
<file path=[Content_Types].xml><?xml version="1.0" encoding="utf-8"?>
<Types xmlns="http://schemas.openxmlformats.org/package/2006/content-types">
  <Default Extension="docx" ContentType="application/vnd.openxmlformats-officedocument.wordprocessingml.document"/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9" r:id="rId3"/>
    <p:sldId id="260" r:id="rId4"/>
    <p:sldId id="261" r:id="rId5"/>
    <p:sldId id="257" r:id="rId6"/>
    <p:sldId id="258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  <p:sldId id="288" r:id="rId34"/>
    <p:sldId id="289" r:id="rId35"/>
    <p:sldId id="290" r:id="rId36"/>
    <p:sldId id="291" r:id="rId37"/>
    <p:sldId id="292" r:id="rId38"/>
    <p:sldId id="293" r:id="rId39"/>
    <p:sldId id="294" r:id="rId40"/>
    <p:sldId id="295" r:id="rId41"/>
    <p:sldId id="296" r:id="rId4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25" autoAdjust="0"/>
    <p:restoredTop sz="94660"/>
  </p:normalViewPr>
  <p:slideViewPr>
    <p:cSldViewPr snapToGrid="0">
      <p:cViewPr varScale="1">
        <p:scale>
          <a:sx n="56" d="100"/>
          <a:sy n="56" d="100"/>
        </p:scale>
        <p:origin x="42" y="15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microsoft.com/office/2016/11/relationships/changesInfo" Target="changesInfos/changesInfo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presProps" Target="pres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Bryan Cooper" userId="58f7c01c-a384-4f92-b35b-ad150f14dbaf" providerId="ADAL" clId="{9E929901-D1C0-4757-86DA-6295BD50F0E7}"/>
    <pc:docChg chg="undo redo custSel addSld delSld modSld sldOrd">
      <pc:chgData name="Bryan Cooper" userId="58f7c01c-a384-4f92-b35b-ad150f14dbaf" providerId="ADAL" clId="{9E929901-D1C0-4757-86DA-6295BD50F0E7}" dt="2023-01-04T21:09:17.571" v="10959" actId="20577"/>
      <pc:docMkLst>
        <pc:docMk/>
      </pc:docMkLst>
      <pc:sldChg chg="addSp modSp mod">
        <pc:chgData name="Bryan Cooper" userId="58f7c01c-a384-4f92-b35b-ad150f14dbaf" providerId="ADAL" clId="{9E929901-D1C0-4757-86DA-6295BD50F0E7}" dt="2022-12-21T15:02:02.696" v="143"/>
        <pc:sldMkLst>
          <pc:docMk/>
          <pc:sldMk cId="1853787194" sldId="256"/>
        </pc:sldMkLst>
        <pc:spChg chg="mod">
          <ac:chgData name="Bryan Cooper" userId="58f7c01c-a384-4f92-b35b-ad150f14dbaf" providerId="ADAL" clId="{9E929901-D1C0-4757-86DA-6295BD50F0E7}" dt="2022-12-21T15:02:02.696" v="143"/>
          <ac:spMkLst>
            <pc:docMk/>
            <pc:sldMk cId="1853787194" sldId="256"/>
            <ac:spMk id="2" creationId="{AEE9F111-277C-6DC0-23E2-EFF7770085E4}"/>
          </ac:spMkLst>
        </pc:spChg>
        <pc:spChg chg="mod">
          <ac:chgData name="Bryan Cooper" userId="58f7c01c-a384-4f92-b35b-ad150f14dbaf" providerId="ADAL" clId="{9E929901-D1C0-4757-86DA-6295BD50F0E7}" dt="2022-12-21T15:02:02.696" v="143"/>
          <ac:spMkLst>
            <pc:docMk/>
            <pc:sldMk cId="1853787194" sldId="256"/>
            <ac:spMk id="3" creationId="{E4FCA6FD-C1DC-8786-91F3-2849F214F243}"/>
          </ac:spMkLst>
        </pc:spChg>
        <pc:graphicFrameChg chg="add mod">
          <ac:chgData name="Bryan Cooper" userId="58f7c01c-a384-4f92-b35b-ad150f14dbaf" providerId="ADAL" clId="{9E929901-D1C0-4757-86DA-6295BD50F0E7}" dt="2022-12-21T14:59:47.032" v="140" actId="1076"/>
          <ac:graphicFrameMkLst>
            <pc:docMk/>
            <pc:sldMk cId="1853787194" sldId="256"/>
            <ac:graphicFrameMk id="8" creationId="{B833429C-3934-E754-D454-48C1D917DEBB}"/>
          </ac:graphicFrameMkLst>
        </pc:graphicFrameChg>
      </pc:sldChg>
      <pc:sldChg chg="addSp delSp modSp add del mod">
        <pc:chgData name="Bryan Cooper" userId="58f7c01c-a384-4f92-b35b-ad150f14dbaf" providerId="ADAL" clId="{9E929901-D1C0-4757-86DA-6295BD50F0E7}" dt="2022-12-21T14:59:43.387" v="138" actId="2890"/>
        <pc:sldMkLst>
          <pc:docMk/>
          <pc:sldMk cId="991371512" sldId="257"/>
        </pc:sldMkLst>
        <pc:spChg chg="mod">
          <ac:chgData name="Bryan Cooper" userId="58f7c01c-a384-4f92-b35b-ad150f14dbaf" providerId="ADAL" clId="{9E929901-D1C0-4757-86DA-6295BD50F0E7}" dt="2022-12-21T14:59:42.805" v="137" actId="20577"/>
          <ac:spMkLst>
            <pc:docMk/>
            <pc:sldMk cId="991371512" sldId="257"/>
            <ac:spMk id="2" creationId="{AEE9F111-277C-6DC0-23E2-EFF7770085E4}"/>
          </ac:spMkLst>
        </pc:spChg>
        <pc:spChg chg="mod">
          <ac:chgData name="Bryan Cooper" userId="58f7c01c-a384-4f92-b35b-ad150f14dbaf" providerId="ADAL" clId="{9E929901-D1C0-4757-86DA-6295BD50F0E7}" dt="2022-12-21T14:59:39.631" v="132" actId="20577"/>
          <ac:spMkLst>
            <pc:docMk/>
            <pc:sldMk cId="991371512" sldId="257"/>
            <ac:spMk id="3" creationId="{E4FCA6FD-C1DC-8786-91F3-2849F214F243}"/>
          </ac:spMkLst>
        </pc:spChg>
        <pc:graphicFrameChg chg="add del">
          <ac:chgData name="Bryan Cooper" userId="58f7c01c-a384-4f92-b35b-ad150f14dbaf" providerId="ADAL" clId="{9E929901-D1C0-4757-86DA-6295BD50F0E7}" dt="2022-12-21T14:59:41.695" v="135" actId="478"/>
          <ac:graphicFrameMkLst>
            <pc:docMk/>
            <pc:sldMk cId="991371512" sldId="257"/>
            <ac:graphicFrameMk id="4" creationId="{9FCA80C8-A99A-8751-B74E-CC5342556FBA}"/>
          </ac:graphicFrameMkLst>
        </pc:graphicFrameChg>
        <pc:graphicFrameChg chg="add del">
          <ac:chgData name="Bryan Cooper" userId="58f7c01c-a384-4f92-b35b-ad150f14dbaf" providerId="ADAL" clId="{9E929901-D1C0-4757-86DA-6295BD50F0E7}" dt="2022-12-21T14:59:42.222" v="136" actId="478"/>
          <ac:graphicFrameMkLst>
            <pc:docMk/>
            <pc:sldMk cId="991371512" sldId="257"/>
            <ac:graphicFrameMk id="5" creationId="{0D9ABD6F-2C15-9533-F93D-FFF1CF59C8BD}"/>
          </ac:graphicFrameMkLst>
        </pc:graphicFrameChg>
        <pc:graphicFrameChg chg="add del">
          <ac:chgData name="Bryan Cooper" userId="58f7c01c-a384-4f92-b35b-ad150f14dbaf" providerId="ADAL" clId="{9E929901-D1C0-4757-86DA-6295BD50F0E7}" dt="2022-12-21T14:59:41.127" v="134" actId="478"/>
          <ac:graphicFrameMkLst>
            <pc:docMk/>
            <pc:sldMk cId="991371512" sldId="257"/>
            <ac:graphicFrameMk id="8" creationId="{B833429C-3934-E754-D454-48C1D917DEBB}"/>
          </ac:graphicFrameMkLst>
        </pc:graphicFrameChg>
        <pc:picChg chg="add del">
          <ac:chgData name="Bryan Cooper" userId="58f7c01c-a384-4f92-b35b-ad150f14dbaf" providerId="ADAL" clId="{9E929901-D1C0-4757-86DA-6295BD50F0E7}" dt="2022-12-21T14:59:40.240" v="133" actId="478"/>
          <ac:picMkLst>
            <pc:docMk/>
            <pc:sldMk cId="991371512" sldId="257"/>
            <ac:picMk id="7" creationId="{A85C7A6C-68A2-9F7F-5A40-4BA5BA29CC9B}"/>
          </ac:picMkLst>
        </pc:picChg>
      </pc:sldChg>
      <pc:sldChg chg="new del">
        <pc:chgData name="Bryan Cooper" userId="58f7c01c-a384-4f92-b35b-ad150f14dbaf" providerId="ADAL" clId="{9E929901-D1C0-4757-86DA-6295BD50F0E7}" dt="2022-12-21T14:58:38.594" v="16" actId="680"/>
        <pc:sldMkLst>
          <pc:docMk/>
          <pc:sldMk cId="1474807423" sldId="257"/>
        </pc:sldMkLst>
      </pc:sldChg>
      <pc:sldChg chg="new del">
        <pc:chgData name="Bryan Cooper" userId="58f7c01c-a384-4f92-b35b-ad150f14dbaf" providerId="ADAL" clId="{9E929901-D1C0-4757-86DA-6295BD50F0E7}" dt="2022-12-21T14:57:48.159" v="12" actId="680"/>
        <pc:sldMkLst>
          <pc:docMk/>
          <pc:sldMk cId="1479648668" sldId="257"/>
        </pc:sldMkLst>
      </pc:sldChg>
      <pc:sldChg chg="add del">
        <pc:chgData name="Bryan Cooper" userId="58f7c01c-a384-4f92-b35b-ad150f14dbaf" providerId="ADAL" clId="{9E929901-D1C0-4757-86DA-6295BD50F0E7}" dt="2022-12-21T14:54:57.497" v="8" actId="2890"/>
        <pc:sldMkLst>
          <pc:docMk/>
          <pc:sldMk cId="2812724357" sldId="257"/>
        </pc:sldMkLst>
      </pc:sldChg>
      <pc:sldChg chg="addSp modSp new mod setBg">
        <pc:chgData name="Bryan Cooper" userId="58f7c01c-a384-4f92-b35b-ad150f14dbaf" providerId="ADAL" clId="{9E929901-D1C0-4757-86DA-6295BD50F0E7}" dt="2022-12-21T17:17:46.754" v="1334" actId="339"/>
        <pc:sldMkLst>
          <pc:docMk/>
          <pc:sldMk cId="3436283481" sldId="257"/>
        </pc:sldMkLst>
        <pc:spChg chg="mod">
          <ac:chgData name="Bryan Cooper" userId="58f7c01c-a384-4f92-b35b-ad150f14dbaf" providerId="ADAL" clId="{9E929901-D1C0-4757-86DA-6295BD50F0E7}" dt="2022-12-21T15:34:35.327" v="399" actId="255"/>
          <ac:spMkLst>
            <pc:docMk/>
            <pc:sldMk cId="3436283481" sldId="257"/>
            <ac:spMk id="2" creationId="{4E986F1E-F149-8035-AD64-B679D95E2E99}"/>
          </ac:spMkLst>
        </pc:spChg>
        <pc:spChg chg="mod">
          <ac:chgData name="Bryan Cooper" userId="58f7c01c-a384-4f92-b35b-ad150f14dbaf" providerId="ADAL" clId="{9E929901-D1C0-4757-86DA-6295BD50F0E7}" dt="2022-12-21T15:34:48.143" v="401" actId="255"/>
          <ac:spMkLst>
            <pc:docMk/>
            <pc:sldMk cId="3436283481" sldId="257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1T17:17:25.557" v="1248" actId="339"/>
          <ac:picMkLst>
            <pc:docMk/>
            <pc:sldMk cId="3436283481" sldId="257"/>
            <ac:picMk id="5" creationId="{B145D3E8-B75D-561D-3B37-E0497ACB56AD}"/>
          </ac:picMkLst>
        </pc:picChg>
        <pc:picChg chg="add mod">
          <ac:chgData name="Bryan Cooper" userId="58f7c01c-a384-4f92-b35b-ad150f14dbaf" providerId="ADAL" clId="{9E929901-D1C0-4757-86DA-6295BD50F0E7}" dt="2022-12-21T17:17:46.754" v="1334" actId="339"/>
          <ac:picMkLst>
            <pc:docMk/>
            <pc:sldMk cId="3436283481" sldId="257"/>
            <ac:picMk id="7" creationId="{EDBF3074-0CC2-C67A-E597-1640D7E9736A}"/>
          </ac:picMkLst>
        </pc:picChg>
      </pc:sldChg>
      <pc:sldChg chg="modSp new del">
        <pc:chgData name="Bryan Cooper" userId="58f7c01c-a384-4f92-b35b-ad150f14dbaf" providerId="ADAL" clId="{9E929901-D1C0-4757-86DA-6295BD50F0E7}" dt="2022-12-21T15:02:04.113" v="144" actId="680"/>
        <pc:sldMkLst>
          <pc:docMk/>
          <pc:sldMk cId="3795816482" sldId="257"/>
        </pc:sldMkLst>
        <pc:spChg chg="mod">
          <ac:chgData name="Bryan Cooper" userId="58f7c01c-a384-4f92-b35b-ad150f14dbaf" providerId="ADAL" clId="{9E929901-D1C0-4757-86DA-6295BD50F0E7}" dt="2022-12-21T15:02:02.696" v="143"/>
          <ac:spMkLst>
            <pc:docMk/>
            <pc:sldMk cId="3795816482" sldId="257"/>
            <ac:spMk id="2" creationId="{754E7795-3A76-DF6F-C8AE-446D15664F28}"/>
          </ac:spMkLst>
        </pc:spChg>
        <pc:spChg chg="mod">
          <ac:chgData name="Bryan Cooper" userId="58f7c01c-a384-4f92-b35b-ad150f14dbaf" providerId="ADAL" clId="{9E929901-D1C0-4757-86DA-6295BD50F0E7}" dt="2022-12-21T15:02:02.696" v="143"/>
          <ac:spMkLst>
            <pc:docMk/>
            <pc:sldMk cId="3795816482" sldId="257"/>
            <ac:spMk id="3" creationId="{B1769605-9150-7361-0B1A-DB37F9191CEA}"/>
          </ac:spMkLst>
        </pc:spChg>
      </pc:sldChg>
      <pc:sldChg chg="addSp delSp modSp add mod ord">
        <pc:chgData name="Bryan Cooper" userId="58f7c01c-a384-4f92-b35b-ad150f14dbaf" providerId="ADAL" clId="{9E929901-D1C0-4757-86DA-6295BD50F0E7}" dt="2022-12-21T19:34:01.654" v="2172"/>
        <pc:sldMkLst>
          <pc:docMk/>
          <pc:sldMk cId="2631633143" sldId="258"/>
        </pc:sldMkLst>
        <pc:spChg chg="mod">
          <ac:chgData name="Bryan Cooper" userId="58f7c01c-a384-4f92-b35b-ad150f14dbaf" providerId="ADAL" clId="{9E929901-D1C0-4757-86DA-6295BD50F0E7}" dt="2022-12-21T17:15:33.605" v="938" actId="339"/>
          <ac:spMkLst>
            <pc:docMk/>
            <pc:sldMk cId="2631633143" sldId="258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1T15:47:40.770" v="425" actId="21"/>
          <ac:picMkLst>
            <pc:docMk/>
            <pc:sldMk cId="2631633143" sldId="258"/>
            <ac:picMk id="5" creationId="{B145D3E8-B75D-561D-3B37-E0497ACB56AD}"/>
          </ac:picMkLst>
        </pc:picChg>
        <pc:picChg chg="add mod">
          <ac:chgData name="Bryan Cooper" userId="58f7c01c-a384-4f92-b35b-ad150f14dbaf" providerId="ADAL" clId="{9E929901-D1C0-4757-86DA-6295BD50F0E7}" dt="2022-12-21T17:18:12.808" v="1384" actId="339"/>
          <ac:picMkLst>
            <pc:docMk/>
            <pc:sldMk cId="2631633143" sldId="258"/>
            <ac:picMk id="6" creationId="{761C2CEC-E3D2-83AE-5D6F-9C4C1A19530F}"/>
          </ac:picMkLst>
        </pc:picChg>
        <pc:picChg chg="del">
          <ac:chgData name="Bryan Cooper" userId="58f7c01c-a384-4f92-b35b-ad150f14dbaf" providerId="ADAL" clId="{9E929901-D1C0-4757-86DA-6295BD50F0E7}" dt="2022-12-21T15:47:43.955" v="426" actId="21"/>
          <ac:picMkLst>
            <pc:docMk/>
            <pc:sldMk cId="2631633143" sldId="258"/>
            <ac:picMk id="7" creationId="{EDBF3074-0CC2-C67A-E597-1640D7E9736A}"/>
          </ac:picMkLst>
        </pc:picChg>
        <pc:picChg chg="add mod">
          <ac:chgData name="Bryan Cooper" userId="58f7c01c-a384-4f92-b35b-ad150f14dbaf" providerId="ADAL" clId="{9E929901-D1C0-4757-86DA-6295BD50F0E7}" dt="2022-12-21T17:16:03.568" v="979" actId="339"/>
          <ac:picMkLst>
            <pc:docMk/>
            <pc:sldMk cId="2631633143" sldId="258"/>
            <ac:picMk id="9" creationId="{AE837222-1A85-3CD9-7DE5-813BF6AD8B31}"/>
          </ac:picMkLst>
        </pc:picChg>
      </pc:sldChg>
      <pc:sldChg chg="add del">
        <pc:chgData name="Bryan Cooper" userId="58f7c01c-a384-4f92-b35b-ad150f14dbaf" providerId="ADAL" clId="{9E929901-D1C0-4757-86DA-6295BD50F0E7}" dt="2022-12-21T14:58:37.880" v="15" actId="2890"/>
        <pc:sldMkLst>
          <pc:docMk/>
          <pc:sldMk cId="3347631523" sldId="258"/>
        </pc:sldMkLst>
      </pc:sldChg>
      <pc:sldChg chg="addSp delSp modSp add mod ord">
        <pc:chgData name="Bryan Cooper" userId="58f7c01c-a384-4f92-b35b-ad150f14dbaf" providerId="ADAL" clId="{9E929901-D1C0-4757-86DA-6295BD50F0E7}" dt="2022-12-21T17:16:49.578" v="1155" actId="339"/>
        <pc:sldMkLst>
          <pc:docMk/>
          <pc:sldMk cId="1915125606" sldId="259"/>
        </pc:sldMkLst>
        <pc:spChg chg="mod">
          <ac:chgData name="Bryan Cooper" userId="58f7c01c-a384-4f92-b35b-ad150f14dbaf" providerId="ADAL" clId="{9E929901-D1C0-4757-86DA-6295BD50F0E7}" dt="2022-12-21T17:13:36.186" v="807" actId="339"/>
          <ac:spMkLst>
            <pc:docMk/>
            <pc:sldMk cId="1915125606" sldId="259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1T17:16:28.595" v="1063" actId="339"/>
          <ac:picMkLst>
            <pc:docMk/>
            <pc:sldMk cId="1915125606" sldId="259"/>
            <ac:picMk id="5" creationId="{A4F61CB1-0B55-D27E-0324-01E2EA3AA30C}"/>
          </ac:picMkLst>
        </pc:picChg>
        <pc:picChg chg="del">
          <ac:chgData name="Bryan Cooper" userId="58f7c01c-a384-4f92-b35b-ad150f14dbaf" providerId="ADAL" clId="{9E929901-D1C0-4757-86DA-6295BD50F0E7}" dt="2022-12-21T16:43:26.618" v="475" actId="21"/>
          <ac:picMkLst>
            <pc:docMk/>
            <pc:sldMk cId="1915125606" sldId="259"/>
            <ac:picMk id="6" creationId="{761C2CEC-E3D2-83AE-5D6F-9C4C1A19530F}"/>
          </ac:picMkLst>
        </pc:picChg>
        <pc:picChg chg="add mod">
          <ac:chgData name="Bryan Cooper" userId="58f7c01c-a384-4f92-b35b-ad150f14dbaf" providerId="ADAL" clId="{9E929901-D1C0-4757-86DA-6295BD50F0E7}" dt="2022-12-21T17:16:49.578" v="1155" actId="339"/>
          <ac:picMkLst>
            <pc:docMk/>
            <pc:sldMk cId="1915125606" sldId="259"/>
            <ac:picMk id="8" creationId="{04DDC918-EAA3-C8A3-83EF-9C6C3D808C01}"/>
          </ac:picMkLst>
        </pc:picChg>
        <pc:picChg chg="del">
          <ac:chgData name="Bryan Cooper" userId="58f7c01c-a384-4f92-b35b-ad150f14dbaf" providerId="ADAL" clId="{9E929901-D1C0-4757-86DA-6295BD50F0E7}" dt="2022-12-21T16:43:29.606" v="476" actId="21"/>
          <ac:picMkLst>
            <pc:docMk/>
            <pc:sldMk cId="1915125606" sldId="259"/>
            <ac:picMk id="9" creationId="{AE837222-1A85-3CD9-7DE5-813BF6AD8B31}"/>
          </ac:picMkLst>
        </pc:picChg>
      </pc:sldChg>
      <pc:sldChg chg="new del">
        <pc:chgData name="Bryan Cooper" userId="58f7c01c-a384-4f92-b35b-ad150f14dbaf" providerId="ADAL" clId="{9E929901-D1C0-4757-86DA-6295BD50F0E7}" dt="2022-12-21T16:43:08.933" v="473" actId="680"/>
        <pc:sldMkLst>
          <pc:docMk/>
          <pc:sldMk cId="2169591435" sldId="259"/>
        </pc:sldMkLst>
      </pc:sldChg>
      <pc:sldChg chg="addSp delSp modSp add mod">
        <pc:chgData name="Bryan Cooper" userId="58f7c01c-a384-4f92-b35b-ad150f14dbaf" providerId="ADAL" clId="{9E929901-D1C0-4757-86DA-6295BD50F0E7}" dt="2022-12-21T17:30:38.410" v="1662" actId="339"/>
        <pc:sldMkLst>
          <pc:docMk/>
          <pc:sldMk cId="591126573" sldId="260"/>
        </pc:sldMkLst>
        <pc:spChg chg="mod">
          <ac:chgData name="Bryan Cooper" userId="58f7c01c-a384-4f92-b35b-ad150f14dbaf" providerId="ADAL" clId="{9E929901-D1C0-4757-86DA-6295BD50F0E7}" dt="2022-12-21T17:28:40.375" v="1476" actId="20577"/>
          <ac:spMkLst>
            <pc:docMk/>
            <pc:sldMk cId="591126573" sldId="260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1T17:20:01.725" v="1386" actId="21"/>
          <ac:picMkLst>
            <pc:docMk/>
            <pc:sldMk cId="591126573" sldId="260"/>
            <ac:picMk id="5" creationId="{A4F61CB1-0B55-D27E-0324-01E2EA3AA30C}"/>
          </ac:picMkLst>
        </pc:picChg>
        <pc:picChg chg="add mod">
          <ac:chgData name="Bryan Cooper" userId="58f7c01c-a384-4f92-b35b-ad150f14dbaf" providerId="ADAL" clId="{9E929901-D1C0-4757-86DA-6295BD50F0E7}" dt="2022-12-21T17:30:08.473" v="1580" actId="339"/>
          <ac:picMkLst>
            <pc:docMk/>
            <pc:sldMk cId="591126573" sldId="260"/>
            <ac:picMk id="6" creationId="{DF2C03CB-C499-2C69-A6E0-779604FBEB5C}"/>
          </ac:picMkLst>
        </pc:picChg>
        <pc:picChg chg="del">
          <ac:chgData name="Bryan Cooper" userId="58f7c01c-a384-4f92-b35b-ad150f14dbaf" providerId="ADAL" clId="{9E929901-D1C0-4757-86DA-6295BD50F0E7}" dt="2022-12-21T17:20:04.391" v="1387" actId="21"/>
          <ac:picMkLst>
            <pc:docMk/>
            <pc:sldMk cId="591126573" sldId="260"/>
            <ac:picMk id="8" creationId="{04DDC918-EAA3-C8A3-83EF-9C6C3D808C01}"/>
          </ac:picMkLst>
        </pc:picChg>
        <pc:picChg chg="add mod">
          <ac:chgData name="Bryan Cooper" userId="58f7c01c-a384-4f92-b35b-ad150f14dbaf" providerId="ADAL" clId="{9E929901-D1C0-4757-86DA-6295BD50F0E7}" dt="2022-12-21T17:30:38.410" v="1662" actId="339"/>
          <ac:picMkLst>
            <pc:docMk/>
            <pc:sldMk cId="591126573" sldId="260"/>
            <ac:picMk id="9" creationId="{EB2C9234-032B-2DB4-E9FC-DEA4629AEFBF}"/>
          </ac:picMkLst>
        </pc:picChg>
      </pc:sldChg>
      <pc:sldChg chg="new del">
        <pc:chgData name="Bryan Cooper" userId="58f7c01c-a384-4f92-b35b-ad150f14dbaf" providerId="ADAL" clId="{9E929901-D1C0-4757-86DA-6295BD50F0E7}" dt="2022-12-21T17:42:48.877" v="1664" actId="680"/>
        <pc:sldMkLst>
          <pc:docMk/>
          <pc:sldMk cId="1434649256" sldId="261"/>
        </pc:sldMkLst>
      </pc:sldChg>
      <pc:sldChg chg="addSp delSp modSp add mod">
        <pc:chgData name="Bryan Cooper" userId="58f7c01c-a384-4f92-b35b-ad150f14dbaf" providerId="ADAL" clId="{9E929901-D1C0-4757-86DA-6295BD50F0E7}" dt="2022-12-21T17:49:04.408" v="1869" actId="339"/>
        <pc:sldMkLst>
          <pc:docMk/>
          <pc:sldMk cId="3756611227" sldId="261"/>
        </pc:sldMkLst>
        <pc:spChg chg="mod">
          <ac:chgData name="Bryan Cooper" userId="58f7c01c-a384-4f92-b35b-ad150f14dbaf" providerId="ADAL" clId="{9E929901-D1C0-4757-86DA-6295BD50F0E7}" dt="2022-12-21T17:43:39.708" v="1681" actId="20577"/>
          <ac:spMkLst>
            <pc:docMk/>
            <pc:sldMk cId="3756611227" sldId="261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1T17:48:36.606" v="1783" actId="339"/>
          <ac:picMkLst>
            <pc:docMk/>
            <pc:sldMk cId="3756611227" sldId="261"/>
            <ac:picMk id="5" creationId="{280E7CE7-EAD1-6DE8-09E7-8F3F1710135D}"/>
          </ac:picMkLst>
        </pc:picChg>
        <pc:picChg chg="del">
          <ac:chgData name="Bryan Cooper" userId="58f7c01c-a384-4f92-b35b-ad150f14dbaf" providerId="ADAL" clId="{9E929901-D1C0-4757-86DA-6295BD50F0E7}" dt="2022-12-21T17:42:56.963" v="1666" actId="21"/>
          <ac:picMkLst>
            <pc:docMk/>
            <pc:sldMk cId="3756611227" sldId="261"/>
            <ac:picMk id="6" creationId="{DF2C03CB-C499-2C69-A6E0-779604FBEB5C}"/>
          </ac:picMkLst>
        </pc:picChg>
        <pc:picChg chg="add mod">
          <ac:chgData name="Bryan Cooper" userId="58f7c01c-a384-4f92-b35b-ad150f14dbaf" providerId="ADAL" clId="{9E929901-D1C0-4757-86DA-6295BD50F0E7}" dt="2022-12-21T17:49:04.408" v="1869" actId="339"/>
          <ac:picMkLst>
            <pc:docMk/>
            <pc:sldMk cId="3756611227" sldId="261"/>
            <ac:picMk id="8" creationId="{1E12AC1E-FEA1-051F-B03C-C373697AB78C}"/>
          </ac:picMkLst>
        </pc:picChg>
        <pc:picChg chg="del">
          <ac:chgData name="Bryan Cooper" userId="58f7c01c-a384-4f92-b35b-ad150f14dbaf" providerId="ADAL" clId="{9E929901-D1C0-4757-86DA-6295BD50F0E7}" dt="2022-12-21T17:43:00.516" v="1667" actId="21"/>
          <ac:picMkLst>
            <pc:docMk/>
            <pc:sldMk cId="3756611227" sldId="261"/>
            <ac:picMk id="9" creationId="{EB2C9234-032B-2DB4-E9FC-DEA4629AEFBF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19:33:29.443" v="2169" actId="339"/>
        <pc:sldMkLst>
          <pc:docMk/>
          <pc:sldMk cId="1659075200" sldId="262"/>
        </pc:sldMkLst>
        <pc:spChg chg="mod">
          <ac:chgData name="Bryan Cooper" userId="58f7c01c-a384-4f92-b35b-ad150f14dbaf" providerId="ADAL" clId="{9E929901-D1C0-4757-86DA-6295BD50F0E7}" dt="2022-12-21T19:11:35.218" v="1878" actId="20577"/>
          <ac:spMkLst>
            <pc:docMk/>
            <pc:sldMk cId="1659075200" sldId="262"/>
            <ac:spMk id="2" creationId="{4E986F1E-F149-8035-AD64-B679D95E2E99}"/>
          </ac:spMkLst>
        </pc:spChg>
        <pc:spChg chg="mod">
          <ac:chgData name="Bryan Cooper" userId="58f7c01c-a384-4f92-b35b-ad150f14dbaf" providerId="ADAL" clId="{9E929901-D1C0-4757-86DA-6295BD50F0E7}" dt="2022-12-21T19:30:42.682" v="1987" actId="122"/>
          <ac:spMkLst>
            <pc:docMk/>
            <pc:sldMk cId="1659075200" sldId="262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1T19:11:13.459" v="1871" actId="21"/>
          <ac:picMkLst>
            <pc:docMk/>
            <pc:sldMk cId="1659075200" sldId="262"/>
            <ac:picMk id="5" creationId="{B145D3E8-B75D-561D-3B37-E0497ACB56AD}"/>
          </ac:picMkLst>
        </pc:picChg>
        <pc:picChg chg="add mod">
          <ac:chgData name="Bryan Cooper" userId="58f7c01c-a384-4f92-b35b-ad150f14dbaf" providerId="ADAL" clId="{9E929901-D1C0-4757-86DA-6295BD50F0E7}" dt="2022-12-21T19:32:53.372" v="2081" actId="339"/>
          <ac:picMkLst>
            <pc:docMk/>
            <pc:sldMk cId="1659075200" sldId="262"/>
            <ac:picMk id="6" creationId="{648B0385-2846-933B-634E-47BCE24793EC}"/>
          </ac:picMkLst>
        </pc:picChg>
        <pc:picChg chg="del">
          <ac:chgData name="Bryan Cooper" userId="58f7c01c-a384-4f92-b35b-ad150f14dbaf" providerId="ADAL" clId="{9E929901-D1C0-4757-86DA-6295BD50F0E7}" dt="2022-12-21T19:11:16.162" v="1872" actId="21"/>
          <ac:picMkLst>
            <pc:docMk/>
            <pc:sldMk cId="1659075200" sldId="262"/>
            <ac:picMk id="7" creationId="{EDBF3074-0CC2-C67A-E597-1640D7E9736A}"/>
          </ac:picMkLst>
        </pc:picChg>
        <pc:picChg chg="add mod">
          <ac:chgData name="Bryan Cooper" userId="58f7c01c-a384-4f92-b35b-ad150f14dbaf" providerId="ADAL" clId="{9E929901-D1C0-4757-86DA-6295BD50F0E7}" dt="2022-12-21T19:33:29.443" v="2169" actId="339"/>
          <ac:picMkLst>
            <pc:docMk/>
            <pc:sldMk cId="1659075200" sldId="262"/>
            <ac:picMk id="9" creationId="{CA5DADEF-405B-4B2A-8740-593C36648B1E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19:42:07.298" v="2350" actId="339"/>
        <pc:sldMkLst>
          <pc:docMk/>
          <pc:sldMk cId="3674557199" sldId="263"/>
        </pc:sldMkLst>
        <pc:picChg chg="add mod">
          <ac:chgData name="Bryan Cooper" userId="58f7c01c-a384-4f92-b35b-ad150f14dbaf" providerId="ADAL" clId="{9E929901-D1C0-4757-86DA-6295BD50F0E7}" dt="2022-12-21T19:41:43.411" v="2268" actId="339"/>
          <ac:picMkLst>
            <pc:docMk/>
            <pc:sldMk cId="3674557199" sldId="263"/>
            <ac:picMk id="5" creationId="{4AC28D41-9961-7544-7E1E-3D4B517C2D43}"/>
          </ac:picMkLst>
        </pc:picChg>
        <pc:picChg chg="del">
          <ac:chgData name="Bryan Cooper" userId="58f7c01c-a384-4f92-b35b-ad150f14dbaf" providerId="ADAL" clId="{9E929901-D1C0-4757-86DA-6295BD50F0E7}" dt="2022-12-21T19:34:10.222" v="2173" actId="21"/>
          <ac:picMkLst>
            <pc:docMk/>
            <pc:sldMk cId="3674557199" sldId="263"/>
            <ac:picMk id="6" creationId="{648B0385-2846-933B-634E-47BCE24793EC}"/>
          </ac:picMkLst>
        </pc:picChg>
        <pc:picChg chg="add mod">
          <ac:chgData name="Bryan Cooper" userId="58f7c01c-a384-4f92-b35b-ad150f14dbaf" providerId="ADAL" clId="{9E929901-D1C0-4757-86DA-6295BD50F0E7}" dt="2022-12-21T19:42:07.298" v="2350" actId="339"/>
          <ac:picMkLst>
            <pc:docMk/>
            <pc:sldMk cId="3674557199" sldId="263"/>
            <ac:picMk id="8" creationId="{81A28E31-5047-BF91-C719-2EA4DE0B58BD}"/>
          </ac:picMkLst>
        </pc:picChg>
        <pc:picChg chg="del">
          <ac:chgData name="Bryan Cooper" userId="58f7c01c-a384-4f92-b35b-ad150f14dbaf" providerId="ADAL" clId="{9E929901-D1C0-4757-86DA-6295BD50F0E7}" dt="2022-12-21T19:34:12.393" v="2174" actId="21"/>
          <ac:picMkLst>
            <pc:docMk/>
            <pc:sldMk cId="3674557199" sldId="263"/>
            <ac:picMk id="9" creationId="{CA5DADEF-405B-4B2A-8740-593C36648B1E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20:31:13.808" v="2725" actId="339"/>
        <pc:sldMkLst>
          <pc:docMk/>
          <pc:sldMk cId="2337525772" sldId="264"/>
        </pc:sldMkLst>
        <pc:spChg chg="mod">
          <ac:chgData name="Bryan Cooper" userId="58f7c01c-a384-4f92-b35b-ad150f14dbaf" providerId="ADAL" clId="{9E929901-D1C0-4757-86DA-6295BD50F0E7}" dt="2022-12-21T19:56:00.836" v="2540" actId="20577"/>
          <ac:spMkLst>
            <pc:docMk/>
            <pc:sldMk cId="2337525772" sldId="264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1T19:54:38.392" v="2352" actId="21"/>
          <ac:picMkLst>
            <pc:docMk/>
            <pc:sldMk cId="2337525772" sldId="264"/>
            <ac:picMk id="5" creationId="{4AC28D41-9961-7544-7E1E-3D4B517C2D43}"/>
          </ac:picMkLst>
        </pc:picChg>
        <pc:picChg chg="add mod">
          <ac:chgData name="Bryan Cooper" userId="58f7c01c-a384-4f92-b35b-ad150f14dbaf" providerId="ADAL" clId="{9E929901-D1C0-4757-86DA-6295BD50F0E7}" dt="2022-12-21T20:30:48.308" v="2643" actId="339"/>
          <ac:picMkLst>
            <pc:docMk/>
            <pc:sldMk cId="2337525772" sldId="264"/>
            <ac:picMk id="6" creationId="{9FB556C9-61AD-CB7A-B754-061E00A898BB}"/>
          </ac:picMkLst>
        </pc:picChg>
        <pc:picChg chg="del">
          <ac:chgData name="Bryan Cooper" userId="58f7c01c-a384-4f92-b35b-ad150f14dbaf" providerId="ADAL" clId="{9E929901-D1C0-4757-86DA-6295BD50F0E7}" dt="2022-12-21T19:54:41.225" v="2353" actId="21"/>
          <ac:picMkLst>
            <pc:docMk/>
            <pc:sldMk cId="2337525772" sldId="264"/>
            <ac:picMk id="8" creationId="{81A28E31-5047-BF91-C719-2EA4DE0B58BD}"/>
          </ac:picMkLst>
        </pc:picChg>
        <pc:picChg chg="add del mod">
          <ac:chgData name="Bryan Cooper" userId="58f7c01c-a384-4f92-b35b-ad150f14dbaf" providerId="ADAL" clId="{9E929901-D1C0-4757-86DA-6295BD50F0E7}" dt="2022-12-21T20:29:05.306" v="2552" actId="21"/>
          <ac:picMkLst>
            <pc:docMk/>
            <pc:sldMk cId="2337525772" sldId="264"/>
            <ac:picMk id="9" creationId="{E257A6BC-2749-F7C8-A1CF-058DC9672028}"/>
          </ac:picMkLst>
        </pc:picChg>
        <pc:picChg chg="add mod">
          <ac:chgData name="Bryan Cooper" userId="58f7c01c-a384-4f92-b35b-ad150f14dbaf" providerId="ADAL" clId="{9E929901-D1C0-4757-86DA-6295BD50F0E7}" dt="2022-12-21T20:31:13.808" v="2725" actId="339"/>
          <ac:picMkLst>
            <pc:docMk/>
            <pc:sldMk cId="2337525772" sldId="264"/>
            <ac:picMk id="11" creationId="{3D346A92-0EFA-4010-3FC4-4C11E13CBBBD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20:55:19.797" v="3063" actId="20577"/>
        <pc:sldMkLst>
          <pc:docMk/>
          <pc:sldMk cId="3473645160" sldId="265"/>
        </pc:sldMkLst>
        <pc:spChg chg="mod">
          <ac:chgData name="Bryan Cooper" userId="58f7c01c-a384-4f92-b35b-ad150f14dbaf" providerId="ADAL" clId="{9E929901-D1C0-4757-86DA-6295BD50F0E7}" dt="2022-12-21T20:55:19.797" v="3063" actId="20577"/>
          <ac:spMkLst>
            <pc:docMk/>
            <pc:sldMk cId="3473645160" sldId="265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1T20:54:03.042" v="2936" actId="339"/>
          <ac:picMkLst>
            <pc:docMk/>
            <pc:sldMk cId="3473645160" sldId="265"/>
            <ac:picMk id="5" creationId="{7DEB7EE3-22AB-297A-4C1E-E77F56C37789}"/>
          </ac:picMkLst>
        </pc:picChg>
        <pc:picChg chg="del">
          <ac:chgData name="Bryan Cooper" userId="58f7c01c-a384-4f92-b35b-ad150f14dbaf" providerId="ADAL" clId="{9E929901-D1C0-4757-86DA-6295BD50F0E7}" dt="2022-12-21T20:36:00.291" v="2727" actId="21"/>
          <ac:picMkLst>
            <pc:docMk/>
            <pc:sldMk cId="3473645160" sldId="265"/>
            <ac:picMk id="6" creationId="{9FB556C9-61AD-CB7A-B754-061E00A898BB}"/>
          </ac:picMkLst>
        </pc:picChg>
        <pc:picChg chg="add mod">
          <ac:chgData name="Bryan Cooper" userId="58f7c01c-a384-4f92-b35b-ad150f14dbaf" providerId="ADAL" clId="{9E929901-D1C0-4757-86DA-6295BD50F0E7}" dt="2022-12-21T20:54:28.408" v="3022" actId="339"/>
          <ac:picMkLst>
            <pc:docMk/>
            <pc:sldMk cId="3473645160" sldId="265"/>
            <ac:picMk id="8" creationId="{4E87AA53-7F39-E603-52AE-B5A80F6BE679}"/>
          </ac:picMkLst>
        </pc:picChg>
        <pc:picChg chg="del">
          <ac:chgData name="Bryan Cooper" userId="58f7c01c-a384-4f92-b35b-ad150f14dbaf" providerId="ADAL" clId="{9E929901-D1C0-4757-86DA-6295BD50F0E7}" dt="2022-12-21T20:36:02.910" v="2728" actId="21"/>
          <ac:picMkLst>
            <pc:docMk/>
            <pc:sldMk cId="3473645160" sldId="265"/>
            <ac:picMk id="11" creationId="{3D346A92-0EFA-4010-3FC4-4C11E13CBBBD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21:00:18.251" v="3237" actId="339"/>
        <pc:sldMkLst>
          <pc:docMk/>
          <pc:sldMk cId="3477316515" sldId="266"/>
        </pc:sldMkLst>
        <pc:spChg chg="mod">
          <ac:chgData name="Bryan Cooper" userId="58f7c01c-a384-4f92-b35b-ad150f14dbaf" providerId="ADAL" clId="{9E929901-D1C0-4757-86DA-6295BD50F0E7}" dt="2022-12-21T20:55:10.524" v="3058" actId="20577"/>
          <ac:spMkLst>
            <pc:docMk/>
            <pc:sldMk cId="3477316515" sldId="266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1T20:54:47.325" v="3024" actId="21"/>
          <ac:picMkLst>
            <pc:docMk/>
            <pc:sldMk cId="3477316515" sldId="266"/>
            <ac:picMk id="5" creationId="{7DEB7EE3-22AB-297A-4C1E-E77F56C37789}"/>
          </ac:picMkLst>
        </pc:picChg>
        <pc:picChg chg="add mod">
          <ac:chgData name="Bryan Cooper" userId="58f7c01c-a384-4f92-b35b-ad150f14dbaf" providerId="ADAL" clId="{9E929901-D1C0-4757-86DA-6295BD50F0E7}" dt="2022-12-21T20:59:54.800" v="3155" actId="339"/>
          <ac:picMkLst>
            <pc:docMk/>
            <pc:sldMk cId="3477316515" sldId="266"/>
            <ac:picMk id="6" creationId="{E3496BCD-E04B-D469-0419-D0654A0AA906}"/>
          </ac:picMkLst>
        </pc:picChg>
        <pc:picChg chg="del">
          <ac:chgData name="Bryan Cooper" userId="58f7c01c-a384-4f92-b35b-ad150f14dbaf" providerId="ADAL" clId="{9E929901-D1C0-4757-86DA-6295BD50F0E7}" dt="2022-12-21T20:54:49.922" v="3025" actId="21"/>
          <ac:picMkLst>
            <pc:docMk/>
            <pc:sldMk cId="3477316515" sldId="266"/>
            <ac:picMk id="8" creationId="{4E87AA53-7F39-E603-52AE-B5A80F6BE679}"/>
          </ac:picMkLst>
        </pc:picChg>
        <pc:picChg chg="add mod">
          <ac:chgData name="Bryan Cooper" userId="58f7c01c-a384-4f92-b35b-ad150f14dbaf" providerId="ADAL" clId="{9E929901-D1C0-4757-86DA-6295BD50F0E7}" dt="2022-12-21T21:00:18.251" v="3237" actId="339"/>
          <ac:picMkLst>
            <pc:docMk/>
            <pc:sldMk cId="3477316515" sldId="266"/>
            <ac:picMk id="9" creationId="{1B12BAC4-809B-C0F5-E544-B9496A223BF6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21:09:53.614" v="3430" actId="339"/>
        <pc:sldMkLst>
          <pc:docMk/>
          <pc:sldMk cId="30446255" sldId="267"/>
        </pc:sldMkLst>
        <pc:spChg chg="mod">
          <ac:chgData name="Bryan Cooper" userId="58f7c01c-a384-4f92-b35b-ad150f14dbaf" providerId="ADAL" clId="{9E929901-D1C0-4757-86DA-6295BD50F0E7}" dt="2022-12-21T21:06:03.798" v="3251" actId="20577"/>
          <ac:spMkLst>
            <pc:docMk/>
            <pc:sldMk cId="30446255" sldId="267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1T21:09:24.973" v="3348" actId="339"/>
          <ac:picMkLst>
            <pc:docMk/>
            <pc:sldMk cId="30446255" sldId="267"/>
            <ac:picMk id="5" creationId="{7D19BE9D-F78C-24B5-7F48-52857CCF667C}"/>
          </ac:picMkLst>
        </pc:picChg>
        <pc:picChg chg="del">
          <ac:chgData name="Bryan Cooper" userId="58f7c01c-a384-4f92-b35b-ad150f14dbaf" providerId="ADAL" clId="{9E929901-D1C0-4757-86DA-6295BD50F0E7}" dt="2022-12-21T21:00:38.368" v="3239" actId="21"/>
          <ac:picMkLst>
            <pc:docMk/>
            <pc:sldMk cId="30446255" sldId="267"/>
            <ac:picMk id="6" creationId="{E3496BCD-E04B-D469-0419-D0654A0AA906}"/>
          </ac:picMkLst>
        </pc:picChg>
        <pc:picChg chg="add mod">
          <ac:chgData name="Bryan Cooper" userId="58f7c01c-a384-4f92-b35b-ad150f14dbaf" providerId="ADAL" clId="{9E929901-D1C0-4757-86DA-6295BD50F0E7}" dt="2022-12-21T21:09:53.614" v="3430" actId="339"/>
          <ac:picMkLst>
            <pc:docMk/>
            <pc:sldMk cId="30446255" sldId="267"/>
            <ac:picMk id="8" creationId="{9407CBB5-C8A7-1992-E625-199EAC5FCE3A}"/>
          </ac:picMkLst>
        </pc:picChg>
        <pc:picChg chg="del">
          <ac:chgData name="Bryan Cooper" userId="58f7c01c-a384-4f92-b35b-ad150f14dbaf" providerId="ADAL" clId="{9E929901-D1C0-4757-86DA-6295BD50F0E7}" dt="2022-12-21T21:00:40.974" v="3240" actId="21"/>
          <ac:picMkLst>
            <pc:docMk/>
            <pc:sldMk cId="30446255" sldId="267"/>
            <ac:picMk id="9" creationId="{1B12BAC4-809B-C0F5-E544-B9496A223BF6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21:26:47.719" v="3738" actId="339"/>
        <pc:sldMkLst>
          <pc:docMk/>
          <pc:sldMk cId="804122359" sldId="268"/>
        </pc:sldMkLst>
        <pc:spChg chg="mod">
          <ac:chgData name="Bryan Cooper" userId="58f7c01c-a384-4f92-b35b-ad150f14dbaf" providerId="ADAL" clId="{9E929901-D1C0-4757-86DA-6295BD50F0E7}" dt="2022-12-21T21:23:16.914" v="3533" actId="20577"/>
          <ac:spMkLst>
            <pc:docMk/>
            <pc:sldMk cId="804122359" sldId="268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1T21:12:10.392" v="3432" actId="21"/>
          <ac:picMkLst>
            <pc:docMk/>
            <pc:sldMk cId="804122359" sldId="268"/>
            <ac:picMk id="5" creationId="{7D19BE9D-F78C-24B5-7F48-52857CCF667C}"/>
          </ac:picMkLst>
        </pc:picChg>
        <pc:picChg chg="add mod">
          <ac:chgData name="Bryan Cooper" userId="58f7c01c-a384-4f92-b35b-ad150f14dbaf" providerId="ADAL" clId="{9E929901-D1C0-4757-86DA-6295BD50F0E7}" dt="2022-12-21T21:26:04.641" v="3632" actId="339"/>
          <ac:picMkLst>
            <pc:docMk/>
            <pc:sldMk cId="804122359" sldId="268"/>
            <ac:picMk id="6" creationId="{E24EF50A-654F-BE96-EA45-D745D3E9C0BF}"/>
          </ac:picMkLst>
        </pc:picChg>
        <pc:picChg chg="del">
          <ac:chgData name="Bryan Cooper" userId="58f7c01c-a384-4f92-b35b-ad150f14dbaf" providerId="ADAL" clId="{9E929901-D1C0-4757-86DA-6295BD50F0E7}" dt="2022-12-21T21:12:13.799" v="3433" actId="21"/>
          <ac:picMkLst>
            <pc:docMk/>
            <pc:sldMk cId="804122359" sldId="268"/>
            <ac:picMk id="8" creationId="{9407CBB5-C8A7-1992-E625-199EAC5FCE3A}"/>
          </ac:picMkLst>
        </pc:picChg>
        <pc:picChg chg="add mod">
          <ac:chgData name="Bryan Cooper" userId="58f7c01c-a384-4f92-b35b-ad150f14dbaf" providerId="ADAL" clId="{9E929901-D1C0-4757-86DA-6295BD50F0E7}" dt="2022-12-21T21:26:47.719" v="3738" actId="339"/>
          <ac:picMkLst>
            <pc:docMk/>
            <pc:sldMk cId="804122359" sldId="268"/>
            <ac:picMk id="9" creationId="{7CBE0F9F-69BB-5AFB-1196-839480FB1A60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22:16:29.580" v="3966" actId="339"/>
        <pc:sldMkLst>
          <pc:docMk/>
          <pc:sldMk cId="2186017403" sldId="269"/>
        </pc:sldMkLst>
        <pc:spChg chg="mod">
          <ac:chgData name="Bryan Cooper" userId="58f7c01c-a384-4f92-b35b-ad150f14dbaf" providerId="ADAL" clId="{9E929901-D1C0-4757-86DA-6295BD50F0E7}" dt="2022-12-21T22:14:23.204" v="3786" actId="20577"/>
          <ac:spMkLst>
            <pc:docMk/>
            <pc:sldMk cId="2186017403" sldId="269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1T22:16:04.399" v="3880" actId="339"/>
          <ac:picMkLst>
            <pc:docMk/>
            <pc:sldMk cId="2186017403" sldId="269"/>
            <ac:picMk id="5" creationId="{974347F9-344D-C26D-B627-7CC031E04DA5}"/>
          </ac:picMkLst>
        </pc:picChg>
        <pc:picChg chg="del">
          <ac:chgData name="Bryan Cooper" userId="58f7c01c-a384-4f92-b35b-ad150f14dbaf" providerId="ADAL" clId="{9E929901-D1C0-4757-86DA-6295BD50F0E7}" dt="2022-12-21T22:11:37.997" v="3740" actId="21"/>
          <ac:picMkLst>
            <pc:docMk/>
            <pc:sldMk cId="2186017403" sldId="269"/>
            <ac:picMk id="6" creationId="{E24EF50A-654F-BE96-EA45-D745D3E9C0BF}"/>
          </ac:picMkLst>
        </pc:picChg>
        <pc:picChg chg="add mod">
          <ac:chgData name="Bryan Cooper" userId="58f7c01c-a384-4f92-b35b-ad150f14dbaf" providerId="ADAL" clId="{9E929901-D1C0-4757-86DA-6295BD50F0E7}" dt="2022-12-21T22:16:29.580" v="3966" actId="339"/>
          <ac:picMkLst>
            <pc:docMk/>
            <pc:sldMk cId="2186017403" sldId="269"/>
            <ac:picMk id="8" creationId="{37BE2431-EA89-EA9C-7F29-0AC7D36603A2}"/>
          </ac:picMkLst>
        </pc:picChg>
        <pc:picChg chg="del">
          <ac:chgData name="Bryan Cooper" userId="58f7c01c-a384-4f92-b35b-ad150f14dbaf" providerId="ADAL" clId="{9E929901-D1C0-4757-86DA-6295BD50F0E7}" dt="2022-12-21T22:11:40.717" v="3741" actId="21"/>
          <ac:picMkLst>
            <pc:docMk/>
            <pc:sldMk cId="2186017403" sldId="269"/>
            <ac:picMk id="9" creationId="{7CBE0F9F-69BB-5AFB-1196-839480FB1A60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22:20:22.409" v="4195" actId="339"/>
        <pc:sldMkLst>
          <pc:docMk/>
          <pc:sldMk cId="2905360978" sldId="270"/>
        </pc:sldMkLst>
        <pc:spChg chg="mod">
          <ac:chgData name="Bryan Cooper" userId="58f7c01c-a384-4f92-b35b-ad150f14dbaf" providerId="ADAL" clId="{9E929901-D1C0-4757-86DA-6295BD50F0E7}" dt="2022-12-21T22:18:21.309" v="4011" actId="20577"/>
          <ac:spMkLst>
            <pc:docMk/>
            <pc:sldMk cId="2905360978" sldId="270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1T22:16:42.247" v="3968" actId="21"/>
          <ac:picMkLst>
            <pc:docMk/>
            <pc:sldMk cId="2905360978" sldId="270"/>
            <ac:picMk id="5" creationId="{974347F9-344D-C26D-B627-7CC031E04DA5}"/>
          </ac:picMkLst>
        </pc:picChg>
        <pc:picChg chg="add mod">
          <ac:chgData name="Bryan Cooper" userId="58f7c01c-a384-4f92-b35b-ad150f14dbaf" providerId="ADAL" clId="{9E929901-D1C0-4757-86DA-6295BD50F0E7}" dt="2022-12-21T22:19:57.281" v="4107" actId="339"/>
          <ac:picMkLst>
            <pc:docMk/>
            <pc:sldMk cId="2905360978" sldId="270"/>
            <ac:picMk id="6" creationId="{18C4A468-0728-ADE8-93BF-0FB6769A92F8}"/>
          </ac:picMkLst>
        </pc:picChg>
        <pc:picChg chg="del">
          <ac:chgData name="Bryan Cooper" userId="58f7c01c-a384-4f92-b35b-ad150f14dbaf" providerId="ADAL" clId="{9E929901-D1C0-4757-86DA-6295BD50F0E7}" dt="2022-12-21T22:16:44.641" v="3969" actId="21"/>
          <ac:picMkLst>
            <pc:docMk/>
            <pc:sldMk cId="2905360978" sldId="270"/>
            <ac:picMk id="8" creationId="{37BE2431-EA89-EA9C-7F29-0AC7D36603A2}"/>
          </ac:picMkLst>
        </pc:picChg>
        <pc:picChg chg="add mod">
          <ac:chgData name="Bryan Cooper" userId="58f7c01c-a384-4f92-b35b-ad150f14dbaf" providerId="ADAL" clId="{9E929901-D1C0-4757-86DA-6295BD50F0E7}" dt="2022-12-21T22:20:22.409" v="4195" actId="339"/>
          <ac:picMkLst>
            <pc:docMk/>
            <pc:sldMk cId="2905360978" sldId="270"/>
            <ac:picMk id="9" creationId="{3233F4A9-7123-6096-3746-14ED327DDC36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1T22:30:22.584" v="4437" actId="339"/>
        <pc:sldMkLst>
          <pc:docMk/>
          <pc:sldMk cId="2821918196" sldId="271"/>
        </pc:sldMkLst>
        <pc:spChg chg="mod">
          <ac:chgData name="Bryan Cooper" userId="58f7c01c-a384-4f92-b35b-ad150f14dbaf" providerId="ADAL" clId="{9E929901-D1C0-4757-86DA-6295BD50F0E7}" dt="2022-12-21T22:27:22.195" v="4257" actId="20577"/>
          <ac:spMkLst>
            <pc:docMk/>
            <pc:sldMk cId="2821918196" sldId="271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1T22:29:54.047" v="4353" actId="339"/>
          <ac:picMkLst>
            <pc:docMk/>
            <pc:sldMk cId="2821918196" sldId="271"/>
            <ac:picMk id="5" creationId="{9E0E61EA-4780-020E-3521-F7D4A09D9F3B}"/>
          </ac:picMkLst>
        </pc:picChg>
        <pc:picChg chg="del">
          <ac:chgData name="Bryan Cooper" userId="58f7c01c-a384-4f92-b35b-ad150f14dbaf" providerId="ADAL" clId="{9E929901-D1C0-4757-86DA-6295BD50F0E7}" dt="2022-12-21T22:20:37.244" v="4197" actId="21"/>
          <ac:picMkLst>
            <pc:docMk/>
            <pc:sldMk cId="2821918196" sldId="271"/>
            <ac:picMk id="6" creationId="{18C4A468-0728-ADE8-93BF-0FB6769A92F8}"/>
          </ac:picMkLst>
        </pc:picChg>
        <pc:picChg chg="add mod">
          <ac:chgData name="Bryan Cooper" userId="58f7c01c-a384-4f92-b35b-ad150f14dbaf" providerId="ADAL" clId="{9E929901-D1C0-4757-86DA-6295BD50F0E7}" dt="2022-12-21T22:30:22.584" v="4437" actId="339"/>
          <ac:picMkLst>
            <pc:docMk/>
            <pc:sldMk cId="2821918196" sldId="271"/>
            <ac:picMk id="8" creationId="{02DE5D13-B18E-C970-1645-7CE23DC6941D}"/>
          </ac:picMkLst>
        </pc:picChg>
        <pc:picChg chg="del">
          <ac:chgData name="Bryan Cooper" userId="58f7c01c-a384-4f92-b35b-ad150f14dbaf" providerId="ADAL" clId="{9E929901-D1C0-4757-86DA-6295BD50F0E7}" dt="2022-12-21T22:20:41.168" v="4198" actId="21"/>
          <ac:picMkLst>
            <pc:docMk/>
            <pc:sldMk cId="2821918196" sldId="271"/>
            <ac:picMk id="9" creationId="{3233F4A9-7123-6096-3746-14ED327DDC36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3:56:09.155" v="4659" actId="339"/>
        <pc:sldMkLst>
          <pc:docMk/>
          <pc:sldMk cId="1242939319" sldId="272"/>
        </pc:sldMkLst>
        <pc:spChg chg="mod">
          <ac:chgData name="Bryan Cooper" userId="58f7c01c-a384-4f92-b35b-ad150f14dbaf" providerId="ADAL" clId="{9E929901-D1C0-4757-86DA-6295BD50F0E7}" dt="2022-12-22T13:53:27.990" v="4477" actId="20577"/>
          <ac:spMkLst>
            <pc:docMk/>
            <pc:sldMk cId="1242939319" sldId="272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1T22:30:55.820" v="4439" actId="21"/>
          <ac:picMkLst>
            <pc:docMk/>
            <pc:sldMk cId="1242939319" sldId="272"/>
            <ac:picMk id="5" creationId="{9E0E61EA-4780-020E-3521-F7D4A09D9F3B}"/>
          </ac:picMkLst>
        </pc:picChg>
        <pc:picChg chg="add mod">
          <ac:chgData name="Bryan Cooper" userId="58f7c01c-a384-4f92-b35b-ad150f14dbaf" providerId="ADAL" clId="{9E929901-D1C0-4757-86DA-6295BD50F0E7}" dt="2022-12-22T13:55:42.177" v="4575" actId="339"/>
          <ac:picMkLst>
            <pc:docMk/>
            <pc:sldMk cId="1242939319" sldId="272"/>
            <ac:picMk id="6" creationId="{339DDE58-A29C-DEA8-D47F-A88B7E5ACAEB}"/>
          </ac:picMkLst>
        </pc:picChg>
        <pc:picChg chg="del">
          <ac:chgData name="Bryan Cooper" userId="58f7c01c-a384-4f92-b35b-ad150f14dbaf" providerId="ADAL" clId="{9E929901-D1C0-4757-86DA-6295BD50F0E7}" dt="2022-12-21T22:30:58.180" v="4440" actId="21"/>
          <ac:picMkLst>
            <pc:docMk/>
            <pc:sldMk cId="1242939319" sldId="272"/>
            <ac:picMk id="8" creationId="{02DE5D13-B18E-C970-1645-7CE23DC6941D}"/>
          </ac:picMkLst>
        </pc:picChg>
        <pc:picChg chg="add mod">
          <ac:chgData name="Bryan Cooper" userId="58f7c01c-a384-4f92-b35b-ad150f14dbaf" providerId="ADAL" clId="{9E929901-D1C0-4757-86DA-6295BD50F0E7}" dt="2022-12-22T13:56:09.155" v="4659" actId="339"/>
          <ac:picMkLst>
            <pc:docMk/>
            <pc:sldMk cId="1242939319" sldId="272"/>
            <ac:picMk id="9" creationId="{D772B2E9-95CE-E957-B36F-1F715DA66B0F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4:17:06.200" v="4883" actId="339"/>
        <pc:sldMkLst>
          <pc:docMk/>
          <pc:sldMk cId="3048437441" sldId="273"/>
        </pc:sldMkLst>
        <pc:spChg chg="mod">
          <ac:chgData name="Bryan Cooper" userId="58f7c01c-a384-4f92-b35b-ad150f14dbaf" providerId="ADAL" clId="{9E929901-D1C0-4757-86DA-6295BD50F0E7}" dt="2022-12-22T14:14:39.340" v="4763" actId="20577"/>
          <ac:spMkLst>
            <pc:docMk/>
            <pc:sldMk cId="3048437441" sldId="273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14:16:46.706" v="4818" actId="339"/>
          <ac:picMkLst>
            <pc:docMk/>
            <pc:sldMk cId="3048437441" sldId="273"/>
            <ac:picMk id="5" creationId="{DC6F0FE1-CA69-7E46-94DB-6C1C92E84B92}"/>
          </ac:picMkLst>
        </pc:picChg>
        <pc:picChg chg="del">
          <ac:chgData name="Bryan Cooper" userId="58f7c01c-a384-4f92-b35b-ad150f14dbaf" providerId="ADAL" clId="{9E929901-D1C0-4757-86DA-6295BD50F0E7}" dt="2022-12-22T14:13:09.372" v="4661" actId="21"/>
          <ac:picMkLst>
            <pc:docMk/>
            <pc:sldMk cId="3048437441" sldId="273"/>
            <ac:picMk id="6" creationId="{339DDE58-A29C-DEA8-D47F-A88B7E5ACAEB}"/>
          </ac:picMkLst>
        </pc:picChg>
        <pc:picChg chg="add mod">
          <ac:chgData name="Bryan Cooper" userId="58f7c01c-a384-4f92-b35b-ad150f14dbaf" providerId="ADAL" clId="{9E929901-D1C0-4757-86DA-6295BD50F0E7}" dt="2022-12-22T14:17:06.200" v="4883" actId="339"/>
          <ac:picMkLst>
            <pc:docMk/>
            <pc:sldMk cId="3048437441" sldId="273"/>
            <ac:picMk id="8" creationId="{7F5820A7-4990-3464-5901-34BB02A7F24B}"/>
          </ac:picMkLst>
        </pc:picChg>
        <pc:picChg chg="del">
          <ac:chgData name="Bryan Cooper" userId="58f7c01c-a384-4f92-b35b-ad150f14dbaf" providerId="ADAL" clId="{9E929901-D1C0-4757-86DA-6295BD50F0E7}" dt="2022-12-22T14:13:12.423" v="4662" actId="21"/>
          <ac:picMkLst>
            <pc:docMk/>
            <pc:sldMk cId="3048437441" sldId="273"/>
            <ac:picMk id="9" creationId="{D772B2E9-95CE-E957-B36F-1F715DA66B0F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4:20:16.166" v="5056" actId="339"/>
        <pc:sldMkLst>
          <pc:docMk/>
          <pc:sldMk cId="2524406675" sldId="274"/>
        </pc:sldMkLst>
        <pc:spChg chg="mod">
          <ac:chgData name="Bryan Cooper" userId="58f7c01c-a384-4f92-b35b-ad150f14dbaf" providerId="ADAL" clId="{9E929901-D1C0-4757-86DA-6295BD50F0E7}" dt="2022-12-22T14:18:49.938" v="4923" actId="20577"/>
          <ac:spMkLst>
            <pc:docMk/>
            <pc:sldMk cId="2524406675" sldId="274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14:17:25.296" v="4885" actId="21"/>
          <ac:picMkLst>
            <pc:docMk/>
            <pc:sldMk cId="2524406675" sldId="274"/>
            <ac:picMk id="5" creationId="{DC6F0FE1-CA69-7E46-94DB-6C1C92E84B92}"/>
          </ac:picMkLst>
        </pc:picChg>
        <pc:picChg chg="add mod">
          <ac:chgData name="Bryan Cooper" userId="58f7c01c-a384-4f92-b35b-ad150f14dbaf" providerId="ADAL" clId="{9E929901-D1C0-4757-86DA-6295BD50F0E7}" dt="2022-12-22T14:19:46.521" v="4971" actId="339"/>
          <ac:picMkLst>
            <pc:docMk/>
            <pc:sldMk cId="2524406675" sldId="274"/>
            <ac:picMk id="6" creationId="{818B0FCA-C7DA-7108-75B1-04DC93A89D90}"/>
          </ac:picMkLst>
        </pc:picChg>
        <pc:picChg chg="del">
          <ac:chgData name="Bryan Cooper" userId="58f7c01c-a384-4f92-b35b-ad150f14dbaf" providerId="ADAL" clId="{9E929901-D1C0-4757-86DA-6295BD50F0E7}" dt="2022-12-22T14:17:29.261" v="4886" actId="21"/>
          <ac:picMkLst>
            <pc:docMk/>
            <pc:sldMk cId="2524406675" sldId="274"/>
            <ac:picMk id="8" creationId="{7F5820A7-4990-3464-5901-34BB02A7F24B}"/>
          </ac:picMkLst>
        </pc:picChg>
        <pc:picChg chg="add mod">
          <ac:chgData name="Bryan Cooper" userId="58f7c01c-a384-4f92-b35b-ad150f14dbaf" providerId="ADAL" clId="{9E929901-D1C0-4757-86DA-6295BD50F0E7}" dt="2022-12-22T14:20:16.166" v="5056" actId="339"/>
          <ac:picMkLst>
            <pc:docMk/>
            <pc:sldMk cId="2524406675" sldId="274"/>
            <ac:picMk id="9" creationId="{731628EC-B7E6-3A4E-86BD-D6C75CF35CA5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4:23:44.806" v="5243" actId="339"/>
        <pc:sldMkLst>
          <pc:docMk/>
          <pc:sldMk cId="1873622438" sldId="275"/>
        </pc:sldMkLst>
        <pc:spChg chg="mod">
          <ac:chgData name="Bryan Cooper" userId="58f7c01c-a384-4f92-b35b-ad150f14dbaf" providerId="ADAL" clId="{9E929901-D1C0-4757-86DA-6295BD50F0E7}" dt="2022-12-22T14:21:08.066" v="5101" actId="20577"/>
          <ac:spMkLst>
            <pc:docMk/>
            <pc:sldMk cId="1873622438" sldId="275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14:23:11.072" v="5153" actId="339"/>
          <ac:picMkLst>
            <pc:docMk/>
            <pc:sldMk cId="1873622438" sldId="275"/>
            <ac:picMk id="5" creationId="{1E4588AF-D451-DCB6-D09B-DE49CF1597DE}"/>
          </ac:picMkLst>
        </pc:picChg>
        <pc:picChg chg="del">
          <ac:chgData name="Bryan Cooper" userId="58f7c01c-a384-4f92-b35b-ad150f14dbaf" providerId="ADAL" clId="{9E929901-D1C0-4757-86DA-6295BD50F0E7}" dt="2022-12-22T14:20:36.071" v="5058" actId="21"/>
          <ac:picMkLst>
            <pc:docMk/>
            <pc:sldMk cId="1873622438" sldId="275"/>
            <ac:picMk id="6" creationId="{818B0FCA-C7DA-7108-75B1-04DC93A89D90}"/>
          </ac:picMkLst>
        </pc:picChg>
        <pc:picChg chg="add mod">
          <ac:chgData name="Bryan Cooper" userId="58f7c01c-a384-4f92-b35b-ad150f14dbaf" providerId="ADAL" clId="{9E929901-D1C0-4757-86DA-6295BD50F0E7}" dt="2022-12-22T14:23:44.806" v="5243" actId="339"/>
          <ac:picMkLst>
            <pc:docMk/>
            <pc:sldMk cId="1873622438" sldId="275"/>
            <ac:picMk id="8" creationId="{DBE8168C-3E26-1F5D-863D-DEB562ED7A23}"/>
          </ac:picMkLst>
        </pc:picChg>
        <pc:picChg chg="del">
          <ac:chgData name="Bryan Cooper" userId="58f7c01c-a384-4f92-b35b-ad150f14dbaf" providerId="ADAL" clId="{9E929901-D1C0-4757-86DA-6295BD50F0E7}" dt="2022-12-22T14:20:39.055" v="5059" actId="21"/>
          <ac:picMkLst>
            <pc:docMk/>
            <pc:sldMk cId="1873622438" sldId="275"/>
            <ac:picMk id="9" creationId="{731628EC-B7E6-3A4E-86BD-D6C75CF35CA5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6:27:22.977" v="5581" actId="339"/>
        <pc:sldMkLst>
          <pc:docMk/>
          <pc:sldMk cId="3473298860" sldId="276"/>
        </pc:sldMkLst>
        <pc:spChg chg="mod">
          <ac:chgData name="Bryan Cooper" userId="58f7c01c-a384-4f92-b35b-ad150f14dbaf" providerId="ADAL" clId="{9E929901-D1C0-4757-86DA-6295BD50F0E7}" dt="2022-12-22T16:06:34.598" v="5437" actId="20577"/>
          <ac:spMkLst>
            <pc:docMk/>
            <pc:sldMk cId="3473298860" sldId="276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14:27:38.489" v="5245" actId="21"/>
          <ac:picMkLst>
            <pc:docMk/>
            <pc:sldMk cId="3473298860" sldId="276"/>
            <ac:picMk id="5" creationId="{1E4588AF-D451-DCB6-D09B-DE49CF1597DE}"/>
          </ac:picMkLst>
        </pc:picChg>
        <pc:picChg chg="add mod">
          <ac:chgData name="Bryan Cooper" userId="58f7c01c-a384-4f92-b35b-ad150f14dbaf" providerId="ADAL" clId="{9E929901-D1C0-4757-86DA-6295BD50F0E7}" dt="2022-12-22T16:26:53.118" v="5493" actId="339"/>
          <ac:picMkLst>
            <pc:docMk/>
            <pc:sldMk cId="3473298860" sldId="276"/>
            <ac:picMk id="6" creationId="{69856858-6DC7-1989-0237-7F78E3C249A6}"/>
          </ac:picMkLst>
        </pc:picChg>
        <pc:picChg chg="del">
          <ac:chgData name="Bryan Cooper" userId="58f7c01c-a384-4f92-b35b-ad150f14dbaf" providerId="ADAL" clId="{9E929901-D1C0-4757-86DA-6295BD50F0E7}" dt="2022-12-22T14:27:41.060" v="5246" actId="21"/>
          <ac:picMkLst>
            <pc:docMk/>
            <pc:sldMk cId="3473298860" sldId="276"/>
            <ac:picMk id="8" creationId="{DBE8168C-3E26-1F5D-863D-DEB562ED7A23}"/>
          </ac:picMkLst>
        </pc:picChg>
        <pc:picChg chg="add mod">
          <ac:chgData name="Bryan Cooper" userId="58f7c01c-a384-4f92-b35b-ad150f14dbaf" providerId="ADAL" clId="{9E929901-D1C0-4757-86DA-6295BD50F0E7}" dt="2022-12-22T16:27:22.977" v="5581" actId="339"/>
          <ac:picMkLst>
            <pc:docMk/>
            <pc:sldMk cId="3473298860" sldId="276"/>
            <ac:picMk id="9" creationId="{0E685F35-92F1-A147-C6B9-684C8E98FDC7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6:33:17.057" v="5790" actId="339"/>
        <pc:sldMkLst>
          <pc:docMk/>
          <pc:sldMk cId="790515209" sldId="277"/>
        </pc:sldMkLst>
        <pc:spChg chg="mod">
          <ac:chgData name="Bryan Cooper" userId="58f7c01c-a384-4f92-b35b-ad150f14dbaf" providerId="ADAL" clId="{9E929901-D1C0-4757-86DA-6295BD50F0E7}" dt="2022-12-22T16:30:30.619" v="5598" actId="20577"/>
          <ac:spMkLst>
            <pc:docMk/>
            <pc:sldMk cId="790515209" sldId="277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16:32:33.288" v="5700" actId="339"/>
          <ac:picMkLst>
            <pc:docMk/>
            <pc:sldMk cId="790515209" sldId="277"/>
            <ac:picMk id="5" creationId="{9FA894BC-F1BB-F8A7-4AFB-93A53EA7E42D}"/>
          </ac:picMkLst>
        </pc:picChg>
        <pc:picChg chg="del">
          <ac:chgData name="Bryan Cooper" userId="58f7c01c-a384-4f92-b35b-ad150f14dbaf" providerId="ADAL" clId="{9E929901-D1C0-4757-86DA-6295BD50F0E7}" dt="2022-12-22T16:30:07.593" v="5583" actId="21"/>
          <ac:picMkLst>
            <pc:docMk/>
            <pc:sldMk cId="790515209" sldId="277"/>
            <ac:picMk id="6" creationId="{69856858-6DC7-1989-0237-7F78E3C249A6}"/>
          </ac:picMkLst>
        </pc:picChg>
        <pc:picChg chg="add mod">
          <ac:chgData name="Bryan Cooper" userId="58f7c01c-a384-4f92-b35b-ad150f14dbaf" providerId="ADAL" clId="{9E929901-D1C0-4757-86DA-6295BD50F0E7}" dt="2022-12-22T16:33:17.057" v="5790" actId="339"/>
          <ac:picMkLst>
            <pc:docMk/>
            <pc:sldMk cId="790515209" sldId="277"/>
            <ac:picMk id="8" creationId="{4A7336F2-3150-4447-095F-1A89AA7AB5DB}"/>
          </ac:picMkLst>
        </pc:picChg>
        <pc:picChg chg="del">
          <ac:chgData name="Bryan Cooper" userId="58f7c01c-a384-4f92-b35b-ad150f14dbaf" providerId="ADAL" clId="{9E929901-D1C0-4757-86DA-6295BD50F0E7}" dt="2022-12-22T16:30:10.127" v="5584" actId="21"/>
          <ac:picMkLst>
            <pc:docMk/>
            <pc:sldMk cId="790515209" sldId="277"/>
            <ac:picMk id="9" creationId="{0E685F35-92F1-A147-C6B9-684C8E98FDC7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6:47:10.673" v="6165" actId="339"/>
        <pc:sldMkLst>
          <pc:docMk/>
          <pc:sldMk cId="1772957672" sldId="278"/>
        </pc:sldMkLst>
        <pc:spChg chg="mod">
          <ac:chgData name="Bryan Cooper" userId="58f7c01c-a384-4f92-b35b-ad150f14dbaf" providerId="ADAL" clId="{9E929901-D1C0-4757-86DA-6295BD50F0E7}" dt="2022-12-22T16:44:22.242" v="5971" actId="20577"/>
          <ac:spMkLst>
            <pc:docMk/>
            <pc:sldMk cId="1772957672" sldId="278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16:34:05.647" v="5792" actId="21"/>
          <ac:picMkLst>
            <pc:docMk/>
            <pc:sldMk cId="1772957672" sldId="278"/>
            <ac:picMk id="5" creationId="{9FA894BC-F1BB-F8A7-4AFB-93A53EA7E42D}"/>
          </ac:picMkLst>
        </pc:picChg>
        <pc:picChg chg="add mod">
          <ac:chgData name="Bryan Cooper" userId="58f7c01c-a384-4f92-b35b-ad150f14dbaf" providerId="ADAL" clId="{9E929901-D1C0-4757-86DA-6295BD50F0E7}" dt="2022-12-22T16:46:39.062" v="6079" actId="339"/>
          <ac:picMkLst>
            <pc:docMk/>
            <pc:sldMk cId="1772957672" sldId="278"/>
            <ac:picMk id="6" creationId="{9BEC6C18-9DBE-6CA9-E910-E8966F2CABC7}"/>
          </ac:picMkLst>
        </pc:picChg>
        <pc:picChg chg="del">
          <ac:chgData name="Bryan Cooper" userId="58f7c01c-a384-4f92-b35b-ad150f14dbaf" providerId="ADAL" clId="{9E929901-D1C0-4757-86DA-6295BD50F0E7}" dt="2022-12-22T16:34:08.506" v="5793" actId="21"/>
          <ac:picMkLst>
            <pc:docMk/>
            <pc:sldMk cId="1772957672" sldId="278"/>
            <ac:picMk id="8" creationId="{4A7336F2-3150-4447-095F-1A89AA7AB5DB}"/>
          </ac:picMkLst>
        </pc:picChg>
        <pc:picChg chg="add mod">
          <ac:chgData name="Bryan Cooper" userId="58f7c01c-a384-4f92-b35b-ad150f14dbaf" providerId="ADAL" clId="{9E929901-D1C0-4757-86DA-6295BD50F0E7}" dt="2022-12-22T16:47:10.673" v="6165" actId="339"/>
          <ac:picMkLst>
            <pc:docMk/>
            <pc:sldMk cId="1772957672" sldId="278"/>
            <ac:picMk id="9" creationId="{C1950259-E5A6-0D86-C2E1-15EF1E9B2404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6:51:08.636" v="6378" actId="339"/>
        <pc:sldMkLst>
          <pc:docMk/>
          <pc:sldMk cId="1998369174" sldId="279"/>
        </pc:sldMkLst>
        <pc:spChg chg="mod">
          <ac:chgData name="Bryan Cooper" userId="58f7c01c-a384-4f92-b35b-ad150f14dbaf" providerId="ADAL" clId="{9E929901-D1C0-4757-86DA-6295BD50F0E7}" dt="2022-12-22T16:48:11.233" v="6202" actId="20577"/>
          <ac:spMkLst>
            <pc:docMk/>
            <pc:sldMk cId="1998369174" sldId="279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16:50:33.790" v="6296" actId="339"/>
          <ac:picMkLst>
            <pc:docMk/>
            <pc:sldMk cId="1998369174" sldId="279"/>
            <ac:picMk id="5" creationId="{CA54D483-5EE5-0658-0F29-CD04DAF25CCB}"/>
          </ac:picMkLst>
        </pc:picChg>
        <pc:picChg chg="del">
          <ac:chgData name="Bryan Cooper" userId="58f7c01c-a384-4f92-b35b-ad150f14dbaf" providerId="ADAL" clId="{9E929901-D1C0-4757-86DA-6295BD50F0E7}" dt="2022-12-22T16:47:41.021" v="6167" actId="21"/>
          <ac:picMkLst>
            <pc:docMk/>
            <pc:sldMk cId="1998369174" sldId="279"/>
            <ac:picMk id="6" creationId="{9BEC6C18-9DBE-6CA9-E910-E8966F2CABC7}"/>
          </ac:picMkLst>
        </pc:picChg>
        <pc:picChg chg="add mod">
          <ac:chgData name="Bryan Cooper" userId="58f7c01c-a384-4f92-b35b-ad150f14dbaf" providerId="ADAL" clId="{9E929901-D1C0-4757-86DA-6295BD50F0E7}" dt="2022-12-22T16:51:08.636" v="6378" actId="339"/>
          <ac:picMkLst>
            <pc:docMk/>
            <pc:sldMk cId="1998369174" sldId="279"/>
            <ac:picMk id="8" creationId="{2891474F-EDC6-D33C-08D4-275187E75DBA}"/>
          </ac:picMkLst>
        </pc:picChg>
        <pc:picChg chg="del">
          <ac:chgData name="Bryan Cooper" userId="58f7c01c-a384-4f92-b35b-ad150f14dbaf" providerId="ADAL" clId="{9E929901-D1C0-4757-86DA-6295BD50F0E7}" dt="2022-12-22T16:47:43.398" v="6168" actId="21"/>
          <ac:picMkLst>
            <pc:docMk/>
            <pc:sldMk cId="1998369174" sldId="279"/>
            <ac:picMk id="9" creationId="{C1950259-E5A6-0D86-C2E1-15EF1E9B2404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7:46:14.749" v="6734" actId="339"/>
        <pc:sldMkLst>
          <pc:docMk/>
          <pc:sldMk cId="2151000178" sldId="280"/>
        </pc:sldMkLst>
        <pc:spChg chg="mod">
          <ac:chgData name="Bryan Cooper" userId="58f7c01c-a384-4f92-b35b-ad150f14dbaf" providerId="ADAL" clId="{9E929901-D1C0-4757-86DA-6295BD50F0E7}" dt="2022-12-22T17:40:01.980" v="6387" actId="20577"/>
          <ac:spMkLst>
            <pc:docMk/>
            <pc:sldMk cId="2151000178" sldId="280"/>
            <ac:spMk id="2" creationId="{4E986F1E-F149-8035-AD64-B679D95E2E99}"/>
          </ac:spMkLst>
        </pc:spChg>
        <pc:spChg chg="mod">
          <ac:chgData name="Bryan Cooper" userId="58f7c01c-a384-4f92-b35b-ad150f14dbaf" providerId="ADAL" clId="{9E929901-D1C0-4757-86DA-6295BD50F0E7}" dt="2022-12-22T17:41:16.331" v="6544" actId="20577"/>
          <ac:spMkLst>
            <pc:docMk/>
            <pc:sldMk cId="2151000178" sldId="280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16:51:42.129" v="6380" actId="21"/>
          <ac:picMkLst>
            <pc:docMk/>
            <pc:sldMk cId="2151000178" sldId="280"/>
            <ac:picMk id="5" creationId="{CA54D483-5EE5-0658-0F29-CD04DAF25CCB}"/>
          </ac:picMkLst>
        </pc:picChg>
        <pc:picChg chg="add mod">
          <ac:chgData name="Bryan Cooper" userId="58f7c01c-a384-4f92-b35b-ad150f14dbaf" providerId="ADAL" clId="{9E929901-D1C0-4757-86DA-6295BD50F0E7}" dt="2022-12-22T17:45:42.058" v="6642" actId="339"/>
          <ac:picMkLst>
            <pc:docMk/>
            <pc:sldMk cId="2151000178" sldId="280"/>
            <ac:picMk id="6" creationId="{442FF5F1-933C-9717-3F60-2E2027BB1596}"/>
          </ac:picMkLst>
        </pc:picChg>
        <pc:picChg chg="del">
          <ac:chgData name="Bryan Cooper" userId="58f7c01c-a384-4f92-b35b-ad150f14dbaf" providerId="ADAL" clId="{9E929901-D1C0-4757-86DA-6295BD50F0E7}" dt="2022-12-22T16:51:45.454" v="6381" actId="21"/>
          <ac:picMkLst>
            <pc:docMk/>
            <pc:sldMk cId="2151000178" sldId="280"/>
            <ac:picMk id="8" creationId="{2891474F-EDC6-D33C-08D4-275187E75DBA}"/>
          </ac:picMkLst>
        </pc:picChg>
        <pc:picChg chg="add mod">
          <ac:chgData name="Bryan Cooper" userId="58f7c01c-a384-4f92-b35b-ad150f14dbaf" providerId="ADAL" clId="{9E929901-D1C0-4757-86DA-6295BD50F0E7}" dt="2022-12-22T17:46:14.749" v="6734" actId="339"/>
          <ac:picMkLst>
            <pc:docMk/>
            <pc:sldMk cId="2151000178" sldId="280"/>
            <ac:picMk id="9" creationId="{38167A61-C44E-A2F8-7C7D-7B9165CAF8A1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7:57:16.568" v="6985" actId="339"/>
        <pc:sldMkLst>
          <pc:docMk/>
          <pc:sldMk cId="755744857" sldId="281"/>
        </pc:sldMkLst>
        <pc:spChg chg="mod">
          <ac:chgData name="Bryan Cooper" userId="58f7c01c-a384-4f92-b35b-ad150f14dbaf" providerId="ADAL" clId="{9E929901-D1C0-4757-86DA-6295BD50F0E7}" dt="2022-12-22T17:47:18.717" v="6807" actId="20577"/>
          <ac:spMkLst>
            <pc:docMk/>
            <pc:sldMk cId="755744857" sldId="281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17:56:49.043" v="6899" actId="339"/>
          <ac:picMkLst>
            <pc:docMk/>
            <pc:sldMk cId="755744857" sldId="281"/>
            <ac:picMk id="5" creationId="{F88F0BFA-DB4E-93A9-2DFF-59A38D4885D0}"/>
          </ac:picMkLst>
        </pc:picChg>
        <pc:picChg chg="del">
          <ac:chgData name="Bryan Cooper" userId="58f7c01c-a384-4f92-b35b-ad150f14dbaf" providerId="ADAL" clId="{9E929901-D1C0-4757-86DA-6295BD50F0E7}" dt="2022-12-22T17:46:38.444" v="6736" actId="21"/>
          <ac:picMkLst>
            <pc:docMk/>
            <pc:sldMk cId="755744857" sldId="281"/>
            <ac:picMk id="6" creationId="{442FF5F1-933C-9717-3F60-2E2027BB1596}"/>
          </ac:picMkLst>
        </pc:picChg>
        <pc:picChg chg="add mod">
          <ac:chgData name="Bryan Cooper" userId="58f7c01c-a384-4f92-b35b-ad150f14dbaf" providerId="ADAL" clId="{9E929901-D1C0-4757-86DA-6295BD50F0E7}" dt="2022-12-22T17:57:16.568" v="6985" actId="339"/>
          <ac:picMkLst>
            <pc:docMk/>
            <pc:sldMk cId="755744857" sldId="281"/>
            <ac:picMk id="8" creationId="{B2F533AF-86EF-A442-D955-51412A02945D}"/>
          </ac:picMkLst>
        </pc:picChg>
        <pc:picChg chg="del">
          <ac:chgData name="Bryan Cooper" userId="58f7c01c-a384-4f92-b35b-ad150f14dbaf" providerId="ADAL" clId="{9E929901-D1C0-4757-86DA-6295BD50F0E7}" dt="2022-12-22T17:46:41.222" v="6737" actId="21"/>
          <ac:picMkLst>
            <pc:docMk/>
            <pc:sldMk cId="755744857" sldId="281"/>
            <ac:picMk id="9" creationId="{38167A61-C44E-A2F8-7C7D-7B9165CAF8A1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8:04:06.518" v="7212" actId="339"/>
        <pc:sldMkLst>
          <pc:docMk/>
          <pc:sldMk cId="713134208" sldId="282"/>
        </pc:sldMkLst>
        <pc:spChg chg="mod">
          <ac:chgData name="Bryan Cooper" userId="58f7c01c-a384-4f92-b35b-ad150f14dbaf" providerId="ADAL" clId="{9E929901-D1C0-4757-86DA-6295BD50F0E7}" dt="2022-12-22T18:01:41.169" v="7024" actId="20577"/>
          <ac:spMkLst>
            <pc:docMk/>
            <pc:sldMk cId="713134208" sldId="282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17:59:27.692" v="6987" actId="21"/>
          <ac:picMkLst>
            <pc:docMk/>
            <pc:sldMk cId="713134208" sldId="282"/>
            <ac:picMk id="5" creationId="{F88F0BFA-DB4E-93A9-2DFF-59A38D4885D0}"/>
          </ac:picMkLst>
        </pc:picChg>
        <pc:picChg chg="add mod">
          <ac:chgData name="Bryan Cooper" userId="58f7c01c-a384-4f92-b35b-ad150f14dbaf" providerId="ADAL" clId="{9E929901-D1C0-4757-86DA-6295BD50F0E7}" dt="2022-12-22T18:03:37.373" v="7122" actId="339"/>
          <ac:picMkLst>
            <pc:docMk/>
            <pc:sldMk cId="713134208" sldId="282"/>
            <ac:picMk id="6" creationId="{2E800565-766D-AEA3-4278-93D509EE1CD8}"/>
          </ac:picMkLst>
        </pc:picChg>
        <pc:picChg chg="del">
          <ac:chgData name="Bryan Cooper" userId="58f7c01c-a384-4f92-b35b-ad150f14dbaf" providerId="ADAL" clId="{9E929901-D1C0-4757-86DA-6295BD50F0E7}" dt="2022-12-22T17:59:30.299" v="6988" actId="21"/>
          <ac:picMkLst>
            <pc:docMk/>
            <pc:sldMk cId="713134208" sldId="282"/>
            <ac:picMk id="8" creationId="{B2F533AF-86EF-A442-D955-51412A02945D}"/>
          </ac:picMkLst>
        </pc:picChg>
        <pc:picChg chg="add mod">
          <ac:chgData name="Bryan Cooper" userId="58f7c01c-a384-4f92-b35b-ad150f14dbaf" providerId="ADAL" clId="{9E929901-D1C0-4757-86DA-6295BD50F0E7}" dt="2022-12-22T18:04:06.518" v="7212" actId="339"/>
          <ac:picMkLst>
            <pc:docMk/>
            <pc:sldMk cId="713134208" sldId="282"/>
            <ac:picMk id="9" creationId="{2D1B8EBD-453D-2D32-5430-D2912EBC61EE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19:11:36.594" v="7411" actId="339"/>
        <pc:sldMkLst>
          <pc:docMk/>
          <pc:sldMk cId="1492135393" sldId="283"/>
        </pc:sldMkLst>
        <pc:spChg chg="mod">
          <ac:chgData name="Bryan Cooper" userId="58f7c01c-a384-4f92-b35b-ad150f14dbaf" providerId="ADAL" clId="{9E929901-D1C0-4757-86DA-6295BD50F0E7}" dt="2022-12-22T19:10:17.599" v="7279" actId="1076"/>
          <ac:spMkLst>
            <pc:docMk/>
            <pc:sldMk cId="1492135393" sldId="283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19:11:06.444" v="7329" actId="339"/>
          <ac:picMkLst>
            <pc:docMk/>
            <pc:sldMk cId="1492135393" sldId="283"/>
            <ac:picMk id="5" creationId="{A84C6864-54F5-270F-B568-DE93FE02F2EB}"/>
          </ac:picMkLst>
        </pc:picChg>
        <pc:picChg chg="del">
          <ac:chgData name="Bryan Cooper" userId="58f7c01c-a384-4f92-b35b-ad150f14dbaf" providerId="ADAL" clId="{9E929901-D1C0-4757-86DA-6295BD50F0E7}" dt="2022-12-22T19:08:08.109" v="7214" actId="21"/>
          <ac:picMkLst>
            <pc:docMk/>
            <pc:sldMk cId="1492135393" sldId="283"/>
            <ac:picMk id="6" creationId="{2E800565-766D-AEA3-4278-93D509EE1CD8}"/>
          </ac:picMkLst>
        </pc:picChg>
        <pc:picChg chg="add mod">
          <ac:chgData name="Bryan Cooper" userId="58f7c01c-a384-4f92-b35b-ad150f14dbaf" providerId="ADAL" clId="{9E929901-D1C0-4757-86DA-6295BD50F0E7}" dt="2022-12-22T19:11:36.594" v="7411" actId="339"/>
          <ac:picMkLst>
            <pc:docMk/>
            <pc:sldMk cId="1492135393" sldId="283"/>
            <ac:picMk id="8" creationId="{347871A1-95FE-AC47-1865-ABA8390AC614}"/>
          </ac:picMkLst>
        </pc:picChg>
        <pc:picChg chg="del">
          <ac:chgData name="Bryan Cooper" userId="58f7c01c-a384-4f92-b35b-ad150f14dbaf" providerId="ADAL" clId="{9E929901-D1C0-4757-86DA-6295BD50F0E7}" dt="2022-12-22T19:08:12.187" v="7215" actId="21"/>
          <ac:picMkLst>
            <pc:docMk/>
            <pc:sldMk cId="1492135393" sldId="283"/>
            <ac:picMk id="9" creationId="{2D1B8EBD-453D-2D32-5430-D2912EBC61EE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2:21:00.146" v="10061" actId="20577"/>
        <pc:sldMkLst>
          <pc:docMk/>
          <pc:sldMk cId="2906157718" sldId="284"/>
        </pc:sldMkLst>
        <pc:spChg chg="mod">
          <ac:chgData name="Bryan Cooper" userId="58f7c01c-a384-4f92-b35b-ad150f14dbaf" providerId="ADAL" clId="{9E929901-D1C0-4757-86DA-6295BD50F0E7}" dt="2022-12-22T22:21:00.146" v="10061" actId="20577"/>
          <ac:spMkLst>
            <pc:docMk/>
            <pc:sldMk cId="2906157718" sldId="284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19:41:29.315" v="7413" actId="21"/>
          <ac:picMkLst>
            <pc:docMk/>
            <pc:sldMk cId="2906157718" sldId="284"/>
            <ac:picMk id="5" creationId="{A84C6864-54F5-270F-B568-DE93FE02F2EB}"/>
          </ac:picMkLst>
        </pc:picChg>
        <pc:picChg chg="add del mod">
          <ac:chgData name="Bryan Cooper" userId="58f7c01c-a384-4f92-b35b-ad150f14dbaf" providerId="ADAL" clId="{9E929901-D1C0-4757-86DA-6295BD50F0E7}" dt="2022-12-22T20:00:52.915" v="7782" actId="931"/>
          <ac:picMkLst>
            <pc:docMk/>
            <pc:sldMk cId="2906157718" sldId="284"/>
            <ac:picMk id="6" creationId="{B7047870-A404-86F8-B30A-5A6223BC763A}"/>
          </ac:picMkLst>
        </pc:picChg>
        <pc:picChg chg="del">
          <ac:chgData name="Bryan Cooper" userId="58f7c01c-a384-4f92-b35b-ad150f14dbaf" providerId="ADAL" clId="{9E929901-D1C0-4757-86DA-6295BD50F0E7}" dt="2022-12-22T19:41:31.995" v="7414" actId="21"/>
          <ac:picMkLst>
            <pc:docMk/>
            <pc:sldMk cId="2906157718" sldId="284"/>
            <ac:picMk id="8" creationId="{347871A1-95FE-AC47-1865-ABA8390AC614}"/>
          </ac:picMkLst>
        </pc:picChg>
        <pc:picChg chg="add mod">
          <ac:chgData name="Bryan Cooper" userId="58f7c01c-a384-4f92-b35b-ad150f14dbaf" providerId="ADAL" clId="{9E929901-D1C0-4757-86DA-6295BD50F0E7}" dt="2022-12-22T20:05:02.815" v="7880" actId="339"/>
          <ac:picMkLst>
            <pc:docMk/>
            <pc:sldMk cId="2906157718" sldId="284"/>
            <ac:picMk id="9" creationId="{AAEF78A6-40CE-5DCE-E71C-A832B1EC2220}"/>
          </ac:picMkLst>
        </pc:picChg>
        <pc:picChg chg="add mod">
          <ac:chgData name="Bryan Cooper" userId="58f7c01c-a384-4f92-b35b-ad150f14dbaf" providerId="ADAL" clId="{9E929901-D1C0-4757-86DA-6295BD50F0E7}" dt="2022-12-22T20:05:26.648" v="7964" actId="339"/>
          <ac:picMkLst>
            <pc:docMk/>
            <pc:sldMk cId="2906157718" sldId="284"/>
            <ac:picMk id="11" creationId="{821391C1-E58B-B0B3-21DC-4CB9D4A9DD3F}"/>
          </ac:picMkLst>
        </pc:picChg>
      </pc:sldChg>
      <pc:sldChg chg="addSp delSp modSp add mod">
        <pc:chgData name="Bryan Cooper" userId="58f7c01c-a384-4f92-b35b-ad150f14dbaf" providerId="ADAL" clId="{9E929901-D1C0-4757-86DA-6295BD50F0E7}" dt="2023-01-04T21:09:17.571" v="10959" actId="20577"/>
        <pc:sldMkLst>
          <pc:docMk/>
          <pc:sldMk cId="1964631849" sldId="285"/>
        </pc:sldMkLst>
        <pc:spChg chg="mod">
          <ac:chgData name="Bryan Cooper" userId="58f7c01c-a384-4f92-b35b-ad150f14dbaf" providerId="ADAL" clId="{9E929901-D1C0-4757-86DA-6295BD50F0E7}" dt="2023-01-04T21:09:17.571" v="10959" actId="20577"/>
          <ac:spMkLst>
            <pc:docMk/>
            <pc:sldMk cId="1964631849" sldId="285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20:25:23.260" v="8094" actId="339"/>
          <ac:picMkLst>
            <pc:docMk/>
            <pc:sldMk cId="1964631849" sldId="285"/>
            <ac:picMk id="5" creationId="{C76E3F0F-E8C8-0848-9EE8-BEBDDE909701}"/>
          </ac:picMkLst>
        </pc:picChg>
        <pc:picChg chg="add mod">
          <ac:chgData name="Bryan Cooper" userId="58f7c01c-a384-4f92-b35b-ad150f14dbaf" providerId="ADAL" clId="{9E929901-D1C0-4757-86DA-6295BD50F0E7}" dt="2022-12-22T20:25:51.838" v="8178" actId="339"/>
          <ac:picMkLst>
            <pc:docMk/>
            <pc:sldMk cId="1964631849" sldId="285"/>
            <ac:picMk id="7" creationId="{F5FEEF67-2199-1D1F-8458-30AEFE30BA1D}"/>
          </ac:picMkLst>
        </pc:picChg>
        <pc:picChg chg="del">
          <ac:chgData name="Bryan Cooper" userId="58f7c01c-a384-4f92-b35b-ad150f14dbaf" providerId="ADAL" clId="{9E929901-D1C0-4757-86DA-6295BD50F0E7}" dt="2022-12-22T20:06:04.844" v="7966" actId="21"/>
          <ac:picMkLst>
            <pc:docMk/>
            <pc:sldMk cId="1964631849" sldId="285"/>
            <ac:picMk id="9" creationId="{AAEF78A6-40CE-5DCE-E71C-A832B1EC2220}"/>
          </ac:picMkLst>
        </pc:picChg>
        <pc:picChg chg="del">
          <ac:chgData name="Bryan Cooper" userId="58f7c01c-a384-4f92-b35b-ad150f14dbaf" providerId="ADAL" clId="{9E929901-D1C0-4757-86DA-6295BD50F0E7}" dt="2022-12-22T20:06:07.821" v="7967" actId="21"/>
          <ac:picMkLst>
            <pc:docMk/>
            <pc:sldMk cId="1964631849" sldId="285"/>
            <ac:picMk id="11" creationId="{821391C1-E58B-B0B3-21DC-4CB9D4A9DD3F}"/>
          </ac:picMkLst>
        </pc:picChg>
      </pc:sldChg>
      <pc:sldChg chg="modSp add del mod">
        <pc:chgData name="Bryan Cooper" userId="58f7c01c-a384-4f92-b35b-ad150f14dbaf" providerId="ADAL" clId="{9E929901-D1C0-4757-86DA-6295BD50F0E7}" dt="2022-12-22T19:54:24.448" v="7735" actId="2890"/>
        <pc:sldMkLst>
          <pc:docMk/>
          <pc:sldMk cId="2699949181" sldId="285"/>
        </pc:sldMkLst>
        <pc:spChg chg="mod">
          <ac:chgData name="Bryan Cooper" userId="58f7c01c-a384-4f92-b35b-ad150f14dbaf" providerId="ADAL" clId="{9E929901-D1C0-4757-86DA-6295BD50F0E7}" dt="2022-12-22T19:54:23.428" v="7734" actId="20577"/>
          <ac:spMkLst>
            <pc:docMk/>
            <pc:sldMk cId="2699949181" sldId="285"/>
            <ac:spMk id="3" creationId="{E3940E54-F5A7-DEE0-6392-15174980E3D0}"/>
          </ac:spMkLst>
        </pc:spChg>
      </pc:sldChg>
      <pc:sldChg chg="addSp delSp modSp add mod">
        <pc:chgData name="Bryan Cooper" userId="58f7c01c-a384-4f92-b35b-ad150f14dbaf" providerId="ADAL" clId="{9E929901-D1C0-4757-86DA-6295BD50F0E7}" dt="2022-12-22T20:29:49.754" v="8376" actId="339"/>
        <pc:sldMkLst>
          <pc:docMk/>
          <pc:sldMk cId="2696464338" sldId="286"/>
        </pc:sldMkLst>
        <pc:spChg chg="mod">
          <ac:chgData name="Bryan Cooper" userId="58f7c01c-a384-4f92-b35b-ad150f14dbaf" providerId="ADAL" clId="{9E929901-D1C0-4757-86DA-6295BD50F0E7}" dt="2022-12-22T20:27:03.012" v="8228" actId="20577"/>
          <ac:spMkLst>
            <pc:docMk/>
            <pc:sldMk cId="2696464338" sldId="286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20:26:47.797" v="8198" actId="21"/>
          <ac:picMkLst>
            <pc:docMk/>
            <pc:sldMk cId="2696464338" sldId="286"/>
            <ac:picMk id="5" creationId="{C76E3F0F-E8C8-0848-9EE8-BEBDDE909701}"/>
          </ac:picMkLst>
        </pc:picChg>
        <pc:picChg chg="add mod">
          <ac:chgData name="Bryan Cooper" userId="58f7c01c-a384-4f92-b35b-ad150f14dbaf" providerId="ADAL" clId="{9E929901-D1C0-4757-86DA-6295BD50F0E7}" dt="2022-12-22T20:29:13.626" v="8280" actId="339"/>
          <ac:picMkLst>
            <pc:docMk/>
            <pc:sldMk cId="2696464338" sldId="286"/>
            <ac:picMk id="6" creationId="{D2029945-32AC-60E1-D072-048EF5BD6839}"/>
          </ac:picMkLst>
        </pc:picChg>
        <pc:picChg chg="del">
          <ac:chgData name="Bryan Cooper" userId="58f7c01c-a384-4f92-b35b-ad150f14dbaf" providerId="ADAL" clId="{9E929901-D1C0-4757-86DA-6295BD50F0E7}" dt="2022-12-22T20:26:50.421" v="8199" actId="21"/>
          <ac:picMkLst>
            <pc:docMk/>
            <pc:sldMk cId="2696464338" sldId="286"/>
            <ac:picMk id="7" creationId="{F5FEEF67-2199-1D1F-8458-30AEFE30BA1D}"/>
          </ac:picMkLst>
        </pc:picChg>
        <pc:picChg chg="add mod">
          <ac:chgData name="Bryan Cooper" userId="58f7c01c-a384-4f92-b35b-ad150f14dbaf" providerId="ADAL" clId="{9E929901-D1C0-4757-86DA-6295BD50F0E7}" dt="2022-12-22T20:29:49.754" v="8376" actId="339"/>
          <ac:picMkLst>
            <pc:docMk/>
            <pc:sldMk cId="2696464338" sldId="286"/>
            <ac:picMk id="9" creationId="{4D81F295-6E41-1A0F-3879-937E549F76F0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2:21:57.419" v="10132" actId="20577"/>
        <pc:sldMkLst>
          <pc:docMk/>
          <pc:sldMk cId="2917249227" sldId="287"/>
        </pc:sldMkLst>
        <pc:spChg chg="mod">
          <ac:chgData name="Bryan Cooper" userId="58f7c01c-a384-4f92-b35b-ad150f14dbaf" providerId="ADAL" clId="{9E929901-D1C0-4757-86DA-6295BD50F0E7}" dt="2022-12-22T22:21:57.419" v="10132" actId="20577"/>
          <ac:spMkLst>
            <pc:docMk/>
            <pc:sldMk cId="2917249227" sldId="287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20:45:41.328" v="8471" actId="339"/>
          <ac:picMkLst>
            <pc:docMk/>
            <pc:sldMk cId="2917249227" sldId="287"/>
            <ac:picMk id="5" creationId="{C04617A6-9C9A-CAA2-EFB9-80F9903D3DAC}"/>
          </ac:picMkLst>
        </pc:picChg>
        <pc:picChg chg="del">
          <ac:chgData name="Bryan Cooper" userId="58f7c01c-a384-4f92-b35b-ad150f14dbaf" providerId="ADAL" clId="{9E929901-D1C0-4757-86DA-6295BD50F0E7}" dt="2022-12-22T20:32:52.927" v="8378" actId="21"/>
          <ac:picMkLst>
            <pc:docMk/>
            <pc:sldMk cId="2917249227" sldId="287"/>
            <ac:picMk id="6" creationId="{D2029945-32AC-60E1-D072-048EF5BD6839}"/>
          </ac:picMkLst>
        </pc:picChg>
        <pc:picChg chg="add mod">
          <ac:chgData name="Bryan Cooper" userId="58f7c01c-a384-4f92-b35b-ad150f14dbaf" providerId="ADAL" clId="{9E929901-D1C0-4757-86DA-6295BD50F0E7}" dt="2022-12-22T20:46:23.691" v="8571" actId="339"/>
          <ac:picMkLst>
            <pc:docMk/>
            <pc:sldMk cId="2917249227" sldId="287"/>
            <ac:picMk id="8" creationId="{6014EDA8-7085-4592-CB5F-FA72644C8B43}"/>
          </ac:picMkLst>
        </pc:picChg>
        <pc:picChg chg="del">
          <ac:chgData name="Bryan Cooper" userId="58f7c01c-a384-4f92-b35b-ad150f14dbaf" providerId="ADAL" clId="{9E929901-D1C0-4757-86DA-6295BD50F0E7}" dt="2022-12-22T20:32:55.152" v="8379" actId="21"/>
          <ac:picMkLst>
            <pc:docMk/>
            <pc:sldMk cId="2917249227" sldId="287"/>
            <ac:picMk id="9" creationId="{4D81F295-6E41-1A0F-3879-937E549F76F0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1:09:50.842" v="8970" actId="339"/>
        <pc:sldMkLst>
          <pc:docMk/>
          <pc:sldMk cId="528757970" sldId="288"/>
        </pc:sldMkLst>
        <pc:spChg chg="mod">
          <ac:chgData name="Bryan Cooper" userId="58f7c01c-a384-4f92-b35b-ad150f14dbaf" providerId="ADAL" clId="{9E929901-D1C0-4757-86DA-6295BD50F0E7}" dt="2022-12-22T21:02:22.162" v="8616" actId="20577"/>
          <ac:spMkLst>
            <pc:docMk/>
            <pc:sldMk cId="528757970" sldId="288"/>
            <ac:spMk id="2" creationId="{4E986F1E-F149-8035-AD64-B679D95E2E99}"/>
          </ac:spMkLst>
        </pc:spChg>
        <pc:spChg chg="mod">
          <ac:chgData name="Bryan Cooper" userId="58f7c01c-a384-4f92-b35b-ad150f14dbaf" providerId="ADAL" clId="{9E929901-D1C0-4757-86DA-6295BD50F0E7}" dt="2022-12-22T21:07:31.947" v="8789" actId="20577"/>
          <ac:spMkLst>
            <pc:docMk/>
            <pc:sldMk cId="528757970" sldId="288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21:01:55.977" v="8573" actId="21"/>
          <ac:picMkLst>
            <pc:docMk/>
            <pc:sldMk cId="528757970" sldId="288"/>
            <ac:picMk id="5" creationId="{C04617A6-9C9A-CAA2-EFB9-80F9903D3DAC}"/>
          </ac:picMkLst>
        </pc:picChg>
        <pc:picChg chg="add mod">
          <ac:chgData name="Bryan Cooper" userId="58f7c01c-a384-4f92-b35b-ad150f14dbaf" providerId="ADAL" clId="{9E929901-D1C0-4757-86DA-6295BD50F0E7}" dt="2022-12-22T21:09:13.673" v="8880" actId="339"/>
          <ac:picMkLst>
            <pc:docMk/>
            <pc:sldMk cId="528757970" sldId="288"/>
            <ac:picMk id="6" creationId="{A102C8F4-D2C8-5E46-4F01-2163391670FE}"/>
          </ac:picMkLst>
        </pc:picChg>
        <pc:picChg chg="del">
          <ac:chgData name="Bryan Cooper" userId="58f7c01c-a384-4f92-b35b-ad150f14dbaf" providerId="ADAL" clId="{9E929901-D1C0-4757-86DA-6295BD50F0E7}" dt="2022-12-22T21:01:58.569" v="8574" actId="21"/>
          <ac:picMkLst>
            <pc:docMk/>
            <pc:sldMk cId="528757970" sldId="288"/>
            <ac:picMk id="8" creationId="{6014EDA8-7085-4592-CB5F-FA72644C8B43}"/>
          </ac:picMkLst>
        </pc:picChg>
        <pc:picChg chg="add mod">
          <ac:chgData name="Bryan Cooper" userId="58f7c01c-a384-4f92-b35b-ad150f14dbaf" providerId="ADAL" clId="{9E929901-D1C0-4757-86DA-6295BD50F0E7}" dt="2022-12-22T21:09:50.842" v="8970" actId="339"/>
          <ac:picMkLst>
            <pc:docMk/>
            <pc:sldMk cId="528757970" sldId="288"/>
            <ac:picMk id="9" creationId="{D0936A7A-3631-FD80-0811-2DDF25DEC324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1:15:19.768" v="9002" actId="14100"/>
        <pc:sldMkLst>
          <pc:docMk/>
          <pc:sldMk cId="4132903587" sldId="289"/>
        </pc:sldMkLst>
        <pc:spChg chg="mod">
          <ac:chgData name="Bryan Cooper" userId="58f7c01c-a384-4f92-b35b-ad150f14dbaf" providerId="ADAL" clId="{9E929901-D1C0-4757-86DA-6295BD50F0E7}" dt="2022-12-22T21:13:36.553" v="8992" actId="20577"/>
          <ac:spMkLst>
            <pc:docMk/>
            <pc:sldMk cId="4132903587" sldId="289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21:14:37.056" v="8997" actId="14100"/>
          <ac:picMkLst>
            <pc:docMk/>
            <pc:sldMk cId="4132903587" sldId="289"/>
            <ac:picMk id="5" creationId="{F06CBBCF-CC6C-CD41-4212-C6F0BD1F83BB}"/>
          </ac:picMkLst>
        </pc:picChg>
        <pc:picChg chg="del">
          <ac:chgData name="Bryan Cooper" userId="58f7c01c-a384-4f92-b35b-ad150f14dbaf" providerId="ADAL" clId="{9E929901-D1C0-4757-86DA-6295BD50F0E7}" dt="2022-12-22T21:10:03.362" v="8972" actId="21"/>
          <ac:picMkLst>
            <pc:docMk/>
            <pc:sldMk cId="4132903587" sldId="289"/>
            <ac:picMk id="6" creationId="{A102C8F4-D2C8-5E46-4F01-2163391670FE}"/>
          </ac:picMkLst>
        </pc:picChg>
        <pc:picChg chg="add mod">
          <ac:chgData name="Bryan Cooper" userId="58f7c01c-a384-4f92-b35b-ad150f14dbaf" providerId="ADAL" clId="{9E929901-D1C0-4757-86DA-6295BD50F0E7}" dt="2022-12-22T21:15:19.768" v="9002" actId="14100"/>
          <ac:picMkLst>
            <pc:docMk/>
            <pc:sldMk cId="4132903587" sldId="289"/>
            <ac:picMk id="8" creationId="{E1BBAEF1-DA8C-FD3F-04A6-5F2ED179FF03}"/>
          </ac:picMkLst>
        </pc:picChg>
        <pc:picChg chg="del">
          <ac:chgData name="Bryan Cooper" userId="58f7c01c-a384-4f92-b35b-ad150f14dbaf" providerId="ADAL" clId="{9E929901-D1C0-4757-86DA-6295BD50F0E7}" dt="2022-12-22T21:10:06.009" v="8973" actId="21"/>
          <ac:picMkLst>
            <pc:docMk/>
            <pc:sldMk cId="4132903587" sldId="289"/>
            <ac:picMk id="9" creationId="{D0936A7A-3631-FD80-0811-2DDF25DEC324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1:39:06.121" v="9311" actId="20577"/>
        <pc:sldMkLst>
          <pc:docMk/>
          <pc:sldMk cId="934846135" sldId="290"/>
        </pc:sldMkLst>
        <pc:spChg chg="mod">
          <ac:chgData name="Bryan Cooper" userId="58f7c01c-a384-4f92-b35b-ad150f14dbaf" providerId="ADAL" clId="{9E929901-D1C0-4757-86DA-6295BD50F0E7}" dt="2022-12-22T21:39:06.121" v="9311" actId="20577"/>
          <ac:spMkLst>
            <pc:docMk/>
            <pc:sldMk cId="934846135" sldId="290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21:17:46.245" v="9004" actId="21"/>
          <ac:picMkLst>
            <pc:docMk/>
            <pc:sldMk cId="934846135" sldId="290"/>
            <ac:picMk id="5" creationId="{F06CBBCF-CC6C-CD41-4212-C6F0BD1F83BB}"/>
          </ac:picMkLst>
        </pc:picChg>
        <pc:picChg chg="add mod">
          <ac:chgData name="Bryan Cooper" userId="58f7c01c-a384-4f92-b35b-ad150f14dbaf" providerId="ADAL" clId="{9E929901-D1C0-4757-86DA-6295BD50F0E7}" dt="2022-12-22T21:22:09.351" v="9151" actId="339"/>
          <ac:picMkLst>
            <pc:docMk/>
            <pc:sldMk cId="934846135" sldId="290"/>
            <ac:picMk id="6" creationId="{C4106152-D10D-D706-1EC1-648711F42DD4}"/>
          </ac:picMkLst>
        </pc:picChg>
        <pc:picChg chg="del">
          <ac:chgData name="Bryan Cooper" userId="58f7c01c-a384-4f92-b35b-ad150f14dbaf" providerId="ADAL" clId="{9E929901-D1C0-4757-86DA-6295BD50F0E7}" dt="2022-12-22T21:17:48.574" v="9005" actId="21"/>
          <ac:picMkLst>
            <pc:docMk/>
            <pc:sldMk cId="934846135" sldId="290"/>
            <ac:picMk id="8" creationId="{E1BBAEF1-DA8C-FD3F-04A6-5F2ED179FF03}"/>
          </ac:picMkLst>
        </pc:picChg>
        <pc:picChg chg="add mod">
          <ac:chgData name="Bryan Cooper" userId="58f7c01c-a384-4f92-b35b-ad150f14dbaf" providerId="ADAL" clId="{9E929901-D1C0-4757-86DA-6295BD50F0E7}" dt="2022-12-22T21:21:41.886" v="9063" actId="339"/>
          <ac:picMkLst>
            <pc:docMk/>
            <pc:sldMk cId="934846135" sldId="290"/>
            <ac:picMk id="9" creationId="{662D6AFA-EDD7-6D80-1E07-AA9FDC401321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2:04:17.829" v="9703" actId="20577"/>
        <pc:sldMkLst>
          <pc:docMk/>
          <pc:sldMk cId="76107127" sldId="291"/>
        </pc:sldMkLst>
        <pc:spChg chg="mod">
          <ac:chgData name="Bryan Cooper" userId="58f7c01c-a384-4f92-b35b-ad150f14dbaf" providerId="ADAL" clId="{9E929901-D1C0-4757-86DA-6295BD50F0E7}" dt="2022-12-22T22:04:17.829" v="9703" actId="20577"/>
          <ac:spMkLst>
            <pc:docMk/>
            <pc:sldMk cId="76107127" sldId="291"/>
            <ac:spMk id="2" creationId="{4E986F1E-F149-8035-AD64-B679D95E2E99}"/>
          </ac:spMkLst>
        </pc:spChg>
        <pc:spChg chg="mod">
          <ac:chgData name="Bryan Cooper" userId="58f7c01c-a384-4f92-b35b-ad150f14dbaf" providerId="ADAL" clId="{9E929901-D1C0-4757-86DA-6295BD50F0E7}" dt="2022-12-22T21:38:54.373" v="9295" actId="255"/>
          <ac:spMkLst>
            <pc:docMk/>
            <pc:sldMk cId="76107127" sldId="291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21:41:14.565" v="9419" actId="339"/>
          <ac:picMkLst>
            <pc:docMk/>
            <pc:sldMk cId="76107127" sldId="291"/>
            <ac:picMk id="5" creationId="{C774A08B-7B04-0037-6293-F5EDC85BF1D1}"/>
          </ac:picMkLst>
        </pc:picChg>
        <pc:picChg chg="del">
          <ac:chgData name="Bryan Cooper" userId="58f7c01c-a384-4f92-b35b-ad150f14dbaf" providerId="ADAL" clId="{9E929901-D1C0-4757-86DA-6295BD50F0E7}" dt="2022-12-22T21:37:32.793" v="9154" actId="21"/>
          <ac:picMkLst>
            <pc:docMk/>
            <pc:sldMk cId="76107127" sldId="291"/>
            <ac:picMk id="6" creationId="{C4106152-D10D-D706-1EC1-648711F42DD4}"/>
          </ac:picMkLst>
        </pc:picChg>
        <pc:picChg chg="add mod">
          <ac:chgData name="Bryan Cooper" userId="58f7c01c-a384-4f92-b35b-ad150f14dbaf" providerId="ADAL" clId="{9E929901-D1C0-4757-86DA-6295BD50F0E7}" dt="2022-12-22T21:41:42.102" v="9501" actId="339"/>
          <ac:picMkLst>
            <pc:docMk/>
            <pc:sldMk cId="76107127" sldId="291"/>
            <ac:picMk id="8" creationId="{540FB1B5-9AEE-B128-A84F-D71416228427}"/>
          </ac:picMkLst>
        </pc:picChg>
        <pc:picChg chg="del">
          <ac:chgData name="Bryan Cooper" userId="58f7c01c-a384-4f92-b35b-ad150f14dbaf" providerId="ADAL" clId="{9E929901-D1C0-4757-86DA-6295BD50F0E7}" dt="2022-12-22T21:37:30.688" v="9153" actId="21"/>
          <ac:picMkLst>
            <pc:docMk/>
            <pc:sldMk cId="76107127" sldId="291"/>
            <ac:picMk id="9" creationId="{662D6AFA-EDD7-6D80-1E07-AA9FDC401321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2:04:08.773" v="9702" actId="20577"/>
        <pc:sldMkLst>
          <pc:docMk/>
          <pc:sldMk cId="1774579253" sldId="292"/>
        </pc:sldMkLst>
        <pc:spChg chg="mod">
          <ac:chgData name="Bryan Cooper" userId="58f7c01c-a384-4f92-b35b-ad150f14dbaf" providerId="ADAL" clId="{9E929901-D1C0-4757-86DA-6295BD50F0E7}" dt="2022-12-22T22:04:08.773" v="9702" actId="20577"/>
          <ac:spMkLst>
            <pc:docMk/>
            <pc:sldMk cId="1774579253" sldId="292"/>
            <ac:spMk id="2" creationId="{4E986F1E-F149-8035-AD64-B679D95E2E99}"/>
          </ac:spMkLst>
        </pc:spChg>
        <pc:spChg chg="mod">
          <ac:chgData name="Bryan Cooper" userId="58f7c01c-a384-4f92-b35b-ad150f14dbaf" providerId="ADAL" clId="{9E929901-D1C0-4757-86DA-6295BD50F0E7}" dt="2022-12-22T21:46:45.511" v="9527" actId="20577"/>
          <ac:spMkLst>
            <pc:docMk/>
            <pc:sldMk cId="1774579253" sldId="292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21:41:54.628" v="9503" actId="21"/>
          <ac:picMkLst>
            <pc:docMk/>
            <pc:sldMk cId="1774579253" sldId="292"/>
            <ac:picMk id="5" creationId="{C774A08B-7B04-0037-6293-F5EDC85BF1D1}"/>
          </ac:picMkLst>
        </pc:picChg>
        <pc:picChg chg="add mod">
          <ac:chgData name="Bryan Cooper" userId="58f7c01c-a384-4f92-b35b-ad150f14dbaf" providerId="ADAL" clId="{9E929901-D1C0-4757-86DA-6295BD50F0E7}" dt="2022-12-22T21:49:31.847" v="9701" actId="339"/>
          <ac:picMkLst>
            <pc:docMk/>
            <pc:sldMk cId="1774579253" sldId="292"/>
            <ac:picMk id="6" creationId="{C2A6146B-9FF4-79CD-E917-B89C9406BA42}"/>
          </ac:picMkLst>
        </pc:picChg>
        <pc:picChg chg="del">
          <ac:chgData name="Bryan Cooper" userId="58f7c01c-a384-4f92-b35b-ad150f14dbaf" providerId="ADAL" clId="{9E929901-D1C0-4757-86DA-6295BD50F0E7}" dt="2022-12-22T21:41:59.187" v="9504" actId="21"/>
          <ac:picMkLst>
            <pc:docMk/>
            <pc:sldMk cId="1774579253" sldId="292"/>
            <ac:picMk id="8" creationId="{540FB1B5-9AEE-B128-A84F-D71416228427}"/>
          </ac:picMkLst>
        </pc:picChg>
        <pc:picChg chg="add mod">
          <ac:chgData name="Bryan Cooper" userId="58f7c01c-a384-4f92-b35b-ad150f14dbaf" providerId="ADAL" clId="{9E929901-D1C0-4757-86DA-6295BD50F0E7}" dt="2022-12-22T21:49:09.757" v="9619" actId="339"/>
          <ac:picMkLst>
            <pc:docMk/>
            <pc:sldMk cId="1774579253" sldId="292"/>
            <ac:picMk id="9" creationId="{FC3D6F70-6285-D968-1391-0E5BB63A6DF2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2:11:21.001" v="10032" actId="339"/>
        <pc:sldMkLst>
          <pc:docMk/>
          <pc:sldMk cId="573519412" sldId="293"/>
        </pc:sldMkLst>
        <pc:spChg chg="mod">
          <ac:chgData name="Bryan Cooper" userId="58f7c01c-a384-4f92-b35b-ad150f14dbaf" providerId="ADAL" clId="{9E929901-D1C0-4757-86DA-6295BD50F0E7}" dt="2022-12-22T22:05:34.919" v="9846" actId="313"/>
          <ac:spMkLst>
            <pc:docMk/>
            <pc:sldMk cId="573519412" sldId="293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2T22:11:21.001" v="10032" actId="339"/>
          <ac:picMkLst>
            <pc:docMk/>
            <pc:sldMk cId="573519412" sldId="293"/>
            <ac:picMk id="5" creationId="{9767EA02-5E45-C09C-9311-88C812EFA847}"/>
          </ac:picMkLst>
        </pc:picChg>
        <pc:picChg chg="del">
          <ac:chgData name="Bryan Cooper" userId="58f7c01c-a384-4f92-b35b-ad150f14dbaf" providerId="ADAL" clId="{9E929901-D1C0-4757-86DA-6295BD50F0E7}" dt="2022-12-22T22:04:45.111" v="9706" actId="21"/>
          <ac:picMkLst>
            <pc:docMk/>
            <pc:sldMk cId="573519412" sldId="293"/>
            <ac:picMk id="6" creationId="{C2A6146B-9FF4-79CD-E917-B89C9406BA42}"/>
          </ac:picMkLst>
        </pc:picChg>
        <pc:picChg chg="add mod">
          <ac:chgData name="Bryan Cooper" userId="58f7c01c-a384-4f92-b35b-ad150f14dbaf" providerId="ADAL" clId="{9E929901-D1C0-4757-86DA-6295BD50F0E7}" dt="2022-12-22T22:11:10.714" v="9996" actId="339"/>
          <ac:picMkLst>
            <pc:docMk/>
            <pc:sldMk cId="573519412" sldId="293"/>
            <ac:picMk id="8" creationId="{2356B711-EFA4-DDBD-A2A7-CCA886183B21}"/>
          </ac:picMkLst>
        </pc:picChg>
        <pc:picChg chg="del">
          <ac:chgData name="Bryan Cooper" userId="58f7c01c-a384-4f92-b35b-ad150f14dbaf" providerId="ADAL" clId="{9E929901-D1C0-4757-86DA-6295BD50F0E7}" dt="2022-12-22T22:04:42.215" v="9705" actId="21"/>
          <ac:picMkLst>
            <pc:docMk/>
            <pc:sldMk cId="573519412" sldId="293"/>
            <ac:picMk id="9" creationId="{FC3D6F70-6285-D968-1391-0E5BB63A6DF2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2T22:28:05.786" v="10323" actId="20577"/>
        <pc:sldMkLst>
          <pc:docMk/>
          <pc:sldMk cId="311025143" sldId="294"/>
        </pc:sldMkLst>
        <pc:spChg chg="mod">
          <ac:chgData name="Bryan Cooper" userId="58f7c01c-a384-4f92-b35b-ad150f14dbaf" providerId="ADAL" clId="{9E929901-D1C0-4757-86DA-6295BD50F0E7}" dt="2022-12-22T22:28:05.786" v="10323" actId="20577"/>
          <ac:spMkLst>
            <pc:docMk/>
            <pc:sldMk cId="311025143" sldId="294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2T22:23:07.646" v="10134" actId="21"/>
          <ac:picMkLst>
            <pc:docMk/>
            <pc:sldMk cId="311025143" sldId="294"/>
            <ac:picMk id="5" creationId="{9767EA02-5E45-C09C-9311-88C812EFA847}"/>
          </ac:picMkLst>
        </pc:picChg>
        <pc:picChg chg="add mod">
          <ac:chgData name="Bryan Cooper" userId="58f7c01c-a384-4f92-b35b-ad150f14dbaf" providerId="ADAL" clId="{9E929901-D1C0-4757-86DA-6295BD50F0E7}" dt="2022-12-22T22:27:19.072" v="10228" actId="339"/>
          <ac:picMkLst>
            <pc:docMk/>
            <pc:sldMk cId="311025143" sldId="294"/>
            <ac:picMk id="6" creationId="{AD427B02-D15E-7B21-9378-21D1E7136F09}"/>
          </ac:picMkLst>
        </pc:picChg>
        <pc:picChg chg="del">
          <ac:chgData name="Bryan Cooper" userId="58f7c01c-a384-4f92-b35b-ad150f14dbaf" providerId="ADAL" clId="{9E929901-D1C0-4757-86DA-6295BD50F0E7}" dt="2022-12-22T22:23:09.881" v="10135" actId="21"/>
          <ac:picMkLst>
            <pc:docMk/>
            <pc:sldMk cId="311025143" sldId="294"/>
            <ac:picMk id="8" creationId="{2356B711-EFA4-DDBD-A2A7-CCA886183B21}"/>
          </ac:picMkLst>
        </pc:picChg>
        <pc:picChg chg="add mod">
          <ac:chgData name="Bryan Cooper" userId="58f7c01c-a384-4f92-b35b-ad150f14dbaf" providerId="ADAL" clId="{9E929901-D1C0-4757-86DA-6295BD50F0E7}" dt="2022-12-22T22:27:51.503" v="10321" actId="339"/>
          <ac:picMkLst>
            <pc:docMk/>
            <pc:sldMk cId="311025143" sldId="294"/>
            <ac:picMk id="9" creationId="{47B5B5EE-E2BE-6958-BAAD-30006D2F2DF5}"/>
          </ac:picMkLst>
        </pc:picChg>
      </pc:sldChg>
      <pc:sldChg chg="addSp delSp modSp add mod">
        <pc:chgData name="Bryan Cooper" userId="58f7c01c-a384-4f92-b35b-ad150f14dbaf" providerId="ADAL" clId="{9E929901-D1C0-4757-86DA-6295BD50F0E7}" dt="2022-12-23T14:11:07.801" v="10532" actId="339"/>
        <pc:sldMkLst>
          <pc:docMk/>
          <pc:sldMk cId="1512352534" sldId="295"/>
        </pc:sldMkLst>
        <pc:spChg chg="mod">
          <ac:chgData name="Bryan Cooper" userId="58f7c01c-a384-4f92-b35b-ad150f14dbaf" providerId="ADAL" clId="{9E929901-D1C0-4757-86DA-6295BD50F0E7}" dt="2022-12-23T14:08:34.251" v="10328" actId="20577"/>
          <ac:spMkLst>
            <pc:docMk/>
            <pc:sldMk cId="1512352534" sldId="295"/>
            <ac:spMk id="3" creationId="{E3940E54-F5A7-DEE0-6392-15174980E3D0}"/>
          </ac:spMkLst>
        </pc:spChg>
        <pc:picChg chg="add mod">
          <ac:chgData name="Bryan Cooper" userId="58f7c01c-a384-4f92-b35b-ad150f14dbaf" providerId="ADAL" clId="{9E929901-D1C0-4757-86DA-6295BD50F0E7}" dt="2022-12-23T14:10:40.817" v="10432" actId="339"/>
          <ac:picMkLst>
            <pc:docMk/>
            <pc:sldMk cId="1512352534" sldId="295"/>
            <ac:picMk id="5" creationId="{0C7AE8DC-F24D-6187-FA0B-CA124BC51310}"/>
          </ac:picMkLst>
        </pc:picChg>
        <pc:picChg chg="del">
          <ac:chgData name="Bryan Cooper" userId="58f7c01c-a384-4f92-b35b-ad150f14dbaf" providerId="ADAL" clId="{9E929901-D1C0-4757-86DA-6295BD50F0E7}" dt="2022-12-23T14:08:25.613" v="10325" actId="21"/>
          <ac:picMkLst>
            <pc:docMk/>
            <pc:sldMk cId="1512352534" sldId="295"/>
            <ac:picMk id="6" creationId="{AD427B02-D15E-7B21-9378-21D1E7136F09}"/>
          </ac:picMkLst>
        </pc:picChg>
        <pc:picChg chg="add mod">
          <ac:chgData name="Bryan Cooper" userId="58f7c01c-a384-4f92-b35b-ad150f14dbaf" providerId="ADAL" clId="{9E929901-D1C0-4757-86DA-6295BD50F0E7}" dt="2022-12-23T14:11:07.801" v="10532" actId="339"/>
          <ac:picMkLst>
            <pc:docMk/>
            <pc:sldMk cId="1512352534" sldId="295"/>
            <ac:picMk id="8" creationId="{A0988415-78C1-CAD4-7CD3-69485279BA89}"/>
          </ac:picMkLst>
        </pc:picChg>
        <pc:picChg chg="del">
          <ac:chgData name="Bryan Cooper" userId="58f7c01c-a384-4f92-b35b-ad150f14dbaf" providerId="ADAL" clId="{9E929901-D1C0-4757-86DA-6295BD50F0E7}" dt="2022-12-23T14:08:28.525" v="10326" actId="21"/>
          <ac:picMkLst>
            <pc:docMk/>
            <pc:sldMk cId="1512352534" sldId="295"/>
            <ac:picMk id="9" creationId="{47B5B5EE-E2BE-6958-BAAD-30006D2F2DF5}"/>
          </ac:picMkLst>
        </pc:picChg>
      </pc:sldChg>
      <pc:sldChg chg="delSp modSp add mod">
        <pc:chgData name="Bryan Cooper" userId="58f7c01c-a384-4f92-b35b-ad150f14dbaf" providerId="ADAL" clId="{9E929901-D1C0-4757-86DA-6295BD50F0E7}" dt="2022-12-23T14:28:48.767" v="10937" actId="20577"/>
        <pc:sldMkLst>
          <pc:docMk/>
          <pc:sldMk cId="991124270" sldId="296"/>
        </pc:sldMkLst>
        <pc:spChg chg="mod">
          <ac:chgData name="Bryan Cooper" userId="58f7c01c-a384-4f92-b35b-ad150f14dbaf" providerId="ADAL" clId="{9E929901-D1C0-4757-86DA-6295BD50F0E7}" dt="2022-12-23T14:17:32.506" v="10545" actId="20577"/>
          <ac:spMkLst>
            <pc:docMk/>
            <pc:sldMk cId="991124270" sldId="296"/>
            <ac:spMk id="2" creationId="{4E986F1E-F149-8035-AD64-B679D95E2E99}"/>
          </ac:spMkLst>
        </pc:spChg>
        <pc:spChg chg="mod">
          <ac:chgData name="Bryan Cooper" userId="58f7c01c-a384-4f92-b35b-ad150f14dbaf" providerId="ADAL" clId="{9E929901-D1C0-4757-86DA-6295BD50F0E7}" dt="2022-12-23T14:28:48.767" v="10937" actId="20577"/>
          <ac:spMkLst>
            <pc:docMk/>
            <pc:sldMk cId="991124270" sldId="296"/>
            <ac:spMk id="3" creationId="{E3940E54-F5A7-DEE0-6392-15174980E3D0}"/>
          </ac:spMkLst>
        </pc:spChg>
        <pc:picChg chg="del">
          <ac:chgData name="Bryan Cooper" userId="58f7c01c-a384-4f92-b35b-ad150f14dbaf" providerId="ADAL" clId="{9E929901-D1C0-4757-86DA-6295BD50F0E7}" dt="2022-12-23T14:17:02.614" v="10534" actId="21"/>
          <ac:picMkLst>
            <pc:docMk/>
            <pc:sldMk cId="991124270" sldId="296"/>
            <ac:picMk id="5" creationId="{0C7AE8DC-F24D-6187-FA0B-CA124BC51310}"/>
          </ac:picMkLst>
        </pc:picChg>
        <pc:picChg chg="del">
          <ac:chgData name="Bryan Cooper" userId="58f7c01c-a384-4f92-b35b-ad150f14dbaf" providerId="ADAL" clId="{9E929901-D1C0-4757-86DA-6295BD50F0E7}" dt="2022-12-23T14:17:06.103" v="10535" actId="21"/>
          <ac:picMkLst>
            <pc:docMk/>
            <pc:sldMk cId="991124270" sldId="296"/>
            <ac:picMk id="8" creationId="{A0988415-78C1-CAD4-7CD3-69485279BA89}"/>
          </ac:picMkLst>
        </pc:picChg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5" Type="http://schemas.microsoft.com/office/2007/relationships/hdphoto" Target="../media/hdphoto1.wdp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5" Type="http://schemas.microsoft.com/office/2007/relationships/hdphoto" Target="../media/hdphoto1.wdp"/><Relationship Id="rId4" Type="http://schemas.openxmlformats.org/officeDocument/2006/relationships/image" Target="../media/image3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5" Type="http://schemas.microsoft.com/office/2007/relationships/hdphoto" Target="../media/hdphoto1.wdp"/><Relationship Id="rId4" Type="http://schemas.openxmlformats.org/officeDocument/2006/relationships/image" Target="../media/image2.png"/></Relationships>
</file>

<file path=ppt/slideLayouts/_rels/slideLayout9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5" Type="http://schemas.microsoft.com/office/2007/relationships/hdphoto" Target="../media/hdphoto1.wdp"/><Relationship Id="rId4" Type="http://schemas.openxmlformats.org/officeDocument/2006/relationships/image" Target="../media/image2.png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20834" y="1346946"/>
            <a:ext cx="10222992" cy="80683"/>
          </a:xfrm>
          <a:prstGeom prst="rect">
            <a:avLst/>
          </a:prstGeom>
          <a:blipFill dpi="0" rotWithShape="1">
            <a:blip r:embed="rId2">
              <a:alphaModFix amt="85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6200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920834" y="4299696"/>
            <a:ext cx="10222992" cy="80683"/>
          </a:xfrm>
          <a:prstGeom prst="rect">
            <a:avLst/>
          </a:prstGeom>
          <a:blipFill dpi="0" rotWithShape="1">
            <a:blip r:embed="rId2">
              <a:alphaModFix amt="85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175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920834" y="1484779"/>
            <a:ext cx="10222992" cy="2743200"/>
          </a:xfrm>
          <a:prstGeom prst="rect">
            <a:avLst/>
          </a:prstGeom>
          <a:blipFill dpi="0" rotWithShape="1">
            <a:blip r:embed="rId2">
              <a:alphaModFix amt="85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048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10" name="Group 9"/>
          <p:cNvGrpSpPr/>
          <p:nvPr/>
        </p:nvGrpSpPr>
        <p:grpSpPr>
          <a:xfrm>
            <a:off x="9649215" y="4068923"/>
            <a:ext cx="1080904" cy="1080902"/>
            <a:chOff x="9685338" y="4460675"/>
            <a:chExt cx="1080904" cy="1080902"/>
          </a:xfrm>
        </p:grpSpPr>
        <p:sp>
          <p:nvSpPr>
            <p:cNvPr id="11" name="Oval 10"/>
            <p:cNvSpPr/>
            <p:nvPr/>
          </p:nvSpPr>
          <p:spPr>
            <a:xfrm>
              <a:off x="9685338" y="4460675"/>
              <a:ext cx="1080904" cy="1080902"/>
            </a:xfrm>
            <a:prstGeom prst="ellipse">
              <a:avLst/>
            </a:prstGeom>
            <a:blipFill dpi="0" rotWithShape="1">
              <a:blip r:embed="rId4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aturation sat="95000"/>
                        </a14:imgEffect>
                      </a14:imgLayer>
                    </a14:imgProps>
                  </a:ext>
                </a:extLst>
              </a:blip>
              <a:srcRect/>
              <a:tile tx="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12" name="Oval 11"/>
            <p:cNvSpPr/>
            <p:nvPr/>
          </p:nvSpPr>
          <p:spPr>
            <a:xfrm>
              <a:off x="9793429" y="4568765"/>
              <a:ext cx="864723" cy="864722"/>
            </a:xfrm>
            <a:prstGeom prst="ellipse">
              <a:avLst/>
            </a:prstGeom>
            <a:noFill/>
            <a:ln w="25400" cap="flat" cmpd="sng" algn="ctr">
              <a:solidFill>
                <a:sysClr val="window" lastClr="FFFFFF"/>
              </a:solidFill>
              <a:prstDash val="solid"/>
            </a:ln>
            <a:effectLst/>
          </p:spPr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51560" y="1432223"/>
            <a:ext cx="9966960" cy="3035808"/>
          </a:xfrm>
        </p:spPr>
        <p:txBody>
          <a:bodyPr anchor="ctr">
            <a:noAutofit/>
          </a:bodyPr>
          <a:lstStyle>
            <a:lvl1pPr algn="l">
              <a:lnSpc>
                <a:spcPct val="80000"/>
              </a:lnSpc>
              <a:defRPr sz="9600" cap="all" baseline="0">
                <a:blipFill dpi="0" rotWithShape="1">
                  <a:blip r:embed="rId4"/>
                  <a:srcRect/>
                  <a:tile tx="6350" ty="-127000" sx="65000" sy="64000" flip="none" algn="tl"/>
                </a:blip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69848" y="4389120"/>
            <a:ext cx="7891272" cy="1069848"/>
          </a:xfrm>
        </p:spPr>
        <p:txBody>
          <a:bodyPr>
            <a:normAutofit/>
          </a:bodyPr>
          <a:lstStyle>
            <a:lvl1pPr marL="0" indent="0" algn="l">
              <a:buNone/>
              <a:defRPr sz="2200">
                <a:solidFill>
                  <a:schemeClr val="tx1"/>
                </a:solidFill>
              </a:defRPr>
            </a:lvl1pPr>
            <a:lvl2pPr marL="457200" indent="0" algn="ctr">
              <a:buNone/>
              <a:defRPr sz="2200"/>
            </a:lvl2pPr>
            <a:lvl3pPr marL="914400" indent="0" algn="ctr">
              <a:buNone/>
              <a:defRPr sz="22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592733" y="4289334"/>
            <a:ext cx="1193868" cy="640080"/>
          </a:xfrm>
        </p:spPr>
        <p:txBody>
          <a:bodyPr/>
          <a:lstStyle>
            <a:lvl1pPr>
              <a:defRPr sz="2800"/>
            </a:lvl1pPr>
          </a:lstStyle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327597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702920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4917989"/>
            <a:ext cx="12192000" cy="1940010"/>
          </a:xfrm>
          <a:prstGeom prst="rect">
            <a:avLst/>
          </a:prstGeom>
          <a:blipFill dpi="0" rotWithShape="1">
            <a:blip r:embed="rId2">
              <a:alphaModFix amt="85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048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67128" y="1225296"/>
            <a:ext cx="9281160" cy="3520440"/>
          </a:xfrm>
        </p:spPr>
        <p:txBody>
          <a:bodyPr anchor="ctr">
            <a:normAutofit/>
          </a:bodyPr>
          <a:lstStyle>
            <a:lvl1pPr>
              <a:lnSpc>
                <a:spcPct val="80000"/>
              </a:lnSpc>
              <a:defRPr sz="80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165774" y="5020056"/>
            <a:ext cx="9052560" cy="1066800"/>
          </a:xfrm>
        </p:spPr>
        <p:txBody>
          <a:bodyPr anchor="t">
            <a:normAutofit/>
          </a:bodyPr>
          <a:lstStyle>
            <a:lvl1pPr marL="0" indent="0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593667" y="6272784"/>
            <a:ext cx="2644309" cy="365125"/>
          </a:xfrm>
        </p:spPr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182708" y="6272784"/>
            <a:ext cx="6327648" cy="365125"/>
          </a:xfrm>
        </p:spPr>
        <p:txBody>
          <a:bodyPr/>
          <a:lstStyle/>
          <a:p>
            <a:endParaRPr lang="en-US"/>
          </a:p>
        </p:txBody>
      </p:sp>
      <p:grpSp>
        <p:nvGrpSpPr>
          <p:cNvPr id="8" name="Group 7"/>
          <p:cNvGrpSpPr/>
          <p:nvPr/>
        </p:nvGrpSpPr>
        <p:grpSpPr>
          <a:xfrm>
            <a:off x="897399" y="2325848"/>
            <a:ext cx="1080904" cy="1080902"/>
            <a:chOff x="9685338" y="4460675"/>
            <a:chExt cx="1080904" cy="1080902"/>
          </a:xfrm>
        </p:grpSpPr>
        <p:sp>
          <p:nvSpPr>
            <p:cNvPr id="9" name="Oval 8"/>
            <p:cNvSpPr/>
            <p:nvPr/>
          </p:nvSpPr>
          <p:spPr>
            <a:xfrm>
              <a:off x="9685338" y="4460675"/>
              <a:ext cx="1080904" cy="1080902"/>
            </a:xfrm>
            <a:prstGeom prst="ellipse">
              <a:avLst/>
            </a:prstGeom>
            <a:blipFill dpi="0" rotWithShape="1">
              <a:blip r:embed="rId4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aturation sat="95000"/>
                        </a14:imgEffect>
                      </a14:imgLayer>
                    </a14:imgProps>
                  </a:ext>
                </a:extLst>
              </a:blip>
              <a:srcRect/>
              <a:tile tx="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10" name="Oval 9"/>
            <p:cNvSpPr/>
            <p:nvPr/>
          </p:nvSpPr>
          <p:spPr>
            <a:xfrm>
              <a:off x="9793429" y="4568765"/>
              <a:ext cx="864723" cy="864722"/>
            </a:xfrm>
            <a:prstGeom prst="ellipse">
              <a:avLst/>
            </a:prstGeom>
            <a:noFill/>
            <a:ln w="25400" cap="flat" cmpd="sng" algn="ctr">
              <a:solidFill>
                <a:sysClr val="window" lastClr="FFFFFF"/>
              </a:solidFill>
              <a:prstDash val="solid"/>
            </a:ln>
            <a:effectLst/>
          </p:spPr>
        </p:sp>
      </p:grp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43702" y="2506133"/>
            <a:ext cx="1188298" cy="720332"/>
          </a:xfrm>
        </p:spPr>
        <p:txBody>
          <a:bodyPr/>
          <a:lstStyle>
            <a:lvl1pPr>
              <a:defRPr sz="2800"/>
            </a:lvl1pPr>
          </a:lstStyle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202452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69848" y="2194560"/>
            <a:ext cx="4754880" cy="39776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64224" y="2194560"/>
            <a:ext cx="4754880" cy="39776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647099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2048256"/>
            <a:ext cx="4754880" cy="640080"/>
          </a:xfrm>
        </p:spPr>
        <p:txBody>
          <a:bodyPr anchor="ctr">
            <a:normAutofit/>
          </a:bodyPr>
          <a:lstStyle>
            <a:lvl1pPr marL="0" indent="0">
              <a:buNone/>
              <a:defRPr sz="2000" b="1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69848" y="2743200"/>
            <a:ext cx="4754880" cy="32918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64224" y="2048256"/>
            <a:ext cx="4754880" cy="640080"/>
          </a:xfrm>
        </p:spPr>
        <p:txBody>
          <a:bodyPr anchor="ctr">
            <a:normAutofit/>
          </a:bodyPr>
          <a:lstStyle>
            <a:lvl1pPr marL="0" indent="0">
              <a:buNone/>
              <a:defRPr sz="2000" b="1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64224" y="2743200"/>
            <a:ext cx="4754880" cy="32918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76037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056725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46288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8303740" y="0"/>
            <a:ext cx="3888259" cy="6857999"/>
          </a:xfrm>
          <a:prstGeom prst="rect">
            <a:avLst/>
          </a:prstGeom>
          <a:blipFill dpi="0" rotWithShape="1">
            <a:blip r:embed="rId2">
              <a:alphaModFix amt="60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048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549640" y="685800"/>
            <a:ext cx="3200400" cy="1737360"/>
          </a:xfrm>
        </p:spPr>
        <p:txBody>
          <a:bodyPr anchor="b">
            <a:normAutofit/>
          </a:bodyPr>
          <a:lstStyle>
            <a:lvl1pPr>
              <a:defRPr sz="3200" b="1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685800"/>
            <a:ext cx="6711696" cy="5020056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549640" y="2423160"/>
            <a:ext cx="3200400" cy="329184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400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grpSp>
        <p:nvGrpSpPr>
          <p:cNvPr id="9" name="Group 8"/>
          <p:cNvGrpSpPr>
            <a:grpSpLocks noChangeAspect="1"/>
          </p:cNvGrpSpPr>
          <p:nvPr/>
        </p:nvGrpSpPr>
        <p:grpSpPr>
          <a:xfrm>
            <a:off x="11401725" y="6229681"/>
            <a:ext cx="457200" cy="457200"/>
            <a:chOff x="11361456" y="6195813"/>
            <a:chExt cx="548640" cy="548640"/>
          </a:xfrm>
        </p:grpSpPr>
        <p:sp>
          <p:nvSpPr>
            <p:cNvPr id="10" name="Oval 9"/>
            <p:cNvSpPr/>
            <p:nvPr/>
          </p:nvSpPr>
          <p:spPr>
            <a:xfrm>
              <a:off x="11361456" y="6195813"/>
              <a:ext cx="548640" cy="548640"/>
            </a:xfrm>
            <a:prstGeom prst="ellipse">
              <a:avLst/>
            </a:prstGeom>
            <a:blipFill dpi="0" rotWithShape="1">
              <a:blip r:embed="rId4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aturation sat="95000"/>
                        </a14:imgEffect>
                        <a14:imgEffect>
                          <a14:brightnessContrast bright="-40000" contrast="20000"/>
                        </a14:imgEffect>
                      </a14:imgLayer>
                    </a14:imgProps>
                  </a:ext>
                </a:extLst>
              </a:blip>
              <a:srcRect/>
              <a:tile tx="5080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11" name="Oval 10"/>
            <p:cNvSpPr/>
            <p:nvPr/>
          </p:nvSpPr>
          <p:spPr>
            <a:xfrm>
              <a:off x="11396488" y="6230844"/>
              <a:ext cx="478576" cy="478578"/>
            </a:xfrm>
            <a:prstGeom prst="ellipse">
              <a:avLst/>
            </a:prstGeom>
            <a:noFill/>
            <a:ln w="12700" cap="flat" cmpd="sng" algn="ctr">
              <a:solidFill>
                <a:sysClr val="window" lastClr="FFFFFF"/>
              </a:solidFill>
              <a:prstDash val="solid"/>
            </a:ln>
            <a:effectLst/>
          </p:spPr>
        </p:sp>
      </p:grp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738214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8303740" y="0"/>
            <a:ext cx="3888259" cy="6857999"/>
          </a:xfrm>
          <a:prstGeom prst="rect">
            <a:avLst/>
          </a:prstGeom>
          <a:blipFill dpi="0" rotWithShape="1">
            <a:blip r:embed="rId2">
              <a:alphaModFix amt="60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048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549640" y="685800"/>
            <a:ext cx="3200400" cy="1737360"/>
          </a:xfrm>
        </p:spPr>
        <p:txBody>
          <a:bodyPr anchor="b">
            <a:normAutofit/>
          </a:bodyPr>
          <a:lstStyle>
            <a:lvl1pPr>
              <a:defRPr sz="3200" b="1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0"/>
            <a:ext cx="8303740" cy="6858000"/>
          </a:xfrm>
          <a:solidFill>
            <a:schemeClr val="tx2">
              <a:lumMod val="20000"/>
              <a:lumOff val="80000"/>
            </a:schemeClr>
          </a:solidFill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549640" y="2423160"/>
            <a:ext cx="3200400" cy="329184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400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grpSp>
        <p:nvGrpSpPr>
          <p:cNvPr id="8" name="Group 7"/>
          <p:cNvGrpSpPr>
            <a:grpSpLocks noChangeAspect="1"/>
          </p:cNvGrpSpPr>
          <p:nvPr/>
        </p:nvGrpSpPr>
        <p:grpSpPr>
          <a:xfrm>
            <a:off x="11401725" y="6229681"/>
            <a:ext cx="457200" cy="457200"/>
            <a:chOff x="11361456" y="6195813"/>
            <a:chExt cx="548640" cy="548640"/>
          </a:xfrm>
        </p:grpSpPr>
        <p:sp>
          <p:nvSpPr>
            <p:cNvPr id="9" name="Oval 8"/>
            <p:cNvSpPr/>
            <p:nvPr/>
          </p:nvSpPr>
          <p:spPr>
            <a:xfrm>
              <a:off x="11361456" y="6195813"/>
              <a:ext cx="548640" cy="548640"/>
            </a:xfrm>
            <a:prstGeom prst="ellipse">
              <a:avLst/>
            </a:prstGeom>
            <a:blipFill dpi="0" rotWithShape="1">
              <a:blip r:embed="rId4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aturation sat="95000"/>
                        </a14:imgEffect>
                        <a14:imgEffect>
                          <a14:brightnessContrast bright="-40000" contrast="20000"/>
                        </a14:imgEffect>
                      </a14:imgLayer>
                    </a14:imgProps>
                  </a:ext>
                </a:extLst>
              </a:blip>
              <a:srcRect/>
              <a:tile tx="5080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10" name="Oval 9"/>
            <p:cNvSpPr/>
            <p:nvPr/>
          </p:nvSpPr>
          <p:spPr>
            <a:xfrm>
              <a:off x="11396488" y="6230844"/>
              <a:ext cx="478576" cy="478578"/>
            </a:xfrm>
            <a:prstGeom prst="ellipse">
              <a:avLst/>
            </a:prstGeom>
            <a:noFill/>
            <a:ln w="12700" cap="flat" cmpd="sng" algn="ctr">
              <a:solidFill>
                <a:sysClr val="window" lastClr="FFFFFF"/>
              </a:solidFill>
              <a:prstDash val="solid"/>
            </a:ln>
            <a:effectLst/>
          </p:spPr>
        </p:sp>
      </p:grp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450447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410381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533400"/>
            <a:ext cx="2552700" cy="56388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66800" y="533400"/>
            <a:ext cx="7505700" cy="56388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43389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3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microsoft.com/office/2007/relationships/hdphoto" Target="../media/hdphoto1.wdp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69848" y="484632"/>
            <a:ext cx="10058400" cy="160934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9848" y="2121408"/>
            <a:ext cx="10058400" cy="405079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964424" y="6272784"/>
            <a:ext cx="32735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>
                <a:solidFill>
                  <a:schemeClr val="tx2"/>
                </a:solidFill>
              </a:defRPr>
            </a:lvl1pPr>
          </a:lstStyle>
          <a:p>
            <a:fld id="{C24E7090-2D85-4670-A615-8EF688C1D9B4}" type="datetimeFigureOut">
              <a:rPr lang="en-US" smtClean="0"/>
              <a:t>1/4/2023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088136" y="6272784"/>
            <a:ext cx="632764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grpSp>
        <p:nvGrpSpPr>
          <p:cNvPr id="7" name="Group 6"/>
          <p:cNvGrpSpPr>
            <a:grpSpLocks noChangeAspect="1"/>
          </p:cNvGrpSpPr>
          <p:nvPr/>
        </p:nvGrpSpPr>
        <p:grpSpPr>
          <a:xfrm>
            <a:off x="11401725" y="6229681"/>
            <a:ext cx="457200" cy="457200"/>
            <a:chOff x="11361456" y="6195813"/>
            <a:chExt cx="548640" cy="548640"/>
          </a:xfrm>
        </p:grpSpPr>
        <p:sp>
          <p:nvSpPr>
            <p:cNvPr id="8" name="Oval 7"/>
            <p:cNvSpPr/>
            <p:nvPr/>
          </p:nvSpPr>
          <p:spPr>
            <a:xfrm>
              <a:off x="11361456" y="6195813"/>
              <a:ext cx="548640" cy="548640"/>
            </a:xfrm>
            <a:prstGeom prst="ellipse">
              <a:avLst/>
            </a:prstGeom>
            <a:blipFill dpi="0" rotWithShape="1">
              <a:blip r:embed="rId13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14">
                        <a14:imgEffect>
                          <a14:saturation sat="95000"/>
                        </a14:imgEffect>
                        <a14:imgEffect>
                          <a14:brightnessContrast bright="-40000" contrast="20000"/>
                        </a14:imgEffect>
                      </a14:imgLayer>
                    </a14:imgProps>
                  </a:ext>
                </a:extLst>
              </a:blip>
              <a:srcRect/>
              <a:tile tx="5080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9" name="Oval 8"/>
            <p:cNvSpPr/>
            <p:nvPr/>
          </p:nvSpPr>
          <p:spPr>
            <a:xfrm>
              <a:off x="11396488" y="6230844"/>
              <a:ext cx="478576" cy="478578"/>
            </a:xfrm>
            <a:prstGeom prst="ellipse">
              <a:avLst/>
            </a:prstGeom>
            <a:noFill/>
            <a:ln w="12700" cap="flat" cmpd="sng" algn="ctr">
              <a:solidFill>
                <a:srgbClr val="FFFFFF"/>
              </a:solidFill>
              <a:prstDash val="solid"/>
            </a:ln>
            <a:effectLst/>
          </p:spPr>
        </p:sp>
      </p:grp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311128" y="6272784"/>
            <a:ext cx="64008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400" b="1">
                <a:solidFill>
                  <a:srgbClr val="FFFFFF"/>
                </a:solidFill>
                <a:latin typeface="+mj-lt"/>
              </a:defRPr>
            </a:lvl1pPr>
          </a:lstStyle>
          <a:p>
            <a:fld id="{0749229D-6F01-4A33-BAF2-DBF51AA85F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02144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5400" kern="1200" cap="all" baseline="0">
          <a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tile tx="6350" ty="-127000" sx="65000" sy="64000" flip="none" algn="tl"/>
          </a:blip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emf"/><Relationship Id="rId3" Type="http://schemas.openxmlformats.org/officeDocument/2006/relationships/image" Target="../media/image5.emf"/><Relationship Id="rId7" Type="http://schemas.openxmlformats.org/officeDocument/2006/relationships/package" Target="../embeddings/Microsoft_Word_Document2.docx"/><Relationship Id="rId2" Type="http://schemas.openxmlformats.org/officeDocument/2006/relationships/package" Target="../embeddings/Microsoft_Word_Document.docx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.png"/><Relationship Id="rId5" Type="http://schemas.openxmlformats.org/officeDocument/2006/relationships/image" Target="../media/image6.emf"/><Relationship Id="rId4" Type="http://schemas.openxmlformats.org/officeDocument/2006/relationships/package" Target="../embeddings/Microsoft_Word_Document1.docx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G"/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g"/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G"/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G"/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G"/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G"/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G"/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G"/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G"/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G"/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JPG"/><Relationship Id="rId2" Type="http://schemas.openxmlformats.org/officeDocument/2006/relationships/image" Target="../media/image39.JP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JPG"/><Relationship Id="rId2" Type="http://schemas.openxmlformats.org/officeDocument/2006/relationships/image" Target="../media/image41.JP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G"/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G"/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G"/><Relationship Id="rId2" Type="http://schemas.openxmlformats.org/officeDocument/2006/relationships/image" Target="../media/image47.JP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G"/><Relationship Id="rId2" Type="http://schemas.openxmlformats.org/officeDocument/2006/relationships/image" Target="../media/image49.JP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JPG"/><Relationship Id="rId2" Type="http://schemas.openxmlformats.org/officeDocument/2006/relationships/image" Target="../media/image51.JP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JPG"/><Relationship Id="rId2" Type="http://schemas.openxmlformats.org/officeDocument/2006/relationships/image" Target="../media/image53.JP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G"/><Relationship Id="rId2" Type="http://schemas.openxmlformats.org/officeDocument/2006/relationships/image" Target="../media/image55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G"/><Relationship Id="rId2" Type="http://schemas.openxmlformats.org/officeDocument/2006/relationships/image" Target="../media/image57.JP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G"/><Relationship Id="rId2" Type="http://schemas.openxmlformats.org/officeDocument/2006/relationships/image" Target="../media/image59.JP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G"/><Relationship Id="rId2" Type="http://schemas.openxmlformats.org/officeDocument/2006/relationships/image" Target="../media/image61.JP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JPG"/><Relationship Id="rId2" Type="http://schemas.openxmlformats.org/officeDocument/2006/relationships/image" Target="../media/image63.JP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JPG"/><Relationship Id="rId2" Type="http://schemas.openxmlformats.org/officeDocument/2006/relationships/image" Target="../media/image65.JP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G"/><Relationship Id="rId2" Type="http://schemas.openxmlformats.org/officeDocument/2006/relationships/image" Target="../media/image67.JP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JPG"/><Relationship Id="rId2" Type="http://schemas.openxmlformats.org/officeDocument/2006/relationships/image" Target="../media/image69.JP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JPG"/><Relationship Id="rId2" Type="http://schemas.openxmlformats.org/officeDocument/2006/relationships/image" Target="../media/image71.JP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JPG"/><Relationship Id="rId2" Type="http://schemas.openxmlformats.org/officeDocument/2006/relationships/image" Target="../media/image73.JP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G"/><Relationship Id="rId2" Type="http://schemas.openxmlformats.org/officeDocument/2006/relationships/image" Target="../media/image75.JP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JPG"/><Relationship Id="rId2" Type="http://schemas.openxmlformats.org/officeDocument/2006/relationships/image" Target="../media/image77.JP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JPG"/><Relationship Id="rId2" Type="http://schemas.openxmlformats.org/officeDocument/2006/relationships/image" Target="../media/image79.JP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JPG"/><Relationship Id="rId2" Type="http://schemas.openxmlformats.org/officeDocument/2006/relationships/image" Target="../media/image81.JP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JPG"/><Relationship Id="rId2" Type="http://schemas.openxmlformats.org/officeDocument/2006/relationships/image" Target="../media/image83.JP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JPG"/><Relationship Id="rId2" Type="http://schemas.openxmlformats.org/officeDocument/2006/relationships/image" Target="../media/image85.JP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5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E9F111-277C-6DC0-23E2-EFF7770085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ctr"/>
            <a:r>
              <a:rPr lang="en-US" sz="7200" b="1" dirty="0"/>
              <a:t>What’s working in </a:t>
            </a:r>
            <a:r>
              <a:rPr lang="en-US" sz="7200" b="1" dirty="0" err="1"/>
              <a:t>Edc</a:t>
            </a:r>
            <a:r>
              <a:rPr lang="en-US" sz="7200" b="1" dirty="0"/>
              <a:t> for </a:t>
            </a:r>
            <a:r>
              <a:rPr lang="en-US" sz="7200" b="1" dirty="0" err="1"/>
              <a:t>oklahoma</a:t>
            </a:r>
            <a:endParaRPr lang="en-US" sz="7200" b="1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4FCA6FD-C1DC-8786-91F3-2849F214F243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b="1" dirty="0"/>
              <a:t>A Recap of the EDC Innovations that Oklahoma has implemented in the field.</a:t>
            </a:r>
          </a:p>
        </p:txBody>
      </p:sp>
      <p:graphicFrame>
        <p:nvGraphicFramePr>
          <p:cNvPr id="4" name="Object 3">
            <a:extLst>
              <a:ext uri="{FF2B5EF4-FFF2-40B4-BE49-F238E27FC236}">
                <a16:creationId xmlns:a16="http://schemas.microsoft.com/office/drawing/2014/main" id="{9FCA80C8-A99A-8751-B74E-CC5342556FB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15820502"/>
              </p:ext>
            </p:extLst>
          </p:nvPr>
        </p:nvGraphicFramePr>
        <p:xfrm>
          <a:off x="8753602" y="5425777"/>
          <a:ext cx="4876673" cy="742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Document" r:id="rId2" imgW="5956042" imgH="1104928" progId="Word.Document.12">
                  <p:embed/>
                </p:oleObj>
              </mc:Choice>
              <mc:Fallback>
                <p:oleObj name="Document" r:id="rId2" imgW="5956042" imgH="1104928" progId="Word.Document.12">
                  <p:embed/>
                  <p:pic>
                    <p:nvPicPr>
                      <p:cNvPr id="4" name="Object 3">
                        <a:extLst>
                          <a:ext uri="{FF2B5EF4-FFF2-40B4-BE49-F238E27FC236}">
                            <a16:creationId xmlns:a16="http://schemas.microsoft.com/office/drawing/2014/main" id="{9FCA80C8-A99A-8751-B74E-CC5342556FBA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8753602" y="5425777"/>
                        <a:ext cx="4876673" cy="7429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>
            <a:extLst>
              <a:ext uri="{FF2B5EF4-FFF2-40B4-BE49-F238E27FC236}">
                <a16:creationId xmlns:a16="http://schemas.microsoft.com/office/drawing/2014/main" id="{0D9ABD6F-2C15-9533-F93D-FFF1CF59C8B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615095020"/>
              </p:ext>
            </p:extLst>
          </p:nvPr>
        </p:nvGraphicFramePr>
        <p:xfrm>
          <a:off x="1069848" y="5458968"/>
          <a:ext cx="5956300" cy="742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Document" r:id="rId4" imgW="5956042" imgH="742857" progId="Word.Document.12">
                  <p:embed/>
                </p:oleObj>
              </mc:Choice>
              <mc:Fallback>
                <p:oleObj name="Document" r:id="rId4" imgW="5956042" imgH="742857" progId="Word.Document.12">
                  <p:embed/>
                  <p:pic>
                    <p:nvPicPr>
                      <p:cNvPr id="5" name="Object 4">
                        <a:extLst>
                          <a:ext uri="{FF2B5EF4-FFF2-40B4-BE49-F238E27FC236}">
                            <a16:creationId xmlns:a16="http://schemas.microsoft.com/office/drawing/2014/main" id="{0D9ABD6F-2C15-9533-F93D-FFF1CF59C8B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1069848" y="5458968"/>
                        <a:ext cx="5956300" cy="7429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7" name="Picture 6">
            <a:extLst>
              <a:ext uri="{FF2B5EF4-FFF2-40B4-BE49-F238E27FC236}">
                <a16:creationId xmlns:a16="http://schemas.microsoft.com/office/drawing/2014/main" id="{A85C7A6C-68A2-9F7F-5A40-4BA5BA29CC9B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1854" y="-606457"/>
            <a:ext cx="3546295" cy="2525077"/>
          </a:xfrm>
          <a:prstGeom prst="rect">
            <a:avLst/>
          </a:prstGeom>
        </p:spPr>
      </p:pic>
      <p:graphicFrame>
        <p:nvGraphicFramePr>
          <p:cNvPr id="8" name="Object 7">
            <a:extLst>
              <a:ext uri="{FF2B5EF4-FFF2-40B4-BE49-F238E27FC236}">
                <a16:creationId xmlns:a16="http://schemas.microsoft.com/office/drawing/2014/main" id="{B833429C-3934-E754-D454-48C1D917DEBB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4406779"/>
              </p:ext>
            </p:extLst>
          </p:nvPr>
        </p:nvGraphicFramePr>
        <p:xfrm>
          <a:off x="8915463" y="441286"/>
          <a:ext cx="2276475" cy="72199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Document" r:id="rId7" imgW="5956042" imgH="2057614" progId="Word.Document.12">
                  <p:embed/>
                </p:oleObj>
              </mc:Choice>
              <mc:Fallback>
                <p:oleObj name="Document" r:id="rId7" imgW="5956042" imgH="2057614" progId="Word.Document.12">
                  <p:embed/>
                  <p:pic>
                    <p:nvPicPr>
                      <p:cNvPr id="8" name="Object 7">
                        <a:extLst>
                          <a:ext uri="{FF2B5EF4-FFF2-40B4-BE49-F238E27FC236}">
                            <a16:creationId xmlns:a16="http://schemas.microsoft.com/office/drawing/2014/main" id="{B833429C-3934-E754-D454-48C1D917DEBB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8915463" y="441286"/>
                        <a:ext cx="2276475" cy="72199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85378719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Edc-1 2011-2012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4"/>
            <a:ext cx="11849100" cy="6135243"/>
          </a:xfrm>
          <a:scene3d>
            <a:camera prst="orthographicFront"/>
            <a:lightRig rig="threePt" dir="t"/>
          </a:scene3d>
          <a:sp3d>
            <a:bevelT prst="slope"/>
            <a:bevelB prst="slope"/>
          </a:sp3d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marL="0" indent="0">
              <a:buNone/>
            </a:pPr>
            <a:endParaRPr lang="en-US" b="1" dirty="0"/>
          </a:p>
          <a:p>
            <a:pPr marL="0" indent="0">
              <a:buNone/>
            </a:pPr>
            <a:endParaRPr lang="en-US" b="1" dirty="0"/>
          </a:p>
          <a:p>
            <a:pPr marL="0" indent="0" algn="ctr">
              <a:buNone/>
            </a:pPr>
            <a:r>
              <a:rPr lang="en-US" b="1" dirty="0"/>
              <a:t>Ottawa County</a:t>
            </a:r>
          </a:p>
          <a:p>
            <a:pPr algn="ctr"/>
            <a:r>
              <a:rPr lang="en-US" sz="2800" b="1" dirty="0"/>
              <a:t>Geosynthetic Reinforced Soil – Integrated Bridge Systems (GRS-IBS)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4F61CB1-0B55-D27E-0324-01E2EA3AA30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67350" cy="46672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4DDC918-EAA3-C8A3-83EF-9C6C3D808C0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48" y="722756"/>
            <a:ext cx="5467351" cy="463029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91512560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Edc-1 2011-2012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4"/>
            <a:ext cx="11849100" cy="6135243"/>
          </a:xfrm>
          <a:scene3d>
            <a:camera prst="orthographicFront"/>
            <a:lightRig rig="threePt" dir="t"/>
          </a:scene3d>
          <a:sp3d>
            <a:bevelT prst="slope"/>
            <a:bevelB prst="slope"/>
          </a:sp3d>
        </p:spPr>
        <p:txBody>
          <a:bodyPr>
            <a:normAutofit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r>
              <a:rPr lang="en-US" b="1" dirty="0"/>
              <a:t> Kay County</a:t>
            </a:r>
          </a:p>
          <a:p>
            <a:pPr algn="ctr"/>
            <a:r>
              <a:rPr lang="en-US" sz="2800" b="1" dirty="0"/>
              <a:t>Geosynthetic Reinforced Soil – Integrated Bridge Systems (GRS-IBS)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F2C03CB-C499-2C69-A6E0-779604FBEB5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95925" cy="46291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EB2C9234-032B-2DB4-E9FC-DEA4629AEFB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81776" y="685800"/>
            <a:ext cx="5495924" cy="46291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59112657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Edc-1 2011-2012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4"/>
            <a:ext cx="11849100" cy="6135243"/>
          </a:xfrm>
          <a:scene3d>
            <a:camera prst="orthographicFront"/>
            <a:lightRig rig="threePt" dir="t"/>
          </a:scene3d>
          <a:sp3d>
            <a:bevelT prst="slope"/>
            <a:bevelB prst="slope"/>
          </a:sp3d>
        </p:spPr>
        <p:txBody>
          <a:bodyPr>
            <a:normAutofit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r>
              <a:rPr lang="en-US" b="1" dirty="0"/>
              <a:t> Haskell County</a:t>
            </a:r>
          </a:p>
          <a:p>
            <a:pPr algn="ctr"/>
            <a:r>
              <a:rPr lang="en-US" sz="2800" b="1" dirty="0"/>
              <a:t>Geosynthetic Reinforced Soil – Integrated Bridge Systems (GRS-IBS)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80E7CE7-EAD1-6DE8-09E7-8F3F1710135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48300" cy="46196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E12AC1E-FEA1-051F-B03C-C373697AB78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9400" y="685800"/>
            <a:ext cx="5448300" cy="46196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75661122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Edc-1 2011-2012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sz="2800" b="1" dirty="0"/>
              <a:t>SAFETY EDGE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145D3E8-B75D-561D-3B37-E0497ACB56A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1" y="742378"/>
            <a:ext cx="5486400" cy="5373243"/>
          </a:xfrm>
          <a:prstGeom prst="rect">
            <a:avLst/>
          </a:prstGeom>
          <a:scene3d>
            <a:camera prst="orthographicFront"/>
            <a:lightRig rig="threePt" dir="t"/>
          </a:scene3d>
          <a:sp3d extrusionH="76200">
            <a:bevelT w="203200" h="203200"/>
            <a:bevelB w="203200" h="203200"/>
            <a:extrusionClr>
              <a:schemeClr val="accent1"/>
            </a:extrusionClr>
          </a:sp3d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DBF3074-0CC2-C67A-E597-1640D7E9736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91298" y="722756"/>
            <a:ext cx="5486400" cy="5373243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43628348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Edc-1 2011-2012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6"/>
            <a:ext cx="11849100" cy="6135242"/>
          </a:xfrm>
          <a:scene3d>
            <a:camera prst="orthographicFront"/>
            <a:lightRig rig="threePt" dir="t"/>
          </a:scene3d>
          <a:sp3d>
            <a:bevelB w="203200" h="203200"/>
          </a:sp3d>
        </p:spPr>
        <p:txBody>
          <a:bodyPr>
            <a:normAutofit fontScale="92500" lnSpcReduction="2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sz="2800" b="1" dirty="0"/>
              <a:t>LTPP WMA Experiments, SH-66: Canadian Co.</a:t>
            </a:r>
          </a:p>
          <a:p>
            <a:pPr algn="ctr"/>
            <a:r>
              <a:rPr lang="en-US" sz="2800" b="1" dirty="0"/>
              <a:t>LTPP </a:t>
            </a:r>
            <a:r>
              <a:rPr lang="en-US" sz="2800" b="1" dirty="0" err="1"/>
              <a:t>InfoPave</a:t>
            </a:r>
            <a:endParaRPr lang="en-US" sz="2800" b="1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61C2CEC-E3D2-83AE-5D6F-9C4C1A19530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1"/>
            <a:ext cx="5457825" cy="48006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E837222-1A85-3CD9-7DE5-813BF6AD8B3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9874" y="685800"/>
            <a:ext cx="5457825" cy="4800601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63163314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Slide-In-Bridge, SH-51 over Cottonwood Creek, Creek County</a:t>
            </a:r>
          </a:p>
          <a:p>
            <a:pPr algn="ctr"/>
            <a:r>
              <a:rPr lang="en-US" sz="2800" b="1" dirty="0"/>
              <a:t>ACCELERATED BRIDGE CONSTRUCTION (ABC)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48B0385-2846-933B-634E-47BCE24793E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5467350" cy="498271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A5DADEF-405B-4B2A-8740-593C36648B1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52" y="722756"/>
            <a:ext cx="5467348" cy="498271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65907520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Slide-In-Bridge, SH-51 over Cottonwood Creek, Creek County</a:t>
            </a:r>
          </a:p>
          <a:p>
            <a:pPr algn="ctr"/>
            <a:r>
              <a:rPr lang="en-US" sz="2800" b="1" dirty="0"/>
              <a:t>ACCELERATED BRIDGE CONSTRUCTION (ABC)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AC28D41-9961-7544-7E1E-3D4B517C2D4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48300" cy="50387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1A28E31-5047-BF91-C719-2EA4DE0B58B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9398" y="685800"/>
            <a:ext cx="5448301" cy="50387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67455719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Restricted Crossing U-Turn, US-75 in Washington Co.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FB556C9-61AD-CB7A-B754-061E00A898B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5438775" cy="497319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D346A92-0EFA-4010-3FC4-4C11E13CBBB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8924" y="722756"/>
            <a:ext cx="5438775" cy="497319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33752577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Single Point Urban Interchanges (SPUI), I-40 and Morgan Road, OKC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DEB7EE3-22AB-297A-4C1E-E77F56C3778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76875" cy="50292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4E87AA53-7F39-E603-52AE-B5A80F6BE67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0824" y="685800"/>
            <a:ext cx="5476875" cy="50292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47364516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Single Point Urban Interchanges (SPUI), I-35 and Main St., Norman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3496BCD-E04B-D469-0419-D0654A0AA90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67350" cy="50387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B12BAC4-809B-C0F5-E544-B9496A223BF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48" y="685800"/>
            <a:ext cx="5467351" cy="50387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47731651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Single Point Urban Interchanges (SPUI), I-35 and Lindsey St., Norman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D19BE9D-F78C-24B5-7F48-52857CCF667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5410200" cy="498271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9407CBB5-C8A7-1992-E625-199EAC5FCE3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67502" y="722756"/>
            <a:ext cx="5324475" cy="498271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044625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Roundabouts, I-35 / Goldsby Exit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24EF50A-654F-BE96-EA45-D745D3E9C0B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7"/>
            <a:ext cx="5448300" cy="499224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7CBE0F9F-69BB-5AFB-1196-839480FB1A6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9402" y="722756"/>
            <a:ext cx="5424486" cy="499224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80412235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Roundabouts, Tulsa: 11</a:t>
            </a:r>
            <a:r>
              <a:rPr lang="en-US" b="1" baseline="30000" dirty="0"/>
              <a:t>th</a:t>
            </a:r>
            <a:r>
              <a:rPr lang="en-US" b="1" dirty="0"/>
              <a:t> and Elgin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74347F9-344D-C26D-B627-7CC031E04DA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57825" cy="49911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7BE2431-EA89-EA9C-7F29-0AC7D36603A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9874" y="685800"/>
            <a:ext cx="5457825" cy="49911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18601740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Roundabouts, Tulsa: Admiral and Mingo Road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18C4A468-0728-ADE8-93BF-0FB6769A92F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5448300" cy="500176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233F4A9-7123-6096-3746-14ED327DDC3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9400" y="722756"/>
            <a:ext cx="5448300" cy="500176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90536097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Roundabouts, Bartlesville: Price Road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E0E61EA-4780-020E-3521-F7D4A09D9F3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00675" cy="501967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2DE5D13-B18E-C970-1645-7CE23DC694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77024" y="722756"/>
            <a:ext cx="5400675" cy="498271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82191819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Roundabouts, Oklahoma City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339DDE58-A29C-DEA8-D47F-A88B7E5ACAE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76875" cy="50482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772B2E9-95CE-E957-B36F-1F715DA66B0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0824" y="685800"/>
            <a:ext cx="5476875" cy="50482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24293931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fontScale="92500" lnSpcReduction="2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Diverging Diamond Interchange (DDI), Elk City</a:t>
            </a:r>
          </a:p>
          <a:p>
            <a:pPr algn="ctr"/>
            <a:r>
              <a:rPr lang="en-US" b="1" dirty="0"/>
              <a:t>Pre-Construction: September 2017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C6F0FE1-CA69-7E46-94DB-6C1C92E84B9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76875" cy="44958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7F5820A7-4990-3464-5901-34BB02A7F24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0824" y="685800"/>
            <a:ext cx="5476876" cy="44958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04843744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fontScale="92500" lnSpcReduction="2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Diverging Diamond Interchange (DDI), Elk City</a:t>
            </a:r>
          </a:p>
          <a:p>
            <a:pPr marL="0" indent="0" algn="ctr">
              <a:buNone/>
            </a:pPr>
            <a:r>
              <a:rPr lang="en-US" b="1" dirty="0"/>
              <a:t>Construction: December 2019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18B0FCA-C7DA-7108-75B1-04DC93A89D9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67350" cy="45053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731628EC-B7E6-3A4E-86BD-D6C75CF35CA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48" y="722756"/>
            <a:ext cx="5467351" cy="446836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524406675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fontScale="92500" lnSpcReduction="2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Diverging Diamond Interchange (DDI), Elk City</a:t>
            </a:r>
          </a:p>
          <a:p>
            <a:pPr marL="0" indent="0" algn="ctr">
              <a:buNone/>
            </a:pPr>
            <a:r>
              <a:rPr lang="en-US" b="1" dirty="0"/>
              <a:t>Completed: March 2021</a:t>
            </a:r>
          </a:p>
          <a:p>
            <a:pPr algn="ctr"/>
            <a:r>
              <a:rPr lang="en-US" sz="2800" b="1" dirty="0"/>
              <a:t>INTERSECTION AND INTERCHANGE GEOMETRICS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E4588AF-D451-DCB6-D09B-DE49CF1597D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67350" cy="448627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DBE8168C-3E26-1F5D-863D-DEB562ED7A2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50" y="722756"/>
            <a:ext cx="5467350" cy="444931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87362243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fontScale="92500"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Original Site: SH-20, Mayes County</a:t>
            </a:r>
          </a:p>
          <a:p>
            <a:pPr algn="ctr"/>
            <a:r>
              <a:rPr lang="en-US" sz="2800" b="1" dirty="0"/>
              <a:t>HIGH FRICTION SURFACE TREATMENT (HFST)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9856858-6DC7-1989-0237-7F78E3C249A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48300" cy="48958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E685F35-92F1-A147-C6B9-684C8E98FDC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9398" y="685800"/>
            <a:ext cx="5448301" cy="48958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47329886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fontScale="92500" lnSpcReduction="1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Second Site: SH-20, Mayes County</a:t>
            </a:r>
          </a:p>
          <a:p>
            <a:pPr algn="ctr"/>
            <a:r>
              <a:rPr lang="en-US" sz="2800" b="1" dirty="0"/>
              <a:t>HIGH FRICTION SURFACE TREATMENT (HFST)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FA894BC-F1BB-F8A7-4AFB-93A53EA7E42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38775" cy="48958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4A7336F2-3150-4447-095F-1A89AA7AB5D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8924" y="685800"/>
            <a:ext cx="5438776" cy="48958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79051520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fontScale="92500" lnSpcReduction="2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Accelerating Innovation Deployment (AID) Grant</a:t>
            </a:r>
          </a:p>
          <a:p>
            <a:pPr algn="ctr"/>
            <a:r>
              <a:rPr lang="en-US" b="1" dirty="0"/>
              <a:t>I-40 and Air Depot, Midwest City</a:t>
            </a:r>
          </a:p>
          <a:p>
            <a:pPr algn="ctr"/>
            <a:r>
              <a:rPr lang="en-US" sz="2800" b="1" dirty="0"/>
              <a:t>HIGH FRICTION SURFACE TREATMENT (HFST)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BEC6C18-9DBE-6CA9-E910-E8966F2CABC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67350" cy="44958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1950259-E5A6-0D86-C2E1-15EF1E9B240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48" y="685800"/>
            <a:ext cx="5467351" cy="44958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77295767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Edc-2 2013-2014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 fontScale="92500" lnSpcReduction="20000"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algn="ctr"/>
            <a:r>
              <a:rPr lang="en-US" b="1" dirty="0"/>
              <a:t>Accelerating Innovation Deployment (AID) Grant</a:t>
            </a:r>
          </a:p>
          <a:p>
            <a:pPr algn="ctr"/>
            <a:r>
              <a:rPr lang="en-US" b="1" dirty="0"/>
              <a:t>I-44 and Airport Road, Oklahoma City</a:t>
            </a:r>
          </a:p>
          <a:p>
            <a:pPr algn="ctr"/>
            <a:r>
              <a:rPr lang="en-US" sz="2800" b="1" dirty="0"/>
              <a:t>HIGH FRICTION SURFACE TREATMENT (HFST)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A54D483-5EE5-0658-0F29-CD04DAF25CC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7"/>
            <a:ext cx="5419725" cy="445884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891474F-EDC6-D33C-08D4-275187E75DB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57974" y="722757"/>
            <a:ext cx="5419726" cy="445884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998369174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Edc-3 2014-2015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marL="0" indent="0" algn="ctr">
              <a:buNone/>
            </a:pPr>
            <a:r>
              <a:rPr lang="en-US" b="1" dirty="0"/>
              <a:t>4</a:t>
            </a:r>
            <a:r>
              <a:rPr lang="en-US" b="1" baseline="30000" dirty="0"/>
              <a:t>th</a:t>
            </a:r>
            <a:r>
              <a:rPr lang="en-US" b="1" dirty="0"/>
              <a:t> Place, Tulsa</a:t>
            </a:r>
          </a:p>
          <a:p>
            <a:pPr algn="ctr"/>
            <a:r>
              <a:rPr lang="en-US" sz="2800" b="1" dirty="0"/>
              <a:t>ROAD DIETS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42FF5F1-933C-9717-3F60-2E2027BB159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67350" cy="50482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8167A61-C44E-A2F8-7C7D-7B9165CAF8A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50" y="722757"/>
            <a:ext cx="5467350" cy="501129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151000178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Edc-3 2014-2015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marL="0" indent="0" algn="ctr">
              <a:buNone/>
            </a:pPr>
            <a:r>
              <a:rPr lang="en-US" b="1" dirty="0"/>
              <a:t>South Walker Avenue, Oklahoma City</a:t>
            </a:r>
          </a:p>
          <a:p>
            <a:pPr algn="ctr"/>
            <a:r>
              <a:rPr lang="en-US" sz="2800" b="1" dirty="0"/>
              <a:t>ROAD DIETS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88F0BFA-DB4E-93A9-2DFF-59A38D4885D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5467350" cy="502081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B2F533AF-86EF-A442-D955-51412A02945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48" y="722756"/>
            <a:ext cx="5467351" cy="502081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755744857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Edc-3 2014-2015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marL="0" indent="0" algn="ctr">
              <a:buNone/>
            </a:pPr>
            <a:r>
              <a:rPr lang="en-US" b="1" dirty="0"/>
              <a:t>Britton Road, West Oklahoma City</a:t>
            </a:r>
          </a:p>
          <a:p>
            <a:pPr algn="ctr"/>
            <a:r>
              <a:rPr lang="en-US" sz="2800" b="1" dirty="0"/>
              <a:t>ROAD DIETS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2E800565-766D-AEA3-4278-93D509EE1CD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38775" cy="50482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2D1B8EBD-453D-2D32-5430-D2912EBC61E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8924" y="685800"/>
            <a:ext cx="5438776" cy="50482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71313420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Edc-3 2014-2015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endParaRPr lang="en-US" b="1" dirty="0"/>
          </a:p>
          <a:p>
            <a:pPr marL="0" indent="0" algn="ctr">
              <a:buNone/>
            </a:pPr>
            <a:r>
              <a:rPr lang="en-US" b="1" dirty="0" err="1"/>
              <a:t>Jardot</a:t>
            </a:r>
            <a:r>
              <a:rPr lang="en-US" b="1" dirty="0"/>
              <a:t> Road, Stillwater</a:t>
            </a:r>
          </a:p>
          <a:p>
            <a:pPr algn="ctr"/>
            <a:r>
              <a:rPr lang="en-US" sz="2800" b="1" dirty="0"/>
              <a:t>ROAD DIETS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84C6864-54F5-270F-B568-DE93FE02F2E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48300" cy="504825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47871A1-95FE-AC47-1865-ABA8390AC61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9400" y="722757"/>
            <a:ext cx="5448300" cy="501129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49213539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Edc-3 2014-2015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 fontScale="85000" lnSpcReduction="20000"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r>
              <a:rPr lang="en-US" sz="2600" b="1" dirty="0"/>
              <a:t>SH-3E over North Canadian River, Shawnee</a:t>
            </a:r>
          </a:p>
          <a:p>
            <a:pPr marL="0" indent="0" algn="ctr">
              <a:buNone/>
            </a:pPr>
            <a:r>
              <a:rPr lang="en-US" sz="3600" b="1" dirty="0"/>
              <a:t>Ultra High Performance Concrete Connections </a:t>
            </a:r>
          </a:p>
          <a:p>
            <a:pPr marL="0" indent="0" algn="ctr">
              <a:buNone/>
            </a:pPr>
            <a:r>
              <a:rPr lang="en-US" sz="3600" b="1" dirty="0"/>
              <a:t>for Pre-Fabricated Bridge Elements 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AAEF78A6-40CE-5DCE-E71C-A832B1EC222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29250" cy="42767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821391C1-E58B-B0B3-21DC-4CB9D4A9DD3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48450" y="685800"/>
            <a:ext cx="5429250" cy="42767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906157718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Edc-3 2014-2015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 fontScale="85000" lnSpcReduction="20000"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r>
              <a:rPr lang="en-US" sz="2600" b="1" dirty="0"/>
              <a:t>SPR Project 2284, Expansion Joints: US-412, Ft. Supply</a:t>
            </a:r>
          </a:p>
          <a:p>
            <a:pPr marL="0" indent="0" algn="ctr">
              <a:buNone/>
            </a:pPr>
            <a:r>
              <a:rPr lang="en-US" sz="3600" b="1" dirty="0"/>
              <a:t>Ultra High Performance Concrete Connections </a:t>
            </a:r>
          </a:p>
          <a:p>
            <a:pPr marL="0" indent="0" algn="ctr">
              <a:buNone/>
            </a:pPr>
            <a:r>
              <a:rPr lang="en-US" sz="3600" b="1" dirty="0"/>
              <a:t>for Pre-Fabricated Bridge Elements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76E3F0F-E8C8-0848-9EE8-BEBDDE90970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38775" cy="42386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5FEEF67-2199-1D1F-8458-30AEFE30BA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8926" y="685800"/>
            <a:ext cx="5438774" cy="42386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964631849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Edc-3 2014-2015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 fontScale="85000" lnSpcReduction="20000"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r>
              <a:rPr lang="en-US" sz="2600" b="1" dirty="0"/>
              <a:t>Linker Blocks: US-412, Ft. Supply</a:t>
            </a:r>
          </a:p>
          <a:p>
            <a:pPr marL="0" indent="0" algn="ctr">
              <a:buNone/>
            </a:pPr>
            <a:r>
              <a:rPr lang="en-US" sz="3600" b="1" dirty="0"/>
              <a:t>Ultra High Performance Concrete Connections </a:t>
            </a:r>
          </a:p>
          <a:p>
            <a:pPr marL="0" indent="0" algn="ctr">
              <a:buNone/>
            </a:pPr>
            <a:r>
              <a:rPr lang="en-US" sz="3600" b="1" dirty="0"/>
              <a:t>for Pre-Fabricated Bridge Elements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2029945-32AC-60E1-D072-048EF5BD683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48300" cy="42672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D81F295-6E41-1A0F-3879-937E549F76F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9400" y="619125"/>
            <a:ext cx="5448300" cy="4333876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69646433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Edc-3 2014-2015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 fontScale="85000" lnSpcReduction="20000"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r>
              <a:rPr lang="en-US" sz="2600" b="1" dirty="0"/>
              <a:t>Expansion Joints: SH-71 Lake Eufaula Dam</a:t>
            </a:r>
          </a:p>
          <a:p>
            <a:pPr marL="0" indent="0" algn="ctr">
              <a:buNone/>
            </a:pPr>
            <a:r>
              <a:rPr lang="en-US" sz="3600" b="1" dirty="0"/>
              <a:t>Ultra High Performance Concrete (UHPC) Connections </a:t>
            </a:r>
          </a:p>
          <a:p>
            <a:pPr marL="0" indent="0" algn="ctr">
              <a:buNone/>
            </a:pPr>
            <a:r>
              <a:rPr lang="en-US" sz="3600" b="1" dirty="0"/>
              <a:t>for Pre-Fabricated Bridge Elements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04617A6-9C9A-CAA2-EFB9-80F9903D3DA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29250" cy="421957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014EDA8-7085-4592-CB5F-FA72644C8B4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72250" y="685800"/>
            <a:ext cx="5505450" cy="421957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291724922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Edc-4 2016-2017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 fontScale="92500" lnSpcReduction="10000"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r>
              <a:rPr lang="en-US" b="1" dirty="0"/>
              <a:t>Main Street, Broken Arrow</a:t>
            </a:r>
            <a:endParaRPr lang="en-US" sz="2200" b="1" dirty="0"/>
          </a:p>
          <a:p>
            <a:pPr marL="0" indent="0" algn="ctr">
              <a:buNone/>
            </a:pPr>
            <a:r>
              <a:rPr lang="en-US" sz="3000" b="1" dirty="0"/>
              <a:t>Safe Transportation for Every Pedestrian (STEP)</a:t>
            </a:r>
          </a:p>
          <a:p>
            <a:pPr marL="0" indent="0" algn="ctr">
              <a:buNone/>
            </a:pPr>
            <a:r>
              <a:rPr lang="en-US" sz="3600" b="1" dirty="0"/>
              <a:t>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102C8F4-D2C8-5E46-4F01-2163391670F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799"/>
            <a:ext cx="5429250" cy="460057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0936A7A-3631-FD80-0811-2DDF25DEC32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48448" y="685798"/>
            <a:ext cx="5429251" cy="4600576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52875797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Edc-4 2016-2017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 fontScale="92500" lnSpcReduction="10000"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r>
              <a:rPr lang="en-US" b="1" dirty="0"/>
              <a:t>Main Street, Perkins</a:t>
            </a:r>
            <a:endParaRPr lang="en-US" sz="2200" b="1" dirty="0"/>
          </a:p>
          <a:p>
            <a:pPr marL="0" indent="0" algn="ctr">
              <a:buNone/>
            </a:pPr>
            <a:r>
              <a:rPr lang="en-US" sz="3000" b="1" dirty="0"/>
              <a:t>Safe Transportation for Every Pedestrian (STEP)</a:t>
            </a:r>
          </a:p>
          <a:p>
            <a:pPr marL="0" indent="0" algn="ctr">
              <a:buNone/>
            </a:pPr>
            <a:r>
              <a:rPr lang="en-US" sz="3600" b="1" dirty="0"/>
              <a:t>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06CBBCF-CC6C-CD41-4212-C6F0BD1F83B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5438775" cy="4544569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1BBAEF1-DA8C-FD3F-04A6-5F2ED179FF0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8924" y="722756"/>
            <a:ext cx="5438775" cy="45445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290358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Edc-4 2016-2017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 fontScale="92500" lnSpcReduction="10000"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r>
              <a:rPr lang="en-US" b="1" dirty="0"/>
              <a:t>Main Street, Roosevelt</a:t>
            </a:r>
            <a:endParaRPr lang="en-US" sz="2200" b="1" dirty="0"/>
          </a:p>
          <a:p>
            <a:pPr marL="0" indent="0" algn="ctr">
              <a:buNone/>
            </a:pPr>
            <a:r>
              <a:rPr lang="en-US" sz="3000" b="1" dirty="0"/>
              <a:t>Safe Transportation for Every Pedestrian (STEP)</a:t>
            </a:r>
          </a:p>
          <a:p>
            <a:pPr marL="0" indent="0" algn="ctr">
              <a:buNone/>
            </a:pPr>
            <a:r>
              <a:rPr lang="en-US" sz="3600" b="1" dirty="0"/>
              <a:t>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4106152-D10D-D706-1EC1-648711F42DD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57977" y="685800"/>
            <a:ext cx="5419725" cy="45720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662D6AFA-EDD7-6D80-1E07-AA9FDC40132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799"/>
            <a:ext cx="5419725" cy="457199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</a:sp3d>
        </p:spPr>
      </p:pic>
    </p:spTree>
    <p:extLst>
      <p:ext uri="{BB962C8B-B14F-4D97-AF65-F5344CB8AC3E}">
        <p14:creationId xmlns:p14="http://schemas.microsoft.com/office/powerpoint/2010/main" val="934846135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Edc-5 2018-2019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r>
              <a:rPr lang="en-US" b="1" dirty="0"/>
              <a:t>SH-116, Delaware County</a:t>
            </a:r>
          </a:p>
          <a:p>
            <a:pPr marL="0" indent="0" algn="ctr">
              <a:buNone/>
            </a:pPr>
            <a:r>
              <a:rPr lang="en-US" sz="2800" b="1" dirty="0"/>
              <a:t>Reducing Rural Roadway Departures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774A08B-7B04-0037-6293-F5EDC85BF1D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685800"/>
            <a:ext cx="5457825" cy="479107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540FB1B5-9AEE-B128-A84F-D7141622842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9874" y="685800"/>
            <a:ext cx="5457826" cy="479107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76107127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Edc-5 2018-2019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r>
              <a:rPr lang="en-US" b="1" dirty="0"/>
              <a:t>SH-100/82, Sequoyah County</a:t>
            </a:r>
          </a:p>
          <a:p>
            <a:pPr marL="0" indent="0" algn="ctr">
              <a:buNone/>
            </a:pPr>
            <a:r>
              <a:rPr lang="en-US" sz="2800" b="1" dirty="0"/>
              <a:t>Reducing Rural Roadway Departures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2A6146B-9FF4-79CD-E917-B89C9406BA4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8924" y="722756"/>
            <a:ext cx="5438775" cy="482079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C3D6F70-6285-D968-1391-0E5BB63A6DF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6410325" cy="482079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774579253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Edc-5 2018-2019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r>
              <a:rPr lang="en-US" b="1" dirty="0"/>
              <a:t>Bridge “A”, Grant County</a:t>
            </a:r>
          </a:p>
          <a:p>
            <a:pPr marL="0" indent="0" algn="ctr">
              <a:buNone/>
            </a:pPr>
            <a:r>
              <a:rPr lang="en-US" sz="2800" b="1" dirty="0"/>
              <a:t>Project Bundling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767EA02-5E45-C09C-9311-88C812EFA84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04850"/>
            <a:ext cx="5457825" cy="47720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356B711-EFA4-DDBD-A2A7-CCA886183B2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9874" y="704850"/>
            <a:ext cx="5457825" cy="4772025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573519412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Edc-5 2018-2019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r>
              <a:rPr lang="en-US" b="1" dirty="0"/>
              <a:t>Bridge “O”, Grant County</a:t>
            </a:r>
          </a:p>
          <a:p>
            <a:pPr marL="0" indent="0" algn="ctr">
              <a:buNone/>
            </a:pPr>
            <a:r>
              <a:rPr lang="en-US" sz="2800" b="1" dirty="0"/>
              <a:t>Project Bundling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D427B02-D15E-7B21-9378-21D1E7136F0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5467350" cy="481126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7B5B5EE-E2BE-6958-BAAD-30006D2F2DF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0350" y="722756"/>
            <a:ext cx="5467350" cy="4811269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311025143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Edc-5 2018-2019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pPr algn="ctr"/>
            <a:endParaRPr lang="en-US" sz="6200" b="1" dirty="0"/>
          </a:p>
          <a:p>
            <a:pPr algn="ctr"/>
            <a:endParaRPr lang="en-US" b="1" dirty="0"/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sz="2600" b="1" dirty="0"/>
          </a:p>
          <a:p>
            <a:pPr marL="0" indent="0" algn="ctr">
              <a:buNone/>
            </a:pPr>
            <a:r>
              <a:rPr lang="en-US" b="1" dirty="0"/>
              <a:t>Bridge “F”, Grant County</a:t>
            </a:r>
          </a:p>
          <a:p>
            <a:pPr marL="0" indent="0" algn="ctr">
              <a:buNone/>
            </a:pPr>
            <a:r>
              <a:rPr lang="en-US" sz="2800" b="1" dirty="0"/>
              <a:t>Project Bundling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C7AE8DC-F24D-6187-FA0B-CA124BC5131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" y="722756"/>
            <a:ext cx="5429250" cy="4763644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0988415-78C1-CAD4-7CD3-69485279BA8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48448" y="685800"/>
            <a:ext cx="5429251" cy="4800600"/>
          </a:xfrm>
          <a:prstGeom prst="rect">
            <a:avLst/>
          </a:prstGeom>
          <a:scene3d>
            <a:camera prst="orthographicFront"/>
            <a:lightRig rig="threePt" dir="t"/>
          </a:scene3d>
          <a:sp3d>
            <a:bevelT w="203200" h="203200"/>
            <a:bevelB w="203200" h="203200"/>
          </a:sp3d>
        </p:spPr>
      </p:pic>
    </p:spTree>
    <p:extLst>
      <p:ext uri="{BB962C8B-B14F-4D97-AF65-F5344CB8AC3E}">
        <p14:creationId xmlns:p14="http://schemas.microsoft.com/office/powerpoint/2010/main" val="1512352534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5">
                <a:lumMod val="89000"/>
              </a:schemeClr>
            </a:gs>
            <a:gs pos="23000">
              <a:schemeClr val="accent5">
                <a:lumMod val="89000"/>
              </a:schemeClr>
            </a:gs>
            <a:gs pos="69000">
              <a:schemeClr val="accent5">
                <a:lumMod val="75000"/>
              </a:schemeClr>
            </a:gs>
            <a:gs pos="6000">
              <a:schemeClr val="accent5">
                <a:lumMod val="70000"/>
              </a:schemeClr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86F1E-F149-8035-AD64-B679D95E2E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03632"/>
            <a:ext cx="10058400" cy="582168"/>
          </a:xfrm>
        </p:spPr>
        <p:txBody>
          <a:bodyPr>
            <a:noAutofit/>
          </a:bodyPr>
          <a:lstStyle/>
          <a:p>
            <a:pPr algn="ctr"/>
            <a:r>
              <a:rPr lang="en-US" sz="4800" b="1" dirty="0"/>
              <a:t>Edc-6 2021-2022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940E54-F5A7-DEE0-6392-15174980E3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" y="619125"/>
            <a:ext cx="11849100" cy="6135243"/>
          </a:xfrm>
        </p:spPr>
        <p:txBody>
          <a:bodyPr>
            <a:normAutofit/>
          </a:bodyPr>
          <a:lstStyle/>
          <a:p>
            <a:endParaRPr lang="en-US" b="1" dirty="0"/>
          </a:p>
          <a:p>
            <a:pPr algn="ctr"/>
            <a:endParaRPr lang="en-US" sz="2800" b="1" dirty="0"/>
          </a:p>
          <a:p>
            <a:pPr algn="ctr"/>
            <a:r>
              <a:rPr lang="en-US" sz="2800" b="1" dirty="0"/>
              <a:t>Crowdsourcing for Advancing Operations</a:t>
            </a:r>
          </a:p>
          <a:p>
            <a:pPr algn="ctr"/>
            <a:r>
              <a:rPr lang="en-US" sz="2800" b="1" dirty="0"/>
              <a:t>e-Ticketing and Digital As-Builts</a:t>
            </a:r>
          </a:p>
          <a:p>
            <a:pPr algn="ctr"/>
            <a:r>
              <a:rPr lang="en-US" sz="2800" b="1" dirty="0"/>
              <a:t>Next Generation Traffic Incident Management (TIM): Integrating Technology, Data, and Training</a:t>
            </a:r>
          </a:p>
          <a:p>
            <a:pPr algn="ctr"/>
            <a:r>
              <a:rPr lang="en-US" sz="2800" b="1" dirty="0"/>
              <a:t>Strategic Workforce Development</a:t>
            </a:r>
          </a:p>
          <a:p>
            <a:pPr algn="ctr"/>
            <a:r>
              <a:rPr lang="en-US" sz="2800" b="1" dirty="0"/>
              <a:t>Targeted Overlay Pavement Solutions (TOPS)</a:t>
            </a:r>
          </a:p>
          <a:p>
            <a:pPr algn="ctr"/>
            <a:r>
              <a:rPr lang="en-US" sz="2800" b="1" dirty="0"/>
              <a:t>UHPC for Bridge Preservation and Repair</a:t>
            </a:r>
          </a:p>
          <a:p>
            <a:pPr algn="ctr"/>
            <a:r>
              <a:rPr lang="en-US" sz="2800" b="1" dirty="0"/>
              <a:t>Virtual Public Involvement (VPI)</a:t>
            </a:r>
          </a:p>
          <a:p>
            <a:pPr algn="ctr"/>
            <a:endParaRPr lang="en-US" b="1" dirty="0"/>
          </a:p>
          <a:p>
            <a:pPr marL="0" indent="0" algn="ctr">
              <a:buNone/>
            </a:pPr>
            <a:endParaRPr lang="en-US" b="1" dirty="0"/>
          </a:p>
          <a:p>
            <a:pPr marL="0" indent="0" algn="ctr">
              <a:buNone/>
            </a:pPr>
            <a:endParaRPr lang="en-US" sz="11200" b="1" dirty="0"/>
          </a:p>
          <a:p>
            <a:pPr marL="0" indent="0" algn="ctr">
              <a:buNone/>
            </a:pPr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991124270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Wood Type">
  <a:themeElements>
    <a:clrScheme name="Wood Type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Wood Type">
      <a:majorFont>
        <a:latin typeface="Rockwell Condensed" panose="02060603050405020104"/>
        <a:ea typeface=""/>
        <a:cs typeface=""/>
        <a:font script="Grek" typeface="Cambria"/>
        <a:font script="Cyrl" typeface="Cambria"/>
        <a:font script="Jpan" typeface="HG明朝B"/>
        <a:font script="Hang" typeface="바탕"/>
        <a:font script="Hans" typeface="方正姚体"/>
        <a:font script="Hant" typeface="微軟正黑體"/>
        <a:font script="Arab" typeface="Times New Roman"/>
        <a:font script="Hebr" typeface="David"/>
        <a:font script="Thai" typeface="Jasmine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Rockwell" panose="02060603020205020403"/>
        <a:ea typeface=""/>
        <a:cs typeface=""/>
        <a:font script="Grek" typeface="Cambria"/>
        <a:font script="Cyrl" typeface="Cambria"/>
        <a:font script="Jpan" typeface="HG明朝B"/>
        <a:font script="Hang" typeface="바탕"/>
        <a:font script="Hans" typeface="方正姚体"/>
        <a:font script="Hant" typeface="標楷體"/>
        <a:font script="Arab" typeface="Times New Roman"/>
        <a:font script="Hebr" typeface="David"/>
        <a:font script="Thai" typeface="Jasmine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Wood Type">
      <a: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>
                <a:tint val="70000"/>
                <a:shade val="63000"/>
              </a:schemeClr>
              <a:schemeClr val="phClr">
                <a:tint val="10000"/>
                <a:satMod val="150000"/>
              </a:schemeClr>
            </a:duotone>
          </a:blip>
          <a:tile tx="0" ty="0" sx="60000" sy="59000" flip="none" algn="tl"/>
        </a:blipFill>
        <a:blipFill rotWithShape="1">
          <a:blip xmlns:r="http://schemas.openxmlformats.org/officeDocument/2006/relationships" r:embed="rId1">
            <a:duotone>
              <a:schemeClr val="phClr">
                <a:shade val="36000"/>
                <a:satMod val="120000"/>
              </a:schemeClr>
              <a:schemeClr val="phClr">
                <a:tint val="40000"/>
              </a:schemeClr>
            </a:duotone>
          </a:blip>
          <a:tile tx="0" ty="0" sx="60000" sy="59000" flip="none" algn="tl"/>
        </a:blip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softEdge rad="12700"/>
          </a:effectLst>
        </a:effectStyle>
        <a:effectStyle>
          <a:effectLst>
            <a:outerShdw blurRad="50800" dist="19050" dir="5400000" algn="tl" rotWithShape="0">
              <a:srgbClr val="000000">
                <a:alpha val="60000"/>
              </a:srgbClr>
            </a:outerShdw>
            <a:softEdge rad="12700"/>
          </a:effectLst>
        </a:effectStyle>
      </a:effectStyleLst>
      <a:bgFillStyleLst>
        <a:solidFill>
          <a:schemeClr val="phClr"/>
        </a:solidFill>
        <a:solidFill>
          <a:schemeClr val="phClr">
            <a:shade val="97000"/>
            <a:satMod val="150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75000"/>
                <a:shade val="58000"/>
                <a:satMod val="120000"/>
              </a:schemeClr>
              <a:schemeClr val="phClr">
                <a:tint val="50000"/>
                <a:shade val="96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ood Type" id="{7ACABC62-BF99-48CF-A9DC-4DB89C7B13DC}" vid="{142A1326-48AB-42A9-8428-CB14AA30176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TM04033927[[fn=Main Event]]</Template>
  <TotalTime>6143</TotalTime>
  <Words>640</Words>
  <Application>Microsoft Office PowerPoint</Application>
  <PresentationFormat>Widescreen</PresentationFormat>
  <Paragraphs>573</Paragraphs>
  <Slides>41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41</vt:i4>
      </vt:variant>
    </vt:vector>
  </HeadingPairs>
  <TitlesOfParts>
    <vt:vector size="47" baseType="lpstr">
      <vt:lpstr>Arial</vt:lpstr>
      <vt:lpstr>Rockwell</vt:lpstr>
      <vt:lpstr>Rockwell Condensed</vt:lpstr>
      <vt:lpstr>Wingdings</vt:lpstr>
      <vt:lpstr>Wood Type</vt:lpstr>
      <vt:lpstr>Document</vt:lpstr>
      <vt:lpstr>What’s working in Edc for oklahoma</vt:lpstr>
      <vt:lpstr>Edc-1 2011-2012</vt:lpstr>
      <vt:lpstr>Edc-1 2011-2012</vt:lpstr>
      <vt:lpstr>Edc-1 2011-2012</vt:lpstr>
      <vt:lpstr>Edc-1 2011-2012</vt:lpstr>
      <vt:lpstr>Edc-1 2011-2012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Edc-2 2013-2014</vt:lpstr>
      <vt:lpstr>Edc-3 2014-2015</vt:lpstr>
      <vt:lpstr>Edc-3 2014-2015</vt:lpstr>
      <vt:lpstr>Edc-3 2014-2015</vt:lpstr>
      <vt:lpstr>Edc-3 2014-2015</vt:lpstr>
      <vt:lpstr>Edc-3 2014-2015</vt:lpstr>
      <vt:lpstr>Edc-3 2014-2015</vt:lpstr>
      <vt:lpstr>Edc-3 2014-2015</vt:lpstr>
      <vt:lpstr>Edc-3 2014-2015</vt:lpstr>
      <vt:lpstr>Edc-4 2016-2017</vt:lpstr>
      <vt:lpstr>Edc-4 2016-2017</vt:lpstr>
      <vt:lpstr>Edc-4 2016-2017</vt:lpstr>
      <vt:lpstr>Edc-5 2018-2019</vt:lpstr>
      <vt:lpstr>Edc-5 2018-2019</vt:lpstr>
      <vt:lpstr>Edc-5 2018-2019</vt:lpstr>
      <vt:lpstr>Edc-5 2018-2019</vt:lpstr>
      <vt:lpstr>Edc-5 2018-2019</vt:lpstr>
      <vt:lpstr>Edc-6 2021-2022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What’s working in Edc for oklahoma</dc:title>
  <dc:creator>Bryan Cooper</dc:creator>
  <cp:lastModifiedBy>Bryan Cooper</cp:lastModifiedBy>
  <cp:revision>42</cp:revision>
  <dcterms:created xsi:type="dcterms:W3CDTF">2022-12-21T14:12:53Z</dcterms:created>
  <dcterms:modified xsi:type="dcterms:W3CDTF">2023-01-06T16:50:27Z</dcterms:modified>
</cp:coreProperties>
</file>