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57" r:id="rId4"/>
    <p:sldId id="265" r:id="rId5"/>
    <p:sldId id="258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ril Meadows" initials="AM" lastIdx="1" clrIdx="0">
    <p:extLst>
      <p:ext uri="{19B8F6BF-5375-455C-9EA6-DF929625EA0E}">
        <p15:presenceInfo xmlns:p15="http://schemas.microsoft.com/office/powerpoint/2012/main" userId="S::AMeadows@ODOT.ORG::7809ccbe-9463-4bb8-a8d3-deee222c4d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7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1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1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56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7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2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0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62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1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8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286798-7B2F-4568-A780-7F639A1E7C7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3E13-C0C7-4114-BC46-87C3E67A3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9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meadows@odot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CE2208-372C-2590-1910-21CC104F5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44118"/>
            <a:ext cx="8825658" cy="3329581"/>
          </a:xfrm>
        </p:spPr>
        <p:txBody>
          <a:bodyPr/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Oklahoma Transportation Construction Pre-apprenticeship Program</a:t>
            </a:r>
            <a:endParaRPr lang="en-US" sz="138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ED2729-BFB6-0523-CEDB-6F12FDE891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April Meadows, Oklahoma Transportation Cabinet</a:t>
            </a:r>
            <a:b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9693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003C-4EB4-4F3F-BD8E-23F8AF73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HCWP Working Group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AA77C-A011-E219-868C-A23C3DD3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48118"/>
            <a:ext cx="8946541" cy="4195481"/>
          </a:xfrm>
        </p:spPr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April Meadows – Oklahoma Transportation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Souzan Bahavar – FHWA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Steve Duskin – FHWA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Viplava Putta – FHWA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Musharraf Zaman – SPTC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Kim Johnson – LTAP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4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BB70D3-5837-EBF6-213B-57A2C161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EDD9AF-00B6-0CE6-6663-13E81DBD2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Oklahoma has a shortage of trained and skilled workers for the transportation construction industry. Particularly in areas of heavy equipment operators and trade craft jobs requiring special skills.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Critical underrepresentation in Oklahoma of women and minorities in the pool of potential workers  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Dissatisfaction with lack of training to support advancement and career growth opportunities</a:t>
            </a:r>
          </a:p>
          <a:p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2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0C2D-ADBF-E35C-F2C2-82412ED9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6AFA-3E47-5424-58D4-82378440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 workforce development and training program.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Will create a sustained pool of skilled applicants for the highway construction industry.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Based on the results of  ODOT 2022 Needs Assessment Survey covering Oklahoma’s transportation industry.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intent is to be the foundation of a continuing and expanding program to meet  the forecasted needs of the Oklahoma transportation industry.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0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776F-7FCA-A122-428D-CB12C397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5652-3B32-6CCB-0068-D2F6F235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Oklahoma projects will become safer, efficient, and cost effective, with standardized training programs that are expected to be highly impactful.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Put Oklahomans to work by implementing innovative strategies to identify, train, and place workers in highway construction jobs</a:t>
            </a:r>
          </a:p>
        </p:txBody>
      </p:sp>
    </p:spTree>
    <p:extLst>
      <p:ext uri="{BB962C8B-B14F-4D97-AF65-F5344CB8AC3E}">
        <p14:creationId xmlns:p14="http://schemas.microsoft.com/office/powerpoint/2010/main" val="317655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19DFE-B86B-00B1-5825-0537E25F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81D0-A0EA-A726-7374-8C7B1FD2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 unemployed and underemployed Oklahomans gain valuable skills to help them find jobs. 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Enhance their qualifications and allow them to consider alternative career paths.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Potential of reducing cost and time with respect to contractor bids resulting from reduced new-hire and training expenses.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9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D6CB-AFE3-0723-F848-ED31C686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6E8D-E8C4-D47D-9FB2-11AF3EBD2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Utilize workforce resources – state DOT’s with successful programs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Develop partnerships​ with sponsors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Identify skills gaps ​by use of survey to Oklahoma contractors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Develop structured training program​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Place trainees​ immediately out of program</a:t>
            </a:r>
          </a:p>
          <a:p>
            <a:pPr algn="l" rtl="0" fontAlgn="base">
              <a:buFont typeface="Wingdings" panose="05000000000000000000" pitchFamily="2" charset="2"/>
              <a:buChar char="Ø"/>
            </a:pPr>
            <a:r>
              <a:rPr lang="en-US" dirty="0"/>
              <a:t>Build career pathways and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6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3791-EE90-9D70-2225-5B7D203C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AF700-B3E3-B44B-179A-D15942AF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April Meadows</a:t>
            </a:r>
            <a:br>
              <a:rPr lang="en-US" sz="2400" dirty="0"/>
            </a:br>
            <a:r>
              <a:rPr lang="en-US" sz="2400" dirty="0"/>
              <a:t>Oklahoma Transportation Cabinet</a:t>
            </a:r>
            <a:br>
              <a:rPr lang="en-US" sz="2400" dirty="0"/>
            </a:br>
            <a:r>
              <a:rPr lang="en-US" sz="2400" dirty="0"/>
              <a:t>Human Resources / Talent Management</a:t>
            </a:r>
            <a:br>
              <a:rPr lang="en-US" sz="2400" dirty="0"/>
            </a:br>
            <a:r>
              <a:rPr lang="en-US" sz="2400" dirty="0"/>
              <a:t>(405) 706-2534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ameadows@odot.org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5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Override1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0E5580"/>
    </a:dk2>
    <a:lt2>
      <a:srgbClr val="EBEBEB"/>
    </a:lt2>
    <a:accent1>
      <a:srgbClr val="ACD433"/>
    </a:accent1>
    <a:accent2>
      <a:srgbClr val="E6C133"/>
    </a:accent2>
    <a:accent3>
      <a:srgbClr val="EF7A24"/>
    </a:accent3>
    <a:accent4>
      <a:srgbClr val="5AA0F5"/>
    </a:accent4>
    <a:accent5>
      <a:srgbClr val="75CEEC"/>
    </a:accent5>
    <a:accent6>
      <a:srgbClr val="65D6A0"/>
    </a:accent6>
    <a:hlink>
      <a:srgbClr val="C4E46E"/>
    </a:hlink>
    <a:folHlink>
      <a:srgbClr val="BDE0F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</TotalTime>
  <Words>339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Ion</vt:lpstr>
      <vt:lpstr>Oklahoma Transportation Construction Pre-apprenticeship Program</vt:lpstr>
      <vt:lpstr>HCWP Working Group Board</vt:lpstr>
      <vt:lpstr>Problem</vt:lpstr>
      <vt:lpstr>Innovation</vt:lpstr>
      <vt:lpstr>Benefits</vt:lpstr>
      <vt:lpstr> </vt:lpstr>
      <vt:lpstr>Program Framework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Transportation Construction Pre-apprenticeship Program</dc:title>
  <dc:creator>April Meadows</dc:creator>
  <cp:lastModifiedBy>April Meadows</cp:lastModifiedBy>
  <cp:revision>11</cp:revision>
  <dcterms:created xsi:type="dcterms:W3CDTF">2022-11-07T21:29:23Z</dcterms:created>
  <dcterms:modified xsi:type="dcterms:W3CDTF">2022-11-10T19:36:47Z</dcterms:modified>
</cp:coreProperties>
</file>