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CD0515-46DE-4D88-91EE-434DDCF2E83E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6F2FEF2E-8703-4999-B607-92032749D8A3}">
      <dgm:prSet/>
      <dgm:spPr/>
      <dgm:t>
        <a:bodyPr/>
        <a:lstStyle/>
        <a:p>
          <a:pPr>
            <a:defRPr cap="all"/>
          </a:pPr>
          <a:r>
            <a:rPr lang="en-US"/>
            <a:t>Knowledge Asset Interviews</a:t>
          </a:r>
        </a:p>
      </dgm:t>
    </dgm:pt>
    <dgm:pt modelId="{05BA6DA0-3FC0-4C85-B508-459398CBDDC9}" type="parTrans" cxnId="{C5B5BAAF-EF85-4CBB-8567-6B594D23F85A}">
      <dgm:prSet/>
      <dgm:spPr/>
      <dgm:t>
        <a:bodyPr/>
        <a:lstStyle/>
        <a:p>
          <a:endParaRPr lang="en-US"/>
        </a:p>
      </dgm:t>
    </dgm:pt>
    <dgm:pt modelId="{8DBA642A-6FC7-4FC8-9875-E5A7C5966E2C}" type="sibTrans" cxnId="{C5B5BAAF-EF85-4CBB-8567-6B594D23F85A}">
      <dgm:prSet/>
      <dgm:spPr/>
      <dgm:t>
        <a:bodyPr/>
        <a:lstStyle/>
        <a:p>
          <a:endParaRPr lang="en-US"/>
        </a:p>
      </dgm:t>
    </dgm:pt>
    <dgm:pt modelId="{00B91D35-8494-462C-A149-A6BABBA85F12}">
      <dgm:prSet/>
      <dgm:spPr/>
      <dgm:t>
        <a:bodyPr/>
        <a:lstStyle/>
        <a:p>
          <a:pPr>
            <a:defRPr cap="all"/>
          </a:pPr>
          <a:r>
            <a:rPr lang="en-US"/>
            <a:t>Social Network Analysis</a:t>
          </a:r>
        </a:p>
      </dgm:t>
    </dgm:pt>
    <dgm:pt modelId="{CC902939-086E-47EE-850F-AFDEDDD9D3B1}" type="parTrans" cxnId="{29E29EBA-EF5A-4073-AE70-CA7ACF700C1E}">
      <dgm:prSet/>
      <dgm:spPr/>
      <dgm:t>
        <a:bodyPr/>
        <a:lstStyle/>
        <a:p>
          <a:endParaRPr lang="en-US"/>
        </a:p>
      </dgm:t>
    </dgm:pt>
    <dgm:pt modelId="{379A577F-D37E-4E50-AF2E-B90A46CD3051}" type="sibTrans" cxnId="{29E29EBA-EF5A-4073-AE70-CA7ACF700C1E}">
      <dgm:prSet/>
      <dgm:spPr/>
      <dgm:t>
        <a:bodyPr/>
        <a:lstStyle/>
        <a:p>
          <a:endParaRPr lang="en-US"/>
        </a:p>
      </dgm:t>
    </dgm:pt>
    <dgm:pt modelId="{F57593E9-01AB-47F6-B4DC-C85149EC1FE3}">
      <dgm:prSet/>
      <dgm:spPr/>
      <dgm:t>
        <a:bodyPr/>
        <a:lstStyle/>
        <a:p>
          <a:pPr>
            <a:defRPr cap="all"/>
          </a:pPr>
          <a:r>
            <a:rPr lang="en-US"/>
            <a:t>Knowledge Mapping</a:t>
          </a:r>
        </a:p>
      </dgm:t>
    </dgm:pt>
    <dgm:pt modelId="{EF5EAB03-0E79-4BFE-A680-B30F8DF731E5}" type="parTrans" cxnId="{6281B6FA-22D0-42A1-82D9-B2CF0839E403}">
      <dgm:prSet/>
      <dgm:spPr/>
      <dgm:t>
        <a:bodyPr/>
        <a:lstStyle/>
        <a:p>
          <a:endParaRPr lang="en-US"/>
        </a:p>
      </dgm:t>
    </dgm:pt>
    <dgm:pt modelId="{AC7596A4-674A-46ED-8964-D983512D261B}" type="sibTrans" cxnId="{6281B6FA-22D0-42A1-82D9-B2CF0839E403}">
      <dgm:prSet/>
      <dgm:spPr/>
      <dgm:t>
        <a:bodyPr/>
        <a:lstStyle/>
        <a:p>
          <a:endParaRPr lang="en-US"/>
        </a:p>
      </dgm:t>
    </dgm:pt>
    <dgm:pt modelId="{DBE2A751-3A47-43DE-B80D-8C5FD1E4B745}">
      <dgm:prSet/>
      <dgm:spPr/>
      <dgm:t>
        <a:bodyPr/>
        <a:lstStyle/>
        <a:p>
          <a:pPr>
            <a:defRPr cap="all"/>
          </a:pPr>
          <a:r>
            <a:rPr lang="en-US"/>
            <a:t>Creating Repository for KM Information</a:t>
          </a:r>
        </a:p>
      </dgm:t>
    </dgm:pt>
    <dgm:pt modelId="{0E3FEA74-3F60-4F96-BDA0-F5F5E16BDB7F}" type="parTrans" cxnId="{C31459D7-CEC9-4E97-8854-AE40EC50D7BC}">
      <dgm:prSet/>
      <dgm:spPr/>
      <dgm:t>
        <a:bodyPr/>
        <a:lstStyle/>
        <a:p>
          <a:endParaRPr lang="en-US"/>
        </a:p>
      </dgm:t>
    </dgm:pt>
    <dgm:pt modelId="{DE455008-E38A-4755-96E7-ADAD386B56AB}" type="sibTrans" cxnId="{C31459D7-CEC9-4E97-8854-AE40EC50D7BC}">
      <dgm:prSet/>
      <dgm:spPr/>
      <dgm:t>
        <a:bodyPr/>
        <a:lstStyle/>
        <a:p>
          <a:endParaRPr lang="en-US"/>
        </a:p>
      </dgm:t>
    </dgm:pt>
    <dgm:pt modelId="{0751523B-141B-4D40-9F45-5D6975FA6C99}" type="pres">
      <dgm:prSet presAssocID="{D2CD0515-46DE-4D88-91EE-434DDCF2E83E}" presName="root" presStyleCnt="0">
        <dgm:presLayoutVars>
          <dgm:dir/>
          <dgm:resizeHandles val="exact"/>
        </dgm:presLayoutVars>
      </dgm:prSet>
      <dgm:spPr/>
    </dgm:pt>
    <dgm:pt modelId="{F7D743F0-0494-4EDC-99A2-9F8FB9638D95}" type="pres">
      <dgm:prSet presAssocID="{6F2FEF2E-8703-4999-B607-92032749D8A3}" presName="compNode" presStyleCnt="0"/>
      <dgm:spPr/>
    </dgm:pt>
    <dgm:pt modelId="{65D16EE1-372A-457F-A842-C721CAD0FAA2}" type="pres">
      <dgm:prSet presAssocID="{6F2FEF2E-8703-4999-B607-92032749D8A3}" presName="iconBgRect" presStyleLbl="bgShp" presStyleIdx="0" presStyleCnt="4"/>
      <dgm:spPr/>
    </dgm:pt>
    <dgm:pt modelId="{FB1A1A9D-CF0D-4916-8724-581A659A4FAC}" type="pres">
      <dgm:prSet presAssocID="{6F2FEF2E-8703-4999-B607-92032749D8A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6FB5937C-D1D6-49E3-8398-89438D763718}" type="pres">
      <dgm:prSet presAssocID="{6F2FEF2E-8703-4999-B607-92032749D8A3}" presName="spaceRect" presStyleCnt="0"/>
      <dgm:spPr/>
    </dgm:pt>
    <dgm:pt modelId="{EB2B6BEB-80EF-4FBC-A7F2-7B8ED91FFA20}" type="pres">
      <dgm:prSet presAssocID="{6F2FEF2E-8703-4999-B607-92032749D8A3}" presName="textRect" presStyleLbl="revTx" presStyleIdx="0" presStyleCnt="4">
        <dgm:presLayoutVars>
          <dgm:chMax val="1"/>
          <dgm:chPref val="1"/>
        </dgm:presLayoutVars>
      </dgm:prSet>
      <dgm:spPr/>
    </dgm:pt>
    <dgm:pt modelId="{BC8C3516-3486-42CC-8E22-8F9DC6E6C76B}" type="pres">
      <dgm:prSet presAssocID="{8DBA642A-6FC7-4FC8-9875-E5A7C5966E2C}" presName="sibTrans" presStyleCnt="0"/>
      <dgm:spPr/>
    </dgm:pt>
    <dgm:pt modelId="{3F8D063F-47DC-4C95-B002-19D455634AE9}" type="pres">
      <dgm:prSet presAssocID="{00B91D35-8494-462C-A149-A6BABBA85F12}" presName="compNode" presStyleCnt="0"/>
      <dgm:spPr/>
    </dgm:pt>
    <dgm:pt modelId="{FDAF5B1F-18CE-4CE8-9238-894BDACB5217}" type="pres">
      <dgm:prSet presAssocID="{00B91D35-8494-462C-A149-A6BABBA85F12}" presName="iconBgRect" presStyleLbl="bgShp" presStyleIdx="1" presStyleCnt="4"/>
      <dgm:spPr/>
    </dgm:pt>
    <dgm:pt modelId="{3CFF7873-DF27-4FD0-9D0B-13489A8F82DD}" type="pres">
      <dgm:prSet presAssocID="{00B91D35-8494-462C-A149-A6BABBA85F1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twork"/>
        </a:ext>
      </dgm:extLst>
    </dgm:pt>
    <dgm:pt modelId="{AA4A5A45-5CFE-49A0-A67E-EBE09DDD7FA6}" type="pres">
      <dgm:prSet presAssocID="{00B91D35-8494-462C-A149-A6BABBA85F12}" presName="spaceRect" presStyleCnt="0"/>
      <dgm:spPr/>
    </dgm:pt>
    <dgm:pt modelId="{242DEB74-2073-45D3-A739-15625F72B2F4}" type="pres">
      <dgm:prSet presAssocID="{00B91D35-8494-462C-A149-A6BABBA85F12}" presName="textRect" presStyleLbl="revTx" presStyleIdx="1" presStyleCnt="4">
        <dgm:presLayoutVars>
          <dgm:chMax val="1"/>
          <dgm:chPref val="1"/>
        </dgm:presLayoutVars>
      </dgm:prSet>
      <dgm:spPr/>
    </dgm:pt>
    <dgm:pt modelId="{228ADE7C-D02E-4928-8D04-97B283C7BFAA}" type="pres">
      <dgm:prSet presAssocID="{379A577F-D37E-4E50-AF2E-B90A46CD3051}" presName="sibTrans" presStyleCnt="0"/>
      <dgm:spPr/>
    </dgm:pt>
    <dgm:pt modelId="{061AB784-274B-4B61-98CF-7C1BDC6215CF}" type="pres">
      <dgm:prSet presAssocID="{F57593E9-01AB-47F6-B4DC-C85149EC1FE3}" presName="compNode" presStyleCnt="0"/>
      <dgm:spPr/>
    </dgm:pt>
    <dgm:pt modelId="{7E3750C3-7036-4CF3-A23C-556848E8F28F}" type="pres">
      <dgm:prSet presAssocID="{F57593E9-01AB-47F6-B4DC-C85149EC1FE3}" presName="iconBgRect" presStyleLbl="bgShp" presStyleIdx="2" presStyleCnt="4"/>
      <dgm:spPr/>
    </dgm:pt>
    <dgm:pt modelId="{751B2C15-7185-4573-9E27-C3127991D0B2}" type="pres">
      <dgm:prSet presAssocID="{F57593E9-01AB-47F6-B4DC-C85149EC1FE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 in head"/>
        </a:ext>
      </dgm:extLst>
    </dgm:pt>
    <dgm:pt modelId="{31CFB6E5-B08E-4E9D-ABD2-DCBB7D24C898}" type="pres">
      <dgm:prSet presAssocID="{F57593E9-01AB-47F6-B4DC-C85149EC1FE3}" presName="spaceRect" presStyleCnt="0"/>
      <dgm:spPr/>
    </dgm:pt>
    <dgm:pt modelId="{A08FDEE0-A626-4934-97DC-C9AEB4010270}" type="pres">
      <dgm:prSet presAssocID="{F57593E9-01AB-47F6-B4DC-C85149EC1FE3}" presName="textRect" presStyleLbl="revTx" presStyleIdx="2" presStyleCnt="4">
        <dgm:presLayoutVars>
          <dgm:chMax val="1"/>
          <dgm:chPref val="1"/>
        </dgm:presLayoutVars>
      </dgm:prSet>
      <dgm:spPr/>
    </dgm:pt>
    <dgm:pt modelId="{03165B1F-B2DC-43D5-B50E-A519BC8B931E}" type="pres">
      <dgm:prSet presAssocID="{AC7596A4-674A-46ED-8964-D983512D261B}" presName="sibTrans" presStyleCnt="0"/>
      <dgm:spPr/>
    </dgm:pt>
    <dgm:pt modelId="{5E2F8DEB-FA73-435F-9057-8F2214B8368D}" type="pres">
      <dgm:prSet presAssocID="{DBE2A751-3A47-43DE-B80D-8C5FD1E4B745}" presName="compNode" presStyleCnt="0"/>
      <dgm:spPr/>
    </dgm:pt>
    <dgm:pt modelId="{22B3FB5D-4DF2-4D54-9ED3-D38FC33D1078}" type="pres">
      <dgm:prSet presAssocID="{DBE2A751-3A47-43DE-B80D-8C5FD1E4B745}" presName="iconBgRect" presStyleLbl="bgShp" presStyleIdx="3" presStyleCnt="4"/>
      <dgm:spPr/>
    </dgm:pt>
    <dgm:pt modelId="{8232830A-FF12-4A24-9A2A-181B0688D446}" type="pres">
      <dgm:prSet presAssocID="{DBE2A751-3A47-43DE-B80D-8C5FD1E4B74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C6EA3D8E-E5B9-4C77-8D81-FB327A24A7E0}" type="pres">
      <dgm:prSet presAssocID="{DBE2A751-3A47-43DE-B80D-8C5FD1E4B745}" presName="spaceRect" presStyleCnt="0"/>
      <dgm:spPr/>
    </dgm:pt>
    <dgm:pt modelId="{8F6A2268-2C77-4EC6-A61F-349004D82232}" type="pres">
      <dgm:prSet presAssocID="{DBE2A751-3A47-43DE-B80D-8C5FD1E4B74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84991A18-9639-4D2F-8FAC-EF95D33C4819}" type="presOf" srcId="{D2CD0515-46DE-4D88-91EE-434DDCF2E83E}" destId="{0751523B-141B-4D40-9F45-5D6975FA6C99}" srcOrd="0" destOrd="0" presId="urn:microsoft.com/office/officeart/2018/5/layout/IconCircleLabelList"/>
    <dgm:cxn modelId="{F744B12D-F991-4A08-ACF1-07CD7ECA7EAE}" type="presOf" srcId="{F57593E9-01AB-47F6-B4DC-C85149EC1FE3}" destId="{A08FDEE0-A626-4934-97DC-C9AEB4010270}" srcOrd="0" destOrd="0" presId="urn:microsoft.com/office/officeart/2018/5/layout/IconCircleLabelList"/>
    <dgm:cxn modelId="{8E8F6859-DF6B-49B9-B348-21B0D7C3A058}" type="presOf" srcId="{00B91D35-8494-462C-A149-A6BABBA85F12}" destId="{242DEB74-2073-45D3-A739-15625F72B2F4}" srcOrd="0" destOrd="0" presId="urn:microsoft.com/office/officeart/2018/5/layout/IconCircleLabelList"/>
    <dgm:cxn modelId="{C5B5BAAF-EF85-4CBB-8567-6B594D23F85A}" srcId="{D2CD0515-46DE-4D88-91EE-434DDCF2E83E}" destId="{6F2FEF2E-8703-4999-B607-92032749D8A3}" srcOrd="0" destOrd="0" parTransId="{05BA6DA0-3FC0-4C85-B508-459398CBDDC9}" sibTransId="{8DBA642A-6FC7-4FC8-9875-E5A7C5966E2C}"/>
    <dgm:cxn modelId="{29E29EBA-EF5A-4073-AE70-CA7ACF700C1E}" srcId="{D2CD0515-46DE-4D88-91EE-434DDCF2E83E}" destId="{00B91D35-8494-462C-A149-A6BABBA85F12}" srcOrd="1" destOrd="0" parTransId="{CC902939-086E-47EE-850F-AFDEDDD9D3B1}" sibTransId="{379A577F-D37E-4E50-AF2E-B90A46CD3051}"/>
    <dgm:cxn modelId="{C31459D7-CEC9-4E97-8854-AE40EC50D7BC}" srcId="{D2CD0515-46DE-4D88-91EE-434DDCF2E83E}" destId="{DBE2A751-3A47-43DE-B80D-8C5FD1E4B745}" srcOrd="3" destOrd="0" parTransId="{0E3FEA74-3F60-4F96-BDA0-F5F5E16BDB7F}" sibTransId="{DE455008-E38A-4755-96E7-ADAD386B56AB}"/>
    <dgm:cxn modelId="{7038D4D9-D9D7-4044-BA25-6FC4ECF96D17}" type="presOf" srcId="{DBE2A751-3A47-43DE-B80D-8C5FD1E4B745}" destId="{8F6A2268-2C77-4EC6-A61F-349004D82232}" srcOrd="0" destOrd="0" presId="urn:microsoft.com/office/officeart/2018/5/layout/IconCircleLabelList"/>
    <dgm:cxn modelId="{F90992EE-FDB7-4F8F-86DD-339256F5E93F}" type="presOf" srcId="{6F2FEF2E-8703-4999-B607-92032749D8A3}" destId="{EB2B6BEB-80EF-4FBC-A7F2-7B8ED91FFA20}" srcOrd="0" destOrd="0" presId="urn:microsoft.com/office/officeart/2018/5/layout/IconCircleLabelList"/>
    <dgm:cxn modelId="{6281B6FA-22D0-42A1-82D9-B2CF0839E403}" srcId="{D2CD0515-46DE-4D88-91EE-434DDCF2E83E}" destId="{F57593E9-01AB-47F6-B4DC-C85149EC1FE3}" srcOrd="2" destOrd="0" parTransId="{EF5EAB03-0E79-4BFE-A680-B30F8DF731E5}" sibTransId="{AC7596A4-674A-46ED-8964-D983512D261B}"/>
    <dgm:cxn modelId="{5B19230D-FB11-4570-A2E4-F67501044BCE}" type="presParOf" srcId="{0751523B-141B-4D40-9F45-5D6975FA6C99}" destId="{F7D743F0-0494-4EDC-99A2-9F8FB9638D95}" srcOrd="0" destOrd="0" presId="urn:microsoft.com/office/officeart/2018/5/layout/IconCircleLabelList"/>
    <dgm:cxn modelId="{00D9A07C-F6FA-4E44-944E-4D73AF25C752}" type="presParOf" srcId="{F7D743F0-0494-4EDC-99A2-9F8FB9638D95}" destId="{65D16EE1-372A-457F-A842-C721CAD0FAA2}" srcOrd="0" destOrd="0" presId="urn:microsoft.com/office/officeart/2018/5/layout/IconCircleLabelList"/>
    <dgm:cxn modelId="{7FA9222E-65DA-4D7B-8AF2-4664F295AD71}" type="presParOf" srcId="{F7D743F0-0494-4EDC-99A2-9F8FB9638D95}" destId="{FB1A1A9D-CF0D-4916-8724-581A659A4FAC}" srcOrd="1" destOrd="0" presId="urn:microsoft.com/office/officeart/2018/5/layout/IconCircleLabelList"/>
    <dgm:cxn modelId="{2B5A7B31-B1C2-499C-9ED8-A26947697E0B}" type="presParOf" srcId="{F7D743F0-0494-4EDC-99A2-9F8FB9638D95}" destId="{6FB5937C-D1D6-49E3-8398-89438D763718}" srcOrd="2" destOrd="0" presId="urn:microsoft.com/office/officeart/2018/5/layout/IconCircleLabelList"/>
    <dgm:cxn modelId="{721F41F8-7406-412D-BEE7-199DD29CD264}" type="presParOf" srcId="{F7D743F0-0494-4EDC-99A2-9F8FB9638D95}" destId="{EB2B6BEB-80EF-4FBC-A7F2-7B8ED91FFA20}" srcOrd="3" destOrd="0" presId="urn:microsoft.com/office/officeart/2018/5/layout/IconCircleLabelList"/>
    <dgm:cxn modelId="{BFE234F0-211B-4381-938C-59145DDF0AA4}" type="presParOf" srcId="{0751523B-141B-4D40-9F45-5D6975FA6C99}" destId="{BC8C3516-3486-42CC-8E22-8F9DC6E6C76B}" srcOrd="1" destOrd="0" presId="urn:microsoft.com/office/officeart/2018/5/layout/IconCircleLabelList"/>
    <dgm:cxn modelId="{C87F759E-0F7D-445B-941D-D838A1DCD64F}" type="presParOf" srcId="{0751523B-141B-4D40-9F45-5D6975FA6C99}" destId="{3F8D063F-47DC-4C95-B002-19D455634AE9}" srcOrd="2" destOrd="0" presId="urn:microsoft.com/office/officeart/2018/5/layout/IconCircleLabelList"/>
    <dgm:cxn modelId="{717DAD2F-5FC3-4F00-913C-64CB1D55457F}" type="presParOf" srcId="{3F8D063F-47DC-4C95-B002-19D455634AE9}" destId="{FDAF5B1F-18CE-4CE8-9238-894BDACB5217}" srcOrd="0" destOrd="0" presId="urn:microsoft.com/office/officeart/2018/5/layout/IconCircleLabelList"/>
    <dgm:cxn modelId="{A4907462-94C4-4DC4-BE26-49056FCD1F54}" type="presParOf" srcId="{3F8D063F-47DC-4C95-B002-19D455634AE9}" destId="{3CFF7873-DF27-4FD0-9D0B-13489A8F82DD}" srcOrd="1" destOrd="0" presId="urn:microsoft.com/office/officeart/2018/5/layout/IconCircleLabelList"/>
    <dgm:cxn modelId="{9699419C-948A-410B-BE68-E0F4425822A1}" type="presParOf" srcId="{3F8D063F-47DC-4C95-B002-19D455634AE9}" destId="{AA4A5A45-5CFE-49A0-A67E-EBE09DDD7FA6}" srcOrd="2" destOrd="0" presId="urn:microsoft.com/office/officeart/2018/5/layout/IconCircleLabelList"/>
    <dgm:cxn modelId="{4CABDABB-CBA1-40CB-B2B8-285D8C3226FA}" type="presParOf" srcId="{3F8D063F-47DC-4C95-B002-19D455634AE9}" destId="{242DEB74-2073-45D3-A739-15625F72B2F4}" srcOrd="3" destOrd="0" presId="urn:microsoft.com/office/officeart/2018/5/layout/IconCircleLabelList"/>
    <dgm:cxn modelId="{216E3B76-DBCD-4B6C-BC21-8A52AC5D7EF8}" type="presParOf" srcId="{0751523B-141B-4D40-9F45-5D6975FA6C99}" destId="{228ADE7C-D02E-4928-8D04-97B283C7BFAA}" srcOrd="3" destOrd="0" presId="urn:microsoft.com/office/officeart/2018/5/layout/IconCircleLabelList"/>
    <dgm:cxn modelId="{F76FF475-B2DD-49E5-837A-C9CA6B08A828}" type="presParOf" srcId="{0751523B-141B-4D40-9F45-5D6975FA6C99}" destId="{061AB784-274B-4B61-98CF-7C1BDC6215CF}" srcOrd="4" destOrd="0" presId="urn:microsoft.com/office/officeart/2018/5/layout/IconCircleLabelList"/>
    <dgm:cxn modelId="{1D45357C-C540-4556-913B-96AB5F0550FC}" type="presParOf" srcId="{061AB784-274B-4B61-98CF-7C1BDC6215CF}" destId="{7E3750C3-7036-4CF3-A23C-556848E8F28F}" srcOrd="0" destOrd="0" presId="urn:microsoft.com/office/officeart/2018/5/layout/IconCircleLabelList"/>
    <dgm:cxn modelId="{8B5D7D6F-FE5C-4E4F-B74A-C896DF41788B}" type="presParOf" srcId="{061AB784-274B-4B61-98CF-7C1BDC6215CF}" destId="{751B2C15-7185-4573-9E27-C3127991D0B2}" srcOrd="1" destOrd="0" presId="urn:microsoft.com/office/officeart/2018/5/layout/IconCircleLabelList"/>
    <dgm:cxn modelId="{BF6C8E75-967D-4222-A5C9-0EE463680F85}" type="presParOf" srcId="{061AB784-274B-4B61-98CF-7C1BDC6215CF}" destId="{31CFB6E5-B08E-4E9D-ABD2-DCBB7D24C898}" srcOrd="2" destOrd="0" presId="urn:microsoft.com/office/officeart/2018/5/layout/IconCircleLabelList"/>
    <dgm:cxn modelId="{BE19A3FA-0E20-4664-8617-B833413492CD}" type="presParOf" srcId="{061AB784-274B-4B61-98CF-7C1BDC6215CF}" destId="{A08FDEE0-A626-4934-97DC-C9AEB4010270}" srcOrd="3" destOrd="0" presId="urn:microsoft.com/office/officeart/2018/5/layout/IconCircleLabelList"/>
    <dgm:cxn modelId="{17226339-57F3-4F4D-974F-19D811A55A4B}" type="presParOf" srcId="{0751523B-141B-4D40-9F45-5D6975FA6C99}" destId="{03165B1F-B2DC-43D5-B50E-A519BC8B931E}" srcOrd="5" destOrd="0" presId="urn:microsoft.com/office/officeart/2018/5/layout/IconCircleLabelList"/>
    <dgm:cxn modelId="{B854A256-2E72-4BE9-8640-EC050FCADBD6}" type="presParOf" srcId="{0751523B-141B-4D40-9F45-5D6975FA6C99}" destId="{5E2F8DEB-FA73-435F-9057-8F2214B8368D}" srcOrd="6" destOrd="0" presId="urn:microsoft.com/office/officeart/2018/5/layout/IconCircleLabelList"/>
    <dgm:cxn modelId="{2C566462-1281-4292-AFE5-EDD99EA3C6F9}" type="presParOf" srcId="{5E2F8DEB-FA73-435F-9057-8F2214B8368D}" destId="{22B3FB5D-4DF2-4D54-9ED3-D38FC33D1078}" srcOrd="0" destOrd="0" presId="urn:microsoft.com/office/officeart/2018/5/layout/IconCircleLabelList"/>
    <dgm:cxn modelId="{FE378514-AC1C-441C-98D6-D4F1315B5AB2}" type="presParOf" srcId="{5E2F8DEB-FA73-435F-9057-8F2214B8368D}" destId="{8232830A-FF12-4A24-9A2A-181B0688D446}" srcOrd="1" destOrd="0" presId="urn:microsoft.com/office/officeart/2018/5/layout/IconCircleLabelList"/>
    <dgm:cxn modelId="{71227659-4501-4A73-8DCB-7BFF46CC06E4}" type="presParOf" srcId="{5E2F8DEB-FA73-435F-9057-8F2214B8368D}" destId="{C6EA3D8E-E5B9-4C77-8D81-FB327A24A7E0}" srcOrd="2" destOrd="0" presId="urn:microsoft.com/office/officeart/2018/5/layout/IconCircleLabelList"/>
    <dgm:cxn modelId="{0B9A6DC2-0127-4411-BE40-8F983DEDBD64}" type="presParOf" srcId="{5E2F8DEB-FA73-435F-9057-8F2214B8368D}" destId="{8F6A2268-2C77-4EC6-A61F-349004D82232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8E981B-9AF4-49CF-9312-0E36982D9F24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5139B79-7748-4B14-B954-05A944AF10D7}">
      <dgm:prSet/>
      <dgm:spPr/>
      <dgm:t>
        <a:bodyPr/>
        <a:lstStyle/>
        <a:p>
          <a:r>
            <a:rPr lang="en-US" dirty="0"/>
            <a:t>Focuses on complete body of organizational knowledge</a:t>
          </a:r>
        </a:p>
      </dgm:t>
    </dgm:pt>
    <dgm:pt modelId="{B5A574EA-9E1F-43CE-8367-5D573A706803}" type="parTrans" cxnId="{2DF38504-C3C0-4A4F-9C03-0EBC2483B2DA}">
      <dgm:prSet/>
      <dgm:spPr/>
      <dgm:t>
        <a:bodyPr/>
        <a:lstStyle/>
        <a:p>
          <a:endParaRPr lang="en-US"/>
        </a:p>
      </dgm:t>
    </dgm:pt>
    <dgm:pt modelId="{AC914C3A-DAE3-41FB-84ED-ED4BE721828F}" type="sibTrans" cxnId="{2DF38504-C3C0-4A4F-9C03-0EBC2483B2DA}">
      <dgm:prSet phldrT="1"/>
      <dgm:spPr/>
      <dgm:t>
        <a:bodyPr/>
        <a:lstStyle/>
        <a:p>
          <a:r>
            <a:rPr lang="en-US"/>
            <a:t>1</a:t>
          </a:r>
        </a:p>
      </dgm:t>
    </dgm:pt>
    <dgm:pt modelId="{A739ECB9-18B4-4FF9-9AEB-FBABBE6E1247}">
      <dgm:prSet/>
      <dgm:spPr/>
      <dgm:t>
        <a:bodyPr/>
        <a:lstStyle/>
        <a:p>
          <a:r>
            <a:rPr lang="en-US" dirty="0"/>
            <a:t>Uses data to improve processes and procedures </a:t>
          </a:r>
        </a:p>
      </dgm:t>
    </dgm:pt>
    <dgm:pt modelId="{3C1918D7-7BC4-4A20-962A-98D3D2AB2839}" type="parTrans" cxnId="{9C9F0A04-0DEC-476A-8565-7899BF900DAF}">
      <dgm:prSet/>
      <dgm:spPr/>
      <dgm:t>
        <a:bodyPr/>
        <a:lstStyle/>
        <a:p>
          <a:endParaRPr lang="en-US"/>
        </a:p>
      </dgm:t>
    </dgm:pt>
    <dgm:pt modelId="{92ABF5A1-317C-444E-ACEC-4FC1A470E510}" type="sibTrans" cxnId="{9C9F0A04-0DEC-476A-8565-7899BF900DAF}">
      <dgm:prSet phldrT="2"/>
      <dgm:spPr/>
      <dgm:t>
        <a:bodyPr/>
        <a:lstStyle/>
        <a:p>
          <a:r>
            <a:rPr lang="en-US"/>
            <a:t>2</a:t>
          </a:r>
        </a:p>
      </dgm:t>
    </dgm:pt>
    <dgm:pt modelId="{D876F527-3FAE-498C-B17F-B22CCFDE77E3}">
      <dgm:prSet/>
      <dgm:spPr/>
      <dgm:t>
        <a:bodyPr/>
        <a:lstStyle/>
        <a:p>
          <a:r>
            <a:rPr lang="en-US" dirty="0"/>
            <a:t>Increases efficiency by reducing rework</a:t>
          </a:r>
        </a:p>
      </dgm:t>
    </dgm:pt>
    <dgm:pt modelId="{D42E7A74-4806-4262-854F-ABC841CC5E68}" type="parTrans" cxnId="{E7683651-24A7-4592-B022-1C73E34443BC}">
      <dgm:prSet/>
      <dgm:spPr/>
      <dgm:t>
        <a:bodyPr/>
        <a:lstStyle/>
        <a:p>
          <a:endParaRPr lang="en-US"/>
        </a:p>
      </dgm:t>
    </dgm:pt>
    <dgm:pt modelId="{E44D9088-A251-41D0-AB93-24D3F3846795}" type="sibTrans" cxnId="{E7683651-24A7-4592-B022-1C73E34443BC}">
      <dgm:prSet phldrT="3"/>
      <dgm:spPr/>
      <dgm:t>
        <a:bodyPr/>
        <a:lstStyle/>
        <a:p>
          <a:r>
            <a:rPr lang="en-US"/>
            <a:t>3</a:t>
          </a:r>
        </a:p>
      </dgm:t>
    </dgm:pt>
    <dgm:pt modelId="{4363E5A6-22B1-459D-9576-6DDB56542501}" type="pres">
      <dgm:prSet presAssocID="{F98E981B-9AF4-49CF-9312-0E36982D9F24}" presName="Name0" presStyleCnt="0">
        <dgm:presLayoutVars>
          <dgm:animLvl val="lvl"/>
          <dgm:resizeHandles val="exact"/>
        </dgm:presLayoutVars>
      </dgm:prSet>
      <dgm:spPr/>
    </dgm:pt>
    <dgm:pt modelId="{63E54E0D-4EDD-4E3B-9827-15748F3B79DF}" type="pres">
      <dgm:prSet presAssocID="{15139B79-7748-4B14-B954-05A944AF10D7}" presName="compositeNode" presStyleCnt="0">
        <dgm:presLayoutVars>
          <dgm:bulletEnabled val="1"/>
        </dgm:presLayoutVars>
      </dgm:prSet>
      <dgm:spPr/>
    </dgm:pt>
    <dgm:pt modelId="{89AC94AC-113F-4478-8F8E-326037DAFFA8}" type="pres">
      <dgm:prSet presAssocID="{15139B79-7748-4B14-B954-05A944AF10D7}" presName="bgRect" presStyleLbl="bgAccFollowNode1" presStyleIdx="0" presStyleCnt="3"/>
      <dgm:spPr/>
    </dgm:pt>
    <dgm:pt modelId="{B0AC2016-00DC-4930-994B-E921C7F2F651}" type="pres">
      <dgm:prSet presAssocID="{AC914C3A-DAE3-41FB-84ED-ED4BE721828F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D89B05FB-0671-4254-84CF-7A72401DBB5E}" type="pres">
      <dgm:prSet presAssocID="{15139B79-7748-4B14-B954-05A944AF10D7}" presName="bottomLine" presStyleLbl="alignNode1" presStyleIdx="1" presStyleCnt="6">
        <dgm:presLayoutVars/>
      </dgm:prSet>
      <dgm:spPr/>
    </dgm:pt>
    <dgm:pt modelId="{2890A94E-68D9-41BB-9C70-CCB9E9199631}" type="pres">
      <dgm:prSet presAssocID="{15139B79-7748-4B14-B954-05A944AF10D7}" presName="nodeText" presStyleLbl="bgAccFollowNode1" presStyleIdx="0" presStyleCnt="3">
        <dgm:presLayoutVars>
          <dgm:bulletEnabled val="1"/>
        </dgm:presLayoutVars>
      </dgm:prSet>
      <dgm:spPr/>
    </dgm:pt>
    <dgm:pt modelId="{4FF1063F-00B4-496E-9AFF-5E8F2D4832D1}" type="pres">
      <dgm:prSet presAssocID="{AC914C3A-DAE3-41FB-84ED-ED4BE721828F}" presName="sibTrans" presStyleCnt="0"/>
      <dgm:spPr/>
    </dgm:pt>
    <dgm:pt modelId="{2678ED3D-5F3E-4C6E-8007-84FC208647BE}" type="pres">
      <dgm:prSet presAssocID="{A739ECB9-18B4-4FF9-9AEB-FBABBE6E1247}" presName="compositeNode" presStyleCnt="0">
        <dgm:presLayoutVars>
          <dgm:bulletEnabled val="1"/>
        </dgm:presLayoutVars>
      </dgm:prSet>
      <dgm:spPr/>
    </dgm:pt>
    <dgm:pt modelId="{F119A3DA-AE98-4F48-B42A-BBCA7431B056}" type="pres">
      <dgm:prSet presAssocID="{A739ECB9-18B4-4FF9-9AEB-FBABBE6E1247}" presName="bgRect" presStyleLbl="bgAccFollowNode1" presStyleIdx="1" presStyleCnt="3"/>
      <dgm:spPr/>
    </dgm:pt>
    <dgm:pt modelId="{E802681F-3A77-4A24-ACDA-0FC877CB0EA8}" type="pres">
      <dgm:prSet presAssocID="{92ABF5A1-317C-444E-ACEC-4FC1A470E510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233A4A91-DC1C-4CB9-8751-FB50D0D612BE}" type="pres">
      <dgm:prSet presAssocID="{A739ECB9-18B4-4FF9-9AEB-FBABBE6E1247}" presName="bottomLine" presStyleLbl="alignNode1" presStyleIdx="3" presStyleCnt="6">
        <dgm:presLayoutVars/>
      </dgm:prSet>
      <dgm:spPr/>
    </dgm:pt>
    <dgm:pt modelId="{94278A91-BC79-4EDD-8AE7-4501D347C25E}" type="pres">
      <dgm:prSet presAssocID="{A739ECB9-18B4-4FF9-9AEB-FBABBE6E1247}" presName="nodeText" presStyleLbl="bgAccFollowNode1" presStyleIdx="1" presStyleCnt="3">
        <dgm:presLayoutVars>
          <dgm:bulletEnabled val="1"/>
        </dgm:presLayoutVars>
      </dgm:prSet>
      <dgm:spPr/>
    </dgm:pt>
    <dgm:pt modelId="{668D200B-8BAB-476C-B0C1-A3C7590D0138}" type="pres">
      <dgm:prSet presAssocID="{92ABF5A1-317C-444E-ACEC-4FC1A470E510}" presName="sibTrans" presStyleCnt="0"/>
      <dgm:spPr/>
    </dgm:pt>
    <dgm:pt modelId="{D88E9672-EB38-4990-A309-AC8FD5E8B3A3}" type="pres">
      <dgm:prSet presAssocID="{D876F527-3FAE-498C-B17F-B22CCFDE77E3}" presName="compositeNode" presStyleCnt="0">
        <dgm:presLayoutVars>
          <dgm:bulletEnabled val="1"/>
        </dgm:presLayoutVars>
      </dgm:prSet>
      <dgm:spPr/>
    </dgm:pt>
    <dgm:pt modelId="{43E66E70-AF10-41FD-AF4F-216E6D08C59E}" type="pres">
      <dgm:prSet presAssocID="{D876F527-3FAE-498C-B17F-B22CCFDE77E3}" presName="bgRect" presStyleLbl="bgAccFollowNode1" presStyleIdx="2" presStyleCnt="3"/>
      <dgm:spPr/>
    </dgm:pt>
    <dgm:pt modelId="{05927E8A-C6E7-45C9-85F2-222F2CBE44F2}" type="pres">
      <dgm:prSet presAssocID="{E44D9088-A251-41D0-AB93-24D3F3846795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4B155782-EB94-4987-BEE2-FFCC9D64243A}" type="pres">
      <dgm:prSet presAssocID="{D876F527-3FAE-498C-B17F-B22CCFDE77E3}" presName="bottomLine" presStyleLbl="alignNode1" presStyleIdx="5" presStyleCnt="6">
        <dgm:presLayoutVars/>
      </dgm:prSet>
      <dgm:spPr/>
    </dgm:pt>
    <dgm:pt modelId="{1B5952CE-AABD-4338-9984-00EFC50122CE}" type="pres">
      <dgm:prSet presAssocID="{D876F527-3FAE-498C-B17F-B22CCFDE77E3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9C9F0A04-0DEC-476A-8565-7899BF900DAF}" srcId="{F98E981B-9AF4-49CF-9312-0E36982D9F24}" destId="{A739ECB9-18B4-4FF9-9AEB-FBABBE6E1247}" srcOrd="1" destOrd="0" parTransId="{3C1918D7-7BC4-4A20-962A-98D3D2AB2839}" sibTransId="{92ABF5A1-317C-444E-ACEC-4FC1A470E510}"/>
    <dgm:cxn modelId="{2DF38504-C3C0-4A4F-9C03-0EBC2483B2DA}" srcId="{F98E981B-9AF4-49CF-9312-0E36982D9F24}" destId="{15139B79-7748-4B14-B954-05A944AF10D7}" srcOrd="0" destOrd="0" parTransId="{B5A574EA-9E1F-43CE-8367-5D573A706803}" sibTransId="{AC914C3A-DAE3-41FB-84ED-ED4BE721828F}"/>
    <dgm:cxn modelId="{A8711124-00E8-4C30-A057-B8958F7D2916}" type="presOf" srcId="{AC914C3A-DAE3-41FB-84ED-ED4BE721828F}" destId="{B0AC2016-00DC-4930-994B-E921C7F2F651}" srcOrd="0" destOrd="0" presId="urn:microsoft.com/office/officeart/2016/7/layout/BasicLinearProcessNumbered"/>
    <dgm:cxn modelId="{B0252F33-F594-40AF-8B3D-C6C87329C1BA}" type="presOf" srcId="{15139B79-7748-4B14-B954-05A944AF10D7}" destId="{2890A94E-68D9-41BB-9C70-CCB9E9199631}" srcOrd="1" destOrd="0" presId="urn:microsoft.com/office/officeart/2016/7/layout/BasicLinearProcessNumbered"/>
    <dgm:cxn modelId="{448A5733-AA3F-41F1-BE5A-20D757CD2673}" type="presOf" srcId="{D876F527-3FAE-498C-B17F-B22CCFDE77E3}" destId="{1B5952CE-AABD-4338-9984-00EFC50122CE}" srcOrd="1" destOrd="0" presId="urn:microsoft.com/office/officeart/2016/7/layout/BasicLinearProcessNumbered"/>
    <dgm:cxn modelId="{E7683651-24A7-4592-B022-1C73E34443BC}" srcId="{F98E981B-9AF4-49CF-9312-0E36982D9F24}" destId="{D876F527-3FAE-498C-B17F-B22CCFDE77E3}" srcOrd="2" destOrd="0" parTransId="{D42E7A74-4806-4262-854F-ABC841CC5E68}" sibTransId="{E44D9088-A251-41D0-AB93-24D3F3846795}"/>
    <dgm:cxn modelId="{D01A4E8C-7804-425A-B919-61A9603C7662}" type="presOf" srcId="{92ABF5A1-317C-444E-ACEC-4FC1A470E510}" destId="{E802681F-3A77-4A24-ACDA-0FC877CB0EA8}" srcOrd="0" destOrd="0" presId="urn:microsoft.com/office/officeart/2016/7/layout/BasicLinearProcessNumbered"/>
    <dgm:cxn modelId="{F4B4B19B-9BFB-47EA-8E93-173C96E3E36C}" type="presOf" srcId="{A739ECB9-18B4-4FF9-9AEB-FBABBE6E1247}" destId="{94278A91-BC79-4EDD-8AE7-4501D347C25E}" srcOrd="1" destOrd="0" presId="urn:microsoft.com/office/officeart/2016/7/layout/BasicLinearProcessNumbered"/>
    <dgm:cxn modelId="{39C8C09E-8ADC-40DE-9A30-DF40BEDE5D21}" type="presOf" srcId="{D876F527-3FAE-498C-B17F-B22CCFDE77E3}" destId="{43E66E70-AF10-41FD-AF4F-216E6D08C59E}" srcOrd="0" destOrd="0" presId="urn:microsoft.com/office/officeart/2016/7/layout/BasicLinearProcessNumbered"/>
    <dgm:cxn modelId="{DADC0AAE-F8B6-4F3B-9095-26B5DD73FCF2}" type="presOf" srcId="{F98E981B-9AF4-49CF-9312-0E36982D9F24}" destId="{4363E5A6-22B1-459D-9576-6DDB56542501}" srcOrd="0" destOrd="0" presId="urn:microsoft.com/office/officeart/2016/7/layout/BasicLinearProcessNumbered"/>
    <dgm:cxn modelId="{7AAA5DD1-23E3-4CAD-91FD-86A7A6907389}" type="presOf" srcId="{A739ECB9-18B4-4FF9-9AEB-FBABBE6E1247}" destId="{F119A3DA-AE98-4F48-B42A-BBCA7431B056}" srcOrd="0" destOrd="0" presId="urn:microsoft.com/office/officeart/2016/7/layout/BasicLinearProcessNumbered"/>
    <dgm:cxn modelId="{BAFB31E3-2721-4489-964F-2D7D97A24F00}" type="presOf" srcId="{E44D9088-A251-41D0-AB93-24D3F3846795}" destId="{05927E8A-C6E7-45C9-85F2-222F2CBE44F2}" srcOrd="0" destOrd="0" presId="urn:microsoft.com/office/officeart/2016/7/layout/BasicLinearProcessNumbered"/>
    <dgm:cxn modelId="{7AFE72F3-67C1-44D2-984A-24C089706FFF}" type="presOf" srcId="{15139B79-7748-4B14-B954-05A944AF10D7}" destId="{89AC94AC-113F-4478-8F8E-326037DAFFA8}" srcOrd="0" destOrd="0" presId="urn:microsoft.com/office/officeart/2016/7/layout/BasicLinearProcessNumbered"/>
    <dgm:cxn modelId="{EE4FC313-7684-422B-AA84-884948BC7DB7}" type="presParOf" srcId="{4363E5A6-22B1-459D-9576-6DDB56542501}" destId="{63E54E0D-4EDD-4E3B-9827-15748F3B79DF}" srcOrd="0" destOrd="0" presId="urn:microsoft.com/office/officeart/2016/7/layout/BasicLinearProcessNumbered"/>
    <dgm:cxn modelId="{24E73244-6006-4562-ADA0-4DEACA914532}" type="presParOf" srcId="{63E54E0D-4EDD-4E3B-9827-15748F3B79DF}" destId="{89AC94AC-113F-4478-8F8E-326037DAFFA8}" srcOrd="0" destOrd="0" presId="urn:microsoft.com/office/officeart/2016/7/layout/BasicLinearProcessNumbered"/>
    <dgm:cxn modelId="{47789D16-FFFB-4309-AAEC-2A2946851CDD}" type="presParOf" srcId="{63E54E0D-4EDD-4E3B-9827-15748F3B79DF}" destId="{B0AC2016-00DC-4930-994B-E921C7F2F651}" srcOrd="1" destOrd="0" presId="urn:microsoft.com/office/officeart/2016/7/layout/BasicLinearProcessNumbered"/>
    <dgm:cxn modelId="{26F9E41F-B127-4E53-9034-22248F6C6620}" type="presParOf" srcId="{63E54E0D-4EDD-4E3B-9827-15748F3B79DF}" destId="{D89B05FB-0671-4254-84CF-7A72401DBB5E}" srcOrd="2" destOrd="0" presId="urn:microsoft.com/office/officeart/2016/7/layout/BasicLinearProcessNumbered"/>
    <dgm:cxn modelId="{F33F5B62-B99A-461D-B8F9-C54FE7DBD8CB}" type="presParOf" srcId="{63E54E0D-4EDD-4E3B-9827-15748F3B79DF}" destId="{2890A94E-68D9-41BB-9C70-CCB9E9199631}" srcOrd="3" destOrd="0" presId="urn:microsoft.com/office/officeart/2016/7/layout/BasicLinearProcessNumbered"/>
    <dgm:cxn modelId="{5F6AA89F-A92F-415D-A3C8-9DE597C78F1B}" type="presParOf" srcId="{4363E5A6-22B1-459D-9576-6DDB56542501}" destId="{4FF1063F-00B4-496E-9AFF-5E8F2D4832D1}" srcOrd="1" destOrd="0" presId="urn:microsoft.com/office/officeart/2016/7/layout/BasicLinearProcessNumbered"/>
    <dgm:cxn modelId="{3FAA7BCD-AC0F-429F-AA2E-864BD4FBD213}" type="presParOf" srcId="{4363E5A6-22B1-459D-9576-6DDB56542501}" destId="{2678ED3D-5F3E-4C6E-8007-84FC208647BE}" srcOrd="2" destOrd="0" presId="urn:microsoft.com/office/officeart/2016/7/layout/BasicLinearProcessNumbered"/>
    <dgm:cxn modelId="{F9733ABE-317A-4EE0-8336-C2D6523BBD8F}" type="presParOf" srcId="{2678ED3D-5F3E-4C6E-8007-84FC208647BE}" destId="{F119A3DA-AE98-4F48-B42A-BBCA7431B056}" srcOrd="0" destOrd="0" presId="urn:microsoft.com/office/officeart/2016/7/layout/BasicLinearProcessNumbered"/>
    <dgm:cxn modelId="{C1824541-369C-47E2-81DA-ED68314E2AB9}" type="presParOf" srcId="{2678ED3D-5F3E-4C6E-8007-84FC208647BE}" destId="{E802681F-3A77-4A24-ACDA-0FC877CB0EA8}" srcOrd="1" destOrd="0" presId="urn:microsoft.com/office/officeart/2016/7/layout/BasicLinearProcessNumbered"/>
    <dgm:cxn modelId="{EF0B3645-DA09-4200-8347-BB020F64EC0C}" type="presParOf" srcId="{2678ED3D-5F3E-4C6E-8007-84FC208647BE}" destId="{233A4A91-DC1C-4CB9-8751-FB50D0D612BE}" srcOrd="2" destOrd="0" presId="urn:microsoft.com/office/officeart/2016/7/layout/BasicLinearProcessNumbered"/>
    <dgm:cxn modelId="{38B00427-BD01-4E8F-A718-58178E7BD0F5}" type="presParOf" srcId="{2678ED3D-5F3E-4C6E-8007-84FC208647BE}" destId="{94278A91-BC79-4EDD-8AE7-4501D347C25E}" srcOrd="3" destOrd="0" presId="urn:microsoft.com/office/officeart/2016/7/layout/BasicLinearProcessNumbered"/>
    <dgm:cxn modelId="{CB8E4B90-0EE5-4ADC-8B10-34E532928DA4}" type="presParOf" srcId="{4363E5A6-22B1-459D-9576-6DDB56542501}" destId="{668D200B-8BAB-476C-B0C1-A3C7590D0138}" srcOrd="3" destOrd="0" presId="urn:microsoft.com/office/officeart/2016/7/layout/BasicLinearProcessNumbered"/>
    <dgm:cxn modelId="{7BC23403-5B0E-49AF-BC7B-CEA9892355C3}" type="presParOf" srcId="{4363E5A6-22B1-459D-9576-6DDB56542501}" destId="{D88E9672-EB38-4990-A309-AC8FD5E8B3A3}" srcOrd="4" destOrd="0" presId="urn:microsoft.com/office/officeart/2016/7/layout/BasicLinearProcessNumbered"/>
    <dgm:cxn modelId="{506EBFD0-E69E-4D6D-9419-8EBBECF9C266}" type="presParOf" srcId="{D88E9672-EB38-4990-A309-AC8FD5E8B3A3}" destId="{43E66E70-AF10-41FD-AF4F-216E6D08C59E}" srcOrd="0" destOrd="0" presId="urn:microsoft.com/office/officeart/2016/7/layout/BasicLinearProcessNumbered"/>
    <dgm:cxn modelId="{E8792516-9899-45C6-852E-CE8DE908C5A0}" type="presParOf" srcId="{D88E9672-EB38-4990-A309-AC8FD5E8B3A3}" destId="{05927E8A-C6E7-45C9-85F2-222F2CBE44F2}" srcOrd="1" destOrd="0" presId="urn:microsoft.com/office/officeart/2016/7/layout/BasicLinearProcessNumbered"/>
    <dgm:cxn modelId="{CB34BAF6-3AB1-4094-BC6C-BE02AC215E73}" type="presParOf" srcId="{D88E9672-EB38-4990-A309-AC8FD5E8B3A3}" destId="{4B155782-EB94-4987-BEE2-FFCC9D64243A}" srcOrd="2" destOrd="0" presId="urn:microsoft.com/office/officeart/2016/7/layout/BasicLinearProcessNumbered"/>
    <dgm:cxn modelId="{E41FE2C5-CE72-4F38-B5FE-61EF1EBF39E9}" type="presParOf" srcId="{D88E9672-EB38-4990-A309-AC8FD5E8B3A3}" destId="{1B5952CE-AABD-4338-9984-00EFC50122CE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9A4FFA-1A75-46CC-A000-D94628769FB1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79182A16-D216-43C4-AB80-101D9D7A4AEF}">
      <dgm:prSet/>
      <dgm:spPr/>
      <dgm:t>
        <a:bodyPr/>
        <a:lstStyle/>
        <a:p>
          <a:pPr>
            <a:defRPr cap="all"/>
          </a:pPr>
          <a:r>
            <a:rPr lang="en-US"/>
            <a:t>Big data analytics</a:t>
          </a:r>
        </a:p>
      </dgm:t>
    </dgm:pt>
    <dgm:pt modelId="{E805275B-C78C-43E3-9A22-0200DFC337F2}" type="parTrans" cxnId="{FA1F63B7-DFB6-492F-B3CD-DC3AD619E9AB}">
      <dgm:prSet/>
      <dgm:spPr/>
      <dgm:t>
        <a:bodyPr/>
        <a:lstStyle/>
        <a:p>
          <a:endParaRPr lang="en-US"/>
        </a:p>
      </dgm:t>
    </dgm:pt>
    <dgm:pt modelId="{6CEDC5A3-D74D-49AE-8F68-F3E3F1477246}" type="sibTrans" cxnId="{FA1F63B7-DFB6-492F-B3CD-DC3AD619E9AB}">
      <dgm:prSet/>
      <dgm:spPr/>
      <dgm:t>
        <a:bodyPr/>
        <a:lstStyle/>
        <a:p>
          <a:endParaRPr lang="en-US"/>
        </a:p>
      </dgm:t>
    </dgm:pt>
    <dgm:pt modelId="{8149268D-3059-4BD8-BDEE-940062BFB96B}">
      <dgm:prSet/>
      <dgm:spPr/>
      <dgm:t>
        <a:bodyPr/>
        <a:lstStyle/>
        <a:p>
          <a:pPr>
            <a:defRPr cap="all"/>
          </a:pPr>
          <a:r>
            <a:rPr lang="en-US"/>
            <a:t>Leveraging your data</a:t>
          </a:r>
        </a:p>
      </dgm:t>
    </dgm:pt>
    <dgm:pt modelId="{B1042014-4E95-4C68-8373-E3203E13E594}" type="parTrans" cxnId="{CD83969D-CF6D-4460-8749-78279CF375DC}">
      <dgm:prSet/>
      <dgm:spPr/>
      <dgm:t>
        <a:bodyPr/>
        <a:lstStyle/>
        <a:p>
          <a:endParaRPr lang="en-US"/>
        </a:p>
      </dgm:t>
    </dgm:pt>
    <dgm:pt modelId="{BC329B6D-1A70-4AAD-8365-20EA7C1D3093}" type="sibTrans" cxnId="{CD83969D-CF6D-4460-8749-78279CF375DC}">
      <dgm:prSet/>
      <dgm:spPr/>
      <dgm:t>
        <a:bodyPr/>
        <a:lstStyle/>
        <a:p>
          <a:endParaRPr lang="en-US"/>
        </a:p>
      </dgm:t>
    </dgm:pt>
    <dgm:pt modelId="{F0421759-9968-4962-A7D2-FE7DA2F050B1}">
      <dgm:prSet/>
      <dgm:spPr/>
      <dgm:t>
        <a:bodyPr/>
        <a:lstStyle/>
        <a:p>
          <a:pPr>
            <a:defRPr cap="all"/>
          </a:pPr>
          <a:r>
            <a:rPr lang="en-US"/>
            <a:t>Reducing strategic risk</a:t>
          </a:r>
        </a:p>
      </dgm:t>
    </dgm:pt>
    <dgm:pt modelId="{54664F1F-B607-4A87-BD3A-FB019C528A7C}" type="parTrans" cxnId="{23E46CD2-1BD4-41BD-86BD-6A66F33BBC5C}">
      <dgm:prSet/>
      <dgm:spPr/>
      <dgm:t>
        <a:bodyPr/>
        <a:lstStyle/>
        <a:p>
          <a:endParaRPr lang="en-US"/>
        </a:p>
      </dgm:t>
    </dgm:pt>
    <dgm:pt modelId="{4CA3C6B7-108B-42EC-8F48-6FE8123AF798}" type="sibTrans" cxnId="{23E46CD2-1BD4-41BD-86BD-6A66F33BBC5C}">
      <dgm:prSet/>
      <dgm:spPr/>
      <dgm:t>
        <a:bodyPr/>
        <a:lstStyle/>
        <a:p>
          <a:endParaRPr lang="en-US"/>
        </a:p>
      </dgm:t>
    </dgm:pt>
    <dgm:pt modelId="{3F698185-1533-4A14-B4E9-13D3609B9158}" type="pres">
      <dgm:prSet presAssocID="{D69A4FFA-1A75-46CC-A000-D94628769FB1}" presName="root" presStyleCnt="0">
        <dgm:presLayoutVars>
          <dgm:dir/>
          <dgm:resizeHandles val="exact"/>
        </dgm:presLayoutVars>
      </dgm:prSet>
      <dgm:spPr/>
    </dgm:pt>
    <dgm:pt modelId="{2B6FB325-DF14-4C60-B525-B67190117153}" type="pres">
      <dgm:prSet presAssocID="{79182A16-D216-43C4-AB80-101D9D7A4AEF}" presName="compNode" presStyleCnt="0"/>
      <dgm:spPr/>
    </dgm:pt>
    <dgm:pt modelId="{FD24B114-FEAD-4529-AB55-B34437357713}" type="pres">
      <dgm:prSet presAssocID="{79182A16-D216-43C4-AB80-101D9D7A4AEF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F853F6AD-B40E-4219-BC50-8CA95F35EE96}" type="pres">
      <dgm:prSet presAssocID="{79182A16-D216-43C4-AB80-101D9D7A4AE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3A7969C0-FA37-4DF0-BF80-4FC9FBAD22C0}" type="pres">
      <dgm:prSet presAssocID="{79182A16-D216-43C4-AB80-101D9D7A4AEF}" presName="spaceRect" presStyleCnt="0"/>
      <dgm:spPr/>
    </dgm:pt>
    <dgm:pt modelId="{52826C2D-3ADB-40D7-B510-318F25282AF2}" type="pres">
      <dgm:prSet presAssocID="{79182A16-D216-43C4-AB80-101D9D7A4AEF}" presName="textRect" presStyleLbl="revTx" presStyleIdx="0" presStyleCnt="3">
        <dgm:presLayoutVars>
          <dgm:chMax val="1"/>
          <dgm:chPref val="1"/>
        </dgm:presLayoutVars>
      </dgm:prSet>
      <dgm:spPr/>
    </dgm:pt>
    <dgm:pt modelId="{672FA4DB-12D6-48F8-BBEB-6FDA14FC5398}" type="pres">
      <dgm:prSet presAssocID="{6CEDC5A3-D74D-49AE-8F68-F3E3F1477246}" presName="sibTrans" presStyleCnt="0"/>
      <dgm:spPr/>
    </dgm:pt>
    <dgm:pt modelId="{527F5718-CCCB-45AB-B33B-522B64ADA6D9}" type="pres">
      <dgm:prSet presAssocID="{8149268D-3059-4BD8-BDEE-940062BFB96B}" presName="compNode" presStyleCnt="0"/>
      <dgm:spPr/>
    </dgm:pt>
    <dgm:pt modelId="{565C1EFD-717D-40E8-AAD9-E9BF5752A3CB}" type="pres">
      <dgm:prSet presAssocID="{8149268D-3059-4BD8-BDEE-940062BFB96B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1D048E5D-4C47-4593-94ED-BEE8DF82C75C}" type="pres">
      <dgm:prSet presAssocID="{8149268D-3059-4BD8-BDEE-940062BFB96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C2F58597-8E16-49B0-979B-717BCD3685D4}" type="pres">
      <dgm:prSet presAssocID="{8149268D-3059-4BD8-BDEE-940062BFB96B}" presName="spaceRect" presStyleCnt="0"/>
      <dgm:spPr/>
    </dgm:pt>
    <dgm:pt modelId="{9CF3EEFB-D199-40E4-89BC-997142A67A09}" type="pres">
      <dgm:prSet presAssocID="{8149268D-3059-4BD8-BDEE-940062BFB96B}" presName="textRect" presStyleLbl="revTx" presStyleIdx="1" presStyleCnt="3">
        <dgm:presLayoutVars>
          <dgm:chMax val="1"/>
          <dgm:chPref val="1"/>
        </dgm:presLayoutVars>
      </dgm:prSet>
      <dgm:spPr/>
    </dgm:pt>
    <dgm:pt modelId="{508CCA41-2D46-43D2-9925-D1ED2C0DFBDC}" type="pres">
      <dgm:prSet presAssocID="{BC329B6D-1A70-4AAD-8365-20EA7C1D3093}" presName="sibTrans" presStyleCnt="0"/>
      <dgm:spPr/>
    </dgm:pt>
    <dgm:pt modelId="{A6428792-1DE5-4B7C-B60C-95FFBF9FA90F}" type="pres">
      <dgm:prSet presAssocID="{F0421759-9968-4962-A7D2-FE7DA2F050B1}" presName="compNode" presStyleCnt="0"/>
      <dgm:spPr/>
    </dgm:pt>
    <dgm:pt modelId="{75909CC7-4348-4651-A34D-C8BF968EEF9D}" type="pres">
      <dgm:prSet presAssocID="{F0421759-9968-4962-A7D2-FE7DA2F050B1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1E56E502-BA33-442B-8621-BFC9760709E6}" type="pres">
      <dgm:prSet presAssocID="{F0421759-9968-4962-A7D2-FE7DA2F050B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D299F2B8-4B19-456C-86BB-A90A18DB2176}" type="pres">
      <dgm:prSet presAssocID="{F0421759-9968-4962-A7D2-FE7DA2F050B1}" presName="spaceRect" presStyleCnt="0"/>
      <dgm:spPr/>
    </dgm:pt>
    <dgm:pt modelId="{40064C24-9DAB-41ED-974B-BE0131533966}" type="pres">
      <dgm:prSet presAssocID="{F0421759-9968-4962-A7D2-FE7DA2F050B1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5954000-3724-492D-B5CF-EE84BB2099B0}" type="presOf" srcId="{F0421759-9968-4962-A7D2-FE7DA2F050B1}" destId="{40064C24-9DAB-41ED-974B-BE0131533966}" srcOrd="0" destOrd="0" presId="urn:microsoft.com/office/officeart/2018/5/layout/IconLeafLabelList"/>
    <dgm:cxn modelId="{621A6504-98F7-40E0-9724-4C81F4A9A6A5}" type="presOf" srcId="{8149268D-3059-4BD8-BDEE-940062BFB96B}" destId="{9CF3EEFB-D199-40E4-89BC-997142A67A09}" srcOrd="0" destOrd="0" presId="urn:microsoft.com/office/officeart/2018/5/layout/IconLeafLabelList"/>
    <dgm:cxn modelId="{7ECACC68-1EB7-4D85-AF53-74BAFE5DB538}" type="presOf" srcId="{79182A16-D216-43C4-AB80-101D9D7A4AEF}" destId="{52826C2D-3ADB-40D7-B510-318F25282AF2}" srcOrd="0" destOrd="0" presId="urn:microsoft.com/office/officeart/2018/5/layout/IconLeafLabelList"/>
    <dgm:cxn modelId="{314CD188-FC0C-4972-B194-67F6D0A196E8}" type="presOf" srcId="{D69A4FFA-1A75-46CC-A000-D94628769FB1}" destId="{3F698185-1533-4A14-B4E9-13D3609B9158}" srcOrd="0" destOrd="0" presId="urn:microsoft.com/office/officeart/2018/5/layout/IconLeafLabelList"/>
    <dgm:cxn modelId="{CD83969D-CF6D-4460-8749-78279CF375DC}" srcId="{D69A4FFA-1A75-46CC-A000-D94628769FB1}" destId="{8149268D-3059-4BD8-BDEE-940062BFB96B}" srcOrd="1" destOrd="0" parTransId="{B1042014-4E95-4C68-8373-E3203E13E594}" sibTransId="{BC329B6D-1A70-4AAD-8365-20EA7C1D3093}"/>
    <dgm:cxn modelId="{FA1F63B7-DFB6-492F-B3CD-DC3AD619E9AB}" srcId="{D69A4FFA-1A75-46CC-A000-D94628769FB1}" destId="{79182A16-D216-43C4-AB80-101D9D7A4AEF}" srcOrd="0" destOrd="0" parTransId="{E805275B-C78C-43E3-9A22-0200DFC337F2}" sibTransId="{6CEDC5A3-D74D-49AE-8F68-F3E3F1477246}"/>
    <dgm:cxn modelId="{23E46CD2-1BD4-41BD-86BD-6A66F33BBC5C}" srcId="{D69A4FFA-1A75-46CC-A000-D94628769FB1}" destId="{F0421759-9968-4962-A7D2-FE7DA2F050B1}" srcOrd="2" destOrd="0" parTransId="{54664F1F-B607-4A87-BD3A-FB019C528A7C}" sibTransId="{4CA3C6B7-108B-42EC-8F48-6FE8123AF798}"/>
    <dgm:cxn modelId="{A6B60B87-2BFF-4E9A-892F-68BF372925D3}" type="presParOf" srcId="{3F698185-1533-4A14-B4E9-13D3609B9158}" destId="{2B6FB325-DF14-4C60-B525-B67190117153}" srcOrd="0" destOrd="0" presId="urn:microsoft.com/office/officeart/2018/5/layout/IconLeafLabelList"/>
    <dgm:cxn modelId="{3EC2812B-22D6-4C4E-8062-971D5F67E6B5}" type="presParOf" srcId="{2B6FB325-DF14-4C60-B525-B67190117153}" destId="{FD24B114-FEAD-4529-AB55-B34437357713}" srcOrd="0" destOrd="0" presId="urn:microsoft.com/office/officeart/2018/5/layout/IconLeafLabelList"/>
    <dgm:cxn modelId="{4C550783-8886-47AA-81E3-D6AEBEE0A6BD}" type="presParOf" srcId="{2B6FB325-DF14-4C60-B525-B67190117153}" destId="{F853F6AD-B40E-4219-BC50-8CA95F35EE96}" srcOrd="1" destOrd="0" presId="urn:microsoft.com/office/officeart/2018/5/layout/IconLeafLabelList"/>
    <dgm:cxn modelId="{7A68C724-08B3-4F26-803F-74C562C7401E}" type="presParOf" srcId="{2B6FB325-DF14-4C60-B525-B67190117153}" destId="{3A7969C0-FA37-4DF0-BF80-4FC9FBAD22C0}" srcOrd="2" destOrd="0" presId="urn:microsoft.com/office/officeart/2018/5/layout/IconLeafLabelList"/>
    <dgm:cxn modelId="{EA466126-3ACC-4829-9574-9A967F8BAB97}" type="presParOf" srcId="{2B6FB325-DF14-4C60-B525-B67190117153}" destId="{52826C2D-3ADB-40D7-B510-318F25282AF2}" srcOrd="3" destOrd="0" presId="urn:microsoft.com/office/officeart/2018/5/layout/IconLeafLabelList"/>
    <dgm:cxn modelId="{FA5A8BDB-3099-4DCF-A6BB-9567F7BAF595}" type="presParOf" srcId="{3F698185-1533-4A14-B4E9-13D3609B9158}" destId="{672FA4DB-12D6-48F8-BBEB-6FDA14FC5398}" srcOrd="1" destOrd="0" presId="urn:microsoft.com/office/officeart/2018/5/layout/IconLeafLabelList"/>
    <dgm:cxn modelId="{C3BDFCBD-42E7-4060-9DFB-8606E27122A1}" type="presParOf" srcId="{3F698185-1533-4A14-B4E9-13D3609B9158}" destId="{527F5718-CCCB-45AB-B33B-522B64ADA6D9}" srcOrd="2" destOrd="0" presId="urn:microsoft.com/office/officeart/2018/5/layout/IconLeafLabelList"/>
    <dgm:cxn modelId="{43CD2DE6-F3F3-40D7-B687-17314172D2A1}" type="presParOf" srcId="{527F5718-CCCB-45AB-B33B-522B64ADA6D9}" destId="{565C1EFD-717D-40E8-AAD9-E9BF5752A3CB}" srcOrd="0" destOrd="0" presId="urn:microsoft.com/office/officeart/2018/5/layout/IconLeafLabelList"/>
    <dgm:cxn modelId="{93774F9D-6E31-473A-BB07-C3658923B959}" type="presParOf" srcId="{527F5718-CCCB-45AB-B33B-522B64ADA6D9}" destId="{1D048E5D-4C47-4593-94ED-BEE8DF82C75C}" srcOrd="1" destOrd="0" presId="urn:microsoft.com/office/officeart/2018/5/layout/IconLeafLabelList"/>
    <dgm:cxn modelId="{53A433DC-97C8-4966-A8D3-E1275637FB2C}" type="presParOf" srcId="{527F5718-CCCB-45AB-B33B-522B64ADA6D9}" destId="{C2F58597-8E16-49B0-979B-717BCD3685D4}" srcOrd="2" destOrd="0" presId="urn:microsoft.com/office/officeart/2018/5/layout/IconLeafLabelList"/>
    <dgm:cxn modelId="{DB4BE624-5709-4DAF-BB16-F348CAD7F4AF}" type="presParOf" srcId="{527F5718-CCCB-45AB-B33B-522B64ADA6D9}" destId="{9CF3EEFB-D199-40E4-89BC-997142A67A09}" srcOrd="3" destOrd="0" presId="urn:microsoft.com/office/officeart/2018/5/layout/IconLeafLabelList"/>
    <dgm:cxn modelId="{D33F2C27-B8D1-42B0-9037-83D63C406B98}" type="presParOf" srcId="{3F698185-1533-4A14-B4E9-13D3609B9158}" destId="{508CCA41-2D46-43D2-9925-D1ED2C0DFBDC}" srcOrd="3" destOrd="0" presId="urn:microsoft.com/office/officeart/2018/5/layout/IconLeafLabelList"/>
    <dgm:cxn modelId="{8F3DEE1B-61DB-4D4B-A56B-F9FC2EF89362}" type="presParOf" srcId="{3F698185-1533-4A14-B4E9-13D3609B9158}" destId="{A6428792-1DE5-4B7C-B60C-95FFBF9FA90F}" srcOrd="4" destOrd="0" presId="urn:microsoft.com/office/officeart/2018/5/layout/IconLeafLabelList"/>
    <dgm:cxn modelId="{26EDD128-16ED-44D6-92A5-AF43FB1E3B0D}" type="presParOf" srcId="{A6428792-1DE5-4B7C-B60C-95FFBF9FA90F}" destId="{75909CC7-4348-4651-A34D-C8BF968EEF9D}" srcOrd="0" destOrd="0" presId="urn:microsoft.com/office/officeart/2018/5/layout/IconLeafLabelList"/>
    <dgm:cxn modelId="{E5203454-48ED-4C18-B722-9F7B02335198}" type="presParOf" srcId="{A6428792-1DE5-4B7C-B60C-95FFBF9FA90F}" destId="{1E56E502-BA33-442B-8621-BFC9760709E6}" srcOrd="1" destOrd="0" presId="urn:microsoft.com/office/officeart/2018/5/layout/IconLeafLabelList"/>
    <dgm:cxn modelId="{9E487575-A6D4-484C-A57A-732ACD714019}" type="presParOf" srcId="{A6428792-1DE5-4B7C-B60C-95FFBF9FA90F}" destId="{D299F2B8-4B19-456C-86BB-A90A18DB2176}" srcOrd="2" destOrd="0" presId="urn:microsoft.com/office/officeart/2018/5/layout/IconLeafLabelList"/>
    <dgm:cxn modelId="{502044CB-F6A2-4E24-8B5A-D6324072720C}" type="presParOf" srcId="{A6428792-1DE5-4B7C-B60C-95FFBF9FA90F}" destId="{40064C24-9DAB-41ED-974B-BE0131533966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7F8FDC-4CBB-4DC5-B038-2E052C909B3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15D13A6-12E6-42C3-85E9-79CA24E7723A}">
      <dgm:prSet/>
      <dgm:spPr/>
      <dgm:t>
        <a:bodyPr/>
        <a:lstStyle/>
        <a:p>
          <a:r>
            <a:rPr lang="en-US" dirty="0"/>
            <a:t>Examples of KMS</a:t>
          </a:r>
        </a:p>
      </dgm:t>
    </dgm:pt>
    <dgm:pt modelId="{AF78B2FE-D2CE-4A12-B4A6-EE6C2697FAE5}" type="parTrans" cxnId="{9F6DC027-4275-452A-A7A4-BCE6032816E3}">
      <dgm:prSet/>
      <dgm:spPr/>
      <dgm:t>
        <a:bodyPr/>
        <a:lstStyle/>
        <a:p>
          <a:endParaRPr lang="en-US"/>
        </a:p>
      </dgm:t>
    </dgm:pt>
    <dgm:pt modelId="{2ECAE5BC-0B28-463D-8DC4-B2CE9DD48A69}" type="sibTrans" cxnId="{9F6DC027-4275-452A-A7A4-BCE6032816E3}">
      <dgm:prSet/>
      <dgm:spPr/>
      <dgm:t>
        <a:bodyPr/>
        <a:lstStyle/>
        <a:p>
          <a:endParaRPr lang="en-US"/>
        </a:p>
      </dgm:t>
    </dgm:pt>
    <dgm:pt modelId="{D2D38375-EEE0-4AEC-9F83-BA5478A018E9}">
      <dgm:prSet/>
      <dgm:spPr/>
      <dgm:t>
        <a:bodyPr/>
        <a:lstStyle/>
        <a:p>
          <a:r>
            <a:rPr lang="en-US" dirty="0"/>
            <a:t>Difference between tacit and explicit knowledge</a:t>
          </a:r>
        </a:p>
      </dgm:t>
    </dgm:pt>
    <dgm:pt modelId="{7E4B3711-361E-4BBD-A5DC-3856B7FB6795}" type="parTrans" cxnId="{96BAD7F0-6B1F-4705-84EE-930B320BECDB}">
      <dgm:prSet/>
      <dgm:spPr/>
      <dgm:t>
        <a:bodyPr/>
        <a:lstStyle/>
        <a:p>
          <a:endParaRPr lang="en-US"/>
        </a:p>
      </dgm:t>
    </dgm:pt>
    <dgm:pt modelId="{BD9301A3-74BB-4B8F-8212-4A85A58987AA}" type="sibTrans" cxnId="{96BAD7F0-6B1F-4705-84EE-930B320BECDB}">
      <dgm:prSet/>
      <dgm:spPr/>
      <dgm:t>
        <a:bodyPr/>
        <a:lstStyle/>
        <a:p>
          <a:endParaRPr lang="en-US"/>
        </a:p>
      </dgm:t>
    </dgm:pt>
    <dgm:pt modelId="{54E8EEB1-ED6F-4A14-973C-AF41C3B33252}">
      <dgm:prSet/>
      <dgm:spPr/>
      <dgm:t>
        <a:bodyPr/>
        <a:lstStyle/>
        <a:p>
          <a:r>
            <a:rPr lang="en-US" dirty="0"/>
            <a:t>Capture, store, and share</a:t>
          </a:r>
        </a:p>
      </dgm:t>
    </dgm:pt>
    <dgm:pt modelId="{8951EF36-8F7E-4037-9C48-EA111131FC5B}" type="parTrans" cxnId="{49E6266B-55DB-4DA8-A005-2B317326A3AE}">
      <dgm:prSet/>
      <dgm:spPr/>
      <dgm:t>
        <a:bodyPr/>
        <a:lstStyle/>
        <a:p>
          <a:endParaRPr lang="en-US"/>
        </a:p>
      </dgm:t>
    </dgm:pt>
    <dgm:pt modelId="{1EE7AB3D-3A20-4C21-A8F3-EAF9C1D2392A}" type="sibTrans" cxnId="{49E6266B-55DB-4DA8-A005-2B317326A3AE}">
      <dgm:prSet/>
      <dgm:spPr/>
      <dgm:t>
        <a:bodyPr/>
        <a:lstStyle/>
        <a:p>
          <a:endParaRPr lang="en-US"/>
        </a:p>
      </dgm:t>
    </dgm:pt>
    <dgm:pt modelId="{70FAFAAF-0438-4859-AAA1-B5E10D305CC1}">
      <dgm:prSet/>
      <dgm:spPr/>
      <dgm:t>
        <a:bodyPr/>
        <a:lstStyle/>
        <a:p>
          <a:endParaRPr lang="en-US" dirty="0"/>
        </a:p>
      </dgm:t>
    </dgm:pt>
    <dgm:pt modelId="{489AC370-FCA2-4694-BD36-0F8E16D1EBF5}" type="parTrans" cxnId="{AACA429C-5058-4FE9-9B07-4890BCC1F182}">
      <dgm:prSet/>
      <dgm:spPr/>
      <dgm:t>
        <a:bodyPr/>
        <a:lstStyle/>
        <a:p>
          <a:endParaRPr lang="en-US"/>
        </a:p>
      </dgm:t>
    </dgm:pt>
    <dgm:pt modelId="{103156BB-EE43-4D0E-9558-37D64892654E}" type="sibTrans" cxnId="{AACA429C-5058-4FE9-9B07-4890BCC1F182}">
      <dgm:prSet/>
      <dgm:spPr/>
      <dgm:t>
        <a:bodyPr/>
        <a:lstStyle/>
        <a:p>
          <a:endParaRPr lang="en-US"/>
        </a:p>
      </dgm:t>
    </dgm:pt>
    <dgm:pt modelId="{4BEDFE46-8A53-4EF1-8093-06BEE05C8E64}">
      <dgm:prSet/>
      <dgm:spPr/>
      <dgm:t>
        <a:bodyPr/>
        <a:lstStyle/>
        <a:p>
          <a:r>
            <a:rPr lang="en-US" dirty="0"/>
            <a:t>KM platform</a:t>
          </a:r>
        </a:p>
      </dgm:t>
    </dgm:pt>
    <dgm:pt modelId="{52EB2A33-89FC-4885-8E81-7C97EA39FA51}" type="parTrans" cxnId="{E8CBFDB1-E457-4CB2-834D-1C260331E207}">
      <dgm:prSet/>
      <dgm:spPr/>
      <dgm:t>
        <a:bodyPr/>
        <a:lstStyle/>
        <a:p>
          <a:endParaRPr lang="en-US"/>
        </a:p>
      </dgm:t>
    </dgm:pt>
    <dgm:pt modelId="{4B8763B7-BF91-49BC-ABC9-714867248D37}" type="sibTrans" cxnId="{E8CBFDB1-E457-4CB2-834D-1C260331E207}">
      <dgm:prSet/>
      <dgm:spPr/>
      <dgm:t>
        <a:bodyPr/>
        <a:lstStyle/>
        <a:p>
          <a:endParaRPr lang="en-US"/>
        </a:p>
      </dgm:t>
    </dgm:pt>
    <dgm:pt modelId="{987AF36F-2A22-4251-8F5C-99FF6DEF014F}">
      <dgm:prSet/>
      <dgm:spPr/>
      <dgm:t>
        <a:bodyPr/>
        <a:lstStyle/>
        <a:p>
          <a:r>
            <a:rPr lang="en-US"/>
            <a:t>Research library</a:t>
          </a:r>
          <a:endParaRPr lang="en-US" dirty="0"/>
        </a:p>
      </dgm:t>
    </dgm:pt>
    <dgm:pt modelId="{69C1C3B8-EBAD-4CF5-A1C3-5DD40E6FD536}" type="parTrans" cxnId="{EFB77F86-E856-48CF-910E-8DEF1B647B5E}">
      <dgm:prSet/>
      <dgm:spPr/>
      <dgm:t>
        <a:bodyPr/>
        <a:lstStyle/>
        <a:p>
          <a:endParaRPr lang="en-US"/>
        </a:p>
      </dgm:t>
    </dgm:pt>
    <dgm:pt modelId="{911C39F5-B640-4808-BB1A-06FD66923A7E}" type="sibTrans" cxnId="{EFB77F86-E856-48CF-910E-8DEF1B647B5E}">
      <dgm:prSet/>
      <dgm:spPr/>
      <dgm:t>
        <a:bodyPr/>
        <a:lstStyle/>
        <a:p>
          <a:endParaRPr lang="en-US"/>
        </a:p>
      </dgm:t>
    </dgm:pt>
    <dgm:pt modelId="{DC0639B8-0257-4152-B9C9-790323897F85}">
      <dgm:prSet/>
      <dgm:spPr/>
      <dgm:t>
        <a:bodyPr/>
        <a:lstStyle/>
        <a:p>
          <a:r>
            <a:rPr lang="en-US"/>
            <a:t>Knowledge base</a:t>
          </a:r>
          <a:endParaRPr lang="en-US" dirty="0"/>
        </a:p>
      </dgm:t>
    </dgm:pt>
    <dgm:pt modelId="{73DC3BA5-8CA7-4851-A8CD-EA328B82FAF8}" type="parTrans" cxnId="{84A91F9E-F72A-47D7-B63B-075AC86BBD72}">
      <dgm:prSet/>
      <dgm:spPr/>
      <dgm:t>
        <a:bodyPr/>
        <a:lstStyle/>
        <a:p>
          <a:endParaRPr lang="en-US"/>
        </a:p>
      </dgm:t>
    </dgm:pt>
    <dgm:pt modelId="{CB4B828F-36C3-432E-BF06-E455DC49CA25}" type="sibTrans" cxnId="{84A91F9E-F72A-47D7-B63B-075AC86BBD72}">
      <dgm:prSet/>
      <dgm:spPr/>
      <dgm:t>
        <a:bodyPr/>
        <a:lstStyle/>
        <a:p>
          <a:endParaRPr lang="en-US"/>
        </a:p>
      </dgm:t>
    </dgm:pt>
    <dgm:pt modelId="{495C4853-B9FB-45B8-8370-4F3BD2AD62C9}">
      <dgm:prSet/>
      <dgm:spPr/>
      <dgm:t>
        <a:bodyPr/>
        <a:lstStyle/>
        <a:p>
          <a:r>
            <a:rPr lang="en-US"/>
            <a:t>Learning management system</a:t>
          </a:r>
          <a:endParaRPr lang="en-US" dirty="0"/>
        </a:p>
      </dgm:t>
    </dgm:pt>
    <dgm:pt modelId="{4A9BB1C5-9A3F-400E-B87C-66D2ED3A8D6F}" type="parTrans" cxnId="{2F128EA3-7CC4-4B03-B7C0-CD00EFCEDD36}">
      <dgm:prSet/>
      <dgm:spPr/>
      <dgm:t>
        <a:bodyPr/>
        <a:lstStyle/>
        <a:p>
          <a:endParaRPr lang="en-US"/>
        </a:p>
      </dgm:t>
    </dgm:pt>
    <dgm:pt modelId="{74F32D30-9AD2-42C8-89CC-C53886BC4078}" type="sibTrans" cxnId="{2F128EA3-7CC4-4B03-B7C0-CD00EFCEDD36}">
      <dgm:prSet/>
      <dgm:spPr/>
      <dgm:t>
        <a:bodyPr/>
        <a:lstStyle/>
        <a:p>
          <a:endParaRPr lang="en-US"/>
        </a:p>
      </dgm:t>
    </dgm:pt>
    <dgm:pt modelId="{F7D4B070-104F-47D0-95E4-A8CE96515256}">
      <dgm:prSet/>
      <dgm:spPr/>
      <dgm:t>
        <a:bodyPr/>
        <a:lstStyle/>
        <a:p>
          <a:r>
            <a:rPr lang="en-US" dirty="0"/>
            <a:t>Online community forum</a:t>
          </a:r>
        </a:p>
      </dgm:t>
    </dgm:pt>
    <dgm:pt modelId="{16C2A1CE-2A23-4D61-A495-8065F46E96BE}" type="parTrans" cxnId="{D1290D8D-33EC-4BAD-9123-CF6BF6BB5F30}">
      <dgm:prSet/>
      <dgm:spPr/>
      <dgm:t>
        <a:bodyPr/>
        <a:lstStyle/>
        <a:p>
          <a:endParaRPr lang="en-US"/>
        </a:p>
      </dgm:t>
    </dgm:pt>
    <dgm:pt modelId="{1DD68FA1-C0BB-4190-B932-27BCD6C4310A}" type="sibTrans" cxnId="{D1290D8D-33EC-4BAD-9123-CF6BF6BB5F30}">
      <dgm:prSet/>
      <dgm:spPr/>
      <dgm:t>
        <a:bodyPr/>
        <a:lstStyle/>
        <a:p>
          <a:endParaRPr lang="en-US"/>
        </a:p>
      </dgm:t>
    </dgm:pt>
    <dgm:pt modelId="{45078007-EB61-4602-AF6B-6953690EF95B}" type="pres">
      <dgm:prSet presAssocID="{437F8FDC-4CBB-4DC5-B038-2E052C909B3E}" presName="linear" presStyleCnt="0">
        <dgm:presLayoutVars>
          <dgm:animLvl val="lvl"/>
          <dgm:resizeHandles val="exact"/>
        </dgm:presLayoutVars>
      </dgm:prSet>
      <dgm:spPr/>
    </dgm:pt>
    <dgm:pt modelId="{FD203617-7122-4A77-8B27-A280DEF8111D}" type="pres">
      <dgm:prSet presAssocID="{E15D13A6-12E6-42C3-85E9-79CA24E7723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0AD6FCD-AF07-4E2C-8A11-4389075330C8}" type="pres">
      <dgm:prSet presAssocID="{E15D13A6-12E6-42C3-85E9-79CA24E7723A}" presName="childText" presStyleLbl="revTx" presStyleIdx="0" presStyleCnt="2">
        <dgm:presLayoutVars>
          <dgm:bulletEnabled val="1"/>
        </dgm:presLayoutVars>
      </dgm:prSet>
      <dgm:spPr/>
    </dgm:pt>
    <dgm:pt modelId="{8EEE3082-E033-4934-AA0F-544F6CB0CC52}" type="pres">
      <dgm:prSet presAssocID="{D2D38375-EEE0-4AEC-9F83-BA5478A018E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103B219-5AA6-419D-B08E-4D39CBAEBC14}" type="pres">
      <dgm:prSet presAssocID="{BD9301A3-74BB-4B8F-8212-4A85A58987AA}" presName="spacer" presStyleCnt="0"/>
      <dgm:spPr/>
    </dgm:pt>
    <dgm:pt modelId="{94742967-2376-41B6-9B0D-0AD6A486CF56}" type="pres">
      <dgm:prSet presAssocID="{54E8EEB1-ED6F-4A14-973C-AF41C3B3325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430BF2B-76D8-45A8-8CD6-1310F65490B3}" type="pres">
      <dgm:prSet presAssocID="{54E8EEB1-ED6F-4A14-973C-AF41C3B33252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ECBB10F-1862-4987-B046-957268B453A6}" type="presOf" srcId="{4BEDFE46-8A53-4EF1-8093-06BEE05C8E64}" destId="{B0AD6FCD-AF07-4E2C-8A11-4389075330C8}" srcOrd="0" destOrd="0" presId="urn:microsoft.com/office/officeart/2005/8/layout/vList2"/>
    <dgm:cxn modelId="{E09DB61D-EF0C-49C8-9E9E-5EC35067A6A1}" type="presOf" srcId="{F7D4B070-104F-47D0-95E4-A8CE96515256}" destId="{B0AD6FCD-AF07-4E2C-8A11-4389075330C8}" srcOrd="0" destOrd="4" presId="urn:microsoft.com/office/officeart/2005/8/layout/vList2"/>
    <dgm:cxn modelId="{9F6DC027-4275-452A-A7A4-BCE6032816E3}" srcId="{437F8FDC-4CBB-4DC5-B038-2E052C909B3E}" destId="{E15D13A6-12E6-42C3-85E9-79CA24E7723A}" srcOrd="0" destOrd="0" parTransId="{AF78B2FE-D2CE-4A12-B4A6-EE6C2697FAE5}" sibTransId="{2ECAE5BC-0B28-463D-8DC4-B2CE9DD48A69}"/>
    <dgm:cxn modelId="{46DC0C42-08F5-4F10-92ED-55C03B9FC9AE}" type="presOf" srcId="{70FAFAAF-0438-4859-AAA1-B5E10D305CC1}" destId="{0430BF2B-76D8-45A8-8CD6-1310F65490B3}" srcOrd="0" destOrd="0" presId="urn:microsoft.com/office/officeart/2005/8/layout/vList2"/>
    <dgm:cxn modelId="{49E6266B-55DB-4DA8-A005-2B317326A3AE}" srcId="{437F8FDC-4CBB-4DC5-B038-2E052C909B3E}" destId="{54E8EEB1-ED6F-4A14-973C-AF41C3B33252}" srcOrd="2" destOrd="0" parTransId="{8951EF36-8F7E-4037-9C48-EA111131FC5B}" sibTransId="{1EE7AB3D-3A20-4C21-A8F3-EAF9C1D2392A}"/>
    <dgm:cxn modelId="{7D6B7455-D670-475A-97EE-F84D2463DAEE}" type="presOf" srcId="{DC0639B8-0257-4152-B9C9-790323897F85}" destId="{B0AD6FCD-AF07-4E2C-8A11-4389075330C8}" srcOrd="0" destOrd="2" presId="urn:microsoft.com/office/officeart/2005/8/layout/vList2"/>
    <dgm:cxn modelId="{D74BC25A-08F4-4A74-BD60-59B1AEE1CF1E}" type="presOf" srcId="{495C4853-B9FB-45B8-8370-4F3BD2AD62C9}" destId="{B0AD6FCD-AF07-4E2C-8A11-4389075330C8}" srcOrd="0" destOrd="3" presId="urn:microsoft.com/office/officeart/2005/8/layout/vList2"/>
    <dgm:cxn modelId="{EFB77F86-E856-48CF-910E-8DEF1B647B5E}" srcId="{E15D13A6-12E6-42C3-85E9-79CA24E7723A}" destId="{987AF36F-2A22-4251-8F5C-99FF6DEF014F}" srcOrd="1" destOrd="0" parTransId="{69C1C3B8-EBAD-4CF5-A1C3-5DD40E6FD536}" sibTransId="{911C39F5-B640-4808-BB1A-06FD66923A7E}"/>
    <dgm:cxn modelId="{D1290D8D-33EC-4BAD-9123-CF6BF6BB5F30}" srcId="{E15D13A6-12E6-42C3-85E9-79CA24E7723A}" destId="{F7D4B070-104F-47D0-95E4-A8CE96515256}" srcOrd="4" destOrd="0" parTransId="{16C2A1CE-2A23-4D61-A495-8065F46E96BE}" sibTransId="{1DD68FA1-C0BB-4190-B932-27BCD6C4310A}"/>
    <dgm:cxn modelId="{AACA429C-5058-4FE9-9B07-4890BCC1F182}" srcId="{54E8EEB1-ED6F-4A14-973C-AF41C3B33252}" destId="{70FAFAAF-0438-4859-AAA1-B5E10D305CC1}" srcOrd="0" destOrd="0" parTransId="{489AC370-FCA2-4694-BD36-0F8E16D1EBF5}" sibTransId="{103156BB-EE43-4D0E-9558-37D64892654E}"/>
    <dgm:cxn modelId="{84A91F9E-F72A-47D7-B63B-075AC86BBD72}" srcId="{E15D13A6-12E6-42C3-85E9-79CA24E7723A}" destId="{DC0639B8-0257-4152-B9C9-790323897F85}" srcOrd="2" destOrd="0" parTransId="{73DC3BA5-8CA7-4851-A8CD-EA328B82FAF8}" sibTransId="{CB4B828F-36C3-432E-BF06-E455DC49CA25}"/>
    <dgm:cxn modelId="{712FF19F-1145-465E-9E87-7AB21A13CF91}" type="presOf" srcId="{437F8FDC-4CBB-4DC5-B038-2E052C909B3E}" destId="{45078007-EB61-4602-AF6B-6953690EF95B}" srcOrd="0" destOrd="0" presId="urn:microsoft.com/office/officeart/2005/8/layout/vList2"/>
    <dgm:cxn modelId="{2F128EA3-7CC4-4B03-B7C0-CD00EFCEDD36}" srcId="{E15D13A6-12E6-42C3-85E9-79CA24E7723A}" destId="{495C4853-B9FB-45B8-8370-4F3BD2AD62C9}" srcOrd="3" destOrd="0" parTransId="{4A9BB1C5-9A3F-400E-B87C-66D2ED3A8D6F}" sibTransId="{74F32D30-9AD2-42C8-89CC-C53886BC4078}"/>
    <dgm:cxn modelId="{E8CBFDB1-E457-4CB2-834D-1C260331E207}" srcId="{E15D13A6-12E6-42C3-85E9-79CA24E7723A}" destId="{4BEDFE46-8A53-4EF1-8093-06BEE05C8E64}" srcOrd="0" destOrd="0" parTransId="{52EB2A33-89FC-4885-8E81-7C97EA39FA51}" sibTransId="{4B8763B7-BF91-49BC-ABC9-714867248D37}"/>
    <dgm:cxn modelId="{B5A160B2-4FB6-4F60-8983-8D84EB776F42}" type="presOf" srcId="{D2D38375-EEE0-4AEC-9F83-BA5478A018E9}" destId="{8EEE3082-E033-4934-AA0F-544F6CB0CC52}" srcOrd="0" destOrd="0" presId="urn:microsoft.com/office/officeart/2005/8/layout/vList2"/>
    <dgm:cxn modelId="{A62877B8-EBF6-4431-9AD3-466139BE4361}" type="presOf" srcId="{E15D13A6-12E6-42C3-85E9-79CA24E7723A}" destId="{FD203617-7122-4A77-8B27-A280DEF8111D}" srcOrd="0" destOrd="0" presId="urn:microsoft.com/office/officeart/2005/8/layout/vList2"/>
    <dgm:cxn modelId="{8077C4DF-33D0-44B0-8926-FF569C7F72EF}" type="presOf" srcId="{54E8EEB1-ED6F-4A14-973C-AF41C3B33252}" destId="{94742967-2376-41B6-9B0D-0AD6A486CF56}" srcOrd="0" destOrd="0" presId="urn:microsoft.com/office/officeart/2005/8/layout/vList2"/>
    <dgm:cxn modelId="{4E8E06E7-050E-4F8C-9F9B-62C615AB6C53}" type="presOf" srcId="{987AF36F-2A22-4251-8F5C-99FF6DEF014F}" destId="{B0AD6FCD-AF07-4E2C-8A11-4389075330C8}" srcOrd="0" destOrd="1" presId="urn:microsoft.com/office/officeart/2005/8/layout/vList2"/>
    <dgm:cxn modelId="{96BAD7F0-6B1F-4705-84EE-930B320BECDB}" srcId="{437F8FDC-4CBB-4DC5-B038-2E052C909B3E}" destId="{D2D38375-EEE0-4AEC-9F83-BA5478A018E9}" srcOrd="1" destOrd="0" parTransId="{7E4B3711-361E-4BBD-A5DC-3856B7FB6795}" sibTransId="{BD9301A3-74BB-4B8F-8212-4A85A58987AA}"/>
    <dgm:cxn modelId="{0AB88D0C-5211-464D-BF44-49DF88A3A257}" type="presParOf" srcId="{45078007-EB61-4602-AF6B-6953690EF95B}" destId="{FD203617-7122-4A77-8B27-A280DEF8111D}" srcOrd="0" destOrd="0" presId="urn:microsoft.com/office/officeart/2005/8/layout/vList2"/>
    <dgm:cxn modelId="{C99BFB03-2037-4FED-8AAA-1A8F836E691A}" type="presParOf" srcId="{45078007-EB61-4602-AF6B-6953690EF95B}" destId="{B0AD6FCD-AF07-4E2C-8A11-4389075330C8}" srcOrd="1" destOrd="0" presId="urn:microsoft.com/office/officeart/2005/8/layout/vList2"/>
    <dgm:cxn modelId="{3644D2AA-D388-4E8A-BB3B-7E2D7FA3E903}" type="presParOf" srcId="{45078007-EB61-4602-AF6B-6953690EF95B}" destId="{8EEE3082-E033-4934-AA0F-544F6CB0CC52}" srcOrd="2" destOrd="0" presId="urn:microsoft.com/office/officeart/2005/8/layout/vList2"/>
    <dgm:cxn modelId="{28197396-0E60-4E93-879E-89B5B537CD72}" type="presParOf" srcId="{45078007-EB61-4602-AF6B-6953690EF95B}" destId="{6103B219-5AA6-419D-B08E-4D39CBAEBC14}" srcOrd="3" destOrd="0" presId="urn:microsoft.com/office/officeart/2005/8/layout/vList2"/>
    <dgm:cxn modelId="{D0FAC588-AD71-4679-A9C5-86CFDB089411}" type="presParOf" srcId="{45078007-EB61-4602-AF6B-6953690EF95B}" destId="{94742967-2376-41B6-9B0D-0AD6A486CF56}" srcOrd="4" destOrd="0" presId="urn:microsoft.com/office/officeart/2005/8/layout/vList2"/>
    <dgm:cxn modelId="{7BBF1129-54FB-47B4-9248-7A0BC6DB5B5D}" type="presParOf" srcId="{45078007-EB61-4602-AF6B-6953690EF95B}" destId="{0430BF2B-76D8-45A8-8CD6-1310F65490B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16EE1-372A-457F-A842-C721CAD0FAA2}">
      <dsp:nvSpPr>
        <dsp:cNvPr id="0" name=""/>
        <dsp:cNvSpPr/>
      </dsp:nvSpPr>
      <dsp:spPr>
        <a:xfrm>
          <a:off x="890248" y="442080"/>
          <a:ext cx="1260509" cy="126050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1A1A9D-CF0D-4916-8724-581A659A4FAC}">
      <dsp:nvSpPr>
        <dsp:cNvPr id="0" name=""/>
        <dsp:cNvSpPr/>
      </dsp:nvSpPr>
      <dsp:spPr>
        <a:xfrm>
          <a:off x="1158881" y="710713"/>
          <a:ext cx="723243" cy="72324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B6BEB-80EF-4FBC-A7F2-7B8ED91FFA20}">
      <dsp:nvSpPr>
        <dsp:cNvPr id="0" name=""/>
        <dsp:cNvSpPr/>
      </dsp:nvSpPr>
      <dsp:spPr>
        <a:xfrm>
          <a:off x="487298" y="2095207"/>
          <a:ext cx="206640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Knowledge Asset Interviews</a:t>
          </a:r>
        </a:p>
      </dsp:txBody>
      <dsp:txXfrm>
        <a:off x="487298" y="2095207"/>
        <a:ext cx="2066409" cy="720000"/>
      </dsp:txXfrm>
    </dsp:sp>
    <dsp:sp modelId="{FDAF5B1F-18CE-4CE8-9238-894BDACB5217}">
      <dsp:nvSpPr>
        <dsp:cNvPr id="0" name=""/>
        <dsp:cNvSpPr/>
      </dsp:nvSpPr>
      <dsp:spPr>
        <a:xfrm>
          <a:off x="3318279" y="442080"/>
          <a:ext cx="1260509" cy="126050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FF7873-DF27-4FD0-9D0B-13489A8F82DD}">
      <dsp:nvSpPr>
        <dsp:cNvPr id="0" name=""/>
        <dsp:cNvSpPr/>
      </dsp:nvSpPr>
      <dsp:spPr>
        <a:xfrm>
          <a:off x="3586912" y="710713"/>
          <a:ext cx="723243" cy="72324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DEB74-2073-45D3-A739-15625F72B2F4}">
      <dsp:nvSpPr>
        <dsp:cNvPr id="0" name=""/>
        <dsp:cNvSpPr/>
      </dsp:nvSpPr>
      <dsp:spPr>
        <a:xfrm>
          <a:off x="2915329" y="2095207"/>
          <a:ext cx="206640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Social Network Analysis</a:t>
          </a:r>
        </a:p>
      </dsp:txBody>
      <dsp:txXfrm>
        <a:off x="2915329" y="2095207"/>
        <a:ext cx="2066409" cy="720000"/>
      </dsp:txXfrm>
    </dsp:sp>
    <dsp:sp modelId="{7E3750C3-7036-4CF3-A23C-556848E8F28F}">
      <dsp:nvSpPr>
        <dsp:cNvPr id="0" name=""/>
        <dsp:cNvSpPr/>
      </dsp:nvSpPr>
      <dsp:spPr>
        <a:xfrm>
          <a:off x="5746310" y="442080"/>
          <a:ext cx="1260509" cy="126050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1B2C15-7185-4573-9E27-C3127991D0B2}">
      <dsp:nvSpPr>
        <dsp:cNvPr id="0" name=""/>
        <dsp:cNvSpPr/>
      </dsp:nvSpPr>
      <dsp:spPr>
        <a:xfrm>
          <a:off x="6014943" y="710713"/>
          <a:ext cx="723243" cy="72324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8FDEE0-A626-4934-97DC-C9AEB4010270}">
      <dsp:nvSpPr>
        <dsp:cNvPr id="0" name=""/>
        <dsp:cNvSpPr/>
      </dsp:nvSpPr>
      <dsp:spPr>
        <a:xfrm>
          <a:off x="5343360" y="2095207"/>
          <a:ext cx="206640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Knowledge Mapping</a:t>
          </a:r>
        </a:p>
      </dsp:txBody>
      <dsp:txXfrm>
        <a:off x="5343360" y="2095207"/>
        <a:ext cx="2066409" cy="720000"/>
      </dsp:txXfrm>
    </dsp:sp>
    <dsp:sp modelId="{22B3FB5D-4DF2-4D54-9ED3-D38FC33D1078}">
      <dsp:nvSpPr>
        <dsp:cNvPr id="0" name=""/>
        <dsp:cNvSpPr/>
      </dsp:nvSpPr>
      <dsp:spPr>
        <a:xfrm>
          <a:off x="8174341" y="442080"/>
          <a:ext cx="1260509" cy="126050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32830A-FF12-4A24-9A2A-181B0688D446}">
      <dsp:nvSpPr>
        <dsp:cNvPr id="0" name=""/>
        <dsp:cNvSpPr/>
      </dsp:nvSpPr>
      <dsp:spPr>
        <a:xfrm>
          <a:off x="8442974" y="710713"/>
          <a:ext cx="723243" cy="72324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6A2268-2C77-4EC6-A61F-349004D82232}">
      <dsp:nvSpPr>
        <dsp:cNvPr id="0" name=""/>
        <dsp:cNvSpPr/>
      </dsp:nvSpPr>
      <dsp:spPr>
        <a:xfrm>
          <a:off x="7771391" y="2095207"/>
          <a:ext cx="206640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700" kern="1200"/>
            <a:t>Creating Repository for KM Information</a:t>
          </a:r>
        </a:p>
      </dsp:txBody>
      <dsp:txXfrm>
        <a:off x="7771391" y="2095207"/>
        <a:ext cx="2066409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C94AC-113F-4478-8F8E-326037DAFFA8}">
      <dsp:nvSpPr>
        <dsp:cNvPr id="0" name=""/>
        <dsp:cNvSpPr/>
      </dsp:nvSpPr>
      <dsp:spPr>
        <a:xfrm>
          <a:off x="0" y="0"/>
          <a:ext cx="3226593" cy="380032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558" tIns="330200" rIns="251558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Focuses on complete body of organizational knowledge</a:t>
          </a:r>
        </a:p>
      </dsp:txBody>
      <dsp:txXfrm>
        <a:off x="0" y="1444125"/>
        <a:ext cx="3226593" cy="2280197"/>
      </dsp:txXfrm>
    </dsp:sp>
    <dsp:sp modelId="{B0AC2016-00DC-4930-994B-E921C7F2F651}">
      <dsp:nvSpPr>
        <dsp:cNvPr id="0" name=""/>
        <dsp:cNvSpPr/>
      </dsp:nvSpPr>
      <dsp:spPr>
        <a:xfrm>
          <a:off x="1043247" y="380032"/>
          <a:ext cx="1140098" cy="114009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887" tIns="12700" rIns="8888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210210" y="546995"/>
        <a:ext cx="806172" cy="806172"/>
      </dsp:txXfrm>
    </dsp:sp>
    <dsp:sp modelId="{D89B05FB-0671-4254-84CF-7A72401DBB5E}">
      <dsp:nvSpPr>
        <dsp:cNvPr id="0" name=""/>
        <dsp:cNvSpPr/>
      </dsp:nvSpPr>
      <dsp:spPr>
        <a:xfrm>
          <a:off x="0" y="3800257"/>
          <a:ext cx="3226593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19A3DA-AE98-4F48-B42A-BBCA7431B056}">
      <dsp:nvSpPr>
        <dsp:cNvPr id="0" name=""/>
        <dsp:cNvSpPr/>
      </dsp:nvSpPr>
      <dsp:spPr>
        <a:xfrm>
          <a:off x="3549253" y="0"/>
          <a:ext cx="3226593" cy="380032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558" tIns="330200" rIns="251558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Uses data to improve processes and procedures </a:t>
          </a:r>
        </a:p>
      </dsp:txBody>
      <dsp:txXfrm>
        <a:off x="3549253" y="1444125"/>
        <a:ext cx="3226593" cy="2280197"/>
      </dsp:txXfrm>
    </dsp:sp>
    <dsp:sp modelId="{E802681F-3A77-4A24-ACDA-0FC877CB0EA8}">
      <dsp:nvSpPr>
        <dsp:cNvPr id="0" name=""/>
        <dsp:cNvSpPr/>
      </dsp:nvSpPr>
      <dsp:spPr>
        <a:xfrm>
          <a:off x="4592500" y="380032"/>
          <a:ext cx="1140098" cy="114009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887" tIns="12700" rIns="8888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759463" y="546995"/>
        <a:ext cx="806172" cy="806172"/>
      </dsp:txXfrm>
    </dsp:sp>
    <dsp:sp modelId="{233A4A91-DC1C-4CB9-8751-FB50D0D612BE}">
      <dsp:nvSpPr>
        <dsp:cNvPr id="0" name=""/>
        <dsp:cNvSpPr/>
      </dsp:nvSpPr>
      <dsp:spPr>
        <a:xfrm>
          <a:off x="3549253" y="3800257"/>
          <a:ext cx="3226593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E66E70-AF10-41FD-AF4F-216E6D08C59E}">
      <dsp:nvSpPr>
        <dsp:cNvPr id="0" name=""/>
        <dsp:cNvSpPr/>
      </dsp:nvSpPr>
      <dsp:spPr>
        <a:xfrm>
          <a:off x="7098506" y="0"/>
          <a:ext cx="3226593" cy="380032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558" tIns="330200" rIns="251558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Increases efficiency by reducing rework</a:t>
          </a:r>
        </a:p>
      </dsp:txBody>
      <dsp:txXfrm>
        <a:off x="7098506" y="1444125"/>
        <a:ext cx="3226593" cy="2280197"/>
      </dsp:txXfrm>
    </dsp:sp>
    <dsp:sp modelId="{05927E8A-C6E7-45C9-85F2-222F2CBE44F2}">
      <dsp:nvSpPr>
        <dsp:cNvPr id="0" name=""/>
        <dsp:cNvSpPr/>
      </dsp:nvSpPr>
      <dsp:spPr>
        <a:xfrm>
          <a:off x="8141753" y="380032"/>
          <a:ext cx="1140098" cy="114009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887" tIns="12700" rIns="88887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308716" y="546995"/>
        <a:ext cx="806172" cy="806172"/>
      </dsp:txXfrm>
    </dsp:sp>
    <dsp:sp modelId="{4B155782-EB94-4987-BEE2-FFCC9D64243A}">
      <dsp:nvSpPr>
        <dsp:cNvPr id="0" name=""/>
        <dsp:cNvSpPr/>
      </dsp:nvSpPr>
      <dsp:spPr>
        <a:xfrm>
          <a:off x="7098506" y="3800257"/>
          <a:ext cx="3226593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24B114-FEAD-4529-AB55-B34437357713}">
      <dsp:nvSpPr>
        <dsp:cNvPr id="0" name=""/>
        <dsp:cNvSpPr/>
      </dsp:nvSpPr>
      <dsp:spPr>
        <a:xfrm>
          <a:off x="667049" y="53643"/>
          <a:ext cx="1852875" cy="18528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53F6AD-B40E-4219-BC50-8CA95F35EE96}">
      <dsp:nvSpPr>
        <dsp:cNvPr id="0" name=""/>
        <dsp:cNvSpPr/>
      </dsp:nvSpPr>
      <dsp:spPr>
        <a:xfrm>
          <a:off x="1061925" y="448518"/>
          <a:ext cx="1063125" cy="10631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826C2D-3ADB-40D7-B510-318F25282AF2}">
      <dsp:nvSpPr>
        <dsp:cNvPr id="0" name=""/>
        <dsp:cNvSpPr/>
      </dsp:nvSpPr>
      <dsp:spPr>
        <a:xfrm>
          <a:off x="74737" y="2483644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600" kern="1200"/>
            <a:t>Big data analytics</a:t>
          </a:r>
        </a:p>
      </dsp:txBody>
      <dsp:txXfrm>
        <a:off x="74737" y="2483644"/>
        <a:ext cx="3037500" cy="720000"/>
      </dsp:txXfrm>
    </dsp:sp>
    <dsp:sp modelId="{565C1EFD-717D-40E8-AAD9-E9BF5752A3CB}">
      <dsp:nvSpPr>
        <dsp:cNvPr id="0" name=""/>
        <dsp:cNvSpPr/>
      </dsp:nvSpPr>
      <dsp:spPr>
        <a:xfrm>
          <a:off x="4236112" y="53643"/>
          <a:ext cx="1852875" cy="18528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048E5D-4C47-4593-94ED-BEE8DF82C75C}">
      <dsp:nvSpPr>
        <dsp:cNvPr id="0" name=""/>
        <dsp:cNvSpPr/>
      </dsp:nvSpPr>
      <dsp:spPr>
        <a:xfrm>
          <a:off x="4630987" y="448518"/>
          <a:ext cx="1063125" cy="10631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F3EEFB-D199-40E4-89BC-997142A67A09}">
      <dsp:nvSpPr>
        <dsp:cNvPr id="0" name=""/>
        <dsp:cNvSpPr/>
      </dsp:nvSpPr>
      <dsp:spPr>
        <a:xfrm>
          <a:off x="3643800" y="2483644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600" kern="1200"/>
            <a:t>Leveraging your data</a:t>
          </a:r>
        </a:p>
      </dsp:txBody>
      <dsp:txXfrm>
        <a:off x="3643800" y="2483644"/>
        <a:ext cx="3037500" cy="720000"/>
      </dsp:txXfrm>
    </dsp:sp>
    <dsp:sp modelId="{75909CC7-4348-4651-A34D-C8BF968EEF9D}">
      <dsp:nvSpPr>
        <dsp:cNvPr id="0" name=""/>
        <dsp:cNvSpPr/>
      </dsp:nvSpPr>
      <dsp:spPr>
        <a:xfrm>
          <a:off x="7805175" y="53643"/>
          <a:ext cx="1852875" cy="1852875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56E502-BA33-442B-8621-BFC9760709E6}">
      <dsp:nvSpPr>
        <dsp:cNvPr id="0" name=""/>
        <dsp:cNvSpPr/>
      </dsp:nvSpPr>
      <dsp:spPr>
        <a:xfrm>
          <a:off x="8200050" y="448518"/>
          <a:ext cx="1063125" cy="10631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64C24-9DAB-41ED-974B-BE0131533966}">
      <dsp:nvSpPr>
        <dsp:cNvPr id="0" name=""/>
        <dsp:cNvSpPr/>
      </dsp:nvSpPr>
      <dsp:spPr>
        <a:xfrm>
          <a:off x="7212862" y="2483644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600" kern="1200"/>
            <a:t>Reducing strategic risk</a:t>
          </a:r>
        </a:p>
      </dsp:txBody>
      <dsp:txXfrm>
        <a:off x="7212862" y="2483644"/>
        <a:ext cx="30375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203617-7122-4A77-8B27-A280DEF8111D}">
      <dsp:nvSpPr>
        <dsp:cNvPr id="0" name=""/>
        <dsp:cNvSpPr/>
      </dsp:nvSpPr>
      <dsp:spPr>
        <a:xfrm>
          <a:off x="0" y="87361"/>
          <a:ext cx="10325100" cy="55165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Examples of KMS</a:t>
          </a:r>
        </a:p>
      </dsp:txBody>
      <dsp:txXfrm>
        <a:off x="26930" y="114291"/>
        <a:ext cx="10271240" cy="497795"/>
      </dsp:txXfrm>
    </dsp:sp>
    <dsp:sp modelId="{B0AD6FCD-AF07-4E2C-8A11-4389075330C8}">
      <dsp:nvSpPr>
        <dsp:cNvPr id="0" name=""/>
        <dsp:cNvSpPr/>
      </dsp:nvSpPr>
      <dsp:spPr>
        <a:xfrm>
          <a:off x="0" y="639016"/>
          <a:ext cx="10325100" cy="1523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822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KM platform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Research library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Knowledge base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Learning management system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Online community forum</a:t>
          </a:r>
        </a:p>
      </dsp:txBody>
      <dsp:txXfrm>
        <a:off x="0" y="639016"/>
        <a:ext cx="10325100" cy="1523520"/>
      </dsp:txXfrm>
    </dsp:sp>
    <dsp:sp modelId="{8EEE3082-E033-4934-AA0F-544F6CB0CC52}">
      <dsp:nvSpPr>
        <dsp:cNvPr id="0" name=""/>
        <dsp:cNvSpPr/>
      </dsp:nvSpPr>
      <dsp:spPr>
        <a:xfrm>
          <a:off x="0" y="2162536"/>
          <a:ext cx="10325100" cy="55165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Difference between tacit and explicit knowledge</a:t>
          </a:r>
        </a:p>
      </dsp:txBody>
      <dsp:txXfrm>
        <a:off x="26930" y="2189466"/>
        <a:ext cx="10271240" cy="497795"/>
      </dsp:txXfrm>
    </dsp:sp>
    <dsp:sp modelId="{94742967-2376-41B6-9B0D-0AD6A486CF56}">
      <dsp:nvSpPr>
        <dsp:cNvPr id="0" name=""/>
        <dsp:cNvSpPr/>
      </dsp:nvSpPr>
      <dsp:spPr>
        <a:xfrm>
          <a:off x="0" y="2780432"/>
          <a:ext cx="10325100" cy="55165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Capture, store, and share</a:t>
          </a:r>
        </a:p>
      </dsp:txBody>
      <dsp:txXfrm>
        <a:off x="26930" y="2807362"/>
        <a:ext cx="10271240" cy="497795"/>
      </dsp:txXfrm>
    </dsp:sp>
    <dsp:sp modelId="{0430BF2B-76D8-45A8-8CD6-1310F65490B3}">
      <dsp:nvSpPr>
        <dsp:cNvPr id="0" name=""/>
        <dsp:cNvSpPr/>
      </dsp:nvSpPr>
      <dsp:spPr>
        <a:xfrm>
          <a:off x="0" y="3332087"/>
          <a:ext cx="10325100" cy="38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822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kern="1200" dirty="0"/>
        </a:p>
      </dsp:txBody>
      <dsp:txXfrm>
        <a:off x="0" y="3332087"/>
        <a:ext cx="10325100" cy="38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75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23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66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0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0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0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4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6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5/23/2022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3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620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89" r:id="rId6"/>
    <p:sldLayoutId id="2147483685" r:id="rId7"/>
    <p:sldLayoutId id="2147483686" r:id="rId8"/>
    <p:sldLayoutId id="2147483687" r:id="rId9"/>
    <p:sldLayoutId id="2147483688" r:id="rId10"/>
    <p:sldLayoutId id="214748369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173122F-D466-4F08-90FA-0038F7AC21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C33D14-2894-4D0B-A680-525CBB7899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7F13A46-6183-476D-B2BA-073C0E3225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F7481D1-4DD3-45A2-B071-3900DD9CD8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AE7E168-B525-479D-B0B0-55103E5E9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7DD39E2-1720-4DA0-8AE6-88F24C0732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993677B-437F-4E88-BB63-A5E81FC5C3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69BDB73-647A-4675-9946-A08137AA4A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F7E0BD3-0A11-410E-82BA-FE1FDEFAEF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A433527-1B36-4601-BA50-08897583E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4D3F476-1743-4F27-8525-899DE7AA3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1427650-9C5D-4857-877B-F692E0A16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EE06038-8E2F-47A8-A48A-082A4688F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62AAFFB-4BBF-44E9-A93D-73CD69B0A6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C1BDC0F-1D22-4FCC-856C-8F05157BE0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06CA872-1012-4E50-B09E-2A4FFAA4E2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67515C6-F35A-4FF0-AFE5-F30AFB104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CC5328A-88E7-42E6-846C-79E3C42A3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2B67772-4CFC-47D4-B340-24F59A06E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2934457-5F3A-4072-8613-28DE1C6C3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709EABD-4ED9-4105-B031-A926D15E90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1137950-C684-4026-B3A8-3C12C5B9DC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9BBA354-F5F6-49B0-986C-663E7490A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8A2891B-1902-4128-9EA2-9E47C63F12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468D001-CACA-4602-A2C8-6709DFEAD6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8074E4F-FCD6-4115-ADF3-537D13889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91D549D-527D-4E04-8657-6607994392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0697C9FB-9333-4050-AA15-D78E19053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5C3AE99-7B8F-4399-B82E-42898B8050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610BEF6-D2AC-4950-932D-80D5BD793E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1A455F1-3220-4A1F-9C4C-FE1289BF2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D1D9888-DBC1-4392-913C-E8F84BB63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021C553-8CED-4BC0-98A5-730C4D043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33F2B4F9-421B-46F9-A5C1-2358737824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79642" y="949992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2B3E99-1964-58E6-5A62-32DE66775D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170167"/>
            <a:ext cx="10495904" cy="1395872"/>
          </a:xfrm>
        </p:spPr>
        <p:txBody>
          <a:bodyPr>
            <a:normAutofit fontScale="90000"/>
          </a:bodyPr>
          <a:lstStyle/>
          <a:p>
            <a:r>
              <a:rPr lang="en-US" dirty="0"/>
              <a:t>Knowledge Management: How to Make the Most of your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5A2A85-C704-1939-DF0C-3AD52B897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1800355"/>
            <a:ext cx="5398649" cy="1643320"/>
          </a:xfrm>
        </p:spPr>
        <p:txBody>
          <a:bodyPr>
            <a:normAutofit/>
          </a:bodyPr>
          <a:lstStyle/>
          <a:p>
            <a:r>
              <a:rPr lang="en-US" dirty="0"/>
              <a:t>Michael Molina – Oklahoma Transportation Library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CE870C-243B-78DB-D5B3-F93F988EC5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377" r="2" b="47971"/>
          <a:stretch/>
        </p:blipFill>
        <p:spPr>
          <a:xfrm>
            <a:off x="1" y="3271957"/>
            <a:ext cx="12198212" cy="3599364"/>
          </a:xfrm>
          <a:custGeom>
            <a:avLst/>
            <a:gdLst/>
            <a:ahLst/>
            <a:cxnLst/>
            <a:rect l="l" t="t" r="r" b="b"/>
            <a:pathLst>
              <a:path w="12178449" h="3424057">
                <a:moveTo>
                  <a:pt x="8778628" y="0"/>
                </a:moveTo>
                <a:lnTo>
                  <a:pt x="9096995" y="0"/>
                </a:lnTo>
                <a:lnTo>
                  <a:pt x="9540073" y="10341"/>
                </a:lnTo>
                <a:cubicBezTo>
                  <a:pt x="10154127" y="37036"/>
                  <a:pt x="10847400" y="104023"/>
                  <a:pt x="11653844" y="224215"/>
                </a:cubicBezTo>
                <a:lnTo>
                  <a:pt x="12178449" y="307575"/>
                </a:lnTo>
                <a:lnTo>
                  <a:pt x="12178449" y="3424056"/>
                </a:lnTo>
                <a:lnTo>
                  <a:pt x="0" y="3424057"/>
                </a:lnTo>
                <a:lnTo>
                  <a:pt x="0" y="1093185"/>
                </a:lnTo>
                <a:lnTo>
                  <a:pt x="851945" y="1080793"/>
                </a:lnTo>
                <a:cubicBezTo>
                  <a:pt x="4637202" y="967650"/>
                  <a:pt x="5848483" y="115490"/>
                  <a:pt x="8385751" y="7749"/>
                </a:cubicBezTo>
                <a:close/>
              </a:path>
            </a:pathLst>
          </a:cu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DF99B37-A408-A1FB-603A-A4128F10E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24" y="2793322"/>
            <a:ext cx="1977778" cy="1147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597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5F54C-A9C1-60FA-1460-7AC968567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Examples of Knowledge Management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00038-B54F-292D-D4C6-C1FE8F64D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3579" y="2340131"/>
            <a:ext cx="4283009" cy="42659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Examples of KM:</a:t>
            </a:r>
          </a:p>
          <a:p>
            <a:r>
              <a:rPr lang="en-US" dirty="0"/>
              <a:t>Expertise Locator</a:t>
            </a:r>
          </a:p>
          <a:p>
            <a:r>
              <a:rPr lang="en-US" dirty="0"/>
              <a:t>Communities of Practice</a:t>
            </a:r>
          </a:p>
          <a:p>
            <a:r>
              <a:rPr lang="en-US" dirty="0"/>
              <a:t>Webinars/seminars/presentations</a:t>
            </a:r>
          </a:p>
          <a:p>
            <a:r>
              <a:rPr lang="en-US" dirty="0"/>
              <a:t>Mentoring</a:t>
            </a:r>
          </a:p>
          <a:p>
            <a:r>
              <a:rPr lang="en-US" dirty="0"/>
              <a:t>Knowledge Mapping</a:t>
            </a:r>
          </a:p>
          <a:p>
            <a:r>
              <a:rPr lang="en-US" dirty="0"/>
              <a:t>Exit Interviews</a:t>
            </a:r>
          </a:p>
          <a:p>
            <a:r>
              <a:rPr lang="en-US" dirty="0"/>
              <a:t>Best Practices</a:t>
            </a:r>
          </a:p>
          <a:p>
            <a:r>
              <a:rPr lang="en-US" dirty="0"/>
              <a:t>After Action Reviews</a:t>
            </a:r>
          </a:p>
          <a:p>
            <a:r>
              <a:rPr lang="en-US" dirty="0"/>
              <a:t>Content Portals/Libraries/Repositories</a:t>
            </a:r>
          </a:p>
          <a:p>
            <a:r>
              <a:rPr lang="en-US" dirty="0"/>
              <a:t>Lessons Learned Databases</a:t>
            </a:r>
          </a:p>
          <a:p>
            <a:r>
              <a:rPr lang="en-US" dirty="0"/>
              <a:t>Training Courses</a:t>
            </a:r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D8438FC8-9B22-E5F4-6819-975AF9AA7FDE}"/>
              </a:ext>
            </a:extLst>
          </p:cNvPr>
          <p:cNvSpPr txBox="1">
            <a:spLocks/>
          </p:cNvSpPr>
          <p:nvPr/>
        </p:nvSpPr>
        <p:spPr>
          <a:xfrm>
            <a:off x="622183" y="2340131"/>
            <a:ext cx="3449209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Definition of KM: A variety of techniques to help people quickly find accurate subject matter information and expertise to more efficiently and effectively answer a question, solve a problem, or complete a task. </a:t>
            </a:r>
          </a:p>
        </p:txBody>
      </p:sp>
    </p:spTree>
    <p:extLst>
      <p:ext uri="{BB962C8B-B14F-4D97-AF65-F5344CB8AC3E}">
        <p14:creationId xmlns:p14="http://schemas.microsoft.com/office/powerpoint/2010/main" val="3432074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663BDD8-36FC-48B0-8862-3B51BE4F7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188C579-6F01-4060-BF31-C045C99A6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CBA8DA8-7039-4026-8733-D3F490860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B834BE-C330-4AFA-9B27-8969E16F0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141B717-A199-4EEE-8434-CBC9E5DDEA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B5222AF-AB0D-4F6E-896E-C17796EB6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7C2DAFE-2FB9-4D8D-BD2D-ED9F5F84F2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F3CD814-26D5-4D79-87E0-19D14406A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27D5AAA-C842-4E1C-BC3A-1075F625F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5A2BF58-94DC-466E-8A14-22A3DB4795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B34C7E0-0590-48E8-96F6-F360D134B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C0978ED-0E33-431F-AB9B-9982B4ABC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B69CC66-E364-4939-9117-F8C4F07AC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F26B350-296D-48C7-BC91-284315CE9A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6EF6201-58A9-4F7B-84D5-9B02266EC1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37A0E2A-071B-4227-ACA6-A749AB0DC6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B607F85-6A97-46C7-B9BC-B8505E1D67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CE1BD4B-04FC-4BDC-A11E-35BD219580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AF4F244-77B9-4EB1-AD29-2582BBCFF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56CFC8A-72E2-4020-90D4-EE0E7DB39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0F84F9E-4134-4152-959A-C2871B8013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5FEA8FE-6283-4B9B-BEDC-A1E7B16612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03E4F08-4425-45C0-A346-73394B795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ECBF93D-BA10-477C-B721-ABCBD81D0E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F94D0A0-D5E2-47F4-B493-370EA21A2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0E9B354-9221-4A81-BFAE-3F702FB53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9066CD6-AB8B-4DAA-9790-FE285D793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CD472A8-84A4-4E1A-83B4-DE91C32E6A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8D1A4B-4E3D-422F-984A-9891E2DDFD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146BA3F-F373-412C-869A-D8736E034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B07C00C-AFB6-4E7D-87B9-44268CE73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D7C4703-6318-4A09-87E7-1D19FB1ADA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3DFFC6F-F715-482D-BC44-6DE29BEDF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42DA35F9-950C-4AD3-AAD4-731D45E42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2" y="2068181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CC913A-B8B8-91F4-6E7F-F7D2854FB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926288"/>
          </a:xfrm>
        </p:spPr>
        <p:txBody>
          <a:bodyPr>
            <a:normAutofit/>
          </a:bodyPr>
          <a:lstStyle/>
          <a:p>
            <a:r>
              <a:rPr lang="en-US" dirty="0"/>
              <a:t>History of KM at ODOT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9B2E6E4-A066-C2DE-E183-E33E848763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977174"/>
              </p:ext>
            </p:extLst>
          </p:nvPr>
        </p:nvGraphicFramePr>
        <p:xfrm>
          <a:off x="690563" y="2883015"/>
          <a:ext cx="10325100" cy="3257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9607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9663BDD8-36FC-48B0-8862-3B51BE4F7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C15A19D0-2BD2-47E7-A51B-B8083A14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F6641F14-42D8-42E0-8B56-FC0A08EB2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3F3FEF18-8973-49F1-B984-81E630730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8FEE187-7ECD-4C55-BE26-0DA3DDE0ED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38708818-667C-4218-8552-2975EB004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FA1A626-67CE-4E24-974F-C432A21D1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70029D28-01D8-4EB8-B30C-79D6F14E6C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124E501C-EBFD-4E76-8F7F-9EFA76EFFD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04596B9-52A8-4717-8158-2204F86D9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F1EC080A-A9BB-467A-92A9-D597436B7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F65DD030-3FCC-4380-B680-8E171845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F015E10D-03D4-4A67-8377-5B0A55F3D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DB96670-ACA9-42B6-87A2-E4119998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A2BC8247-310E-48D0-9CEF-43BC6E41A2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2F09D0F-F86F-4AA5-AB1D-AAB1E5BA9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9569AF0-6598-4FCC-803D-B3C3DE030B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91B68A9D-7921-44B8-8464-E36F028EE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F68EB3D7-2443-4764-9991-B691C090C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DA6128C1-7748-441C-94E4-1874BB577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8276682F-0434-4D7E-B400-2DF99D969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1CD2F02B-2688-4DCD-9610-1C086528F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0BA0DA4B-915F-4A6D-8368-BE7B53E42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01711BC-8D96-4E1F-934B-9E382A617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4364551E-CB94-4200-809A-9E33122BA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64389BE-74F0-4F54-9DE0-2BCB33C78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26721F72-5343-46B1-AFC1-6DF4FF7710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D4A528A6-14EE-4010-93CB-95F75CB96E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9186140D-084D-4621-A556-65927AB44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A2049A17-7EE3-4BEF-B630-AD0AB020E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0223B596-7D86-4AF3-AE7E-A696FEF114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3F7FC8FA-C1DE-4F38-BCDA-464A54783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B5BEFE2E-F050-46F9-BAD0-939F37AA9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Right Triangle 90">
            <a:extLst>
              <a:ext uri="{FF2B5EF4-FFF2-40B4-BE49-F238E27FC236}">
                <a16:creationId xmlns:a16="http://schemas.microsoft.com/office/drawing/2014/main" id="{63D6C682-FD57-4DF7-854F-DD140E1E2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2" y="1516213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B76381-44E9-4DD2-35AA-82B9ADAB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380515"/>
          </a:xfrm>
        </p:spPr>
        <p:txBody>
          <a:bodyPr>
            <a:normAutofit/>
          </a:bodyPr>
          <a:lstStyle/>
          <a:p>
            <a:r>
              <a:rPr lang="en-US" dirty="0"/>
              <a:t>How KM relates to data management </a:t>
            </a:r>
          </a:p>
        </p:txBody>
      </p:sp>
      <p:graphicFrame>
        <p:nvGraphicFramePr>
          <p:cNvPr id="51" name="Content Placeholder 2">
            <a:extLst>
              <a:ext uri="{FF2B5EF4-FFF2-40B4-BE49-F238E27FC236}">
                <a16:creationId xmlns:a16="http://schemas.microsoft.com/office/drawing/2014/main" id="{A460B96D-5931-FA41-5901-8F2964633F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751032"/>
              </p:ext>
            </p:extLst>
          </p:nvPr>
        </p:nvGraphicFramePr>
        <p:xfrm>
          <a:off x="690563" y="2339974"/>
          <a:ext cx="10325100" cy="38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0404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663BDD8-36FC-48B0-8862-3B51BE4F7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188C579-6F01-4060-BF31-C045C99A6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CBA8DA8-7039-4026-8733-D3F490860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B834BE-C330-4AFA-9B27-8969E16F0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141B717-A199-4EEE-8434-CBC9E5DDEA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B5222AF-AB0D-4F6E-896E-C17796EB6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7C2DAFE-2FB9-4D8D-BD2D-ED9F5F84F2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F3CD814-26D5-4D79-87E0-19D14406A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27D5AAA-C842-4E1C-BC3A-1075F625F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5A2BF58-94DC-466E-8A14-22A3DB4795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B34C7E0-0590-48E8-96F6-F360D134B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C0978ED-0E33-431F-AB9B-9982B4ABC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B69CC66-E364-4939-9117-F8C4F07AC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F26B350-296D-48C7-BC91-284315CE9A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6EF6201-58A9-4F7B-84D5-9B02266EC1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37A0E2A-071B-4227-ACA6-A749AB0DC6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B607F85-6A97-46C7-B9BC-B8505E1D67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CE1BD4B-04FC-4BDC-A11E-35BD219580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AF4F244-77B9-4EB1-AD29-2582BBCFF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56CFC8A-72E2-4020-90D4-EE0E7DB39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0F84F9E-4134-4152-959A-C2871B8013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5FEA8FE-6283-4B9B-BEDC-A1E7B16612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03E4F08-4425-45C0-A346-73394B795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ECBF93D-BA10-477C-B721-ABCBD81D0E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F94D0A0-D5E2-47F4-B493-370EA21A2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0E9B354-9221-4A81-BFAE-3F702FB53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9066CD6-AB8B-4DAA-9790-FE285D793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CD472A8-84A4-4E1A-83B4-DE91C32E6A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8D1A4B-4E3D-422F-984A-9891E2DDFD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146BA3F-F373-412C-869A-D8736E034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B07C00C-AFB6-4E7D-87B9-44268CE73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D7C4703-6318-4A09-87E7-1D19FB1ADA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A3DFFC6F-F715-482D-BC44-6DE29BEDF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42DA35F9-950C-4AD3-AAD4-731D45E42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2" y="2068181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C7B81-4EF7-F0F3-3AC7-F5475005A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926288"/>
          </a:xfrm>
        </p:spPr>
        <p:txBody>
          <a:bodyPr>
            <a:normAutofit/>
          </a:bodyPr>
          <a:lstStyle/>
          <a:p>
            <a:r>
              <a:rPr lang="en-US" dirty="0"/>
              <a:t>Other factors of data management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20404A6-D223-DAC3-168B-7D9FBB84D1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261091"/>
              </p:ext>
            </p:extLst>
          </p:nvPr>
        </p:nvGraphicFramePr>
        <p:xfrm>
          <a:off x="690563" y="2883015"/>
          <a:ext cx="10325100" cy="3257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1348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6" name="Rectangle 48">
            <a:extLst>
              <a:ext uri="{FF2B5EF4-FFF2-40B4-BE49-F238E27FC236}">
                <a16:creationId xmlns:a16="http://schemas.microsoft.com/office/drawing/2014/main" id="{9663BDD8-36FC-48B0-8862-3B51BE4F7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27" name="Group 50">
            <a:extLst>
              <a:ext uri="{FF2B5EF4-FFF2-40B4-BE49-F238E27FC236}">
                <a16:creationId xmlns:a16="http://schemas.microsoft.com/office/drawing/2014/main" id="{C15A19D0-2BD2-47E7-A51B-B8083A14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F6641F14-42D8-42E0-8B56-FC0A08EB2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3F3FEF18-8973-49F1-B984-81E630730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8FEE187-7ECD-4C55-BE26-0DA3DDE0ED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38708818-667C-4218-8552-2975EB0047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2FA1A626-67CE-4E24-974F-C432A21D1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70029D28-01D8-4EB8-B30C-79D6F14E6C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124E501C-EBFD-4E76-8F7F-9EFA76EFFD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404596B9-52A8-4717-8158-2204F86D9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1EC080A-A9BB-467A-92A9-D597436B74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F65DD030-3FCC-4380-B680-8E171845F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F015E10D-03D4-4A67-8377-5B0A55F3D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DB96670-ACA9-42B6-87A2-E4119998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A2BC8247-310E-48D0-9CEF-43BC6E41A2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32F09D0F-F86F-4AA5-AB1D-AAB1E5BA9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9569AF0-6598-4FCC-803D-B3C3DE030B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1B68A9D-7921-44B8-8464-E36F028EEA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F68EB3D7-2443-4764-9991-B691C090C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DA6128C1-7748-441C-94E4-1874BB577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8276682F-0434-4D7E-B400-2DF99D969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1CD2F02B-2688-4DCD-9610-1C086528F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0BA0DA4B-915F-4A6D-8368-BE7B53E42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601711BC-8D96-4E1F-934B-9E382A617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4364551E-CB94-4200-809A-9E33122BA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464389BE-74F0-4F54-9DE0-2BCB33C78F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26721F72-5343-46B1-AFC1-6DF4FF7710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D4A528A6-14EE-4010-93CB-95F75CB96E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9186140D-084D-4621-A556-65927AB44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2049A17-7EE3-4BEF-B630-AD0AB020E6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0223B596-7D86-4AF3-AE7E-A696FEF114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3F7FC8FA-C1DE-4F38-BCDA-464A54783E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B5BEFE2E-F050-46F9-BAD0-939F37AA9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8" name="Right Triangle 83">
            <a:extLst>
              <a:ext uri="{FF2B5EF4-FFF2-40B4-BE49-F238E27FC236}">
                <a16:creationId xmlns:a16="http://schemas.microsoft.com/office/drawing/2014/main" id="{63D6C682-FD57-4DF7-854F-DD140E1E29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2" y="1516213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31DE66-8DC8-CD46-263F-9858489C6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38051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Knowledge Management Systems (KMS)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B84FCAC-8261-4920-7F0F-1C85502C1B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233019"/>
              </p:ext>
            </p:extLst>
          </p:nvPr>
        </p:nvGraphicFramePr>
        <p:xfrm>
          <a:off x="690563" y="2339974"/>
          <a:ext cx="10325100" cy="38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6683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8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7" name="Group 10">
            <a:extLst>
              <a:ext uri="{FF2B5EF4-FFF2-40B4-BE49-F238E27FC236}">
                <a16:creationId xmlns:a16="http://schemas.microsoft.com/office/drawing/2014/main" id="{4D431671-5191-4947-8899-E90505A70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77D2E98-ED65-4121-9DA5-6DBB831D0F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A94A307-5B5D-4E42-95B3-064D5093A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CB3B32C-3BDA-4D41-9802-681B0599FD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5BDBFD6-7C61-4520-8203-BAB1986C15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4ABA4D7-9904-42C4-B0CD-B1CE2E0D37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BB63F0D6-8747-4126-9359-B730EB21B7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91CD660-F5B2-49AC-9EFC-CE94B843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4BEB7EB-8E7F-4A4B-8581-73CE2003F2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04FB70E-6820-4456-872A-937F52060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3598DD6-9887-4CF7-BAFE-F96E0324EB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A503E64-565F-465B-A25C-042C5706C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140EE7B-5CA1-4DCB-8652-6E4D2147B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85077BE-700D-4C44-AA4D-7CF4E8FD7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B8B3FEB-D353-443D-A148-39156065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1FF5FBB-3BD8-46EB-BDF9-081B29A44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C2E11FD-78A4-4F5C-A419-F0237DCAD2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F708EBE-3154-4FF4-8E8F-88A076208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27A99B5C-EB03-4D56-8DFE-B006D708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FCBAFF0-9FB4-4160-B9BE-CCBE1D8B8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26953D7-154A-49A4-B2E1-D94D365EC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36E3E12-5D96-48DB-8320-62942877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7A059482-79BA-4E80-80A2-36FD8408D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4EF88B3-C210-433D-B20D-FE41B4D5F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53665D3E-61E7-4EDF-A208-56449D765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874CF3B0-C9C3-4683-94A3-DC0AE1E745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BE90EF9-6DF5-47F4-A069-9F613C8142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844EBDE-5A9F-4E9F-8A55-57FB9E9797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491FC45-82C4-40CD-8D0C-0A2F86E8A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1AD0FE3-6144-4171-943E-0E65D08E8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A7BA4499-5E6A-4998-A0F4-614E65552B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AFE7A6F-A7F0-4406-809F-E23FCB20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ight Triangle 43">
            <a:extLst>
              <a:ext uri="{FF2B5EF4-FFF2-40B4-BE49-F238E27FC236}">
                <a16:creationId xmlns:a16="http://schemas.microsoft.com/office/drawing/2014/main" id="{BEAC0A80-07D3-49CB-87C3-BC34F219DF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79641" y="20640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9" name="Picture 4" descr="Different coloured organisers">
            <a:extLst>
              <a:ext uri="{FF2B5EF4-FFF2-40B4-BE49-F238E27FC236}">
                <a16:creationId xmlns:a16="http://schemas.microsoft.com/office/drawing/2014/main" id="{659A54F3-8B54-6D66-0C26-6CA8D600DC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48" r="23940" b="-1"/>
          <a:stretch/>
        </p:blipFill>
        <p:spPr>
          <a:xfrm>
            <a:off x="6309311" y="1"/>
            <a:ext cx="5899302" cy="6862230"/>
          </a:xfrm>
          <a:custGeom>
            <a:avLst/>
            <a:gdLst/>
            <a:ahLst/>
            <a:cxnLst/>
            <a:rect l="l" t="t" r="r" b="b"/>
            <a:pathLst>
              <a:path w="5923149" h="6857997">
                <a:moveTo>
                  <a:pt x="320173" y="0"/>
                </a:moveTo>
                <a:lnTo>
                  <a:pt x="5923149" y="0"/>
                </a:lnTo>
                <a:lnTo>
                  <a:pt x="5923149" y="6857997"/>
                </a:lnTo>
                <a:lnTo>
                  <a:pt x="1111789" y="6857997"/>
                </a:lnTo>
                <a:lnTo>
                  <a:pt x="1106562" y="6546368"/>
                </a:lnTo>
                <a:cubicBezTo>
                  <a:pt x="1000021" y="3425651"/>
                  <a:pt x="-688878" y="3321843"/>
                  <a:pt x="320173" y="0"/>
                </a:cubicBez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484C5E-4215-7959-A022-F7478F5B0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4927425" cy="19385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How should you maintain your data?</a:t>
            </a:r>
            <a:endParaRPr lang="en-US"/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E387D841-9810-17AF-AC36-3CDDE3519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079" y="2886116"/>
            <a:ext cx="4927425" cy="32459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/>
              <a:t>Standardized file naming and cataloging</a:t>
            </a:r>
          </a:p>
          <a:p>
            <a:pPr>
              <a:lnSpc>
                <a:spcPct val="100000"/>
              </a:lnSpc>
            </a:pPr>
            <a:r>
              <a:rPr lang="en-US"/>
              <a:t>Metadata</a:t>
            </a:r>
          </a:p>
          <a:p>
            <a:pPr>
              <a:lnSpc>
                <a:spcPct val="100000"/>
              </a:lnSpc>
            </a:pPr>
            <a:r>
              <a:rPr lang="en-US"/>
              <a:t>Multiple storage locations (3-2-1 methodology) </a:t>
            </a:r>
          </a:p>
          <a:p>
            <a:pPr>
              <a:lnSpc>
                <a:spcPct val="100000"/>
              </a:lnSpc>
            </a:pPr>
            <a:r>
              <a:rPr lang="en-US"/>
              <a:t>Ensure data is accessible</a:t>
            </a:r>
          </a:p>
          <a:p>
            <a:pPr>
              <a:lnSpc>
                <a:spcPct val="100000"/>
              </a:lnSpc>
            </a:pPr>
            <a:r>
              <a:rPr lang="en-US"/>
              <a:t>Long-term preservation</a:t>
            </a:r>
          </a:p>
          <a:p>
            <a:pPr>
              <a:lnSpc>
                <a:spcPct val="100000"/>
              </a:lnSpc>
            </a:pPr>
            <a:r>
              <a:rPr lang="en-US"/>
              <a:t>Data clean-up/auditing</a:t>
            </a:r>
          </a:p>
          <a:p>
            <a:pPr>
              <a:lnSpc>
                <a:spcPct val="10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64794"/>
      </p:ext>
    </p:extLst>
  </p:cSld>
  <p:clrMapOvr>
    <a:masterClrMapping/>
  </p:clrMapOvr>
</p:sld>
</file>

<file path=ppt/theme/theme1.xml><?xml version="1.0" encoding="utf-8"?>
<a:theme xmlns:a="http://schemas.openxmlformats.org/drawingml/2006/main" name="CosineVTI">
  <a:themeElements>
    <a:clrScheme name="AnalogousFromDarkSeedLeftStep">
      <a:dk1>
        <a:srgbClr val="000000"/>
      </a:dk1>
      <a:lt1>
        <a:srgbClr val="FFFFFF"/>
      </a:lt1>
      <a:dk2>
        <a:srgbClr val="223C29"/>
      </a:dk2>
      <a:lt2>
        <a:srgbClr val="E8E2E8"/>
      </a:lt2>
      <a:accent1>
        <a:srgbClr val="47B54A"/>
      </a:accent1>
      <a:accent2>
        <a:srgbClr val="69B13B"/>
      </a:accent2>
      <a:accent3>
        <a:srgbClr val="96A942"/>
      </a:accent3>
      <a:accent4>
        <a:srgbClr val="B1973B"/>
      </a:accent4>
      <a:accent5>
        <a:srgbClr val="C3774D"/>
      </a:accent5>
      <a:accent6>
        <a:srgbClr val="B13B42"/>
      </a:accent6>
      <a:hlink>
        <a:srgbClr val="AC7539"/>
      </a:hlink>
      <a:folHlink>
        <a:srgbClr val="7F7F7F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216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Grandview</vt:lpstr>
      <vt:lpstr>Wingdings</vt:lpstr>
      <vt:lpstr>CosineVTI</vt:lpstr>
      <vt:lpstr>Knowledge Management: How to Make the Most of your Data</vt:lpstr>
      <vt:lpstr>Examples of Knowledge Management</vt:lpstr>
      <vt:lpstr>History of KM at ODOT</vt:lpstr>
      <vt:lpstr>How KM relates to data management </vt:lpstr>
      <vt:lpstr>Other factors of data management</vt:lpstr>
      <vt:lpstr>Knowledge Management Systems (KMS)</vt:lpstr>
      <vt:lpstr>How should you maintain your data?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Management: A Brief Overview</dc:title>
  <dc:creator>Molina, Michael J.</dc:creator>
  <cp:lastModifiedBy>Molina, Michael J.</cp:lastModifiedBy>
  <cp:revision>4</cp:revision>
  <dcterms:created xsi:type="dcterms:W3CDTF">2022-05-17T17:42:00Z</dcterms:created>
  <dcterms:modified xsi:type="dcterms:W3CDTF">2022-05-23T16:13:14Z</dcterms:modified>
</cp:coreProperties>
</file>