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19" autoAdjust="0"/>
  </p:normalViewPr>
  <p:slideViewPr>
    <p:cSldViewPr snapToGrid="0">
      <p:cViewPr varScale="1">
        <p:scale>
          <a:sx n="120" d="100"/>
          <a:sy n="120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Planteen" userId="ff2c27b7-8247-455c-8d7d-a3516bd45ad9" providerId="ADAL" clId="{20F95D79-BA1D-4F5F-8602-AFBCAFB374C3}"/>
    <pc:docChg chg="custSel addSld delSld modSld sldOrd">
      <pc:chgData name="Jeremy Planteen" userId="ff2c27b7-8247-455c-8d7d-a3516bd45ad9" providerId="ADAL" clId="{20F95D79-BA1D-4F5F-8602-AFBCAFB374C3}" dt="2022-03-21T00:53:56.689" v="1747" actId="1076"/>
      <pc:docMkLst>
        <pc:docMk/>
      </pc:docMkLst>
      <pc:sldChg chg="addSp delSp modSp mod">
        <pc:chgData name="Jeremy Planteen" userId="ff2c27b7-8247-455c-8d7d-a3516bd45ad9" providerId="ADAL" clId="{20F95D79-BA1D-4F5F-8602-AFBCAFB374C3}" dt="2022-03-21T00:29:20.028" v="272" actId="166"/>
        <pc:sldMkLst>
          <pc:docMk/>
          <pc:sldMk cId="1457749600" sldId="263"/>
        </pc:sldMkLst>
        <pc:spChg chg="mod">
          <ac:chgData name="Jeremy Planteen" userId="ff2c27b7-8247-455c-8d7d-a3516bd45ad9" providerId="ADAL" clId="{20F95D79-BA1D-4F5F-8602-AFBCAFB374C3}" dt="2022-03-21T00:26:22.453" v="259" actId="1076"/>
          <ac:spMkLst>
            <pc:docMk/>
            <pc:sldMk cId="1457749600" sldId="263"/>
            <ac:spMk id="4" creationId="{F14A14E8-D51A-4C0A-928D-1CE73809834B}"/>
          </ac:spMkLst>
        </pc:spChg>
        <pc:picChg chg="del">
          <ac:chgData name="Jeremy Planteen" userId="ff2c27b7-8247-455c-8d7d-a3516bd45ad9" providerId="ADAL" clId="{20F95D79-BA1D-4F5F-8602-AFBCAFB374C3}" dt="2022-03-21T00:26:14.365" v="257" actId="478"/>
          <ac:picMkLst>
            <pc:docMk/>
            <pc:sldMk cId="1457749600" sldId="263"/>
            <ac:picMk id="5" creationId="{2D4D2307-7856-4A5F-B916-283928E9D8CE}"/>
          </ac:picMkLst>
        </pc:picChg>
        <pc:picChg chg="add mod">
          <ac:chgData name="Jeremy Planteen" userId="ff2c27b7-8247-455c-8d7d-a3516bd45ad9" providerId="ADAL" clId="{20F95D79-BA1D-4F5F-8602-AFBCAFB374C3}" dt="2022-03-21T00:27:22.663" v="264" actId="1076"/>
          <ac:picMkLst>
            <pc:docMk/>
            <pc:sldMk cId="1457749600" sldId="263"/>
            <ac:picMk id="6" creationId="{6FB84E96-6AE1-4113-90EF-EE42942D8AA8}"/>
          </ac:picMkLst>
        </pc:picChg>
        <pc:picChg chg="del">
          <ac:chgData name="Jeremy Planteen" userId="ff2c27b7-8247-455c-8d7d-a3516bd45ad9" providerId="ADAL" clId="{20F95D79-BA1D-4F5F-8602-AFBCAFB374C3}" dt="2022-03-21T00:26:15.133" v="258" actId="478"/>
          <ac:picMkLst>
            <pc:docMk/>
            <pc:sldMk cId="1457749600" sldId="263"/>
            <ac:picMk id="7" creationId="{A9F58FD3-7FF5-4283-BB28-580D819CF2C4}"/>
          </ac:picMkLst>
        </pc:picChg>
        <pc:picChg chg="add mod ord">
          <ac:chgData name="Jeremy Planteen" userId="ff2c27b7-8247-455c-8d7d-a3516bd45ad9" providerId="ADAL" clId="{20F95D79-BA1D-4F5F-8602-AFBCAFB374C3}" dt="2022-03-21T00:29:20.028" v="272" actId="166"/>
          <ac:picMkLst>
            <pc:docMk/>
            <pc:sldMk cId="1457749600" sldId="263"/>
            <ac:picMk id="9" creationId="{F529D6DB-8B25-4430-B617-B69B14E29162}"/>
          </ac:picMkLst>
        </pc:picChg>
        <pc:picChg chg="add mod">
          <ac:chgData name="Jeremy Planteen" userId="ff2c27b7-8247-455c-8d7d-a3516bd45ad9" providerId="ADAL" clId="{20F95D79-BA1D-4F5F-8602-AFBCAFB374C3}" dt="2022-03-21T00:29:13.903" v="270" actId="1076"/>
          <ac:picMkLst>
            <pc:docMk/>
            <pc:sldMk cId="1457749600" sldId="263"/>
            <ac:picMk id="11" creationId="{D9857AAA-46AC-42C1-AD2A-AFBE96231807}"/>
          </ac:picMkLst>
        </pc:picChg>
      </pc:sldChg>
      <pc:sldChg chg="new del">
        <pc:chgData name="Jeremy Planteen" userId="ff2c27b7-8247-455c-8d7d-a3516bd45ad9" providerId="ADAL" clId="{20F95D79-BA1D-4F5F-8602-AFBCAFB374C3}" dt="2022-03-21T00:29:41.161" v="274" actId="2696"/>
        <pc:sldMkLst>
          <pc:docMk/>
          <pc:sldMk cId="1232942140" sldId="264"/>
        </pc:sldMkLst>
      </pc:sldChg>
      <pc:sldChg chg="addSp delSp modSp add mod">
        <pc:chgData name="Jeremy Planteen" userId="ff2c27b7-8247-455c-8d7d-a3516bd45ad9" providerId="ADAL" clId="{20F95D79-BA1D-4F5F-8602-AFBCAFB374C3}" dt="2022-03-21T00:32:39.015" v="597" actId="1076"/>
        <pc:sldMkLst>
          <pc:docMk/>
          <pc:sldMk cId="2388083610" sldId="264"/>
        </pc:sldMkLst>
        <pc:spChg chg="mod">
          <ac:chgData name="Jeremy Planteen" userId="ff2c27b7-8247-455c-8d7d-a3516bd45ad9" providerId="ADAL" clId="{20F95D79-BA1D-4F5F-8602-AFBCAFB374C3}" dt="2022-03-21T00:29:59.197" v="319" actId="20577"/>
          <ac:spMkLst>
            <pc:docMk/>
            <pc:sldMk cId="2388083610" sldId="264"/>
            <ac:spMk id="2" creationId="{7A4919D0-F177-4BBA-9A0B-DBA69E2ED764}"/>
          </ac:spMkLst>
        </pc:spChg>
        <pc:spChg chg="mod">
          <ac:chgData name="Jeremy Planteen" userId="ff2c27b7-8247-455c-8d7d-a3516bd45ad9" providerId="ADAL" clId="{20F95D79-BA1D-4F5F-8602-AFBCAFB374C3}" dt="2022-03-21T00:32:34.413" v="595" actId="14100"/>
          <ac:spMkLst>
            <pc:docMk/>
            <pc:sldMk cId="2388083610" sldId="264"/>
            <ac:spMk id="4" creationId="{F14A14E8-D51A-4C0A-928D-1CE73809834B}"/>
          </ac:spMkLst>
        </pc:spChg>
        <pc:picChg chg="add mod">
          <ac:chgData name="Jeremy Planteen" userId="ff2c27b7-8247-455c-8d7d-a3516bd45ad9" providerId="ADAL" clId="{20F95D79-BA1D-4F5F-8602-AFBCAFB374C3}" dt="2022-03-21T00:32:39.015" v="597" actId="1076"/>
          <ac:picMkLst>
            <pc:docMk/>
            <pc:sldMk cId="2388083610" sldId="264"/>
            <ac:picMk id="5" creationId="{9D178BFD-0A74-4324-B293-61B445831522}"/>
          </ac:picMkLst>
        </pc:picChg>
        <pc:picChg chg="del">
          <ac:chgData name="Jeremy Planteen" userId="ff2c27b7-8247-455c-8d7d-a3516bd45ad9" providerId="ADAL" clId="{20F95D79-BA1D-4F5F-8602-AFBCAFB374C3}" dt="2022-03-21T00:30:01.284" v="320" actId="478"/>
          <ac:picMkLst>
            <pc:docMk/>
            <pc:sldMk cId="2388083610" sldId="264"/>
            <ac:picMk id="6" creationId="{6FB84E96-6AE1-4113-90EF-EE42942D8AA8}"/>
          </ac:picMkLst>
        </pc:picChg>
        <pc:picChg chg="del">
          <ac:chgData name="Jeremy Planteen" userId="ff2c27b7-8247-455c-8d7d-a3516bd45ad9" providerId="ADAL" clId="{20F95D79-BA1D-4F5F-8602-AFBCAFB374C3}" dt="2022-03-21T00:30:01.836" v="321" actId="478"/>
          <ac:picMkLst>
            <pc:docMk/>
            <pc:sldMk cId="2388083610" sldId="264"/>
            <ac:picMk id="9" creationId="{F529D6DB-8B25-4430-B617-B69B14E29162}"/>
          </ac:picMkLst>
        </pc:picChg>
        <pc:picChg chg="del mod">
          <ac:chgData name="Jeremy Planteen" userId="ff2c27b7-8247-455c-8d7d-a3516bd45ad9" providerId="ADAL" clId="{20F95D79-BA1D-4F5F-8602-AFBCAFB374C3}" dt="2022-03-21T00:30:02.356" v="323" actId="478"/>
          <ac:picMkLst>
            <pc:docMk/>
            <pc:sldMk cId="2388083610" sldId="264"/>
            <ac:picMk id="11" creationId="{D9857AAA-46AC-42C1-AD2A-AFBE96231807}"/>
          </ac:picMkLst>
        </pc:picChg>
      </pc:sldChg>
      <pc:sldChg chg="new del">
        <pc:chgData name="Jeremy Planteen" userId="ff2c27b7-8247-455c-8d7d-a3516bd45ad9" providerId="ADAL" clId="{20F95D79-BA1D-4F5F-8602-AFBCAFB374C3}" dt="2022-03-21T00:32:55.225" v="599" actId="2696"/>
        <pc:sldMkLst>
          <pc:docMk/>
          <pc:sldMk cId="820671410" sldId="265"/>
        </pc:sldMkLst>
      </pc:sldChg>
      <pc:sldChg chg="addSp delSp modSp add mod">
        <pc:chgData name="Jeremy Planteen" userId="ff2c27b7-8247-455c-8d7d-a3516bd45ad9" providerId="ADAL" clId="{20F95D79-BA1D-4F5F-8602-AFBCAFB374C3}" dt="2022-03-21T00:41:18.739" v="751" actId="1076"/>
        <pc:sldMkLst>
          <pc:docMk/>
          <pc:sldMk cId="2305624996" sldId="265"/>
        </pc:sldMkLst>
        <pc:spChg chg="mod">
          <ac:chgData name="Jeremy Planteen" userId="ff2c27b7-8247-455c-8d7d-a3516bd45ad9" providerId="ADAL" clId="{20F95D79-BA1D-4F5F-8602-AFBCAFB374C3}" dt="2022-03-21T00:33:06.005" v="631" actId="20577"/>
          <ac:spMkLst>
            <pc:docMk/>
            <pc:sldMk cId="2305624996" sldId="265"/>
            <ac:spMk id="2" creationId="{7A4919D0-F177-4BBA-9A0B-DBA69E2ED764}"/>
          </ac:spMkLst>
        </pc:spChg>
        <pc:spChg chg="mod">
          <ac:chgData name="Jeremy Planteen" userId="ff2c27b7-8247-455c-8d7d-a3516bd45ad9" providerId="ADAL" clId="{20F95D79-BA1D-4F5F-8602-AFBCAFB374C3}" dt="2022-03-21T00:41:18.739" v="751" actId="1076"/>
          <ac:spMkLst>
            <pc:docMk/>
            <pc:sldMk cId="2305624996" sldId="265"/>
            <ac:spMk id="4" creationId="{F14A14E8-D51A-4C0A-928D-1CE73809834B}"/>
          </ac:spMkLst>
        </pc:spChg>
        <pc:picChg chg="del mod">
          <ac:chgData name="Jeremy Planteen" userId="ff2c27b7-8247-455c-8d7d-a3516bd45ad9" providerId="ADAL" clId="{20F95D79-BA1D-4F5F-8602-AFBCAFB374C3}" dt="2022-03-21T00:34:06.973" v="745" actId="478"/>
          <ac:picMkLst>
            <pc:docMk/>
            <pc:sldMk cId="2305624996" sldId="265"/>
            <ac:picMk id="5" creationId="{9D178BFD-0A74-4324-B293-61B445831522}"/>
          </ac:picMkLst>
        </pc:picChg>
        <pc:picChg chg="add mod">
          <ac:chgData name="Jeremy Planteen" userId="ff2c27b7-8247-455c-8d7d-a3516bd45ad9" providerId="ADAL" clId="{20F95D79-BA1D-4F5F-8602-AFBCAFB374C3}" dt="2022-03-21T00:41:16.475" v="750" actId="1076"/>
          <ac:picMkLst>
            <pc:docMk/>
            <pc:sldMk cId="2305624996" sldId="265"/>
            <ac:picMk id="6" creationId="{A7B5A5E4-4C49-43FF-A712-8C2B18A8501F}"/>
          </ac:picMkLst>
        </pc:picChg>
      </pc:sldChg>
      <pc:sldChg chg="addSp delSp modSp add mod">
        <pc:chgData name="Jeremy Planteen" userId="ff2c27b7-8247-455c-8d7d-a3516bd45ad9" providerId="ADAL" clId="{20F95D79-BA1D-4F5F-8602-AFBCAFB374C3}" dt="2022-03-21T00:47:22.654" v="1114" actId="1076"/>
        <pc:sldMkLst>
          <pc:docMk/>
          <pc:sldMk cId="3952641618" sldId="266"/>
        </pc:sldMkLst>
        <pc:spChg chg="mod">
          <ac:chgData name="Jeremy Planteen" userId="ff2c27b7-8247-455c-8d7d-a3516bd45ad9" providerId="ADAL" clId="{20F95D79-BA1D-4F5F-8602-AFBCAFB374C3}" dt="2022-03-21T00:43:18.669" v="1044" actId="20577"/>
          <ac:spMkLst>
            <pc:docMk/>
            <pc:sldMk cId="3952641618" sldId="266"/>
            <ac:spMk id="2" creationId="{7A4919D0-F177-4BBA-9A0B-DBA69E2ED764}"/>
          </ac:spMkLst>
        </pc:spChg>
        <pc:spChg chg="mod">
          <ac:chgData name="Jeremy Planteen" userId="ff2c27b7-8247-455c-8d7d-a3516bd45ad9" providerId="ADAL" clId="{20F95D79-BA1D-4F5F-8602-AFBCAFB374C3}" dt="2022-03-21T00:47:09.624" v="1112" actId="1076"/>
          <ac:spMkLst>
            <pc:docMk/>
            <pc:sldMk cId="3952641618" sldId="266"/>
            <ac:spMk id="4" creationId="{F14A14E8-D51A-4C0A-928D-1CE73809834B}"/>
          </ac:spMkLst>
        </pc:spChg>
        <pc:picChg chg="add mod">
          <ac:chgData name="Jeremy Planteen" userId="ff2c27b7-8247-455c-8d7d-a3516bd45ad9" providerId="ADAL" clId="{20F95D79-BA1D-4F5F-8602-AFBCAFB374C3}" dt="2022-03-21T00:47:19.158" v="1113" actId="1076"/>
          <ac:picMkLst>
            <pc:docMk/>
            <pc:sldMk cId="3952641618" sldId="266"/>
            <ac:picMk id="5" creationId="{7ADD26BD-C5BF-4E44-B909-70FA1276C54E}"/>
          </ac:picMkLst>
        </pc:picChg>
        <pc:picChg chg="del">
          <ac:chgData name="Jeremy Planteen" userId="ff2c27b7-8247-455c-8d7d-a3516bd45ad9" providerId="ADAL" clId="{20F95D79-BA1D-4F5F-8602-AFBCAFB374C3}" dt="2022-03-21T00:41:32.340" v="773" actId="478"/>
          <ac:picMkLst>
            <pc:docMk/>
            <pc:sldMk cId="3952641618" sldId="266"/>
            <ac:picMk id="6" creationId="{A7B5A5E4-4C49-43FF-A712-8C2B18A8501F}"/>
          </ac:picMkLst>
        </pc:picChg>
        <pc:picChg chg="add mod">
          <ac:chgData name="Jeremy Planteen" userId="ff2c27b7-8247-455c-8d7d-a3516bd45ad9" providerId="ADAL" clId="{20F95D79-BA1D-4F5F-8602-AFBCAFB374C3}" dt="2022-03-21T00:47:22.654" v="1114" actId="1076"/>
          <ac:picMkLst>
            <pc:docMk/>
            <pc:sldMk cId="3952641618" sldId="266"/>
            <ac:picMk id="8" creationId="{618D9302-2A7E-4F45-B96E-A621595F4716}"/>
          </ac:picMkLst>
        </pc:picChg>
      </pc:sldChg>
      <pc:sldChg chg="new del">
        <pc:chgData name="Jeremy Planteen" userId="ff2c27b7-8247-455c-8d7d-a3516bd45ad9" providerId="ADAL" clId="{20F95D79-BA1D-4F5F-8602-AFBCAFB374C3}" dt="2022-03-21T00:47:47.337" v="1116" actId="2696"/>
        <pc:sldMkLst>
          <pc:docMk/>
          <pc:sldMk cId="2173563729" sldId="267"/>
        </pc:sldMkLst>
      </pc:sldChg>
      <pc:sldChg chg="addSp delSp modSp add mod ord">
        <pc:chgData name="Jeremy Planteen" userId="ff2c27b7-8247-455c-8d7d-a3516bd45ad9" providerId="ADAL" clId="{20F95D79-BA1D-4F5F-8602-AFBCAFB374C3}" dt="2022-03-21T00:51:24.446" v="1404" actId="1076"/>
        <pc:sldMkLst>
          <pc:docMk/>
          <pc:sldMk cId="4215021609" sldId="267"/>
        </pc:sldMkLst>
        <pc:spChg chg="mod">
          <ac:chgData name="Jeremy Planteen" userId="ff2c27b7-8247-455c-8d7d-a3516bd45ad9" providerId="ADAL" clId="{20F95D79-BA1D-4F5F-8602-AFBCAFB374C3}" dt="2022-03-21T00:48:03.644" v="1134" actId="20577"/>
          <ac:spMkLst>
            <pc:docMk/>
            <pc:sldMk cId="4215021609" sldId="267"/>
            <ac:spMk id="2" creationId="{7A4919D0-F177-4BBA-9A0B-DBA69E2ED764}"/>
          </ac:spMkLst>
        </pc:spChg>
        <pc:spChg chg="mod">
          <ac:chgData name="Jeremy Planteen" userId="ff2c27b7-8247-455c-8d7d-a3516bd45ad9" providerId="ADAL" clId="{20F95D79-BA1D-4F5F-8602-AFBCAFB374C3}" dt="2022-03-21T00:49:24.930" v="1400" actId="1076"/>
          <ac:spMkLst>
            <pc:docMk/>
            <pc:sldMk cId="4215021609" sldId="267"/>
            <ac:spMk id="4" creationId="{F14A14E8-D51A-4C0A-928D-1CE73809834B}"/>
          </ac:spMkLst>
        </pc:spChg>
        <pc:picChg chg="add mod">
          <ac:chgData name="Jeremy Planteen" userId="ff2c27b7-8247-455c-8d7d-a3516bd45ad9" providerId="ADAL" clId="{20F95D79-BA1D-4F5F-8602-AFBCAFB374C3}" dt="2022-03-21T00:51:24.446" v="1404" actId="1076"/>
          <ac:picMkLst>
            <pc:docMk/>
            <pc:sldMk cId="4215021609" sldId="267"/>
            <ac:picMk id="5" creationId="{126EC7F7-7AA4-44F3-A844-2C246A54FD1A}"/>
          </ac:picMkLst>
        </pc:picChg>
        <pc:picChg chg="del">
          <ac:chgData name="Jeremy Planteen" userId="ff2c27b7-8247-455c-8d7d-a3516bd45ad9" providerId="ADAL" clId="{20F95D79-BA1D-4F5F-8602-AFBCAFB374C3}" dt="2022-03-21T00:49:27.861" v="1401" actId="478"/>
          <ac:picMkLst>
            <pc:docMk/>
            <pc:sldMk cId="4215021609" sldId="267"/>
            <ac:picMk id="6" creationId="{A7B5A5E4-4C49-43FF-A712-8C2B18A8501F}"/>
          </ac:picMkLst>
        </pc:picChg>
      </pc:sldChg>
      <pc:sldChg chg="new del">
        <pc:chgData name="Jeremy Planteen" userId="ff2c27b7-8247-455c-8d7d-a3516bd45ad9" providerId="ADAL" clId="{20F95D79-BA1D-4F5F-8602-AFBCAFB374C3}" dt="2022-03-21T00:51:33.596" v="1406" actId="2696"/>
        <pc:sldMkLst>
          <pc:docMk/>
          <pc:sldMk cId="2898854471" sldId="268"/>
        </pc:sldMkLst>
      </pc:sldChg>
      <pc:sldChg chg="modSp add mod ord">
        <pc:chgData name="Jeremy Planteen" userId="ff2c27b7-8247-455c-8d7d-a3516bd45ad9" providerId="ADAL" clId="{20F95D79-BA1D-4F5F-8602-AFBCAFB374C3}" dt="2022-03-21T00:53:21.340" v="1730" actId="20577"/>
        <pc:sldMkLst>
          <pc:docMk/>
          <pc:sldMk cId="3445771560" sldId="268"/>
        </pc:sldMkLst>
        <pc:spChg chg="mod">
          <ac:chgData name="Jeremy Planteen" userId="ff2c27b7-8247-455c-8d7d-a3516bd45ad9" providerId="ADAL" clId="{20F95D79-BA1D-4F5F-8602-AFBCAFB374C3}" dt="2022-03-21T00:51:47.366" v="1419" actId="20577"/>
          <ac:spMkLst>
            <pc:docMk/>
            <pc:sldMk cId="3445771560" sldId="268"/>
            <ac:spMk id="2" creationId="{7A4919D0-F177-4BBA-9A0B-DBA69E2ED764}"/>
          </ac:spMkLst>
        </pc:spChg>
        <pc:spChg chg="mod">
          <ac:chgData name="Jeremy Planteen" userId="ff2c27b7-8247-455c-8d7d-a3516bd45ad9" providerId="ADAL" clId="{20F95D79-BA1D-4F5F-8602-AFBCAFB374C3}" dt="2022-03-21T00:53:21.340" v="1730" actId="20577"/>
          <ac:spMkLst>
            <pc:docMk/>
            <pc:sldMk cId="3445771560" sldId="268"/>
            <ac:spMk id="4" creationId="{F14A14E8-D51A-4C0A-928D-1CE73809834B}"/>
          </ac:spMkLst>
        </pc:spChg>
      </pc:sldChg>
      <pc:sldChg chg="delSp modSp new mod">
        <pc:chgData name="Jeremy Planteen" userId="ff2c27b7-8247-455c-8d7d-a3516bd45ad9" providerId="ADAL" clId="{20F95D79-BA1D-4F5F-8602-AFBCAFB374C3}" dt="2022-03-21T00:53:56.689" v="1747" actId="1076"/>
        <pc:sldMkLst>
          <pc:docMk/>
          <pc:sldMk cId="480735599" sldId="269"/>
        </pc:sldMkLst>
        <pc:spChg chg="mod">
          <ac:chgData name="Jeremy Planteen" userId="ff2c27b7-8247-455c-8d7d-a3516bd45ad9" providerId="ADAL" clId="{20F95D79-BA1D-4F5F-8602-AFBCAFB374C3}" dt="2022-03-21T00:53:56.689" v="1747" actId="1076"/>
          <ac:spMkLst>
            <pc:docMk/>
            <pc:sldMk cId="480735599" sldId="269"/>
            <ac:spMk id="2" creationId="{3AF9FB7D-DA5C-4756-B8F1-B1648A2803A1}"/>
          </ac:spMkLst>
        </pc:spChg>
        <pc:spChg chg="del">
          <ac:chgData name="Jeremy Planteen" userId="ff2c27b7-8247-455c-8d7d-a3516bd45ad9" providerId="ADAL" clId="{20F95D79-BA1D-4F5F-8602-AFBCAFB374C3}" dt="2022-03-21T00:53:40.364" v="1743" actId="478"/>
          <ac:spMkLst>
            <pc:docMk/>
            <pc:sldMk cId="480735599" sldId="269"/>
            <ac:spMk id="3" creationId="{600CBBC5-2EA7-4E1D-A699-A292185D41C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GIS in Oklahoma’s Transportation Cabinet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4293270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Jeremy Planteen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9FB7D-DA5C-4756-B8F1-B1648A28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261" y="1493382"/>
            <a:ext cx="6725478" cy="4096383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8073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A14E8-D51A-4C0A-928D-1CE738098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4150" y="2103120"/>
            <a:ext cx="6251050" cy="3849624"/>
          </a:xfrm>
        </p:spPr>
        <p:txBody>
          <a:bodyPr/>
          <a:lstStyle/>
          <a:p>
            <a:r>
              <a:rPr lang="en-US" dirty="0"/>
              <a:t>Cabinet consists of three agencies</a:t>
            </a:r>
          </a:p>
          <a:p>
            <a:r>
              <a:rPr lang="en-US" dirty="0"/>
              <a:t>Department of Transportation</a:t>
            </a:r>
          </a:p>
          <a:p>
            <a:pPr lvl="1"/>
            <a:r>
              <a:rPr lang="en-US" dirty="0"/>
              <a:t>Responsible for all Federal Aid Highways (over 12k centerline miles)</a:t>
            </a:r>
          </a:p>
          <a:p>
            <a:pPr lvl="1"/>
            <a:r>
              <a:rPr lang="en-US" dirty="0"/>
              <a:t>Data aggregator for county roadway data used for apportionment</a:t>
            </a:r>
          </a:p>
          <a:p>
            <a:pPr lvl="1"/>
            <a:r>
              <a:rPr lang="en-US" dirty="0"/>
              <a:t>HPMS</a:t>
            </a:r>
          </a:p>
          <a:p>
            <a:pPr lvl="1"/>
            <a:r>
              <a:rPr lang="en-US" dirty="0"/>
              <a:t>Functional Classification</a:t>
            </a:r>
          </a:p>
          <a:p>
            <a:r>
              <a:rPr lang="en-US" dirty="0"/>
              <a:t>Turnpike Authority</a:t>
            </a:r>
          </a:p>
          <a:p>
            <a:pPr lvl="1"/>
            <a:r>
              <a:rPr lang="en-US" dirty="0"/>
              <a:t>Responsible for Turnpike infrastructure (approx. 600 centerline miles)</a:t>
            </a:r>
          </a:p>
          <a:p>
            <a:pPr lvl="1"/>
            <a:r>
              <a:rPr lang="en-US" dirty="0"/>
              <a:t>Non-appropriated agency with dedicated IT staff</a:t>
            </a:r>
          </a:p>
          <a:p>
            <a:r>
              <a:rPr lang="en-US" dirty="0"/>
              <a:t>Aeronautics Commission</a:t>
            </a:r>
          </a:p>
          <a:p>
            <a:pPr lvl="1"/>
            <a:r>
              <a:rPr lang="en-US" dirty="0"/>
              <a:t>Small agency with very directed focus</a:t>
            </a:r>
          </a:p>
          <a:p>
            <a:pPr lvl="1"/>
            <a:r>
              <a:rPr lang="en-US" dirty="0"/>
              <a:t>Some GIS capability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1026" name="Picture 2" descr="Oklahoma Department of Transportation - Wikipedia">
            <a:extLst>
              <a:ext uri="{FF2B5EF4-FFF2-40B4-BE49-F238E27FC236}">
                <a16:creationId xmlns:a16="http://schemas.microsoft.com/office/drawing/2014/main" id="{A423B722-AD20-4D10-9470-293A1DF14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337" y="2162755"/>
            <a:ext cx="1866317" cy="144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klahoma Turnpike Authority">
            <a:extLst>
              <a:ext uri="{FF2B5EF4-FFF2-40B4-BE49-F238E27FC236}">
                <a16:creationId xmlns:a16="http://schemas.microsoft.com/office/drawing/2014/main" id="{6DB15B3D-437A-4381-83C4-D5D525F01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4" y="3429000"/>
            <a:ext cx="1551291" cy="155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bout OAC | Oklahoma Aeronautics Commission">
            <a:extLst>
              <a:ext uri="{FF2B5EF4-FFF2-40B4-BE49-F238E27FC236}">
                <a16:creationId xmlns:a16="http://schemas.microsoft.com/office/drawing/2014/main" id="{D3F7E985-3A4F-4AA9-B888-84EF0A1E7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908" y="4376126"/>
            <a:ext cx="1208329" cy="120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GIS Infrastructure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A14E8-D51A-4C0A-928D-1CE738098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838" y="1828800"/>
            <a:ext cx="6251050" cy="43255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18 full time GIS staff (largest in OK state government)</a:t>
            </a:r>
          </a:p>
          <a:p>
            <a:r>
              <a:rPr lang="en-US" dirty="0"/>
              <a:t>Primarily use Esri Enterprise GIS infrastructure (ArcMap, </a:t>
            </a:r>
            <a:r>
              <a:rPr lang="en-US" dirty="0" err="1"/>
              <a:t>ArcPro</a:t>
            </a:r>
            <a:r>
              <a:rPr lang="en-US" dirty="0"/>
              <a:t>, Enterprise Server/Portal, ArcGIS Online)</a:t>
            </a:r>
          </a:p>
          <a:p>
            <a:r>
              <a:rPr lang="en-US" dirty="0"/>
              <a:t>Data endpoints built around REST </a:t>
            </a:r>
            <a:r>
              <a:rPr lang="en-US" dirty="0" err="1"/>
              <a:t>apis</a:t>
            </a:r>
            <a:r>
              <a:rPr lang="en-US" dirty="0"/>
              <a:t> (easy integration with other systems)</a:t>
            </a:r>
          </a:p>
          <a:p>
            <a:r>
              <a:rPr lang="en-US" dirty="0"/>
              <a:t>Fully matured public-facing GIS environment (Spotlight)</a:t>
            </a:r>
          </a:p>
          <a:p>
            <a:r>
              <a:rPr lang="en-US" dirty="0"/>
              <a:t>Extensive adoption of use internally, externally, and with partner agencies/firms</a:t>
            </a:r>
          </a:p>
          <a:p>
            <a:r>
              <a:rPr lang="en-US" dirty="0"/>
              <a:t>Diverse staff skillsets allow us to be able to tackle major GIS work that is uncommon in state DOT’s without third party consultants (Asset Inventories, LiDAR analysis, process automation, etc.)</a:t>
            </a:r>
          </a:p>
          <a:p>
            <a:r>
              <a:rPr lang="en-US" dirty="0"/>
              <a:t>LRS editors, HPMS coordinator, cartographers, analysts </a:t>
            </a:r>
          </a:p>
          <a:p>
            <a:r>
              <a:rPr lang="en-US" dirty="0"/>
              <a:t>Data stewards/coordinators for traffic count, safety, and pavement condition data 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D2307-7856-4A5F-B916-283928E9D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974" y="1941580"/>
            <a:ext cx="2930012" cy="1309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F58FD3-7FF5-4283-BB28-580D819CF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586" y="3429000"/>
            <a:ext cx="2054788" cy="230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6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Spotlight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A14E8-D51A-4C0A-928D-1CE738098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0396" y="1789043"/>
            <a:ext cx="6251050" cy="4325510"/>
          </a:xfrm>
        </p:spPr>
        <p:txBody>
          <a:bodyPr>
            <a:normAutofit/>
          </a:bodyPr>
          <a:lstStyle/>
          <a:p>
            <a:r>
              <a:rPr lang="en-US" dirty="0"/>
              <a:t>Primary landing page for Oklahoma Transportation GIS and map data</a:t>
            </a:r>
          </a:p>
          <a:p>
            <a:r>
              <a:rPr lang="en-US" dirty="0"/>
              <a:t>Original ArcGIS Online page launched in early 2016</a:t>
            </a:r>
          </a:p>
          <a:p>
            <a:r>
              <a:rPr lang="en-US" dirty="0"/>
              <a:t>Significant ROI</a:t>
            </a:r>
          </a:p>
          <a:p>
            <a:r>
              <a:rPr lang="en-US" dirty="0"/>
              <a:t>Transition to Spotlight (Hub) format in 2021</a:t>
            </a:r>
          </a:p>
          <a:p>
            <a:r>
              <a:rPr lang="en-US" dirty="0"/>
              <a:t>Nearly 300 unique feature layers</a:t>
            </a:r>
          </a:p>
          <a:p>
            <a:r>
              <a:rPr lang="en-US" dirty="0"/>
              <a:t>Over 300 unique web mapping applications</a:t>
            </a:r>
          </a:p>
          <a:p>
            <a:r>
              <a:rPr lang="en-US" dirty="0"/>
              <a:t>Support for interactive surveys, mobile field data collection, web based GIS analytics, and more</a:t>
            </a:r>
          </a:p>
          <a:p>
            <a:r>
              <a:rPr lang="en-US" dirty="0"/>
              <a:t>Roadway &amp; Bridge Data</a:t>
            </a:r>
          </a:p>
          <a:p>
            <a:r>
              <a:rPr lang="en-US" dirty="0"/>
              <a:t>Construction Data</a:t>
            </a:r>
          </a:p>
          <a:p>
            <a:r>
              <a:rPr lang="en-US" dirty="0"/>
              <a:t>Plan data (OTA)</a:t>
            </a:r>
          </a:p>
          <a:p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B84E96-6AE1-4113-90EF-EE42942D8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90" y="2014194"/>
            <a:ext cx="2148710" cy="17095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857AAA-46AC-42C1-AD2A-AFBE96231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92" y="4961135"/>
            <a:ext cx="2768959" cy="1330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29D6DB-8B25-4430-B617-B69B14E29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466" y="2829202"/>
            <a:ext cx="1961820" cy="261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49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Roadway &amp; Bridge Data Viewer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A14E8-D51A-4C0A-928D-1CE738098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2615979"/>
            <a:ext cx="5008069" cy="2965837"/>
          </a:xfrm>
        </p:spPr>
        <p:txBody>
          <a:bodyPr>
            <a:normAutofit/>
          </a:bodyPr>
          <a:lstStyle/>
          <a:p>
            <a:r>
              <a:rPr lang="en-US" sz="1800" dirty="0"/>
              <a:t>Replaced legacy GRIP viewer</a:t>
            </a:r>
          </a:p>
          <a:p>
            <a:r>
              <a:rPr lang="en-US" sz="1800" dirty="0"/>
              <a:t>One-stop-shop for most roadway and bridge data needs</a:t>
            </a:r>
          </a:p>
          <a:p>
            <a:r>
              <a:rPr lang="en-US" sz="1800" dirty="0"/>
              <a:t>Structural data, AADT, condition, etc.</a:t>
            </a:r>
          </a:p>
          <a:p>
            <a:r>
              <a:rPr lang="en-US" sz="1800" dirty="0"/>
              <a:t>Construction project data</a:t>
            </a:r>
          </a:p>
          <a:p>
            <a:r>
              <a:rPr lang="en-US" sz="1800" dirty="0"/>
              <a:t>Jurisdiction boundary overlays</a:t>
            </a:r>
          </a:p>
          <a:p>
            <a:r>
              <a:rPr lang="en-US" sz="1800" dirty="0"/>
              <a:t>Multiple available </a:t>
            </a:r>
            <a:r>
              <a:rPr lang="en-US" sz="1800" dirty="0" err="1"/>
              <a:t>basemaps</a:t>
            </a:r>
            <a:endParaRPr lang="en-US" sz="1800" dirty="0"/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78BFD-0A74-4324-B293-61B445831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020" y="2743654"/>
            <a:ext cx="5943437" cy="271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8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Construction Project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A14E8-D51A-4C0A-928D-1CE738098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9340" y="3101008"/>
            <a:ext cx="5008069" cy="2965837"/>
          </a:xfrm>
        </p:spPr>
        <p:txBody>
          <a:bodyPr>
            <a:normAutofit/>
          </a:bodyPr>
          <a:lstStyle/>
          <a:p>
            <a:r>
              <a:rPr lang="en-US" sz="1800" dirty="0"/>
              <a:t>ODOT 8 Year Plan</a:t>
            </a:r>
          </a:p>
          <a:p>
            <a:r>
              <a:rPr lang="en-US" sz="1800" dirty="0"/>
              <a:t>Details planned jobs</a:t>
            </a:r>
          </a:p>
          <a:p>
            <a:r>
              <a:rPr lang="en-US" sz="1800" dirty="0"/>
              <a:t>Construction, ROW, utilities</a:t>
            </a:r>
          </a:p>
          <a:p>
            <a:r>
              <a:rPr lang="en-US" sz="1800" dirty="0"/>
              <a:t>Preliminary cost information and dates</a:t>
            </a:r>
          </a:p>
          <a:p>
            <a:r>
              <a:rPr lang="en-US" sz="1800" dirty="0"/>
              <a:t>Multiple available </a:t>
            </a:r>
            <a:r>
              <a:rPr lang="en-US" sz="1800" dirty="0" err="1"/>
              <a:t>basemaps</a:t>
            </a:r>
            <a:endParaRPr lang="en-US" sz="1800" dirty="0"/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5A5E4-4C49-43FF-A712-8C2B18A85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08" y="2781990"/>
            <a:ext cx="5634215" cy="277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2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Document Access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A14E8-D51A-4C0A-928D-1CE738098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985" y="2771955"/>
            <a:ext cx="5008069" cy="2965837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OTA As-Built Plans, ROW Documents, &amp; Utility Crossing Permits</a:t>
            </a:r>
          </a:p>
          <a:p>
            <a:r>
              <a:rPr lang="en-US" sz="1800" dirty="0"/>
              <a:t>Requires Login</a:t>
            </a:r>
          </a:p>
          <a:p>
            <a:r>
              <a:rPr lang="en-US" sz="1800" dirty="0"/>
              <a:t>Provides planners, consultants, and others self-service access</a:t>
            </a:r>
          </a:p>
          <a:p>
            <a:r>
              <a:rPr lang="en-US" sz="1800" dirty="0"/>
              <a:t>Greatly improves data availability and access times</a:t>
            </a:r>
          </a:p>
          <a:p>
            <a:r>
              <a:rPr lang="en-US" sz="1800" dirty="0"/>
              <a:t>Likely a dedicated version for ACCESS projects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D26BD-C5BF-4E44-B909-70FA1276C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375" y="2014194"/>
            <a:ext cx="4546640" cy="1954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8D9302-2A7E-4F45-B96E-A621595F4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375" y="4254873"/>
            <a:ext cx="4546640" cy="198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4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LRS Data Access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A14E8-D51A-4C0A-928D-1CE738098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633" y="2687056"/>
            <a:ext cx="5008069" cy="2965837"/>
          </a:xfrm>
        </p:spPr>
        <p:txBody>
          <a:bodyPr>
            <a:normAutofit/>
          </a:bodyPr>
          <a:lstStyle/>
          <a:p>
            <a:r>
              <a:rPr lang="en-US" sz="1800" dirty="0"/>
              <a:t>Web-based, Clickable interface</a:t>
            </a:r>
          </a:p>
          <a:p>
            <a:r>
              <a:rPr lang="en-US" sz="1800" dirty="0"/>
              <a:t>Provides Route ID and </a:t>
            </a:r>
            <a:r>
              <a:rPr lang="en-US" sz="1800" dirty="0" err="1"/>
              <a:t>milepoints</a:t>
            </a:r>
            <a:r>
              <a:rPr lang="en-US" sz="1800" dirty="0"/>
              <a:t> instantly</a:t>
            </a:r>
          </a:p>
          <a:p>
            <a:r>
              <a:rPr lang="en-US" sz="1800" dirty="0"/>
              <a:t>LRS data is base ‘source of truth’ for all roadway and bridge data in the agency</a:t>
            </a:r>
          </a:p>
          <a:p>
            <a:r>
              <a:rPr lang="en-US" sz="1800" dirty="0"/>
              <a:t>Project planning, construction, etc.</a:t>
            </a:r>
          </a:p>
          <a:p>
            <a:r>
              <a:rPr lang="en-US" sz="1800" dirty="0"/>
              <a:t>Significantly sped up LRS information encoding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6EC7F7-7AA4-44F3-A844-2C246A54F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81" y="2687056"/>
            <a:ext cx="4575587" cy="276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21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Other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A14E8-D51A-4C0A-928D-1CE738098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985" y="2771955"/>
            <a:ext cx="5008069" cy="2965837"/>
          </a:xfrm>
        </p:spPr>
        <p:txBody>
          <a:bodyPr>
            <a:normAutofit/>
          </a:bodyPr>
          <a:lstStyle/>
          <a:p>
            <a:r>
              <a:rPr lang="en-US" sz="1800" dirty="0"/>
              <a:t>Traffic safety data </a:t>
            </a:r>
            <a:r>
              <a:rPr lang="en-US" sz="1800" dirty="0" err="1"/>
              <a:t>geoenrichment</a:t>
            </a:r>
            <a:endParaRPr lang="en-US" sz="1800" dirty="0"/>
          </a:p>
          <a:p>
            <a:pPr lvl="1"/>
            <a:r>
              <a:rPr lang="en-US" sz="1600" dirty="0"/>
              <a:t>Decrease lag of officer report to analytics-ready from 6-8 months to less than a week</a:t>
            </a:r>
          </a:p>
          <a:p>
            <a:r>
              <a:rPr lang="en-US" sz="1800" dirty="0"/>
              <a:t>Environmental &amp; OAC Mobile Field data collection</a:t>
            </a:r>
          </a:p>
          <a:p>
            <a:r>
              <a:rPr lang="en-US" sz="1800" dirty="0"/>
              <a:t>Survey Tools</a:t>
            </a:r>
          </a:p>
          <a:p>
            <a:r>
              <a:rPr lang="en-US" sz="1800" dirty="0"/>
              <a:t>Data integration with CAD software </a:t>
            </a:r>
          </a:p>
          <a:p>
            <a:r>
              <a:rPr lang="en-US" sz="1800" dirty="0"/>
              <a:t>MMS (Agile &amp; </a:t>
            </a:r>
            <a:r>
              <a:rPr lang="en-US" sz="1800" dirty="0" err="1"/>
              <a:t>VueWorks</a:t>
            </a:r>
            <a:r>
              <a:rPr lang="en-US" sz="1800" dirty="0"/>
              <a:t>) Integration</a:t>
            </a:r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D26BD-C5BF-4E44-B909-70FA1276C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375" y="2014194"/>
            <a:ext cx="4546640" cy="1954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8D9302-2A7E-4F45-B96E-A621595F4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375" y="4254873"/>
            <a:ext cx="4546640" cy="198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71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{2F4E1B73-8DBF-4214-BB27-CF795DDD8C05}tf78438558_win32</Template>
  <TotalTime>50</TotalTime>
  <Words>450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Garamond</vt:lpstr>
      <vt:lpstr>SavonVTI</vt:lpstr>
      <vt:lpstr>GIS in Oklahoma’s Transportation Cabinet</vt:lpstr>
      <vt:lpstr>Overview</vt:lpstr>
      <vt:lpstr>GIS Infrastructure</vt:lpstr>
      <vt:lpstr>Spotlight Overview</vt:lpstr>
      <vt:lpstr>Roadway &amp; Bridge Data Viewer</vt:lpstr>
      <vt:lpstr>Construction Project Data</vt:lpstr>
      <vt:lpstr>Document Access</vt:lpstr>
      <vt:lpstr>LRS Data Access</vt:lpstr>
      <vt:lpstr>Other Work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 in Oklahoma’s Transportation Cabinet</dc:title>
  <dc:creator>Jeremy Planteen</dc:creator>
  <cp:lastModifiedBy>Jeremy Planteen</cp:lastModifiedBy>
  <cp:revision>1</cp:revision>
  <dcterms:created xsi:type="dcterms:W3CDTF">2022-03-21T00:03:36Z</dcterms:created>
  <dcterms:modified xsi:type="dcterms:W3CDTF">2022-03-21T00:54:10Z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