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663" r:id="rId4"/>
    <p:sldId id="661" r:id="rId5"/>
    <p:sldId id="662" r:id="rId6"/>
    <p:sldId id="665" r:id="rId7"/>
    <p:sldId id="664" r:id="rId8"/>
  </p:sldIdLst>
  <p:sldSz cx="18288000" cy="10287000"/>
  <p:notesSz cx="6858000" cy="9144000"/>
  <p:embeddedFontLst>
    <p:embeddedFont>
      <p:font typeface="Articulat DemiBold" panose="020B0604020202020204" charset="0"/>
      <p:regular r:id="rId10"/>
    </p:embeddedFont>
    <p:embeddedFont>
      <p:font typeface="Calibri" panose="020F0502020204030204" pitchFamily="34" charset="0"/>
      <p:regular r:id="rId11"/>
      <p:bold r:id="rId12"/>
      <p:italic r:id="rId13"/>
      <p:boldItalic r:id="rId14"/>
    </p:embeddedFont>
    <p:embeddedFont>
      <p:font typeface="Tahoma" panose="020B0604030504040204" pitchFamily="34" charset="0"/>
      <p:regular r:id="rId15"/>
      <p:bold r:id="rId16"/>
    </p:embeddedFont>
    <p:embeddedFont>
      <p:font typeface="Times Neue Roman Bold Italic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Allen" initials="GA" lastIdx="1" clrIdx="0">
    <p:extLst>
      <p:ext uri="{19B8F6BF-5375-455C-9EA6-DF929625EA0E}">
        <p15:presenceInfo xmlns:p15="http://schemas.microsoft.com/office/powerpoint/2012/main" userId="S-1-5-21-398590048-2776365565-472621769-93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CA9"/>
    <a:srgbClr val="00DFF0"/>
    <a:srgbClr val="94E739"/>
    <a:srgbClr val="5D2EA2"/>
    <a:srgbClr val="4DB5DF"/>
    <a:srgbClr val="4F81BD"/>
    <a:srgbClr val="AFE1EF"/>
    <a:srgbClr val="98D4EC"/>
    <a:srgbClr val="00B050"/>
    <a:srgbClr val="239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3" autoAdjust="0"/>
    <p:restoredTop sz="96927" autoAdjust="0"/>
  </p:normalViewPr>
  <p:slideViewPr>
    <p:cSldViewPr>
      <p:cViewPr varScale="1">
        <p:scale>
          <a:sx n="66" d="100"/>
          <a:sy n="66" d="100"/>
        </p:scale>
        <p:origin x="7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69C0F-146D-4D79-AFAC-160019973286}"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DB00C-949B-45BA-879B-8DC48E519D3B}" type="slidenum">
              <a:rPr lang="en-US" smtClean="0"/>
              <a:t>‹#›</a:t>
            </a:fld>
            <a:endParaRPr lang="en-US"/>
          </a:p>
        </p:txBody>
      </p:sp>
    </p:spTree>
    <p:extLst>
      <p:ext uri="{BB962C8B-B14F-4D97-AF65-F5344CB8AC3E}">
        <p14:creationId xmlns:p14="http://schemas.microsoft.com/office/powerpoint/2010/main" val="300947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DB00C-949B-45BA-879B-8DC48E519D3B}" type="slidenum">
              <a:rPr lang="en-US" smtClean="0"/>
              <a:t>1</a:t>
            </a:fld>
            <a:endParaRPr lang="en-US"/>
          </a:p>
        </p:txBody>
      </p:sp>
    </p:spTree>
    <p:extLst>
      <p:ext uri="{BB962C8B-B14F-4D97-AF65-F5344CB8AC3E}">
        <p14:creationId xmlns:p14="http://schemas.microsoft.com/office/powerpoint/2010/main" val="70668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1DB00C-949B-45BA-879B-8DC48E519D3B}" type="slidenum">
              <a:rPr lang="en-US" smtClean="0"/>
              <a:t>7</a:t>
            </a:fld>
            <a:endParaRPr lang="en-US"/>
          </a:p>
        </p:txBody>
      </p:sp>
    </p:spTree>
    <p:extLst>
      <p:ext uri="{BB962C8B-B14F-4D97-AF65-F5344CB8AC3E}">
        <p14:creationId xmlns:p14="http://schemas.microsoft.com/office/powerpoint/2010/main" val="264299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www.fhwa.dot.gov/innovation/everydaycounts/edc-1.cfm"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building, clock&#10;&#10;Description automatically generated">
            <a:extLst>
              <a:ext uri="{FF2B5EF4-FFF2-40B4-BE49-F238E27FC236}">
                <a16:creationId xmlns:a16="http://schemas.microsoft.com/office/drawing/2014/main" id="{0A1249C0-7AEB-442F-9C7B-A4038E79E894}"/>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3488"/>
          <a:stretch/>
        </p:blipFill>
        <p:spPr>
          <a:xfrm>
            <a:off x="13349787" y="0"/>
            <a:ext cx="4800600" cy="4768707"/>
          </a:xfrm>
          <a:prstGeom prst="rect">
            <a:avLst/>
          </a:prstGeom>
        </p:spPr>
      </p:pic>
      <p:sp>
        <p:nvSpPr>
          <p:cNvPr id="3" name="Rectangle 2">
            <a:extLst>
              <a:ext uri="{FF2B5EF4-FFF2-40B4-BE49-F238E27FC236}">
                <a16:creationId xmlns:a16="http://schemas.microsoft.com/office/drawing/2014/main" id="{7E44524D-9D86-4DDA-8A4F-13614F63EDA3}"/>
              </a:ext>
            </a:extLst>
          </p:cNvPr>
          <p:cNvSpPr/>
          <p:nvPr/>
        </p:nvSpPr>
        <p:spPr>
          <a:xfrm>
            <a:off x="8458200" y="5372100"/>
            <a:ext cx="2362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drawing&#10;&#10;Description automatically generated">
            <a:extLst>
              <a:ext uri="{FF2B5EF4-FFF2-40B4-BE49-F238E27FC236}">
                <a16:creationId xmlns:a16="http://schemas.microsoft.com/office/drawing/2014/main" id="{A423A410-D60C-4747-9F05-728DCBF596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228226"/>
            <a:ext cx="4989575" cy="1904624"/>
          </a:xfrm>
          <a:prstGeom prst="rect">
            <a:avLst/>
          </a:prstGeom>
        </p:spPr>
      </p:pic>
      <p:sp>
        <p:nvSpPr>
          <p:cNvPr id="31" name="TextBox 30">
            <a:extLst>
              <a:ext uri="{FF2B5EF4-FFF2-40B4-BE49-F238E27FC236}">
                <a16:creationId xmlns:a16="http://schemas.microsoft.com/office/drawing/2014/main" id="{0F948532-0C5C-4E22-878A-0457E424433C}"/>
              </a:ext>
            </a:extLst>
          </p:cNvPr>
          <p:cNvSpPr txBox="1"/>
          <p:nvPr/>
        </p:nvSpPr>
        <p:spPr>
          <a:xfrm>
            <a:off x="14782800" y="9930051"/>
            <a:ext cx="3503391" cy="369332"/>
          </a:xfrm>
          <a:prstGeom prst="rect">
            <a:avLst/>
          </a:prstGeom>
          <a:solidFill>
            <a:srgbClr val="147CA9"/>
          </a:solidFill>
        </p:spPr>
        <p:txBody>
          <a:bodyPr wrap="square" rtlCol="0">
            <a:spAutoFit/>
          </a:bodyPr>
          <a:lstStyle/>
          <a:p>
            <a:pPr algn="r"/>
            <a:r>
              <a:rPr lang="en-US" b="1" dirty="0">
                <a:solidFill>
                  <a:schemeClr val="bg1"/>
                </a:solidFill>
                <a:latin typeface="Times New Roman" panose="02020603050405020304" pitchFamily="18" charset="0"/>
                <a:cs typeface="Times New Roman" panose="02020603050405020304" pitchFamily="18" charset="0"/>
              </a:rPr>
              <a:t>September 30, 2021</a:t>
            </a:r>
          </a:p>
        </p:txBody>
      </p:sp>
      <p:pic>
        <p:nvPicPr>
          <p:cNvPr id="24" name="Picture 7">
            <a:extLst>
              <a:ext uri="{FF2B5EF4-FFF2-40B4-BE49-F238E27FC236}">
                <a16:creationId xmlns:a16="http://schemas.microsoft.com/office/drawing/2014/main" id="{C702AE9F-1044-491A-B227-6E9F25B38F72}"/>
              </a:ext>
            </a:extLst>
          </p:cNvPr>
          <p:cNvPicPr>
            <a:picLocks noChangeAspect="1"/>
          </p:cNvPicPr>
          <p:nvPr/>
        </p:nvPicPr>
        <p:blipFill rotWithShape="1">
          <a:blip r:embed="rId5"/>
          <a:srcRect l="15510" t="18993" r="12311" b="27146"/>
          <a:stretch/>
        </p:blipFill>
        <p:spPr>
          <a:xfrm>
            <a:off x="13349787" y="6481957"/>
            <a:ext cx="4114800" cy="3070527"/>
          </a:xfrm>
          <a:prstGeom prst="rect">
            <a:avLst/>
          </a:prstGeom>
        </p:spPr>
      </p:pic>
      <p:sp>
        <p:nvSpPr>
          <p:cNvPr id="25" name="TextBox 11">
            <a:extLst>
              <a:ext uri="{FF2B5EF4-FFF2-40B4-BE49-F238E27FC236}">
                <a16:creationId xmlns:a16="http://schemas.microsoft.com/office/drawing/2014/main" id="{518F4DCB-752D-420F-B57D-2B853545FED4}"/>
              </a:ext>
            </a:extLst>
          </p:cNvPr>
          <p:cNvSpPr txBox="1"/>
          <p:nvPr/>
        </p:nvSpPr>
        <p:spPr>
          <a:xfrm>
            <a:off x="692268" y="6136838"/>
            <a:ext cx="8834888" cy="2585323"/>
          </a:xfrm>
          <a:prstGeom prst="rect">
            <a:avLst/>
          </a:prstGeom>
        </p:spPr>
        <p:txBody>
          <a:bodyPr wrap="square" lIns="0" tIns="0" rIns="0" bIns="0" rtlCol="0" anchor="t">
            <a:spAutoFit/>
          </a:bodyPr>
          <a:lstStyle/>
          <a:p>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District 6	Beaver County	US-64, from 6.0 miles East 					of US-83, Extending East </a:t>
            </a:r>
          </a:p>
          <a:p>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					8.0 Miles</a:t>
            </a:r>
          </a:p>
          <a:p>
            <a:endPar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District 6	Alfalfa County	US-64, from 7.25 Miles East					of SH-8, Extending East</a:t>
            </a:r>
          </a:p>
          <a:p>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					6.6 Miles to the Grant C/L</a:t>
            </a:r>
          </a:p>
        </p:txBody>
      </p:sp>
      <p:pic>
        <p:nvPicPr>
          <p:cNvPr id="12" name="Picture 11" descr="A picture containing text, sign&#10;&#10;Description automatically generated">
            <a:extLst>
              <a:ext uri="{FF2B5EF4-FFF2-40B4-BE49-F238E27FC236}">
                <a16:creationId xmlns:a16="http://schemas.microsoft.com/office/drawing/2014/main" id="{1F9F1155-3703-4821-97C8-767AF7E5E178}"/>
              </a:ext>
            </a:extLst>
          </p:cNvPr>
          <p:cNvPicPr>
            <a:picLocks noChangeAspect="1"/>
          </p:cNvPicPr>
          <p:nvPr/>
        </p:nvPicPr>
        <p:blipFill rotWithShape="1">
          <a:blip r:embed="rId6">
            <a:extLst>
              <a:ext uri="{28A0092B-C50C-407E-A947-70E740481C1C}">
                <a14:useLocalDpi xmlns:a14="http://schemas.microsoft.com/office/drawing/2010/main" val="0"/>
              </a:ext>
            </a:extLst>
          </a:blip>
          <a:srcRect r="2440" b="1"/>
          <a:stretch/>
        </p:blipFill>
        <p:spPr>
          <a:xfrm>
            <a:off x="491070" y="2831111"/>
            <a:ext cx="10947401" cy="5891050"/>
          </a:xfrm>
          <a:prstGeom prst="rect">
            <a:avLst/>
          </a:prstGeom>
        </p:spPr>
      </p:pic>
      <p:sp>
        <p:nvSpPr>
          <p:cNvPr id="4" name="Rectangle 3">
            <a:extLst>
              <a:ext uri="{FF2B5EF4-FFF2-40B4-BE49-F238E27FC236}">
                <a16:creationId xmlns:a16="http://schemas.microsoft.com/office/drawing/2014/main" id="{A4B69716-CA45-4099-BAEB-FD09865F9DD7}"/>
              </a:ext>
            </a:extLst>
          </p:cNvPr>
          <p:cNvSpPr/>
          <p:nvPr/>
        </p:nvSpPr>
        <p:spPr>
          <a:xfrm>
            <a:off x="11647967" y="3286728"/>
            <a:ext cx="6269665" cy="2585323"/>
          </a:xfrm>
          <a:prstGeom prst="rect">
            <a:avLst/>
          </a:prstGeom>
        </p:spPr>
        <p:txBody>
          <a:bodyPr wrap="none">
            <a:spAutoFit/>
          </a:bodyPr>
          <a:lstStyle/>
          <a:p>
            <a:pPr algn="ctr"/>
            <a:r>
              <a:rPr lang="en-US" sz="4800" b="1" dirty="0">
                <a:solidFill>
                  <a:schemeClr val="accent1">
                    <a:lumMod val="75000"/>
                  </a:schemeClr>
                </a:solidFill>
                <a:effectLst>
                  <a:outerShdw blurRad="38100" dist="38100" dir="2700000" algn="tl">
                    <a:srgbClr val="000000">
                      <a:alpha val="43137"/>
                    </a:srgbClr>
                  </a:outerShdw>
                </a:effectLst>
                <a:latin typeface="Articulat DemiBold" panose="020B0604020202020204" charset="0"/>
                <a:cs typeface="Times New Roman" panose="02020603050405020304" pitchFamily="18" charset="0"/>
              </a:rPr>
              <a:t>SAFETY EDGE</a:t>
            </a:r>
          </a:p>
          <a:p>
            <a:endParaRPr lang="en-US" sz="2400" b="1" dirty="0">
              <a:latin typeface="Articulat DemiBold" panose="020B0604020202020204" charset="0"/>
              <a:cs typeface="Times New Roman" panose="02020603050405020304" pitchFamily="18" charset="0"/>
            </a:endParaRPr>
          </a:p>
          <a:p>
            <a:r>
              <a:rPr lang="en-US" sz="2400" b="1" dirty="0">
                <a:latin typeface="Articulat DemiBold" panose="020B0604020202020204" charset="0"/>
                <a:cs typeface="Times New Roman" panose="02020603050405020304" pitchFamily="18" charset="0"/>
              </a:rPr>
              <a:t>George T. Raymond, P.E.</a:t>
            </a:r>
          </a:p>
          <a:p>
            <a:r>
              <a:rPr lang="en-US" sz="2400" b="1" dirty="0">
                <a:latin typeface="Articulat DemiBold" panose="020B0604020202020204" charset="0"/>
                <a:cs typeface="Times New Roman" panose="02020603050405020304" pitchFamily="18" charset="0"/>
              </a:rPr>
              <a:t>Smith Roberts Baldischwiler</a:t>
            </a:r>
          </a:p>
          <a:p>
            <a:r>
              <a:rPr lang="en-US" sz="2400" b="1" dirty="0">
                <a:latin typeface="Articulat DemiBold" panose="020B0604020202020204" charset="0"/>
                <a:cs typeface="Times New Roman" panose="02020603050405020304" pitchFamily="18" charset="0"/>
              </a:rPr>
              <a:t>Former ODOT State Construction Engineer</a:t>
            </a:r>
          </a:p>
          <a:p>
            <a:pPr algn="ctr"/>
            <a:endParaRPr lang="en-US" b="1" dirty="0">
              <a:latin typeface="Articulat DemiBold" panose="020B0604020202020204" charset="0"/>
              <a:cs typeface="Times New Roman" panose="02020603050405020304" pitchFamily="18" charset="0"/>
            </a:endParaRPr>
          </a:p>
        </p:txBody>
      </p:sp>
      <p:pic>
        <p:nvPicPr>
          <p:cNvPr id="15" name="Picture 14" descr="Usdot Federal Highway Admin2 Thumb - Fhwa Logo (510x291), Png Download">
            <a:extLst>
              <a:ext uri="{FF2B5EF4-FFF2-40B4-BE49-F238E27FC236}">
                <a16:creationId xmlns:a16="http://schemas.microsoft.com/office/drawing/2014/main" id="{D9DA0462-D1B5-4957-B4DD-2A077CD77B1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425960" y="416045"/>
            <a:ext cx="4087333" cy="12178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2"/>
          <a:srcRect/>
          <a:stretch>
            <a:fillRect/>
          </a:stretch>
        </p:blipFill>
        <p:spPr>
          <a:xfrm>
            <a:off x="650886" y="630979"/>
            <a:ext cx="1737806" cy="1676982"/>
          </a:xfrm>
          <a:prstGeom prst="rect">
            <a:avLst/>
          </a:prstGeom>
        </p:spPr>
      </p:pic>
      <p:sp>
        <p:nvSpPr>
          <p:cNvPr id="31" name="TextBox 31"/>
          <p:cNvSpPr txBox="1"/>
          <p:nvPr/>
        </p:nvSpPr>
        <p:spPr>
          <a:xfrm>
            <a:off x="2895600" y="1130916"/>
            <a:ext cx="4661255" cy="677108"/>
          </a:xfrm>
          <a:prstGeom prst="rect">
            <a:avLst/>
          </a:prstGeom>
        </p:spPr>
        <p:txBody>
          <a:bodyPr wrap="square" lIns="0" tIns="0" rIns="0" bIns="0" rtlCol="0" anchor="t">
            <a:spAutoFit/>
          </a:bodyPr>
          <a:lstStyle/>
          <a:p>
            <a:pPr algn="ctr"/>
            <a:r>
              <a:rPr lang="en-US" sz="4400" b="1" dirty="0">
                <a:solidFill>
                  <a:schemeClr val="accent1">
                    <a:lumMod val="75000"/>
                  </a:schemeClr>
                </a:solidFill>
                <a:effectLst>
                  <a:outerShdw blurRad="38100" dist="38100" dir="2700000" algn="tl">
                    <a:srgbClr val="000000">
                      <a:alpha val="43137"/>
                    </a:srgbClr>
                  </a:outerShdw>
                </a:effectLst>
                <a:latin typeface="Articulat DemiBold" panose="020B0604020202020204" charset="0"/>
                <a:cs typeface="Times New Roman" panose="02020603050405020304" pitchFamily="18" charset="0"/>
              </a:rPr>
              <a:t>SAFETY EDGE</a:t>
            </a:r>
          </a:p>
        </p:txBody>
      </p:sp>
      <p:sp>
        <p:nvSpPr>
          <p:cNvPr id="58" name="TextBox 58"/>
          <p:cNvSpPr txBox="1"/>
          <p:nvPr/>
        </p:nvSpPr>
        <p:spPr>
          <a:xfrm>
            <a:off x="457200" y="9153654"/>
            <a:ext cx="13510616" cy="830580"/>
          </a:xfrm>
          <a:prstGeom prst="rect">
            <a:avLst/>
          </a:prstGeom>
        </p:spPr>
        <p:txBody>
          <a:bodyPr wrap="square" lIns="0" tIns="0" rIns="0" bIns="0" rtlCol="0" anchor="t">
            <a:spAutoFit/>
          </a:bodyPr>
          <a:lstStyle/>
          <a:p>
            <a:pPr algn="ctr">
              <a:lnSpc>
                <a:spcPts val="6719"/>
              </a:lnSpc>
              <a:spcBef>
                <a:spcPct val="0"/>
              </a:spcBef>
            </a:pPr>
            <a:r>
              <a:rPr lang="en-US" sz="4800" dirty="0">
                <a:solidFill>
                  <a:schemeClr val="accent1">
                    <a:lumMod val="75000"/>
                  </a:schemeClr>
                </a:solidFill>
                <a:latin typeface="Times Neue Roman Bold Italics"/>
              </a:rPr>
              <a:t>FHWA – Center for Accelerating Innovation</a:t>
            </a:r>
          </a:p>
        </p:txBody>
      </p:sp>
      <p:sp>
        <p:nvSpPr>
          <p:cNvPr id="59" name="Rectangle 58">
            <a:extLst>
              <a:ext uri="{FF2B5EF4-FFF2-40B4-BE49-F238E27FC236}">
                <a16:creationId xmlns:a16="http://schemas.microsoft.com/office/drawing/2014/main" id="{97C390F2-9911-42F9-A94E-E340C5762530}"/>
              </a:ext>
            </a:extLst>
          </p:cNvPr>
          <p:cNvSpPr/>
          <p:nvPr/>
        </p:nvSpPr>
        <p:spPr>
          <a:xfrm>
            <a:off x="0" y="0"/>
            <a:ext cx="3505199" cy="342900"/>
          </a:xfrm>
          <a:prstGeom prst="rect">
            <a:avLst/>
          </a:prstGeom>
          <a:solidFill>
            <a:srgbClr val="AFE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AD93297-4AC9-4DA2-B4E7-EA326E1D6852}"/>
              </a:ext>
            </a:extLst>
          </p:cNvPr>
          <p:cNvSpPr txBox="1"/>
          <p:nvPr/>
        </p:nvSpPr>
        <p:spPr>
          <a:xfrm>
            <a:off x="14782800" y="9930051"/>
            <a:ext cx="3503391" cy="369332"/>
          </a:xfrm>
          <a:prstGeom prst="rect">
            <a:avLst/>
          </a:prstGeom>
          <a:solidFill>
            <a:srgbClr val="147CA9"/>
          </a:solid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SAFETY EDGE                          2</a:t>
            </a:r>
          </a:p>
        </p:txBody>
      </p:sp>
      <p:sp>
        <p:nvSpPr>
          <p:cNvPr id="5" name="Rectangle 4">
            <a:extLst>
              <a:ext uri="{FF2B5EF4-FFF2-40B4-BE49-F238E27FC236}">
                <a16:creationId xmlns:a16="http://schemas.microsoft.com/office/drawing/2014/main" id="{059EFCB3-2772-4A87-8232-44FF2A831F52}"/>
              </a:ext>
            </a:extLst>
          </p:cNvPr>
          <p:cNvSpPr/>
          <p:nvPr/>
        </p:nvSpPr>
        <p:spPr>
          <a:xfrm>
            <a:off x="1447800" y="2714657"/>
            <a:ext cx="15392400" cy="6001643"/>
          </a:xfrm>
          <a:prstGeom prst="rect">
            <a:avLst/>
          </a:prstGeom>
        </p:spPr>
        <p:txBody>
          <a:bodyPr wrap="square">
            <a:spAutoFit/>
          </a:bodyPr>
          <a:lstStyle/>
          <a:p>
            <a:r>
              <a:rPr lang="en-US" sz="2600" dirty="0">
                <a:solidFill>
                  <a:srgbClr val="000000"/>
                </a:solidFill>
                <a:latin typeface="Arial" panose="020B0604020202020204" pitchFamily="34" charset="0"/>
                <a:ea typeface="Times New Roman" panose="02020603050405020304" pitchFamily="18" charset="0"/>
              </a:rPr>
              <a:t>Pavement edge drop-off on highways has been linked to many serious crashes and fatal collisions. Drop-offs occur when conventional paving techniques result in vertical or nearly vertical pavement edges. For drivers who inadvertently leave the road—even just one tire over the edge—returning to the pavement can be challenging if vertical edge drop-offs are present.</a:t>
            </a:r>
          </a:p>
          <a:p>
            <a:endParaRPr lang="en-US" sz="2600" dirty="0">
              <a:latin typeface="Times New Roman" panose="02020603050405020304" pitchFamily="18" charset="0"/>
              <a:ea typeface="Times New Roman" panose="02020603050405020304" pitchFamily="18" charset="0"/>
            </a:endParaRPr>
          </a:p>
          <a:p>
            <a:r>
              <a:rPr lang="en-US" sz="2600" dirty="0" err="1">
                <a:solidFill>
                  <a:srgbClr val="000000"/>
                </a:solidFill>
                <a:latin typeface="Arial" panose="020B0604020202020204" pitchFamily="34" charset="0"/>
                <a:ea typeface="Times New Roman" panose="02020603050405020304" pitchFamily="18" charset="0"/>
              </a:rPr>
              <a:t>SafetyEdgeSM</a:t>
            </a:r>
            <a:r>
              <a:rPr lang="en-US" sz="2600" dirty="0">
                <a:solidFill>
                  <a:srgbClr val="000000"/>
                </a:solidFill>
                <a:latin typeface="Arial" panose="020B0604020202020204" pitchFamily="34" charset="0"/>
                <a:ea typeface="Times New Roman" panose="02020603050405020304" pitchFamily="18" charset="0"/>
              </a:rPr>
              <a:t> is a simple and effective solution for mitigating pavement edge-related crashes. This safety countermeasure, which is installed with a commercially available shoe that attaches to existing paving equipment, involves minimal time and cost to implement. It can be installed on pavements during paving or resurfacing projects, shaping the pavement’s edge to eliminate the vertical drop-off. </a:t>
            </a:r>
            <a:r>
              <a:rPr lang="en-US" sz="2600" dirty="0" err="1">
                <a:solidFill>
                  <a:srgbClr val="000000"/>
                </a:solidFill>
                <a:latin typeface="Arial" panose="020B0604020202020204" pitchFamily="34" charset="0"/>
                <a:ea typeface="Times New Roman" panose="02020603050405020304" pitchFamily="18" charset="0"/>
              </a:rPr>
              <a:t>SafetyEdgeSM</a:t>
            </a:r>
            <a:r>
              <a:rPr lang="en-US" sz="2600" dirty="0">
                <a:solidFill>
                  <a:srgbClr val="000000"/>
                </a:solidFill>
                <a:latin typeface="Arial" panose="020B0604020202020204" pitchFamily="34" charset="0"/>
                <a:ea typeface="Times New Roman" panose="02020603050405020304" pitchFamily="18" charset="0"/>
              </a:rPr>
              <a:t> provides a strong, durable transition so that even at high speeds, vehicles can return to the paved road smoothly and easily. A rigorous analysis showed a 35% reduction in drop-off related crashes and an 11% reduction in overall injury crashes on two-lane rural roads.</a:t>
            </a:r>
          </a:p>
          <a:p>
            <a:endParaRPr lang="en-US" sz="2400" dirty="0">
              <a:solidFill>
                <a:srgbClr val="000000"/>
              </a:solidFill>
              <a:latin typeface="Arial" panose="020B0604020202020204" pitchFamily="34" charset="0"/>
              <a:ea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hlinkClick r:id="rId3"/>
              </a:rPr>
              <a:t>https://www.fhwa.dot.gov/innovation/everydaycounts/edc-1.cfm</a:t>
            </a:r>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p:txBody>
      </p:sp>
      <p:pic>
        <p:nvPicPr>
          <p:cNvPr id="61" name="Picture 7">
            <a:extLst>
              <a:ext uri="{FF2B5EF4-FFF2-40B4-BE49-F238E27FC236}">
                <a16:creationId xmlns:a16="http://schemas.microsoft.com/office/drawing/2014/main" id="{CFAF2F46-D5ED-432A-A759-57C6F782F2F1}"/>
              </a:ext>
            </a:extLst>
          </p:cNvPr>
          <p:cNvPicPr>
            <a:picLocks noChangeAspect="1"/>
          </p:cNvPicPr>
          <p:nvPr/>
        </p:nvPicPr>
        <p:blipFill rotWithShape="1">
          <a:blip r:embed="rId4"/>
          <a:srcRect l="15510" t="18993" r="12311" b="27146"/>
          <a:stretch/>
        </p:blipFill>
        <p:spPr>
          <a:xfrm>
            <a:off x="15087914" y="7511306"/>
            <a:ext cx="2742886" cy="20467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2"/>
          <a:srcRect/>
          <a:stretch>
            <a:fillRect/>
          </a:stretch>
        </p:blipFill>
        <p:spPr>
          <a:xfrm>
            <a:off x="650886" y="630979"/>
            <a:ext cx="1737806" cy="1676982"/>
          </a:xfrm>
          <a:prstGeom prst="rect">
            <a:avLst/>
          </a:prstGeom>
        </p:spPr>
      </p:pic>
      <p:sp>
        <p:nvSpPr>
          <p:cNvPr id="31" name="TextBox 31"/>
          <p:cNvSpPr txBox="1"/>
          <p:nvPr/>
        </p:nvSpPr>
        <p:spPr>
          <a:xfrm>
            <a:off x="2895600" y="1130916"/>
            <a:ext cx="4661255" cy="677108"/>
          </a:xfrm>
          <a:prstGeom prst="rect">
            <a:avLst/>
          </a:prstGeom>
        </p:spPr>
        <p:txBody>
          <a:bodyPr wrap="square" lIns="0" tIns="0" rIns="0" bIns="0" rtlCol="0" anchor="t">
            <a:spAutoFit/>
          </a:bodyPr>
          <a:lstStyle/>
          <a:p>
            <a:pPr algn="ctr"/>
            <a:r>
              <a:rPr lang="en-US" sz="4400" b="1" dirty="0">
                <a:solidFill>
                  <a:schemeClr val="accent1">
                    <a:lumMod val="75000"/>
                  </a:schemeClr>
                </a:solidFill>
                <a:effectLst>
                  <a:outerShdw blurRad="38100" dist="38100" dir="2700000" algn="tl">
                    <a:srgbClr val="000000">
                      <a:alpha val="43137"/>
                    </a:srgbClr>
                  </a:outerShdw>
                </a:effectLst>
                <a:latin typeface="Articulat DemiBold" panose="020B0604020202020204" charset="0"/>
                <a:cs typeface="Times New Roman" panose="02020603050405020304" pitchFamily="18" charset="0"/>
              </a:rPr>
              <a:t>SAFETY EDGE</a:t>
            </a:r>
          </a:p>
        </p:txBody>
      </p:sp>
      <p:sp>
        <p:nvSpPr>
          <p:cNvPr id="58" name="TextBox 58"/>
          <p:cNvSpPr txBox="1"/>
          <p:nvPr/>
        </p:nvSpPr>
        <p:spPr>
          <a:xfrm>
            <a:off x="457200" y="9153654"/>
            <a:ext cx="13510616" cy="830580"/>
          </a:xfrm>
          <a:prstGeom prst="rect">
            <a:avLst/>
          </a:prstGeom>
        </p:spPr>
        <p:txBody>
          <a:bodyPr wrap="square" lIns="0" tIns="0" rIns="0" bIns="0" rtlCol="0" anchor="t">
            <a:spAutoFit/>
          </a:bodyPr>
          <a:lstStyle/>
          <a:p>
            <a:pPr algn="ctr">
              <a:lnSpc>
                <a:spcPts val="6719"/>
              </a:lnSpc>
              <a:spcBef>
                <a:spcPct val="0"/>
              </a:spcBef>
            </a:pPr>
            <a:r>
              <a:rPr lang="en-US" sz="4800" dirty="0">
                <a:solidFill>
                  <a:schemeClr val="accent1">
                    <a:lumMod val="75000"/>
                  </a:schemeClr>
                </a:solidFill>
                <a:latin typeface="Times Neue Roman Bold Italics"/>
              </a:rPr>
              <a:t>FHWA – Center for Accelerating Innovation</a:t>
            </a:r>
          </a:p>
        </p:txBody>
      </p:sp>
      <p:sp>
        <p:nvSpPr>
          <p:cNvPr id="59" name="Rectangle 58">
            <a:extLst>
              <a:ext uri="{FF2B5EF4-FFF2-40B4-BE49-F238E27FC236}">
                <a16:creationId xmlns:a16="http://schemas.microsoft.com/office/drawing/2014/main" id="{97C390F2-9911-42F9-A94E-E340C5762530}"/>
              </a:ext>
            </a:extLst>
          </p:cNvPr>
          <p:cNvSpPr/>
          <p:nvPr/>
        </p:nvSpPr>
        <p:spPr>
          <a:xfrm>
            <a:off x="0" y="0"/>
            <a:ext cx="3505199" cy="342900"/>
          </a:xfrm>
          <a:prstGeom prst="rect">
            <a:avLst/>
          </a:prstGeom>
          <a:solidFill>
            <a:srgbClr val="AFE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AD93297-4AC9-4DA2-B4E7-EA326E1D6852}"/>
              </a:ext>
            </a:extLst>
          </p:cNvPr>
          <p:cNvSpPr txBox="1"/>
          <p:nvPr/>
        </p:nvSpPr>
        <p:spPr>
          <a:xfrm>
            <a:off x="14782800" y="9930051"/>
            <a:ext cx="3503391" cy="369332"/>
          </a:xfrm>
          <a:prstGeom prst="rect">
            <a:avLst/>
          </a:prstGeom>
          <a:solidFill>
            <a:srgbClr val="147CA9"/>
          </a:solid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SAFETY EDGE                          3</a:t>
            </a:r>
          </a:p>
        </p:txBody>
      </p:sp>
      <p:pic>
        <p:nvPicPr>
          <p:cNvPr id="61" name="Picture 7">
            <a:extLst>
              <a:ext uri="{FF2B5EF4-FFF2-40B4-BE49-F238E27FC236}">
                <a16:creationId xmlns:a16="http://schemas.microsoft.com/office/drawing/2014/main" id="{CFAF2F46-D5ED-432A-A759-57C6F782F2F1}"/>
              </a:ext>
            </a:extLst>
          </p:cNvPr>
          <p:cNvPicPr>
            <a:picLocks noChangeAspect="1"/>
          </p:cNvPicPr>
          <p:nvPr/>
        </p:nvPicPr>
        <p:blipFill rotWithShape="1">
          <a:blip r:embed="rId3"/>
          <a:srcRect l="15510" t="18993" r="12311" b="27146"/>
          <a:stretch/>
        </p:blipFill>
        <p:spPr>
          <a:xfrm>
            <a:off x="15087914" y="7511306"/>
            <a:ext cx="2742886" cy="2046784"/>
          </a:xfrm>
          <a:prstGeom prst="rect">
            <a:avLst/>
          </a:prstGeom>
        </p:spPr>
      </p:pic>
      <p:pic>
        <p:nvPicPr>
          <p:cNvPr id="2" name="Picture 1">
            <a:extLst>
              <a:ext uri="{FF2B5EF4-FFF2-40B4-BE49-F238E27FC236}">
                <a16:creationId xmlns:a16="http://schemas.microsoft.com/office/drawing/2014/main" id="{AF60E946-B560-4109-901C-2FF0D526BEEC}"/>
              </a:ext>
            </a:extLst>
          </p:cNvPr>
          <p:cNvPicPr>
            <a:picLocks noChangeAspect="1"/>
          </p:cNvPicPr>
          <p:nvPr/>
        </p:nvPicPr>
        <p:blipFill>
          <a:blip r:embed="rId4"/>
          <a:stretch>
            <a:fillRect/>
          </a:stretch>
        </p:blipFill>
        <p:spPr>
          <a:xfrm>
            <a:off x="3106251" y="2019299"/>
            <a:ext cx="11371749" cy="7268873"/>
          </a:xfrm>
          <a:prstGeom prst="rect">
            <a:avLst/>
          </a:prstGeom>
        </p:spPr>
      </p:pic>
    </p:spTree>
    <p:extLst>
      <p:ext uri="{BB962C8B-B14F-4D97-AF65-F5344CB8AC3E}">
        <p14:creationId xmlns:p14="http://schemas.microsoft.com/office/powerpoint/2010/main" val="281849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2"/>
          <a:srcRect/>
          <a:stretch>
            <a:fillRect/>
          </a:stretch>
        </p:blipFill>
        <p:spPr>
          <a:xfrm>
            <a:off x="650886" y="630979"/>
            <a:ext cx="1737806" cy="1676982"/>
          </a:xfrm>
          <a:prstGeom prst="rect">
            <a:avLst/>
          </a:prstGeom>
        </p:spPr>
      </p:pic>
      <p:sp>
        <p:nvSpPr>
          <p:cNvPr id="31" name="TextBox 31"/>
          <p:cNvSpPr txBox="1"/>
          <p:nvPr/>
        </p:nvSpPr>
        <p:spPr>
          <a:xfrm>
            <a:off x="2895600" y="1130916"/>
            <a:ext cx="4661255" cy="677108"/>
          </a:xfrm>
          <a:prstGeom prst="rect">
            <a:avLst/>
          </a:prstGeom>
        </p:spPr>
        <p:txBody>
          <a:bodyPr wrap="square" lIns="0" tIns="0" rIns="0" bIns="0" rtlCol="0" anchor="t">
            <a:spAutoFit/>
          </a:bodyPr>
          <a:lstStyle/>
          <a:p>
            <a:pPr algn="ctr"/>
            <a:r>
              <a:rPr lang="en-US" sz="4400" b="1" dirty="0">
                <a:solidFill>
                  <a:schemeClr val="accent1">
                    <a:lumMod val="75000"/>
                  </a:schemeClr>
                </a:solidFill>
                <a:effectLst>
                  <a:outerShdw blurRad="38100" dist="38100" dir="2700000" algn="tl">
                    <a:srgbClr val="000000">
                      <a:alpha val="43137"/>
                    </a:srgbClr>
                  </a:outerShdw>
                </a:effectLst>
                <a:latin typeface="Articulat DemiBold" panose="020B0604020202020204" charset="0"/>
                <a:cs typeface="Times New Roman" panose="02020603050405020304" pitchFamily="18" charset="0"/>
              </a:rPr>
              <a:t>SAFETY EDGE</a:t>
            </a:r>
          </a:p>
        </p:txBody>
      </p:sp>
      <p:sp>
        <p:nvSpPr>
          <p:cNvPr id="58" name="TextBox 58"/>
          <p:cNvSpPr txBox="1"/>
          <p:nvPr/>
        </p:nvSpPr>
        <p:spPr>
          <a:xfrm>
            <a:off x="457200" y="9153654"/>
            <a:ext cx="13510616" cy="830580"/>
          </a:xfrm>
          <a:prstGeom prst="rect">
            <a:avLst/>
          </a:prstGeom>
        </p:spPr>
        <p:txBody>
          <a:bodyPr wrap="square" lIns="0" tIns="0" rIns="0" bIns="0" rtlCol="0" anchor="t">
            <a:spAutoFit/>
          </a:bodyPr>
          <a:lstStyle/>
          <a:p>
            <a:pPr algn="ctr">
              <a:lnSpc>
                <a:spcPts val="6719"/>
              </a:lnSpc>
              <a:spcBef>
                <a:spcPct val="0"/>
              </a:spcBef>
            </a:pPr>
            <a:r>
              <a:rPr lang="en-US" sz="4800" dirty="0">
                <a:solidFill>
                  <a:schemeClr val="accent1">
                    <a:lumMod val="75000"/>
                  </a:schemeClr>
                </a:solidFill>
                <a:latin typeface="Times Neue Roman Bold Italics"/>
              </a:rPr>
              <a:t>ODOT – 2009 Special Provisions</a:t>
            </a:r>
          </a:p>
        </p:txBody>
      </p:sp>
      <p:sp>
        <p:nvSpPr>
          <p:cNvPr id="59" name="Rectangle 58">
            <a:extLst>
              <a:ext uri="{FF2B5EF4-FFF2-40B4-BE49-F238E27FC236}">
                <a16:creationId xmlns:a16="http://schemas.microsoft.com/office/drawing/2014/main" id="{97C390F2-9911-42F9-A94E-E340C5762530}"/>
              </a:ext>
            </a:extLst>
          </p:cNvPr>
          <p:cNvSpPr/>
          <p:nvPr/>
        </p:nvSpPr>
        <p:spPr>
          <a:xfrm>
            <a:off x="0" y="0"/>
            <a:ext cx="3505199" cy="342900"/>
          </a:xfrm>
          <a:prstGeom prst="rect">
            <a:avLst/>
          </a:prstGeom>
          <a:solidFill>
            <a:srgbClr val="AFE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AD93297-4AC9-4DA2-B4E7-EA326E1D6852}"/>
              </a:ext>
            </a:extLst>
          </p:cNvPr>
          <p:cNvSpPr txBox="1"/>
          <p:nvPr/>
        </p:nvSpPr>
        <p:spPr>
          <a:xfrm>
            <a:off x="14782800" y="9930051"/>
            <a:ext cx="3503391" cy="369332"/>
          </a:xfrm>
          <a:prstGeom prst="rect">
            <a:avLst/>
          </a:prstGeom>
          <a:solidFill>
            <a:srgbClr val="147CA9"/>
          </a:solid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SAFETY EDGE                          4</a:t>
            </a:r>
          </a:p>
        </p:txBody>
      </p:sp>
      <p:sp>
        <p:nvSpPr>
          <p:cNvPr id="5" name="Rectangle 4">
            <a:extLst>
              <a:ext uri="{FF2B5EF4-FFF2-40B4-BE49-F238E27FC236}">
                <a16:creationId xmlns:a16="http://schemas.microsoft.com/office/drawing/2014/main" id="{059EFCB3-2772-4A87-8232-44FF2A831F52}"/>
              </a:ext>
            </a:extLst>
          </p:cNvPr>
          <p:cNvSpPr/>
          <p:nvPr/>
        </p:nvSpPr>
        <p:spPr>
          <a:xfrm>
            <a:off x="2895600" y="1808024"/>
            <a:ext cx="11887200" cy="7133235"/>
          </a:xfrm>
          <a:prstGeom prst="rect">
            <a:avLst/>
          </a:prstGeom>
        </p:spPr>
        <p:txBody>
          <a:bodyPr wrap="square">
            <a:spAutoFit/>
          </a:bodyPr>
          <a:lstStyle/>
          <a:p>
            <a:pPr marR="64135" algn="r">
              <a:lnSpc>
                <a:spcPts val="1075"/>
              </a:lnSpc>
            </a:pPr>
            <a:r>
              <a:rPr lang="en-US" sz="2000" spc="5" dirty="0">
                <a:latin typeface="Times New Roman" panose="02020603050405020304" pitchFamily="18" charset="0"/>
                <a:ea typeface="Calibri" panose="020F0502020204030204" pitchFamily="34" charset="0"/>
                <a:cs typeface="Times New Roman" panose="02020603050405020304" pitchFamily="18" charset="0"/>
              </a:rPr>
              <a:t>411</a:t>
            </a:r>
            <a:r>
              <a:rPr lang="en-US" sz="2000" spc="-25" dirty="0">
                <a:latin typeface="Times New Roman" panose="02020603050405020304" pitchFamily="18" charset="0"/>
                <a:ea typeface="Calibri" panose="020F0502020204030204" pitchFamily="34" charset="0"/>
                <a:cs typeface="Times New Roman" panose="02020603050405020304" pitchFamily="18" charset="0"/>
              </a:rPr>
              <a:t>-</a:t>
            </a:r>
            <a:r>
              <a:rPr lang="en-US" sz="2000" spc="5" dirty="0">
                <a:latin typeface="Times New Roman" panose="02020603050405020304" pitchFamily="18" charset="0"/>
                <a:ea typeface="Calibri" panose="020F0502020204030204" pitchFamily="34" charset="0"/>
                <a:cs typeface="Times New Roman" panose="02020603050405020304" pitchFamily="18" charset="0"/>
              </a:rPr>
              <a:t>14(a</a:t>
            </a:r>
            <a:r>
              <a:rPr lang="en-US" sz="2000" spc="-25" dirty="0">
                <a:latin typeface="Times New Roman" panose="02020603050405020304" pitchFamily="18" charset="0"/>
                <a:ea typeface="Calibri" panose="020F0502020204030204" pitchFamily="34" charset="0"/>
                <a:cs typeface="Times New Roman" panose="02020603050405020304" pitchFamily="18" charset="0"/>
              </a:rPr>
              <a:t>-</a:t>
            </a:r>
            <a:r>
              <a:rPr lang="en-US" sz="2000" spc="5" dirty="0">
                <a:latin typeface="Times New Roman" panose="02020603050405020304" pitchFamily="18" charset="0"/>
                <a:ea typeface="Calibri" panose="020F0502020204030204" pitchFamily="34" charset="0"/>
                <a:cs typeface="Times New Roman" panose="02020603050405020304" pitchFamily="18" charset="0"/>
              </a:rPr>
              <a:t>b</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4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0</a:t>
            </a:r>
            <a:r>
              <a:rPr lang="en-US" sz="2000" dirty="0">
                <a:latin typeface="Times New Roman" panose="02020603050405020304" pitchFamily="18" charset="0"/>
                <a:ea typeface="Calibri" panose="020F0502020204030204" pitchFamily="34" charset="0"/>
                <a:cs typeface="Times New Roman" panose="02020603050405020304" pitchFamily="18" charset="0"/>
              </a:rPr>
              <a:t>9</a:t>
            </a:r>
          </a:p>
          <a:p>
            <a:pPr marR="62865" algn="r">
              <a:lnSpc>
                <a:spcPct val="107000"/>
              </a:lnSpc>
            </a:pPr>
            <a:r>
              <a:rPr lang="en-US" sz="2000" spc="5" dirty="0">
                <a:latin typeface="Times New Roman" panose="02020603050405020304" pitchFamily="18" charset="0"/>
                <a:ea typeface="Calibri" panose="020F0502020204030204" pitchFamily="34" charset="0"/>
                <a:cs typeface="Times New Roman" panose="02020603050405020304" pitchFamily="18" charset="0"/>
              </a:rPr>
              <a:t>2</a:t>
            </a:r>
            <a:r>
              <a:rPr lang="en-US" sz="2000" spc="-20" dirty="0">
                <a:latin typeface="Times New Roman" panose="02020603050405020304" pitchFamily="18" charset="0"/>
                <a:ea typeface="Calibri" panose="020F0502020204030204" pitchFamily="34" charset="0"/>
                <a:cs typeface="Times New Roman" panose="02020603050405020304" pitchFamily="18" charset="0"/>
              </a:rPr>
              <a:t>-</a:t>
            </a:r>
            <a:r>
              <a:rPr lang="en-US" sz="2000" spc="5" dirty="0">
                <a:latin typeface="Times New Roman" panose="02020603050405020304" pitchFamily="18" charset="0"/>
                <a:ea typeface="Calibri" panose="020F0502020204030204" pitchFamily="34" charset="0"/>
                <a:cs typeface="Times New Roman" panose="02020603050405020304" pitchFamily="18" charset="0"/>
              </a:rPr>
              <a:t>27</a:t>
            </a:r>
            <a:r>
              <a:rPr lang="en-US" sz="2000" spc="-25" dirty="0">
                <a:latin typeface="Times New Roman" panose="02020603050405020304" pitchFamily="18" charset="0"/>
                <a:ea typeface="Calibri" panose="020F0502020204030204" pitchFamily="34" charset="0"/>
                <a:cs typeface="Times New Roman" panose="02020603050405020304" pitchFamily="18" charset="0"/>
              </a:rPr>
              <a:t>-</a:t>
            </a:r>
            <a:r>
              <a:rPr lang="en-US" sz="2000" spc="5" dirty="0">
                <a:latin typeface="Times New Roman" panose="02020603050405020304" pitchFamily="18" charset="0"/>
                <a:ea typeface="Calibri" panose="020F0502020204030204" pitchFamily="34" charset="0"/>
                <a:cs typeface="Times New Roman" panose="02020603050405020304" pitchFamily="18" charset="0"/>
              </a:rPr>
              <a:t>13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62865" algn="r">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2540" marR="457200" algn="ctr">
              <a:lnSpc>
                <a:spcPts val="1070"/>
              </a:lnSpc>
              <a:spcBef>
                <a:spcPts val="0"/>
              </a:spcBef>
              <a:spcAft>
                <a:spcPts val="0"/>
              </a:spcAft>
            </a:pPr>
            <a:r>
              <a:rPr lang="en-US" sz="2000" b="1" spc="10" dirty="0">
                <a:latin typeface="Times New Roman" panose="02020603050405020304" pitchFamily="18" charset="0"/>
                <a:ea typeface="Calibri" panose="020F0502020204030204" pitchFamily="34" charset="0"/>
                <a:cs typeface="Times New Roman" panose="02020603050405020304" pitchFamily="18" charset="0"/>
              </a:rPr>
              <a:t>OK</a:t>
            </a:r>
            <a:r>
              <a:rPr lang="en-US" sz="2000" b="1" spc="-5" dirty="0">
                <a:latin typeface="Times New Roman" panose="02020603050405020304" pitchFamily="18" charset="0"/>
                <a:ea typeface="Calibri" panose="020F0502020204030204" pitchFamily="34" charset="0"/>
                <a:cs typeface="Times New Roman" panose="02020603050405020304" pitchFamily="18" charset="0"/>
              </a:rPr>
              <a:t>L</a:t>
            </a:r>
            <a:r>
              <a:rPr lang="en-US" sz="2000" b="1" dirty="0">
                <a:latin typeface="Times New Roman" panose="02020603050405020304" pitchFamily="18" charset="0"/>
                <a:ea typeface="Calibri" panose="020F0502020204030204" pitchFamily="34" charset="0"/>
                <a:cs typeface="Times New Roman" panose="02020603050405020304" pitchFamily="18" charset="0"/>
              </a:rPr>
              <a:t>A</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HOM</a:t>
            </a:r>
            <a:r>
              <a:rPr lang="en-US" sz="2000" b="1" dirty="0">
                <a:latin typeface="Times New Roman" panose="02020603050405020304" pitchFamily="18" charset="0"/>
                <a:ea typeface="Calibri" panose="020F0502020204030204" pitchFamily="34" charset="0"/>
                <a:cs typeface="Times New Roman" panose="02020603050405020304" pitchFamily="18" charset="0"/>
              </a:rPr>
              <a:t>A </a:t>
            </a:r>
            <a:r>
              <a:rPr lang="en-US" sz="2000" b="1" spc="40" dirty="0">
                <a:latin typeface="Times New Roman" panose="02020603050405020304" pitchFamily="18" charset="0"/>
                <a:ea typeface="Calibri" panose="020F0502020204030204" pitchFamily="34" charset="0"/>
                <a:cs typeface="Times New Roman" panose="02020603050405020304" pitchFamily="18" charset="0"/>
              </a:rPr>
              <a:t> </a:t>
            </a:r>
            <a:r>
              <a:rPr lang="en-US" sz="2000" b="1"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b="1" dirty="0">
                <a:latin typeface="Times New Roman" panose="02020603050405020304" pitchFamily="18" charset="0"/>
                <a:ea typeface="Calibri" panose="020F0502020204030204" pitchFamily="34" charset="0"/>
                <a:cs typeface="Times New Roman" panose="02020603050405020304" pitchFamily="18" charset="0"/>
              </a:rPr>
              <a:t>E</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ART</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M</a:t>
            </a:r>
            <a:r>
              <a:rPr lang="en-US" sz="2000" b="1"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b="1" dirty="0">
                <a:latin typeface="Times New Roman" panose="02020603050405020304" pitchFamily="18" charset="0"/>
                <a:ea typeface="Calibri" panose="020F0502020204030204" pitchFamily="34" charset="0"/>
                <a:cs typeface="Times New Roman" panose="02020603050405020304" pitchFamily="18" charset="0"/>
              </a:rPr>
              <a:t>NT</a:t>
            </a:r>
            <a:r>
              <a:rPr lang="en-US" sz="2000" b="1"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O</a:t>
            </a:r>
            <a:r>
              <a:rPr lang="en-US" sz="2000" b="1" dirty="0">
                <a:latin typeface="Times New Roman" panose="02020603050405020304" pitchFamily="18" charset="0"/>
                <a:ea typeface="Calibri" panose="020F0502020204030204" pitchFamily="34" charset="0"/>
                <a:cs typeface="Times New Roman" panose="02020603050405020304" pitchFamily="18" charset="0"/>
              </a:rPr>
              <a:t>F</a:t>
            </a:r>
            <a:r>
              <a:rPr lang="en-US" sz="2000" b="1" spc="115"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TRANS</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PO</a:t>
            </a:r>
            <a:r>
              <a:rPr lang="en-US" sz="2000" b="1" dirty="0">
                <a:latin typeface="Times New Roman" panose="02020603050405020304" pitchFamily="18" charset="0"/>
                <a:ea typeface="Calibri" panose="020F0502020204030204" pitchFamily="34" charset="0"/>
                <a:cs typeface="Times New Roman" panose="02020603050405020304" pitchFamily="18" charset="0"/>
              </a:rPr>
              <a:t>RTAT</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ION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457200" algn="ctr">
              <a:lnSpc>
                <a:spcPct val="102000"/>
              </a:lnSpc>
              <a:spcBef>
                <a:spcPts val="30"/>
              </a:spcBef>
            </a:pPr>
            <a:r>
              <a:rPr lang="en-US" sz="2000" b="1" dirty="0">
                <a:latin typeface="Times New Roman" panose="02020603050405020304" pitchFamily="18" charset="0"/>
                <a:ea typeface="Calibri" panose="020F0502020204030204" pitchFamily="34" charset="0"/>
                <a:cs typeface="Times New Roman" panose="02020603050405020304" pitchFamily="18" charset="0"/>
              </a:rPr>
              <a:t>S</a:t>
            </a:r>
            <a:r>
              <a:rPr lang="en-US" sz="2000" b="1" spc="15"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ECIAL </a:t>
            </a:r>
            <a:r>
              <a:rPr lang="en-US" sz="2000" b="1"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ROV</a:t>
            </a:r>
            <a:r>
              <a:rPr lang="en-US" sz="2000" b="1" spc="15" dirty="0">
                <a:latin typeface="Times New Roman" panose="02020603050405020304" pitchFamily="18" charset="0"/>
                <a:ea typeface="Calibri" panose="020F0502020204030204" pitchFamily="34" charset="0"/>
                <a:cs typeface="Times New Roman" panose="02020603050405020304" pitchFamily="18" charset="0"/>
              </a:rPr>
              <a:t>I</a:t>
            </a:r>
            <a:r>
              <a:rPr lang="en-US" sz="2000" b="1" dirty="0">
                <a:latin typeface="Times New Roman" panose="02020603050405020304" pitchFamily="18" charset="0"/>
                <a:ea typeface="Calibri" panose="020F0502020204030204" pitchFamily="34" charset="0"/>
                <a:cs typeface="Times New Roman" panose="02020603050405020304" pitchFamily="18" charset="0"/>
              </a:rPr>
              <a:t>SI</a:t>
            </a:r>
            <a:r>
              <a:rPr lang="en-US" sz="2000" b="1" spc="15" dirty="0">
                <a:latin typeface="Times New Roman" panose="02020603050405020304" pitchFamily="18" charset="0"/>
                <a:ea typeface="Calibri" panose="020F0502020204030204" pitchFamily="34" charset="0"/>
                <a:cs typeface="Times New Roman" panose="02020603050405020304" pitchFamily="18" charset="0"/>
              </a:rPr>
              <a:t>O</a:t>
            </a:r>
            <a:r>
              <a:rPr lang="en-US" sz="2000" b="1" dirty="0">
                <a:latin typeface="Times New Roman" panose="02020603050405020304" pitchFamily="18" charset="0"/>
                <a:ea typeface="Calibri" panose="020F0502020204030204" pitchFamily="34" charset="0"/>
                <a:cs typeface="Times New Roman" panose="02020603050405020304" pitchFamily="18" charset="0"/>
              </a:rPr>
              <a:t>NS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457200" algn="ctr">
              <a:lnSpc>
                <a:spcPct val="102000"/>
              </a:lnSpc>
              <a:spcBef>
                <a:spcPts val="30"/>
              </a:spcBef>
            </a:pPr>
            <a:r>
              <a:rPr lang="en-US" sz="2000" b="1" spc="10" dirty="0">
                <a:latin typeface="Times New Roman" panose="02020603050405020304" pitchFamily="18" charset="0"/>
                <a:ea typeface="Calibri" panose="020F0502020204030204" pitchFamily="34" charset="0"/>
                <a:cs typeface="Times New Roman" panose="02020603050405020304" pitchFamily="18" charset="0"/>
              </a:rPr>
              <a:t>FOR</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457200" algn="ct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AS</a:t>
            </a:r>
            <a:r>
              <a:rPr lang="en-US" sz="2000" b="1" spc="15" dirty="0">
                <a:latin typeface="Times New Roman" panose="02020603050405020304" pitchFamily="18" charset="0"/>
                <a:ea typeface="Calibri" panose="020F0502020204030204" pitchFamily="34" charset="0"/>
                <a:cs typeface="Times New Roman" panose="02020603050405020304" pitchFamily="18" charset="0"/>
              </a:rPr>
              <a:t>P</a:t>
            </a:r>
            <a:r>
              <a:rPr lang="en-US" sz="2000" b="1" dirty="0">
                <a:latin typeface="Times New Roman" panose="02020603050405020304" pitchFamily="18" charset="0"/>
                <a:ea typeface="Calibri" panose="020F0502020204030204" pitchFamily="34" charset="0"/>
                <a:cs typeface="Times New Roman" panose="02020603050405020304" pitchFamily="18" charset="0"/>
              </a:rPr>
              <a:t>HALT</a:t>
            </a:r>
            <a:r>
              <a:rPr lang="en-US" sz="2000" b="1" spc="220"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SA</a:t>
            </a:r>
            <a:r>
              <a:rPr lang="en-US" sz="2000" b="1" spc="20" dirty="0">
                <a:latin typeface="Times New Roman" panose="02020603050405020304" pitchFamily="18" charset="0"/>
                <a:ea typeface="Calibri" panose="020F0502020204030204" pitchFamily="34" charset="0"/>
                <a:cs typeface="Times New Roman" panose="02020603050405020304" pitchFamily="18" charset="0"/>
              </a:rPr>
              <a:t>F</a:t>
            </a:r>
            <a:r>
              <a:rPr lang="en-US" sz="2000" b="1" dirty="0">
                <a:latin typeface="Times New Roman" panose="02020603050405020304" pitchFamily="18" charset="0"/>
                <a:ea typeface="Calibri" panose="020F0502020204030204" pitchFamily="34" charset="0"/>
                <a:cs typeface="Times New Roman" panose="02020603050405020304" pitchFamily="18" charset="0"/>
              </a:rPr>
              <a:t>ETY</a:t>
            </a:r>
            <a:r>
              <a:rPr lang="en-US" sz="2000" b="1" spc="155"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EDGE</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54000" marR="0">
              <a:lnSpc>
                <a:spcPts val="1075"/>
              </a:lnSpc>
              <a:spcBef>
                <a:spcPts val="0"/>
              </a:spcBef>
              <a:spcAft>
                <a:spcPts val="0"/>
              </a:spcAft>
            </a:pP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54000" marR="0">
              <a:lnSpc>
                <a:spcPts val="1075"/>
              </a:lnSpc>
              <a:spcBef>
                <a:spcPts val="0"/>
              </a:spcBef>
              <a:spcAft>
                <a:spcPts val="0"/>
              </a:spcAft>
            </a:pPr>
            <a:r>
              <a:rPr lang="en-US" sz="2000" spc="5" dirty="0">
                <a:latin typeface="Times New Roman" panose="02020603050405020304" pitchFamily="18" charset="0"/>
                <a:ea typeface="Calibri" panose="020F0502020204030204" pitchFamily="34" charset="0"/>
                <a:cs typeface="Times New Roman" panose="02020603050405020304" pitchFamily="18" charset="0"/>
              </a:rPr>
              <a:t>Thes</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8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5" dirty="0">
                <a:latin typeface="Times New Roman" panose="02020603050405020304" pitchFamily="18" charset="0"/>
                <a:ea typeface="Calibri" panose="020F0502020204030204" pitchFamily="34" charset="0"/>
                <a:cs typeface="Times New Roman" panose="02020603050405020304" pitchFamily="18" charset="0"/>
              </a:rPr>
              <a:t>ecia</a:t>
            </a:r>
            <a:r>
              <a:rPr lang="en-US" sz="2000" dirty="0">
                <a:latin typeface="Times New Roman" panose="02020603050405020304" pitchFamily="18" charset="0"/>
                <a:ea typeface="Calibri" panose="020F0502020204030204" pitchFamily="34" charset="0"/>
                <a:cs typeface="Times New Roman" panose="02020603050405020304" pitchFamily="18" charset="0"/>
              </a:rPr>
              <a:t>l</a:t>
            </a:r>
            <a:r>
              <a:rPr lang="en-US" sz="2000" spc="-8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5" dirty="0">
                <a:latin typeface="Times New Roman" panose="02020603050405020304" pitchFamily="18" charset="0"/>
                <a:ea typeface="Calibri" panose="020F0502020204030204" pitchFamily="34" charset="0"/>
                <a:cs typeface="Times New Roman" panose="02020603050405020304" pitchFamily="18" charset="0"/>
              </a:rPr>
              <a:t>ro</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ision</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9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re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ise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9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spc="-15" dirty="0">
                <a:latin typeface="Times New Roman" panose="02020603050405020304" pitchFamily="18" charset="0"/>
                <a:ea typeface="Calibri" panose="020F0502020204030204" pitchFamily="34" charset="0"/>
                <a:cs typeface="Times New Roman" panose="02020603050405020304" pitchFamily="18" charset="0"/>
              </a:rPr>
              <a:t>m</a:t>
            </a:r>
            <a:r>
              <a:rPr lang="en-US" sz="2000" spc="5" dirty="0">
                <a:latin typeface="Times New Roman" panose="02020603050405020304" pitchFamily="18" charset="0"/>
                <a:ea typeface="Calibri" panose="020F0502020204030204" pitchFamily="34" charset="0"/>
                <a:cs typeface="Times New Roman" panose="02020603050405020304" pitchFamily="18" charset="0"/>
              </a:rPr>
              <a:t>end</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1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an</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10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wh</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r</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9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conflict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9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su</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5" dirty="0">
                <a:latin typeface="Times New Roman" panose="02020603050405020304" pitchFamily="18" charset="0"/>
                <a:ea typeface="Calibri" panose="020F0502020204030204" pitchFamily="34" charset="0"/>
                <a:cs typeface="Times New Roman" panose="02020603050405020304" pitchFamily="18" charset="0"/>
              </a:rPr>
              <a:t>ersed</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9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applica</a:t>
            </a:r>
            <a:r>
              <a:rPr lang="en-US" sz="2000" spc="-5" dirty="0">
                <a:latin typeface="Times New Roman" panose="02020603050405020304" pitchFamily="18" charset="0"/>
                <a:ea typeface="Calibri" panose="020F0502020204030204" pitchFamily="34" charset="0"/>
                <a:cs typeface="Times New Roman" panose="02020603050405020304" pitchFamily="18" charset="0"/>
              </a:rPr>
              <a:t>b</a:t>
            </a:r>
            <a:r>
              <a:rPr lang="en-US" sz="2000" spc="5" dirty="0">
                <a:latin typeface="Times New Roman" panose="02020603050405020304" pitchFamily="18" charset="0"/>
                <a:ea typeface="Calibri" panose="020F0502020204030204" pitchFamily="34" charset="0"/>
                <a:cs typeface="Times New Roman" panose="02020603050405020304" pitchFamily="18" charset="0"/>
              </a:rPr>
              <a:t>l</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8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secti</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8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f</a:t>
            </a:r>
            <a:r>
              <a:rPr lang="en-US" sz="2000" spc="-9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1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2009</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5400" marR="0">
              <a:lnSpc>
                <a:spcPct val="107000"/>
              </a:lnSpc>
              <a:spcBef>
                <a:spcPts val="30"/>
              </a:spcBef>
              <a:spcAft>
                <a:spcPts val="0"/>
              </a:spcAft>
            </a:pPr>
            <a:r>
              <a:rPr lang="en-US" sz="2000" u="sng" spc="5" dirty="0">
                <a:latin typeface="Times New Roman" panose="02020603050405020304" pitchFamily="18" charset="0"/>
                <a:ea typeface="Calibri" panose="020F0502020204030204" pitchFamily="34" charset="0"/>
                <a:cs typeface="Times New Roman" panose="02020603050405020304" pitchFamily="18" charset="0"/>
              </a:rPr>
              <a:t>Stan</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ard</a:t>
            </a:r>
            <a:r>
              <a:rPr lang="en-US" sz="2000" u="sng"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S</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pecificatio</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u="sng" dirty="0">
                <a:latin typeface="Times New Roman" panose="02020603050405020304" pitchFamily="18" charset="0"/>
                <a:ea typeface="Calibri" panose="020F0502020204030204" pitchFamily="34" charset="0"/>
                <a:cs typeface="Times New Roman" panose="02020603050405020304" pitchFamily="18" charset="0"/>
              </a:rPr>
              <a:t>s</a:t>
            </a:r>
            <a:r>
              <a:rPr lang="en-US" sz="2000" u="sng" spc="-55"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for</a:t>
            </a:r>
            <a:r>
              <a:rPr lang="en-US" sz="2000" u="sng"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Hi</a:t>
            </a:r>
            <a:r>
              <a:rPr lang="en-US" sz="2000" u="sng" spc="-15" dirty="0">
                <a:latin typeface="Times New Roman" panose="02020603050405020304" pitchFamily="18" charset="0"/>
                <a:ea typeface="Calibri" panose="020F0502020204030204" pitchFamily="34" charset="0"/>
                <a:cs typeface="Times New Roman" panose="02020603050405020304" pitchFamily="18" charset="0"/>
              </a:rPr>
              <a:t>g</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hw</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u="sng" dirty="0">
                <a:latin typeface="Times New Roman" panose="02020603050405020304" pitchFamily="18" charset="0"/>
                <a:ea typeface="Calibri" panose="020F0502020204030204" pitchFamily="34" charset="0"/>
                <a:cs typeface="Times New Roman" panose="02020603050405020304" pitchFamily="18" charset="0"/>
              </a:rPr>
              <a:t>y</a:t>
            </a:r>
            <a:r>
              <a:rPr lang="en-US" sz="2000" u="sng" spc="-5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C</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onstru</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c</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tion,</a:t>
            </a:r>
            <a:r>
              <a:rPr lang="en-US" sz="2000" u="sng" spc="-65"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En</a:t>
            </a:r>
            <a:r>
              <a:rPr lang="en-US" sz="2000" u="sng" spc="-15" dirty="0">
                <a:latin typeface="Times New Roman" panose="02020603050405020304" pitchFamily="18" charset="0"/>
                <a:ea typeface="Calibri" panose="020F0502020204030204" pitchFamily="34" charset="0"/>
                <a:cs typeface="Times New Roman" panose="02020603050405020304" pitchFamily="18" charset="0"/>
              </a:rPr>
              <a:t>g</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lish</a:t>
            </a:r>
            <a:r>
              <a:rPr lang="en-US" sz="2000" u="sng" spc="-3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u="sng" dirty="0">
                <a:latin typeface="Times New Roman" panose="02020603050405020304" pitchFamily="18" charset="0"/>
                <a:ea typeface="Calibri" panose="020F0502020204030204" pitchFamily="34" charset="0"/>
                <a:cs typeface="Times New Roman" panose="02020603050405020304" pitchFamily="18" charset="0"/>
              </a:rPr>
              <a:t>d</a:t>
            </a:r>
            <a:r>
              <a:rPr lang="en-US" sz="2000" u="sng"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spc="5" dirty="0">
                <a:latin typeface="Times New Roman" panose="02020603050405020304" pitchFamily="18" charset="0"/>
                <a:ea typeface="Calibri" panose="020F0502020204030204" pitchFamily="34" charset="0"/>
                <a:cs typeface="Times New Roman" panose="02020603050405020304" pitchFamily="18" charset="0"/>
              </a:rPr>
              <a:t>Metric.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600"/>
              </a:lnSpc>
              <a:spcBef>
                <a:spcPts val="45"/>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25400" marR="0">
              <a:lnSpc>
                <a:spcPct val="107000"/>
              </a:lnSpc>
              <a:spcBef>
                <a:spcPts val="0"/>
              </a:spcBef>
              <a:spcAft>
                <a:spcPts val="0"/>
              </a:spcAft>
            </a:pPr>
            <a:r>
              <a:rPr lang="en-US" sz="2000" b="1" spc="1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5400" marR="0">
              <a:lnSpc>
                <a:spcPct val="107000"/>
              </a:lnSpc>
              <a:spcBef>
                <a:spcPts val="0"/>
              </a:spcBef>
              <a:spcAft>
                <a:spcPts val="0"/>
              </a:spcAft>
            </a:pPr>
            <a:r>
              <a:rPr lang="en-US" sz="2000" b="1" spc="10" dirty="0">
                <a:latin typeface="Times New Roman" panose="02020603050405020304" pitchFamily="18" charset="0"/>
                <a:ea typeface="Calibri" panose="020F0502020204030204" pitchFamily="34" charset="0"/>
                <a:cs typeface="Times New Roman" panose="02020603050405020304" pitchFamily="18" charset="0"/>
              </a:rPr>
              <a:t>4</a:t>
            </a:r>
            <a:r>
              <a:rPr lang="en-US" sz="2000" b="1" spc="-5" dirty="0">
                <a:latin typeface="Times New Roman" panose="02020603050405020304" pitchFamily="18" charset="0"/>
                <a:ea typeface="Calibri" panose="020F0502020204030204" pitchFamily="34" charset="0"/>
                <a:cs typeface="Times New Roman" panose="02020603050405020304" pitchFamily="18" charset="0"/>
              </a:rPr>
              <a:t>1</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1</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0</a:t>
            </a:r>
            <a:r>
              <a:rPr lang="en-US" sz="2000" b="1" dirty="0">
                <a:latin typeface="Times New Roman" panose="02020603050405020304" pitchFamily="18" charset="0"/>
                <a:ea typeface="Calibri" panose="020F0502020204030204" pitchFamily="34" charset="0"/>
                <a:cs typeface="Times New Roman" panose="02020603050405020304" pitchFamily="18" charset="0"/>
              </a:rPr>
              <a:t>1</a:t>
            </a:r>
            <a:r>
              <a:rPr lang="en-US" sz="2000" b="1" spc="255"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DESCR</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IP</a:t>
            </a:r>
            <a:r>
              <a:rPr lang="en-US" sz="2000" b="1" spc="-5" dirty="0">
                <a:latin typeface="Times New Roman" panose="02020603050405020304" pitchFamily="18" charset="0"/>
                <a:ea typeface="Calibri" panose="020F0502020204030204" pitchFamily="34" charset="0"/>
                <a:cs typeface="Times New Roman" panose="02020603050405020304" pitchFamily="18" charset="0"/>
              </a:rPr>
              <a:t>T</a:t>
            </a:r>
            <a:r>
              <a:rPr lang="en-US" sz="2000" b="1" spc="10" dirty="0">
                <a:latin typeface="Times New Roman" panose="02020603050405020304" pitchFamily="18" charset="0"/>
                <a:ea typeface="Calibri" panose="020F0502020204030204" pitchFamily="34" charset="0"/>
                <a:cs typeface="Times New Roman" panose="02020603050405020304" pitchFamily="18" charset="0"/>
              </a:rPr>
              <a:t>IO</a:t>
            </a:r>
            <a:r>
              <a:rPr lang="en-US" sz="2000" b="1" dirty="0">
                <a:latin typeface="Times New Roman" panose="02020603050405020304" pitchFamily="18" charset="0"/>
                <a:ea typeface="Calibri" panose="020F0502020204030204" pitchFamily="34" charset="0"/>
                <a:cs typeface="Times New Roman" panose="02020603050405020304" pitchFamily="18" charset="0"/>
              </a:rPr>
              <a:t>N</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i="1" spc="-5" dirty="0">
                <a:latin typeface="Times New Roman" panose="02020603050405020304" pitchFamily="18" charset="0"/>
                <a:ea typeface="Calibri" panose="020F0502020204030204" pitchFamily="34" charset="0"/>
                <a:cs typeface="Times New Roman" panose="02020603050405020304" pitchFamily="18" charset="0"/>
              </a:rPr>
              <a:t>(</a:t>
            </a:r>
            <a:r>
              <a:rPr lang="en-US" sz="2000" i="1" dirty="0">
                <a:latin typeface="Times New Roman" panose="02020603050405020304" pitchFamily="18" charset="0"/>
                <a:ea typeface="Calibri" panose="020F0502020204030204" pitchFamily="34" charset="0"/>
                <a:cs typeface="Times New Roman" panose="02020603050405020304" pitchFamily="18" charset="0"/>
              </a:rPr>
              <a:t>A</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d</a:t>
            </a:r>
            <a:r>
              <a:rPr lang="en-US" sz="2000" i="1" dirty="0">
                <a:latin typeface="Times New Roman" panose="02020603050405020304" pitchFamily="18" charset="0"/>
                <a:ea typeface="Calibri" panose="020F0502020204030204" pitchFamily="34" charset="0"/>
                <a:cs typeface="Times New Roman" panose="02020603050405020304" pitchFamily="18" charset="0"/>
              </a:rPr>
              <a:t>d</a:t>
            </a:r>
            <a:r>
              <a:rPr lang="en-US" sz="2000" i="1"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i="1" spc="-5" dirty="0">
                <a:latin typeface="Times New Roman" panose="02020603050405020304" pitchFamily="18" charset="0"/>
                <a:ea typeface="Calibri" panose="020F0502020204030204" pitchFamily="34" charset="0"/>
                <a:cs typeface="Times New Roman" panose="02020603050405020304" pitchFamily="18" charset="0"/>
              </a:rPr>
              <a:t>h</a:t>
            </a:r>
            <a:r>
              <a:rPr lang="en-US" sz="2000" i="1" dirty="0">
                <a:latin typeface="Times New Roman" panose="02020603050405020304" pitchFamily="18" charset="0"/>
                <a:ea typeface="Calibri" panose="020F0502020204030204" pitchFamily="34" charset="0"/>
                <a:cs typeface="Times New Roman" panose="02020603050405020304" pitchFamily="18" charset="0"/>
              </a:rPr>
              <a:t>e</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f</a:t>
            </a:r>
            <a:r>
              <a:rPr lang="en-US" sz="2000" i="1" dirty="0">
                <a:latin typeface="Times New Roman" panose="02020603050405020304" pitchFamily="18" charset="0"/>
                <a:ea typeface="Calibri" panose="020F0502020204030204" pitchFamily="34" charset="0"/>
                <a:cs typeface="Times New Roman" panose="02020603050405020304" pitchFamily="18" charset="0"/>
              </a:rPr>
              <a:t>o</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l</a:t>
            </a:r>
            <a:r>
              <a:rPr lang="en-US" sz="2000" i="1" dirty="0">
                <a:latin typeface="Times New Roman" panose="02020603050405020304" pitchFamily="18" charset="0"/>
                <a:ea typeface="Calibri" panose="020F0502020204030204" pitchFamily="34" charset="0"/>
                <a:cs typeface="Times New Roman" panose="02020603050405020304" pitchFamily="18" charset="0"/>
              </a:rPr>
              <a:t>l</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o</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w</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i</a:t>
            </a:r>
            <a:r>
              <a:rPr lang="en-US" sz="2000" i="1" dirty="0">
                <a:latin typeface="Times New Roman" panose="02020603050405020304" pitchFamily="18" charset="0"/>
                <a:ea typeface="Calibri" panose="020F0502020204030204" pitchFamily="34" charset="0"/>
                <a:cs typeface="Times New Roman" panose="02020603050405020304" pitchFamily="18" charset="0"/>
              </a:rPr>
              <a:t>n</a:t>
            </a:r>
            <a:r>
              <a:rPr lang="en-US" sz="2000" i="1" spc="10" dirty="0">
                <a:latin typeface="Times New Roman" panose="02020603050405020304" pitchFamily="18" charset="0"/>
                <a:ea typeface="Calibri" panose="020F0502020204030204" pitchFamily="34" charset="0"/>
                <a:cs typeface="Times New Roman" panose="02020603050405020304" pitchFamily="18" charset="0"/>
              </a:rPr>
              <a:t>g</a:t>
            </a:r>
            <a:r>
              <a:rPr lang="en-US" sz="2000" i="1" spc="-5" dirty="0">
                <a:latin typeface="Times New Roman" panose="02020603050405020304" pitchFamily="18" charset="0"/>
                <a:ea typeface="Calibri" panose="020F0502020204030204" pitchFamily="34" charset="0"/>
                <a:cs typeface="Times New Roman" panose="02020603050405020304" pitchFamily="18" charset="0"/>
              </a:rPr>
              <a:t>:</a:t>
            </a:r>
            <a:r>
              <a:rPr lang="en-US" sz="2000" i="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1300"/>
              </a:lnSpc>
              <a:spcBef>
                <a:spcPts val="25"/>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25400" marR="38100" indent="228600">
              <a:lnSpc>
                <a:spcPct val="102000"/>
              </a:lnSpc>
              <a:spcBef>
                <a:spcPts val="0"/>
              </a:spcBef>
              <a:spcAft>
                <a:spcPts val="0"/>
              </a:spcAft>
            </a:pPr>
            <a:r>
              <a:rPr lang="en-US" sz="2000" spc="5" dirty="0">
                <a:latin typeface="Times New Roman" panose="02020603050405020304" pitchFamily="18" charset="0"/>
                <a:ea typeface="Calibri" panose="020F0502020204030204" pitchFamily="34" charset="0"/>
                <a:cs typeface="Times New Roman" panose="02020603050405020304" pitchFamily="18" charset="0"/>
              </a:rPr>
              <a:t>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asp</a:t>
            </a:r>
            <a:r>
              <a:rPr lang="en-US" sz="2000" spc="-5" dirty="0">
                <a:latin typeface="Times New Roman" panose="02020603050405020304" pitchFamily="18" charset="0"/>
                <a:ea typeface="Calibri" panose="020F0502020204030204" pitchFamily="34" charset="0"/>
                <a:cs typeface="Times New Roman" panose="02020603050405020304" pitchFamily="18" charset="0"/>
              </a:rPr>
              <a:t>h</a:t>
            </a:r>
            <a:r>
              <a:rPr lang="en-US" sz="2000" spc="5" dirty="0">
                <a:latin typeface="Times New Roman" panose="02020603050405020304" pitchFamily="18" charset="0"/>
                <a:ea typeface="Calibri" panose="020F0502020204030204" pitchFamily="34" charset="0"/>
                <a:cs typeface="Times New Roman" panose="02020603050405020304" pitchFamily="18" charset="0"/>
              </a:rPr>
              <a:t>al</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safet</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ed</a:t>
            </a:r>
            <a:r>
              <a:rPr lang="en-US" sz="2000" spc="-5" dirty="0">
                <a:latin typeface="Times New Roman" panose="02020603050405020304" pitchFamily="18" charset="0"/>
                <a:ea typeface="Calibri" panose="020F0502020204030204" pitchFamily="34" charset="0"/>
                <a:cs typeface="Times New Roman" panose="02020603050405020304" pitchFamily="18" charset="0"/>
              </a:rPr>
              <a:t>g</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a:t>
            </a:r>
            <a:r>
              <a:rPr lang="en-US" sz="2000" spc="5" dirty="0">
                <a:latin typeface="Times New Roman" panose="02020603050405020304" pitchFamily="18" charset="0"/>
                <a:ea typeface="Calibri" panose="020F0502020204030204" pitchFamily="34" charset="0"/>
                <a:cs typeface="Times New Roman" panose="02020603050405020304" pitchFamily="18" charset="0"/>
              </a:rPr>
              <a:t> b</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ele</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15" dirty="0">
                <a:latin typeface="Times New Roman" panose="02020603050405020304" pitchFamily="18" charset="0"/>
                <a:ea typeface="Calibri" panose="020F0502020204030204" pitchFamily="34" charset="0"/>
                <a:cs typeface="Times New Roman" panose="02020603050405020304" pitchFamily="18" charset="0"/>
              </a:rPr>
              <a:t>m</a:t>
            </a:r>
            <a:r>
              <a:rPr lang="en-US" sz="2000" spc="5" dirty="0">
                <a:latin typeface="Times New Roman" panose="02020603050405020304" pitchFamily="18" charset="0"/>
                <a:ea typeface="Calibri" panose="020F0502020204030204" pitchFamily="34" charset="0"/>
                <a:cs typeface="Times New Roman" panose="02020603050405020304" pitchFamily="18" charset="0"/>
              </a:rPr>
              <a:t>en</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spc="-10" dirty="0">
                <a:latin typeface="Times New Roman" panose="02020603050405020304" pitchFamily="18" charset="0"/>
                <a:ea typeface="Calibri" panose="020F0502020204030204" pitchFamily="34" charset="0"/>
                <a:cs typeface="Times New Roman" panose="02020603050405020304" pitchFamily="18" charset="0"/>
              </a:rPr>
              <a:t>g</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latin typeface="Times New Roman" panose="02020603050405020304" pitchFamily="18" charset="0"/>
                <a:ea typeface="Calibri" panose="020F0502020204030204" pitchFamily="34" charset="0"/>
                <a:cs typeface="Times New Roman" panose="02020603050405020304" pitchFamily="18" charset="0"/>
              </a:rPr>
              <a:t>o</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hel</a:t>
            </a:r>
            <a:r>
              <a:rPr lang="en-US" sz="2000" dirty="0">
                <a:latin typeface="Times New Roman" panose="02020603050405020304" pitchFamily="18" charset="0"/>
                <a:ea typeface="Calibri" panose="020F0502020204030204" pitchFamily="34" charset="0"/>
                <a:cs typeface="Times New Roman" panose="02020603050405020304" pitchFamily="18" charset="0"/>
              </a:rPr>
              <a:t>p</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lesse</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erit</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4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f</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road</a:t>
            </a:r>
            <a:r>
              <a:rPr lang="en-US" sz="2000" spc="-10" dirty="0">
                <a:latin typeface="Times New Roman" panose="02020603050405020304" pitchFamily="18" charset="0"/>
                <a:ea typeface="Calibri" panose="020F0502020204030204" pitchFamily="34" charset="0"/>
                <a:cs typeface="Times New Roman" panose="02020603050405020304" pitchFamily="18" charset="0"/>
              </a:rPr>
              <a:t>w</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4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de</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5" dirty="0">
                <a:latin typeface="Times New Roman" panose="02020603050405020304" pitchFamily="18" charset="0"/>
                <a:ea typeface="Calibri" panose="020F0502020204030204" pitchFamily="34" charset="0"/>
                <a:cs typeface="Times New Roman" panose="02020603050405020304" pitchFamily="18" charset="0"/>
              </a:rPr>
              <a:t>artures. W</a:t>
            </a:r>
            <a:r>
              <a:rPr lang="en-US" sz="2000" spc="-5" dirty="0">
                <a:latin typeface="Times New Roman" panose="02020603050405020304" pitchFamily="18" charset="0"/>
                <a:ea typeface="Calibri" panose="020F0502020204030204" pitchFamily="34" charset="0"/>
                <a:cs typeface="Times New Roman" panose="02020603050405020304" pitchFamily="18" charset="0"/>
              </a:rPr>
              <a:t>h</a:t>
            </a:r>
            <a:r>
              <a:rPr lang="en-US" sz="2000" spc="1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9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a:t>
            </a:r>
            <a:r>
              <a:rPr lang="en-US" sz="2000" spc="-6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spc="10" dirty="0">
                <a:latin typeface="Times New Roman" panose="02020603050405020304" pitchFamily="18" charset="0"/>
                <a:ea typeface="Calibri" panose="020F0502020204030204" pitchFamily="34" charset="0"/>
                <a:cs typeface="Times New Roman" panose="02020603050405020304" pitchFamily="18" charset="0"/>
              </a:rPr>
              <a:t>r</a:t>
            </a:r>
            <a:r>
              <a:rPr lang="en-US" sz="2000" spc="5" dirty="0">
                <a:latin typeface="Times New Roman" panose="02020603050405020304" pitchFamily="18" charset="0"/>
                <a:ea typeface="Calibri" panose="020F0502020204030204" pitchFamily="34" charset="0"/>
                <a:cs typeface="Times New Roman" panose="02020603050405020304" pitchFamily="18" charset="0"/>
              </a:rPr>
              <a:t>i</a:t>
            </a:r>
            <a:r>
              <a:rPr lang="en-US" sz="2000" spc="-5" dirty="0">
                <a:latin typeface="Times New Roman" panose="02020603050405020304" pitchFamily="18" charset="0"/>
                <a:ea typeface="Calibri" panose="020F0502020204030204" pitchFamily="34" charset="0"/>
                <a:cs typeface="Times New Roman" panose="02020603050405020304" pitchFamily="18" charset="0"/>
              </a:rPr>
              <a:t>ve</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8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spc="10" dirty="0">
                <a:latin typeface="Times New Roman" panose="02020603050405020304" pitchFamily="18" charset="0"/>
                <a:ea typeface="Calibri" panose="020F0502020204030204" pitchFamily="34" charset="0"/>
                <a:cs typeface="Times New Roman" panose="02020603050405020304" pitchFamily="18" charset="0"/>
              </a:rPr>
              <a:t>r</a:t>
            </a:r>
            <a:r>
              <a:rPr lang="en-US" sz="2000" spc="5" dirty="0">
                <a:latin typeface="Times New Roman" panose="02020603050405020304" pitchFamily="18" charset="0"/>
                <a:ea typeface="Calibri" panose="020F0502020204030204" pitchFamily="34" charset="0"/>
                <a:cs typeface="Times New Roman" panose="02020603050405020304" pitchFamily="18" charset="0"/>
              </a:rPr>
              <a:t>ift</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8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spc="10" dirty="0">
                <a:latin typeface="Times New Roman" panose="02020603050405020304" pitchFamily="18" charset="0"/>
                <a:ea typeface="Calibri" panose="020F0502020204030204" pitchFamily="34" charset="0"/>
                <a:cs typeface="Times New Roman" panose="02020603050405020304" pitchFamily="18" charset="0"/>
              </a:rPr>
              <a:t>f</a:t>
            </a:r>
            <a:r>
              <a:rPr lang="en-US" sz="2000" dirty="0">
                <a:latin typeface="Times New Roman" panose="02020603050405020304" pitchFamily="18" charset="0"/>
                <a:ea typeface="Calibri" panose="020F0502020204030204" pitchFamily="34" charset="0"/>
                <a:cs typeface="Times New Roman" panose="02020603050405020304" pitchFamily="18" charset="0"/>
              </a:rPr>
              <a:t>f</a:t>
            </a:r>
            <a:r>
              <a:rPr lang="en-US" sz="2000" spc="-7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a:t>
            </a:r>
            <a:r>
              <a:rPr lang="en-US" sz="2000" spc="10" dirty="0">
                <a:latin typeface="Times New Roman" panose="02020603050405020304" pitchFamily="18" charset="0"/>
                <a:ea typeface="Calibri" panose="020F0502020204030204" pitchFamily="34" charset="0"/>
                <a:cs typeface="Times New Roman" panose="02020603050405020304" pitchFamily="18" charset="0"/>
              </a:rPr>
              <a: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7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spc="-5" dirty="0">
                <a:latin typeface="Times New Roman" panose="02020603050405020304" pitchFamily="18" charset="0"/>
                <a:ea typeface="Calibri" panose="020F0502020204030204" pitchFamily="34" charset="0"/>
                <a:cs typeface="Times New Roman" panose="02020603050405020304" pitchFamily="18" charset="0"/>
              </a:rPr>
              <a:t>ve</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8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a:t>
            </a:r>
            <a:r>
              <a:rPr lang="en-US" sz="2000" spc="10" dirty="0">
                <a:latin typeface="Times New Roman" panose="02020603050405020304" pitchFamily="18" charset="0"/>
                <a:ea typeface="Calibri" panose="020F0502020204030204" pitchFamily="34" charset="0"/>
                <a:cs typeface="Times New Roman" panose="02020603050405020304" pitchFamily="18" charset="0"/>
              </a:rPr>
              <a:t>u</a:t>
            </a:r>
            <a:r>
              <a:rPr lang="en-US" sz="2000" spc="5" dirty="0">
                <a:latin typeface="Times New Roman" panose="02020603050405020304" pitchFamily="18" charset="0"/>
                <a:ea typeface="Calibri" panose="020F0502020204030204" pitchFamily="34" charset="0"/>
                <a:cs typeface="Times New Roman" panose="02020603050405020304" pitchFamily="18" charset="0"/>
              </a:rPr>
              <a:t>rface</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10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spc="-5" dirty="0">
                <a:latin typeface="Times New Roman" panose="02020603050405020304" pitchFamily="18" charset="0"/>
                <a:ea typeface="Calibri" panose="020F0502020204030204" pitchFamily="34" charset="0"/>
                <a:cs typeface="Times New Roman" panose="02020603050405020304" pitchFamily="18" charset="0"/>
              </a:rPr>
              <a: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7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spc="5" dirty="0">
                <a:latin typeface="Times New Roman" panose="02020603050405020304" pitchFamily="18" charset="0"/>
                <a:ea typeface="Calibri" panose="020F0502020204030204" pitchFamily="34" charset="0"/>
                <a:cs typeface="Times New Roman" panose="02020603050405020304" pitchFamily="18" charset="0"/>
              </a:rPr>
              <a:t>fet</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9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spc="-5" dirty="0">
                <a:latin typeface="Times New Roman" panose="02020603050405020304" pitchFamily="18" charset="0"/>
                <a:ea typeface="Calibri" panose="020F0502020204030204" pitchFamily="34" charset="0"/>
                <a:cs typeface="Times New Roman" panose="02020603050405020304" pitchFamily="18" charset="0"/>
              </a:rPr>
              <a:t>g</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8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15" dirty="0">
                <a:latin typeface="Times New Roman" panose="02020603050405020304" pitchFamily="18" charset="0"/>
                <a:ea typeface="Calibri" panose="020F0502020204030204" pitchFamily="34" charset="0"/>
                <a:cs typeface="Times New Roman" panose="02020603050405020304" pitchFamily="18" charset="0"/>
              </a:rPr>
              <a:t>r</a:t>
            </a:r>
            <a:r>
              <a:rPr lang="en-US" sz="2000" spc="-5" dirty="0">
                <a:latin typeface="Times New Roman" panose="02020603050405020304" pitchFamily="18" charset="0"/>
                <a:ea typeface="Calibri" panose="020F0502020204030204" pitchFamily="34" charset="0"/>
                <a:cs typeface="Times New Roman" panose="02020603050405020304" pitchFamily="18" charset="0"/>
              </a:rPr>
              <a:t>ov</a:t>
            </a:r>
            <a:r>
              <a:rPr lang="en-US" sz="2000" spc="15" dirty="0">
                <a:latin typeface="Times New Roman" panose="02020603050405020304" pitchFamily="18" charset="0"/>
                <a:ea typeface="Calibri" panose="020F0502020204030204" pitchFamily="34" charset="0"/>
                <a:cs typeface="Times New Roman" panose="02020603050405020304" pitchFamily="18" charset="0"/>
              </a:rPr>
              <a:t>i</a:t>
            </a:r>
            <a:r>
              <a:rPr lang="en-US" sz="2000"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spc="1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10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g</a:t>
            </a:r>
            <a:r>
              <a:rPr lang="en-US" sz="2000" spc="10" dirty="0">
                <a:latin typeface="Times New Roman" panose="02020603050405020304" pitchFamily="18" charset="0"/>
                <a:ea typeface="Calibri" panose="020F0502020204030204" pitchFamily="34" charset="0"/>
                <a:cs typeface="Times New Roman" panose="02020603050405020304" pitchFamily="18" charset="0"/>
              </a:rPr>
              <a:t>r</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eate</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90"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as</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8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f</a:t>
            </a:r>
            <a:r>
              <a:rPr lang="en-US" sz="2000" spc="10"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7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r</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spc="-20" dirty="0">
                <a:latin typeface="Times New Roman" panose="02020603050405020304" pitchFamily="18" charset="0"/>
                <a:ea typeface="Calibri" panose="020F0502020204030204" pitchFamily="34" charset="0"/>
                <a:cs typeface="Times New Roman" panose="02020603050405020304" pitchFamily="18" charset="0"/>
              </a:rPr>
              <a:t>-</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spc="15" dirty="0">
                <a:latin typeface="Times New Roman" panose="02020603050405020304" pitchFamily="18" charset="0"/>
                <a:ea typeface="Calibri" panose="020F0502020204030204" pitchFamily="34" charset="0"/>
                <a:cs typeface="Times New Roman" panose="02020603050405020304" pitchFamily="18" charset="0"/>
              </a:rPr>
              <a:t>t</a:t>
            </a:r>
            <a:r>
              <a:rPr lang="en-US" sz="2000" spc="5" dirty="0">
                <a:latin typeface="Times New Roman" panose="02020603050405020304" pitchFamily="18" charset="0"/>
                <a:ea typeface="Calibri" panose="020F0502020204030204" pitchFamily="34" charset="0"/>
                <a:cs typeface="Times New Roman" panose="02020603050405020304" pitchFamily="18" charset="0"/>
              </a:rPr>
              <a:t>eri</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g</a:t>
            </a:r>
            <a:r>
              <a:rPr lang="en-US" sz="2000" spc="-6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spc="-5" dirty="0">
                <a:latin typeface="Times New Roman" panose="02020603050405020304" pitchFamily="18" charset="0"/>
                <a:ea typeface="Calibri" panose="020F0502020204030204" pitchFamily="34" charset="0"/>
                <a:cs typeface="Times New Roman" panose="02020603050405020304" pitchFamily="18" charset="0"/>
              </a:rPr>
              <a: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7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r</a:t>
            </a:r>
            <a:r>
              <a:rPr lang="en-US" sz="2000" spc="10" dirty="0">
                <a:latin typeface="Times New Roman" panose="02020603050405020304" pitchFamily="18" charset="0"/>
                <a:ea typeface="Calibri" panose="020F0502020204030204" pitchFamily="34" charset="0"/>
                <a:cs typeface="Times New Roman" panose="02020603050405020304" pitchFamily="18" charset="0"/>
              </a:rPr>
              <a:t>o</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spc="10" dirty="0">
                <a:latin typeface="Times New Roman" panose="02020603050405020304" pitchFamily="18" charset="0"/>
                <a:ea typeface="Calibri" panose="020F0502020204030204" pitchFamily="34" charset="0"/>
                <a:cs typeface="Times New Roman" panose="02020603050405020304" pitchFamily="18" charset="0"/>
              </a:rPr>
              <a:t>w</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spc="-5" dirty="0">
                <a:latin typeface="Times New Roman" panose="02020603050405020304" pitchFamily="18" charset="0"/>
                <a:ea typeface="Calibri" panose="020F0502020204030204" pitchFamily="34" charset="0"/>
                <a:cs typeface="Times New Roman" panose="02020603050405020304" pitchFamily="18" charset="0"/>
              </a:rPr>
              <a:t>y,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an</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reduc</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ris</a:t>
            </a:r>
            <a:r>
              <a:rPr lang="en-US" sz="2000" dirty="0">
                <a:latin typeface="Times New Roman" panose="02020603050405020304" pitchFamily="18" charset="0"/>
                <a:ea typeface="Calibri" panose="020F0502020204030204" pitchFamily="34" charset="0"/>
                <a:cs typeface="Times New Roman" panose="02020603050405020304" pitchFamily="18" charset="0"/>
              </a:rPr>
              <a:t>k</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f</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steeri</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g</a:t>
            </a:r>
            <a:r>
              <a:rPr lang="en-US" sz="2000" spc="-4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an</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los</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f </a:t>
            </a:r>
            <a:r>
              <a:rPr lang="en-US" sz="2000" spc="5" dirty="0">
                <a:latin typeface="Times New Roman" panose="02020603050405020304" pitchFamily="18" charset="0"/>
                <a:ea typeface="Calibri" panose="020F0502020204030204" pitchFamily="34" charset="0"/>
                <a:cs typeface="Times New Roman" panose="02020603050405020304" pitchFamily="18" charset="0"/>
              </a:rPr>
              <a:t>c</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spc="5" dirty="0">
                <a:latin typeface="Times New Roman" panose="02020603050405020304" pitchFamily="18" charset="0"/>
                <a:ea typeface="Calibri" panose="020F0502020204030204" pitchFamily="34" charset="0"/>
                <a:cs typeface="Times New Roman" panose="02020603050405020304" pitchFamily="18" charset="0"/>
              </a:rPr>
              <a:t>ntro</a:t>
            </a:r>
            <a:r>
              <a:rPr lang="en-US" sz="2000" dirty="0">
                <a:latin typeface="Times New Roman" panose="02020603050405020304" pitchFamily="18" charset="0"/>
                <a:ea typeface="Calibri" panose="020F0502020204030204" pitchFamily="34" charset="0"/>
                <a:cs typeface="Times New Roman" panose="02020603050405020304" pitchFamily="18" charset="0"/>
              </a:rPr>
              <a:t>l</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f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ehicle.</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1200"/>
              </a:lnSpc>
              <a:spcBef>
                <a:spcPts val="95"/>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25400" marR="38735" indent="228600">
              <a:lnSpc>
                <a:spcPct val="102000"/>
              </a:lnSpc>
              <a:spcBef>
                <a:spcPts val="0"/>
              </a:spcBef>
              <a:spcAft>
                <a:spcPts val="0"/>
              </a:spcAft>
            </a:pPr>
            <a:r>
              <a:rPr lang="en-US" sz="2000" spc="5" dirty="0">
                <a:latin typeface="Times New Roman" panose="02020603050405020304" pitchFamily="18" charset="0"/>
                <a:ea typeface="Calibri" panose="020F0502020204030204" pitchFamily="34" charset="0"/>
                <a:cs typeface="Times New Roman" panose="02020603050405020304" pitchFamily="18" charset="0"/>
              </a:rPr>
              <a:t>Safet</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13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ed</a:t>
            </a:r>
            <a:r>
              <a:rPr lang="en-US" sz="2000" spc="-20" dirty="0">
                <a:latin typeface="Times New Roman" panose="02020603050405020304" pitchFamily="18" charset="0"/>
                <a:ea typeface="Calibri" panose="020F0502020204030204" pitchFamily="34" charset="0"/>
                <a:cs typeface="Times New Roman" panose="02020603050405020304" pitchFamily="18" charset="0"/>
              </a:rPr>
              <a:t>g</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1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require</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1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1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as</a:t>
            </a:r>
            <a:r>
              <a:rPr lang="en-US" sz="2000" spc="-15" dirty="0">
                <a:latin typeface="Times New Roman" panose="02020603050405020304" pitchFamily="18" charset="0"/>
                <a:ea typeface="Calibri" panose="020F0502020204030204" pitchFamily="34" charset="0"/>
                <a:cs typeface="Times New Roman" panose="02020603050405020304" pitchFamily="18" charset="0"/>
              </a:rPr>
              <a:t>p</a:t>
            </a:r>
            <a:r>
              <a:rPr lang="en-US" sz="2000" spc="-10" dirty="0">
                <a:latin typeface="Times New Roman" panose="02020603050405020304" pitchFamily="18" charset="0"/>
                <a:ea typeface="Calibri" panose="020F0502020204030204" pitchFamily="34" charset="0"/>
                <a:cs typeface="Times New Roman" panose="02020603050405020304" pitchFamily="18" charset="0"/>
              </a:rPr>
              <a:t>ha</a:t>
            </a:r>
            <a:r>
              <a:rPr lang="en-US" sz="2000" spc="-5" dirty="0">
                <a:latin typeface="Times New Roman" panose="02020603050405020304" pitchFamily="18" charset="0"/>
                <a:ea typeface="Calibri" panose="020F0502020204030204" pitchFamily="34" charset="0"/>
                <a:cs typeface="Times New Roman" panose="02020603050405020304" pitchFamily="18" charset="0"/>
              </a:rPr>
              <a:t>l</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1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conc</a:t>
            </a:r>
            <a:r>
              <a:rPr lang="en-US" sz="2000" spc="-5" dirty="0">
                <a:latin typeface="Times New Roman" panose="02020603050405020304" pitchFamily="18" charset="0"/>
                <a:ea typeface="Calibri" panose="020F0502020204030204" pitchFamily="34" charset="0"/>
                <a:cs typeface="Times New Roman" panose="02020603050405020304" pitchFamily="18" charset="0"/>
              </a:rPr>
              <a:t>r</a:t>
            </a:r>
            <a:r>
              <a:rPr lang="en-US" sz="2000" spc="5" dirty="0">
                <a:latin typeface="Times New Roman" panose="02020603050405020304" pitchFamily="18" charset="0"/>
                <a:ea typeface="Calibri" panose="020F0502020204030204" pitchFamily="34" charset="0"/>
                <a:cs typeface="Times New Roman" panose="02020603050405020304" pitchFamily="18" charset="0"/>
              </a:rPr>
              <a:t>et</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hi</a:t>
            </a:r>
            <a:r>
              <a:rPr lang="en-US" sz="2000" spc="-20" dirty="0">
                <a:latin typeface="Times New Roman" panose="02020603050405020304" pitchFamily="18" charset="0"/>
                <a:ea typeface="Calibri" panose="020F0502020204030204" pitchFamily="34" charset="0"/>
                <a:cs typeface="Times New Roman" panose="02020603050405020304" pitchFamily="18" charset="0"/>
              </a:rPr>
              <a:t>g</a:t>
            </a:r>
            <a:r>
              <a:rPr lang="en-US" sz="2000" spc="5" dirty="0">
                <a:latin typeface="Times New Roman" panose="02020603050405020304" pitchFamily="18" charset="0"/>
                <a:ea typeface="Calibri" panose="020F0502020204030204" pitchFamily="34" charset="0"/>
                <a:cs typeface="Times New Roman" panose="02020603050405020304" pitchFamily="18" charset="0"/>
              </a:rPr>
              <a:t>hw</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1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co</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spc="5" dirty="0">
                <a:latin typeface="Times New Roman" panose="02020603050405020304" pitchFamily="18" charset="0"/>
                <a:ea typeface="Calibri" panose="020F0502020204030204" pitchFamily="34" charset="0"/>
                <a:cs typeface="Times New Roman" panose="02020603050405020304" pitchFamily="18" charset="0"/>
              </a:rPr>
              <a:t>structio</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1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(per</a:t>
            </a:r>
            <a:r>
              <a:rPr lang="en-US" sz="2000" spc="-20" dirty="0">
                <a:latin typeface="Times New Roman" panose="02020603050405020304" pitchFamily="18" charset="0"/>
                <a:ea typeface="Calibri" panose="020F0502020204030204" pitchFamily="34" charset="0"/>
                <a:cs typeface="Times New Roman" panose="02020603050405020304" pitchFamily="18" charset="0"/>
              </a:rPr>
              <a:t>m</a:t>
            </a:r>
            <a:r>
              <a:rPr lang="en-US" sz="2000" spc="5" dirty="0">
                <a:latin typeface="Times New Roman" panose="02020603050405020304" pitchFamily="18" charset="0"/>
                <a:ea typeface="Calibri" panose="020F0502020204030204" pitchFamily="34" charset="0"/>
                <a:cs typeface="Times New Roman" panose="02020603050405020304" pitchFamily="18" charset="0"/>
              </a:rPr>
              <a:t>anen</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1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10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te</a:t>
            </a:r>
            <a:r>
              <a:rPr lang="en-US" sz="2000" spc="-20" dirty="0">
                <a:latin typeface="Times New Roman" panose="02020603050405020304" pitchFamily="18" charset="0"/>
                <a:ea typeface="Calibri" panose="020F0502020204030204" pitchFamily="34" charset="0"/>
                <a:cs typeface="Times New Roman" panose="02020603050405020304" pitchFamily="18" charset="0"/>
              </a:rPr>
              <a:t>m</a:t>
            </a:r>
            <a:r>
              <a:rPr lang="en-US" sz="2000" spc="5" dirty="0">
                <a:latin typeface="Times New Roman" panose="02020603050405020304" pitchFamily="18" charset="0"/>
                <a:ea typeface="Calibri" panose="020F0502020204030204" pitchFamily="34" charset="0"/>
                <a:cs typeface="Times New Roman" panose="02020603050405020304" pitchFamily="18" charset="0"/>
              </a:rPr>
              <a:t>porar</a:t>
            </a:r>
            <a:r>
              <a:rPr lang="en-US" sz="2000" spc="-15" dirty="0">
                <a:latin typeface="Times New Roman" panose="02020603050405020304" pitchFamily="18" charset="0"/>
                <a:ea typeface="Calibri" panose="020F0502020204030204" pitchFamily="34" charset="0"/>
                <a:cs typeface="Times New Roman" panose="02020603050405020304" pitchFamily="18" charset="0"/>
              </a:rPr>
              <a:t>y</a:t>
            </a:r>
            <a:r>
              <a:rPr lang="en-US" sz="2000" spc="5"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10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10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al</a:t>
            </a:r>
            <a:r>
              <a:rPr lang="en-US" sz="2000" dirty="0">
                <a:latin typeface="Times New Roman" panose="02020603050405020304" pitchFamily="18" charset="0"/>
                <a:ea typeface="Calibri" panose="020F0502020204030204" pitchFamily="34" charset="0"/>
                <a:cs typeface="Times New Roman" panose="02020603050405020304" pitchFamily="18" charset="0"/>
              </a:rPr>
              <a:t>l</a:t>
            </a:r>
            <a:r>
              <a:rPr lang="en-US" sz="2000" spc="-1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routes, fo</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al</a:t>
            </a:r>
            <a:r>
              <a:rPr lang="en-US" sz="2000" dirty="0">
                <a:latin typeface="Times New Roman" panose="02020603050405020304" pitchFamily="18" charset="0"/>
                <a:ea typeface="Calibri" panose="020F0502020204030204" pitchFamily="34" charset="0"/>
                <a:cs typeface="Times New Roman" panose="02020603050405020304" pitchFamily="18" charset="0"/>
              </a:rPr>
              <a:t>l</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desi</a:t>
            </a:r>
            <a:r>
              <a:rPr lang="en-US" sz="2000" spc="-15" dirty="0">
                <a:latin typeface="Times New Roman" panose="02020603050405020304" pitchFamily="18" charset="0"/>
                <a:ea typeface="Calibri" panose="020F0502020204030204" pitchFamily="34" charset="0"/>
                <a:cs typeface="Times New Roman" panose="02020603050405020304" pitchFamily="18" charset="0"/>
              </a:rPr>
              <a:t>g</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5" dirty="0">
                <a:latin typeface="Times New Roman" panose="02020603050405020304" pitchFamily="18" charset="0"/>
                <a:ea typeface="Calibri" panose="020F0502020204030204" pitchFamily="34" charset="0"/>
                <a:cs typeface="Times New Roman" panose="02020603050405020304" pitchFamily="18" charset="0"/>
              </a:rPr>
              <a:t>eed</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3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an</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a:t>
            </a:r>
            <a:r>
              <a:rPr lang="en-US" sz="2000" spc="-10" dirty="0">
                <a:latin typeface="Times New Roman" panose="02020603050405020304" pitchFamily="18" charset="0"/>
                <a:ea typeface="Calibri" panose="020F0502020204030204" pitchFamily="34" charset="0"/>
                <a:cs typeface="Times New Roman" panose="02020603050405020304" pitchFamily="18" charset="0"/>
              </a:rPr>
              <a:t>y</a:t>
            </a:r>
            <a:r>
              <a:rPr lang="en-US" sz="2000" spc="5" dirty="0">
                <a:latin typeface="Times New Roman" panose="02020603050405020304" pitchFamily="18" charset="0"/>
                <a:ea typeface="Calibri" panose="020F0502020204030204" pitchFamily="34" charset="0"/>
                <a:cs typeface="Times New Roman" panose="02020603050405020304" pitchFamily="18" charset="0"/>
              </a:rPr>
              <a:t>pe</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f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traffic</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3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w</a:t>
            </a:r>
            <a:r>
              <a:rPr lang="en-US" sz="2000" spc="5" dirty="0">
                <a:latin typeface="Times New Roman" panose="02020603050405020304" pitchFamily="18" charset="0"/>
                <a:ea typeface="Calibri" panose="020F0502020204030204" pitchFamily="34" charset="0"/>
                <a:cs typeface="Times New Roman" panose="02020603050405020304" pitchFamily="18" charset="0"/>
              </a:rPr>
              <a:t>he</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f</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spc="5" dirty="0">
                <a:latin typeface="Times New Roman" panose="02020603050405020304" pitchFamily="18" charset="0"/>
                <a:ea typeface="Calibri" panose="020F0502020204030204" pitchFamily="34" charset="0"/>
                <a:cs typeface="Times New Roman" panose="02020603050405020304" pitchFamily="18" charset="0"/>
              </a:rPr>
              <a:t>llowi</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g</a:t>
            </a:r>
            <a:r>
              <a:rPr lang="en-US" sz="2000" spc="-5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co</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spc="5" dirty="0">
                <a:latin typeface="Times New Roman" panose="02020603050405020304" pitchFamily="18" charset="0"/>
                <a:ea typeface="Calibri" panose="020F0502020204030204" pitchFamily="34" charset="0"/>
                <a:cs typeface="Times New Roman" panose="02020603050405020304" pitchFamily="18" charset="0"/>
              </a:rPr>
              <a:t>dition</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4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exists: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marR="0">
              <a:lnSpc>
                <a:spcPct val="107000"/>
              </a:lnSpc>
              <a:spcBef>
                <a:spcPts val="275"/>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latin typeface="Times New Roman" panose="02020603050405020304" pitchFamily="18" charset="0"/>
                <a:ea typeface="Calibri" panose="020F0502020204030204" pitchFamily="34" charset="0"/>
                <a:cs typeface="Times New Roman" panose="02020603050405020304" pitchFamily="18" charset="0"/>
              </a:rPr>
              <a:t>he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r</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dirty="0">
                <a:latin typeface="Times New Roman" panose="02020603050405020304" pitchFamily="18" charset="0"/>
                <a:ea typeface="Calibri" panose="020F0502020204030204" pitchFamily="34" charset="0"/>
                <a:cs typeface="Times New Roman" panose="02020603050405020304" pitchFamily="18" charset="0"/>
              </a:rPr>
              <a:t>w</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50"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an</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o</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c</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latin typeface="Times New Roman" panose="02020603050405020304" pitchFamily="18" charset="0"/>
                <a:ea typeface="Calibri" panose="020F0502020204030204" pitchFamily="34" charset="0"/>
                <a:cs typeface="Times New Roman" panose="02020603050405020304" pitchFamily="18" charset="0"/>
              </a:rPr>
              <a:t>i</a:t>
            </a:r>
            <a:r>
              <a:rPr lang="en-US" sz="2000" spc="10"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3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1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o</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c</a:t>
            </a:r>
            <a:r>
              <a:rPr lang="en-US" sz="2000" spc="10" dirty="0">
                <a:latin typeface="Times New Roman" panose="02020603050405020304" pitchFamily="18" charset="0"/>
                <a:ea typeface="Calibri" panose="020F0502020204030204" pitchFamily="34" charset="0"/>
                <a:cs typeface="Times New Roman" panose="02020603050405020304" pitchFamily="18" charset="0"/>
              </a:rPr>
              <a:t>u</a:t>
            </a:r>
            <a:r>
              <a:rPr lang="en-US" sz="2000" spc="-5" dirty="0">
                <a:latin typeface="Times New Roman" panose="02020603050405020304" pitchFamily="18" charset="0"/>
                <a:ea typeface="Calibri" panose="020F0502020204030204" pitchFamily="34" charset="0"/>
                <a:cs typeface="Times New Roman" panose="02020603050405020304" pitchFamily="18" charset="0"/>
              </a:rPr>
              <a:t>r</a:t>
            </a:r>
            <a:r>
              <a:rPr lang="en-US" sz="2000" spc="10" dirty="0">
                <a:latin typeface="Times New Roman" panose="02020603050405020304" pitchFamily="18" charset="0"/>
                <a:ea typeface="Calibri" panose="020F0502020204030204" pitchFamily="34" charset="0"/>
                <a:cs typeface="Times New Roman" panose="02020603050405020304" pitchFamily="18" charset="0"/>
              </a:rPr>
              <a:t>b</a:t>
            </a:r>
            <a:r>
              <a:rPr lang="en-US" sz="2000" spc="-5"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marL="285750" marR="0">
              <a:lnSpc>
                <a:spcPct val="107000"/>
              </a:lnSpc>
              <a:spcBef>
                <a:spcPts val="3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i</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spc="5" dirty="0">
                <a:latin typeface="Times New Roman" panose="02020603050405020304" pitchFamily="18" charset="0"/>
                <a:ea typeface="Calibri" panose="020F0502020204030204" pitchFamily="34" charset="0"/>
                <a:cs typeface="Times New Roman" panose="02020603050405020304" pitchFamily="18" charset="0"/>
              </a:rPr>
              <a:t>creas</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n </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15" dirty="0">
                <a:latin typeface="Times New Roman" panose="02020603050405020304" pitchFamily="18" charset="0"/>
                <a:ea typeface="Calibri" panose="020F0502020204030204" pitchFamily="34" charset="0"/>
                <a:cs typeface="Times New Roman" panose="02020603050405020304" pitchFamily="18" charset="0"/>
              </a:rPr>
              <a:t>m</a:t>
            </a:r>
            <a:r>
              <a:rPr lang="en-US" sz="2000" spc="5" dirty="0">
                <a:latin typeface="Times New Roman" panose="02020603050405020304" pitchFamily="18" charset="0"/>
                <a:ea typeface="Calibri" panose="020F0502020204030204" pitchFamily="34" charset="0"/>
                <a:cs typeface="Times New Roman" panose="02020603050405020304" pitchFamily="18" charset="0"/>
              </a:rPr>
              <a:t>en</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a:t>
            </a:r>
            <a:r>
              <a:rPr lang="en-US" sz="2000" spc="-5" dirty="0">
                <a:latin typeface="Times New Roman" panose="02020603050405020304" pitchFamily="18" charset="0"/>
                <a:ea typeface="Calibri" panose="020F0502020204030204" pitchFamily="34" charset="0"/>
                <a:cs typeface="Times New Roman" panose="02020603050405020304" pitchFamily="18" charset="0"/>
              </a:rPr>
              <a:t>h</a:t>
            </a:r>
            <a:r>
              <a:rPr lang="en-US" sz="2000" spc="5" dirty="0">
                <a:latin typeface="Times New Roman" panose="02020603050405020304" pitchFamily="18" charset="0"/>
                <a:ea typeface="Calibri" panose="020F0502020204030204" pitchFamily="34" charset="0"/>
                <a:cs typeface="Times New Roman" panose="02020603050405020304" pitchFamily="18" charset="0"/>
              </a:rPr>
              <a:t>ic</a:t>
            </a:r>
            <a:r>
              <a:rPr lang="en-US" sz="2000" spc="-10" dirty="0">
                <a:latin typeface="Times New Roman" panose="02020603050405020304" pitchFamily="18" charset="0"/>
                <a:ea typeface="Calibri" panose="020F0502020204030204" pitchFamily="34" charset="0"/>
                <a:cs typeface="Times New Roman" panose="02020603050405020304" pitchFamily="18" charset="0"/>
              </a:rPr>
              <a:t>k</a:t>
            </a:r>
            <a:r>
              <a:rPr lang="en-US" sz="2000" spc="5" dirty="0">
                <a:latin typeface="Times New Roman" panose="02020603050405020304" pitchFamily="18" charset="0"/>
                <a:ea typeface="Calibri" panose="020F0502020204030204" pitchFamily="34" charset="0"/>
                <a:cs typeface="Times New Roman" panose="02020603050405020304" pitchFamily="18" charset="0"/>
              </a:rPr>
              <a:t>nes</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4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5" dirty="0">
                <a:latin typeface="Times New Roman" panose="02020603050405020304" pitchFamily="18" charset="0"/>
                <a:ea typeface="Calibri" panose="020F0502020204030204" pitchFamily="34" charset="0"/>
                <a:cs typeface="Times New Roman" panose="02020603050405020304" pitchFamily="18" charset="0"/>
              </a:rPr>
              <a:t> 2</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r </a:t>
            </a:r>
            <a:r>
              <a:rPr lang="en-US" sz="2000" spc="-15" dirty="0">
                <a:latin typeface="Times New Roman" panose="02020603050405020304" pitchFamily="18" charset="0"/>
                <a:ea typeface="Calibri" panose="020F0502020204030204" pitchFamily="34" charset="0"/>
                <a:cs typeface="Times New Roman" panose="02020603050405020304" pitchFamily="18" charset="0"/>
              </a:rPr>
              <a:t>g</a:t>
            </a:r>
            <a:r>
              <a:rPr lang="en-US" sz="2000" spc="5" dirty="0">
                <a:latin typeface="Times New Roman" panose="02020603050405020304" pitchFamily="18" charset="0"/>
                <a:ea typeface="Calibri" panose="020F0502020204030204" pitchFamily="34" charset="0"/>
                <a:cs typeface="Times New Roman" panose="02020603050405020304" pitchFamily="18" charset="0"/>
              </a:rPr>
              <a:t>reater</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and</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85750" marR="0">
              <a:lnSpc>
                <a:spcPct val="107000"/>
              </a:lnSpc>
              <a:spcBef>
                <a:spcPts val="3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 p</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s</a:t>
            </a:r>
            <a:r>
              <a:rPr lang="en-US" sz="2000" spc="5" dirty="0">
                <a:latin typeface="Times New Roman" panose="02020603050405020304" pitchFamily="18" charset="0"/>
                <a:ea typeface="Calibri" panose="020F0502020204030204" pitchFamily="34" charset="0"/>
                <a:cs typeface="Times New Roman" panose="02020603050405020304" pitchFamily="18" charset="0"/>
              </a:rPr>
              <a:t>houl</a:t>
            </a:r>
            <a:r>
              <a:rPr lang="en-US" sz="2000" spc="-5" dirty="0">
                <a:latin typeface="Times New Roman" panose="02020603050405020304" pitchFamily="18" charset="0"/>
                <a:ea typeface="Calibri" panose="020F0502020204030204" pitchFamily="34" charset="0"/>
                <a:cs typeface="Times New Roman" panose="02020603050405020304" pitchFamily="18" charset="0"/>
              </a:rPr>
              <a:t>d</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3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w</a:t>
            </a:r>
            <a:r>
              <a:rPr lang="en-US" sz="2000" spc="5" dirty="0">
                <a:latin typeface="Times New Roman" panose="02020603050405020304" pitchFamily="18" charset="0"/>
                <a:ea typeface="Calibri" panose="020F0502020204030204" pitchFamily="34" charset="0"/>
                <a:cs typeface="Times New Roman" panose="02020603050405020304" pitchFamily="18" charset="0"/>
              </a:rPr>
              <a:t>idt</a:t>
            </a:r>
            <a:r>
              <a:rPr lang="en-US" sz="2000" dirty="0">
                <a:latin typeface="Times New Roman" panose="02020603050405020304" pitchFamily="18" charset="0"/>
                <a:ea typeface="Calibri" panose="020F0502020204030204" pitchFamily="34" charset="0"/>
                <a:cs typeface="Times New Roman" panose="02020603050405020304" pitchFamily="18" charset="0"/>
              </a:rPr>
              <a:t>h</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4</a:t>
            </a:r>
            <a:r>
              <a:rPr lang="en-US" sz="2000" spc="5" dirty="0">
                <a:latin typeface="Times New Roman" panose="02020603050405020304" pitchFamily="18" charset="0"/>
                <a:ea typeface="Calibri" panose="020F0502020204030204" pitchFamily="34" charset="0"/>
                <a:cs typeface="Times New Roman" panose="02020603050405020304" pitchFamily="18" charset="0"/>
              </a:rPr>
              <a:t> fe</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5"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spc="5" dirty="0">
                <a:latin typeface="Times New Roman" panose="02020603050405020304" pitchFamily="18" charset="0"/>
                <a:ea typeface="Calibri" panose="020F0502020204030204" pitchFamily="34" charset="0"/>
                <a:cs typeface="Times New Roman" panose="02020603050405020304" pitchFamily="18" charset="0"/>
              </a:rPr>
              <a:t>less.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5400" marR="0" indent="260350">
              <a:lnSpc>
                <a:spcPct val="107000"/>
              </a:lnSpc>
              <a:spcBef>
                <a:spcPts val="275"/>
              </a:spcBef>
              <a:spcAft>
                <a:spcPts val="0"/>
              </a:spcAft>
            </a:pPr>
            <a:r>
              <a:rPr lang="en-US" sz="2000" spc="10" dirty="0">
                <a:latin typeface="Times New Roman" panose="02020603050405020304" pitchFamily="18" charset="0"/>
                <a:ea typeface="Calibri" panose="020F0502020204030204" pitchFamily="34" charset="0"/>
                <a:cs typeface="Times New Roman" panose="02020603050405020304" pitchFamily="18" charset="0"/>
              </a:rPr>
              <a:t>Wi</a:t>
            </a:r>
            <a:r>
              <a:rPr lang="en-US" sz="2000" spc="-5"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latin typeface="Times New Roman" panose="02020603050405020304" pitchFamily="18" charset="0"/>
                <a:ea typeface="Calibri" panose="020F0502020204030204" pitchFamily="34" charset="0"/>
                <a:cs typeface="Times New Roman" panose="02020603050405020304" pitchFamily="18" charset="0"/>
              </a:rPr>
              <a:t>h</a:t>
            </a:r>
            <a:r>
              <a:rPr lang="en-US" sz="2000" spc="30"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latin typeface="Times New Roman" panose="02020603050405020304" pitchFamily="18" charset="0"/>
                <a:ea typeface="Calibri" panose="020F0502020204030204" pitchFamily="34" charset="0"/>
                <a:cs typeface="Times New Roman" panose="02020603050405020304" pitchFamily="18" charset="0"/>
              </a:rPr>
              <a:t>he</a:t>
            </a:r>
            <a:r>
              <a:rPr lang="en-US" sz="2000" spc="4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n</a:t>
            </a:r>
            <a:r>
              <a:rPr lang="en-US" sz="2000" spc="-20" dirty="0">
                <a:latin typeface="Times New Roman" panose="02020603050405020304" pitchFamily="18" charset="0"/>
                <a:ea typeface="Calibri" panose="020F0502020204030204" pitchFamily="34" charset="0"/>
                <a:cs typeface="Times New Roman" panose="02020603050405020304" pitchFamily="18" charset="0"/>
              </a:rPr>
              <a:t>g</a:t>
            </a:r>
            <a:r>
              <a:rPr lang="en-US" sz="2000" spc="10"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r</a:t>
            </a:r>
            <a:r>
              <a:rPr lang="en-US" sz="2000" dirty="0">
                <a:latin typeface="Times New Roman" panose="02020603050405020304" pitchFamily="18" charset="0"/>
                <a:ea typeface="Calibri" panose="020F0502020204030204" pitchFamily="34" charset="0"/>
                <a:cs typeface="Times New Roman" panose="02020603050405020304" pitchFamily="18" charset="0"/>
              </a:rPr>
              <a:t>’s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spc="-5" dirty="0">
                <a:latin typeface="Times New Roman" panose="02020603050405020304" pitchFamily="18" charset="0"/>
                <a:ea typeface="Calibri" panose="020F0502020204030204" pitchFamily="34" charset="0"/>
                <a:cs typeface="Times New Roman" panose="02020603050405020304" pitchFamily="18" charset="0"/>
              </a:rPr>
              <a:t>p</a:t>
            </a:r>
            <a:r>
              <a:rPr lang="en-US" sz="2000" spc="10" dirty="0">
                <a:latin typeface="Times New Roman" panose="02020603050405020304" pitchFamily="18" charset="0"/>
                <a:ea typeface="Calibri" panose="020F0502020204030204" pitchFamily="34" charset="0"/>
                <a:cs typeface="Times New Roman" panose="02020603050405020304" pitchFamily="18" charset="0"/>
              </a:rPr>
              <a:t>p</a:t>
            </a:r>
            <a:r>
              <a:rPr lang="en-US" sz="2000" spc="-10" dirty="0">
                <a:latin typeface="Times New Roman" panose="02020603050405020304" pitchFamily="18" charset="0"/>
                <a:ea typeface="Calibri" panose="020F0502020204030204" pitchFamily="34" charset="0"/>
                <a:cs typeface="Times New Roman" panose="02020603050405020304" pitchFamily="18" charset="0"/>
              </a:rPr>
              <a:t>r</a:t>
            </a:r>
            <a:r>
              <a:rPr lang="en-US" sz="2000" spc="10" dirty="0">
                <a:latin typeface="Times New Roman" panose="02020603050405020304" pitchFamily="18" charset="0"/>
                <a:ea typeface="Calibri" panose="020F0502020204030204" pitchFamily="34" charset="0"/>
                <a:cs typeface="Times New Roman" panose="02020603050405020304" pitchFamily="18" charset="0"/>
              </a:rPr>
              <a:t>o</a:t>
            </a:r>
            <a:r>
              <a:rPr lang="en-US" sz="2000" spc="-20" dirty="0">
                <a:latin typeface="Times New Roman" panose="02020603050405020304" pitchFamily="18" charset="0"/>
                <a:ea typeface="Calibri" panose="020F0502020204030204" pitchFamily="34" charset="0"/>
                <a:cs typeface="Times New Roman" panose="02020603050405020304" pitchFamily="18" charset="0"/>
              </a:rPr>
              <a:t>v</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latin typeface="Times New Roman" panose="02020603050405020304" pitchFamily="18" charset="0"/>
                <a:ea typeface="Calibri" panose="020F0502020204030204" pitchFamily="34" charset="0"/>
                <a:cs typeface="Times New Roman" panose="02020603050405020304" pitchFamily="18" charset="0"/>
              </a:rPr>
              <a:t>l,</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spc="-5" dirty="0">
                <a:latin typeface="Times New Roman" panose="02020603050405020304" pitchFamily="18" charset="0"/>
                <a:ea typeface="Calibri" panose="020F0502020204030204" pitchFamily="34" charset="0"/>
                <a:cs typeface="Times New Roman" panose="02020603050405020304" pitchFamily="18" charset="0"/>
              </a:rPr>
              <a:t>h</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40"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s</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spc="10" dirty="0">
                <a:latin typeface="Times New Roman" panose="02020603050405020304" pitchFamily="18" charset="0"/>
                <a:ea typeface="Calibri" panose="020F0502020204030204" pitchFamily="34" charset="0"/>
                <a:cs typeface="Times New Roman" panose="02020603050405020304" pitchFamily="18" charset="0"/>
              </a:rPr>
              <a:t>f</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d</a:t>
            </a:r>
            <a:r>
              <a:rPr lang="en-US" sz="2000" spc="-20" dirty="0">
                <a:latin typeface="Times New Roman" panose="02020603050405020304" pitchFamily="18" charset="0"/>
                <a:ea typeface="Calibri" panose="020F0502020204030204" pitchFamily="34" charset="0"/>
                <a:cs typeface="Times New Roman" panose="02020603050405020304" pitchFamily="18" charset="0"/>
              </a:rPr>
              <a:t>g</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5" dirty="0">
                <a:latin typeface="Times New Roman" panose="02020603050405020304" pitchFamily="18" charset="0"/>
                <a:ea typeface="Calibri" panose="020F0502020204030204" pitchFamily="34" charset="0"/>
                <a:cs typeface="Times New Roman" panose="02020603050405020304" pitchFamily="18" charset="0"/>
              </a:rPr>
              <a:t>m</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latin typeface="Times New Roman" panose="02020603050405020304" pitchFamily="18" charset="0"/>
                <a:ea typeface="Calibri" panose="020F0502020204030204" pitchFamily="34" charset="0"/>
                <a:cs typeface="Times New Roman" panose="02020603050405020304" pitchFamily="18" charset="0"/>
              </a:rPr>
              <a:t>y</a:t>
            </a:r>
            <a:r>
              <a:rPr lang="en-US" sz="2000" spc="4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b</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65" dirty="0">
                <a:latin typeface="Times New Roman" panose="02020603050405020304" pitchFamily="18" charset="0"/>
                <a:ea typeface="Calibri" panose="020F0502020204030204" pitchFamily="34" charset="0"/>
                <a:cs typeface="Times New Roman" panose="02020603050405020304" pitchFamily="18" charset="0"/>
              </a:rPr>
              <a:t> </a:t>
            </a:r>
            <a:r>
              <a:rPr lang="en-US" sz="2000" spc="25" dirty="0">
                <a:latin typeface="Times New Roman" panose="02020603050405020304" pitchFamily="18" charset="0"/>
                <a:ea typeface="Calibri" panose="020F0502020204030204" pitchFamily="34" charset="0"/>
                <a:cs typeface="Times New Roman" panose="02020603050405020304" pitchFamily="18" charset="0"/>
              </a:rPr>
              <a:t>c</a:t>
            </a:r>
            <a:r>
              <a:rPr lang="en-US" sz="2000" spc="10" dirty="0">
                <a:latin typeface="Times New Roman" panose="02020603050405020304" pitchFamily="18" charset="0"/>
                <a:ea typeface="Calibri" panose="020F0502020204030204" pitchFamily="34" charset="0"/>
                <a:cs typeface="Times New Roman" panose="02020603050405020304" pitchFamily="18" charset="0"/>
              </a:rPr>
              <a:t>o</a:t>
            </a:r>
            <a:r>
              <a:rPr lang="en-US" sz="2000" spc="-5" dirty="0">
                <a:latin typeface="Times New Roman" panose="02020603050405020304" pitchFamily="18" charset="0"/>
                <a:ea typeface="Calibri" panose="020F0502020204030204" pitchFamily="34" charset="0"/>
                <a:cs typeface="Times New Roman" panose="02020603050405020304" pitchFamily="18" charset="0"/>
              </a:rPr>
              <a:t>n</a:t>
            </a:r>
            <a:r>
              <a:rPr lang="en-US" sz="2000" spc="10" dirty="0">
                <a:latin typeface="Times New Roman" panose="02020603050405020304" pitchFamily="18" charset="0"/>
                <a:ea typeface="Calibri" panose="020F0502020204030204" pitchFamily="34" charset="0"/>
                <a:cs typeface="Times New Roman" panose="02020603050405020304" pitchFamily="18" charset="0"/>
              </a:rPr>
              <a:t>s</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10" dirty="0">
                <a:latin typeface="Times New Roman" panose="02020603050405020304" pitchFamily="18" charset="0"/>
                <a:ea typeface="Calibri" panose="020F0502020204030204" pitchFamily="34" charset="0"/>
                <a:cs typeface="Times New Roman" panose="02020603050405020304" pitchFamily="18" charset="0"/>
              </a:rPr>
              <a:t>r</a:t>
            </a:r>
            <a:r>
              <a:rPr lang="en-US" sz="2000" spc="-5" dirty="0">
                <a:latin typeface="Times New Roman" panose="02020603050405020304" pitchFamily="18" charset="0"/>
                <a:ea typeface="Calibri" panose="020F0502020204030204" pitchFamily="34" charset="0"/>
                <a:cs typeface="Times New Roman" panose="02020603050405020304" pitchFamily="18" charset="0"/>
              </a:rPr>
              <a:t>u</a:t>
            </a:r>
            <a:r>
              <a:rPr lang="en-US" sz="2000" spc="10" dirty="0">
                <a:latin typeface="Times New Roman" panose="02020603050405020304" pitchFamily="18" charset="0"/>
                <a:ea typeface="Calibri" panose="020F0502020204030204" pitchFamily="34" charset="0"/>
                <a:cs typeface="Times New Roman" panose="02020603050405020304" pitchFamily="18" charset="0"/>
              </a:rPr>
              <a:t>c</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d </a:t>
            </a:r>
            <a:r>
              <a:rPr lang="en-US" sz="2000" spc="-5" dirty="0">
                <a:latin typeface="Times New Roman" panose="02020603050405020304" pitchFamily="18" charset="0"/>
                <a:ea typeface="Calibri" panose="020F0502020204030204" pitchFamily="34" charset="0"/>
                <a:cs typeface="Times New Roman" panose="02020603050405020304" pitchFamily="18" charset="0"/>
              </a:rPr>
              <a:t>w</a:t>
            </a:r>
            <a:r>
              <a:rPr lang="en-US" sz="2000" spc="10" dirty="0">
                <a:latin typeface="Times New Roman" panose="02020603050405020304" pitchFamily="18" charset="0"/>
                <a:ea typeface="Calibri" panose="020F0502020204030204" pitchFamily="34" charset="0"/>
                <a:cs typeface="Times New Roman" panose="02020603050405020304" pitchFamily="18" charset="0"/>
              </a:rPr>
              <a:t>h</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latin typeface="Times New Roman" panose="02020603050405020304" pitchFamily="18" charset="0"/>
                <a:ea typeface="Calibri" panose="020F0502020204030204" pitchFamily="34" charset="0"/>
                <a:cs typeface="Times New Roman" panose="02020603050405020304" pitchFamily="18" charset="0"/>
              </a:rPr>
              <a:t>he</a:t>
            </a:r>
            <a:r>
              <a:rPr lang="en-US" sz="2000" spc="40"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p</a:t>
            </a:r>
            <a:r>
              <a:rPr lang="en-US" sz="2000" spc="-5" dirty="0">
                <a:latin typeface="Times New Roman" panose="02020603050405020304" pitchFamily="18" charset="0"/>
                <a:ea typeface="Calibri" panose="020F0502020204030204" pitchFamily="34" charset="0"/>
                <a:cs typeface="Times New Roman" panose="02020603050405020304" pitchFamily="18" charset="0"/>
              </a:rPr>
              <a:t>a</a:t>
            </a:r>
            <a:r>
              <a:rPr lang="en-US" sz="2000" spc="-10" dirty="0">
                <a:latin typeface="Times New Roman" panose="02020603050405020304" pitchFamily="18" charset="0"/>
                <a:ea typeface="Calibri" panose="020F0502020204030204" pitchFamily="34" charset="0"/>
                <a:cs typeface="Times New Roman" panose="02020603050405020304" pitchFamily="18" charset="0"/>
              </a:rPr>
              <a:t>v</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s</a:t>
            </a:r>
            <a:r>
              <a:rPr lang="en-US" sz="2000" spc="10" dirty="0">
                <a:latin typeface="Times New Roman" panose="02020603050405020304" pitchFamily="18" charset="0"/>
                <a:ea typeface="Calibri" panose="020F0502020204030204" pitchFamily="34" charset="0"/>
                <a:cs typeface="Times New Roman" panose="02020603050405020304" pitchFamily="18" charset="0"/>
              </a:rPr>
              <a:t>h</a:t>
            </a:r>
            <a:r>
              <a:rPr lang="en-US" sz="2000" spc="-5" dirty="0">
                <a:latin typeface="Times New Roman" panose="02020603050405020304" pitchFamily="18" charset="0"/>
                <a:ea typeface="Calibri" panose="020F0502020204030204" pitchFamily="34" charset="0"/>
                <a:cs typeface="Times New Roman" panose="02020603050405020304" pitchFamily="18" charset="0"/>
              </a:rPr>
              <a:t>o</a:t>
            </a:r>
            <a:r>
              <a:rPr lang="en-US" sz="2000" spc="10" dirty="0">
                <a:latin typeface="Times New Roman" panose="02020603050405020304" pitchFamily="18" charset="0"/>
                <a:ea typeface="Calibri" panose="020F0502020204030204" pitchFamily="34" charset="0"/>
                <a:cs typeface="Times New Roman" panose="02020603050405020304" pitchFamily="18" charset="0"/>
              </a:rPr>
              <a:t>u</a:t>
            </a:r>
            <a:r>
              <a:rPr lang="en-US" sz="2000" dirty="0">
                <a:latin typeface="Times New Roman" panose="02020603050405020304" pitchFamily="18" charset="0"/>
                <a:ea typeface="Calibri" panose="020F0502020204030204" pitchFamily="34" charset="0"/>
                <a:cs typeface="Times New Roman" panose="02020603050405020304" pitchFamily="18" charset="0"/>
              </a:rPr>
              <a:t>l</a:t>
            </a:r>
            <a:r>
              <a:rPr lang="en-US" sz="2000" spc="10" dirty="0">
                <a:latin typeface="Times New Roman" panose="02020603050405020304" pitchFamily="18" charset="0"/>
                <a:ea typeface="Calibri" panose="020F0502020204030204" pitchFamily="34" charset="0"/>
                <a:cs typeface="Times New Roman" panose="02020603050405020304" pitchFamily="18" charset="0"/>
              </a:rPr>
              <a:t>d</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1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w</a:t>
            </a:r>
            <a:r>
              <a:rPr lang="en-US" sz="2000" spc="10"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latin typeface="Times New Roman" panose="02020603050405020304" pitchFamily="18" charset="0"/>
                <a:ea typeface="Calibri" panose="020F0502020204030204" pitchFamily="34" charset="0"/>
                <a:cs typeface="Times New Roman" panose="02020603050405020304" pitchFamily="18" charset="0"/>
              </a:rPr>
              <a:t>d</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latin typeface="Times New Roman" panose="02020603050405020304" pitchFamily="18" charset="0"/>
                <a:ea typeface="Calibri" panose="020F0502020204030204" pitchFamily="34" charset="0"/>
                <a:cs typeface="Times New Roman" panose="02020603050405020304" pitchFamily="18" charset="0"/>
              </a:rPr>
              <a:t>h</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is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25400" marR="0">
              <a:lnSpc>
                <a:spcPct val="107000"/>
              </a:lnSpc>
              <a:spcBef>
                <a:spcPts val="0"/>
              </a:spcBef>
              <a:spcAft>
                <a:spcPts val="0"/>
              </a:spcAft>
            </a:pPr>
            <a:r>
              <a:rPr lang="en-US" sz="2000" spc="-10" dirty="0">
                <a:latin typeface="Times New Roman" panose="02020603050405020304" pitchFamily="18" charset="0"/>
                <a:ea typeface="Calibri" panose="020F0502020204030204" pitchFamily="34" charset="0"/>
                <a:cs typeface="Times New Roman" panose="02020603050405020304" pitchFamily="18" charset="0"/>
              </a:rPr>
              <a:t>g</a:t>
            </a:r>
            <a:r>
              <a:rPr lang="en-US" sz="2000" spc="10" dirty="0">
                <a:latin typeface="Times New Roman" panose="02020603050405020304" pitchFamily="18" charset="0"/>
                <a:ea typeface="Calibri" panose="020F0502020204030204" pitchFamily="34" charset="0"/>
                <a:cs typeface="Times New Roman" panose="02020603050405020304" pitchFamily="18" charset="0"/>
              </a:rPr>
              <a:t>r</a:t>
            </a:r>
            <a:r>
              <a:rPr lang="en-US" sz="2000"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dirty="0">
                <a:latin typeface="Times New Roman" panose="02020603050405020304" pitchFamily="18" charset="0"/>
                <a:ea typeface="Calibri" panose="020F0502020204030204" pitchFamily="34" charset="0"/>
                <a:cs typeface="Times New Roman" panose="02020603050405020304" pitchFamily="18" charset="0"/>
              </a:rPr>
              <a:t>r</a:t>
            </a:r>
            <a:r>
              <a:rPr lang="en-US" sz="2000" spc="-25" dirty="0">
                <a:latin typeface="Times New Roman" panose="02020603050405020304" pitchFamily="18" charset="0"/>
                <a:ea typeface="Calibri" panose="020F0502020204030204" pitchFamily="34" charset="0"/>
                <a:cs typeface="Times New Roman" panose="02020603050405020304" pitchFamily="18" charset="0"/>
              </a:rPr>
              <a:t> </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r>
              <a:rPr lang="en-US" sz="2000" spc="-5" dirty="0">
                <a:latin typeface="Times New Roman" panose="02020603050405020304" pitchFamily="18" charset="0"/>
                <a:ea typeface="Calibri" panose="020F0502020204030204" pitchFamily="34" charset="0"/>
                <a:cs typeface="Times New Roman" panose="02020603050405020304" pitchFamily="18" charset="0"/>
              </a:rPr>
              <a:t>h</a:t>
            </a:r>
            <a:r>
              <a:rPr lang="en-US" sz="2000" spc="10"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latin typeface="Times New Roman" panose="02020603050405020304" pitchFamily="18" charset="0"/>
                <a:ea typeface="Calibri" panose="020F0502020204030204" pitchFamily="34" charset="0"/>
                <a:cs typeface="Times New Roman" panose="02020603050405020304" pitchFamily="18" charset="0"/>
              </a:rPr>
              <a:t>n</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4 f</a:t>
            </a:r>
            <a:r>
              <a:rPr lang="en-US" sz="2000" spc="10" dirty="0">
                <a:latin typeface="Times New Roman" panose="02020603050405020304" pitchFamily="18" charset="0"/>
                <a:ea typeface="Calibri" panose="020F0502020204030204" pitchFamily="34" charset="0"/>
                <a:cs typeface="Times New Roman" panose="02020603050405020304" pitchFamily="18" charset="0"/>
              </a:rPr>
              <a:t>e</a:t>
            </a:r>
            <a:r>
              <a:rPr lang="en-US" sz="2000" spc="-5" dirty="0">
                <a:latin typeface="Times New Roman" panose="02020603050405020304" pitchFamily="18" charset="0"/>
                <a:ea typeface="Calibri" panose="020F0502020204030204" pitchFamily="34" charset="0"/>
                <a:cs typeface="Times New Roman" panose="02020603050405020304" pitchFamily="18" charset="0"/>
              </a:rPr>
              <a:t>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1100" dirty="0">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C1B13F71-DC4D-4208-BB98-768862816213}"/>
              </a:ext>
            </a:extLst>
          </p:cNvPr>
          <p:cNvPicPr>
            <a:picLocks noChangeAspect="1"/>
          </p:cNvPicPr>
          <p:nvPr/>
        </p:nvPicPr>
        <p:blipFill rotWithShape="1">
          <a:blip r:embed="rId3"/>
          <a:srcRect l="15510" t="18993" r="12311" b="27146"/>
          <a:stretch/>
        </p:blipFill>
        <p:spPr>
          <a:xfrm>
            <a:off x="15087600" y="7505466"/>
            <a:ext cx="2743200" cy="2047018"/>
          </a:xfrm>
          <a:prstGeom prst="rect">
            <a:avLst/>
          </a:prstGeom>
        </p:spPr>
      </p:pic>
    </p:spTree>
    <p:extLst>
      <p:ext uri="{BB962C8B-B14F-4D97-AF65-F5344CB8AC3E}">
        <p14:creationId xmlns:p14="http://schemas.microsoft.com/office/powerpoint/2010/main" val="3650095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2"/>
          <a:srcRect/>
          <a:stretch>
            <a:fillRect/>
          </a:stretch>
        </p:blipFill>
        <p:spPr>
          <a:xfrm>
            <a:off x="650886" y="630979"/>
            <a:ext cx="1737806" cy="1676982"/>
          </a:xfrm>
          <a:prstGeom prst="rect">
            <a:avLst/>
          </a:prstGeom>
        </p:spPr>
      </p:pic>
      <p:sp>
        <p:nvSpPr>
          <p:cNvPr id="31" name="TextBox 31"/>
          <p:cNvSpPr txBox="1"/>
          <p:nvPr/>
        </p:nvSpPr>
        <p:spPr>
          <a:xfrm>
            <a:off x="2895600" y="1130916"/>
            <a:ext cx="4661255" cy="677108"/>
          </a:xfrm>
          <a:prstGeom prst="rect">
            <a:avLst/>
          </a:prstGeom>
        </p:spPr>
        <p:txBody>
          <a:bodyPr wrap="square" lIns="0" tIns="0" rIns="0" bIns="0" rtlCol="0" anchor="t">
            <a:spAutoFit/>
          </a:bodyPr>
          <a:lstStyle/>
          <a:p>
            <a:pPr algn="ctr"/>
            <a:r>
              <a:rPr lang="en-US" sz="4400" b="1" dirty="0">
                <a:solidFill>
                  <a:schemeClr val="accent1">
                    <a:lumMod val="75000"/>
                  </a:schemeClr>
                </a:solidFill>
                <a:effectLst>
                  <a:outerShdw blurRad="38100" dist="38100" dir="2700000" algn="tl">
                    <a:srgbClr val="000000">
                      <a:alpha val="43137"/>
                    </a:srgbClr>
                  </a:outerShdw>
                </a:effectLst>
                <a:latin typeface="Articulat DemiBold" panose="020B0604020202020204" charset="0"/>
                <a:cs typeface="Times New Roman" panose="02020603050405020304" pitchFamily="18" charset="0"/>
              </a:rPr>
              <a:t>SAFETY EDGE</a:t>
            </a:r>
          </a:p>
        </p:txBody>
      </p:sp>
      <p:sp>
        <p:nvSpPr>
          <p:cNvPr id="58" name="TextBox 58"/>
          <p:cNvSpPr txBox="1"/>
          <p:nvPr/>
        </p:nvSpPr>
        <p:spPr>
          <a:xfrm>
            <a:off x="457200" y="9153654"/>
            <a:ext cx="14249400" cy="814582"/>
          </a:xfrm>
          <a:prstGeom prst="rect">
            <a:avLst/>
          </a:prstGeom>
        </p:spPr>
        <p:txBody>
          <a:bodyPr wrap="square" lIns="0" tIns="0" rIns="0" bIns="0" rtlCol="0" anchor="t">
            <a:spAutoFit/>
          </a:bodyPr>
          <a:lstStyle/>
          <a:p>
            <a:pPr algn="ctr">
              <a:lnSpc>
                <a:spcPts val="6719"/>
              </a:lnSpc>
              <a:spcBef>
                <a:spcPct val="0"/>
              </a:spcBef>
            </a:pPr>
            <a:r>
              <a:rPr lang="en-US" sz="4800" dirty="0">
                <a:solidFill>
                  <a:schemeClr val="accent1">
                    <a:lumMod val="75000"/>
                  </a:schemeClr>
                </a:solidFill>
                <a:latin typeface="Times Neue Roman Bold Italics"/>
              </a:rPr>
              <a:t>ODOT – 2009 Standard PSE-1 Pavement Safety Edge</a:t>
            </a:r>
          </a:p>
        </p:txBody>
      </p:sp>
      <p:sp>
        <p:nvSpPr>
          <p:cNvPr id="59" name="Rectangle 58">
            <a:extLst>
              <a:ext uri="{FF2B5EF4-FFF2-40B4-BE49-F238E27FC236}">
                <a16:creationId xmlns:a16="http://schemas.microsoft.com/office/drawing/2014/main" id="{97C390F2-9911-42F9-A94E-E340C5762530}"/>
              </a:ext>
            </a:extLst>
          </p:cNvPr>
          <p:cNvSpPr/>
          <p:nvPr/>
        </p:nvSpPr>
        <p:spPr>
          <a:xfrm>
            <a:off x="0" y="0"/>
            <a:ext cx="3505199" cy="342900"/>
          </a:xfrm>
          <a:prstGeom prst="rect">
            <a:avLst/>
          </a:prstGeom>
          <a:solidFill>
            <a:srgbClr val="AFE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AD93297-4AC9-4DA2-B4E7-EA326E1D6852}"/>
              </a:ext>
            </a:extLst>
          </p:cNvPr>
          <p:cNvSpPr txBox="1"/>
          <p:nvPr/>
        </p:nvSpPr>
        <p:spPr>
          <a:xfrm>
            <a:off x="14782800" y="9930051"/>
            <a:ext cx="3503391" cy="369332"/>
          </a:xfrm>
          <a:prstGeom prst="rect">
            <a:avLst/>
          </a:prstGeom>
          <a:solidFill>
            <a:srgbClr val="147CA9"/>
          </a:solid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SAFETY EDGE                          5</a:t>
            </a:r>
          </a:p>
        </p:txBody>
      </p:sp>
      <p:pic>
        <p:nvPicPr>
          <p:cNvPr id="8" name="Picture 7">
            <a:extLst>
              <a:ext uri="{FF2B5EF4-FFF2-40B4-BE49-F238E27FC236}">
                <a16:creationId xmlns:a16="http://schemas.microsoft.com/office/drawing/2014/main" id="{C1B13F71-DC4D-4208-BB98-768862816213}"/>
              </a:ext>
            </a:extLst>
          </p:cNvPr>
          <p:cNvPicPr>
            <a:picLocks noChangeAspect="1"/>
          </p:cNvPicPr>
          <p:nvPr/>
        </p:nvPicPr>
        <p:blipFill rotWithShape="1">
          <a:blip r:embed="rId3"/>
          <a:srcRect l="15510" t="18993" r="12311" b="27146"/>
          <a:stretch/>
        </p:blipFill>
        <p:spPr>
          <a:xfrm>
            <a:off x="15087600" y="7505466"/>
            <a:ext cx="2743200" cy="2047018"/>
          </a:xfrm>
          <a:prstGeom prst="rect">
            <a:avLst/>
          </a:prstGeom>
        </p:spPr>
      </p:pic>
      <p:pic>
        <p:nvPicPr>
          <p:cNvPr id="2" name="Picture 1">
            <a:extLst>
              <a:ext uri="{FF2B5EF4-FFF2-40B4-BE49-F238E27FC236}">
                <a16:creationId xmlns:a16="http://schemas.microsoft.com/office/drawing/2014/main" id="{4D75EC21-6A92-4481-9585-814F49F98ACC}"/>
              </a:ext>
            </a:extLst>
          </p:cNvPr>
          <p:cNvPicPr>
            <a:picLocks noChangeAspect="1"/>
          </p:cNvPicPr>
          <p:nvPr/>
        </p:nvPicPr>
        <p:blipFill>
          <a:blip r:embed="rId4"/>
          <a:stretch>
            <a:fillRect/>
          </a:stretch>
        </p:blipFill>
        <p:spPr>
          <a:xfrm>
            <a:off x="2971800" y="1809602"/>
            <a:ext cx="11403508" cy="7378740"/>
          </a:xfrm>
          <a:prstGeom prst="rect">
            <a:avLst/>
          </a:prstGeom>
        </p:spPr>
      </p:pic>
    </p:spTree>
    <p:extLst>
      <p:ext uri="{BB962C8B-B14F-4D97-AF65-F5344CB8AC3E}">
        <p14:creationId xmlns:p14="http://schemas.microsoft.com/office/powerpoint/2010/main" val="153643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0"/>
          <p:cNvPicPr>
            <a:picLocks noChangeAspect="1"/>
          </p:cNvPicPr>
          <p:nvPr/>
        </p:nvPicPr>
        <p:blipFill>
          <a:blip r:embed="rId2"/>
          <a:srcRect/>
          <a:stretch>
            <a:fillRect/>
          </a:stretch>
        </p:blipFill>
        <p:spPr>
          <a:xfrm>
            <a:off x="650886" y="630979"/>
            <a:ext cx="1737806" cy="1676982"/>
          </a:xfrm>
          <a:prstGeom prst="rect">
            <a:avLst/>
          </a:prstGeom>
        </p:spPr>
      </p:pic>
      <p:sp>
        <p:nvSpPr>
          <p:cNvPr id="31" name="TextBox 31"/>
          <p:cNvSpPr txBox="1"/>
          <p:nvPr/>
        </p:nvSpPr>
        <p:spPr>
          <a:xfrm>
            <a:off x="2895600" y="1130916"/>
            <a:ext cx="4661255" cy="677108"/>
          </a:xfrm>
          <a:prstGeom prst="rect">
            <a:avLst/>
          </a:prstGeom>
        </p:spPr>
        <p:txBody>
          <a:bodyPr wrap="square" lIns="0" tIns="0" rIns="0" bIns="0" rtlCol="0" anchor="t">
            <a:spAutoFit/>
          </a:bodyPr>
          <a:lstStyle/>
          <a:p>
            <a:pPr algn="ctr"/>
            <a:r>
              <a:rPr lang="en-US" sz="4400" b="1" dirty="0">
                <a:solidFill>
                  <a:schemeClr val="accent1">
                    <a:lumMod val="75000"/>
                  </a:schemeClr>
                </a:solidFill>
                <a:effectLst>
                  <a:outerShdw blurRad="38100" dist="38100" dir="2700000" algn="tl">
                    <a:srgbClr val="000000">
                      <a:alpha val="43137"/>
                    </a:srgbClr>
                  </a:outerShdw>
                </a:effectLst>
                <a:latin typeface="Articulat DemiBold" panose="020B0604020202020204" charset="0"/>
                <a:cs typeface="Times New Roman" panose="02020603050405020304" pitchFamily="18" charset="0"/>
              </a:rPr>
              <a:t>SAFETY EDGE</a:t>
            </a:r>
          </a:p>
        </p:txBody>
      </p:sp>
      <p:sp>
        <p:nvSpPr>
          <p:cNvPr id="58" name="TextBox 58"/>
          <p:cNvSpPr txBox="1"/>
          <p:nvPr/>
        </p:nvSpPr>
        <p:spPr>
          <a:xfrm>
            <a:off x="1371600" y="8341502"/>
            <a:ext cx="13335000" cy="1673792"/>
          </a:xfrm>
          <a:prstGeom prst="rect">
            <a:avLst/>
          </a:prstGeom>
        </p:spPr>
        <p:txBody>
          <a:bodyPr wrap="square" lIns="0" tIns="0" rIns="0" bIns="0" rtlCol="0" anchor="t">
            <a:spAutoFit/>
          </a:bodyPr>
          <a:lstStyle/>
          <a:p>
            <a:pPr>
              <a:lnSpc>
                <a:spcPts val="6719"/>
              </a:lnSpc>
              <a:spcBef>
                <a:spcPct val="0"/>
              </a:spcBef>
            </a:pPr>
            <a:r>
              <a:rPr lang="en-US" sz="4800" dirty="0">
                <a:solidFill>
                  <a:schemeClr val="accent1">
                    <a:lumMod val="75000"/>
                  </a:schemeClr>
                </a:solidFill>
                <a:latin typeface="Times Neue Roman Bold Italics"/>
              </a:rPr>
              <a:t>ODOT – Potential Future Pavement Safety Edge 			   Considerations</a:t>
            </a:r>
          </a:p>
        </p:txBody>
      </p:sp>
      <p:sp>
        <p:nvSpPr>
          <p:cNvPr id="59" name="Rectangle 58">
            <a:extLst>
              <a:ext uri="{FF2B5EF4-FFF2-40B4-BE49-F238E27FC236}">
                <a16:creationId xmlns:a16="http://schemas.microsoft.com/office/drawing/2014/main" id="{97C390F2-9911-42F9-A94E-E340C5762530}"/>
              </a:ext>
            </a:extLst>
          </p:cNvPr>
          <p:cNvSpPr/>
          <p:nvPr/>
        </p:nvSpPr>
        <p:spPr>
          <a:xfrm>
            <a:off x="0" y="0"/>
            <a:ext cx="3505199" cy="342900"/>
          </a:xfrm>
          <a:prstGeom prst="rect">
            <a:avLst/>
          </a:prstGeom>
          <a:solidFill>
            <a:srgbClr val="AFE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AD93297-4AC9-4DA2-B4E7-EA326E1D6852}"/>
              </a:ext>
            </a:extLst>
          </p:cNvPr>
          <p:cNvSpPr txBox="1"/>
          <p:nvPr/>
        </p:nvSpPr>
        <p:spPr>
          <a:xfrm>
            <a:off x="14782800" y="9930051"/>
            <a:ext cx="3503391" cy="369332"/>
          </a:xfrm>
          <a:prstGeom prst="rect">
            <a:avLst/>
          </a:prstGeom>
          <a:solidFill>
            <a:srgbClr val="147CA9"/>
          </a:solid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SAFETY EDGE                          6</a:t>
            </a:r>
          </a:p>
        </p:txBody>
      </p:sp>
      <p:pic>
        <p:nvPicPr>
          <p:cNvPr id="8" name="Picture 7">
            <a:extLst>
              <a:ext uri="{FF2B5EF4-FFF2-40B4-BE49-F238E27FC236}">
                <a16:creationId xmlns:a16="http://schemas.microsoft.com/office/drawing/2014/main" id="{C1B13F71-DC4D-4208-BB98-768862816213}"/>
              </a:ext>
            </a:extLst>
          </p:cNvPr>
          <p:cNvPicPr>
            <a:picLocks noChangeAspect="1"/>
          </p:cNvPicPr>
          <p:nvPr/>
        </p:nvPicPr>
        <p:blipFill rotWithShape="1">
          <a:blip r:embed="rId3"/>
          <a:srcRect l="15510" t="18993" r="12311" b="27146"/>
          <a:stretch/>
        </p:blipFill>
        <p:spPr>
          <a:xfrm>
            <a:off x="15087600" y="7505466"/>
            <a:ext cx="2743200" cy="2047018"/>
          </a:xfrm>
          <a:prstGeom prst="rect">
            <a:avLst/>
          </a:prstGeom>
        </p:spPr>
      </p:pic>
      <p:sp>
        <p:nvSpPr>
          <p:cNvPr id="3" name="Rectangle 2">
            <a:extLst>
              <a:ext uri="{FF2B5EF4-FFF2-40B4-BE49-F238E27FC236}">
                <a16:creationId xmlns:a16="http://schemas.microsoft.com/office/drawing/2014/main" id="{7637C815-060A-4B67-8813-4940B0C94C05}"/>
              </a:ext>
            </a:extLst>
          </p:cNvPr>
          <p:cNvSpPr/>
          <p:nvPr/>
        </p:nvSpPr>
        <p:spPr>
          <a:xfrm>
            <a:off x="1556075" y="2957101"/>
            <a:ext cx="13868400" cy="4581062"/>
          </a:xfrm>
          <a:prstGeom prst="rect">
            <a:avLst/>
          </a:prstGeom>
        </p:spPr>
        <p:txBody>
          <a:bodyPr wrap="square">
            <a:spAutoFit/>
          </a:bodyPr>
          <a:lstStyle/>
          <a:p>
            <a:pPr marL="25400" marR="0">
              <a:lnSpc>
                <a:spcPct val="107000"/>
              </a:lnSpc>
              <a:spcBef>
                <a:spcPts val="0"/>
              </a:spcBef>
              <a:spcAft>
                <a:spcPts val="0"/>
              </a:spcAft>
            </a:pPr>
            <a:r>
              <a:rPr lang="en-US" sz="4000" b="1" spc="10" dirty="0">
                <a:latin typeface="Times New Roman" panose="02020603050405020304" pitchFamily="18" charset="0"/>
                <a:ea typeface="Calibri" panose="020F0502020204030204" pitchFamily="34" charset="0"/>
                <a:cs typeface="Times New Roman" panose="02020603050405020304" pitchFamily="18" charset="0"/>
              </a:rPr>
              <a:t>Future Safety Edge Considerations in Oklahoma:</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1300"/>
              </a:lnSpc>
              <a:spcBef>
                <a:spcPts val="25"/>
              </a:spcBef>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p>
          <a:p>
            <a:pPr marL="596900" marR="38100" indent="-571500">
              <a:lnSpc>
                <a:spcPct val="102000"/>
              </a:lnSpc>
              <a:spcBef>
                <a:spcPts val="0"/>
              </a:spcBef>
              <a:spcAft>
                <a:spcPts val="0"/>
              </a:spcAft>
              <a:buClr>
                <a:schemeClr val="accent1">
                  <a:lumMod val="75000"/>
                </a:schemeClr>
              </a:buClr>
              <a:buFont typeface="Wingdings" panose="05000000000000000000" pitchFamily="2" charset="2"/>
              <a:buChar char="Ø"/>
            </a:pPr>
            <a:r>
              <a:rPr lang="en-US" sz="3600" spc="5" dirty="0">
                <a:latin typeface="Times New Roman" panose="02020603050405020304" pitchFamily="18" charset="0"/>
                <a:ea typeface="Calibri" panose="020F0502020204030204" pitchFamily="34" charset="0"/>
                <a:cs typeface="Times New Roman" panose="02020603050405020304" pitchFamily="18" charset="0"/>
              </a:rPr>
              <a:t>Appears that currently only</a:t>
            </a:r>
            <a:r>
              <a:rPr lang="en-US" sz="3600" spc="-5" dirty="0">
                <a:latin typeface="Times New Roman" panose="02020603050405020304" pitchFamily="18" charset="0"/>
                <a:ea typeface="Calibri" panose="020F0502020204030204" pitchFamily="34" charset="0"/>
                <a:cs typeface="Times New Roman" panose="02020603050405020304" pitchFamily="18" charset="0"/>
              </a:rPr>
              <a:t> A</a:t>
            </a:r>
            <a:r>
              <a:rPr lang="en-US" sz="3600" spc="5" dirty="0">
                <a:latin typeface="Times New Roman" panose="02020603050405020304" pitchFamily="18" charset="0"/>
                <a:ea typeface="Calibri" panose="020F0502020204030204" pitchFamily="34" charset="0"/>
                <a:cs typeface="Times New Roman" panose="02020603050405020304" pitchFamily="18" charset="0"/>
              </a:rPr>
              <a:t>sp</a:t>
            </a:r>
            <a:r>
              <a:rPr lang="en-US" sz="3600" spc="-5" dirty="0">
                <a:latin typeface="Times New Roman" panose="02020603050405020304" pitchFamily="18" charset="0"/>
                <a:ea typeface="Calibri" panose="020F0502020204030204" pitchFamily="34" charset="0"/>
                <a:cs typeface="Times New Roman" panose="02020603050405020304" pitchFamily="18" charset="0"/>
              </a:rPr>
              <a:t>h</a:t>
            </a:r>
            <a:r>
              <a:rPr lang="en-US" sz="3600" spc="5" dirty="0">
                <a:latin typeface="Times New Roman" panose="02020603050405020304" pitchFamily="18" charset="0"/>
                <a:ea typeface="Calibri" panose="020F0502020204030204" pitchFamily="34" charset="0"/>
                <a:cs typeface="Times New Roman" panose="02020603050405020304" pitchFamily="18" charset="0"/>
              </a:rPr>
              <a:t>al</a:t>
            </a:r>
            <a:r>
              <a:rPr lang="en-US" sz="3600" dirty="0">
                <a:latin typeface="Times New Roman" panose="02020603050405020304" pitchFamily="18" charset="0"/>
                <a:ea typeface="Calibri" panose="020F0502020204030204" pitchFamily="34" charset="0"/>
                <a:cs typeface="Times New Roman" panose="02020603050405020304" pitchFamily="18" charset="0"/>
              </a:rPr>
              <a:t>t</a:t>
            </a:r>
            <a:r>
              <a:rPr lang="en-US" sz="3600" spc="-20" dirty="0">
                <a:latin typeface="Times New Roman" panose="02020603050405020304" pitchFamily="18" charset="0"/>
                <a:ea typeface="Calibri" panose="020F0502020204030204" pitchFamily="34" charset="0"/>
                <a:cs typeface="Times New Roman" panose="02020603050405020304" pitchFamily="18" charset="0"/>
              </a:rPr>
              <a:t> Pavements require the S</a:t>
            </a:r>
            <a:r>
              <a:rPr lang="en-US" sz="3600" spc="5" dirty="0">
                <a:latin typeface="Times New Roman" panose="02020603050405020304" pitchFamily="18" charset="0"/>
                <a:ea typeface="Calibri" panose="020F0502020204030204" pitchFamily="34" charset="0"/>
                <a:cs typeface="Times New Roman" panose="02020603050405020304" pitchFamily="18" charset="0"/>
              </a:rPr>
              <a:t>afet</a:t>
            </a:r>
            <a:r>
              <a:rPr lang="en-US" sz="3600" dirty="0">
                <a:latin typeface="Times New Roman" panose="02020603050405020304" pitchFamily="18" charset="0"/>
                <a:ea typeface="Calibri" panose="020F0502020204030204" pitchFamily="34" charset="0"/>
                <a:cs typeface="Times New Roman" panose="02020603050405020304" pitchFamily="18" charset="0"/>
              </a:rPr>
              <a:t>y</a:t>
            </a:r>
            <a:r>
              <a:rPr lang="en-US" sz="3600" spc="-35" dirty="0">
                <a:latin typeface="Times New Roman" panose="02020603050405020304" pitchFamily="18" charset="0"/>
                <a:ea typeface="Calibri" panose="020F0502020204030204" pitchFamily="34" charset="0"/>
                <a:cs typeface="Times New Roman" panose="02020603050405020304" pitchFamily="18" charset="0"/>
              </a:rPr>
              <a:t> E</a:t>
            </a:r>
            <a:r>
              <a:rPr lang="en-US" sz="3600" spc="5" dirty="0">
                <a:latin typeface="Times New Roman" panose="02020603050405020304" pitchFamily="18" charset="0"/>
                <a:ea typeface="Calibri" panose="020F0502020204030204" pitchFamily="34" charset="0"/>
                <a:cs typeface="Times New Roman" panose="02020603050405020304" pitchFamily="18" charset="0"/>
              </a:rPr>
              <a:t>d</a:t>
            </a:r>
            <a:r>
              <a:rPr lang="en-US" sz="3600" spc="-5" dirty="0">
                <a:latin typeface="Times New Roman" panose="02020603050405020304" pitchFamily="18" charset="0"/>
                <a:ea typeface="Calibri" panose="020F0502020204030204" pitchFamily="34" charset="0"/>
                <a:cs typeface="Times New Roman" panose="02020603050405020304" pitchFamily="18" charset="0"/>
              </a:rPr>
              <a:t>g</a:t>
            </a:r>
            <a:r>
              <a:rPr lang="en-US" sz="3600" dirty="0">
                <a:latin typeface="Times New Roman" panose="02020603050405020304" pitchFamily="18" charset="0"/>
                <a:ea typeface="Calibri" panose="020F0502020204030204" pitchFamily="34" charset="0"/>
                <a:cs typeface="Times New Roman" panose="02020603050405020304" pitchFamily="18" charset="0"/>
              </a:rPr>
              <a:t>e</a:t>
            </a:r>
          </a:p>
          <a:p>
            <a:pPr marL="1054100" marR="38100" lvl="1" indent="-571500">
              <a:lnSpc>
                <a:spcPct val="102000"/>
              </a:lnSpc>
              <a:buClr>
                <a:schemeClr val="accent1">
                  <a:lumMod val="75000"/>
                </a:schemeClr>
              </a:buClr>
              <a:buFont typeface="Wingdings" panose="05000000000000000000" pitchFamily="2" charset="2"/>
              <a:buChar char="Ø"/>
            </a:pPr>
            <a:r>
              <a:rPr lang="en-US" sz="3600" dirty="0">
                <a:latin typeface="Times New Roman" panose="02020603050405020304" pitchFamily="18" charset="0"/>
                <a:ea typeface="Calibri" panose="020F0502020204030204" pitchFamily="34" charset="0"/>
                <a:cs typeface="Times New Roman" panose="02020603050405020304" pitchFamily="18" charset="0"/>
              </a:rPr>
              <a:t>Consider use on PC Concrete Pavements</a:t>
            </a:r>
          </a:p>
          <a:p>
            <a:pPr marL="596900" marR="38100" indent="-571500">
              <a:lnSpc>
                <a:spcPct val="102000"/>
              </a:lnSpc>
              <a:spcBef>
                <a:spcPts val="0"/>
              </a:spcBef>
              <a:spcAft>
                <a:spcPts val="0"/>
              </a:spcAft>
              <a:buClr>
                <a:schemeClr val="accent1">
                  <a:lumMod val="75000"/>
                </a:schemeClr>
              </a:buClr>
              <a:buFont typeface="Wingdings" panose="05000000000000000000" pitchFamily="2" charset="2"/>
              <a:buChar char="Ø"/>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596900" marR="38100" indent="-571500">
              <a:lnSpc>
                <a:spcPct val="102000"/>
              </a:lnSpc>
              <a:spcBef>
                <a:spcPts val="0"/>
              </a:spcBef>
              <a:spcAft>
                <a:spcPts val="0"/>
              </a:spcAft>
              <a:buClr>
                <a:schemeClr val="accent1">
                  <a:lumMod val="75000"/>
                </a:schemeClr>
              </a:buClr>
              <a:buFont typeface="Wingdings" panose="05000000000000000000" pitchFamily="2" charset="2"/>
              <a:buChar char="Ø"/>
            </a:pPr>
            <a:r>
              <a:rPr lang="en-US" sz="3600" dirty="0">
                <a:latin typeface="Times New Roman" panose="02020603050405020304" pitchFamily="18" charset="0"/>
                <a:ea typeface="Calibri" panose="020F0502020204030204" pitchFamily="34" charset="0"/>
                <a:cs typeface="Times New Roman" panose="02020603050405020304" pitchFamily="18" charset="0"/>
              </a:rPr>
              <a:t>2019 Specifications added new Section 440 – Asphalt Safety Edge</a:t>
            </a:r>
          </a:p>
          <a:p>
            <a:pPr marL="1054100" marR="38100" lvl="1" indent="-571500">
              <a:lnSpc>
                <a:spcPct val="102000"/>
              </a:lnSpc>
              <a:buClr>
                <a:schemeClr val="accent1">
                  <a:lumMod val="75000"/>
                </a:schemeClr>
              </a:buClr>
              <a:buFont typeface="Wingdings" panose="05000000000000000000" pitchFamily="2" charset="2"/>
              <a:buChar char="Ø"/>
            </a:pPr>
            <a:r>
              <a:rPr lang="en-US" sz="3600" dirty="0">
                <a:latin typeface="Times New Roman" panose="02020603050405020304" pitchFamily="18" charset="0"/>
                <a:ea typeface="Calibri" panose="020F0502020204030204" pitchFamily="34" charset="0"/>
                <a:cs typeface="Times New Roman" panose="02020603050405020304" pitchFamily="18" charset="0"/>
              </a:rPr>
              <a:t>Consider cross reference in Section 411 to Section 440</a:t>
            </a:r>
          </a:p>
          <a:p>
            <a:pPr marL="1054100" marR="38100" lvl="1" indent="-571500">
              <a:lnSpc>
                <a:spcPct val="102000"/>
              </a:lnSpc>
              <a:buClr>
                <a:schemeClr val="accent1">
                  <a:lumMod val="75000"/>
                </a:schemeClr>
              </a:buClr>
              <a:buFont typeface="Wingdings" panose="05000000000000000000" pitchFamily="2" charset="2"/>
              <a:buChar char="Ø"/>
            </a:pPr>
            <a:r>
              <a:rPr lang="en-US" sz="3600" dirty="0">
                <a:latin typeface="Times New Roman" panose="02020603050405020304" pitchFamily="18" charset="0"/>
                <a:ea typeface="Calibri" panose="020F0502020204030204" pitchFamily="34" charset="0"/>
                <a:cs typeface="Times New Roman" panose="02020603050405020304" pitchFamily="18" charset="0"/>
              </a:rPr>
              <a:t>Consider revising Section 440 to include PC Concrete Pavement</a:t>
            </a:r>
          </a:p>
          <a:p>
            <a:pPr marL="311150" marR="38100" indent="-285750">
              <a:lnSpc>
                <a:spcPct val="102000"/>
              </a:lnSpc>
              <a:spcBef>
                <a:spcPts val="0"/>
              </a:spcBef>
              <a:spcAft>
                <a:spcPts val="0"/>
              </a:spcAft>
              <a:buFont typeface="Arial" panose="020B0604020202020204" pitchFamily="34" charset="0"/>
              <a:buChar char="•"/>
            </a:pPr>
            <a:endParaRPr lang="en-US" dirty="0"/>
          </a:p>
        </p:txBody>
      </p:sp>
    </p:spTree>
    <p:extLst>
      <p:ext uri="{BB962C8B-B14F-4D97-AF65-F5344CB8AC3E}">
        <p14:creationId xmlns:p14="http://schemas.microsoft.com/office/powerpoint/2010/main" val="366705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building, clock&#10;&#10;Description automatically generated">
            <a:extLst>
              <a:ext uri="{FF2B5EF4-FFF2-40B4-BE49-F238E27FC236}">
                <a16:creationId xmlns:a16="http://schemas.microsoft.com/office/drawing/2014/main" id="{0A1249C0-7AEB-442F-9C7B-A4038E79E894}"/>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l="3488"/>
          <a:stretch/>
        </p:blipFill>
        <p:spPr>
          <a:xfrm>
            <a:off x="13349787" y="0"/>
            <a:ext cx="4800600" cy="4768707"/>
          </a:xfrm>
          <a:prstGeom prst="rect">
            <a:avLst/>
          </a:prstGeom>
        </p:spPr>
      </p:pic>
      <p:sp>
        <p:nvSpPr>
          <p:cNvPr id="3" name="Rectangle 2">
            <a:extLst>
              <a:ext uri="{FF2B5EF4-FFF2-40B4-BE49-F238E27FC236}">
                <a16:creationId xmlns:a16="http://schemas.microsoft.com/office/drawing/2014/main" id="{7E44524D-9D86-4DDA-8A4F-13614F63EDA3}"/>
              </a:ext>
            </a:extLst>
          </p:cNvPr>
          <p:cNvSpPr/>
          <p:nvPr/>
        </p:nvSpPr>
        <p:spPr>
          <a:xfrm>
            <a:off x="8458200" y="5372100"/>
            <a:ext cx="2362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drawing&#10;&#10;Description automatically generated">
            <a:extLst>
              <a:ext uri="{FF2B5EF4-FFF2-40B4-BE49-F238E27FC236}">
                <a16:creationId xmlns:a16="http://schemas.microsoft.com/office/drawing/2014/main" id="{A423A410-D60C-4747-9F05-728DCBF596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228226"/>
            <a:ext cx="4989575" cy="1904624"/>
          </a:xfrm>
          <a:prstGeom prst="rect">
            <a:avLst/>
          </a:prstGeom>
        </p:spPr>
      </p:pic>
      <p:sp>
        <p:nvSpPr>
          <p:cNvPr id="31" name="TextBox 30">
            <a:extLst>
              <a:ext uri="{FF2B5EF4-FFF2-40B4-BE49-F238E27FC236}">
                <a16:creationId xmlns:a16="http://schemas.microsoft.com/office/drawing/2014/main" id="{0F948532-0C5C-4E22-878A-0457E424433C}"/>
              </a:ext>
            </a:extLst>
          </p:cNvPr>
          <p:cNvSpPr txBox="1"/>
          <p:nvPr/>
        </p:nvSpPr>
        <p:spPr>
          <a:xfrm>
            <a:off x="14782800" y="9930051"/>
            <a:ext cx="3503391" cy="369332"/>
          </a:xfrm>
          <a:prstGeom prst="rect">
            <a:avLst/>
          </a:prstGeom>
          <a:solidFill>
            <a:srgbClr val="147CA9"/>
          </a:solid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SAFETY EDGE                          7</a:t>
            </a:r>
          </a:p>
        </p:txBody>
      </p:sp>
      <p:pic>
        <p:nvPicPr>
          <p:cNvPr id="24" name="Picture 7">
            <a:extLst>
              <a:ext uri="{FF2B5EF4-FFF2-40B4-BE49-F238E27FC236}">
                <a16:creationId xmlns:a16="http://schemas.microsoft.com/office/drawing/2014/main" id="{C702AE9F-1044-491A-B227-6E9F25B38F72}"/>
              </a:ext>
            </a:extLst>
          </p:cNvPr>
          <p:cNvPicPr>
            <a:picLocks noChangeAspect="1"/>
          </p:cNvPicPr>
          <p:nvPr/>
        </p:nvPicPr>
        <p:blipFill rotWithShape="1">
          <a:blip r:embed="rId5"/>
          <a:srcRect l="15510" t="18993" r="12311" b="27146"/>
          <a:stretch/>
        </p:blipFill>
        <p:spPr>
          <a:xfrm>
            <a:off x="13349787" y="6481957"/>
            <a:ext cx="4114800" cy="3070527"/>
          </a:xfrm>
          <a:prstGeom prst="rect">
            <a:avLst/>
          </a:prstGeom>
        </p:spPr>
      </p:pic>
      <p:sp>
        <p:nvSpPr>
          <p:cNvPr id="25" name="TextBox 11">
            <a:extLst>
              <a:ext uri="{FF2B5EF4-FFF2-40B4-BE49-F238E27FC236}">
                <a16:creationId xmlns:a16="http://schemas.microsoft.com/office/drawing/2014/main" id="{518F4DCB-752D-420F-B57D-2B853545FED4}"/>
              </a:ext>
            </a:extLst>
          </p:cNvPr>
          <p:cNvSpPr txBox="1"/>
          <p:nvPr/>
        </p:nvSpPr>
        <p:spPr>
          <a:xfrm>
            <a:off x="692268" y="6136838"/>
            <a:ext cx="8834888" cy="2585323"/>
          </a:xfrm>
          <a:prstGeom prst="rect">
            <a:avLst/>
          </a:prstGeom>
        </p:spPr>
        <p:txBody>
          <a:bodyPr wrap="square" lIns="0" tIns="0" rIns="0" bIns="0" rtlCol="0" anchor="t">
            <a:spAutoFit/>
          </a:bodyPr>
          <a:lstStyle/>
          <a:p>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District 6	Beaver County	US-64, from 6.0 miles East 					of US-83, Extending East </a:t>
            </a:r>
          </a:p>
          <a:p>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					8.0 Miles</a:t>
            </a:r>
          </a:p>
          <a:p>
            <a:endPar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District 6	Alfalfa County	US-64, from 7.25 Miles East					of SH-8, Extending East</a:t>
            </a:r>
          </a:p>
          <a:p>
            <a: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t>					6.6 Miles to the Grant C/L</a:t>
            </a:r>
          </a:p>
        </p:txBody>
      </p:sp>
      <p:pic>
        <p:nvPicPr>
          <p:cNvPr id="12" name="Picture 11" descr="A picture containing text, sign&#10;&#10;Description automatically generated">
            <a:extLst>
              <a:ext uri="{FF2B5EF4-FFF2-40B4-BE49-F238E27FC236}">
                <a16:creationId xmlns:a16="http://schemas.microsoft.com/office/drawing/2014/main" id="{1F9F1155-3703-4821-97C8-767AF7E5E178}"/>
              </a:ext>
            </a:extLst>
          </p:cNvPr>
          <p:cNvPicPr>
            <a:picLocks noChangeAspect="1"/>
          </p:cNvPicPr>
          <p:nvPr/>
        </p:nvPicPr>
        <p:blipFill rotWithShape="1">
          <a:blip r:embed="rId6">
            <a:extLst>
              <a:ext uri="{28A0092B-C50C-407E-A947-70E740481C1C}">
                <a14:useLocalDpi xmlns:a14="http://schemas.microsoft.com/office/drawing/2010/main" val="0"/>
              </a:ext>
            </a:extLst>
          </a:blip>
          <a:srcRect r="2440" b="1"/>
          <a:stretch/>
        </p:blipFill>
        <p:spPr>
          <a:xfrm>
            <a:off x="491071" y="2831111"/>
            <a:ext cx="9567329" cy="5148402"/>
          </a:xfrm>
          <a:prstGeom prst="rect">
            <a:avLst/>
          </a:prstGeom>
        </p:spPr>
      </p:pic>
      <p:sp>
        <p:nvSpPr>
          <p:cNvPr id="4" name="Rectangle 3">
            <a:extLst>
              <a:ext uri="{FF2B5EF4-FFF2-40B4-BE49-F238E27FC236}">
                <a16:creationId xmlns:a16="http://schemas.microsoft.com/office/drawing/2014/main" id="{A4B69716-CA45-4099-BAEB-FD09865F9DD7}"/>
              </a:ext>
            </a:extLst>
          </p:cNvPr>
          <p:cNvSpPr/>
          <p:nvPr/>
        </p:nvSpPr>
        <p:spPr>
          <a:xfrm>
            <a:off x="10468229" y="3040009"/>
            <a:ext cx="5763116" cy="2954655"/>
          </a:xfrm>
          <a:prstGeom prst="rect">
            <a:avLst/>
          </a:prstGeom>
        </p:spPr>
        <p:txBody>
          <a:bodyPr wrap="none">
            <a:spAutoFit/>
          </a:bodyPr>
          <a:lstStyle/>
          <a:p>
            <a:pPr algn="ctr"/>
            <a:r>
              <a:rPr lang="en-US" sz="4800" b="1" dirty="0">
                <a:solidFill>
                  <a:schemeClr val="accent1">
                    <a:lumMod val="75000"/>
                  </a:schemeClr>
                </a:solidFill>
                <a:effectLst>
                  <a:outerShdw blurRad="38100" dist="38100" dir="2700000" algn="tl">
                    <a:srgbClr val="000000">
                      <a:alpha val="43137"/>
                    </a:srgbClr>
                  </a:outerShdw>
                </a:effectLst>
                <a:latin typeface="Articulat DemiBold" panose="020B0604020202020204" charset="0"/>
                <a:cs typeface="Times New Roman" panose="02020603050405020304" pitchFamily="18" charset="0"/>
              </a:rPr>
              <a:t>SAFETY EDGE</a:t>
            </a:r>
          </a:p>
          <a:p>
            <a:endParaRPr lang="en-US" sz="2400" b="1" dirty="0">
              <a:latin typeface="Articulat DemiBold" panose="020B0604020202020204" charset="0"/>
              <a:cs typeface="Times New Roman" panose="02020603050405020304" pitchFamily="18" charset="0"/>
            </a:endParaRPr>
          </a:p>
          <a:p>
            <a:r>
              <a:rPr lang="en-US" sz="3200" b="1" dirty="0">
                <a:latin typeface="Articulat DemiBold" panose="020B0604020202020204" charset="0"/>
                <a:cs typeface="Times New Roman" panose="02020603050405020304" pitchFamily="18" charset="0"/>
              </a:rPr>
              <a:t>George T. Raymond, P.E.</a:t>
            </a:r>
          </a:p>
          <a:p>
            <a:r>
              <a:rPr lang="en-US" sz="3200" b="1" dirty="0">
                <a:latin typeface="Articulat DemiBold" panose="020B0604020202020204" charset="0"/>
                <a:cs typeface="Times New Roman" panose="02020603050405020304" pitchFamily="18" charset="0"/>
              </a:rPr>
              <a:t>Smith Roberts Baldischwiler</a:t>
            </a:r>
          </a:p>
          <a:p>
            <a:r>
              <a:rPr lang="en-US" sz="3200" b="1" dirty="0">
                <a:latin typeface="Articulat DemiBold" panose="020B0604020202020204" charset="0"/>
                <a:cs typeface="Times New Roman" panose="02020603050405020304" pitchFamily="18" charset="0"/>
              </a:rPr>
              <a:t>george.raymond@srbok.com</a:t>
            </a:r>
          </a:p>
          <a:p>
            <a:pPr algn="ctr"/>
            <a:endParaRPr lang="en-US" b="1" dirty="0">
              <a:latin typeface="Articulat DemiBold" panose="020B0604020202020204" charset="0"/>
              <a:cs typeface="Times New Roman" panose="02020603050405020304" pitchFamily="18" charset="0"/>
            </a:endParaRPr>
          </a:p>
        </p:txBody>
      </p:sp>
      <p:sp>
        <p:nvSpPr>
          <p:cNvPr id="2" name="Rectangle 1">
            <a:extLst>
              <a:ext uri="{FF2B5EF4-FFF2-40B4-BE49-F238E27FC236}">
                <a16:creationId xmlns:a16="http://schemas.microsoft.com/office/drawing/2014/main" id="{943B0EB0-9DE9-4150-8E1B-B23951490228}"/>
              </a:ext>
            </a:extLst>
          </p:cNvPr>
          <p:cNvSpPr/>
          <p:nvPr/>
        </p:nvSpPr>
        <p:spPr>
          <a:xfrm>
            <a:off x="3026022" y="8677774"/>
            <a:ext cx="4511171" cy="970779"/>
          </a:xfrm>
          <a:prstGeom prst="rect">
            <a:avLst/>
          </a:prstGeom>
        </p:spPr>
        <p:txBody>
          <a:bodyPr wrap="none">
            <a:spAutoFit/>
          </a:bodyPr>
          <a:lstStyle/>
          <a:p>
            <a:pPr algn="ctr">
              <a:lnSpc>
                <a:spcPts val="6719"/>
              </a:lnSpc>
              <a:spcBef>
                <a:spcPct val="0"/>
              </a:spcBef>
            </a:pPr>
            <a:r>
              <a:rPr lang="en-US" sz="6600" dirty="0">
                <a:solidFill>
                  <a:schemeClr val="accent1">
                    <a:lumMod val="75000"/>
                  </a:schemeClr>
                </a:solidFill>
                <a:latin typeface="Times Neue Roman Bold Italics"/>
              </a:rPr>
              <a:t>Questions??</a:t>
            </a:r>
          </a:p>
        </p:txBody>
      </p:sp>
      <p:pic>
        <p:nvPicPr>
          <p:cNvPr id="11" name="Picture 10" descr="Usdot Federal Highway Admin2 Thumb - Fhwa Logo (510x291), Png Download">
            <a:extLst>
              <a:ext uri="{FF2B5EF4-FFF2-40B4-BE49-F238E27FC236}">
                <a16:creationId xmlns:a16="http://schemas.microsoft.com/office/drawing/2014/main" id="{66DE1C69-0E32-4C01-8F3E-E9E3AD04104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425960" y="416045"/>
            <a:ext cx="4087333" cy="1217820"/>
          </a:xfrm>
          <a:prstGeom prst="rect">
            <a:avLst/>
          </a:prstGeom>
          <a:noFill/>
          <a:ln>
            <a:noFill/>
          </a:ln>
        </p:spPr>
      </p:pic>
    </p:spTree>
    <p:extLst>
      <p:ext uri="{BB962C8B-B14F-4D97-AF65-F5344CB8AC3E}">
        <p14:creationId xmlns:p14="http://schemas.microsoft.com/office/powerpoint/2010/main" val="1050107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684</Words>
  <Application>Microsoft Office PowerPoint</Application>
  <PresentationFormat>Custom</PresentationFormat>
  <Paragraphs>75</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Times New Roman</vt:lpstr>
      <vt:lpstr>Arial</vt:lpstr>
      <vt:lpstr>Articulat DemiBold</vt:lpstr>
      <vt:lpstr>Calibri</vt:lpstr>
      <vt:lpstr>Times Neue Roman Bold Italics</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Raymond</dc:creator>
  <cp:lastModifiedBy>George Raymond</cp:lastModifiedBy>
  <cp:revision>12</cp:revision>
  <dcterms:created xsi:type="dcterms:W3CDTF">2021-09-20T17:48:37Z</dcterms:created>
  <dcterms:modified xsi:type="dcterms:W3CDTF">2021-09-20T19:51:47Z</dcterms:modified>
</cp:coreProperties>
</file>