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13"/>
  </p:notesMasterIdLst>
  <p:handoutMasterIdLst>
    <p:handoutMasterId r:id="rId14"/>
  </p:handoutMasterIdLst>
  <p:sldIdLst>
    <p:sldId id="286" r:id="rId3"/>
    <p:sldId id="259" r:id="rId4"/>
    <p:sldId id="287" r:id="rId5"/>
    <p:sldId id="291" r:id="rId6"/>
    <p:sldId id="292" r:id="rId7"/>
    <p:sldId id="296" r:id="rId8"/>
    <p:sldId id="293" r:id="rId9"/>
    <p:sldId id="294" r:id="rId10"/>
    <p:sldId id="295" r:id="rId11"/>
    <p:sldId id="290" r:id="rId1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ullough, Kirsten J." initials="MKJ" lastIdx="14" clrIdx="0">
    <p:extLst>
      <p:ext uri="{19B8F6BF-5375-455C-9EA6-DF929625EA0E}">
        <p15:presenceInfo xmlns:p15="http://schemas.microsoft.com/office/powerpoint/2012/main" userId="S::KJMcCullough@GarverUSA.com::3476df7d-9da4-4ef4-a907-cb610e039e07" providerId="AD"/>
      </p:ext>
    </p:extLst>
  </p:cmAuthor>
  <p:cmAuthor id="2" name="Jenny Sallee" initials="JS" lastIdx="6" clrIdx="1">
    <p:extLst>
      <p:ext uri="{19B8F6BF-5375-455C-9EA6-DF929625EA0E}">
        <p15:presenceInfo xmlns:p15="http://schemas.microsoft.com/office/powerpoint/2012/main" userId="S::jesallee@garverusa.com::9da4f8b3-a9f2-427e-906c-91bcbda311b7" providerId="AD"/>
      </p:ext>
    </p:extLst>
  </p:cmAuthor>
  <p:cmAuthor id="3" name="Brown, Jeanette R. (Jeannie)" initials="BJR(" lastIdx="1" clrIdx="2">
    <p:extLst>
      <p:ext uri="{19B8F6BF-5375-455C-9EA6-DF929625EA0E}">
        <p15:presenceInfo xmlns:p15="http://schemas.microsoft.com/office/powerpoint/2012/main" userId="S::JRBrown@GarverUSA.com::1c02f1d7-5080-482c-88c2-06d58c2f91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2F2"/>
    <a:srgbClr val="F8A6B8"/>
    <a:srgbClr val="F57792"/>
    <a:srgbClr val="E89E84"/>
    <a:srgbClr val="D25527"/>
    <a:srgbClr val="CD5427"/>
    <a:srgbClr val="660066"/>
    <a:srgbClr val="CCFFCC"/>
    <a:srgbClr val="00B0F0"/>
    <a:srgbClr val="0D0D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52EA25-A752-4E1A-B289-7C5786BBCC55}" v="84" dt="2022-11-09T19:11:56.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148" autoAdjust="0"/>
  </p:normalViewPr>
  <p:slideViewPr>
    <p:cSldViewPr snapToGrid="0">
      <p:cViewPr varScale="1">
        <p:scale>
          <a:sx n="84" d="100"/>
          <a:sy n="84" d="100"/>
        </p:scale>
        <p:origin x="858" y="96"/>
      </p:cViewPr>
      <p:guideLst>
        <p:guide orient="horz" pos="2160"/>
        <p:guide pos="3840"/>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83" d="100"/>
          <a:sy n="83"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oscher, Jenny" userId="305c2747-a3f5-482c-b060-502f5e3a768b" providerId="ADAL" clId="{BD52EA25-A752-4E1A-B289-7C5786BBCC55}"/>
    <pc:docChg chg="undo custSel addSld delSld modSld">
      <pc:chgData name="Droscher, Jenny" userId="305c2747-a3f5-482c-b060-502f5e3a768b" providerId="ADAL" clId="{BD52EA25-A752-4E1A-B289-7C5786BBCC55}" dt="2022-11-09T20:09:19.526" v="2692" actId="20577"/>
      <pc:docMkLst>
        <pc:docMk/>
      </pc:docMkLst>
      <pc:sldChg chg="modSp mod modNotesTx">
        <pc:chgData name="Droscher, Jenny" userId="305c2747-a3f5-482c-b060-502f5e3a768b" providerId="ADAL" clId="{BD52EA25-A752-4E1A-B289-7C5786BBCC55}" dt="2022-11-09T19:01:47.183" v="1756" actId="20577"/>
        <pc:sldMkLst>
          <pc:docMk/>
          <pc:sldMk cId="2820531550" sldId="259"/>
        </pc:sldMkLst>
        <pc:spChg chg="mod">
          <ac:chgData name="Droscher, Jenny" userId="305c2747-a3f5-482c-b060-502f5e3a768b" providerId="ADAL" clId="{BD52EA25-A752-4E1A-B289-7C5786BBCC55}" dt="2022-11-09T18:52:57.453" v="1491" actId="20577"/>
          <ac:spMkLst>
            <pc:docMk/>
            <pc:sldMk cId="2820531550" sldId="259"/>
            <ac:spMk id="5" creationId="{6D7251AE-91BE-47E8-99E8-511FD32A55AA}"/>
          </ac:spMkLst>
        </pc:spChg>
      </pc:sldChg>
      <pc:sldChg chg="modSp mod">
        <pc:chgData name="Droscher, Jenny" userId="305c2747-a3f5-482c-b060-502f5e3a768b" providerId="ADAL" clId="{BD52EA25-A752-4E1A-B289-7C5786BBCC55}" dt="2022-11-01T18:52:42.174" v="19" actId="27636"/>
        <pc:sldMkLst>
          <pc:docMk/>
          <pc:sldMk cId="2286480764" sldId="286"/>
        </pc:sldMkLst>
        <pc:spChg chg="mod">
          <ac:chgData name="Droscher, Jenny" userId="305c2747-a3f5-482c-b060-502f5e3a768b" providerId="ADAL" clId="{BD52EA25-A752-4E1A-B289-7C5786BBCC55}" dt="2022-11-01T18:52:42.174" v="19" actId="27636"/>
          <ac:spMkLst>
            <pc:docMk/>
            <pc:sldMk cId="2286480764" sldId="286"/>
            <ac:spMk id="3" creationId="{CABD0688-A619-4158-A348-3404F797A185}"/>
          </ac:spMkLst>
        </pc:spChg>
      </pc:sldChg>
      <pc:sldChg chg="modSp mod modNotesTx">
        <pc:chgData name="Droscher, Jenny" userId="305c2747-a3f5-482c-b060-502f5e3a768b" providerId="ADAL" clId="{BD52EA25-A752-4E1A-B289-7C5786BBCC55}" dt="2022-11-09T19:58:36.647" v="2537"/>
        <pc:sldMkLst>
          <pc:docMk/>
          <pc:sldMk cId="4200357325" sldId="287"/>
        </pc:sldMkLst>
        <pc:spChg chg="mod">
          <ac:chgData name="Droscher, Jenny" userId="305c2747-a3f5-482c-b060-502f5e3a768b" providerId="ADAL" clId="{BD52EA25-A752-4E1A-B289-7C5786BBCC55}" dt="2022-11-09T18:21:40.320" v="1237" actId="20577"/>
          <ac:spMkLst>
            <pc:docMk/>
            <pc:sldMk cId="4200357325" sldId="287"/>
            <ac:spMk id="15" creationId="{03B5267B-66B8-47A3-BD76-1206EDE71834}"/>
          </ac:spMkLst>
        </pc:spChg>
      </pc:sldChg>
      <pc:sldChg chg="modNotesTx">
        <pc:chgData name="Droscher, Jenny" userId="305c2747-a3f5-482c-b060-502f5e3a768b" providerId="ADAL" clId="{BD52EA25-A752-4E1A-B289-7C5786BBCC55}" dt="2022-11-09T19:08:27.795" v="2248" actId="33524"/>
        <pc:sldMkLst>
          <pc:docMk/>
          <pc:sldMk cId="4173076893" sldId="291"/>
        </pc:sldMkLst>
      </pc:sldChg>
      <pc:sldChg chg="addSp delSp modSp mod">
        <pc:chgData name="Droscher, Jenny" userId="305c2747-a3f5-482c-b060-502f5e3a768b" providerId="ADAL" clId="{BD52EA25-A752-4E1A-B289-7C5786BBCC55}" dt="2022-11-09T19:16:26.426" v="2275" actId="1037"/>
        <pc:sldMkLst>
          <pc:docMk/>
          <pc:sldMk cId="1002165997" sldId="292"/>
        </pc:sldMkLst>
        <pc:spChg chg="add del mod">
          <ac:chgData name="Droscher, Jenny" userId="305c2747-a3f5-482c-b060-502f5e3a768b" providerId="ADAL" clId="{BD52EA25-A752-4E1A-B289-7C5786BBCC55}" dt="2022-11-08T16:15:47.335" v="426" actId="478"/>
          <ac:spMkLst>
            <pc:docMk/>
            <pc:sldMk cId="1002165997" sldId="292"/>
            <ac:spMk id="4" creationId="{063B0166-1B60-464E-AC9B-0D3A2CC5C599}"/>
          </ac:spMkLst>
        </pc:spChg>
        <pc:spChg chg="add del mod">
          <ac:chgData name="Droscher, Jenny" userId="305c2747-a3f5-482c-b060-502f5e3a768b" providerId="ADAL" clId="{BD52EA25-A752-4E1A-B289-7C5786BBCC55}" dt="2022-11-08T16:45:32.783" v="439" actId="478"/>
          <ac:spMkLst>
            <pc:docMk/>
            <pc:sldMk cId="1002165997" sldId="292"/>
            <ac:spMk id="5" creationId="{77940161-C95C-4882-80A1-7C68F46E0205}"/>
          </ac:spMkLst>
        </pc:spChg>
        <pc:spChg chg="del">
          <ac:chgData name="Droscher, Jenny" userId="305c2747-a3f5-482c-b060-502f5e3a768b" providerId="ADAL" clId="{BD52EA25-A752-4E1A-B289-7C5786BBCC55}" dt="2022-11-08T16:15:43.065" v="425" actId="478"/>
          <ac:spMkLst>
            <pc:docMk/>
            <pc:sldMk cId="1002165997" sldId="292"/>
            <ac:spMk id="6" creationId="{133AF6D0-BC6B-4B37-BBB9-BC71CCFC68B5}"/>
          </ac:spMkLst>
        </pc:spChg>
        <pc:spChg chg="del">
          <ac:chgData name="Droscher, Jenny" userId="305c2747-a3f5-482c-b060-502f5e3a768b" providerId="ADAL" clId="{BD52EA25-A752-4E1A-B289-7C5786BBCC55}" dt="2022-11-08T16:15:43.065" v="425" actId="478"/>
          <ac:spMkLst>
            <pc:docMk/>
            <pc:sldMk cId="1002165997" sldId="292"/>
            <ac:spMk id="9" creationId="{C5BEEAE8-CF1F-4467-BDF8-4E00A1A8EAC2}"/>
          </ac:spMkLst>
        </pc:spChg>
        <pc:spChg chg="del mod">
          <ac:chgData name="Droscher, Jenny" userId="305c2747-a3f5-482c-b060-502f5e3a768b" providerId="ADAL" clId="{BD52EA25-A752-4E1A-B289-7C5786BBCC55}" dt="2022-11-08T16:15:43.065" v="425" actId="478"/>
          <ac:spMkLst>
            <pc:docMk/>
            <pc:sldMk cId="1002165997" sldId="292"/>
            <ac:spMk id="10" creationId="{F8ECC7C5-A248-4026-A0AE-B65BFBE8C1BE}"/>
          </ac:spMkLst>
        </pc:spChg>
        <pc:spChg chg="add del mod">
          <ac:chgData name="Droscher, Jenny" userId="305c2747-a3f5-482c-b060-502f5e3a768b" providerId="ADAL" clId="{BD52EA25-A752-4E1A-B289-7C5786BBCC55}" dt="2022-11-08T16:45:32.252" v="438" actId="478"/>
          <ac:spMkLst>
            <pc:docMk/>
            <pc:sldMk cId="1002165997" sldId="292"/>
            <ac:spMk id="11" creationId="{B4A902D0-4A91-4FAE-83E1-61B358C3BAF1}"/>
          </ac:spMkLst>
        </pc:spChg>
        <pc:spChg chg="add del mod">
          <ac:chgData name="Droscher, Jenny" userId="305c2747-a3f5-482c-b060-502f5e3a768b" providerId="ADAL" clId="{BD52EA25-A752-4E1A-B289-7C5786BBCC55}" dt="2022-11-08T16:42:53.430" v="437" actId="11529"/>
          <ac:spMkLst>
            <pc:docMk/>
            <pc:sldMk cId="1002165997" sldId="292"/>
            <ac:spMk id="14" creationId="{494D05B9-1B20-4845-BDFE-A298BEF228E9}"/>
          </ac:spMkLst>
        </pc:spChg>
        <pc:spChg chg="add mod">
          <ac:chgData name="Droscher, Jenny" userId="305c2747-a3f5-482c-b060-502f5e3a768b" providerId="ADAL" clId="{BD52EA25-A752-4E1A-B289-7C5786BBCC55}" dt="2022-11-09T19:15:24.884" v="2264" actId="207"/>
          <ac:spMkLst>
            <pc:docMk/>
            <pc:sldMk cId="1002165997" sldId="292"/>
            <ac:spMk id="15" creationId="{15D96344-807D-407B-A9EC-02AA54C0050C}"/>
          </ac:spMkLst>
        </pc:spChg>
        <pc:spChg chg="add del mod">
          <ac:chgData name="Droscher, Jenny" userId="305c2747-a3f5-482c-b060-502f5e3a768b" providerId="ADAL" clId="{BD52EA25-A752-4E1A-B289-7C5786BBCC55}" dt="2022-11-08T16:47:31.694" v="467"/>
          <ac:spMkLst>
            <pc:docMk/>
            <pc:sldMk cId="1002165997" sldId="292"/>
            <ac:spMk id="17" creationId="{72CB002B-CDB5-4B8A-933A-D4CF572C361B}"/>
          </ac:spMkLst>
        </pc:spChg>
        <pc:spChg chg="add del mod">
          <ac:chgData name="Droscher, Jenny" userId="305c2747-a3f5-482c-b060-502f5e3a768b" providerId="ADAL" clId="{BD52EA25-A752-4E1A-B289-7C5786BBCC55}" dt="2022-11-08T16:47:31.366" v="466"/>
          <ac:spMkLst>
            <pc:docMk/>
            <pc:sldMk cId="1002165997" sldId="292"/>
            <ac:spMk id="18" creationId="{7F10671B-5D94-4E15-9112-F27F79C9BEE7}"/>
          </ac:spMkLst>
        </pc:spChg>
        <pc:spChg chg="add del mod">
          <ac:chgData name="Droscher, Jenny" userId="305c2747-a3f5-482c-b060-502f5e3a768b" providerId="ADAL" clId="{BD52EA25-A752-4E1A-B289-7C5786BBCC55}" dt="2022-11-08T16:47:31.113" v="465"/>
          <ac:spMkLst>
            <pc:docMk/>
            <pc:sldMk cId="1002165997" sldId="292"/>
            <ac:spMk id="19" creationId="{1F87E9A5-AE39-4873-9E62-322741BC8B66}"/>
          </ac:spMkLst>
        </pc:spChg>
        <pc:spChg chg="add del mod">
          <ac:chgData name="Droscher, Jenny" userId="305c2747-a3f5-482c-b060-502f5e3a768b" providerId="ADAL" clId="{BD52EA25-A752-4E1A-B289-7C5786BBCC55}" dt="2022-11-08T16:47:30.811" v="464"/>
          <ac:spMkLst>
            <pc:docMk/>
            <pc:sldMk cId="1002165997" sldId="292"/>
            <ac:spMk id="20" creationId="{4771694F-86CA-49EE-A844-3C98FB486ACC}"/>
          </ac:spMkLst>
        </pc:spChg>
        <pc:spChg chg="add del mod">
          <ac:chgData name="Droscher, Jenny" userId="305c2747-a3f5-482c-b060-502f5e3a768b" providerId="ADAL" clId="{BD52EA25-A752-4E1A-B289-7C5786BBCC55}" dt="2022-11-08T16:47:30.540" v="463"/>
          <ac:spMkLst>
            <pc:docMk/>
            <pc:sldMk cId="1002165997" sldId="292"/>
            <ac:spMk id="21" creationId="{CF64C0DB-BBF9-4663-9926-40ADD8FBB604}"/>
          </ac:spMkLst>
        </pc:spChg>
        <pc:spChg chg="add del mod">
          <ac:chgData name="Droscher, Jenny" userId="305c2747-a3f5-482c-b060-502f5e3a768b" providerId="ADAL" clId="{BD52EA25-A752-4E1A-B289-7C5786BBCC55}" dt="2022-11-08T16:47:30.269" v="462"/>
          <ac:spMkLst>
            <pc:docMk/>
            <pc:sldMk cId="1002165997" sldId="292"/>
            <ac:spMk id="22" creationId="{C1D3F4CC-0D44-4F8A-BC0D-B1D5D8A3C64A}"/>
          </ac:spMkLst>
        </pc:spChg>
        <pc:spChg chg="add del mod">
          <ac:chgData name="Droscher, Jenny" userId="305c2747-a3f5-482c-b060-502f5e3a768b" providerId="ADAL" clId="{BD52EA25-A752-4E1A-B289-7C5786BBCC55}" dt="2022-11-08T16:47:30.001" v="461"/>
          <ac:spMkLst>
            <pc:docMk/>
            <pc:sldMk cId="1002165997" sldId="292"/>
            <ac:spMk id="23" creationId="{3A39DA4A-8F25-49F0-AFE8-7BAF8A05B96A}"/>
          </ac:spMkLst>
        </pc:spChg>
        <pc:spChg chg="add mod topLvl">
          <ac:chgData name="Droscher, Jenny" userId="305c2747-a3f5-482c-b060-502f5e3a768b" providerId="ADAL" clId="{BD52EA25-A752-4E1A-B289-7C5786BBCC55}" dt="2022-11-09T19:11:56.101" v="2249" actId="165"/>
          <ac:spMkLst>
            <pc:docMk/>
            <pc:sldMk cId="1002165997" sldId="292"/>
            <ac:spMk id="24" creationId="{E3E53EF3-E5A7-46EF-AA66-148B1D767934}"/>
          </ac:spMkLst>
        </pc:spChg>
        <pc:spChg chg="add mod">
          <ac:chgData name="Droscher, Jenny" userId="305c2747-a3f5-482c-b060-502f5e3a768b" providerId="ADAL" clId="{BD52EA25-A752-4E1A-B289-7C5786BBCC55}" dt="2022-11-09T19:15:33.022" v="2265" actId="207"/>
          <ac:spMkLst>
            <pc:docMk/>
            <pc:sldMk cId="1002165997" sldId="292"/>
            <ac:spMk id="25" creationId="{7DA7EF39-3E45-4900-9F07-34E595960081}"/>
          </ac:spMkLst>
        </pc:spChg>
        <pc:spChg chg="add mod">
          <ac:chgData name="Droscher, Jenny" userId="305c2747-a3f5-482c-b060-502f5e3a768b" providerId="ADAL" clId="{BD52EA25-A752-4E1A-B289-7C5786BBCC55}" dt="2022-11-09T19:15:19.559" v="2263" actId="207"/>
          <ac:spMkLst>
            <pc:docMk/>
            <pc:sldMk cId="1002165997" sldId="292"/>
            <ac:spMk id="26" creationId="{37A2991C-C0B6-4BE6-A2F2-EDE6B914A039}"/>
          </ac:spMkLst>
        </pc:spChg>
        <pc:spChg chg="add mod">
          <ac:chgData name="Droscher, Jenny" userId="305c2747-a3f5-482c-b060-502f5e3a768b" providerId="ADAL" clId="{BD52EA25-A752-4E1A-B289-7C5786BBCC55}" dt="2022-11-09T19:15:49.472" v="2266" actId="207"/>
          <ac:spMkLst>
            <pc:docMk/>
            <pc:sldMk cId="1002165997" sldId="292"/>
            <ac:spMk id="27" creationId="{DAFDD907-BC61-4ACD-8009-8B5934BF45B2}"/>
          </ac:spMkLst>
        </pc:spChg>
        <pc:spChg chg="add mod">
          <ac:chgData name="Droscher, Jenny" userId="305c2747-a3f5-482c-b060-502f5e3a768b" providerId="ADAL" clId="{BD52EA25-A752-4E1A-B289-7C5786BBCC55}" dt="2022-11-09T19:15:14.706" v="2262" actId="207"/>
          <ac:spMkLst>
            <pc:docMk/>
            <pc:sldMk cId="1002165997" sldId="292"/>
            <ac:spMk id="28" creationId="{A57D9E3E-E4BA-4E3F-9FBA-2836532D545F}"/>
          </ac:spMkLst>
        </pc:spChg>
        <pc:spChg chg="add mod">
          <ac:chgData name="Droscher, Jenny" userId="305c2747-a3f5-482c-b060-502f5e3a768b" providerId="ADAL" clId="{BD52EA25-A752-4E1A-B289-7C5786BBCC55}" dt="2022-11-09T19:14:52.823" v="2259" actId="207"/>
          <ac:spMkLst>
            <pc:docMk/>
            <pc:sldMk cId="1002165997" sldId="292"/>
            <ac:spMk id="29" creationId="{C6EBE7FE-36DA-459A-A917-F453F88DB08F}"/>
          </ac:spMkLst>
        </pc:spChg>
        <pc:spChg chg="add mod">
          <ac:chgData name="Droscher, Jenny" userId="305c2747-a3f5-482c-b060-502f5e3a768b" providerId="ADAL" clId="{BD52EA25-A752-4E1A-B289-7C5786BBCC55}" dt="2022-11-09T19:15:02.040" v="2260" actId="207"/>
          <ac:spMkLst>
            <pc:docMk/>
            <pc:sldMk cId="1002165997" sldId="292"/>
            <ac:spMk id="30" creationId="{F53BB35F-D2F9-40EE-BD76-B4027A4C6A01}"/>
          </ac:spMkLst>
        </pc:spChg>
        <pc:spChg chg="add mod">
          <ac:chgData name="Droscher, Jenny" userId="305c2747-a3f5-482c-b060-502f5e3a768b" providerId="ADAL" clId="{BD52EA25-A752-4E1A-B289-7C5786BBCC55}" dt="2022-11-09T19:15:10.031" v="2261" actId="207"/>
          <ac:spMkLst>
            <pc:docMk/>
            <pc:sldMk cId="1002165997" sldId="292"/>
            <ac:spMk id="31" creationId="{3DC4016E-3577-4ED5-9458-02984AB8C6C5}"/>
          </ac:spMkLst>
        </pc:spChg>
        <pc:spChg chg="add mod topLvl">
          <ac:chgData name="Droscher, Jenny" userId="305c2747-a3f5-482c-b060-502f5e3a768b" providerId="ADAL" clId="{BD52EA25-A752-4E1A-B289-7C5786BBCC55}" dt="2022-11-09T19:11:56.101" v="2249" actId="165"/>
          <ac:spMkLst>
            <pc:docMk/>
            <pc:sldMk cId="1002165997" sldId="292"/>
            <ac:spMk id="35" creationId="{802BE09E-B01F-4489-B1AD-69DF203BE6E4}"/>
          </ac:spMkLst>
        </pc:spChg>
        <pc:spChg chg="add mod topLvl">
          <ac:chgData name="Droscher, Jenny" userId="305c2747-a3f5-482c-b060-502f5e3a768b" providerId="ADAL" clId="{BD52EA25-A752-4E1A-B289-7C5786BBCC55}" dt="2022-11-09T19:16:26.426" v="2275" actId="1037"/>
          <ac:spMkLst>
            <pc:docMk/>
            <pc:sldMk cId="1002165997" sldId="292"/>
            <ac:spMk id="37" creationId="{2A87F7D5-65F5-49AB-96B9-8025813E828E}"/>
          </ac:spMkLst>
        </pc:spChg>
        <pc:spChg chg="add mod topLvl">
          <ac:chgData name="Droscher, Jenny" userId="305c2747-a3f5-482c-b060-502f5e3a768b" providerId="ADAL" clId="{BD52EA25-A752-4E1A-B289-7C5786BBCC55}" dt="2022-11-09T19:16:03.261" v="2267" actId="113"/>
          <ac:spMkLst>
            <pc:docMk/>
            <pc:sldMk cId="1002165997" sldId="292"/>
            <ac:spMk id="38" creationId="{F650C9F5-7BE7-41D3-B377-1E588E101C8D}"/>
          </ac:spMkLst>
        </pc:spChg>
        <pc:spChg chg="add mod topLvl">
          <ac:chgData name="Droscher, Jenny" userId="305c2747-a3f5-482c-b060-502f5e3a768b" providerId="ADAL" clId="{BD52EA25-A752-4E1A-B289-7C5786BBCC55}" dt="2022-11-09T19:16:12.191" v="2270" actId="1035"/>
          <ac:spMkLst>
            <pc:docMk/>
            <pc:sldMk cId="1002165997" sldId="292"/>
            <ac:spMk id="39" creationId="{EF789F35-FDE1-44A6-98FE-9C8D6575FED5}"/>
          </ac:spMkLst>
        </pc:spChg>
        <pc:spChg chg="add mod topLvl">
          <ac:chgData name="Droscher, Jenny" userId="305c2747-a3f5-482c-b060-502f5e3a768b" providerId="ADAL" clId="{BD52EA25-A752-4E1A-B289-7C5786BBCC55}" dt="2022-11-09T19:16:03.261" v="2267" actId="113"/>
          <ac:spMkLst>
            <pc:docMk/>
            <pc:sldMk cId="1002165997" sldId="292"/>
            <ac:spMk id="40" creationId="{F55A74FD-A23C-4BDD-9212-9276CEA08354}"/>
          </ac:spMkLst>
        </pc:spChg>
        <pc:spChg chg="add mod topLvl">
          <ac:chgData name="Droscher, Jenny" userId="305c2747-a3f5-482c-b060-502f5e3a768b" providerId="ADAL" clId="{BD52EA25-A752-4E1A-B289-7C5786BBCC55}" dt="2022-11-09T19:16:03.261" v="2267" actId="113"/>
          <ac:spMkLst>
            <pc:docMk/>
            <pc:sldMk cId="1002165997" sldId="292"/>
            <ac:spMk id="41" creationId="{DD2F23A8-9771-4D54-A648-055089C58387}"/>
          </ac:spMkLst>
        </pc:spChg>
        <pc:spChg chg="add mod topLvl">
          <ac:chgData name="Droscher, Jenny" userId="305c2747-a3f5-482c-b060-502f5e3a768b" providerId="ADAL" clId="{BD52EA25-A752-4E1A-B289-7C5786BBCC55}" dt="2022-11-09T19:16:03.261" v="2267" actId="113"/>
          <ac:spMkLst>
            <pc:docMk/>
            <pc:sldMk cId="1002165997" sldId="292"/>
            <ac:spMk id="42" creationId="{7D85F00C-A6D3-45AA-B76A-E7463C582476}"/>
          </ac:spMkLst>
        </pc:spChg>
        <pc:spChg chg="add mod topLvl">
          <ac:chgData name="Droscher, Jenny" userId="305c2747-a3f5-482c-b060-502f5e3a768b" providerId="ADAL" clId="{BD52EA25-A752-4E1A-B289-7C5786BBCC55}" dt="2022-11-09T19:16:03.261" v="2267" actId="113"/>
          <ac:spMkLst>
            <pc:docMk/>
            <pc:sldMk cId="1002165997" sldId="292"/>
            <ac:spMk id="43" creationId="{98F61A2B-A49C-43B4-BADD-8D3CC9CD0680}"/>
          </ac:spMkLst>
        </pc:spChg>
        <pc:spChg chg="add mod topLvl">
          <ac:chgData name="Droscher, Jenny" userId="305c2747-a3f5-482c-b060-502f5e3a768b" providerId="ADAL" clId="{BD52EA25-A752-4E1A-B289-7C5786BBCC55}" dt="2022-11-09T19:11:56.101" v="2249" actId="165"/>
          <ac:spMkLst>
            <pc:docMk/>
            <pc:sldMk cId="1002165997" sldId="292"/>
            <ac:spMk id="1024" creationId="{9C034A5F-B750-4B28-BFE1-9338E7191109}"/>
          </ac:spMkLst>
        </pc:spChg>
        <pc:spChg chg="add mod topLvl">
          <ac:chgData name="Droscher, Jenny" userId="305c2747-a3f5-482c-b060-502f5e3a768b" providerId="ADAL" clId="{BD52EA25-A752-4E1A-B289-7C5786BBCC55}" dt="2022-11-09T19:16:03.261" v="2267" actId="113"/>
          <ac:spMkLst>
            <pc:docMk/>
            <pc:sldMk cId="1002165997" sldId="292"/>
            <ac:spMk id="1025" creationId="{4B045D66-F03C-4F79-9560-43A6026AE277}"/>
          </ac:spMkLst>
        </pc:spChg>
        <pc:grpChg chg="add mod topLvl">
          <ac:chgData name="Droscher, Jenny" userId="305c2747-a3f5-482c-b060-502f5e3a768b" providerId="ADAL" clId="{BD52EA25-A752-4E1A-B289-7C5786BBCC55}" dt="2022-11-09T19:11:56.101" v="2249" actId="165"/>
          <ac:grpSpMkLst>
            <pc:docMk/>
            <pc:sldMk cId="1002165997" sldId="292"/>
            <ac:grpSpMk id="16" creationId="{F11C9CEC-057F-4A8B-ABC0-05D25EF3F928}"/>
          </ac:grpSpMkLst>
        </pc:grpChg>
        <pc:grpChg chg="add del mod">
          <ac:chgData name="Droscher, Jenny" userId="305c2747-a3f5-482c-b060-502f5e3a768b" providerId="ADAL" clId="{BD52EA25-A752-4E1A-B289-7C5786BBCC55}" dt="2022-11-08T17:23:32.451" v="1051" actId="165"/>
          <ac:grpSpMkLst>
            <pc:docMk/>
            <pc:sldMk cId="1002165997" sldId="292"/>
            <ac:grpSpMk id="1027" creationId="{C065FC80-D945-4CA9-96A8-D8C496269C82}"/>
          </ac:grpSpMkLst>
        </pc:grpChg>
        <pc:grpChg chg="add del mod">
          <ac:chgData name="Droscher, Jenny" userId="305c2747-a3f5-482c-b060-502f5e3a768b" providerId="ADAL" clId="{BD52EA25-A752-4E1A-B289-7C5786BBCC55}" dt="2022-11-09T19:11:56.101" v="2249" actId="165"/>
          <ac:grpSpMkLst>
            <pc:docMk/>
            <pc:sldMk cId="1002165997" sldId="292"/>
            <ac:grpSpMk id="1031" creationId="{FBFACEAE-5DD4-4821-99B6-111291FBAE5C}"/>
          </ac:grpSpMkLst>
        </pc:grpChg>
        <pc:picChg chg="del mod">
          <ac:chgData name="Droscher, Jenny" userId="305c2747-a3f5-482c-b060-502f5e3a768b" providerId="ADAL" clId="{BD52EA25-A752-4E1A-B289-7C5786BBCC55}" dt="2022-11-08T16:15:43.065" v="425" actId="478"/>
          <ac:picMkLst>
            <pc:docMk/>
            <pc:sldMk cId="1002165997" sldId="292"/>
            <ac:picMk id="7" creationId="{E1A07E0D-F85D-4CD1-A55D-29C55AC92408}"/>
          </ac:picMkLst>
        </pc:picChg>
        <pc:picChg chg="del">
          <ac:chgData name="Droscher, Jenny" userId="305c2747-a3f5-482c-b060-502f5e3a768b" providerId="ADAL" clId="{BD52EA25-A752-4E1A-B289-7C5786BBCC55}" dt="2022-11-08T16:15:43.065" v="425" actId="478"/>
          <ac:picMkLst>
            <pc:docMk/>
            <pc:sldMk cId="1002165997" sldId="292"/>
            <ac:picMk id="8" creationId="{0BB41BFD-5221-4B61-A7F7-60C64D5FDE4C}"/>
          </ac:picMkLst>
        </pc:picChg>
        <pc:picChg chg="add del mod">
          <ac:chgData name="Droscher, Jenny" userId="305c2747-a3f5-482c-b060-502f5e3a768b" providerId="ADAL" clId="{BD52EA25-A752-4E1A-B289-7C5786BBCC55}" dt="2022-11-09T19:11:56.101" v="2249" actId="165"/>
          <ac:picMkLst>
            <pc:docMk/>
            <pc:sldMk cId="1002165997" sldId="292"/>
            <ac:picMk id="1026" creationId="{897F8B42-022A-41D0-9BBE-D48275886AFE}"/>
          </ac:picMkLst>
        </pc:picChg>
        <pc:picChg chg="add del">
          <ac:chgData name="Droscher, Jenny" userId="305c2747-a3f5-482c-b060-502f5e3a768b" providerId="ADAL" clId="{BD52EA25-A752-4E1A-B289-7C5786BBCC55}" dt="2022-11-08T16:50:25.219" v="473"/>
          <ac:picMkLst>
            <pc:docMk/>
            <pc:sldMk cId="1002165997" sldId="292"/>
            <ac:picMk id="1028" creationId="{7D6D7F1B-4D0F-4892-8841-DE114516D9B7}"/>
          </ac:picMkLst>
        </pc:picChg>
        <pc:cxnChg chg="add mod topLvl">
          <ac:chgData name="Droscher, Jenny" userId="305c2747-a3f5-482c-b060-502f5e3a768b" providerId="ADAL" clId="{BD52EA25-A752-4E1A-B289-7C5786BBCC55}" dt="2022-11-09T19:11:56.101" v="2249" actId="165"/>
          <ac:cxnSpMkLst>
            <pc:docMk/>
            <pc:sldMk cId="1002165997" sldId="292"/>
            <ac:cxnSpMk id="47" creationId="{CC072B75-5142-48E4-AC57-CF228A871C94}"/>
          </ac:cxnSpMkLst>
        </pc:cxnChg>
        <pc:cxnChg chg="add mod topLvl">
          <ac:chgData name="Droscher, Jenny" userId="305c2747-a3f5-482c-b060-502f5e3a768b" providerId="ADAL" clId="{BD52EA25-A752-4E1A-B289-7C5786BBCC55}" dt="2022-11-09T19:11:56.101" v="2249" actId="165"/>
          <ac:cxnSpMkLst>
            <pc:docMk/>
            <pc:sldMk cId="1002165997" sldId="292"/>
            <ac:cxnSpMk id="1030" creationId="{E6631454-6460-45F3-BD4D-2426E54E0BA4}"/>
          </ac:cxnSpMkLst>
        </pc:cxnChg>
      </pc:sldChg>
      <pc:sldChg chg="addSp delSp modSp mod">
        <pc:chgData name="Droscher, Jenny" userId="305c2747-a3f5-482c-b060-502f5e3a768b" providerId="ADAL" clId="{BD52EA25-A752-4E1A-B289-7C5786BBCC55}" dt="2022-11-08T17:32:55.801" v="1104" actId="1035"/>
        <pc:sldMkLst>
          <pc:docMk/>
          <pc:sldMk cId="986131231" sldId="293"/>
        </pc:sldMkLst>
        <pc:spChg chg="add del mod">
          <ac:chgData name="Droscher, Jenny" userId="305c2747-a3f5-482c-b060-502f5e3a768b" providerId="ADAL" clId="{BD52EA25-A752-4E1A-B289-7C5786BBCC55}" dt="2022-11-08T14:59:01.374" v="183"/>
          <ac:spMkLst>
            <pc:docMk/>
            <pc:sldMk cId="986131231" sldId="293"/>
            <ac:spMk id="3" creationId="{E7321878-EE72-4C2B-97E4-584E9BD3D75F}"/>
          </ac:spMkLst>
        </pc:spChg>
        <pc:spChg chg="add del mod">
          <ac:chgData name="Droscher, Jenny" userId="305c2747-a3f5-482c-b060-502f5e3a768b" providerId="ADAL" clId="{BD52EA25-A752-4E1A-B289-7C5786BBCC55}" dt="2022-11-08T14:56:34.627" v="90" actId="478"/>
          <ac:spMkLst>
            <pc:docMk/>
            <pc:sldMk cId="986131231" sldId="293"/>
            <ac:spMk id="5" creationId="{5395F41B-DF5E-4995-A63F-D948E19D5BFD}"/>
          </ac:spMkLst>
        </pc:spChg>
        <pc:spChg chg="mod">
          <ac:chgData name="Droscher, Jenny" userId="305c2747-a3f5-482c-b060-502f5e3a768b" providerId="ADAL" clId="{BD52EA25-A752-4E1A-B289-7C5786BBCC55}" dt="2022-11-08T14:56:47.612" v="120" actId="20577"/>
          <ac:spMkLst>
            <pc:docMk/>
            <pc:sldMk cId="986131231" sldId="293"/>
            <ac:spMk id="10" creationId="{E5EF7684-C3D6-4170-918D-4C352972CDB6}"/>
          </ac:spMkLst>
        </pc:spChg>
        <pc:spChg chg="del mod">
          <ac:chgData name="Droscher, Jenny" userId="305c2747-a3f5-482c-b060-502f5e3a768b" providerId="ADAL" clId="{BD52EA25-A752-4E1A-B289-7C5786BBCC55}" dt="2022-11-08T14:56:30.535" v="89" actId="478"/>
          <ac:spMkLst>
            <pc:docMk/>
            <pc:sldMk cId="986131231" sldId="293"/>
            <ac:spMk id="11" creationId="{2D3EA108-8007-4168-90BD-779DD850E09F}"/>
          </ac:spMkLst>
        </pc:spChg>
        <pc:spChg chg="add mod">
          <ac:chgData name="Droscher, Jenny" userId="305c2747-a3f5-482c-b060-502f5e3a768b" providerId="ADAL" clId="{BD52EA25-A752-4E1A-B289-7C5786BBCC55}" dt="2022-11-08T17:32:55.801" v="1104" actId="1035"/>
          <ac:spMkLst>
            <pc:docMk/>
            <pc:sldMk cId="986131231" sldId="293"/>
            <ac:spMk id="12" creationId="{7CAD0544-3D0D-4C0A-9DEA-432332D89DA9}"/>
          </ac:spMkLst>
        </pc:spChg>
        <pc:spChg chg="add mod">
          <ac:chgData name="Droscher, Jenny" userId="305c2747-a3f5-482c-b060-502f5e3a768b" providerId="ADAL" clId="{BD52EA25-A752-4E1A-B289-7C5786BBCC55}" dt="2022-11-08T17:32:42.977" v="1095" actId="1035"/>
          <ac:spMkLst>
            <pc:docMk/>
            <pc:sldMk cId="986131231" sldId="293"/>
            <ac:spMk id="13" creationId="{461300E0-0098-44A1-BBCE-852CA4C4B07E}"/>
          </ac:spMkLst>
        </pc:spChg>
        <pc:picChg chg="del">
          <ac:chgData name="Droscher, Jenny" userId="305c2747-a3f5-482c-b060-502f5e3a768b" providerId="ADAL" clId="{BD52EA25-A752-4E1A-B289-7C5786BBCC55}" dt="2022-11-08T14:55:42.958" v="32" actId="478"/>
          <ac:picMkLst>
            <pc:docMk/>
            <pc:sldMk cId="986131231" sldId="293"/>
            <ac:picMk id="6" creationId="{B87A5757-4E52-4C1D-ACD5-95821D30B83C}"/>
          </ac:picMkLst>
        </pc:picChg>
        <pc:picChg chg="del">
          <ac:chgData name="Droscher, Jenny" userId="305c2747-a3f5-482c-b060-502f5e3a768b" providerId="ADAL" clId="{BD52EA25-A752-4E1A-B289-7C5786BBCC55}" dt="2022-11-08T14:55:45.302" v="35" actId="478"/>
          <ac:picMkLst>
            <pc:docMk/>
            <pc:sldMk cId="986131231" sldId="293"/>
            <ac:picMk id="7" creationId="{1A7C9420-6A05-48BE-9BA5-002A1FD2ACD1}"/>
          </ac:picMkLst>
        </pc:picChg>
        <pc:picChg chg="del">
          <ac:chgData name="Droscher, Jenny" userId="305c2747-a3f5-482c-b060-502f5e3a768b" providerId="ADAL" clId="{BD52EA25-A752-4E1A-B289-7C5786BBCC55}" dt="2022-11-08T14:55:43.710" v="33" actId="478"/>
          <ac:picMkLst>
            <pc:docMk/>
            <pc:sldMk cId="986131231" sldId="293"/>
            <ac:picMk id="8" creationId="{6A239E4E-525F-443F-B38A-4C9C580E3B67}"/>
          </ac:picMkLst>
        </pc:picChg>
        <pc:picChg chg="del">
          <ac:chgData name="Droscher, Jenny" userId="305c2747-a3f5-482c-b060-502f5e3a768b" providerId="ADAL" clId="{BD52EA25-A752-4E1A-B289-7C5786BBCC55}" dt="2022-11-08T14:55:44.698" v="34" actId="478"/>
          <ac:picMkLst>
            <pc:docMk/>
            <pc:sldMk cId="986131231" sldId="293"/>
            <ac:picMk id="9" creationId="{11804E23-9F50-4DF5-92D4-736C4941FD21}"/>
          </ac:picMkLst>
        </pc:picChg>
        <pc:picChg chg="add mod">
          <ac:chgData name="Droscher, Jenny" userId="305c2747-a3f5-482c-b060-502f5e3a768b" providerId="ADAL" clId="{BD52EA25-A752-4E1A-B289-7C5786BBCC55}" dt="2022-11-08T17:32:47.207" v="1102" actId="1038"/>
          <ac:picMkLst>
            <pc:docMk/>
            <pc:sldMk cId="986131231" sldId="293"/>
            <ac:picMk id="2050" creationId="{9163289B-632F-473B-9427-AF1FD6F8A4EF}"/>
          </ac:picMkLst>
        </pc:picChg>
      </pc:sldChg>
      <pc:sldChg chg="modSp mod">
        <pc:chgData name="Droscher, Jenny" userId="305c2747-a3f5-482c-b060-502f5e3a768b" providerId="ADAL" clId="{BD52EA25-A752-4E1A-B289-7C5786BBCC55}" dt="2022-11-08T17:33:58.530" v="1111" actId="1036"/>
        <pc:sldMkLst>
          <pc:docMk/>
          <pc:sldMk cId="4264468732" sldId="294"/>
        </pc:sldMkLst>
        <pc:spChg chg="mod">
          <ac:chgData name="Droscher, Jenny" userId="305c2747-a3f5-482c-b060-502f5e3a768b" providerId="ADAL" clId="{BD52EA25-A752-4E1A-B289-7C5786BBCC55}" dt="2022-11-08T17:33:46.629" v="1107" actId="948"/>
          <ac:spMkLst>
            <pc:docMk/>
            <pc:sldMk cId="4264468732" sldId="294"/>
            <ac:spMk id="10" creationId="{18900ED4-46CA-4B3B-8761-2BCAF745E355}"/>
          </ac:spMkLst>
        </pc:spChg>
        <pc:picChg chg="mod">
          <ac:chgData name="Droscher, Jenny" userId="305c2747-a3f5-482c-b060-502f5e3a768b" providerId="ADAL" clId="{BD52EA25-A752-4E1A-B289-7C5786BBCC55}" dt="2022-11-08T17:33:58.530" v="1111" actId="1036"/>
          <ac:picMkLst>
            <pc:docMk/>
            <pc:sldMk cId="4264468732" sldId="294"/>
            <ac:picMk id="7" creationId="{E946BEF1-45BC-45D0-B5A0-1DD525407866}"/>
          </ac:picMkLst>
        </pc:picChg>
      </pc:sldChg>
      <pc:sldChg chg="modNotesTx">
        <pc:chgData name="Droscher, Jenny" userId="305c2747-a3f5-482c-b060-502f5e3a768b" providerId="ADAL" clId="{BD52EA25-A752-4E1A-B289-7C5786BBCC55}" dt="2022-11-09T20:09:19.526" v="2692" actId="20577"/>
        <pc:sldMkLst>
          <pc:docMk/>
          <pc:sldMk cId="1749449492" sldId="295"/>
        </pc:sldMkLst>
      </pc:sldChg>
      <pc:sldChg chg="add">
        <pc:chgData name="Droscher, Jenny" userId="305c2747-a3f5-482c-b060-502f5e3a768b" providerId="ADAL" clId="{BD52EA25-A752-4E1A-B289-7C5786BBCC55}" dt="2022-11-08T16:15:26.234" v="423" actId="2890"/>
        <pc:sldMkLst>
          <pc:docMk/>
          <pc:sldMk cId="2229183894" sldId="296"/>
        </pc:sldMkLst>
      </pc:sldChg>
      <pc:sldChg chg="new del">
        <pc:chgData name="Droscher, Jenny" userId="305c2747-a3f5-482c-b060-502f5e3a768b" providerId="ADAL" clId="{BD52EA25-A752-4E1A-B289-7C5786BBCC55}" dt="2022-11-08T16:15:20.771" v="422" actId="680"/>
        <pc:sldMkLst>
          <pc:docMk/>
          <pc:sldMk cId="2682683039" sldId="2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2F6E75-9187-4427-9066-968E3C52ED07}"/>
              </a:ext>
            </a:extLst>
          </p:cNvPr>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C15DDA85-9CD1-46BA-8627-B355649621B0}"/>
              </a:ext>
            </a:extLst>
          </p:cNvPr>
          <p:cNvSpPr>
            <a:spLocks noGrp="1"/>
          </p:cNvSpPr>
          <p:nvPr>
            <p:ph type="dt" sz="quarter" idx="1"/>
          </p:nvPr>
        </p:nvSpPr>
        <p:spPr>
          <a:xfrm>
            <a:off x="4143587" y="1"/>
            <a:ext cx="3169920" cy="481727"/>
          </a:xfrm>
          <a:prstGeom prst="rect">
            <a:avLst/>
          </a:prstGeom>
        </p:spPr>
        <p:txBody>
          <a:bodyPr vert="horz" lIns="96661" tIns="48331" rIns="96661" bIns="48331" rtlCol="0"/>
          <a:lstStyle>
            <a:lvl1pPr algn="r">
              <a:defRPr sz="1300"/>
            </a:lvl1pPr>
          </a:lstStyle>
          <a:p>
            <a:fld id="{A05C0FEB-7D6F-4622-A327-6C2E07ECD339}" type="datetimeFigureOut">
              <a:rPr lang="en-US" smtClean="0"/>
              <a:t>11/1/2022</a:t>
            </a:fld>
            <a:endParaRPr lang="en-US"/>
          </a:p>
        </p:txBody>
      </p:sp>
      <p:sp>
        <p:nvSpPr>
          <p:cNvPr id="4" name="Footer Placeholder 3">
            <a:extLst>
              <a:ext uri="{FF2B5EF4-FFF2-40B4-BE49-F238E27FC236}">
                <a16:creationId xmlns:a16="http://schemas.microsoft.com/office/drawing/2014/main" id="{081AE4CB-3EE8-4C37-81A6-2B2EBC403CE9}"/>
              </a:ext>
            </a:extLst>
          </p:cNvPr>
          <p:cNvSpPr>
            <a:spLocks noGrp="1"/>
          </p:cNvSpPr>
          <p:nvPr>
            <p:ph type="ftr" sz="quarter" idx="2"/>
          </p:nvPr>
        </p:nvSpPr>
        <p:spPr>
          <a:xfrm>
            <a:off x="0" y="9119476"/>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7CEB4E0-D768-4A03-B928-A267309636D3}"/>
              </a:ext>
            </a:extLst>
          </p:cNvPr>
          <p:cNvSpPr>
            <a:spLocks noGrp="1"/>
          </p:cNvSpPr>
          <p:nvPr>
            <p:ph type="sldNum" sz="quarter" idx="3"/>
          </p:nvPr>
        </p:nvSpPr>
        <p:spPr>
          <a:xfrm>
            <a:off x="4143587" y="9119476"/>
            <a:ext cx="3169920" cy="481726"/>
          </a:xfrm>
          <a:prstGeom prst="rect">
            <a:avLst/>
          </a:prstGeom>
        </p:spPr>
        <p:txBody>
          <a:bodyPr vert="horz" lIns="96661" tIns="48331" rIns="96661" bIns="48331" rtlCol="0" anchor="b"/>
          <a:lstStyle>
            <a:lvl1pPr algn="r">
              <a:defRPr sz="1300"/>
            </a:lvl1pPr>
          </a:lstStyle>
          <a:p>
            <a:fld id="{C13F1562-0347-4747-B286-E7C9D66E356C}" type="slidenum">
              <a:rPr lang="en-US" smtClean="0"/>
              <a:t>‹#›</a:t>
            </a:fld>
            <a:endParaRPr lang="en-US"/>
          </a:p>
        </p:txBody>
      </p:sp>
    </p:spTree>
    <p:extLst>
      <p:ext uri="{BB962C8B-B14F-4D97-AF65-F5344CB8AC3E}">
        <p14:creationId xmlns:p14="http://schemas.microsoft.com/office/powerpoint/2010/main" val="2315741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7CCA321A-5374-4B3B-8D0B-6D9B0732FC6E}" type="datetimeFigureOut">
              <a:rPr lang="en-US" smtClean="0"/>
              <a:t>11/1/2022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9"/>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61" tIns="48331" rIns="96661" bIns="48331" rtlCol="0" anchor="b"/>
          <a:lstStyle>
            <a:lvl1pPr algn="r">
              <a:defRPr sz="1300"/>
            </a:lvl1pPr>
          </a:lstStyle>
          <a:p>
            <a:fld id="{4AFF0F74-1A96-4C2C-91E3-30DD62D72D45}" type="slidenum">
              <a:rPr lang="en-US" smtClean="0"/>
              <a:t>‹#›</a:t>
            </a:fld>
            <a:endParaRPr lang="en-US"/>
          </a:p>
        </p:txBody>
      </p:sp>
    </p:spTree>
    <p:extLst>
      <p:ext uri="{BB962C8B-B14F-4D97-AF65-F5344CB8AC3E}">
        <p14:creationId xmlns:p14="http://schemas.microsoft.com/office/powerpoint/2010/main" val="3187014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4AFF0F74-1A96-4C2C-91E3-30DD62D72D45}" type="slidenum">
              <a:rPr lang="en-US">
                <a:solidFill>
                  <a:prstClr val="black"/>
                </a:solidFill>
                <a:latin typeface="Calibri" panose="020F0502020204030204"/>
              </a:rPr>
              <a:pPr defTabSz="96661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626085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public involvement important? In a nutshell, the public are our customers, and their tax dollars pay for much of the improvements we propose. Our projects affect communities, economies, and public safety. The people we impact have insight their community infrastructures that agencies may not have. And last but not least, transparency fosters agency credibility and improves public trust.</a:t>
            </a:r>
          </a:p>
        </p:txBody>
      </p:sp>
      <p:sp>
        <p:nvSpPr>
          <p:cNvPr id="4" name="Slide Number Placeholder 3"/>
          <p:cNvSpPr>
            <a:spLocks noGrp="1"/>
          </p:cNvSpPr>
          <p:nvPr>
            <p:ph type="sldNum" sz="quarter" idx="5"/>
          </p:nvPr>
        </p:nvSpPr>
        <p:spPr/>
        <p:txBody>
          <a:bodyPr/>
          <a:lstStyle/>
          <a:p>
            <a:fld id="{4AFF0F74-1A96-4C2C-91E3-30DD62D72D45}" type="slidenum">
              <a:rPr lang="en-US" smtClean="0"/>
              <a:t>2</a:t>
            </a:fld>
            <a:endParaRPr lang="en-US"/>
          </a:p>
        </p:txBody>
      </p:sp>
    </p:spTree>
    <p:extLst>
      <p:ext uri="{BB962C8B-B14F-4D97-AF65-F5344CB8AC3E}">
        <p14:creationId xmlns:p14="http://schemas.microsoft.com/office/powerpoint/2010/main" val="2897008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past 10 years ODOT has held over 150 public involvement events. Our outreach ranged from </a:t>
            </a:r>
            <a:r>
              <a:rPr lang="en-US" dirty="0">
                <a:latin typeface="Arial" panose="020B0604020202020204" pitchFamily="34" charset="0"/>
                <a:cs typeface="Arial" panose="020B0604020202020204" pitchFamily="34" charset="0"/>
              </a:rPr>
              <a:t>traditional public meetings, open houses, informational meetings, public hearings, pop-up booths, virtual engagement, and hybrid outreach. Our primary means of outreach in the past was focused on face-to-face interaction.</a:t>
            </a:r>
            <a:r>
              <a:rPr lang="en-US" dirty="0"/>
              <a:t> Prior to the pandemic, ODOT had dabbled, if you will, in virtual public involvement. We used the ODOT public meetings website to post outreach notices and MetroQuest for project surveys.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AFF0F74-1A96-4C2C-91E3-30DD62D72D45}" type="slidenum">
              <a:rPr lang="en-US" smtClean="0"/>
              <a:t>3</a:t>
            </a:fld>
            <a:endParaRPr lang="en-US"/>
          </a:p>
        </p:txBody>
      </p:sp>
    </p:spTree>
    <p:extLst>
      <p:ext uri="{BB962C8B-B14F-4D97-AF65-F5344CB8AC3E}">
        <p14:creationId xmlns:p14="http://schemas.microsoft.com/office/powerpoint/2010/main" val="257188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the pandemic, ODOT had dabbled, if you will, in virtual public involvement. We used the ODOT public meetings website to post outreach notices and MetroQuest for project surveys. However, when the world locked down, our projects did not stop, and we had to figure out how to keep projects on schedule and how to reach the public without being able to meet with them face-to-face.</a:t>
            </a:r>
          </a:p>
        </p:txBody>
      </p:sp>
      <p:sp>
        <p:nvSpPr>
          <p:cNvPr id="4" name="Slide Number Placeholder 3"/>
          <p:cNvSpPr>
            <a:spLocks noGrp="1"/>
          </p:cNvSpPr>
          <p:nvPr>
            <p:ph type="sldNum" sz="quarter" idx="5"/>
          </p:nvPr>
        </p:nvSpPr>
        <p:spPr/>
        <p:txBody>
          <a:bodyPr/>
          <a:lstStyle/>
          <a:p>
            <a:fld id="{4AFF0F74-1A96-4C2C-91E3-30DD62D72D45}" type="slidenum">
              <a:rPr lang="en-US" smtClean="0"/>
              <a:t>4</a:t>
            </a:fld>
            <a:endParaRPr lang="en-US"/>
          </a:p>
        </p:txBody>
      </p:sp>
    </p:spTree>
    <p:extLst>
      <p:ext uri="{BB962C8B-B14F-4D97-AF65-F5344CB8AC3E}">
        <p14:creationId xmlns:p14="http://schemas.microsoft.com/office/powerpoint/2010/main" val="425199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F0F74-1A96-4C2C-91E3-30DD62D72D45}" type="slidenum">
              <a:rPr lang="en-US" smtClean="0"/>
              <a:t>5</a:t>
            </a:fld>
            <a:endParaRPr lang="en-US"/>
          </a:p>
        </p:txBody>
      </p:sp>
    </p:spTree>
    <p:extLst>
      <p:ext uri="{BB962C8B-B14F-4D97-AF65-F5344CB8AC3E}">
        <p14:creationId xmlns:p14="http://schemas.microsoft.com/office/powerpoint/2010/main" val="1948106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F0F74-1A96-4C2C-91E3-30DD62D72D45}" type="slidenum">
              <a:rPr lang="en-US" smtClean="0"/>
              <a:t>6</a:t>
            </a:fld>
            <a:endParaRPr lang="en-US"/>
          </a:p>
        </p:txBody>
      </p:sp>
    </p:spTree>
    <p:extLst>
      <p:ext uri="{BB962C8B-B14F-4D97-AF65-F5344CB8AC3E}">
        <p14:creationId xmlns:p14="http://schemas.microsoft.com/office/powerpoint/2010/main" val="420648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F0F74-1A96-4C2C-91E3-30DD62D72D45}" type="slidenum">
              <a:rPr lang="en-US" smtClean="0"/>
              <a:t>7</a:t>
            </a:fld>
            <a:endParaRPr lang="en-US"/>
          </a:p>
        </p:txBody>
      </p:sp>
    </p:spTree>
    <p:extLst>
      <p:ext uri="{BB962C8B-B14F-4D97-AF65-F5344CB8AC3E}">
        <p14:creationId xmlns:p14="http://schemas.microsoft.com/office/powerpoint/2010/main" val="1653998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F0F74-1A96-4C2C-91E3-30DD62D72D45}" type="slidenum">
              <a:rPr lang="en-US" smtClean="0"/>
              <a:t>8</a:t>
            </a:fld>
            <a:endParaRPr lang="en-US"/>
          </a:p>
        </p:txBody>
      </p:sp>
    </p:spTree>
    <p:extLst>
      <p:ext uri="{BB962C8B-B14F-4D97-AF65-F5344CB8AC3E}">
        <p14:creationId xmlns:p14="http://schemas.microsoft.com/office/powerpoint/2010/main" val="419841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engagement is done early and often, projects aren’t held up by last minute discoveries and public outrage </a:t>
            </a:r>
            <a:r>
              <a:rPr lang="en-US"/>
              <a:t>or controversy.</a:t>
            </a:r>
            <a:endParaRPr lang="en-US" dirty="0"/>
          </a:p>
        </p:txBody>
      </p:sp>
      <p:sp>
        <p:nvSpPr>
          <p:cNvPr id="4" name="Slide Number Placeholder 3"/>
          <p:cNvSpPr>
            <a:spLocks noGrp="1"/>
          </p:cNvSpPr>
          <p:nvPr>
            <p:ph type="sldNum" sz="quarter" idx="5"/>
          </p:nvPr>
        </p:nvSpPr>
        <p:spPr/>
        <p:txBody>
          <a:bodyPr/>
          <a:lstStyle/>
          <a:p>
            <a:fld id="{4AFF0F74-1A96-4C2C-91E3-30DD62D72D45}" type="slidenum">
              <a:rPr lang="en-US" smtClean="0"/>
              <a:t>9</a:t>
            </a:fld>
            <a:endParaRPr lang="en-US"/>
          </a:p>
        </p:txBody>
      </p:sp>
    </p:spTree>
    <p:extLst>
      <p:ext uri="{BB962C8B-B14F-4D97-AF65-F5344CB8AC3E}">
        <p14:creationId xmlns:p14="http://schemas.microsoft.com/office/powerpoint/2010/main" val="1186074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17FC-A54A-428C-B4EC-6591714217A8}"/>
              </a:ext>
            </a:extLst>
          </p:cNvPr>
          <p:cNvSpPr>
            <a:spLocks noGrp="1"/>
          </p:cNvSpPr>
          <p:nvPr>
            <p:ph type="ctrTitle"/>
          </p:nvPr>
        </p:nvSpPr>
        <p:spPr>
          <a:xfrm>
            <a:off x="5866410" y="5164752"/>
            <a:ext cx="6325590" cy="764993"/>
          </a:xfrm>
        </p:spPr>
        <p:txBody>
          <a:bodyPr anchor="ctr" anchorCtr="0">
            <a:noAutofit/>
          </a:bodyPr>
          <a:lstStyle>
            <a:lvl1pPr algn="ctr">
              <a:defRPr sz="3200">
                <a:solidFill>
                  <a:srgbClr val="404042"/>
                </a:solidFill>
                <a:latin typeface="Arial Black" panose="020B0A04020102020204" pitchFamily="34" charset="0"/>
              </a:defRPr>
            </a:lvl1pPr>
          </a:lstStyle>
          <a:p>
            <a:endParaRPr lang="en-US" dirty="0"/>
          </a:p>
        </p:txBody>
      </p:sp>
      <p:sp>
        <p:nvSpPr>
          <p:cNvPr id="3" name="Subtitle 2">
            <a:extLst>
              <a:ext uri="{FF2B5EF4-FFF2-40B4-BE49-F238E27FC236}">
                <a16:creationId xmlns:a16="http://schemas.microsoft.com/office/drawing/2014/main" id="{B333057F-3259-4C26-BA64-958DD47247F8}"/>
              </a:ext>
            </a:extLst>
          </p:cNvPr>
          <p:cNvSpPr>
            <a:spLocks noGrp="1"/>
          </p:cNvSpPr>
          <p:nvPr>
            <p:ph type="subTitle" idx="1"/>
          </p:nvPr>
        </p:nvSpPr>
        <p:spPr>
          <a:xfrm>
            <a:off x="5866410" y="5929745"/>
            <a:ext cx="6325590" cy="858982"/>
          </a:xfrm>
        </p:spPr>
        <p:txBody>
          <a:bodyPr>
            <a:noAutofit/>
          </a:bodyPr>
          <a:lstStyle>
            <a:lvl1pPr marL="0" indent="0" algn="ctr">
              <a:spcBef>
                <a:spcPts val="0"/>
              </a:spcBef>
              <a:buNone/>
              <a:defRPr sz="2400">
                <a:solidFill>
                  <a:srgbClr val="054F9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6" name="Picture 5" descr="A close up of a street&#10;&#10;Description automatically generated">
            <a:extLst>
              <a:ext uri="{FF2B5EF4-FFF2-40B4-BE49-F238E27FC236}">
                <a16:creationId xmlns:a16="http://schemas.microsoft.com/office/drawing/2014/main" id="{1BFD6D0D-0724-4CD2-8680-AF09014B4B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67803"/>
            <a:ext cx="12192000" cy="2773646"/>
          </a:xfrm>
          <a:prstGeom prst="rect">
            <a:avLst/>
          </a:prstGeom>
          <a:ln w="19050">
            <a:solidFill>
              <a:schemeClr val="tx1"/>
            </a:solidFill>
          </a:ln>
        </p:spPr>
      </p:pic>
      <p:pic>
        <p:nvPicPr>
          <p:cNvPr id="12" name="Picture 11" descr="A picture containing drawing&#10;&#10;Description automatically generated">
            <a:extLst>
              <a:ext uri="{FF2B5EF4-FFF2-40B4-BE49-F238E27FC236}">
                <a16:creationId xmlns:a16="http://schemas.microsoft.com/office/drawing/2014/main" id="{B6AD8F81-271F-4030-BD3D-CAFA789C3B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6707" y="5540971"/>
            <a:ext cx="3086367" cy="906859"/>
          </a:xfrm>
          <a:prstGeom prst="rect">
            <a:avLst/>
          </a:prstGeom>
        </p:spPr>
      </p:pic>
      <p:grpSp>
        <p:nvGrpSpPr>
          <p:cNvPr id="18" name="Group 17">
            <a:extLst>
              <a:ext uri="{FF2B5EF4-FFF2-40B4-BE49-F238E27FC236}">
                <a16:creationId xmlns:a16="http://schemas.microsoft.com/office/drawing/2014/main" id="{3F254406-CA7E-42A1-8E31-FC0153301084}"/>
              </a:ext>
            </a:extLst>
          </p:cNvPr>
          <p:cNvGrpSpPr/>
          <p:nvPr userDrawn="1"/>
        </p:nvGrpSpPr>
        <p:grpSpPr>
          <a:xfrm>
            <a:off x="378685" y="5440218"/>
            <a:ext cx="1616364" cy="1108366"/>
            <a:chOff x="591122" y="4449708"/>
            <a:chExt cx="1616364" cy="1108366"/>
          </a:xfrm>
        </p:grpSpPr>
        <p:sp>
          <p:nvSpPr>
            <p:cNvPr id="15" name="Parallelogram 14">
              <a:extLst>
                <a:ext uri="{FF2B5EF4-FFF2-40B4-BE49-F238E27FC236}">
                  <a16:creationId xmlns:a16="http://schemas.microsoft.com/office/drawing/2014/main" id="{D06A692F-B851-41FF-856C-6923986F6FA2}"/>
                </a:ext>
              </a:extLst>
            </p:cNvPr>
            <p:cNvSpPr/>
            <p:nvPr userDrawn="1"/>
          </p:nvSpPr>
          <p:spPr>
            <a:xfrm flipH="1">
              <a:off x="591123" y="4449708"/>
              <a:ext cx="1616363" cy="554183"/>
            </a:xfrm>
            <a:prstGeom prst="parallelogram">
              <a:avLst>
                <a:gd name="adj" fmla="val 79404"/>
              </a:avLst>
            </a:prstGeom>
            <a:solidFill>
              <a:srgbClr val="054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E3FC6592-1CD3-48CD-A5A7-B63AFBE36E5A}"/>
                </a:ext>
              </a:extLst>
            </p:cNvPr>
            <p:cNvSpPr/>
            <p:nvPr userDrawn="1"/>
          </p:nvSpPr>
          <p:spPr>
            <a:xfrm flipH="1" flipV="1">
              <a:off x="591122" y="5003891"/>
              <a:ext cx="1616363" cy="554183"/>
            </a:xfrm>
            <a:prstGeom prst="parallelogram">
              <a:avLst>
                <a:gd name="adj" fmla="val 79404"/>
              </a:avLst>
            </a:prstGeom>
            <a:solidFill>
              <a:srgbClr val="197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6921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E5356-A466-4B4C-BAAC-80873373504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9627B96-BEC4-4A5B-9DE2-D111C2EBC3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393184-FD96-4767-8019-329635DA30C4}"/>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229504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A524-87F4-423F-A635-F1A940C98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D6C26-BEA8-4CAA-B86D-3C6215FC3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E39AA-F430-463C-91BB-830DE7D3F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37D14-A988-44CB-8398-19B96425AD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552C3DF-805A-41C4-BA1C-BD209433F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177AF-B7CC-4DC5-AC6D-690B8368B154}"/>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3954150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08CC6-C0C4-4119-A850-49EC50201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3C7E16-E419-4D1B-81D6-E4D0617B8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EB8B1F-0662-496B-AFE3-C2290C442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E4CDC-E0B0-4725-9AFB-7AC39DDE48C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D20C29-EB3B-4911-B4A3-DC8F8D03A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BE669-D718-4951-9891-69E9E6440707}"/>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1861462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0800-9C3A-4DB8-A039-921B8B2CF5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3DB29B-0A6E-45C0-BF52-4E805D465E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EE207-1A73-4DC0-B772-28EFA1C0868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999FA4-9AD2-4C5B-9147-9AD7B9457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A8494-635E-454C-A53E-E30C8109E82F}"/>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2715298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DEB081-7307-47FD-9A23-EA9265F79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1B4F38-C289-49A1-8105-AF6AE0B437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04A78-4D5B-40E9-A1DA-4B0EBE35B2F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E888FE9-55B2-4CC2-A065-99CE35ED0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D6D34-D80B-4F31-82DB-D9652CBC816B}"/>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353216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3834F4-6A38-4995-AE50-1ED676F1EE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B94390-ADBE-4E00-A221-DAFC04393C47}"/>
              </a:ext>
            </a:extLst>
          </p:cNvPr>
          <p:cNvSpPr>
            <a:spLocks noGrp="1"/>
          </p:cNvSpPr>
          <p:nvPr>
            <p:ph type="title"/>
          </p:nvPr>
        </p:nvSpPr>
        <p:spPr>
          <a:xfrm>
            <a:off x="1583472" y="1"/>
            <a:ext cx="10214518" cy="1025911"/>
          </a:xfrm>
        </p:spPr>
        <p:txBody>
          <a:bodyPr>
            <a:normAutofit/>
          </a:bodyPr>
          <a:lstStyle>
            <a:lvl1pPr>
              <a:defRPr sz="4000">
                <a:solidFill>
                  <a:srgbClr val="054F98"/>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03DCC2A-58E5-4E8A-93C9-55930AF790E8}"/>
              </a:ext>
            </a:extLst>
          </p:cNvPr>
          <p:cNvSpPr>
            <a:spLocks noGrp="1"/>
          </p:cNvSpPr>
          <p:nvPr>
            <p:ph idx="1"/>
          </p:nvPr>
        </p:nvSpPr>
        <p:spPr>
          <a:xfrm>
            <a:off x="838200" y="1505415"/>
            <a:ext cx="10959790" cy="4671548"/>
          </a:xfrm>
        </p:spPr>
        <p:txBody>
          <a:bodyPr/>
          <a:lstStyle>
            <a:lvl1pPr>
              <a:defRPr>
                <a:solidFill>
                  <a:srgbClr val="464648"/>
                </a:solidFill>
                <a:latin typeface="Arial" panose="020B0604020202020204" pitchFamily="34" charset="0"/>
                <a:cs typeface="Arial" panose="020B0604020202020204" pitchFamily="34" charset="0"/>
              </a:defRPr>
            </a:lvl1pPr>
            <a:lvl2pPr>
              <a:defRPr>
                <a:solidFill>
                  <a:srgbClr val="464648"/>
                </a:solidFill>
                <a:latin typeface="Arial" panose="020B0604020202020204" pitchFamily="34" charset="0"/>
                <a:cs typeface="Arial" panose="020B0604020202020204" pitchFamily="34" charset="0"/>
              </a:defRPr>
            </a:lvl2pPr>
            <a:lvl3pPr>
              <a:defRPr>
                <a:solidFill>
                  <a:srgbClr val="464648"/>
                </a:solidFill>
                <a:latin typeface="Arial" panose="020B0604020202020204" pitchFamily="34" charset="0"/>
                <a:cs typeface="Arial" panose="020B0604020202020204" pitchFamily="34" charset="0"/>
              </a:defRPr>
            </a:lvl3pPr>
            <a:lvl4pPr>
              <a:defRPr>
                <a:solidFill>
                  <a:srgbClr val="464648"/>
                </a:solidFill>
                <a:latin typeface="Arial" panose="020B0604020202020204" pitchFamily="34" charset="0"/>
                <a:cs typeface="Arial" panose="020B0604020202020204" pitchFamily="34" charset="0"/>
              </a:defRPr>
            </a:lvl4pPr>
            <a:lvl5pPr>
              <a:defRPr>
                <a:solidFill>
                  <a:srgbClr val="464648"/>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1715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1D98ED-0B3A-4FF0-ABB1-E01B3CA6A2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F6CEF7-E8F4-4BD2-857D-0EBFE3714E45}"/>
              </a:ext>
            </a:extLst>
          </p:cNvPr>
          <p:cNvSpPr>
            <a:spLocks noGrp="1"/>
          </p:cNvSpPr>
          <p:nvPr>
            <p:ph type="title"/>
          </p:nvPr>
        </p:nvSpPr>
        <p:spPr>
          <a:xfrm>
            <a:off x="1583472" y="1"/>
            <a:ext cx="9771916" cy="1085849"/>
          </a:xfrm>
        </p:spPr>
        <p:txBody>
          <a:bodyPr>
            <a:normAutofit/>
          </a:bodyPr>
          <a:lstStyle>
            <a:lvl1pPr>
              <a:defRPr sz="4000">
                <a:solidFill>
                  <a:srgbClr val="054F98"/>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FD471CD-429A-4675-B3CD-D2ADF73DDE2D}"/>
              </a:ext>
            </a:extLst>
          </p:cNvPr>
          <p:cNvSpPr>
            <a:spLocks noGrp="1"/>
          </p:cNvSpPr>
          <p:nvPr>
            <p:ph type="body" idx="1"/>
          </p:nvPr>
        </p:nvSpPr>
        <p:spPr>
          <a:xfrm>
            <a:off x="839788" y="1419227"/>
            <a:ext cx="5157787" cy="901064"/>
          </a:xfrm>
        </p:spPr>
        <p:txBody>
          <a:bodyPr anchor="t" anchorCtr="0">
            <a:noAutofit/>
          </a:bodyPr>
          <a:lstStyle>
            <a:lvl1pPr marL="0" indent="0">
              <a:buNone/>
              <a:defRPr sz="2800" b="1">
                <a:solidFill>
                  <a:srgbClr val="92442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3074BF7-86B6-48EB-B3A8-AE3AD90F4479}"/>
              </a:ext>
            </a:extLst>
          </p:cNvPr>
          <p:cNvSpPr>
            <a:spLocks noGrp="1"/>
          </p:cNvSpPr>
          <p:nvPr>
            <p:ph sz="half" idx="2"/>
          </p:nvPr>
        </p:nvSpPr>
        <p:spPr>
          <a:xfrm>
            <a:off x="839788" y="2505075"/>
            <a:ext cx="5157787" cy="3684588"/>
          </a:xfrm>
        </p:spPr>
        <p:txBody>
          <a:bodyPr>
            <a:normAutofit/>
          </a:bodyPr>
          <a:lstStyle>
            <a:lvl1pPr>
              <a:defRPr sz="1600">
                <a:solidFill>
                  <a:srgbClr val="3D3D3F"/>
                </a:solidFill>
                <a:latin typeface="Arial" panose="020B0604020202020204" pitchFamily="34" charset="0"/>
                <a:cs typeface="Arial" panose="020B0604020202020204" pitchFamily="34" charset="0"/>
              </a:defRPr>
            </a:lvl1pPr>
            <a:lvl2pPr>
              <a:defRPr sz="1600">
                <a:solidFill>
                  <a:schemeClr val="bg1">
                    <a:lumMod val="50000"/>
                  </a:schemeClr>
                </a:solidFill>
                <a:latin typeface="Arial" panose="020B0604020202020204" pitchFamily="34" charset="0"/>
                <a:cs typeface="Arial" panose="020B0604020202020204" pitchFamily="34" charset="0"/>
              </a:defRPr>
            </a:lvl2pPr>
            <a:lvl3pPr>
              <a:defRPr sz="1600">
                <a:solidFill>
                  <a:schemeClr val="bg1">
                    <a:lumMod val="50000"/>
                  </a:schemeClr>
                </a:solidFill>
                <a:latin typeface="Arial" panose="020B0604020202020204" pitchFamily="34" charset="0"/>
                <a:cs typeface="Arial" panose="020B0604020202020204" pitchFamily="34" charset="0"/>
              </a:defRPr>
            </a:lvl3pPr>
            <a:lvl4pPr>
              <a:defRPr sz="1600">
                <a:solidFill>
                  <a:schemeClr val="bg1">
                    <a:lumMod val="50000"/>
                  </a:schemeClr>
                </a:solidFill>
                <a:latin typeface="Arial" panose="020B0604020202020204" pitchFamily="34" charset="0"/>
                <a:cs typeface="Arial" panose="020B0604020202020204" pitchFamily="34" charset="0"/>
              </a:defRPr>
            </a:lvl4pPr>
            <a:lvl5pPr>
              <a:defRPr sz="16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Content Placeholder 5">
            <a:extLst>
              <a:ext uri="{FF2B5EF4-FFF2-40B4-BE49-F238E27FC236}">
                <a16:creationId xmlns:a16="http://schemas.microsoft.com/office/drawing/2014/main" id="{5FBA54B0-C81C-49C3-BEB3-B6CB53A7BA36}"/>
              </a:ext>
            </a:extLst>
          </p:cNvPr>
          <p:cNvSpPr>
            <a:spLocks noGrp="1"/>
          </p:cNvSpPr>
          <p:nvPr>
            <p:ph sz="quarter" idx="4"/>
          </p:nvPr>
        </p:nvSpPr>
        <p:spPr>
          <a:xfrm>
            <a:off x="6172200" y="1419227"/>
            <a:ext cx="5183188" cy="4770436"/>
          </a:xfrm>
        </p:spPr>
        <p:txBody>
          <a:bodyPr>
            <a:normAutofit/>
          </a:bodyPr>
          <a:lstStyle>
            <a:lvl1pPr marL="0" indent="0">
              <a:buNone/>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Rectangle 4">
            <a:extLst>
              <a:ext uri="{FF2B5EF4-FFF2-40B4-BE49-F238E27FC236}">
                <a16:creationId xmlns:a16="http://schemas.microsoft.com/office/drawing/2014/main" id="{6126E2E0-152A-451C-83A3-6A2E35199399}"/>
              </a:ext>
            </a:extLst>
          </p:cNvPr>
          <p:cNvSpPr/>
          <p:nvPr userDrawn="1"/>
        </p:nvSpPr>
        <p:spPr>
          <a:xfrm>
            <a:off x="9725891" y="6309360"/>
            <a:ext cx="2319251" cy="54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998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E148-B64D-44D9-A604-E76B0761D8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4E9098-3A20-4E1A-BCB6-8EBEA6965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0C4278-B2F3-445B-9DB8-6474B0198CA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4AB8B4-73C7-4CFB-8579-EE1C32B5D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75B80-FB27-4F12-B6FA-AFF812817184}"/>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95577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D561-27AA-489F-B50A-8C9D52694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3C3DD3-111D-4E8B-9017-AF1ED38B14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3E8A9-CCF1-4B28-A524-5570BEF1FF9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42D14EF-F398-4F36-974B-47A57EEB5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E9940-C80F-4BB9-AAE2-64A92594C830}"/>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328108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D883-38AB-4866-BB3F-6B5A5673FC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583697-4CFB-433C-B764-A9A2849FB6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7D188-6A32-4231-894E-A500C6EBE8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754F9D-8D43-4E8D-8094-8A71F3AEC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40832-B0BF-4FA9-B5F4-4F68C7D6CF61}"/>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2230508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7C26C-F4E4-43F8-A0D3-8EB253855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CDE00F-861C-4918-A2C5-4A4390EED7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A4ED1B-3B74-41FF-AB9A-26276137E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A81A21-2CF6-45F7-8EF5-9D9A5F62D17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FFF2913-8310-4644-A13D-75F6A3CE3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FA3A99-70F6-44AB-BC54-F7E1B6D13D25}"/>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102528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0329-B708-43C0-BA85-E9475B5B12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1C03DC-72AB-4B48-B3EB-EC777DDF39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B2B7D5-C2A8-4F52-8D90-5C98AC37B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5D40F5-1C7A-4CF1-836C-B25ACFD951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40B901-4AB3-4B7C-A1C0-8CE797D626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FB764D-AC21-4B65-A8F1-E8019B3EC0A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E976546-C73E-4430-B9D3-B273C8FF4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38F214-11C0-4E4A-8D27-ABB75A747625}"/>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2446766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ED7F-B826-4F6F-8832-0EEB43A7D0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DBB190-B461-4A16-A57B-4C054CAD090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3E267B2-6D9E-44B1-978E-0F7B5F7B7E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C5986-6871-4AA7-9157-A79130D9D7E3}"/>
              </a:ext>
            </a:extLst>
          </p:cNvPr>
          <p:cNvSpPr>
            <a:spLocks noGrp="1"/>
          </p:cNvSpPr>
          <p:nvPr>
            <p:ph type="sldNum" sz="quarter" idx="12"/>
          </p:nvPr>
        </p:nvSpPr>
        <p:spPr/>
        <p:txBody>
          <a:bodyPr/>
          <a:lstStyle/>
          <a:p>
            <a:fld id="{DDA75414-1616-475A-A3E9-EE6222ED53F3}" type="slidenum">
              <a:rPr lang="en-US" smtClean="0"/>
              <a:t>‹#›</a:t>
            </a:fld>
            <a:endParaRPr lang="en-US"/>
          </a:p>
        </p:txBody>
      </p:sp>
    </p:spTree>
    <p:extLst>
      <p:ext uri="{BB962C8B-B14F-4D97-AF65-F5344CB8AC3E}">
        <p14:creationId xmlns:p14="http://schemas.microsoft.com/office/powerpoint/2010/main" val="2870219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C25EB2-9901-4E6B-B9BA-49A3847A1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797E7-AF86-4DB4-8C76-61694E38D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F1E04-4EC5-4151-B38A-8864F89F8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1966774-61BA-46EB-AC6B-BD743A88F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BA7105-8A3E-4526-B48E-D4DE0C8EC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31EDE-9BE0-4920-85B0-0C7F2D76CB96}" type="slidenum">
              <a:rPr lang="en-US" smtClean="0"/>
              <a:t>‹#›</a:t>
            </a:fld>
            <a:endParaRPr lang="en-US"/>
          </a:p>
        </p:txBody>
      </p:sp>
    </p:spTree>
    <p:extLst>
      <p:ext uri="{BB962C8B-B14F-4D97-AF65-F5344CB8AC3E}">
        <p14:creationId xmlns:p14="http://schemas.microsoft.com/office/powerpoint/2010/main" val="2398475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37AEA-265F-4BFA-A9EB-D32099E2E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8E74C6-3316-4D0A-BA9C-8728642E6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3F79E-E41D-42F0-A70B-C1D6A554B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AEEC5E2-00DF-4E88-90DC-572551174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E050C5-E071-4E9E-A6D7-EEA52C900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75414-1616-475A-A3E9-EE6222ED53F3}" type="slidenum">
              <a:rPr lang="en-US" smtClean="0"/>
              <a:t>‹#›</a:t>
            </a:fld>
            <a:endParaRPr lang="en-US"/>
          </a:p>
        </p:txBody>
      </p:sp>
    </p:spTree>
    <p:extLst>
      <p:ext uri="{BB962C8B-B14F-4D97-AF65-F5344CB8AC3E}">
        <p14:creationId xmlns:p14="http://schemas.microsoft.com/office/powerpoint/2010/main" val="3861584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mailto:jdroscher@odot.or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6756AC4-2893-4093-B9DA-E41EE384F48A}"/>
              </a:ext>
            </a:extLst>
          </p:cNvPr>
          <p:cNvGrpSpPr>
            <a:grpSpLocks noChangeAspect="1"/>
          </p:cNvGrpSpPr>
          <p:nvPr/>
        </p:nvGrpSpPr>
        <p:grpSpPr>
          <a:xfrm>
            <a:off x="6351251" y="1441921"/>
            <a:ext cx="5828909" cy="3383280"/>
            <a:chOff x="583777" y="1200591"/>
            <a:chExt cx="7770235" cy="4510086"/>
          </a:xfrm>
        </p:grpSpPr>
        <p:pic>
          <p:nvPicPr>
            <p:cNvPr id="28" name="Picture 1">
              <a:extLst>
                <a:ext uri="{FF2B5EF4-FFF2-40B4-BE49-F238E27FC236}">
                  <a16:creationId xmlns:a16="http://schemas.microsoft.com/office/drawing/2014/main" id="{0C4C999D-0926-4857-A8B7-E7541DE6E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83777" y="1200591"/>
              <a:ext cx="7770235" cy="451008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BC00077D-DB21-49A5-AD13-705DDC50B1E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91102" y="5052073"/>
              <a:ext cx="425552" cy="42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FEA716F9-B404-4306-93AC-95579C2E213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95123" y="2293076"/>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1BB4CEBE-303F-4417-8277-966C71D5182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rot="16200000">
              <a:off x="7695200" y="1291078"/>
              <a:ext cx="749300" cy="568325"/>
            </a:xfrm>
            <a:prstGeom prst="rect">
              <a:avLst/>
            </a:prstGeom>
            <a:solidFill>
              <a:schemeClr val="bg1"/>
            </a:solidFill>
            <a:ln>
              <a:noFill/>
            </a:ln>
          </p:spPr>
        </p:pic>
        <p:sp>
          <p:nvSpPr>
            <p:cNvPr id="32" name="TextBox 31">
              <a:extLst>
                <a:ext uri="{FF2B5EF4-FFF2-40B4-BE49-F238E27FC236}">
                  <a16:creationId xmlns:a16="http://schemas.microsoft.com/office/drawing/2014/main" id="{E26639A0-1E66-4E73-86DB-20003DDB9471}"/>
                </a:ext>
              </a:extLst>
            </p:cNvPr>
            <p:cNvSpPr txBox="1"/>
            <p:nvPr/>
          </p:nvSpPr>
          <p:spPr>
            <a:xfrm>
              <a:off x="2422563" y="3481975"/>
              <a:ext cx="1506970" cy="665913"/>
            </a:xfrm>
            <a:prstGeom prst="rect">
              <a:avLst/>
            </a:prstGeom>
            <a:noFill/>
          </p:spPr>
          <p:txBody>
            <a:bodyPr wrap="square" rtlCol="0">
              <a:spAutoFit/>
            </a:bodyPr>
            <a:lstStyle/>
            <a:p>
              <a:r>
                <a:rPr lang="en-US" sz="800" dirty="0">
                  <a:latin typeface="Arial Black" panose="020B0A04020102020204" pitchFamily="34" charset="0"/>
                </a:rPr>
                <a:t>Skelly Drive</a:t>
              </a:r>
            </a:p>
          </p:txBody>
        </p:sp>
        <p:sp>
          <p:nvSpPr>
            <p:cNvPr id="33" name="TextBox 32">
              <a:extLst>
                <a:ext uri="{FF2B5EF4-FFF2-40B4-BE49-F238E27FC236}">
                  <a16:creationId xmlns:a16="http://schemas.microsoft.com/office/drawing/2014/main" id="{93B99FE6-A3AD-4F06-BDDD-C80BDC421B18}"/>
                </a:ext>
              </a:extLst>
            </p:cNvPr>
            <p:cNvSpPr txBox="1"/>
            <p:nvPr/>
          </p:nvSpPr>
          <p:spPr>
            <a:xfrm rot="3932780">
              <a:off x="6063164" y="4258044"/>
              <a:ext cx="1848542" cy="665913"/>
            </a:xfrm>
            <a:prstGeom prst="rect">
              <a:avLst/>
            </a:prstGeom>
            <a:noFill/>
          </p:spPr>
          <p:txBody>
            <a:bodyPr wrap="square" rtlCol="0">
              <a:spAutoFit/>
            </a:bodyPr>
            <a:lstStyle/>
            <a:p>
              <a:r>
                <a:rPr lang="en-US" sz="800" dirty="0">
                  <a:latin typeface="Arial Black" panose="020B0A04020102020204" pitchFamily="34" charset="0"/>
                </a:rPr>
                <a:t>US-75 Access Rd.</a:t>
              </a:r>
            </a:p>
          </p:txBody>
        </p:sp>
      </p:grpSp>
      <p:sp>
        <p:nvSpPr>
          <p:cNvPr id="3" name="Subtitle 2">
            <a:extLst>
              <a:ext uri="{FF2B5EF4-FFF2-40B4-BE49-F238E27FC236}">
                <a16:creationId xmlns:a16="http://schemas.microsoft.com/office/drawing/2014/main" id="{CABD0688-A619-4158-A348-3404F797A185}"/>
              </a:ext>
            </a:extLst>
          </p:cNvPr>
          <p:cNvSpPr>
            <a:spLocks noGrp="1"/>
          </p:cNvSpPr>
          <p:nvPr>
            <p:ph type="subTitle" idx="1"/>
          </p:nvPr>
        </p:nvSpPr>
        <p:spPr>
          <a:xfrm>
            <a:off x="5011384" y="5500254"/>
            <a:ext cx="7180616" cy="858982"/>
          </a:xfrm>
        </p:spPr>
        <p:txBody>
          <a:bodyPr>
            <a:normAutofit lnSpcReduction="10000"/>
          </a:bodyPr>
          <a:lstStyle/>
          <a:p>
            <a:pPr marL="1233170" marR="1193165" algn="ctr">
              <a:spcBef>
                <a:spcPts val="460"/>
              </a:spcBef>
              <a:spcAft>
                <a:spcPts val="0"/>
              </a:spcAft>
            </a:pPr>
            <a:r>
              <a:rPr lang="en-US" sz="1800" b="1" dirty="0">
                <a:solidFill>
                  <a:srgbClr val="000080"/>
                </a:solidFill>
                <a:effectLst/>
                <a:latin typeface="Times New Roman" panose="02020603050405020304" pitchFamily="18" charset="0"/>
                <a:ea typeface="Times New Roman" panose="02020603050405020304" pitchFamily="18" charset="0"/>
              </a:rPr>
              <a:t>State Transportation Innovation Council (STIC) EDC-5 Webinar</a:t>
            </a:r>
          </a:p>
          <a:p>
            <a:pPr marL="1233170" marR="1193165" algn="ctr">
              <a:spcBef>
                <a:spcPts val="460"/>
              </a:spcBef>
              <a:spcAft>
                <a:spcPts val="0"/>
              </a:spcAft>
            </a:pPr>
            <a:r>
              <a:rPr lang="en-US" sz="1800" kern="0" dirty="0">
                <a:solidFill>
                  <a:srgbClr val="000080"/>
                </a:solidFill>
                <a:effectLst/>
                <a:latin typeface="Times New Roman" panose="02020603050405020304" pitchFamily="18" charset="0"/>
                <a:ea typeface="Times New Roman" panose="02020603050405020304" pitchFamily="18" charset="0"/>
              </a:rPr>
              <a:t>November 10, 2022</a:t>
            </a:r>
            <a:endParaRPr lang="en-US" sz="1800" kern="0" dirty="0">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FAF822C7-7A03-4237-882F-965F57B4F25C}"/>
              </a:ext>
            </a:extLst>
          </p:cNvPr>
          <p:cNvSpPr/>
          <p:nvPr/>
        </p:nvSpPr>
        <p:spPr>
          <a:xfrm>
            <a:off x="-305280" y="259315"/>
            <a:ext cx="1280255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0"/>
                <a:solidFill>
                  <a:srgbClr val="924114"/>
                </a:solidFill>
                <a:effectLst/>
                <a:latin typeface="Calibri" panose="020F0502020204030204"/>
              </a:rPr>
              <a:t>Public Involvement in the Virtual Era</a:t>
            </a:r>
            <a:endParaRPr kumimoji="0" lang="en-US" sz="6000" b="1" i="0" u="none" strike="noStrike" kern="1200" cap="none" spc="0" normalizeH="0" baseline="0" noProof="0" dirty="0">
              <a:ln w="0"/>
              <a:solidFill>
                <a:srgbClr val="924114"/>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D418E9A-E266-4DB7-88DB-309B63B63B28}"/>
              </a:ext>
            </a:extLst>
          </p:cNvPr>
          <p:cNvPicPr>
            <a:picLocks noChangeAspect="1"/>
          </p:cNvPicPr>
          <p:nvPr/>
        </p:nvPicPr>
        <p:blipFill>
          <a:blip r:embed="rId7"/>
          <a:stretch>
            <a:fillRect/>
          </a:stretch>
        </p:blipFill>
        <p:spPr>
          <a:xfrm>
            <a:off x="298838" y="5225761"/>
            <a:ext cx="3857625" cy="1133475"/>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F7A5D762-8D3B-46E5-99CE-1F1108C2DE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31" y="1431182"/>
            <a:ext cx="4029713" cy="3383280"/>
          </a:xfrm>
          <a:prstGeom prst="rect">
            <a:avLst/>
          </a:prstGeom>
          <a:ln>
            <a:solidFill>
              <a:schemeClr val="tx1"/>
            </a:solidFill>
          </a:ln>
        </p:spPr>
      </p:pic>
      <p:pic>
        <p:nvPicPr>
          <p:cNvPr id="5" name="Picture 4">
            <a:extLst>
              <a:ext uri="{FF2B5EF4-FFF2-40B4-BE49-F238E27FC236}">
                <a16:creationId xmlns:a16="http://schemas.microsoft.com/office/drawing/2014/main" id="{AC28ED6C-BDE7-4FB6-A047-0C4F7E87A330}"/>
              </a:ext>
            </a:extLst>
          </p:cNvPr>
          <p:cNvPicPr>
            <a:picLocks noChangeAspect="1"/>
          </p:cNvPicPr>
          <p:nvPr/>
        </p:nvPicPr>
        <p:blipFill>
          <a:blip r:embed="rId9"/>
          <a:stretch>
            <a:fillRect/>
          </a:stretch>
        </p:blipFill>
        <p:spPr>
          <a:xfrm>
            <a:off x="3816991" y="1418487"/>
            <a:ext cx="2749279" cy="3411454"/>
          </a:xfrm>
          <a:prstGeom prst="rect">
            <a:avLst/>
          </a:prstGeom>
        </p:spPr>
      </p:pic>
    </p:spTree>
    <p:extLst>
      <p:ext uri="{BB962C8B-B14F-4D97-AF65-F5344CB8AC3E}">
        <p14:creationId xmlns:p14="http://schemas.microsoft.com/office/powerpoint/2010/main" val="2286480764"/>
      </p:ext>
    </p:extLst>
  </p:cSld>
  <p:clrMapOvr>
    <a:masterClrMapping/>
  </p:clrMapOvr>
  <mc:AlternateContent xmlns:mc="http://schemas.openxmlformats.org/markup-compatibility/2006" xmlns:p14="http://schemas.microsoft.com/office/powerpoint/2010/main">
    <mc:Choice Requires="p14">
      <p:transition spd="slow" p14:dur="2000" advTm="39932"/>
    </mc:Choice>
    <mc:Fallback xmlns="">
      <p:transition spd="slow" advTm="399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8621-E599-4560-AAB2-B4D8032E3346}"/>
              </a:ext>
            </a:extLst>
          </p:cNvPr>
          <p:cNvSpPr>
            <a:spLocks noGrp="1"/>
          </p:cNvSpPr>
          <p:nvPr>
            <p:ph type="title"/>
          </p:nvPr>
        </p:nvSpPr>
        <p:spPr>
          <a:xfrm>
            <a:off x="1583472" y="1"/>
            <a:ext cx="10608528" cy="1085849"/>
          </a:xfrm>
        </p:spPr>
        <p:txBody>
          <a:bodyPr>
            <a:normAutofit/>
          </a:bodyPr>
          <a:lstStyle/>
          <a:p>
            <a:r>
              <a:rPr lang="en-US" dirty="0"/>
              <a:t>Questions?</a:t>
            </a:r>
          </a:p>
        </p:txBody>
      </p:sp>
      <p:sp>
        <p:nvSpPr>
          <p:cNvPr id="8" name="Content Placeholder 20">
            <a:extLst>
              <a:ext uri="{FF2B5EF4-FFF2-40B4-BE49-F238E27FC236}">
                <a16:creationId xmlns:a16="http://schemas.microsoft.com/office/drawing/2014/main" id="{4C7D5761-CF49-40D4-8FFD-C45E431605EA}"/>
              </a:ext>
            </a:extLst>
          </p:cNvPr>
          <p:cNvSpPr>
            <a:spLocks noGrp="1"/>
          </p:cNvSpPr>
          <p:nvPr>
            <p:ph sz="half" idx="2"/>
          </p:nvPr>
        </p:nvSpPr>
        <p:spPr>
          <a:xfrm>
            <a:off x="3403933" y="2320837"/>
            <a:ext cx="5384135" cy="2216326"/>
          </a:xfrm>
        </p:spPr>
        <p:txBody>
          <a:bodyPr>
            <a:noAutofit/>
          </a:bodyPr>
          <a:lstStyle/>
          <a:p>
            <a:pPr marL="0" indent="0" algn="ctr">
              <a:buNone/>
            </a:pPr>
            <a:r>
              <a:rPr lang="en-US" sz="2000" b="1" dirty="0">
                <a:solidFill>
                  <a:srgbClr val="924420"/>
                </a:solidFill>
              </a:rPr>
              <a:t>Jenny Droscher</a:t>
            </a:r>
          </a:p>
          <a:p>
            <a:pPr marL="0" indent="0" algn="ctr">
              <a:buNone/>
            </a:pPr>
            <a:r>
              <a:rPr lang="en-US" sz="2000" b="1" dirty="0"/>
              <a:t>Public Involvement Officer</a:t>
            </a:r>
          </a:p>
          <a:p>
            <a:pPr marL="0" indent="0" algn="ctr">
              <a:buNone/>
            </a:pPr>
            <a:r>
              <a:rPr lang="en-US" sz="2000" b="1" dirty="0"/>
              <a:t>Oklahoma Department of Transportation</a:t>
            </a:r>
          </a:p>
          <a:p>
            <a:pPr marL="0" indent="0" algn="ctr">
              <a:buNone/>
            </a:pPr>
            <a:r>
              <a:rPr lang="en-US" sz="2000" b="1" dirty="0">
                <a:hlinkClick r:id="rId3"/>
              </a:rPr>
              <a:t>jdroscher@odot.org</a:t>
            </a:r>
            <a:endParaRPr lang="en-US" sz="2000" b="1" dirty="0"/>
          </a:p>
          <a:p>
            <a:pPr marL="0" indent="0" algn="ctr">
              <a:buNone/>
            </a:pPr>
            <a:r>
              <a:rPr lang="en-US" sz="2000" b="1" dirty="0"/>
              <a:t>405-246-6975</a:t>
            </a:r>
          </a:p>
        </p:txBody>
      </p:sp>
    </p:spTree>
    <p:extLst>
      <p:ext uri="{BB962C8B-B14F-4D97-AF65-F5344CB8AC3E}">
        <p14:creationId xmlns:p14="http://schemas.microsoft.com/office/powerpoint/2010/main" val="3587611023"/>
      </p:ext>
    </p:extLst>
  </p:cSld>
  <p:clrMapOvr>
    <a:masterClrMapping/>
  </p:clrMapOvr>
  <mc:AlternateContent xmlns:mc="http://schemas.openxmlformats.org/markup-compatibility/2006" xmlns:p14="http://schemas.microsoft.com/office/powerpoint/2010/main">
    <mc:Choice Requires="p14">
      <p:transition spd="slow" p14:dur="2000" advTm="61893"/>
    </mc:Choice>
    <mc:Fallback xmlns="">
      <p:transition spd="slow" advTm="6189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A Nutshell – Cryptocurrencies and Blockchains">
            <a:extLst>
              <a:ext uri="{FF2B5EF4-FFF2-40B4-BE49-F238E27FC236}">
                <a16:creationId xmlns:a16="http://schemas.microsoft.com/office/drawing/2014/main" id="{491D1929-B0B4-4997-9C8E-C373CD877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6" y="1856545"/>
            <a:ext cx="4324200" cy="432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348621-E599-4560-AAB2-B4D8032E3346}"/>
              </a:ext>
            </a:extLst>
          </p:cNvPr>
          <p:cNvSpPr>
            <a:spLocks noGrp="1"/>
          </p:cNvSpPr>
          <p:nvPr>
            <p:ph type="title"/>
          </p:nvPr>
        </p:nvSpPr>
        <p:spPr/>
        <p:txBody>
          <a:bodyPr>
            <a:normAutofit fontScale="90000"/>
          </a:bodyPr>
          <a:lstStyle/>
          <a:p>
            <a:r>
              <a:rPr lang="en-US" dirty="0"/>
              <a:t>Why is Public Involvement Important?</a:t>
            </a:r>
          </a:p>
        </p:txBody>
      </p:sp>
      <p:sp>
        <p:nvSpPr>
          <p:cNvPr id="3" name="Text Placeholder 2">
            <a:extLst>
              <a:ext uri="{FF2B5EF4-FFF2-40B4-BE49-F238E27FC236}">
                <a16:creationId xmlns:a16="http://schemas.microsoft.com/office/drawing/2014/main" id="{9CED9139-31D3-4431-976C-BFE1AE020EAD}"/>
              </a:ext>
            </a:extLst>
          </p:cNvPr>
          <p:cNvSpPr>
            <a:spLocks noGrp="1"/>
          </p:cNvSpPr>
          <p:nvPr>
            <p:ph type="body" idx="1"/>
          </p:nvPr>
        </p:nvSpPr>
        <p:spPr>
          <a:xfrm>
            <a:off x="6960970" y="1336990"/>
            <a:ext cx="4394418" cy="4324200"/>
          </a:xfrm>
        </p:spPr>
        <p:txBody>
          <a:bodyPr/>
          <a:lstStyle/>
          <a:p>
            <a:pPr marL="514350" indent="-514350">
              <a:buFont typeface="Arial" panose="020B0604020202020204" pitchFamily="34" charset="0"/>
              <a:buChar char="•"/>
            </a:pPr>
            <a:endParaRPr lang="en-US" sz="1600" dirty="0">
              <a:solidFill>
                <a:srgbClr val="434345"/>
              </a:solidFill>
            </a:endParaRPr>
          </a:p>
          <a:p>
            <a:pPr marL="514350" indent="-514350">
              <a:buFont typeface="Arial" panose="020B0604020202020204" pitchFamily="34" charset="0"/>
              <a:buChar char="•"/>
            </a:pPr>
            <a:endParaRPr lang="en-US" sz="2400" b="0" dirty="0">
              <a:solidFill>
                <a:srgbClr val="924420"/>
              </a:solidFill>
            </a:endParaRPr>
          </a:p>
        </p:txBody>
      </p:sp>
      <p:sp>
        <p:nvSpPr>
          <p:cNvPr id="4" name="Text Placeholder 2">
            <a:extLst>
              <a:ext uri="{FF2B5EF4-FFF2-40B4-BE49-F238E27FC236}">
                <a16:creationId xmlns:a16="http://schemas.microsoft.com/office/drawing/2014/main" id="{5EA4D3D8-70B2-4ADF-B837-8B26759E326A}"/>
              </a:ext>
            </a:extLst>
          </p:cNvPr>
          <p:cNvSpPr txBox="1">
            <a:spLocks/>
          </p:cNvSpPr>
          <p:nvPr/>
        </p:nvSpPr>
        <p:spPr>
          <a:xfrm>
            <a:off x="311139" y="1432789"/>
            <a:ext cx="6074196" cy="901064"/>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924420"/>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dirty="0"/>
              <a:t>In a Nutshell</a:t>
            </a:r>
          </a:p>
        </p:txBody>
      </p:sp>
      <p:pic>
        <p:nvPicPr>
          <p:cNvPr id="1028" name="Picture 4" descr="Agenda clipart public, Agenda public Transparent FREE for download on  WebStockReview 2020">
            <a:extLst>
              <a:ext uri="{FF2B5EF4-FFF2-40B4-BE49-F238E27FC236}">
                <a16:creationId xmlns:a16="http://schemas.microsoft.com/office/drawing/2014/main" id="{D5B32229-C09A-4C0D-9AD3-051C0CA5C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441" y="3756479"/>
            <a:ext cx="5895975"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6D7251AE-91BE-47E8-99E8-511FD32A55AA}"/>
              </a:ext>
            </a:extLst>
          </p:cNvPr>
          <p:cNvSpPr>
            <a:spLocks noGrp="1"/>
          </p:cNvSpPr>
          <p:nvPr>
            <p:ph sz="half" idx="2"/>
          </p:nvPr>
        </p:nvSpPr>
        <p:spPr>
          <a:xfrm>
            <a:off x="2031587" y="2185553"/>
            <a:ext cx="10173354" cy="2333337"/>
          </a:xfrm>
        </p:spPr>
        <p:txBody>
          <a:bodyPr>
            <a:normAutofit/>
          </a:bodyPr>
          <a:lstStyle/>
          <a:p>
            <a:endParaRPr lang="en-US" sz="1800" dirty="0">
              <a:solidFill>
                <a:srgbClr val="434345"/>
              </a:solidFill>
            </a:endParaRPr>
          </a:p>
          <a:p>
            <a:r>
              <a:rPr lang="en-US" sz="1800" dirty="0">
                <a:solidFill>
                  <a:srgbClr val="434345"/>
                </a:solidFill>
              </a:rPr>
              <a:t>Public’s tax dollars pay for improvements</a:t>
            </a:r>
          </a:p>
          <a:p>
            <a:r>
              <a:rPr lang="en-US" sz="1800" dirty="0">
                <a:solidFill>
                  <a:srgbClr val="434345"/>
                </a:solidFill>
              </a:rPr>
              <a:t>Projects affect communities, economies, and public safety</a:t>
            </a:r>
          </a:p>
          <a:p>
            <a:r>
              <a:rPr lang="en-US" sz="1800" dirty="0">
                <a:solidFill>
                  <a:srgbClr val="434345"/>
                </a:solidFill>
              </a:rPr>
              <a:t>Communities being impacted have insight to their infrastructures that agencies may not have</a:t>
            </a:r>
          </a:p>
          <a:p>
            <a:r>
              <a:rPr lang="en-US" sz="1800" dirty="0"/>
              <a:t>Transparency fosters agency credibility and improves public trust</a:t>
            </a:r>
          </a:p>
        </p:txBody>
      </p:sp>
    </p:spTree>
    <p:extLst>
      <p:ext uri="{BB962C8B-B14F-4D97-AF65-F5344CB8AC3E}">
        <p14:creationId xmlns:p14="http://schemas.microsoft.com/office/powerpoint/2010/main" val="2820531550"/>
      </p:ext>
    </p:extLst>
  </p:cSld>
  <p:clrMapOvr>
    <a:masterClrMapping/>
  </p:clrMapOvr>
  <mc:AlternateContent xmlns:mc="http://schemas.openxmlformats.org/markup-compatibility/2006" xmlns:p14="http://schemas.microsoft.com/office/powerpoint/2010/main">
    <mc:Choice Requires="p14">
      <p:transition spd="slow" p14:dur="2000" advTm="25569"/>
    </mc:Choice>
    <mc:Fallback xmlns="">
      <p:transition spd="slow" advTm="2556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8621-E599-4560-AAB2-B4D8032E3346}"/>
              </a:ext>
            </a:extLst>
          </p:cNvPr>
          <p:cNvSpPr>
            <a:spLocks noGrp="1"/>
          </p:cNvSpPr>
          <p:nvPr>
            <p:ph type="title"/>
          </p:nvPr>
        </p:nvSpPr>
        <p:spPr>
          <a:xfrm>
            <a:off x="1583472" y="1"/>
            <a:ext cx="10608528" cy="1085849"/>
          </a:xfrm>
        </p:spPr>
        <p:txBody>
          <a:bodyPr>
            <a:normAutofit fontScale="90000"/>
          </a:bodyPr>
          <a:lstStyle/>
          <a:p>
            <a:r>
              <a:rPr lang="en-US" dirty="0"/>
              <a:t>History of Public Involvement at ODOT</a:t>
            </a:r>
          </a:p>
        </p:txBody>
      </p:sp>
      <p:pic>
        <p:nvPicPr>
          <p:cNvPr id="10" name="Content Placeholder 9" descr="A group of people standing in a room&#10;&#10;Description automatically generated">
            <a:extLst>
              <a:ext uri="{FF2B5EF4-FFF2-40B4-BE49-F238E27FC236}">
                <a16:creationId xmlns:a16="http://schemas.microsoft.com/office/drawing/2014/main" id="{ABC6B669-18BD-42F1-AC89-BA7F8BE7A12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867968" y="1257967"/>
            <a:ext cx="4066556" cy="3049918"/>
          </a:xfrm>
          <a:prstGeom prst="rect">
            <a:avLst/>
          </a:prstGeom>
          <a:ln>
            <a:noFill/>
          </a:ln>
          <a:effectLst>
            <a:softEdge rad="112500"/>
          </a:effectLst>
        </p:spPr>
      </p:pic>
      <p:sp>
        <p:nvSpPr>
          <p:cNvPr id="8" name="Text Placeholder 2">
            <a:extLst>
              <a:ext uri="{FF2B5EF4-FFF2-40B4-BE49-F238E27FC236}">
                <a16:creationId xmlns:a16="http://schemas.microsoft.com/office/drawing/2014/main" id="{E7D68BB1-B376-4E32-A991-2D52683D35C5}"/>
              </a:ext>
            </a:extLst>
          </p:cNvPr>
          <p:cNvSpPr>
            <a:spLocks noGrp="1"/>
          </p:cNvSpPr>
          <p:nvPr>
            <p:ph type="body" idx="1"/>
          </p:nvPr>
        </p:nvSpPr>
        <p:spPr>
          <a:xfrm>
            <a:off x="311139" y="1336990"/>
            <a:ext cx="6074196" cy="901064"/>
          </a:xfrm>
        </p:spPr>
        <p:txBody>
          <a:bodyPr/>
          <a:lstStyle/>
          <a:p>
            <a:r>
              <a:rPr lang="en-US" sz="2400" dirty="0">
                <a:solidFill>
                  <a:srgbClr val="924420"/>
                </a:solidFill>
              </a:rPr>
              <a:t>Looking Back</a:t>
            </a:r>
          </a:p>
        </p:txBody>
      </p:sp>
      <p:pic>
        <p:nvPicPr>
          <p:cNvPr id="12" name="Picture 11" descr="A group of people in a room&#10;&#10;Description automatically generated">
            <a:extLst>
              <a:ext uri="{FF2B5EF4-FFF2-40B4-BE49-F238E27FC236}">
                <a16:creationId xmlns:a16="http://schemas.microsoft.com/office/drawing/2014/main" id="{6457C0A1-70BC-4C8A-B917-0C08B84C7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27450" y="3564061"/>
            <a:ext cx="3454848" cy="2591137"/>
          </a:xfrm>
          <a:prstGeom prst="rect">
            <a:avLst/>
          </a:prstGeom>
          <a:ln>
            <a:noFill/>
          </a:ln>
          <a:effectLst>
            <a:softEdge rad="112500"/>
          </a:effectLst>
        </p:spPr>
      </p:pic>
      <p:pic>
        <p:nvPicPr>
          <p:cNvPr id="14" name="Picture 13" descr="A picture containing indoor, table, sitting, floor&#10;&#10;Description automatically generated">
            <a:extLst>
              <a:ext uri="{FF2B5EF4-FFF2-40B4-BE49-F238E27FC236}">
                <a16:creationId xmlns:a16="http://schemas.microsoft.com/office/drawing/2014/main" id="{CFD0BFC4-D330-4F1E-94E9-1828CDF0AE54}"/>
              </a:ext>
            </a:extLst>
          </p:cNvPr>
          <p:cNvPicPr>
            <a:picLocks noChangeAspect="1"/>
          </p:cNvPicPr>
          <p:nvPr/>
        </p:nvPicPr>
        <p:blipFill rotWithShape="1">
          <a:blip r:embed="rId5">
            <a:extLst>
              <a:ext uri="{28A0092B-C50C-407E-A947-70E740481C1C}">
                <a14:useLocalDpi xmlns:a14="http://schemas.microsoft.com/office/drawing/2010/main" val="0"/>
              </a:ext>
            </a:extLst>
          </a:blip>
          <a:srcRect t="16506"/>
          <a:stretch/>
        </p:blipFill>
        <p:spPr>
          <a:xfrm>
            <a:off x="8500532" y="4267521"/>
            <a:ext cx="3321102" cy="2079697"/>
          </a:xfrm>
          <a:prstGeom prst="rect">
            <a:avLst/>
          </a:prstGeom>
          <a:ln>
            <a:noFill/>
          </a:ln>
          <a:effectLst>
            <a:softEdge rad="112500"/>
          </a:effectLst>
        </p:spPr>
      </p:pic>
      <p:sp>
        <p:nvSpPr>
          <p:cNvPr id="15" name="TextBox 14">
            <a:extLst>
              <a:ext uri="{FF2B5EF4-FFF2-40B4-BE49-F238E27FC236}">
                <a16:creationId xmlns:a16="http://schemas.microsoft.com/office/drawing/2014/main" id="{03B5267B-66B8-47A3-BD76-1206EDE71834}"/>
              </a:ext>
            </a:extLst>
          </p:cNvPr>
          <p:cNvSpPr txBox="1"/>
          <p:nvPr/>
        </p:nvSpPr>
        <p:spPr>
          <a:xfrm>
            <a:off x="311139" y="1767121"/>
            <a:ext cx="7556829" cy="1754326"/>
          </a:xfrm>
          <a:prstGeom prst="rect">
            <a:avLst/>
          </a:prstGeom>
          <a:noFill/>
        </p:spPr>
        <p:txBody>
          <a:bodyPr wrap="square" rtlCol="0">
            <a:spAutoFit/>
          </a:bodyPr>
          <a:lstStyle/>
          <a:p>
            <a:pPr marL="0" indent="0">
              <a:buNone/>
            </a:pPr>
            <a:r>
              <a:rPr lang="en-US" sz="1800" dirty="0">
                <a:latin typeface="Arial" panose="020B0604020202020204" pitchFamily="34" charset="0"/>
                <a:cs typeface="Arial" panose="020B0604020202020204" pitchFamily="34" charset="0"/>
              </a:rPr>
              <a:t>In the past 10 years ODOT has held over 150 public involvement events.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events have ranged from traditional public meetings, open houses, informational meetings, public hearings, pop-up booths, virtual engagement, and hybrid outreach.</a:t>
            </a:r>
          </a:p>
          <a:p>
            <a:pPr marL="0" indent="0">
              <a:buNone/>
            </a:pPr>
            <a:endParaRPr lang="en-US"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B28FA3A-3C51-400A-B1F4-6A2979997078}"/>
              </a:ext>
            </a:extLst>
          </p:cNvPr>
          <p:cNvSpPr txBox="1"/>
          <p:nvPr/>
        </p:nvSpPr>
        <p:spPr>
          <a:xfrm>
            <a:off x="370365" y="3346530"/>
            <a:ext cx="5230336" cy="2862322"/>
          </a:xfrm>
          <a:prstGeom prst="rect">
            <a:avLst/>
          </a:prstGeom>
          <a:noFill/>
        </p:spPr>
        <p:txBody>
          <a:bodyPr wrap="square" rtlCol="0">
            <a:spAutoFit/>
          </a:bodyPr>
          <a:lstStyle/>
          <a:p>
            <a:r>
              <a:rPr lang="en-US" sz="1800" b="1" dirty="0"/>
              <a:t>Face-to-Face Public Involvement</a:t>
            </a:r>
          </a:p>
          <a:p>
            <a:pPr lvl="1">
              <a:buFont typeface="Wingdings" panose="05000000000000000000" pitchFamily="2" charset="2"/>
              <a:buChar char="Ø"/>
            </a:pPr>
            <a:r>
              <a:rPr lang="en-US" dirty="0">
                <a:solidFill>
                  <a:srgbClr val="434345"/>
                </a:solidFill>
              </a:rPr>
              <a:t>In-person connection</a:t>
            </a:r>
          </a:p>
          <a:p>
            <a:pPr lvl="1">
              <a:buFont typeface="Wingdings" panose="05000000000000000000" pitchFamily="2" charset="2"/>
              <a:buChar char="Ø"/>
            </a:pPr>
            <a:r>
              <a:rPr lang="en-US" dirty="0">
                <a:solidFill>
                  <a:srgbClr val="434345"/>
                </a:solidFill>
              </a:rPr>
              <a:t>Internet not necessary </a:t>
            </a:r>
          </a:p>
          <a:p>
            <a:pPr lvl="1">
              <a:buFont typeface="Wingdings" panose="05000000000000000000" pitchFamily="2" charset="2"/>
              <a:buChar char="Ø"/>
            </a:pPr>
            <a:endParaRPr lang="en-US" dirty="0">
              <a:solidFill>
                <a:srgbClr val="434345"/>
              </a:solidFill>
            </a:endParaRPr>
          </a:p>
          <a:p>
            <a:r>
              <a:rPr lang="en-US" b="1" dirty="0"/>
              <a:t>Virtual Public Involvement (VPI)</a:t>
            </a:r>
            <a:endParaRPr lang="en-US" sz="1800" b="1" dirty="0"/>
          </a:p>
          <a:p>
            <a:pPr lvl="1">
              <a:buFont typeface="Wingdings" panose="05000000000000000000" pitchFamily="2" charset="2"/>
              <a:buChar char="Ø"/>
            </a:pPr>
            <a:r>
              <a:rPr lang="en-US" dirty="0">
                <a:solidFill>
                  <a:srgbClr val="434345"/>
                </a:solidFill>
              </a:rPr>
              <a:t>Websites, project visualizations, online surveys, electronic comment forms</a:t>
            </a:r>
          </a:p>
          <a:p>
            <a:pPr lvl="1">
              <a:buFont typeface="Wingdings" panose="05000000000000000000" pitchFamily="2" charset="2"/>
              <a:buChar char="Ø"/>
            </a:pPr>
            <a:r>
              <a:rPr lang="en-US" dirty="0">
                <a:solidFill>
                  <a:srgbClr val="434345"/>
                </a:solidFill>
              </a:rPr>
              <a:t>Accessible to those who are unable attend an in-person event</a:t>
            </a:r>
          </a:p>
          <a:p>
            <a:endParaRPr lang="en-US" dirty="0"/>
          </a:p>
        </p:txBody>
      </p:sp>
    </p:spTree>
    <p:extLst>
      <p:ext uri="{BB962C8B-B14F-4D97-AF65-F5344CB8AC3E}">
        <p14:creationId xmlns:p14="http://schemas.microsoft.com/office/powerpoint/2010/main" val="4200357325"/>
      </p:ext>
    </p:extLst>
  </p:cSld>
  <p:clrMapOvr>
    <a:masterClrMapping/>
  </p:clrMapOvr>
  <mc:AlternateContent xmlns:mc="http://schemas.openxmlformats.org/markup-compatibility/2006" xmlns:p14="http://schemas.microsoft.com/office/powerpoint/2010/main">
    <mc:Choice Requires="p14">
      <p:transition spd="slow" p14:dur="2000" advTm="61893"/>
    </mc:Choice>
    <mc:Fallback xmlns="">
      <p:transition spd="slow" advTm="618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5785-FEB8-4729-AF2B-22DCD18DB600}"/>
              </a:ext>
            </a:extLst>
          </p:cNvPr>
          <p:cNvSpPr>
            <a:spLocks noGrp="1"/>
          </p:cNvSpPr>
          <p:nvPr>
            <p:ph type="title"/>
          </p:nvPr>
        </p:nvSpPr>
        <p:spPr/>
        <p:txBody>
          <a:bodyPr/>
          <a:lstStyle/>
          <a:p>
            <a:r>
              <a:rPr lang="en-US" dirty="0"/>
              <a:t>Challenges of COVID-19</a:t>
            </a:r>
          </a:p>
        </p:txBody>
      </p:sp>
      <p:pic>
        <p:nvPicPr>
          <p:cNvPr id="2050" name="Picture 2" descr="The Only Way To Overcome Challenges | by Michael Bonnell | Think Better,  Live Better | Medium">
            <a:extLst>
              <a:ext uri="{FF2B5EF4-FFF2-40B4-BE49-F238E27FC236}">
                <a16:creationId xmlns:a16="http://schemas.microsoft.com/office/drawing/2014/main" id="{E43FDE40-44FF-46FF-82AB-673399457B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1" t="12838" r="5830" b="11825"/>
          <a:stretch/>
        </p:blipFill>
        <p:spPr bwMode="auto">
          <a:xfrm>
            <a:off x="6234343" y="3102554"/>
            <a:ext cx="5362575" cy="245052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F63197AD-B9E2-41A6-BF16-7F11AB2CBA46}"/>
              </a:ext>
            </a:extLst>
          </p:cNvPr>
          <p:cNvSpPr txBox="1">
            <a:spLocks/>
          </p:cNvSpPr>
          <p:nvPr/>
        </p:nvSpPr>
        <p:spPr>
          <a:xfrm>
            <a:off x="356699" y="1304925"/>
            <a:ext cx="6074196" cy="901064"/>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924420"/>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dirty="0"/>
              <a:t>Staying on Task</a:t>
            </a:r>
          </a:p>
        </p:txBody>
      </p:sp>
      <p:sp>
        <p:nvSpPr>
          <p:cNvPr id="8" name="TextBox 7">
            <a:extLst>
              <a:ext uri="{FF2B5EF4-FFF2-40B4-BE49-F238E27FC236}">
                <a16:creationId xmlns:a16="http://schemas.microsoft.com/office/drawing/2014/main" id="{28BE19D0-EA67-4FFF-A47C-C6C4B388E768}"/>
              </a:ext>
            </a:extLst>
          </p:cNvPr>
          <p:cNvSpPr txBox="1"/>
          <p:nvPr/>
        </p:nvSpPr>
        <p:spPr>
          <a:xfrm>
            <a:off x="356699" y="1735056"/>
            <a:ext cx="9932520" cy="646331"/>
          </a:xfrm>
          <a:prstGeom prst="rect">
            <a:avLst/>
          </a:prstGeom>
          <a:noFill/>
        </p:spPr>
        <p:txBody>
          <a:bodyPr wrap="square" rtlCol="0">
            <a:spAutoFit/>
          </a:bodyPr>
          <a:lstStyle/>
          <a:p>
            <a:pPr marL="0" indent="0">
              <a:buNone/>
            </a:pPr>
            <a:r>
              <a:rPr lang="en-US" dirty="0">
                <a:latin typeface="Arial" panose="020B0604020202020204" pitchFamily="34" charset="0"/>
                <a:cs typeface="Arial" panose="020B0604020202020204" pitchFamily="34" charset="0"/>
              </a:rPr>
              <a:t>At the beginning of the pandemic our initial challenges were, how do we k</a:t>
            </a:r>
            <a:r>
              <a:rPr lang="en-US" sz="1800" dirty="0">
                <a:latin typeface="Arial" panose="020B0604020202020204" pitchFamily="34" charset="0"/>
                <a:cs typeface="Arial" panose="020B0604020202020204" pitchFamily="34" charset="0"/>
              </a:rPr>
              <a:t>eep projects on schedule and how to do we reach the public without being able to meet with them face-to-face?</a:t>
            </a:r>
          </a:p>
        </p:txBody>
      </p:sp>
      <p:sp>
        <p:nvSpPr>
          <p:cNvPr id="9" name="TextBox 8">
            <a:extLst>
              <a:ext uri="{FF2B5EF4-FFF2-40B4-BE49-F238E27FC236}">
                <a16:creationId xmlns:a16="http://schemas.microsoft.com/office/drawing/2014/main" id="{7183ADCD-C503-4A94-AC0E-F2A62C89CE0E}"/>
              </a:ext>
            </a:extLst>
          </p:cNvPr>
          <p:cNvSpPr txBox="1"/>
          <p:nvPr/>
        </p:nvSpPr>
        <p:spPr>
          <a:xfrm>
            <a:off x="356699" y="2620584"/>
            <a:ext cx="5739302" cy="3416320"/>
          </a:xfrm>
          <a:prstGeom prst="rect">
            <a:avLst/>
          </a:prstGeom>
          <a:noFill/>
        </p:spPr>
        <p:txBody>
          <a:bodyPr wrap="square" rtlCol="0">
            <a:spAutoFit/>
          </a:bodyPr>
          <a:lstStyle/>
          <a:p>
            <a:r>
              <a:rPr lang="en-US" sz="1800" b="1" dirty="0"/>
              <a:t>Uncertainty nationwide from DOTs and FHWA on how to get public input without face-to-face contact</a:t>
            </a:r>
          </a:p>
          <a:p>
            <a:pPr lvl="1">
              <a:buFont typeface="Wingdings" panose="05000000000000000000" pitchFamily="2" charset="2"/>
              <a:buChar char="Ø"/>
            </a:pPr>
            <a:r>
              <a:rPr lang="en-US" dirty="0">
                <a:solidFill>
                  <a:srgbClr val="434345"/>
                </a:solidFill>
              </a:rPr>
              <a:t>To keep projects on track, we had to go virtual</a:t>
            </a:r>
          </a:p>
          <a:p>
            <a:pPr lvl="1">
              <a:buFont typeface="Wingdings" panose="05000000000000000000" pitchFamily="2" charset="2"/>
              <a:buChar char="Ø"/>
            </a:pPr>
            <a:r>
              <a:rPr lang="en-US" dirty="0">
                <a:solidFill>
                  <a:srgbClr val="434345"/>
                </a:solidFill>
              </a:rPr>
              <a:t>Previously VPI was only piece of public outreach</a:t>
            </a:r>
          </a:p>
          <a:p>
            <a:pPr lvl="1"/>
            <a:endParaRPr lang="en-US" dirty="0">
              <a:solidFill>
                <a:srgbClr val="434345"/>
              </a:solidFill>
            </a:endParaRPr>
          </a:p>
          <a:p>
            <a:r>
              <a:rPr lang="en-US" sz="1800" b="1" dirty="0"/>
              <a:t>Trial and error process to find what works</a:t>
            </a:r>
          </a:p>
          <a:p>
            <a:pPr lvl="1">
              <a:buFont typeface="Wingdings" panose="05000000000000000000" pitchFamily="2" charset="2"/>
              <a:buChar char="Ø"/>
            </a:pPr>
            <a:r>
              <a:rPr lang="en-US" dirty="0">
                <a:solidFill>
                  <a:srgbClr val="434345"/>
                </a:solidFill>
              </a:rPr>
              <a:t>Duplication of effort</a:t>
            </a:r>
          </a:p>
          <a:p>
            <a:pPr lvl="1">
              <a:buFont typeface="Wingdings" panose="05000000000000000000" pitchFamily="2" charset="2"/>
              <a:buChar char="Ø"/>
            </a:pPr>
            <a:r>
              <a:rPr lang="en-US" dirty="0">
                <a:solidFill>
                  <a:srgbClr val="434345"/>
                </a:solidFill>
              </a:rPr>
              <a:t>Offering quick responses to the public</a:t>
            </a:r>
          </a:p>
          <a:p>
            <a:pPr lvl="1">
              <a:buFont typeface="Wingdings" panose="05000000000000000000" pitchFamily="2" charset="2"/>
              <a:buChar char="Ø"/>
            </a:pPr>
            <a:r>
              <a:rPr lang="en-US" dirty="0">
                <a:solidFill>
                  <a:srgbClr val="434345"/>
                </a:solidFill>
              </a:rPr>
              <a:t>Public inclusion</a:t>
            </a:r>
          </a:p>
          <a:p>
            <a:pPr lvl="1">
              <a:buFont typeface="Wingdings" panose="05000000000000000000" pitchFamily="2" charset="2"/>
              <a:buChar char="Ø"/>
            </a:pPr>
            <a:endParaRPr lang="en-US" dirty="0">
              <a:solidFill>
                <a:srgbClr val="434345"/>
              </a:solidFill>
            </a:endParaRPr>
          </a:p>
          <a:p>
            <a:pPr lvl="1">
              <a:buFont typeface="Wingdings" panose="05000000000000000000" pitchFamily="2" charset="2"/>
              <a:buChar char="Ø"/>
            </a:pPr>
            <a:endParaRPr lang="en-US" dirty="0">
              <a:solidFill>
                <a:srgbClr val="434345"/>
              </a:solidFill>
            </a:endParaRPr>
          </a:p>
          <a:p>
            <a:endParaRPr lang="en-US" dirty="0"/>
          </a:p>
        </p:txBody>
      </p:sp>
    </p:spTree>
    <p:extLst>
      <p:ext uri="{BB962C8B-B14F-4D97-AF65-F5344CB8AC3E}">
        <p14:creationId xmlns:p14="http://schemas.microsoft.com/office/powerpoint/2010/main" val="417307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57AF-736B-4102-BB43-CB69AD0EB776}"/>
              </a:ext>
            </a:extLst>
          </p:cNvPr>
          <p:cNvSpPr>
            <a:spLocks noGrp="1"/>
          </p:cNvSpPr>
          <p:nvPr>
            <p:ph type="title"/>
          </p:nvPr>
        </p:nvSpPr>
        <p:spPr/>
        <p:txBody>
          <a:bodyPr/>
          <a:lstStyle/>
          <a:p>
            <a:r>
              <a:rPr lang="en-US" dirty="0"/>
              <a:t>An Integrated Approach </a:t>
            </a:r>
          </a:p>
        </p:txBody>
      </p:sp>
      <p:grpSp>
        <p:nvGrpSpPr>
          <p:cNvPr id="16" name="Group 15">
            <a:extLst>
              <a:ext uri="{FF2B5EF4-FFF2-40B4-BE49-F238E27FC236}">
                <a16:creationId xmlns:a16="http://schemas.microsoft.com/office/drawing/2014/main" id="{F11C9CEC-057F-4A8B-ABC0-05D25EF3F928}"/>
              </a:ext>
            </a:extLst>
          </p:cNvPr>
          <p:cNvGrpSpPr/>
          <p:nvPr/>
        </p:nvGrpSpPr>
        <p:grpSpPr>
          <a:xfrm>
            <a:off x="2711559" y="1555864"/>
            <a:ext cx="6768881" cy="4438668"/>
            <a:chOff x="2989743" y="1530697"/>
            <a:chExt cx="6768881" cy="4438668"/>
          </a:xfrm>
        </p:grpSpPr>
        <p:pic>
          <p:nvPicPr>
            <p:cNvPr id="1026" name="Picture 2" descr="Free Venn Diagram Template - TextMagic">
              <a:extLst>
                <a:ext uri="{FF2B5EF4-FFF2-40B4-BE49-F238E27FC236}">
                  <a16:creationId xmlns:a16="http://schemas.microsoft.com/office/drawing/2014/main" id="{897F8B42-022A-41D0-9BBE-D48275886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92" t="27074" r="12903" b="26939"/>
            <a:stretch/>
          </p:blipFill>
          <p:spPr bwMode="auto">
            <a:xfrm>
              <a:off x="3125756" y="1856791"/>
              <a:ext cx="6377030" cy="3984171"/>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a:extLst>
                <a:ext uri="{FF2B5EF4-FFF2-40B4-BE49-F238E27FC236}">
                  <a16:creationId xmlns:a16="http://schemas.microsoft.com/office/drawing/2014/main" id="{15D96344-807D-407B-A9EC-02AA54C0050C}"/>
                </a:ext>
              </a:extLst>
            </p:cNvPr>
            <p:cNvSpPr/>
            <p:nvPr/>
          </p:nvSpPr>
          <p:spPr>
            <a:xfrm>
              <a:off x="2989743" y="4107215"/>
              <a:ext cx="1194318" cy="1138335"/>
            </a:xfrm>
            <a:prstGeom prst="flowChartConnector">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Connector 24">
              <a:extLst>
                <a:ext uri="{FF2B5EF4-FFF2-40B4-BE49-F238E27FC236}">
                  <a16:creationId xmlns:a16="http://schemas.microsoft.com/office/drawing/2014/main" id="{7DA7EF39-3E45-4900-9F07-34E595960081}"/>
                </a:ext>
              </a:extLst>
            </p:cNvPr>
            <p:cNvSpPr/>
            <p:nvPr/>
          </p:nvSpPr>
          <p:spPr>
            <a:xfrm>
              <a:off x="3107233" y="2523287"/>
              <a:ext cx="1194318" cy="1138335"/>
            </a:xfrm>
            <a:prstGeom prst="flowChartConnector">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Connector 25">
              <a:extLst>
                <a:ext uri="{FF2B5EF4-FFF2-40B4-BE49-F238E27FC236}">
                  <a16:creationId xmlns:a16="http://schemas.microsoft.com/office/drawing/2014/main" id="{37A2991C-C0B6-4BE6-A2F2-EDE6B914A039}"/>
                </a:ext>
              </a:extLst>
            </p:cNvPr>
            <p:cNvSpPr/>
            <p:nvPr/>
          </p:nvSpPr>
          <p:spPr>
            <a:xfrm>
              <a:off x="4469803" y="4831030"/>
              <a:ext cx="1194318" cy="1138335"/>
            </a:xfrm>
            <a:prstGeom prst="flowChartConnector">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Connector 26">
              <a:extLst>
                <a:ext uri="{FF2B5EF4-FFF2-40B4-BE49-F238E27FC236}">
                  <a16:creationId xmlns:a16="http://schemas.microsoft.com/office/drawing/2014/main" id="{DAFDD907-BC61-4ACD-8009-8B5934BF45B2}"/>
                </a:ext>
              </a:extLst>
            </p:cNvPr>
            <p:cNvSpPr/>
            <p:nvPr/>
          </p:nvSpPr>
          <p:spPr>
            <a:xfrm>
              <a:off x="4469803" y="1544393"/>
              <a:ext cx="1194318" cy="1138335"/>
            </a:xfrm>
            <a:prstGeom prst="flowChartConnector">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Connector 27">
              <a:extLst>
                <a:ext uri="{FF2B5EF4-FFF2-40B4-BE49-F238E27FC236}">
                  <a16:creationId xmlns:a16="http://schemas.microsoft.com/office/drawing/2014/main" id="{A57D9E3E-E4BA-4E3F-9FBA-2836532D545F}"/>
                </a:ext>
              </a:extLst>
            </p:cNvPr>
            <p:cNvSpPr/>
            <p:nvPr/>
          </p:nvSpPr>
          <p:spPr>
            <a:xfrm>
              <a:off x="6999456" y="4831030"/>
              <a:ext cx="1194318" cy="1138335"/>
            </a:xfrm>
            <a:prstGeom prst="flowChartConnector">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Connector 28">
              <a:extLst>
                <a:ext uri="{FF2B5EF4-FFF2-40B4-BE49-F238E27FC236}">
                  <a16:creationId xmlns:a16="http://schemas.microsoft.com/office/drawing/2014/main" id="{C6EBE7FE-36DA-459A-A917-F453F88DB08F}"/>
                </a:ext>
              </a:extLst>
            </p:cNvPr>
            <p:cNvSpPr/>
            <p:nvPr/>
          </p:nvSpPr>
          <p:spPr>
            <a:xfrm>
              <a:off x="8564306" y="3859773"/>
              <a:ext cx="1194318" cy="1138335"/>
            </a:xfrm>
            <a:prstGeom prst="flowChartConnector">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Connector 29">
              <a:extLst>
                <a:ext uri="{FF2B5EF4-FFF2-40B4-BE49-F238E27FC236}">
                  <a16:creationId xmlns:a16="http://schemas.microsoft.com/office/drawing/2014/main" id="{F53BB35F-D2F9-40EE-BD76-B4027A4C6A01}"/>
                </a:ext>
              </a:extLst>
            </p:cNvPr>
            <p:cNvSpPr/>
            <p:nvPr/>
          </p:nvSpPr>
          <p:spPr>
            <a:xfrm>
              <a:off x="8476720" y="2395344"/>
              <a:ext cx="1194318" cy="1138335"/>
            </a:xfrm>
            <a:prstGeom prst="flowChartConnector">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Connector 30">
              <a:extLst>
                <a:ext uri="{FF2B5EF4-FFF2-40B4-BE49-F238E27FC236}">
                  <a16:creationId xmlns:a16="http://schemas.microsoft.com/office/drawing/2014/main" id="{3DC4016E-3577-4ED5-9458-02984AB8C6C5}"/>
                </a:ext>
              </a:extLst>
            </p:cNvPr>
            <p:cNvSpPr/>
            <p:nvPr/>
          </p:nvSpPr>
          <p:spPr>
            <a:xfrm>
              <a:off x="6986294" y="1530697"/>
              <a:ext cx="1194318" cy="1138335"/>
            </a:xfrm>
            <a:prstGeom prst="flowChartConnector">
              <a:avLst/>
            </a:prstGeom>
            <a:solidFill>
              <a:srgbClr val="E4D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E3E53EF3-E5A7-46EF-AA66-148B1D767934}"/>
              </a:ext>
            </a:extLst>
          </p:cNvPr>
          <p:cNvSpPr txBox="1"/>
          <p:nvPr/>
        </p:nvSpPr>
        <p:spPr>
          <a:xfrm>
            <a:off x="5514385" y="3447662"/>
            <a:ext cx="973123" cy="646331"/>
          </a:xfrm>
          <a:prstGeom prst="rect">
            <a:avLst/>
          </a:prstGeom>
          <a:noFill/>
          <a:effectLst/>
        </p:spPr>
        <p:txBody>
          <a:bodyPr wrap="square" rtlCol="0">
            <a:spAutoFit/>
          </a:bodyPr>
          <a:lstStyle/>
          <a:p>
            <a:pPr algn="ctr"/>
            <a:r>
              <a:rPr lang="en-US" b="1" dirty="0"/>
              <a:t>Hybrid </a:t>
            </a:r>
          </a:p>
          <a:p>
            <a:pPr algn="ctr"/>
            <a:r>
              <a:rPr lang="en-US" b="1" dirty="0"/>
              <a:t>meeting</a:t>
            </a:r>
          </a:p>
        </p:txBody>
      </p:sp>
      <p:sp>
        <p:nvSpPr>
          <p:cNvPr id="1024" name="TextBox 1023">
            <a:extLst>
              <a:ext uri="{FF2B5EF4-FFF2-40B4-BE49-F238E27FC236}">
                <a16:creationId xmlns:a16="http://schemas.microsoft.com/office/drawing/2014/main" id="{9C034A5F-B750-4B28-BFE1-9338E7191109}"/>
              </a:ext>
            </a:extLst>
          </p:cNvPr>
          <p:cNvSpPr txBox="1"/>
          <p:nvPr/>
        </p:nvSpPr>
        <p:spPr>
          <a:xfrm>
            <a:off x="6887361" y="3429000"/>
            <a:ext cx="1230509" cy="646331"/>
          </a:xfrm>
          <a:prstGeom prst="rect">
            <a:avLst/>
          </a:prstGeom>
          <a:noFill/>
        </p:spPr>
        <p:txBody>
          <a:bodyPr wrap="square" rtlCol="0">
            <a:spAutoFit/>
          </a:bodyPr>
          <a:lstStyle/>
          <a:p>
            <a:pPr algn="ctr"/>
            <a:r>
              <a:rPr lang="en-US" b="1" dirty="0"/>
              <a:t>In-person</a:t>
            </a:r>
          </a:p>
          <a:p>
            <a:pPr algn="ctr"/>
            <a:r>
              <a:rPr lang="en-US" b="1" dirty="0"/>
              <a:t>meeting</a:t>
            </a:r>
          </a:p>
        </p:txBody>
      </p:sp>
      <p:sp>
        <p:nvSpPr>
          <p:cNvPr id="35" name="TextBox 34">
            <a:extLst>
              <a:ext uri="{FF2B5EF4-FFF2-40B4-BE49-F238E27FC236}">
                <a16:creationId xmlns:a16="http://schemas.microsoft.com/office/drawing/2014/main" id="{802BE09E-B01F-4489-B1AD-69DF203BE6E4}"/>
              </a:ext>
            </a:extLst>
          </p:cNvPr>
          <p:cNvSpPr txBox="1"/>
          <p:nvPr/>
        </p:nvSpPr>
        <p:spPr>
          <a:xfrm>
            <a:off x="3905877" y="3429000"/>
            <a:ext cx="1230509" cy="646331"/>
          </a:xfrm>
          <a:prstGeom prst="rect">
            <a:avLst/>
          </a:prstGeom>
          <a:noFill/>
        </p:spPr>
        <p:txBody>
          <a:bodyPr wrap="square" rtlCol="0">
            <a:spAutoFit/>
          </a:bodyPr>
          <a:lstStyle/>
          <a:p>
            <a:pPr algn="ctr"/>
            <a:r>
              <a:rPr lang="en-US" b="1" dirty="0"/>
              <a:t>Virtual</a:t>
            </a:r>
          </a:p>
          <a:p>
            <a:pPr algn="ctr"/>
            <a:r>
              <a:rPr lang="en-US" b="1" dirty="0"/>
              <a:t>meeting</a:t>
            </a:r>
          </a:p>
        </p:txBody>
      </p:sp>
      <p:sp>
        <p:nvSpPr>
          <p:cNvPr id="1025" name="TextBox 1024">
            <a:extLst>
              <a:ext uri="{FF2B5EF4-FFF2-40B4-BE49-F238E27FC236}">
                <a16:creationId xmlns:a16="http://schemas.microsoft.com/office/drawing/2014/main" id="{4B045D66-F03C-4F79-9560-43A6026AE277}"/>
              </a:ext>
            </a:extLst>
          </p:cNvPr>
          <p:cNvSpPr txBox="1"/>
          <p:nvPr/>
        </p:nvSpPr>
        <p:spPr>
          <a:xfrm>
            <a:off x="4250342" y="1770077"/>
            <a:ext cx="1059889" cy="738664"/>
          </a:xfrm>
          <a:prstGeom prst="rect">
            <a:avLst/>
          </a:prstGeom>
          <a:noFill/>
        </p:spPr>
        <p:txBody>
          <a:bodyPr wrap="square" rtlCol="0">
            <a:spAutoFit/>
          </a:bodyPr>
          <a:lstStyle/>
          <a:p>
            <a:pPr algn="ctr"/>
            <a:r>
              <a:rPr lang="en-US" sz="1400" b="1" dirty="0"/>
              <a:t>Broadband access or quality</a:t>
            </a:r>
          </a:p>
        </p:txBody>
      </p:sp>
      <p:sp>
        <p:nvSpPr>
          <p:cNvPr id="37" name="TextBox 36">
            <a:extLst>
              <a:ext uri="{FF2B5EF4-FFF2-40B4-BE49-F238E27FC236}">
                <a16:creationId xmlns:a16="http://schemas.microsoft.com/office/drawing/2014/main" id="{2A87F7D5-65F5-49AB-96B9-8025813E828E}"/>
              </a:ext>
            </a:extLst>
          </p:cNvPr>
          <p:cNvSpPr txBox="1"/>
          <p:nvPr/>
        </p:nvSpPr>
        <p:spPr>
          <a:xfrm>
            <a:off x="2776948" y="2834897"/>
            <a:ext cx="1306904" cy="738664"/>
          </a:xfrm>
          <a:prstGeom prst="rect">
            <a:avLst/>
          </a:prstGeom>
          <a:noFill/>
        </p:spPr>
        <p:txBody>
          <a:bodyPr wrap="square" rtlCol="0">
            <a:spAutoFit/>
          </a:bodyPr>
          <a:lstStyle/>
          <a:p>
            <a:pPr algn="ctr"/>
            <a:r>
              <a:rPr lang="en-US" sz="1400" b="1" dirty="0"/>
              <a:t>Uncomfortable with technology</a:t>
            </a:r>
          </a:p>
        </p:txBody>
      </p:sp>
      <p:sp>
        <p:nvSpPr>
          <p:cNvPr id="38" name="TextBox 37">
            <a:extLst>
              <a:ext uri="{FF2B5EF4-FFF2-40B4-BE49-F238E27FC236}">
                <a16:creationId xmlns:a16="http://schemas.microsoft.com/office/drawing/2014/main" id="{F650C9F5-7BE7-41D3-B377-1E588E101C8D}"/>
              </a:ext>
            </a:extLst>
          </p:cNvPr>
          <p:cNvSpPr txBox="1"/>
          <p:nvPr/>
        </p:nvSpPr>
        <p:spPr>
          <a:xfrm>
            <a:off x="2773924" y="4353285"/>
            <a:ext cx="1059889" cy="738664"/>
          </a:xfrm>
          <a:prstGeom prst="rect">
            <a:avLst/>
          </a:prstGeom>
          <a:noFill/>
        </p:spPr>
        <p:txBody>
          <a:bodyPr wrap="square" rtlCol="0">
            <a:spAutoFit/>
          </a:bodyPr>
          <a:lstStyle/>
          <a:p>
            <a:pPr algn="ctr"/>
            <a:r>
              <a:rPr lang="en-US" sz="1400" b="1" dirty="0"/>
              <a:t>Lack of face-to-face interaction</a:t>
            </a:r>
          </a:p>
        </p:txBody>
      </p:sp>
      <p:sp>
        <p:nvSpPr>
          <p:cNvPr id="39" name="TextBox 38">
            <a:extLst>
              <a:ext uri="{FF2B5EF4-FFF2-40B4-BE49-F238E27FC236}">
                <a16:creationId xmlns:a16="http://schemas.microsoft.com/office/drawing/2014/main" id="{EF789F35-FDE1-44A6-98FE-9C8D6575FED5}"/>
              </a:ext>
            </a:extLst>
          </p:cNvPr>
          <p:cNvSpPr txBox="1"/>
          <p:nvPr/>
        </p:nvSpPr>
        <p:spPr>
          <a:xfrm>
            <a:off x="4258833" y="4898268"/>
            <a:ext cx="1059889" cy="954107"/>
          </a:xfrm>
          <a:prstGeom prst="rect">
            <a:avLst/>
          </a:prstGeom>
          <a:noFill/>
        </p:spPr>
        <p:txBody>
          <a:bodyPr wrap="square" rtlCol="0">
            <a:spAutoFit/>
          </a:bodyPr>
          <a:lstStyle/>
          <a:p>
            <a:pPr algn="ctr"/>
            <a:r>
              <a:rPr lang="en-US" sz="1400" b="1" dirty="0"/>
              <a:t>Cultural</a:t>
            </a:r>
          </a:p>
          <a:p>
            <a:pPr algn="ctr"/>
            <a:r>
              <a:rPr lang="en-US" sz="1400" b="1" dirty="0"/>
              <a:t>e.g., technology restrictions</a:t>
            </a:r>
          </a:p>
        </p:txBody>
      </p:sp>
      <p:sp>
        <p:nvSpPr>
          <p:cNvPr id="40" name="TextBox 39">
            <a:extLst>
              <a:ext uri="{FF2B5EF4-FFF2-40B4-BE49-F238E27FC236}">
                <a16:creationId xmlns:a16="http://schemas.microsoft.com/office/drawing/2014/main" id="{F55A74FD-A23C-4BDD-9212-9276CEA08354}"/>
              </a:ext>
            </a:extLst>
          </p:cNvPr>
          <p:cNvSpPr txBox="1"/>
          <p:nvPr/>
        </p:nvSpPr>
        <p:spPr>
          <a:xfrm>
            <a:off x="6691948" y="5162900"/>
            <a:ext cx="1277593" cy="523220"/>
          </a:xfrm>
          <a:prstGeom prst="rect">
            <a:avLst/>
          </a:prstGeom>
          <a:noFill/>
        </p:spPr>
        <p:txBody>
          <a:bodyPr wrap="square" rtlCol="0">
            <a:spAutoFit/>
          </a:bodyPr>
          <a:lstStyle/>
          <a:p>
            <a:pPr algn="ctr"/>
            <a:r>
              <a:rPr lang="en-US" sz="1400" b="1" dirty="0"/>
              <a:t>Inadequate transportation</a:t>
            </a:r>
          </a:p>
        </p:txBody>
      </p:sp>
      <p:sp>
        <p:nvSpPr>
          <p:cNvPr id="41" name="TextBox 40">
            <a:extLst>
              <a:ext uri="{FF2B5EF4-FFF2-40B4-BE49-F238E27FC236}">
                <a16:creationId xmlns:a16="http://schemas.microsoft.com/office/drawing/2014/main" id="{DD2F23A8-9771-4D54-A648-055089C58387}"/>
              </a:ext>
            </a:extLst>
          </p:cNvPr>
          <p:cNvSpPr txBox="1"/>
          <p:nvPr/>
        </p:nvSpPr>
        <p:spPr>
          <a:xfrm>
            <a:off x="8359294" y="4104205"/>
            <a:ext cx="1059889" cy="738664"/>
          </a:xfrm>
          <a:prstGeom prst="rect">
            <a:avLst/>
          </a:prstGeom>
          <a:noFill/>
        </p:spPr>
        <p:txBody>
          <a:bodyPr wrap="square" rtlCol="0">
            <a:spAutoFit/>
          </a:bodyPr>
          <a:lstStyle/>
          <a:p>
            <a:pPr algn="ctr"/>
            <a:r>
              <a:rPr lang="en-US" sz="1400" b="1" dirty="0"/>
              <a:t>Personal/</a:t>
            </a:r>
          </a:p>
          <a:p>
            <a:pPr algn="ctr"/>
            <a:r>
              <a:rPr lang="en-US" sz="1400" b="1" dirty="0"/>
              <a:t>work </a:t>
            </a:r>
          </a:p>
          <a:p>
            <a:pPr algn="ctr"/>
            <a:r>
              <a:rPr lang="en-US" sz="1400" b="1" dirty="0"/>
              <a:t>conflicts</a:t>
            </a:r>
          </a:p>
        </p:txBody>
      </p:sp>
      <p:sp>
        <p:nvSpPr>
          <p:cNvPr id="42" name="TextBox 41">
            <a:extLst>
              <a:ext uri="{FF2B5EF4-FFF2-40B4-BE49-F238E27FC236}">
                <a16:creationId xmlns:a16="http://schemas.microsoft.com/office/drawing/2014/main" id="{7D85F00C-A6D3-45AA-B76A-E7463C582476}"/>
              </a:ext>
            </a:extLst>
          </p:cNvPr>
          <p:cNvSpPr txBox="1"/>
          <p:nvPr/>
        </p:nvSpPr>
        <p:spPr>
          <a:xfrm>
            <a:off x="8270451" y="2726571"/>
            <a:ext cx="1059889" cy="523220"/>
          </a:xfrm>
          <a:prstGeom prst="rect">
            <a:avLst/>
          </a:prstGeom>
          <a:noFill/>
        </p:spPr>
        <p:txBody>
          <a:bodyPr wrap="square" rtlCol="0">
            <a:spAutoFit/>
          </a:bodyPr>
          <a:lstStyle/>
          <a:p>
            <a:pPr algn="ctr"/>
            <a:r>
              <a:rPr lang="en-US" sz="1400" b="1" dirty="0"/>
              <a:t>Travel </a:t>
            </a:r>
          </a:p>
          <a:p>
            <a:pPr algn="ctr"/>
            <a:r>
              <a:rPr lang="en-US" sz="1400" b="1" dirty="0"/>
              <a:t>costs</a:t>
            </a:r>
          </a:p>
        </p:txBody>
      </p:sp>
      <p:sp>
        <p:nvSpPr>
          <p:cNvPr id="43" name="TextBox 42">
            <a:extLst>
              <a:ext uri="{FF2B5EF4-FFF2-40B4-BE49-F238E27FC236}">
                <a16:creationId xmlns:a16="http://schemas.microsoft.com/office/drawing/2014/main" id="{98F61A2B-A49C-43B4-BADD-8D3CC9CD0680}"/>
              </a:ext>
            </a:extLst>
          </p:cNvPr>
          <p:cNvSpPr txBox="1"/>
          <p:nvPr/>
        </p:nvSpPr>
        <p:spPr>
          <a:xfrm>
            <a:off x="6725504" y="1817132"/>
            <a:ext cx="1156427" cy="523220"/>
          </a:xfrm>
          <a:prstGeom prst="rect">
            <a:avLst/>
          </a:prstGeom>
          <a:noFill/>
        </p:spPr>
        <p:txBody>
          <a:bodyPr wrap="square" rtlCol="0">
            <a:spAutoFit/>
          </a:bodyPr>
          <a:lstStyle/>
          <a:p>
            <a:pPr algn="ctr"/>
            <a:r>
              <a:rPr lang="en-US" sz="1400" b="1" dirty="0"/>
              <a:t>Time</a:t>
            </a:r>
          </a:p>
          <a:p>
            <a:pPr algn="ctr"/>
            <a:r>
              <a:rPr lang="en-US" sz="1400" b="1" dirty="0"/>
              <a:t>commitment</a:t>
            </a:r>
          </a:p>
        </p:txBody>
      </p:sp>
      <p:cxnSp>
        <p:nvCxnSpPr>
          <p:cNvPr id="1030" name="Straight Connector 1029">
            <a:extLst>
              <a:ext uri="{FF2B5EF4-FFF2-40B4-BE49-F238E27FC236}">
                <a16:creationId xmlns:a16="http://schemas.microsoft.com/office/drawing/2014/main" id="{E6631454-6460-45F3-BD4D-2426E54E0BA4}"/>
              </a:ext>
            </a:extLst>
          </p:cNvPr>
          <p:cNvCxnSpPr>
            <a:cxnSpLocks/>
          </p:cNvCxnSpPr>
          <p:nvPr/>
        </p:nvCxnSpPr>
        <p:spPr>
          <a:xfrm>
            <a:off x="5498022" y="3447662"/>
            <a:ext cx="100584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C072B75-5142-48E4-AC57-CF228A871C94}"/>
              </a:ext>
            </a:extLst>
          </p:cNvPr>
          <p:cNvCxnSpPr>
            <a:cxnSpLocks/>
          </p:cNvCxnSpPr>
          <p:nvPr/>
        </p:nvCxnSpPr>
        <p:spPr>
          <a:xfrm>
            <a:off x="5498022" y="4066000"/>
            <a:ext cx="100584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165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57AF-736B-4102-BB43-CB69AD0EB776}"/>
              </a:ext>
            </a:extLst>
          </p:cNvPr>
          <p:cNvSpPr>
            <a:spLocks noGrp="1"/>
          </p:cNvSpPr>
          <p:nvPr>
            <p:ph type="title"/>
          </p:nvPr>
        </p:nvSpPr>
        <p:spPr/>
        <p:txBody>
          <a:bodyPr/>
          <a:lstStyle/>
          <a:p>
            <a:r>
              <a:rPr lang="en-US" dirty="0"/>
              <a:t>An Integrated Approach </a:t>
            </a:r>
          </a:p>
        </p:txBody>
      </p:sp>
      <p:sp>
        <p:nvSpPr>
          <p:cNvPr id="6" name="TextBox 5">
            <a:extLst>
              <a:ext uri="{FF2B5EF4-FFF2-40B4-BE49-F238E27FC236}">
                <a16:creationId xmlns:a16="http://schemas.microsoft.com/office/drawing/2014/main" id="{133AF6D0-BC6B-4B37-BBB9-BC71CCFC68B5}"/>
              </a:ext>
            </a:extLst>
          </p:cNvPr>
          <p:cNvSpPr txBox="1"/>
          <p:nvPr/>
        </p:nvSpPr>
        <p:spPr>
          <a:xfrm>
            <a:off x="315884" y="1446415"/>
            <a:ext cx="11321934" cy="424732"/>
          </a:xfrm>
          <a:prstGeom prst="rect">
            <a:avLst/>
          </a:prstGeom>
          <a:noFill/>
        </p:spPr>
        <p:txBody>
          <a:bodyPr wrap="square" rtlCol="0">
            <a:spAutoFit/>
          </a:bodyPr>
          <a:lstStyle/>
          <a:p>
            <a:pPr>
              <a:lnSpc>
                <a:spcPct val="90000"/>
              </a:lnSpc>
              <a:spcBef>
                <a:spcPts val="1000"/>
              </a:spcBef>
            </a:pPr>
            <a:r>
              <a:rPr lang="en-US" sz="2400" b="1" dirty="0">
                <a:solidFill>
                  <a:srgbClr val="924420"/>
                </a:solidFill>
                <a:latin typeface="Arial" panose="020B0604020202020204" pitchFamily="34" charset="0"/>
                <a:cs typeface="Arial" panose="020B0604020202020204" pitchFamily="34" charset="0"/>
              </a:rPr>
              <a:t>USPS Every Door Direct Mail </a:t>
            </a:r>
          </a:p>
        </p:txBody>
      </p:sp>
      <p:pic>
        <p:nvPicPr>
          <p:cNvPr id="7" name="Picture 6">
            <a:extLst>
              <a:ext uri="{FF2B5EF4-FFF2-40B4-BE49-F238E27FC236}">
                <a16:creationId xmlns:a16="http://schemas.microsoft.com/office/drawing/2014/main" id="{E1A07E0D-F85D-4CD1-A55D-29C55AC92408}"/>
              </a:ext>
            </a:extLst>
          </p:cNvPr>
          <p:cNvPicPr>
            <a:picLocks noChangeAspect="1"/>
          </p:cNvPicPr>
          <p:nvPr/>
        </p:nvPicPr>
        <p:blipFill>
          <a:blip r:embed="rId3"/>
          <a:stretch>
            <a:fillRect/>
          </a:stretch>
        </p:blipFill>
        <p:spPr>
          <a:xfrm>
            <a:off x="4652372" y="2668381"/>
            <a:ext cx="2992270" cy="3979804"/>
          </a:xfrm>
          <a:prstGeom prst="rect">
            <a:avLst/>
          </a:prstGeom>
          <a:ln w="3175">
            <a:solidFill>
              <a:schemeClr val="tx1"/>
            </a:solidFill>
          </a:ln>
        </p:spPr>
      </p:pic>
      <p:pic>
        <p:nvPicPr>
          <p:cNvPr id="8" name="Picture 7">
            <a:extLst>
              <a:ext uri="{FF2B5EF4-FFF2-40B4-BE49-F238E27FC236}">
                <a16:creationId xmlns:a16="http://schemas.microsoft.com/office/drawing/2014/main" id="{0BB41BFD-5221-4B61-A7F7-60C64D5FDE4C}"/>
              </a:ext>
            </a:extLst>
          </p:cNvPr>
          <p:cNvPicPr>
            <a:picLocks noChangeAspect="1"/>
          </p:cNvPicPr>
          <p:nvPr/>
        </p:nvPicPr>
        <p:blipFill>
          <a:blip r:embed="rId4"/>
          <a:stretch>
            <a:fillRect/>
          </a:stretch>
        </p:blipFill>
        <p:spPr>
          <a:xfrm rot="5400000">
            <a:off x="8292578" y="2439774"/>
            <a:ext cx="3215764" cy="4306009"/>
          </a:xfrm>
          <a:prstGeom prst="rect">
            <a:avLst/>
          </a:prstGeom>
          <a:ln w="3175">
            <a:solidFill>
              <a:schemeClr val="tx1"/>
            </a:solidFill>
          </a:ln>
        </p:spPr>
      </p:pic>
      <p:sp>
        <p:nvSpPr>
          <p:cNvPr id="9" name="Content Placeholder 3">
            <a:extLst>
              <a:ext uri="{FF2B5EF4-FFF2-40B4-BE49-F238E27FC236}">
                <a16:creationId xmlns:a16="http://schemas.microsoft.com/office/drawing/2014/main" id="{C5BEEAE8-CF1F-4467-BDF8-4E00A1A8EAC2}"/>
              </a:ext>
            </a:extLst>
          </p:cNvPr>
          <p:cNvSpPr>
            <a:spLocks noGrp="1"/>
          </p:cNvSpPr>
          <p:nvPr>
            <p:ph sz="half" idx="2"/>
          </p:nvPr>
        </p:nvSpPr>
        <p:spPr>
          <a:xfrm>
            <a:off x="415636" y="1932308"/>
            <a:ext cx="11321934" cy="752703"/>
          </a:xfrm>
        </p:spPr>
        <p:txBody>
          <a:bodyPr>
            <a:normAutofit/>
          </a:bodyPr>
          <a:lstStyle/>
          <a:p>
            <a:pPr marL="0" indent="0">
              <a:buNone/>
            </a:pPr>
            <a:r>
              <a:rPr lang="en-US" sz="1800" dirty="0"/>
              <a:t>Numerous others have utilized this tool for public outreach but prior to the pandemic the Oklahoma Department of Transportation (ODOT) had not tried it out, we did door to door flyers</a:t>
            </a:r>
          </a:p>
          <a:p>
            <a:endParaRPr lang="en-US" sz="1800" dirty="0"/>
          </a:p>
        </p:txBody>
      </p:sp>
      <p:sp>
        <p:nvSpPr>
          <p:cNvPr id="10" name="TextBox 9">
            <a:extLst>
              <a:ext uri="{FF2B5EF4-FFF2-40B4-BE49-F238E27FC236}">
                <a16:creationId xmlns:a16="http://schemas.microsoft.com/office/drawing/2014/main" id="{F8ECC7C5-A248-4026-A0AE-B65BFBE8C1BE}"/>
              </a:ext>
            </a:extLst>
          </p:cNvPr>
          <p:cNvSpPr txBox="1"/>
          <p:nvPr/>
        </p:nvSpPr>
        <p:spPr>
          <a:xfrm>
            <a:off x="315884" y="2728701"/>
            <a:ext cx="4314305" cy="3416320"/>
          </a:xfrm>
          <a:prstGeom prst="rect">
            <a:avLst/>
          </a:prstGeom>
          <a:noFill/>
        </p:spPr>
        <p:txBody>
          <a:bodyPr wrap="square" rtlCol="0">
            <a:spAutoFit/>
          </a:bodyPr>
          <a:lstStyle/>
          <a:p>
            <a:r>
              <a:rPr lang="en-US" sz="1800" b="1" dirty="0"/>
              <a:t>Door to Door Flyers </a:t>
            </a:r>
          </a:p>
          <a:p>
            <a:pPr lvl="1">
              <a:buFont typeface="Wingdings" panose="05000000000000000000" pitchFamily="2" charset="2"/>
              <a:buChar char="Ø"/>
            </a:pPr>
            <a:r>
              <a:rPr lang="en-US" dirty="0">
                <a:solidFill>
                  <a:srgbClr val="434345"/>
                </a:solidFill>
              </a:rPr>
              <a:t>Single page</a:t>
            </a:r>
          </a:p>
          <a:p>
            <a:pPr lvl="1">
              <a:buFont typeface="Wingdings" panose="05000000000000000000" pitchFamily="2" charset="2"/>
              <a:buChar char="Ø"/>
            </a:pPr>
            <a:r>
              <a:rPr lang="en-US" dirty="0">
                <a:solidFill>
                  <a:srgbClr val="434345"/>
                </a:solidFill>
              </a:rPr>
              <a:t>Handed out to the homes and businesses adjacent to the project</a:t>
            </a:r>
          </a:p>
          <a:p>
            <a:pPr lvl="1">
              <a:buFont typeface="Wingdings" panose="05000000000000000000" pitchFamily="2" charset="2"/>
              <a:buChar char="Ø"/>
            </a:pPr>
            <a:endParaRPr lang="en-US" dirty="0">
              <a:solidFill>
                <a:srgbClr val="434345"/>
              </a:solidFill>
            </a:endParaRPr>
          </a:p>
          <a:p>
            <a:r>
              <a:rPr lang="en-US" b="1" dirty="0"/>
              <a:t>Direct Mail</a:t>
            </a:r>
            <a:r>
              <a:rPr lang="en-US" sz="1800" b="1" dirty="0"/>
              <a:t> </a:t>
            </a:r>
          </a:p>
          <a:p>
            <a:pPr lvl="1">
              <a:buFont typeface="Wingdings" panose="05000000000000000000" pitchFamily="2" charset="2"/>
              <a:buChar char="Ø"/>
            </a:pPr>
            <a:r>
              <a:rPr lang="en-US" dirty="0">
                <a:solidFill>
                  <a:srgbClr val="434345"/>
                </a:solidFill>
              </a:rPr>
              <a:t>Pamphlets are multi page documents </a:t>
            </a:r>
          </a:p>
          <a:p>
            <a:pPr lvl="1">
              <a:buFont typeface="Wingdings" panose="05000000000000000000" pitchFamily="2" charset="2"/>
              <a:buChar char="Ø"/>
            </a:pPr>
            <a:r>
              <a:rPr lang="en-US" dirty="0">
                <a:solidFill>
                  <a:srgbClr val="434345"/>
                </a:solidFill>
              </a:rPr>
              <a:t>These are mailed to postal routes within the community and often reach more than the door-to-door flyer would</a:t>
            </a:r>
          </a:p>
          <a:p>
            <a:endParaRPr lang="en-US" dirty="0"/>
          </a:p>
        </p:txBody>
      </p:sp>
    </p:spTree>
    <p:extLst>
      <p:ext uri="{BB962C8B-B14F-4D97-AF65-F5344CB8AC3E}">
        <p14:creationId xmlns:p14="http://schemas.microsoft.com/office/powerpoint/2010/main" val="2229183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8F5F-9A68-4023-B545-1D87582A5A80}"/>
              </a:ext>
            </a:extLst>
          </p:cNvPr>
          <p:cNvSpPr>
            <a:spLocks noGrp="1"/>
          </p:cNvSpPr>
          <p:nvPr>
            <p:ph type="title"/>
          </p:nvPr>
        </p:nvSpPr>
        <p:spPr/>
        <p:txBody>
          <a:bodyPr/>
          <a:lstStyle/>
          <a:p>
            <a:r>
              <a:rPr lang="en-US" dirty="0"/>
              <a:t>An Integrated Approach </a:t>
            </a:r>
          </a:p>
        </p:txBody>
      </p:sp>
      <p:sp>
        <p:nvSpPr>
          <p:cNvPr id="10" name="TextBox 9">
            <a:extLst>
              <a:ext uri="{FF2B5EF4-FFF2-40B4-BE49-F238E27FC236}">
                <a16:creationId xmlns:a16="http://schemas.microsoft.com/office/drawing/2014/main" id="{E5EF7684-C3D6-4170-918D-4C352972CDB6}"/>
              </a:ext>
            </a:extLst>
          </p:cNvPr>
          <p:cNvSpPr txBox="1"/>
          <p:nvPr/>
        </p:nvSpPr>
        <p:spPr>
          <a:xfrm>
            <a:off x="315884" y="1371598"/>
            <a:ext cx="11321934" cy="424732"/>
          </a:xfrm>
          <a:prstGeom prst="rect">
            <a:avLst/>
          </a:prstGeom>
          <a:noFill/>
        </p:spPr>
        <p:txBody>
          <a:bodyPr wrap="square" rtlCol="0">
            <a:spAutoFit/>
          </a:bodyPr>
          <a:lstStyle/>
          <a:p>
            <a:pPr>
              <a:lnSpc>
                <a:spcPct val="90000"/>
              </a:lnSpc>
              <a:spcBef>
                <a:spcPts val="1000"/>
              </a:spcBef>
            </a:pPr>
            <a:r>
              <a:rPr lang="en-US" sz="2400" b="1" dirty="0">
                <a:solidFill>
                  <a:srgbClr val="924420"/>
                </a:solidFill>
                <a:latin typeface="Arial" panose="020B0604020202020204" pitchFamily="34" charset="0"/>
                <a:cs typeface="Arial" panose="020B0604020202020204" pitchFamily="34" charset="0"/>
              </a:rPr>
              <a:t>Trying to reach everyone, everywhere, all at once</a:t>
            </a:r>
          </a:p>
        </p:txBody>
      </p:sp>
      <p:sp>
        <p:nvSpPr>
          <p:cNvPr id="12" name="TextBox 11">
            <a:extLst>
              <a:ext uri="{FF2B5EF4-FFF2-40B4-BE49-F238E27FC236}">
                <a16:creationId xmlns:a16="http://schemas.microsoft.com/office/drawing/2014/main" id="{7CAD0544-3D0D-4C0A-9DEA-432332D89DA9}"/>
              </a:ext>
            </a:extLst>
          </p:cNvPr>
          <p:cNvSpPr txBox="1"/>
          <p:nvPr/>
        </p:nvSpPr>
        <p:spPr>
          <a:xfrm>
            <a:off x="936632" y="2669368"/>
            <a:ext cx="9109166" cy="335989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1800" dirty="0">
                <a:effectLst/>
                <a:latin typeface="Tahoma" panose="020B0604030504040204" pitchFamily="34" charset="0"/>
                <a:ea typeface="Calibri" panose="020F0502020204030204" pitchFamily="34" charset="0"/>
              </a:rPr>
              <a:t>Project websites</a:t>
            </a:r>
          </a:p>
          <a:p>
            <a:pPr marL="285750" indent="-285750">
              <a:lnSpc>
                <a:spcPct val="150000"/>
              </a:lnSpc>
              <a:buFont typeface="Wingdings" panose="05000000000000000000" pitchFamily="2" charset="2"/>
              <a:buChar char="Ø"/>
            </a:pPr>
            <a:r>
              <a:rPr lang="en-US" dirty="0">
                <a:latin typeface="Tahoma" panose="020B0604030504040204" pitchFamily="34" charset="0"/>
                <a:ea typeface="Calibri" panose="020F0502020204030204" pitchFamily="34" charset="0"/>
              </a:rPr>
              <a:t>Virtual meetings</a:t>
            </a:r>
            <a:endParaRPr lang="en-US" sz="1800" dirty="0">
              <a:effectLst/>
              <a:latin typeface="Tahoma" panose="020B0604030504040204" pitchFamily="34" charset="0"/>
              <a:ea typeface="Calibri" panose="020F0502020204030204" pitchFamily="34" charset="0"/>
            </a:endParaRPr>
          </a:p>
          <a:p>
            <a:pPr marL="285750" indent="-285750">
              <a:lnSpc>
                <a:spcPct val="150000"/>
              </a:lnSpc>
              <a:buFont typeface="Wingdings" panose="05000000000000000000" pitchFamily="2" charset="2"/>
              <a:buChar char="Ø"/>
            </a:pPr>
            <a:r>
              <a:rPr lang="en-US" dirty="0">
                <a:latin typeface="Tahoma" panose="020B0604030504040204" pitchFamily="34" charset="0"/>
              </a:rPr>
              <a:t>Online survey tools</a:t>
            </a:r>
          </a:p>
          <a:p>
            <a:pPr marL="285750" indent="-285750">
              <a:lnSpc>
                <a:spcPct val="150000"/>
              </a:lnSpc>
              <a:buFont typeface="Wingdings" panose="05000000000000000000" pitchFamily="2" charset="2"/>
              <a:buChar char="Ø"/>
            </a:pPr>
            <a:r>
              <a:rPr lang="en-US" dirty="0">
                <a:latin typeface="Tahoma" panose="020B0604030504040204" pitchFamily="34" charset="0"/>
              </a:rPr>
              <a:t>Interactive maps</a:t>
            </a:r>
          </a:p>
          <a:p>
            <a:pPr marL="285750" indent="-285750">
              <a:lnSpc>
                <a:spcPct val="150000"/>
              </a:lnSpc>
              <a:buFont typeface="Wingdings" panose="05000000000000000000" pitchFamily="2" charset="2"/>
              <a:buChar char="Ø"/>
            </a:pPr>
            <a:r>
              <a:rPr lang="en-US" dirty="0">
                <a:latin typeface="Tahoma" panose="020B0604030504040204" pitchFamily="34" charset="0"/>
              </a:rPr>
              <a:t>3D visualizations</a:t>
            </a:r>
          </a:p>
          <a:p>
            <a:pPr marL="285750" indent="-285750">
              <a:lnSpc>
                <a:spcPct val="150000"/>
              </a:lnSpc>
              <a:buFont typeface="Wingdings" panose="05000000000000000000" pitchFamily="2" charset="2"/>
              <a:buChar char="Ø"/>
            </a:pPr>
            <a:r>
              <a:rPr lang="en-US" dirty="0">
                <a:latin typeface="Tahoma" panose="020B0604030504040204" pitchFamily="34" charset="0"/>
              </a:rPr>
              <a:t>Social media</a:t>
            </a:r>
          </a:p>
          <a:p>
            <a:pPr marL="285750" indent="-285750">
              <a:lnSpc>
                <a:spcPct val="150000"/>
              </a:lnSpc>
              <a:buFont typeface="Wingdings" panose="05000000000000000000" pitchFamily="2" charset="2"/>
              <a:buChar char="Ø"/>
            </a:pPr>
            <a:r>
              <a:rPr lang="en-US" dirty="0">
                <a:latin typeface="Tahoma" panose="020B0604030504040204" pitchFamily="34" charset="0"/>
              </a:rPr>
              <a:t>Geofencing</a:t>
            </a:r>
          </a:p>
          <a:p>
            <a:pPr marL="285750" indent="-285750">
              <a:lnSpc>
                <a:spcPct val="150000"/>
              </a:lnSpc>
              <a:buFont typeface="Wingdings" panose="05000000000000000000" pitchFamily="2" charset="2"/>
              <a:buChar char="Ø"/>
            </a:pPr>
            <a:r>
              <a:rPr lang="en-US" dirty="0">
                <a:latin typeface="Tahoma" panose="020B0604030504040204" pitchFamily="34" charset="0"/>
              </a:rPr>
              <a:t>Live streaming</a:t>
            </a:r>
          </a:p>
        </p:txBody>
      </p:sp>
      <p:sp>
        <p:nvSpPr>
          <p:cNvPr id="13" name="TextBox 12">
            <a:extLst>
              <a:ext uri="{FF2B5EF4-FFF2-40B4-BE49-F238E27FC236}">
                <a16:creationId xmlns:a16="http://schemas.microsoft.com/office/drawing/2014/main" id="{461300E0-0098-44A1-BBCE-852CA4C4B07E}"/>
              </a:ext>
            </a:extLst>
          </p:cNvPr>
          <p:cNvSpPr txBox="1"/>
          <p:nvPr/>
        </p:nvSpPr>
        <p:spPr>
          <a:xfrm>
            <a:off x="570451" y="2001201"/>
            <a:ext cx="8976221" cy="923330"/>
          </a:xfrm>
          <a:prstGeom prst="rect">
            <a:avLst/>
          </a:prstGeom>
          <a:noFill/>
        </p:spPr>
        <p:txBody>
          <a:bodyPr wrap="square" rtlCol="0">
            <a:spAutoFit/>
          </a:bodyPr>
          <a:lstStyle/>
          <a:p>
            <a:r>
              <a:rPr lang="en-US" sz="1800" dirty="0">
                <a:solidFill>
                  <a:srgbClr val="434345"/>
                </a:solidFill>
              </a:rPr>
              <a:t>Virtual tools provide increased transparency and access to transportation planning activities and project development and decision-making processes</a:t>
            </a:r>
          </a:p>
          <a:p>
            <a:endParaRPr lang="en-US" dirty="0"/>
          </a:p>
        </p:txBody>
      </p:sp>
      <p:pic>
        <p:nvPicPr>
          <p:cNvPr id="2050" name="Picture 2" descr="MetroPlan Orlando | MetroPlan Orlando is the metropolitan planning  organization for Orange, Osceola, and Seminole Counties.">
            <a:extLst>
              <a:ext uri="{FF2B5EF4-FFF2-40B4-BE49-F238E27FC236}">
                <a16:creationId xmlns:a16="http://schemas.microsoft.com/office/drawing/2014/main" id="{9163289B-632F-473B-9427-AF1FD6F8A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764" y="2961855"/>
            <a:ext cx="857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13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F9FC-48AE-402A-AE28-2B7AC4A6E14E}"/>
              </a:ext>
            </a:extLst>
          </p:cNvPr>
          <p:cNvSpPr>
            <a:spLocks noGrp="1"/>
          </p:cNvSpPr>
          <p:nvPr>
            <p:ph type="title"/>
          </p:nvPr>
        </p:nvSpPr>
        <p:spPr/>
        <p:txBody>
          <a:bodyPr/>
          <a:lstStyle/>
          <a:p>
            <a:r>
              <a:rPr lang="en-US" dirty="0"/>
              <a:t>An Integrated Approach </a:t>
            </a:r>
          </a:p>
        </p:txBody>
      </p:sp>
      <p:pic>
        <p:nvPicPr>
          <p:cNvPr id="6" name="Picture 5">
            <a:extLst>
              <a:ext uri="{FF2B5EF4-FFF2-40B4-BE49-F238E27FC236}">
                <a16:creationId xmlns:a16="http://schemas.microsoft.com/office/drawing/2014/main" id="{E02027E3-8A37-4590-9CBE-0A68A0C50C1B}"/>
              </a:ext>
            </a:extLst>
          </p:cNvPr>
          <p:cNvPicPr>
            <a:picLocks noChangeAspect="1"/>
          </p:cNvPicPr>
          <p:nvPr/>
        </p:nvPicPr>
        <p:blipFill>
          <a:blip r:embed="rId3"/>
          <a:stretch>
            <a:fillRect/>
          </a:stretch>
        </p:blipFill>
        <p:spPr>
          <a:xfrm>
            <a:off x="9254678" y="1871061"/>
            <a:ext cx="2719106" cy="3524483"/>
          </a:xfrm>
          <a:prstGeom prst="rect">
            <a:avLst/>
          </a:prstGeom>
          <a:ln w="3175">
            <a:solidFill>
              <a:schemeClr val="tx1"/>
            </a:solidFill>
          </a:ln>
        </p:spPr>
      </p:pic>
      <p:pic>
        <p:nvPicPr>
          <p:cNvPr id="7" name="Picture 6">
            <a:extLst>
              <a:ext uri="{FF2B5EF4-FFF2-40B4-BE49-F238E27FC236}">
                <a16:creationId xmlns:a16="http://schemas.microsoft.com/office/drawing/2014/main" id="{E946BEF1-45BC-45D0-B5A0-1DD525407866}"/>
              </a:ext>
            </a:extLst>
          </p:cNvPr>
          <p:cNvPicPr>
            <a:picLocks noChangeAspect="1"/>
          </p:cNvPicPr>
          <p:nvPr/>
        </p:nvPicPr>
        <p:blipFill rotWithShape="1">
          <a:blip r:embed="rId4"/>
          <a:srcRect t="5412"/>
          <a:stretch/>
        </p:blipFill>
        <p:spPr>
          <a:xfrm>
            <a:off x="5319971" y="4871526"/>
            <a:ext cx="4385309" cy="1874753"/>
          </a:xfrm>
          <a:prstGeom prst="rect">
            <a:avLst/>
          </a:prstGeom>
          <a:ln w="3175">
            <a:solidFill>
              <a:schemeClr val="tx1"/>
            </a:solidFill>
          </a:ln>
        </p:spPr>
      </p:pic>
      <p:pic>
        <p:nvPicPr>
          <p:cNvPr id="8" name="Picture 7">
            <a:extLst>
              <a:ext uri="{FF2B5EF4-FFF2-40B4-BE49-F238E27FC236}">
                <a16:creationId xmlns:a16="http://schemas.microsoft.com/office/drawing/2014/main" id="{B6F6E990-0DBE-47BC-8627-E322F03BD273}"/>
              </a:ext>
            </a:extLst>
          </p:cNvPr>
          <p:cNvPicPr>
            <a:picLocks noChangeAspect="1"/>
          </p:cNvPicPr>
          <p:nvPr/>
        </p:nvPicPr>
        <p:blipFill>
          <a:blip r:embed="rId5"/>
          <a:stretch>
            <a:fillRect/>
          </a:stretch>
        </p:blipFill>
        <p:spPr>
          <a:xfrm rot="5400000">
            <a:off x="5398593" y="1809200"/>
            <a:ext cx="4067612" cy="3105075"/>
          </a:xfrm>
          <a:prstGeom prst="rect">
            <a:avLst/>
          </a:prstGeom>
          <a:ln w="3175">
            <a:solidFill>
              <a:schemeClr val="tx1"/>
            </a:solidFill>
          </a:ln>
        </p:spPr>
      </p:pic>
      <p:sp>
        <p:nvSpPr>
          <p:cNvPr id="9" name="TextBox 8">
            <a:extLst>
              <a:ext uri="{FF2B5EF4-FFF2-40B4-BE49-F238E27FC236}">
                <a16:creationId xmlns:a16="http://schemas.microsoft.com/office/drawing/2014/main" id="{F984420F-4B29-445F-9F60-14611E490E91}"/>
              </a:ext>
            </a:extLst>
          </p:cNvPr>
          <p:cNvSpPr txBox="1"/>
          <p:nvPr/>
        </p:nvSpPr>
        <p:spPr>
          <a:xfrm>
            <a:off x="315884" y="1446415"/>
            <a:ext cx="11321934" cy="424732"/>
          </a:xfrm>
          <a:prstGeom prst="rect">
            <a:avLst/>
          </a:prstGeom>
          <a:noFill/>
        </p:spPr>
        <p:txBody>
          <a:bodyPr wrap="square" rtlCol="0">
            <a:spAutoFit/>
          </a:bodyPr>
          <a:lstStyle/>
          <a:p>
            <a:pPr>
              <a:lnSpc>
                <a:spcPct val="90000"/>
              </a:lnSpc>
              <a:spcBef>
                <a:spcPts val="1000"/>
              </a:spcBef>
            </a:pPr>
            <a:r>
              <a:rPr lang="en-US" sz="2400" b="1" dirty="0">
                <a:solidFill>
                  <a:srgbClr val="924420"/>
                </a:solidFill>
                <a:latin typeface="Arial" panose="020B0604020202020204" pitchFamily="34" charset="0"/>
                <a:cs typeface="Arial" panose="020B0604020202020204" pitchFamily="34" charset="0"/>
              </a:rPr>
              <a:t>Results</a:t>
            </a:r>
          </a:p>
        </p:txBody>
      </p:sp>
      <p:sp>
        <p:nvSpPr>
          <p:cNvPr id="10" name="Content Placeholder 3">
            <a:extLst>
              <a:ext uri="{FF2B5EF4-FFF2-40B4-BE49-F238E27FC236}">
                <a16:creationId xmlns:a16="http://schemas.microsoft.com/office/drawing/2014/main" id="{18900ED4-46CA-4B3B-8761-2BCAF745E355}"/>
              </a:ext>
            </a:extLst>
          </p:cNvPr>
          <p:cNvSpPr>
            <a:spLocks noGrp="1"/>
          </p:cNvSpPr>
          <p:nvPr>
            <p:ph sz="half" idx="2"/>
          </p:nvPr>
        </p:nvSpPr>
        <p:spPr>
          <a:xfrm>
            <a:off x="457896" y="1972479"/>
            <a:ext cx="5492143" cy="3924407"/>
          </a:xfrm>
        </p:spPr>
        <p:txBody>
          <a:bodyPr>
            <a:normAutofit/>
          </a:bodyPr>
          <a:lstStyle/>
          <a:p>
            <a:pPr marL="0" indent="0">
              <a:buNone/>
            </a:pPr>
            <a:r>
              <a:rPr lang="en-US" sz="1800" dirty="0"/>
              <a:t>We receive comments, questions, and feedback through multiple outlets</a:t>
            </a:r>
          </a:p>
          <a:p>
            <a:pPr marL="0" indent="0">
              <a:spcBef>
                <a:spcPts val="0"/>
              </a:spcBef>
              <a:buNone/>
            </a:pPr>
            <a:endParaRPr lang="en-US" sz="1800" dirty="0"/>
          </a:p>
          <a:p>
            <a:r>
              <a:rPr lang="en-US" sz="1800" b="1" dirty="0"/>
              <a:t>Phone Calls &amp; Voice Mails </a:t>
            </a:r>
          </a:p>
          <a:p>
            <a:r>
              <a:rPr lang="en-US" sz="1800" b="1" dirty="0"/>
              <a:t>Emails </a:t>
            </a:r>
          </a:p>
          <a:p>
            <a:r>
              <a:rPr lang="en-US" sz="1800" b="1" dirty="0"/>
              <a:t>Virtual Open House electronic comments</a:t>
            </a:r>
          </a:p>
          <a:p>
            <a:r>
              <a:rPr lang="en-US" sz="1800" b="1" dirty="0"/>
              <a:t>Mail in comment forms </a:t>
            </a:r>
          </a:p>
          <a:p>
            <a:pPr>
              <a:spcBef>
                <a:spcPts val="0"/>
              </a:spcBef>
            </a:pPr>
            <a:endParaRPr lang="en-US" sz="1800" dirty="0"/>
          </a:p>
          <a:p>
            <a:pPr marL="0" indent="0">
              <a:buNone/>
            </a:pPr>
            <a:r>
              <a:rPr lang="en-US" sz="1800" dirty="0"/>
              <a:t>We have had a major increase in public response due to our additional outreach via Direct Mail</a:t>
            </a:r>
          </a:p>
        </p:txBody>
      </p:sp>
    </p:spTree>
    <p:extLst>
      <p:ext uri="{BB962C8B-B14F-4D97-AF65-F5344CB8AC3E}">
        <p14:creationId xmlns:p14="http://schemas.microsoft.com/office/powerpoint/2010/main" val="4264468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2D83-418E-4749-B04C-66560BDA7CFD}"/>
              </a:ext>
            </a:extLst>
          </p:cNvPr>
          <p:cNvSpPr>
            <a:spLocks noGrp="1"/>
          </p:cNvSpPr>
          <p:nvPr>
            <p:ph type="title"/>
          </p:nvPr>
        </p:nvSpPr>
        <p:spPr/>
        <p:txBody>
          <a:bodyPr/>
          <a:lstStyle/>
          <a:p>
            <a:r>
              <a:rPr lang="en-US" dirty="0"/>
              <a:t>What have we learned</a:t>
            </a:r>
          </a:p>
        </p:txBody>
      </p:sp>
      <p:sp>
        <p:nvSpPr>
          <p:cNvPr id="4" name="Content Placeholder 3">
            <a:extLst>
              <a:ext uri="{FF2B5EF4-FFF2-40B4-BE49-F238E27FC236}">
                <a16:creationId xmlns:a16="http://schemas.microsoft.com/office/drawing/2014/main" id="{2167D92E-7D33-49E7-BA84-BB8EB093A2A3}"/>
              </a:ext>
            </a:extLst>
          </p:cNvPr>
          <p:cNvSpPr>
            <a:spLocks noGrp="1"/>
          </p:cNvSpPr>
          <p:nvPr>
            <p:ph sz="half" idx="2"/>
          </p:nvPr>
        </p:nvSpPr>
        <p:spPr>
          <a:xfrm>
            <a:off x="854724" y="1326892"/>
            <a:ext cx="10482552" cy="2474782"/>
          </a:xfrm>
        </p:spPr>
        <p:txBody>
          <a:bodyPr>
            <a:normAutofit/>
          </a:bodyPr>
          <a:lstStyle/>
          <a:p>
            <a:pPr marL="0" indent="0" algn="ctr">
              <a:buNone/>
            </a:pPr>
            <a:r>
              <a:rPr lang="en-US" sz="2400" b="1" dirty="0">
                <a:solidFill>
                  <a:srgbClr val="924420"/>
                </a:solidFill>
              </a:rPr>
              <a:t>Not all public involvement is created equal and it’s important to use new and innovative tools to reach everyone. </a:t>
            </a:r>
          </a:p>
          <a:p>
            <a:pPr lvl="1">
              <a:buFont typeface="Wingdings" panose="05000000000000000000" pitchFamily="2" charset="2"/>
              <a:buChar char="Ø"/>
            </a:pPr>
            <a:endParaRPr lang="en-US" dirty="0"/>
          </a:p>
          <a:p>
            <a:pPr lvl="1">
              <a:buFont typeface="Wingdings" panose="05000000000000000000" pitchFamily="2" charset="2"/>
              <a:buChar char="Ø"/>
            </a:pPr>
            <a:r>
              <a:rPr lang="en-US" sz="2000" dirty="0"/>
              <a:t>Face-to-face interaction will always be valuable</a:t>
            </a:r>
          </a:p>
          <a:p>
            <a:pPr lvl="1">
              <a:buFont typeface="Wingdings" panose="05000000000000000000" pitchFamily="2" charset="2"/>
              <a:buChar char="Ø"/>
            </a:pPr>
            <a:r>
              <a:rPr lang="en-US" sz="2000" dirty="0"/>
              <a:t>Virtual public involvement can be done on its own, but needs to include a variety of  ways to engage the public</a:t>
            </a:r>
          </a:p>
          <a:p>
            <a:pPr lvl="1"/>
            <a:endParaRPr lang="en-US" dirty="0"/>
          </a:p>
        </p:txBody>
      </p:sp>
      <p:pic>
        <p:nvPicPr>
          <p:cNvPr id="1026" name="Picture 2" descr="We Can Do It! | Know Your Meme">
            <a:extLst>
              <a:ext uri="{FF2B5EF4-FFF2-40B4-BE49-F238E27FC236}">
                <a16:creationId xmlns:a16="http://schemas.microsoft.com/office/drawing/2014/main" id="{ECBB9D1B-5152-4DDC-A355-53EC98348890}"/>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3896194" y="3510719"/>
            <a:ext cx="4399612" cy="247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449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49226</TotalTime>
  <Words>800</Words>
  <Application>Microsoft Office PowerPoint</Application>
  <PresentationFormat>Widescreen</PresentationFormat>
  <Paragraphs>111</Paragraphs>
  <Slides>10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Arial Black</vt:lpstr>
      <vt:lpstr>Calibri</vt:lpstr>
      <vt:lpstr>Calibri Light</vt:lpstr>
      <vt:lpstr>Tahoma</vt:lpstr>
      <vt:lpstr>Times New Roman</vt:lpstr>
      <vt:lpstr>Wingdings</vt:lpstr>
      <vt:lpstr>Office Theme</vt:lpstr>
      <vt:lpstr>1_Office Theme</vt:lpstr>
      <vt:lpstr>PowerPoint Presentation</vt:lpstr>
      <vt:lpstr>Why is Public Involvement Important?</vt:lpstr>
      <vt:lpstr>History of Public Involvement at ODOT</vt:lpstr>
      <vt:lpstr>Challenges of COVID-19</vt:lpstr>
      <vt:lpstr>An Integrated Approach </vt:lpstr>
      <vt:lpstr>An Integrated Approach </vt:lpstr>
      <vt:lpstr>An Integrated Approach </vt:lpstr>
      <vt:lpstr>An Integrated Approach </vt:lpstr>
      <vt:lpstr>What have we learned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B.</dc:creator>
  <cp:lastModifiedBy>Droscher, Jenny</cp:lastModifiedBy>
  <cp:revision>364</cp:revision>
  <cp:lastPrinted>2020-06-26T12:54:48Z</cp:lastPrinted>
  <dcterms:created xsi:type="dcterms:W3CDTF">2020-04-15T13:19:39Z</dcterms:created>
  <dcterms:modified xsi:type="dcterms:W3CDTF">2022-11-09T20:09:20Z</dcterms:modified>
</cp:coreProperties>
</file>