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0"/>
  </p:notesMasterIdLst>
  <p:handoutMasterIdLst>
    <p:handoutMasterId r:id="rId21"/>
  </p:handoutMasterIdLst>
  <p:sldIdLst>
    <p:sldId id="269" r:id="rId2"/>
    <p:sldId id="488" r:id="rId3"/>
    <p:sldId id="502" r:id="rId4"/>
    <p:sldId id="501" r:id="rId5"/>
    <p:sldId id="505" r:id="rId6"/>
    <p:sldId id="504" r:id="rId7"/>
    <p:sldId id="436" r:id="rId8"/>
    <p:sldId id="498" r:id="rId9"/>
    <p:sldId id="468" r:id="rId10"/>
    <p:sldId id="507" r:id="rId11"/>
    <p:sldId id="508" r:id="rId12"/>
    <p:sldId id="509" r:id="rId13"/>
    <p:sldId id="497" r:id="rId14"/>
    <p:sldId id="510" r:id="rId15"/>
    <p:sldId id="511" r:id="rId16"/>
    <p:sldId id="512" r:id="rId17"/>
    <p:sldId id="506" r:id="rId18"/>
    <p:sldId id="500" r:id="rId19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84" autoAdjust="0"/>
    <p:restoredTop sz="94671" autoAdjust="0"/>
  </p:normalViewPr>
  <p:slideViewPr>
    <p:cSldViewPr>
      <p:cViewPr varScale="1">
        <p:scale>
          <a:sx n="51" d="100"/>
          <a:sy n="51" d="100"/>
        </p:scale>
        <p:origin x="66" y="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3590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Farris" userId="fba53205-4cd7-4583-84b3-a0c9c11f3add" providerId="ADAL" clId="{748B82F4-7BC5-4173-B7F1-FFFBA0D1D29E}"/>
    <pc:docChg chg="undo custSel addSld delSld modSld sldOrd">
      <pc:chgData name="James Farris" userId="fba53205-4cd7-4583-84b3-a0c9c11f3add" providerId="ADAL" clId="{748B82F4-7BC5-4173-B7F1-FFFBA0D1D29E}" dt="2022-05-23T13:24:19.983" v="1032" actId="1038"/>
      <pc:docMkLst>
        <pc:docMk/>
      </pc:docMkLst>
      <pc:sldChg chg="modSp mod">
        <pc:chgData name="James Farris" userId="fba53205-4cd7-4583-84b3-a0c9c11f3add" providerId="ADAL" clId="{748B82F4-7BC5-4173-B7F1-FFFBA0D1D29E}" dt="2022-05-23T01:20:12.069" v="65" actId="20577"/>
        <pc:sldMkLst>
          <pc:docMk/>
          <pc:sldMk cId="928113529" sldId="269"/>
        </pc:sldMkLst>
        <pc:spChg chg="mod">
          <ac:chgData name="James Farris" userId="fba53205-4cd7-4583-84b3-a0c9c11f3add" providerId="ADAL" clId="{748B82F4-7BC5-4173-B7F1-FFFBA0D1D29E}" dt="2022-05-23T01:19:51.266" v="33" actId="20577"/>
          <ac:spMkLst>
            <pc:docMk/>
            <pc:sldMk cId="928113529" sldId="269"/>
            <ac:spMk id="2" creationId="{00000000-0000-0000-0000-000000000000}"/>
          </ac:spMkLst>
        </pc:spChg>
        <pc:spChg chg="mod">
          <ac:chgData name="James Farris" userId="fba53205-4cd7-4583-84b3-a0c9c11f3add" providerId="ADAL" clId="{748B82F4-7BC5-4173-B7F1-FFFBA0D1D29E}" dt="2022-05-23T01:20:12.069" v="65" actId="20577"/>
          <ac:spMkLst>
            <pc:docMk/>
            <pc:sldMk cId="928113529" sldId="269"/>
            <ac:spMk id="3" creationId="{00000000-0000-0000-0000-000000000000}"/>
          </ac:spMkLst>
        </pc:spChg>
      </pc:sldChg>
      <pc:sldChg chg="modSp mod">
        <pc:chgData name="James Farris" userId="fba53205-4cd7-4583-84b3-a0c9c11f3add" providerId="ADAL" clId="{748B82F4-7BC5-4173-B7F1-FFFBA0D1D29E}" dt="2022-05-23T13:20:59.925" v="1020" actId="20577"/>
        <pc:sldMkLst>
          <pc:docMk/>
          <pc:sldMk cId="3193096386" sldId="436"/>
        </pc:sldMkLst>
        <pc:spChg chg="mod">
          <ac:chgData name="James Farris" userId="fba53205-4cd7-4583-84b3-a0c9c11f3add" providerId="ADAL" clId="{748B82F4-7BC5-4173-B7F1-FFFBA0D1D29E}" dt="2022-05-23T13:20:59.925" v="1020" actId="20577"/>
          <ac:spMkLst>
            <pc:docMk/>
            <pc:sldMk cId="3193096386" sldId="436"/>
            <ac:spMk id="2" creationId="{00000000-0000-0000-0000-000000000000}"/>
          </ac:spMkLst>
        </pc:spChg>
      </pc:sldChg>
      <pc:sldChg chg="addSp delSp modSp mod">
        <pc:chgData name="James Farris" userId="fba53205-4cd7-4583-84b3-a0c9c11f3add" providerId="ADAL" clId="{748B82F4-7BC5-4173-B7F1-FFFBA0D1D29E}" dt="2022-05-23T12:33:42.963" v="850" actId="1076"/>
        <pc:sldMkLst>
          <pc:docMk/>
          <pc:sldMk cId="1462426148" sldId="468"/>
        </pc:sldMkLst>
        <pc:spChg chg="mod">
          <ac:chgData name="James Farris" userId="fba53205-4cd7-4583-84b3-a0c9c11f3add" providerId="ADAL" clId="{748B82F4-7BC5-4173-B7F1-FFFBA0D1D29E}" dt="2022-05-23T01:48:04.376" v="725" actId="20577"/>
          <ac:spMkLst>
            <pc:docMk/>
            <pc:sldMk cId="1462426148" sldId="468"/>
            <ac:spMk id="2" creationId="{00000000-0000-0000-0000-000000000000}"/>
          </ac:spMkLst>
        </pc:spChg>
        <pc:picChg chg="add mod">
          <ac:chgData name="James Farris" userId="fba53205-4cd7-4583-84b3-a0c9c11f3add" providerId="ADAL" clId="{748B82F4-7BC5-4173-B7F1-FFFBA0D1D29E}" dt="2022-05-23T12:33:42.963" v="850" actId="1076"/>
          <ac:picMkLst>
            <pc:docMk/>
            <pc:sldMk cId="1462426148" sldId="468"/>
            <ac:picMk id="4" creationId="{0574707A-51C5-4EC0-8881-74C38E30F327}"/>
          </ac:picMkLst>
        </pc:picChg>
        <pc:picChg chg="del">
          <ac:chgData name="James Farris" userId="fba53205-4cd7-4583-84b3-a0c9c11f3add" providerId="ADAL" clId="{748B82F4-7BC5-4173-B7F1-FFFBA0D1D29E}" dt="2022-05-23T12:33:35.871" v="847" actId="478"/>
          <ac:picMkLst>
            <pc:docMk/>
            <pc:sldMk cId="1462426148" sldId="468"/>
            <ac:picMk id="9" creationId="{91350981-A24B-4086-A809-AA21C5F65563}"/>
          </ac:picMkLst>
        </pc:picChg>
      </pc:sldChg>
      <pc:sldChg chg="modSp del mod">
        <pc:chgData name="James Farris" userId="fba53205-4cd7-4583-84b3-a0c9c11f3add" providerId="ADAL" clId="{748B82F4-7BC5-4173-B7F1-FFFBA0D1D29E}" dt="2022-05-23T01:52:09.867" v="837" actId="47"/>
        <pc:sldMkLst>
          <pc:docMk/>
          <pc:sldMk cId="1019416579" sldId="469"/>
        </pc:sldMkLst>
        <pc:spChg chg="mod">
          <ac:chgData name="James Farris" userId="fba53205-4cd7-4583-84b3-a0c9c11f3add" providerId="ADAL" clId="{748B82F4-7BC5-4173-B7F1-FFFBA0D1D29E}" dt="2022-05-23T01:48:34.064" v="733" actId="20577"/>
          <ac:spMkLst>
            <pc:docMk/>
            <pc:sldMk cId="1019416579" sldId="469"/>
            <ac:spMk id="10" creationId="{DD7B1F00-A9DE-4552-A7D8-B3847E443F6F}"/>
          </ac:spMkLst>
        </pc:spChg>
      </pc:sldChg>
      <pc:sldChg chg="del">
        <pc:chgData name="James Farris" userId="fba53205-4cd7-4583-84b3-a0c9c11f3add" providerId="ADAL" clId="{748B82F4-7BC5-4173-B7F1-FFFBA0D1D29E}" dt="2022-05-23T01:51:51.026" v="835" actId="47"/>
        <pc:sldMkLst>
          <pc:docMk/>
          <pc:sldMk cId="347526300" sldId="471"/>
        </pc:sldMkLst>
      </pc:sldChg>
      <pc:sldChg chg="addSp modSp mod">
        <pc:chgData name="James Farris" userId="fba53205-4cd7-4583-84b3-a0c9c11f3add" providerId="ADAL" clId="{748B82F4-7BC5-4173-B7F1-FFFBA0D1D29E}" dt="2022-05-23T13:24:19.983" v="1032" actId="1038"/>
        <pc:sldMkLst>
          <pc:docMk/>
          <pc:sldMk cId="3210984573" sldId="488"/>
        </pc:sldMkLst>
        <pc:spChg chg="add mod ord">
          <ac:chgData name="James Farris" userId="fba53205-4cd7-4583-84b3-a0c9c11f3add" providerId="ADAL" clId="{748B82F4-7BC5-4173-B7F1-FFFBA0D1D29E}" dt="2022-05-23T13:24:19.983" v="1032" actId="1038"/>
          <ac:spMkLst>
            <pc:docMk/>
            <pc:sldMk cId="3210984573" sldId="488"/>
            <ac:spMk id="2" creationId="{2FAA0476-F515-4D61-8461-C18FA902FACD}"/>
          </ac:spMkLst>
        </pc:spChg>
        <pc:spChg chg="mod">
          <ac:chgData name="James Farris" userId="fba53205-4cd7-4583-84b3-a0c9c11f3add" providerId="ADAL" clId="{748B82F4-7BC5-4173-B7F1-FFFBA0D1D29E}" dt="2022-05-23T01:21:39.844" v="94" actId="20577"/>
          <ac:spMkLst>
            <pc:docMk/>
            <pc:sldMk cId="3210984573" sldId="488"/>
            <ac:spMk id="3" creationId="{00000000-0000-0000-0000-000000000000}"/>
          </ac:spMkLst>
        </pc:spChg>
        <pc:spChg chg="mod">
          <ac:chgData name="James Farris" userId="fba53205-4cd7-4583-84b3-a0c9c11f3add" providerId="ADAL" clId="{748B82F4-7BC5-4173-B7F1-FFFBA0D1D29E}" dt="2022-05-23T01:53:20.698" v="844" actId="1076"/>
          <ac:spMkLst>
            <pc:docMk/>
            <pc:sldMk cId="3210984573" sldId="488"/>
            <ac:spMk id="18" creationId="{00000000-0000-0000-0000-000000000000}"/>
          </ac:spMkLst>
        </pc:spChg>
        <pc:picChg chg="add mod">
          <ac:chgData name="James Farris" userId="fba53205-4cd7-4583-84b3-a0c9c11f3add" providerId="ADAL" clId="{748B82F4-7BC5-4173-B7F1-FFFBA0D1D29E}" dt="2022-05-23T13:23:49.332" v="1023" actId="1076"/>
          <ac:picMkLst>
            <pc:docMk/>
            <pc:sldMk cId="3210984573" sldId="488"/>
            <ac:picMk id="5122" creationId="{77C09289-E345-426F-AF37-AA2E2EDA5C32}"/>
          </ac:picMkLst>
        </pc:picChg>
      </pc:sldChg>
      <pc:sldChg chg="del">
        <pc:chgData name="James Farris" userId="fba53205-4cd7-4583-84b3-a0c9c11f3add" providerId="ADAL" clId="{748B82F4-7BC5-4173-B7F1-FFFBA0D1D29E}" dt="2022-05-23T01:51:49.317" v="834" actId="47"/>
        <pc:sldMkLst>
          <pc:docMk/>
          <pc:sldMk cId="3864909226" sldId="496"/>
        </pc:sldMkLst>
      </pc:sldChg>
      <pc:sldChg chg="addSp delSp modSp mod">
        <pc:chgData name="James Farris" userId="fba53205-4cd7-4583-84b3-a0c9c11f3add" providerId="ADAL" clId="{748B82F4-7BC5-4173-B7F1-FFFBA0D1D29E}" dt="2022-05-23T12:40:39.135" v="870" actId="1076"/>
        <pc:sldMkLst>
          <pc:docMk/>
          <pc:sldMk cId="3092106903" sldId="497"/>
        </pc:sldMkLst>
        <pc:spChg chg="mod">
          <ac:chgData name="James Farris" userId="fba53205-4cd7-4583-84b3-a0c9c11f3add" providerId="ADAL" clId="{748B82F4-7BC5-4173-B7F1-FFFBA0D1D29E}" dt="2022-05-23T01:46:06.465" v="672" actId="20577"/>
          <ac:spMkLst>
            <pc:docMk/>
            <pc:sldMk cId="3092106903" sldId="497"/>
            <ac:spMk id="2" creationId="{00000000-0000-0000-0000-000000000000}"/>
          </ac:spMkLst>
        </pc:spChg>
        <pc:picChg chg="del">
          <ac:chgData name="James Farris" userId="fba53205-4cd7-4583-84b3-a0c9c11f3add" providerId="ADAL" clId="{748B82F4-7BC5-4173-B7F1-FFFBA0D1D29E}" dt="2022-05-23T12:37:50.188" v="866" actId="478"/>
          <ac:picMkLst>
            <pc:docMk/>
            <pc:sldMk cId="3092106903" sldId="497"/>
            <ac:picMk id="3" creationId="{3AC51386-7D97-4802-A0D8-502B321AE83E}"/>
          </ac:picMkLst>
        </pc:picChg>
        <pc:picChg chg="add mod">
          <ac:chgData name="James Farris" userId="fba53205-4cd7-4583-84b3-a0c9c11f3add" providerId="ADAL" clId="{748B82F4-7BC5-4173-B7F1-FFFBA0D1D29E}" dt="2022-05-23T12:40:39.135" v="870" actId="1076"/>
          <ac:picMkLst>
            <pc:docMk/>
            <pc:sldMk cId="3092106903" sldId="497"/>
            <ac:picMk id="5" creationId="{3E78313B-35D5-447C-8217-174973175BE6}"/>
          </ac:picMkLst>
        </pc:picChg>
        <pc:picChg chg="del">
          <ac:chgData name="James Farris" userId="fba53205-4cd7-4583-84b3-a0c9c11f3add" providerId="ADAL" clId="{748B82F4-7BC5-4173-B7F1-FFFBA0D1D29E}" dt="2022-05-23T12:37:50.621" v="867" actId="478"/>
          <ac:picMkLst>
            <pc:docMk/>
            <pc:sldMk cId="3092106903" sldId="497"/>
            <ac:picMk id="6" creationId="{4928BB82-3755-404E-A089-20F418D1ECEE}"/>
          </ac:picMkLst>
        </pc:picChg>
      </pc:sldChg>
      <pc:sldChg chg="addSp delSp modSp mod">
        <pc:chgData name="James Farris" userId="fba53205-4cd7-4583-84b3-a0c9c11f3add" providerId="ADAL" clId="{748B82F4-7BC5-4173-B7F1-FFFBA0D1D29E}" dt="2022-05-23T13:13:21.607" v="1011" actId="1076"/>
        <pc:sldMkLst>
          <pc:docMk/>
          <pc:sldMk cId="1435196580" sldId="498"/>
        </pc:sldMkLst>
        <pc:spChg chg="mod">
          <ac:chgData name="James Farris" userId="fba53205-4cd7-4583-84b3-a0c9c11f3add" providerId="ADAL" clId="{748B82F4-7BC5-4173-B7F1-FFFBA0D1D29E}" dt="2022-05-23T01:47:48.598" v="706" actId="20577"/>
          <ac:spMkLst>
            <pc:docMk/>
            <pc:sldMk cId="1435196580" sldId="498"/>
            <ac:spMk id="2" creationId="{00000000-0000-0000-0000-000000000000}"/>
          </ac:spMkLst>
        </pc:spChg>
        <pc:picChg chg="del">
          <ac:chgData name="James Farris" userId="fba53205-4cd7-4583-84b3-a0c9c11f3add" providerId="ADAL" clId="{748B82F4-7BC5-4173-B7F1-FFFBA0D1D29E}" dt="2022-05-23T13:10:43.197" v="1008" actId="478"/>
          <ac:picMkLst>
            <pc:docMk/>
            <pc:sldMk cId="1435196580" sldId="498"/>
            <ac:picMk id="3" creationId="{BDD1CB54-B2E1-4082-8963-F5E006A1BA94}"/>
          </ac:picMkLst>
        </pc:picChg>
        <pc:picChg chg="add mod">
          <ac:chgData name="James Farris" userId="fba53205-4cd7-4583-84b3-a0c9c11f3add" providerId="ADAL" clId="{748B82F4-7BC5-4173-B7F1-FFFBA0D1D29E}" dt="2022-05-23T13:13:21.607" v="1011" actId="1076"/>
          <ac:picMkLst>
            <pc:docMk/>
            <pc:sldMk cId="1435196580" sldId="498"/>
            <ac:picMk id="5" creationId="{F7938545-4A84-405D-83D6-65D6080A9AEE}"/>
          </ac:picMkLst>
        </pc:picChg>
      </pc:sldChg>
      <pc:sldChg chg="modSp del mod">
        <pc:chgData name="James Farris" userId="fba53205-4cd7-4583-84b3-a0c9c11f3add" providerId="ADAL" clId="{748B82F4-7BC5-4173-B7F1-FFFBA0D1D29E}" dt="2022-05-23T01:43:33.831" v="594" actId="47"/>
        <pc:sldMkLst>
          <pc:docMk/>
          <pc:sldMk cId="3218878742" sldId="499"/>
        </pc:sldMkLst>
        <pc:spChg chg="mod">
          <ac:chgData name="James Farris" userId="fba53205-4cd7-4583-84b3-a0c9c11f3add" providerId="ADAL" clId="{748B82F4-7BC5-4173-B7F1-FFFBA0D1D29E}" dt="2022-05-23T01:34:04.672" v="495" actId="20577"/>
          <ac:spMkLst>
            <pc:docMk/>
            <pc:sldMk cId="3218878742" sldId="499"/>
            <ac:spMk id="3" creationId="{00000000-0000-0000-0000-000000000000}"/>
          </ac:spMkLst>
        </pc:spChg>
      </pc:sldChg>
      <pc:sldChg chg="addSp delSp modSp mod">
        <pc:chgData name="James Farris" userId="fba53205-4cd7-4583-84b3-a0c9c11f3add" providerId="ADAL" clId="{748B82F4-7BC5-4173-B7F1-FFFBA0D1D29E}" dt="2022-05-23T13:09:59.418" v="1006" actId="1076"/>
        <pc:sldMkLst>
          <pc:docMk/>
          <pc:sldMk cId="3113626763" sldId="501"/>
        </pc:sldMkLst>
        <pc:spChg chg="mod">
          <ac:chgData name="James Farris" userId="fba53205-4cd7-4583-84b3-a0c9c11f3add" providerId="ADAL" clId="{748B82F4-7BC5-4173-B7F1-FFFBA0D1D29E}" dt="2022-05-23T13:04:31.030" v="986" actId="1076"/>
          <ac:spMkLst>
            <pc:docMk/>
            <pc:sldMk cId="3113626763" sldId="501"/>
            <ac:spMk id="3" creationId="{00000000-0000-0000-0000-000000000000}"/>
          </ac:spMkLst>
        </pc:spChg>
        <pc:spChg chg="mod">
          <ac:chgData name="James Farris" userId="fba53205-4cd7-4583-84b3-a0c9c11f3add" providerId="ADAL" clId="{748B82F4-7BC5-4173-B7F1-FFFBA0D1D29E}" dt="2022-05-23T13:06:19.214" v="990" actId="1076"/>
          <ac:spMkLst>
            <pc:docMk/>
            <pc:sldMk cId="3113626763" sldId="501"/>
            <ac:spMk id="18" creationId="{00000000-0000-0000-0000-000000000000}"/>
          </ac:spMkLst>
        </pc:spChg>
        <pc:picChg chg="add mod">
          <ac:chgData name="James Farris" userId="fba53205-4cd7-4583-84b3-a0c9c11f3add" providerId="ADAL" clId="{748B82F4-7BC5-4173-B7F1-FFFBA0D1D29E}" dt="2022-05-23T13:06:38.423" v="994" actId="14100"/>
          <ac:picMkLst>
            <pc:docMk/>
            <pc:sldMk cId="3113626763" sldId="501"/>
            <ac:picMk id="3074" creationId="{54F341DA-FB6F-4C20-954B-328E885D2EDA}"/>
          </ac:picMkLst>
        </pc:picChg>
        <pc:picChg chg="add del mod">
          <ac:chgData name="James Farris" userId="fba53205-4cd7-4583-84b3-a0c9c11f3add" providerId="ADAL" clId="{748B82F4-7BC5-4173-B7F1-FFFBA0D1D29E}" dt="2022-05-23T13:07:26.770" v="1000" actId="478"/>
          <ac:picMkLst>
            <pc:docMk/>
            <pc:sldMk cId="3113626763" sldId="501"/>
            <ac:picMk id="3076" creationId="{5A9B5656-F53B-4EA3-96B8-63FD0A8A3100}"/>
          </ac:picMkLst>
        </pc:picChg>
        <pc:picChg chg="add del">
          <ac:chgData name="James Farris" userId="fba53205-4cd7-4583-84b3-a0c9c11f3add" providerId="ADAL" clId="{748B82F4-7BC5-4173-B7F1-FFFBA0D1D29E}" dt="2022-05-23T13:07:26.770" v="1000" actId="478"/>
          <ac:picMkLst>
            <pc:docMk/>
            <pc:sldMk cId="3113626763" sldId="501"/>
            <ac:picMk id="3078" creationId="{D2AD7AA4-321A-415B-B612-4B5E25288DAD}"/>
          </ac:picMkLst>
        </pc:picChg>
        <pc:picChg chg="add mod">
          <ac:chgData name="James Farris" userId="fba53205-4cd7-4583-84b3-a0c9c11f3add" providerId="ADAL" clId="{748B82F4-7BC5-4173-B7F1-FFFBA0D1D29E}" dt="2022-05-23T13:09:59.418" v="1006" actId="1076"/>
          <ac:picMkLst>
            <pc:docMk/>
            <pc:sldMk cId="3113626763" sldId="501"/>
            <ac:picMk id="3080" creationId="{B3D5EF59-CE16-4608-B1B5-2C3BCCDC9F45}"/>
          </ac:picMkLst>
        </pc:picChg>
      </pc:sldChg>
      <pc:sldChg chg="addSp delSp modSp mod">
        <pc:chgData name="James Farris" userId="fba53205-4cd7-4583-84b3-a0c9c11f3add" providerId="ADAL" clId="{748B82F4-7BC5-4173-B7F1-FFFBA0D1D29E}" dt="2022-05-23T12:31:57.147" v="846" actId="1076"/>
        <pc:sldMkLst>
          <pc:docMk/>
          <pc:sldMk cId="3000601840" sldId="502"/>
        </pc:sldMkLst>
        <pc:spChg chg="mod">
          <ac:chgData name="James Farris" userId="fba53205-4cd7-4583-84b3-a0c9c11f3add" providerId="ADAL" clId="{748B82F4-7BC5-4173-B7F1-FFFBA0D1D29E}" dt="2022-05-23T01:23:32.086" v="205" actId="20577"/>
          <ac:spMkLst>
            <pc:docMk/>
            <pc:sldMk cId="3000601840" sldId="502"/>
            <ac:spMk id="3" creationId="{00000000-0000-0000-0000-000000000000}"/>
          </ac:spMkLst>
        </pc:spChg>
        <pc:spChg chg="mod">
          <ac:chgData name="James Farris" userId="fba53205-4cd7-4583-84b3-a0c9c11f3add" providerId="ADAL" clId="{748B82F4-7BC5-4173-B7F1-FFFBA0D1D29E}" dt="2022-05-23T01:28:04.950" v="307" actId="20577"/>
          <ac:spMkLst>
            <pc:docMk/>
            <pc:sldMk cId="3000601840" sldId="502"/>
            <ac:spMk id="18" creationId="{00000000-0000-0000-0000-000000000000}"/>
          </ac:spMkLst>
        </pc:spChg>
        <pc:picChg chg="add mod">
          <ac:chgData name="James Farris" userId="fba53205-4cd7-4583-84b3-a0c9c11f3add" providerId="ADAL" clId="{748B82F4-7BC5-4173-B7F1-FFFBA0D1D29E}" dt="2022-05-23T12:31:57.147" v="846" actId="1076"/>
          <ac:picMkLst>
            <pc:docMk/>
            <pc:sldMk cId="3000601840" sldId="502"/>
            <ac:picMk id="2" creationId="{C61CC9F8-462C-4B10-886B-86C820FA6D8E}"/>
          </ac:picMkLst>
        </pc:picChg>
        <pc:picChg chg="del">
          <ac:chgData name="James Farris" userId="fba53205-4cd7-4583-84b3-a0c9c11f3add" providerId="ADAL" clId="{748B82F4-7BC5-4173-B7F1-FFFBA0D1D29E}" dt="2022-05-23T01:28:08.200" v="308" actId="478"/>
          <ac:picMkLst>
            <pc:docMk/>
            <pc:sldMk cId="3000601840" sldId="502"/>
            <ac:picMk id="1026" creationId="{F0EC50A5-731A-40F8-99C5-DF7A6831B4F9}"/>
          </ac:picMkLst>
        </pc:picChg>
      </pc:sldChg>
      <pc:sldChg chg="del">
        <pc:chgData name="James Farris" userId="fba53205-4cd7-4583-84b3-a0c9c11f3add" providerId="ADAL" clId="{748B82F4-7BC5-4173-B7F1-FFFBA0D1D29E}" dt="2022-05-23T01:51:52.488" v="836" actId="47"/>
        <pc:sldMkLst>
          <pc:docMk/>
          <pc:sldMk cId="3910901840" sldId="503"/>
        </pc:sldMkLst>
      </pc:sldChg>
      <pc:sldChg chg="addSp modSp add mod">
        <pc:chgData name="James Farris" userId="fba53205-4cd7-4583-84b3-a0c9c11f3add" providerId="ADAL" clId="{748B82F4-7BC5-4173-B7F1-FFFBA0D1D29E}" dt="2022-05-23T13:02:08.699" v="903" actId="1076"/>
        <pc:sldMkLst>
          <pc:docMk/>
          <pc:sldMk cId="4209307892" sldId="504"/>
        </pc:sldMkLst>
        <pc:spChg chg="mod">
          <ac:chgData name="James Farris" userId="fba53205-4cd7-4583-84b3-a0c9c11f3add" providerId="ADAL" clId="{748B82F4-7BC5-4173-B7F1-FFFBA0D1D29E}" dt="2022-05-23T01:35:22.741" v="593" actId="1076"/>
          <ac:spMkLst>
            <pc:docMk/>
            <pc:sldMk cId="4209307892" sldId="504"/>
            <ac:spMk id="18" creationId="{00000000-0000-0000-0000-000000000000}"/>
          </ac:spMkLst>
        </pc:spChg>
        <pc:picChg chg="add mod">
          <ac:chgData name="James Farris" userId="fba53205-4cd7-4583-84b3-a0c9c11f3add" providerId="ADAL" clId="{748B82F4-7BC5-4173-B7F1-FFFBA0D1D29E}" dt="2022-05-23T12:59:47.054" v="899" actId="1076"/>
          <ac:picMkLst>
            <pc:docMk/>
            <pc:sldMk cId="4209307892" sldId="504"/>
            <ac:picMk id="2050" creationId="{3E1D095F-30B7-4129-A80A-75776836B78A}"/>
          </ac:picMkLst>
        </pc:picChg>
        <pc:picChg chg="add mod">
          <ac:chgData name="James Farris" userId="fba53205-4cd7-4583-84b3-a0c9c11f3add" providerId="ADAL" clId="{748B82F4-7BC5-4173-B7F1-FFFBA0D1D29E}" dt="2022-05-23T13:02:08.699" v="903" actId="1076"/>
          <ac:picMkLst>
            <pc:docMk/>
            <pc:sldMk cId="4209307892" sldId="504"/>
            <ac:picMk id="2052" creationId="{2186732B-5015-4B01-A54C-882A1FEB4673}"/>
          </ac:picMkLst>
        </pc:picChg>
      </pc:sldChg>
      <pc:sldChg chg="addSp modSp add mod">
        <pc:chgData name="James Farris" userId="fba53205-4cd7-4583-84b3-a0c9c11f3add" providerId="ADAL" clId="{748B82F4-7BC5-4173-B7F1-FFFBA0D1D29E}" dt="2022-05-23T13:10:06.299" v="1007" actId="1076"/>
        <pc:sldMkLst>
          <pc:docMk/>
          <pc:sldMk cId="674728475" sldId="505"/>
        </pc:sldMkLst>
        <pc:spChg chg="mod">
          <ac:chgData name="James Farris" userId="fba53205-4cd7-4583-84b3-a0c9c11f3add" providerId="ADAL" clId="{748B82F4-7BC5-4173-B7F1-FFFBA0D1D29E}" dt="2022-05-23T13:04:34.702" v="987" actId="1076"/>
          <ac:spMkLst>
            <pc:docMk/>
            <pc:sldMk cId="674728475" sldId="505"/>
            <ac:spMk id="3" creationId="{00000000-0000-0000-0000-000000000000}"/>
          </ac:spMkLst>
        </pc:spChg>
        <pc:spChg chg="mod">
          <ac:chgData name="James Farris" userId="fba53205-4cd7-4583-84b3-a0c9c11f3add" providerId="ADAL" clId="{748B82F4-7BC5-4173-B7F1-FFFBA0D1D29E}" dt="2022-05-23T13:04:18.659" v="984" actId="1076"/>
          <ac:spMkLst>
            <pc:docMk/>
            <pc:sldMk cId="674728475" sldId="505"/>
            <ac:spMk id="18" creationId="{00000000-0000-0000-0000-000000000000}"/>
          </ac:spMkLst>
        </pc:spChg>
        <pc:picChg chg="add mod">
          <ac:chgData name="James Farris" userId="fba53205-4cd7-4583-84b3-a0c9c11f3add" providerId="ADAL" clId="{748B82F4-7BC5-4173-B7F1-FFFBA0D1D29E}" dt="2022-05-23T13:10:06.299" v="1007" actId="1076"/>
          <ac:picMkLst>
            <pc:docMk/>
            <pc:sldMk cId="674728475" sldId="505"/>
            <ac:picMk id="4098" creationId="{1B32D15B-DA25-42EB-AA2D-4BFF19290A96}"/>
          </ac:picMkLst>
        </pc:picChg>
      </pc:sldChg>
      <pc:sldChg chg="addSp modSp add mod ord">
        <pc:chgData name="James Farris" userId="fba53205-4cd7-4583-84b3-a0c9c11f3add" providerId="ADAL" clId="{748B82F4-7BC5-4173-B7F1-FFFBA0D1D29E}" dt="2022-05-23T12:58:28.820" v="896" actId="1076"/>
        <pc:sldMkLst>
          <pc:docMk/>
          <pc:sldMk cId="3793712727" sldId="506"/>
        </pc:sldMkLst>
        <pc:spChg chg="mod">
          <ac:chgData name="James Farris" userId="fba53205-4cd7-4583-84b3-a0c9c11f3add" providerId="ADAL" clId="{748B82F4-7BC5-4173-B7F1-FFFBA0D1D29E}" dt="2022-05-23T01:48:59.248" v="744" actId="20577"/>
          <ac:spMkLst>
            <pc:docMk/>
            <pc:sldMk cId="3793712727" sldId="506"/>
            <ac:spMk id="3" creationId="{00000000-0000-0000-0000-000000000000}"/>
          </ac:spMkLst>
        </pc:spChg>
        <pc:spChg chg="mod">
          <ac:chgData name="James Farris" userId="fba53205-4cd7-4583-84b3-a0c9c11f3add" providerId="ADAL" clId="{748B82F4-7BC5-4173-B7F1-FFFBA0D1D29E}" dt="2022-05-23T01:51:43.675" v="833" actId="20577"/>
          <ac:spMkLst>
            <pc:docMk/>
            <pc:sldMk cId="3793712727" sldId="506"/>
            <ac:spMk id="18" creationId="{00000000-0000-0000-0000-000000000000}"/>
          </ac:spMkLst>
        </pc:spChg>
        <pc:picChg chg="add mod">
          <ac:chgData name="James Farris" userId="fba53205-4cd7-4583-84b3-a0c9c11f3add" providerId="ADAL" clId="{748B82F4-7BC5-4173-B7F1-FFFBA0D1D29E}" dt="2022-05-23T12:52:41.295" v="892" actId="1076"/>
          <ac:picMkLst>
            <pc:docMk/>
            <pc:sldMk cId="3793712727" sldId="506"/>
            <ac:picMk id="4" creationId="{0917AE95-1784-46A5-9452-776A84DE146A}"/>
          </ac:picMkLst>
        </pc:picChg>
        <pc:picChg chg="add mod">
          <ac:chgData name="James Farris" userId="fba53205-4cd7-4583-84b3-a0c9c11f3add" providerId="ADAL" clId="{748B82F4-7BC5-4173-B7F1-FFFBA0D1D29E}" dt="2022-05-23T12:58:28.820" v="896" actId="1076"/>
          <ac:picMkLst>
            <pc:docMk/>
            <pc:sldMk cId="3793712727" sldId="506"/>
            <ac:picMk id="6" creationId="{8E6FED9F-88CD-43E6-B314-AC170FA95273}"/>
          </ac:picMkLst>
        </pc:picChg>
      </pc:sldChg>
      <pc:sldChg chg="addSp delSp modSp add mod">
        <pc:chgData name="James Farris" userId="fba53205-4cd7-4583-84b3-a0c9c11f3add" providerId="ADAL" clId="{748B82F4-7BC5-4173-B7F1-FFFBA0D1D29E}" dt="2022-05-23T12:35:08.113" v="855" actId="1076"/>
        <pc:sldMkLst>
          <pc:docMk/>
          <pc:sldMk cId="1722153830" sldId="507"/>
        </pc:sldMkLst>
        <pc:picChg chg="del">
          <ac:chgData name="James Farris" userId="fba53205-4cd7-4583-84b3-a0c9c11f3add" providerId="ADAL" clId="{748B82F4-7BC5-4173-B7F1-FFFBA0D1D29E}" dt="2022-05-23T12:33:58.383" v="852" actId="478"/>
          <ac:picMkLst>
            <pc:docMk/>
            <pc:sldMk cId="1722153830" sldId="507"/>
            <ac:picMk id="4" creationId="{0574707A-51C5-4EC0-8881-74C38E30F327}"/>
          </ac:picMkLst>
        </pc:picChg>
        <pc:picChg chg="add mod">
          <ac:chgData name="James Farris" userId="fba53205-4cd7-4583-84b3-a0c9c11f3add" providerId="ADAL" clId="{748B82F4-7BC5-4173-B7F1-FFFBA0D1D29E}" dt="2022-05-23T12:35:08.113" v="855" actId="1076"/>
          <ac:picMkLst>
            <pc:docMk/>
            <pc:sldMk cId="1722153830" sldId="507"/>
            <ac:picMk id="5" creationId="{06563F2D-AEAA-44D7-8968-FC59258AF3DF}"/>
          </ac:picMkLst>
        </pc:picChg>
      </pc:sldChg>
      <pc:sldChg chg="addSp delSp modSp add mod">
        <pc:chgData name="James Farris" userId="fba53205-4cd7-4583-84b3-a0c9c11f3add" providerId="ADAL" clId="{748B82F4-7BC5-4173-B7F1-FFFBA0D1D29E}" dt="2022-05-23T12:36:20.992" v="860" actId="1076"/>
        <pc:sldMkLst>
          <pc:docMk/>
          <pc:sldMk cId="3055345884" sldId="508"/>
        </pc:sldMkLst>
        <pc:picChg chg="add mod">
          <ac:chgData name="James Farris" userId="fba53205-4cd7-4583-84b3-a0c9c11f3add" providerId="ADAL" clId="{748B82F4-7BC5-4173-B7F1-FFFBA0D1D29E}" dt="2022-05-23T12:36:20.992" v="860" actId="1076"/>
          <ac:picMkLst>
            <pc:docMk/>
            <pc:sldMk cId="3055345884" sldId="508"/>
            <ac:picMk id="4" creationId="{6125261E-0DAF-492A-8754-366CB720E383}"/>
          </ac:picMkLst>
        </pc:picChg>
        <pc:picChg chg="del">
          <ac:chgData name="James Farris" userId="fba53205-4cd7-4583-84b3-a0c9c11f3add" providerId="ADAL" clId="{748B82F4-7BC5-4173-B7F1-FFFBA0D1D29E}" dt="2022-05-23T12:35:16.232" v="857" actId="478"/>
          <ac:picMkLst>
            <pc:docMk/>
            <pc:sldMk cId="3055345884" sldId="508"/>
            <ac:picMk id="5" creationId="{06563F2D-AEAA-44D7-8968-FC59258AF3DF}"/>
          </ac:picMkLst>
        </pc:picChg>
      </pc:sldChg>
      <pc:sldChg chg="addSp delSp modSp add mod">
        <pc:chgData name="James Farris" userId="fba53205-4cd7-4583-84b3-a0c9c11f3add" providerId="ADAL" clId="{748B82F4-7BC5-4173-B7F1-FFFBA0D1D29E}" dt="2022-05-23T12:37:31.213" v="865" actId="1076"/>
        <pc:sldMkLst>
          <pc:docMk/>
          <pc:sldMk cId="2831061296" sldId="509"/>
        </pc:sldMkLst>
        <pc:picChg chg="del">
          <ac:chgData name="James Farris" userId="fba53205-4cd7-4583-84b3-a0c9c11f3add" providerId="ADAL" clId="{748B82F4-7BC5-4173-B7F1-FFFBA0D1D29E}" dt="2022-05-23T12:37:25.890" v="862" actId="478"/>
          <ac:picMkLst>
            <pc:docMk/>
            <pc:sldMk cId="2831061296" sldId="509"/>
            <ac:picMk id="4" creationId="{6125261E-0DAF-492A-8754-366CB720E383}"/>
          </ac:picMkLst>
        </pc:picChg>
        <pc:picChg chg="add mod">
          <ac:chgData name="James Farris" userId="fba53205-4cd7-4583-84b3-a0c9c11f3add" providerId="ADAL" clId="{748B82F4-7BC5-4173-B7F1-FFFBA0D1D29E}" dt="2022-05-23T12:37:31.213" v="865" actId="1076"/>
          <ac:picMkLst>
            <pc:docMk/>
            <pc:sldMk cId="2831061296" sldId="509"/>
            <ac:picMk id="5" creationId="{9C963E31-CACA-4B2C-BB04-114AACA0D2BD}"/>
          </ac:picMkLst>
        </pc:picChg>
      </pc:sldChg>
      <pc:sldChg chg="addSp delSp modSp add mod">
        <pc:chgData name="James Farris" userId="fba53205-4cd7-4583-84b3-a0c9c11f3add" providerId="ADAL" clId="{748B82F4-7BC5-4173-B7F1-FFFBA0D1D29E}" dt="2022-05-23T12:43:52.515" v="875" actId="1076"/>
        <pc:sldMkLst>
          <pc:docMk/>
          <pc:sldMk cId="3463044491" sldId="510"/>
        </pc:sldMkLst>
        <pc:picChg chg="add mod">
          <ac:chgData name="James Farris" userId="fba53205-4cd7-4583-84b3-a0c9c11f3add" providerId="ADAL" clId="{748B82F4-7BC5-4173-B7F1-FFFBA0D1D29E}" dt="2022-05-23T12:43:52.515" v="875" actId="1076"/>
          <ac:picMkLst>
            <pc:docMk/>
            <pc:sldMk cId="3463044491" sldId="510"/>
            <ac:picMk id="4" creationId="{EE4715D6-EA33-466D-9FEB-DDEBDAC7C219}"/>
          </ac:picMkLst>
        </pc:picChg>
        <pc:picChg chg="del">
          <ac:chgData name="James Farris" userId="fba53205-4cd7-4583-84b3-a0c9c11f3add" providerId="ADAL" clId="{748B82F4-7BC5-4173-B7F1-FFFBA0D1D29E}" dt="2022-05-23T12:43:46.891" v="872" actId="478"/>
          <ac:picMkLst>
            <pc:docMk/>
            <pc:sldMk cId="3463044491" sldId="510"/>
            <ac:picMk id="5" creationId="{3E78313B-35D5-447C-8217-174973175BE6}"/>
          </ac:picMkLst>
        </pc:picChg>
      </pc:sldChg>
      <pc:sldChg chg="addSp delSp modSp add mod">
        <pc:chgData name="James Farris" userId="fba53205-4cd7-4583-84b3-a0c9c11f3add" providerId="ADAL" clId="{748B82F4-7BC5-4173-B7F1-FFFBA0D1D29E}" dt="2022-05-23T12:45:59.038" v="880" actId="1076"/>
        <pc:sldMkLst>
          <pc:docMk/>
          <pc:sldMk cId="1974389723" sldId="511"/>
        </pc:sldMkLst>
        <pc:picChg chg="del">
          <ac:chgData name="James Farris" userId="fba53205-4cd7-4583-84b3-a0c9c11f3add" providerId="ADAL" clId="{748B82F4-7BC5-4173-B7F1-FFFBA0D1D29E}" dt="2022-05-23T12:45:54.275" v="877" actId="478"/>
          <ac:picMkLst>
            <pc:docMk/>
            <pc:sldMk cId="1974389723" sldId="511"/>
            <ac:picMk id="4" creationId="{EE4715D6-EA33-466D-9FEB-DDEBDAC7C219}"/>
          </ac:picMkLst>
        </pc:picChg>
        <pc:picChg chg="add mod">
          <ac:chgData name="James Farris" userId="fba53205-4cd7-4583-84b3-a0c9c11f3add" providerId="ADAL" clId="{748B82F4-7BC5-4173-B7F1-FFFBA0D1D29E}" dt="2022-05-23T12:45:59.038" v="880" actId="1076"/>
          <ac:picMkLst>
            <pc:docMk/>
            <pc:sldMk cId="1974389723" sldId="511"/>
            <ac:picMk id="5" creationId="{8ED6103C-19BB-4A68-92C2-DFB390F35FE8}"/>
          </ac:picMkLst>
        </pc:picChg>
      </pc:sldChg>
      <pc:sldChg chg="addSp delSp modSp add mod">
        <pc:chgData name="James Farris" userId="fba53205-4cd7-4583-84b3-a0c9c11f3add" providerId="ADAL" clId="{748B82F4-7BC5-4173-B7F1-FFFBA0D1D29E}" dt="2022-05-23T12:51:42.392" v="890" actId="1076"/>
        <pc:sldMkLst>
          <pc:docMk/>
          <pc:sldMk cId="636183925" sldId="512"/>
        </pc:sldMkLst>
        <pc:picChg chg="add del mod">
          <ac:chgData name="James Farris" userId="fba53205-4cd7-4583-84b3-a0c9c11f3add" providerId="ADAL" clId="{748B82F4-7BC5-4173-B7F1-FFFBA0D1D29E}" dt="2022-05-23T12:51:36.742" v="887" actId="478"/>
          <ac:picMkLst>
            <pc:docMk/>
            <pc:sldMk cId="636183925" sldId="512"/>
            <ac:picMk id="4" creationId="{08434516-A172-409A-BCF4-6C8357C77136}"/>
          </ac:picMkLst>
        </pc:picChg>
        <pc:picChg chg="del">
          <ac:chgData name="James Farris" userId="fba53205-4cd7-4583-84b3-a0c9c11f3add" providerId="ADAL" clId="{748B82F4-7BC5-4173-B7F1-FFFBA0D1D29E}" dt="2022-05-23T12:50:06.074" v="882" actId="478"/>
          <ac:picMkLst>
            <pc:docMk/>
            <pc:sldMk cId="636183925" sldId="512"/>
            <ac:picMk id="5" creationId="{8ED6103C-19BB-4A68-92C2-DFB390F35FE8}"/>
          </ac:picMkLst>
        </pc:picChg>
        <pc:picChg chg="add mod">
          <ac:chgData name="James Farris" userId="fba53205-4cd7-4583-84b3-a0c9c11f3add" providerId="ADAL" clId="{748B82F4-7BC5-4173-B7F1-FFFBA0D1D29E}" dt="2022-05-23T12:51:42.392" v="890" actId="1076"/>
          <ac:picMkLst>
            <pc:docMk/>
            <pc:sldMk cId="636183925" sldId="512"/>
            <ac:picMk id="7" creationId="{5354634F-30E4-40A8-BF91-51E69867E10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2543-CF3E-4996-93BC-41FCC004BD28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A2B8-A196-4BF8-8D2E-9C56CEB7C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CF8014-3407-497C-8C89-3D58BAA376AA}" type="datetimeFigureOut">
              <a:rPr lang="en-US" smtClean="0"/>
              <a:pPr/>
              <a:t>5/22/2022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63958D-EF4B-45B1-9881-0589AB20A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0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97C94-3CB7-48F0-90AB-EF34D18B42D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9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84BF6-A78D-45AC-97E5-0BCE0DB4031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5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60174-0069-48A8-B7D6-34308F313FF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44EB-CC4E-444C-8A66-250BD2C1424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A5DF6-A3CB-416E-B555-CF3C2758A6E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6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5E59F-2B73-423A-ADA2-0BCB404440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2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3F33-EA44-4F7D-ACEC-7E312481838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6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34FEE-1CB0-494A-8B34-7D1A8B90CF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9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5FC13-B108-4813-875E-06880C73BCF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8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20838-AE2C-433B-9892-0083C8AB9FF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ACC19-BDC4-407E-A577-D677614DC35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7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5BE24-447F-42E7-9A34-34B0B88C9C7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4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642796"/>
            <a:ext cx="7239000" cy="175259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DRIVEN SAFETY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4100" y="4648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Presented by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Marty Farris, P.E.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State Highway Safety Engineer</a:t>
            </a:r>
          </a:p>
        </p:txBody>
      </p:sp>
    </p:spTree>
    <p:extLst>
      <p:ext uri="{BB962C8B-B14F-4D97-AF65-F5344CB8AC3E}">
        <p14:creationId xmlns:p14="http://schemas.microsoft.com/office/powerpoint/2010/main" val="92811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68" y="-42136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CMF Clearinghouse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63F2D-AEAA-44D7-8968-FC59258A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914400"/>
            <a:ext cx="6629400" cy="56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5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68" y="-42136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CMF Clearinghouse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5261E-0DAF-492A-8754-366CB720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32" y="914400"/>
            <a:ext cx="6146476" cy="58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4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68" y="-42136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CMF Clearinghouse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63E31-CACA-4B2C-BB04-114AACA0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60943"/>
            <a:ext cx="8458200" cy="45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68" y="-42136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 err="1">
                <a:solidFill>
                  <a:schemeClr val="bg1"/>
                </a:solidFill>
              </a:rPr>
              <a:t>Numetric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8313B-35D5-447C-8217-174973175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86564"/>
            <a:ext cx="8305800" cy="53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68" y="-42136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 err="1">
                <a:solidFill>
                  <a:schemeClr val="bg1"/>
                </a:solidFill>
              </a:rPr>
              <a:t>Numetric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715D6-EA33-466D-9FEB-DDEBDAC7C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6" y="914400"/>
            <a:ext cx="8581767" cy="53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68" y="-42136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 err="1">
                <a:solidFill>
                  <a:schemeClr val="bg1"/>
                </a:solidFill>
              </a:rPr>
              <a:t>Numetric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6103C-19BB-4A68-92C2-DFB390F3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68" y="1100864"/>
            <a:ext cx="6376988" cy="54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68" y="-42136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 err="1">
                <a:solidFill>
                  <a:schemeClr val="bg1"/>
                </a:solidFill>
              </a:rPr>
              <a:t>Numetric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54634F-30E4-40A8-BF91-51E69867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41" y="1364840"/>
            <a:ext cx="7697918" cy="41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8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952500" y="2057400"/>
            <a:ext cx="7239000" cy="53197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Speed Curves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Centerline and Edge Rumble Strips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Way Drivers</a:t>
            </a: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7AE95-1784-46A5-9452-776A84DE1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27907"/>
            <a:ext cx="4172532" cy="2105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6FED9F-88CD-43E6-B314-AC170FA95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4149653"/>
            <a:ext cx="3581400" cy="23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2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371600"/>
            <a:ext cx="7848600" cy="17525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961E84-8412-4380-B05E-F1506EBA22D8}"/>
              </a:ext>
            </a:extLst>
          </p:cNvPr>
          <p:cNvSpPr txBox="1">
            <a:spLocks/>
          </p:cNvSpPr>
          <p:nvPr/>
        </p:nvSpPr>
        <p:spPr>
          <a:xfrm>
            <a:off x="647700" y="3581401"/>
            <a:ext cx="7848600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Marty Farris P.E.</a:t>
            </a:r>
          </a:p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Jfarris@odot.org</a:t>
            </a:r>
          </a:p>
        </p:txBody>
      </p:sp>
    </p:spTree>
    <p:extLst>
      <p:ext uri="{BB962C8B-B14F-4D97-AF65-F5344CB8AC3E}">
        <p14:creationId xmlns:p14="http://schemas.microsoft.com/office/powerpoint/2010/main" val="268526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AA0476-F515-4D61-8461-C18FA902FACD}"/>
              </a:ext>
            </a:extLst>
          </p:cNvPr>
          <p:cNvSpPr/>
          <p:nvPr/>
        </p:nvSpPr>
        <p:spPr>
          <a:xfrm>
            <a:off x="5257800" y="3048000"/>
            <a:ext cx="25146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Data Driven Safety Analysis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096000" cy="531971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Analysis</a:t>
            </a: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Analysis </a:t>
            </a:r>
          </a:p>
        </p:txBody>
      </p:sp>
      <p:pic>
        <p:nvPicPr>
          <p:cNvPr id="5122" name="Picture 2" descr="Safe Roads for a Safer Future - Investment in roadway safety saves lives">
            <a:extLst>
              <a:ext uri="{FF2B5EF4-FFF2-40B4-BE49-F238E27FC236}">
                <a16:creationId xmlns:a16="http://schemas.microsoft.com/office/drawing/2014/main" id="{77C09289-E345-426F-AF37-AA2E2EDA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05125"/>
            <a:ext cx="2000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8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23308"/>
            <a:ext cx="48768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47762" y="1688017"/>
            <a:ext cx="6096000" cy="45651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Decision Making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Investment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Safety</a:t>
            </a: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Roadway Safety Data Program">
            <a:extLst>
              <a:ext uri="{FF2B5EF4-FFF2-40B4-BE49-F238E27FC236}">
                <a16:creationId xmlns:a16="http://schemas.microsoft.com/office/drawing/2014/main" id="{C61CC9F8-462C-4B10-886B-86C820FA6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69983"/>
            <a:ext cx="42862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0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272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DDSA Toolbox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538287"/>
            <a:ext cx="7239000" cy="53197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Safety Manual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Highway Safety Design Model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Spreadsheets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preadsheet Tool Example">
            <a:extLst>
              <a:ext uri="{FF2B5EF4-FFF2-40B4-BE49-F238E27FC236}">
                <a16:creationId xmlns:a16="http://schemas.microsoft.com/office/drawing/2014/main" id="{54F341DA-FB6F-4C20-954B-328E885D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50958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3D5EF59-CE16-4608-B1B5-2C3BCCDC9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00"/>
          <a:stretch/>
        </p:blipFill>
        <p:spPr bwMode="auto">
          <a:xfrm>
            <a:off x="5467350" y="1259681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2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50" y="26987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DDSA Toolbox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576387"/>
            <a:ext cx="7239000" cy="53197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Modification Factors Clearinghouse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SPF Tool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Analyst Software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Numetric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afety Analyst Tool">
            <a:extLst>
              <a:ext uri="{FF2B5EF4-FFF2-40B4-BE49-F238E27FC236}">
                <a16:creationId xmlns:a16="http://schemas.microsoft.com/office/drawing/2014/main" id="{1B32D15B-DA25-42EB-AA2D-4BFF1929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07493"/>
            <a:ext cx="3810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2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DDSA Toolbox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952500" y="2057400"/>
            <a:ext cx="7239000" cy="53197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Analysis</a:t>
            </a: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Safety Project Selection Tool</a:t>
            </a: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Road Assessment Program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raphic - This figure displays the continuous cycle among three elements, each of which contain specific processes. Element 1 begins with Identity Focus Crash Types &amp; Risk Factors, which feeds into Screen &amp; Prioritize Candidate Locations, followed by Select Countermeasures, and Prioritize Projects. The last process of Element 1 feeds into the one process within Element 2, Identify Funding for Systemic Program &amp; Implement, which feeds into the sole process for Element 3, Perform Systemic Program Evaluation, which in turn feeds back into the first process of Element 1.">
            <a:extLst>
              <a:ext uri="{FF2B5EF4-FFF2-40B4-BE49-F238E27FC236}">
                <a16:creationId xmlns:a16="http://schemas.microsoft.com/office/drawing/2014/main" id="{3E1D095F-30B7-4129-A80A-75776836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65126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mple output of safer roads investment plan">
            <a:extLst>
              <a:ext uri="{FF2B5EF4-FFF2-40B4-BE49-F238E27FC236}">
                <a16:creationId xmlns:a16="http://schemas.microsoft.com/office/drawing/2014/main" id="{2186732B-5015-4B01-A54C-882A1FEB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7205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0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200400"/>
            <a:ext cx="7848600" cy="17525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OKLAHOMA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TOOLBOX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19309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68" y="-42136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Spreadsheets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38545-4A84-405D-83D6-65D6080A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7" y="1295400"/>
            <a:ext cx="8787646" cy="39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68" y="-42136"/>
            <a:ext cx="6629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CMF Clearinghouse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4707A-51C5-4EC0-8881-74C38E30F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00864"/>
            <a:ext cx="8534400" cy="50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3764</TotalTime>
  <Words>122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DATA DRIVEN SAFETY ANALYSIS</vt:lpstr>
      <vt:lpstr>Data Driven Safety Analysis</vt:lpstr>
      <vt:lpstr>Benefits</vt:lpstr>
      <vt:lpstr>DDSA Toolbox</vt:lpstr>
      <vt:lpstr>DDSA Toolbox</vt:lpstr>
      <vt:lpstr>DDSA Toolbox</vt:lpstr>
      <vt:lpstr>OKLAHOMA TOOLBOX IMPLEMENTATIONS</vt:lpstr>
      <vt:lpstr> Spreadsheets</vt:lpstr>
      <vt:lpstr> CMF Clearinghouse</vt:lpstr>
      <vt:lpstr> CMF Clearinghouse</vt:lpstr>
      <vt:lpstr> CMF Clearinghouse</vt:lpstr>
      <vt:lpstr> CMF Clearinghouse</vt:lpstr>
      <vt:lpstr> Numetric</vt:lpstr>
      <vt:lpstr> Numetric</vt:lpstr>
      <vt:lpstr> Numetric</vt:lpstr>
      <vt:lpstr> Numetric</vt:lpstr>
      <vt:lpstr>Projects</vt:lpstr>
      <vt:lpstr>Thank You!</vt:lpstr>
    </vt:vector>
  </TitlesOfParts>
  <Company>Oklahoma Dept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Levy</dc:creator>
  <cp:lastModifiedBy>James Farris</cp:lastModifiedBy>
  <cp:revision>155</cp:revision>
  <cp:lastPrinted>2018-04-20T16:31:49Z</cp:lastPrinted>
  <dcterms:created xsi:type="dcterms:W3CDTF">2019-04-30T11:20:15Z</dcterms:created>
  <dcterms:modified xsi:type="dcterms:W3CDTF">2022-05-23T13:25:16Z</dcterms:modified>
</cp:coreProperties>
</file>