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515" r:id="rId6"/>
    <p:sldId id="516" r:id="rId7"/>
    <p:sldId id="260" r:id="rId8"/>
    <p:sldId id="281" r:id="rId9"/>
    <p:sldId id="282" r:id="rId10"/>
    <p:sldId id="307" r:id="rId11"/>
    <p:sldId id="517" r:id="rId12"/>
    <p:sldId id="520" r:id="rId13"/>
    <p:sldId id="264" r:id="rId14"/>
    <p:sldId id="293" r:id="rId15"/>
    <p:sldId id="296" r:id="rId16"/>
    <p:sldId id="513" r:id="rId17"/>
    <p:sldId id="510" r:id="rId18"/>
    <p:sldId id="512" r:id="rId19"/>
    <p:sldId id="509" r:id="rId20"/>
    <p:sldId id="467" r:id="rId21"/>
    <p:sldId id="505" r:id="rId22"/>
    <p:sldId id="524" r:id="rId23"/>
    <p:sldId id="415" r:id="rId24"/>
    <p:sldId id="421" r:id="rId25"/>
    <p:sldId id="424" r:id="rId26"/>
    <p:sldId id="416" r:id="rId27"/>
    <p:sldId id="525" r:id="rId28"/>
    <p:sldId id="423" r:id="rId29"/>
    <p:sldId id="308" r:id="rId30"/>
    <p:sldId id="309" r:id="rId31"/>
    <p:sldId id="313" r:id="rId32"/>
    <p:sldId id="514" r:id="rId33"/>
    <p:sldId id="499" r:id="rId34"/>
    <p:sldId id="500" r:id="rId35"/>
    <p:sldId id="501" r:id="rId36"/>
    <p:sldId id="269" r:id="rId37"/>
    <p:sldId id="522" r:id="rId38"/>
    <p:sldId id="523" r:id="rId39"/>
    <p:sldId id="518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7D8"/>
    <a:srgbClr val="ECF2FA"/>
    <a:srgbClr val="A32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Hobson" userId="e97136ff-387b-426e-b62d-6b05b9454b02" providerId="ADAL" clId="{513DF481-D288-4790-A17B-6C1D98EA33F5}"/>
    <pc:docChg chg="undo custSel addSld delSld modSld modMainMaster">
      <pc:chgData name="Kenneth Hobson" userId="e97136ff-387b-426e-b62d-6b05b9454b02" providerId="ADAL" clId="{513DF481-D288-4790-A17B-6C1D98EA33F5}" dt="2022-03-21T17:46:23.343" v="1342" actId="20577"/>
      <pc:docMkLst>
        <pc:docMk/>
      </pc:docMkLst>
      <pc:sldChg chg="modSp mod">
        <pc:chgData name="Kenneth Hobson" userId="e97136ff-387b-426e-b62d-6b05b9454b02" providerId="ADAL" clId="{513DF481-D288-4790-A17B-6C1D98EA33F5}" dt="2022-03-18T00:43:31.545" v="541" actId="6549"/>
        <pc:sldMkLst>
          <pc:docMk/>
          <pc:sldMk cId="3422080276" sldId="256"/>
        </pc:sldMkLst>
        <pc:spChg chg="mod">
          <ac:chgData name="Kenneth Hobson" userId="e97136ff-387b-426e-b62d-6b05b9454b02" providerId="ADAL" clId="{513DF481-D288-4790-A17B-6C1D98EA33F5}" dt="2022-03-15T18:57:29.034" v="149" actId="6549"/>
          <ac:spMkLst>
            <pc:docMk/>
            <pc:sldMk cId="3422080276" sldId="256"/>
            <ac:spMk id="3" creationId="{00000000-0000-0000-0000-000000000000}"/>
          </ac:spMkLst>
        </pc:spChg>
        <pc:spChg chg="mod">
          <ac:chgData name="Kenneth Hobson" userId="e97136ff-387b-426e-b62d-6b05b9454b02" providerId="ADAL" clId="{513DF481-D288-4790-A17B-6C1D98EA33F5}" dt="2022-03-18T00:43:31.545" v="541" actId="6549"/>
          <ac:spMkLst>
            <pc:docMk/>
            <pc:sldMk cId="3422080276" sldId="256"/>
            <ac:spMk id="9" creationId="{113127D6-EFF6-4739-8104-2FF8B6926813}"/>
          </ac:spMkLst>
        </pc:spChg>
      </pc:sldChg>
      <pc:sldChg chg="delSp mod">
        <pc:chgData name="Kenneth Hobson" userId="e97136ff-387b-426e-b62d-6b05b9454b02" providerId="ADAL" clId="{513DF481-D288-4790-A17B-6C1D98EA33F5}" dt="2022-03-18T16:24:03.340" v="1209" actId="478"/>
        <pc:sldMkLst>
          <pc:docMk/>
          <pc:sldMk cId="3992985094" sldId="260"/>
        </pc:sldMkLst>
        <pc:spChg chg="del">
          <ac:chgData name="Kenneth Hobson" userId="e97136ff-387b-426e-b62d-6b05b9454b02" providerId="ADAL" clId="{513DF481-D288-4790-A17B-6C1D98EA33F5}" dt="2022-03-18T16:24:03.340" v="1209" actId="478"/>
          <ac:spMkLst>
            <pc:docMk/>
            <pc:sldMk cId="3992985094" sldId="260"/>
            <ac:spMk id="2" creationId="{00000000-0000-0000-0000-000000000000}"/>
          </ac:spMkLst>
        </pc:spChg>
      </pc:sldChg>
      <pc:sldChg chg="delSp mod">
        <pc:chgData name="Kenneth Hobson" userId="e97136ff-387b-426e-b62d-6b05b9454b02" providerId="ADAL" clId="{513DF481-D288-4790-A17B-6C1D98EA33F5}" dt="2022-03-18T16:24:23.059" v="1213" actId="478"/>
        <pc:sldMkLst>
          <pc:docMk/>
          <pc:sldMk cId="3850589585" sldId="264"/>
        </pc:sldMkLst>
        <pc:spChg chg="del">
          <ac:chgData name="Kenneth Hobson" userId="e97136ff-387b-426e-b62d-6b05b9454b02" providerId="ADAL" clId="{513DF481-D288-4790-A17B-6C1D98EA33F5}" dt="2022-03-18T16:24:23.059" v="1213" actId="478"/>
          <ac:spMkLst>
            <pc:docMk/>
            <pc:sldMk cId="3850589585" sldId="264"/>
            <ac:spMk id="4" creationId="{00000000-0000-0000-0000-000000000000}"/>
          </ac:spMkLst>
        </pc:spChg>
      </pc:sldChg>
      <pc:sldChg chg="addSp delSp modSp mod modNotesTx">
        <pc:chgData name="Kenneth Hobson" userId="e97136ff-387b-426e-b62d-6b05b9454b02" providerId="ADAL" clId="{513DF481-D288-4790-A17B-6C1D98EA33F5}" dt="2022-03-18T17:00:17.064" v="1310"/>
        <pc:sldMkLst>
          <pc:docMk/>
          <pc:sldMk cId="1136348390" sldId="269"/>
        </pc:sldMkLst>
        <pc:spChg chg="del mod">
          <ac:chgData name="Kenneth Hobson" userId="e97136ff-387b-426e-b62d-6b05b9454b02" providerId="ADAL" clId="{513DF481-D288-4790-A17B-6C1D98EA33F5}" dt="2022-03-18T16:19:48.035" v="1208" actId="478"/>
          <ac:spMkLst>
            <pc:docMk/>
            <pc:sldMk cId="1136348390" sldId="269"/>
            <ac:spMk id="2" creationId="{00000000-0000-0000-0000-000000000000}"/>
          </ac:spMkLst>
        </pc:spChg>
        <pc:spChg chg="add del mod">
          <ac:chgData name="Kenneth Hobson" userId="e97136ff-387b-426e-b62d-6b05b9454b02" providerId="ADAL" clId="{513DF481-D288-4790-A17B-6C1D98EA33F5}" dt="2022-03-18T16:19:20.532" v="1205" actId="478"/>
          <ac:spMkLst>
            <pc:docMk/>
            <pc:sldMk cId="1136348390" sldId="269"/>
            <ac:spMk id="6" creationId="{55F1825A-CF81-4854-B969-916380983486}"/>
          </ac:spMkLst>
        </pc:spChg>
      </pc:sldChg>
      <pc:sldChg chg="delSp mod">
        <pc:chgData name="Kenneth Hobson" userId="e97136ff-387b-426e-b62d-6b05b9454b02" providerId="ADAL" clId="{513DF481-D288-4790-A17B-6C1D98EA33F5}" dt="2022-03-18T16:24:09.355" v="1210" actId="478"/>
        <pc:sldMkLst>
          <pc:docMk/>
          <pc:sldMk cId="547728272" sldId="281"/>
        </pc:sldMkLst>
        <pc:spChg chg="del">
          <ac:chgData name="Kenneth Hobson" userId="e97136ff-387b-426e-b62d-6b05b9454b02" providerId="ADAL" clId="{513DF481-D288-4790-A17B-6C1D98EA33F5}" dt="2022-03-18T16:24:09.355" v="1210" actId="478"/>
          <ac:spMkLst>
            <pc:docMk/>
            <pc:sldMk cId="547728272" sldId="281"/>
            <ac:spMk id="2" creationId="{00000000-0000-0000-0000-000000000000}"/>
          </ac:spMkLst>
        </pc:spChg>
        <pc:spChg chg="del">
          <ac:chgData name="Kenneth Hobson" userId="e97136ff-387b-426e-b62d-6b05b9454b02" providerId="ADAL" clId="{513DF481-D288-4790-A17B-6C1D98EA33F5}" dt="2022-03-18T16:09:28.532" v="1136" actId="478"/>
          <ac:spMkLst>
            <pc:docMk/>
            <pc:sldMk cId="547728272" sldId="281"/>
            <ac:spMk id="21" creationId="{F5F014E6-71E8-46F6-973B-6AADAA82EB67}"/>
          </ac:spMkLst>
        </pc:spChg>
      </pc:sldChg>
      <pc:sldChg chg="delSp modSp mod">
        <pc:chgData name="Kenneth Hobson" userId="e97136ff-387b-426e-b62d-6b05b9454b02" providerId="ADAL" clId="{513DF481-D288-4790-A17B-6C1D98EA33F5}" dt="2022-03-21T17:39:18.170" v="1314" actId="1076"/>
        <pc:sldMkLst>
          <pc:docMk/>
          <pc:sldMk cId="1502928980" sldId="282"/>
        </pc:sldMkLst>
        <pc:spChg chg="del">
          <ac:chgData name="Kenneth Hobson" userId="e97136ff-387b-426e-b62d-6b05b9454b02" providerId="ADAL" clId="{513DF481-D288-4790-A17B-6C1D98EA33F5}" dt="2022-03-18T16:24:12.996" v="1211" actId="478"/>
          <ac:spMkLst>
            <pc:docMk/>
            <pc:sldMk cId="1502928980" sldId="282"/>
            <ac:spMk id="8" creationId="{2DDCFEEB-D80A-41F8-A415-D7F88912D0AA}"/>
          </ac:spMkLst>
        </pc:spChg>
        <pc:picChg chg="mod">
          <ac:chgData name="Kenneth Hobson" userId="e97136ff-387b-426e-b62d-6b05b9454b02" providerId="ADAL" clId="{513DF481-D288-4790-A17B-6C1D98EA33F5}" dt="2022-03-21T17:39:18.170" v="1314" actId="1076"/>
          <ac:picMkLst>
            <pc:docMk/>
            <pc:sldMk cId="1502928980" sldId="282"/>
            <ac:picMk id="4098" creationId="{00000000-0000-0000-0000-000000000000}"/>
          </ac:picMkLst>
        </pc:picChg>
      </pc:sldChg>
      <pc:sldChg chg="delSp mod">
        <pc:chgData name="Kenneth Hobson" userId="e97136ff-387b-426e-b62d-6b05b9454b02" providerId="ADAL" clId="{513DF481-D288-4790-A17B-6C1D98EA33F5}" dt="2022-03-18T16:09:16.570" v="1135" actId="478"/>
        <pc:sldMkLst>
          <pc:docMk/>
          <pc:sldMk cId="3879782740" sldId="293"/>
        </pc:sldMkLst>
        <pc:spChg chg="del">
          <ac:chgData name="Kenneth Hobson" userId="e97136ff-387b-426e-b62d-6b05b9454b02" providerId="ADAL" clId="{513DF481-D288-4790-A17B-6C1D98EA33F5}" dt="2022-03-18T16:09:16.570" v="1135" actId="478"/>
          <ac:spMkLst>
            <pc:docMk/>
            <pc:sldMk cId="3879782740" sldId="293"/>
            <ac:spMk id="6" creationId="{D3C50FB2-1466-4A2B-B40D-21593CE4D69D}"/>
          </ac:spMkLst>
        </pc:spChg>
      </pc:sldChg>
      <pc:sldChg chg="delSp modSp mod">
        <pc:chgData name="Kenneth Hobson" userId="e97136ff-387b-426e-b62d-6b05b9454b02" providerId="ADAL" clId="{513DF481-D288-4790-A17B-6C1D98EA33F5}" dt="2022-03-18T16:24:27.995" v="1214" actId="478"/>
        <pc:sldMkLst>
          <pc:docMk/>
          <pc:sldMk cId="3735932805" sldId="296"/>
        </pc:sldMkLst>
        <pc:spChg chg="del">
          <ac:chgData name="Kenneth Hobson" userId="e97136ff-387b-426e-b62d-6b05b9454b02" providerId="ADAL" clId="{513DF481-D288-4790-A17B-6C1D98EA33F5}" dt="2022-03-18T16:24:27.995" v="1214" actId="478"/>
          <ac:spMkLst>
            <pc:docMk/>
            <pc:sldMk cId="3735932805" sldId="296"/>
            <ac:spMk id="2" creationId="{00000000-0000-0000-0000-000000000000}"/>
          </ac:spMkLst>
        </pc:spChg>
        <pc:spChg chg="mod">
          <ac:chgData name="Kenneth Hobson" userId="e97136ff-387b-426e-b62d-6b05b9454b02" providerId="ADAL" clId="{513DF481-D288-4790-A17B-6C1D98EA33F5}" dt="2022-03-18T16:09:09.446" v="1134" actId="6549"/>
          <ac:spMkLst>
            <pc:docMk/>
            <pc:sldMk cId="3735932805" sldId="296"/>
            <ac:spMk id="18" creationId="{7D31D927-D9EA-4858-A176-132863469328}"/>
          </ac:spMkLst>
        </pc:spChg>
      </pc:sldChg>
      <pc:sldChg chg="modSp mod">
        <pc:chgData name="Kenneth Hobson" userId="e97136ff-387b-426e-b62d-6b05b9454b02" providerId="ADAL" clId="{513DF481-D288-4790-A17B-6C1D98EA33F5}" dt="2022-03-15T23:41:43.318" v="517" actId="20577"/>
        <pc:sldMkLst>
          <pc:docMk/>
          <pc:sldMk cId="146307315" sldId="297"/>
        </pc:sldMkLst>
        <pc:spChg chg="mod">
          <ac:chgData name="Kenneth Hobson" userId="e97136ff-387b-426e-b62d-6b05b9454b02" providerId="ADAL" clId="{513DF481-D288-4790-A17B-6C1D98EA33F5}" dt="2022-03-15T23:38:59.563" v="297"/>
          <ac:spMkLst>
            <pc:docMk/>
            <pc:sldMk cId="146307315" sldId="297"/>
            <ac:spMk id="2" creationId="{E9F657E4-73B1-4363-BBAC-94FA8B8CE057}"/>
          </ac:spMkLst>
        </pc:spChg>
        <pc:spChg chg="mod">
          <ac:chgData name="Kenneth Hobson" userId="e97136ff-387b-426e-b62d-6b05b9454b02" providerId="ADAL" clId="{513DF481-D288-4790-A17B-6C1D98EA33F5}" dt="2022-03-15T23:41:43.318" v="517" actId="20577"/>
          <ac:spMkLst>
            <pc:docMk/>
            <pc:sldMk cId="146307315" sldId="297"/>
            <ac:spMk id="3" creationId="{C0C5E960-5240-4582-B7B5-F8DF5600461C}"/>
          </ac:spMkLst>
        </pc:spChg>
      </pc:sldChg>
      <pc:sldChg chg="delSp mod">
        <pc:chgData name="Kenneth Hobson" userId="e97136ff-387b-426e-b62d-6b05b9454b02" providerId="ADAL" clId="{513DF481-D288-4790-A17B-6C1D98EA33F5}" dt="2022-03-18T16:24:16.892" v="1212" actId="478"/>
        <pc:sldMkLst>
          <pc:docMk/>
          <pc:sldMk cId="3175793922" sldId="307"/>
        </pc:sldMkLst>
        <pc:spChg chg="del">
          <ac:chgData name="Kenneth Hobson" userId="e97136ff-387b-426e-b62d-6b05b9454b02" providerId="ADAL" clId="{513DF481-D288-4790-A17B-6C1D98EA33F5}" dt="2022-03-18T16:24:16.892" v="1212" actId="478"/>
          <ac:spMkLst>
            <pc:docMk/>
            <pc:sldMk cId="3175793922" sldId="307"/>
            <ac:spMk id="4" creationId="{0DC10690-249C-4FC7-ADB7-9E873FE0919C}"/>
          </ac:spMkLst>
        </pc:spChg>
      </pc:sldChg>
      <pc:sldChg chg="delSp modSp mod">
        <pc:chgData name="Kenneth Hobson" userId="e97136ff-387b-426e-b62d-6b05b9454b02" providerId="ADAL" clId="{513DF481-D288-4790-A17B-6C1D98EA33F5}" dt="2022-03-18T16:26:06.299" v="1222" actId="1076"/>
        <pc:sldMkLst>
          <pc:docMk/>
          <pc:sldMk cId="2026720787" sldId="308"/>
        </pc:sldMkLst>
        <pc:graphicFrameChg chg="mod modGraphic">
          <ac:chgData name="Kenneth Hobson" userId="e97136ff-387b-426e-b62d-6b05b9454b02" providerId="ADAL" clId="{513DF481-D288-4790-A17B-6C1D98EA33F5}" dt="2022-03-18T16:26:06.299" v="1222" actId="1076"/>
          <ac:graphicFrameMkLst>
            <pc:docMk/>
            <pc:sldMk cId="2026720787" sldId="308"/>
            <ac:graphicFrameMk id="5" creationId="{166E1232-2681-4C1E-97AB-56B03163F37A}"/>
          </ac:graphicFrameMkLst>
        </pc:graphicFrameChg>
        <pc:picChg chg="del">
          <ac:chgData name="Kenneth Hobson" userId="e97136ff-387b-426e-b62d-6b05b9454b02" providerId="ADAL" clId="{513DF481-D288-4790-A17B-6C1D98EA33F5}" dt="2022-03-18T00:58:54.440" v="1088" actId="478"/>
          <ac:picMkLst>
            <pc:docMk/>
            <pc:sldMk cId="2026720787" sldId="308"/>
            <ac:picMk id="8" creationId="{EC0671DE-C2DE-4E46-ACA4-994AC8489376}"/>
          </ac:picMkLst>
        </pc:picChg>
      </pc:sldChg>
      <pc:sldChg chg="delSp">
        <pc:chgData name="Kenneth Hobson" userId="e97136ff-387b-426e-b62d-6b05b9454b02" providerId="ADAL" clId="{513DF481-D288-4790-A17B-6C1D98EA33F5}" dt="2022-03-18T00:58:51.343" v="1087" actId="478"/>
        <pc:sldMkLst>
          <pc:docMk/>
          <pc:sldMk cId="1050357849" sldId="309"/>
        </pc:sldMkLst>
        <pc:picChg chg="del">
          <ac:chgData name="Kenneth Hobson" userId="e97136ff-387b-426e-b62d-6b05b9454b02" providerId="ADAL" clId="{513DF481-D288-4790-A17B-6C1D98EA33F5}" dt="2022-03-18T00:58:51.343" v="1087" actId="478"/>
          <ac:picMkLst>
            <pc:docMk/>
            <pc:sldMk cId="1050357849" sldId="309"/>
            <ac:picMk id="6" creationId="{EBFAD75A-03CC-438F-A381-CFADBC0B69CD}"/>
          </ac:picMkLst>
        </pc:picChg>
      </pc:sldChg>
      <pc:sldChg chg="delSp modSp mod">
        <pc:chgData name="Kenneth Hobson" userId="e97136ff-387b-426e-b62d-6b05b9454b02" providerId="ADAL" clId="{513DF481-D288-4790-A17B-6C1D98EA33F5}" dt="2022-03-18T16:24:58.003" v="1217" actId="478"/>
        <pc:sldMkLst>
          <pc:docMk/>
          <pc:sldMk cId="2565908236" sldId="313"/>
        </pc:sldMkLst>
        <pc:spChg chg="del mod">
          <ac:chgData name="Kenneth Hobson" userId="e97136ff-387b-426e-b62d-6b05b9454b02" providerId="ADAL" clId="{513DF481-D288-4790-A17B-6C1D98EA33F5}" dt="2022-03-18T16:24:58.003" v="1217" actId="478"/>
          <ac:spMkLst>
            <pc:docMk/>
            <pc:sldMk cId="2565908236" sldId="313"/>
            <ac:spMk id="4" creationId="{9B7B7774-00EA-410F-8992-D03FF37FD368}"/>
          </ac:spMkLst>
        </pc:spChg>
        <pc:picChg chg="del">
          <ac:chgData name="Kenneth Hobson" userId="e97136ff-387b-426e-b62d-6b05b9454b02" providerId="ADAL" clId="{513DF481-D288-4790-A17B-6C1D98EA33F5}" dt="2022-03-18T00:58:47.119" v="1086" actId="478"/>
          <ac:picMkLst>
            <pc:docMk/>
            <pc:sldMk cId="2565908236" sldId="313"/>
            <ac:picMk id="6" creationId="{EBFAD75A-03CC-438F-A381-CFADBC0B69CD}"/>
          </ac:picMkLst>
        </pc:picChg>
      </pc:sldChg>
      <pc:sldChg chg="delSp modSp mod">
        <pc:chgData name="Kenneth Hobson" userId="e97136ff-387b-426e-b62d-6b05b9454b02" providerId="ADAL" clId="{513DF481-D288-4790-A17B-6C1D98EA33F5}" dt="2022-03-18T16:32:20.491" v="1245" actId="207"/>
        <pc:sldMkLst>
          <pc:docMk/>
          <pc:sldMk cId="3414824329" sldId="415"/>
        </pc:sldMkLst>
        <pc:spChg chg="del">
          <ac:chgData name="Kenneth Hobson" userId="e97136ff-387b-426e-b62d-6b05b9454b02" providerId="ADAL" clId="{513DF481-D288-4790-A17B-6C1D98EA33F5}" dt="2022-03-18T01:04:17.439" v="1107" actId="478"/>
          <ac:spMkLst>
            <pc:docMk/>
            <pc:sldMk cId="3414824329" sldId="415"/>
            <ac:spMk id="10" creationId="{23888158-A21C-4F33-971F-11F74343B472}"/>
          </ac:spMkLst>
        </pc:spChg>
        <pc:spChg chg="mod">
          <ac:chgData name="Kenneth Hobson" userId="e97136ff-387b-426e-b62d-6b05b9454b02" providerId="ADAL" clId="{513DF481-D288-4790-A17B-6C1D98EA33F5}" dt="2022-03-18T16:32:20.491" v="1245" actId="207"/>
          <ac:spMkLst>
            <pc:docMk/>
            <pc:sldMk cId="3414824329" sldId="415"/>
            <ac:spMk id="20" creationId="{545A7EC8-8CC1-4A19-8300-5F55573E973D}"/>
          </ac:spMkLst>
        </pc:spChg>
      </pc:sldChg>
      <pc:sldChg chg="delSp modSp mod">
        <pc:chgData name="Kenneth Hobson" userId="e97136ff-387b-426e-b62d-6b05b9454b02" providerId="ADAL" clId="{513DF481-D288-4790-A17B-6C1D98EA33F5}" dt="2022-03-18T16:18:42.010" v="1203" actId="1076"/>
        <pc:sldMkLst>
          <pc:docMk/>
          <pc:sldMk cId="73871557" sldId="416"/>
        </pc:sldMkLst>
        <pc:spChg chg="mod">
          <ac:chgData name="Kenneth Hobson" userId="e97136ff-387b-426e-b62d-6b05b9454b02" providerId="ADAL" clId="{513DF481-D288-4790-A17B-6C1D98EA33F5}" dt="2022-03-18T16:18:35.419" v="1202" actId="1076"/>
          <ac:spMkLst>
            <pc:docMk/>
            <pc:sldMk cId="73871557" sldId="416"/>
            <ac:spMk id="4" creationId="{0601B98C-B40E-48F1-802D-CE6CD1E260D4}"/>
          </ac:spMkLst>
        </pc:spChg>
        <pc:spChg chg="mod">
          <ac:chgData name="Kenneth Hobson" userId="e97136ff-387b-426e-b62d-6b05b9454b02" providerId="ADAL" clId="{513DF481-D288-4790-A17B-6C1D98EA33F5}" dt="2022-03-18T16:18:42.010" v="1203" actId="1076"/>
          <ac:spMkLst>
            <pc:docMk/>
            <pc:sldMk cId="73871557" sldId="416"/>
            <ac:spMk id="5" creationId="{1A8AC85F-42A9-4E78-9C6D-EF7E319CF6D9}"/>
          </ac:spMkLst>
        </pc:spChg>
        <pc:spChg chg="mod">
          <ac:chgData name="Kenneth Hobson" userId="e97136ff-387b-426e-b62d-6b05b9454b02" providerId="ADAL" clId="{513DF481-D288-4790-A17B-6C1D98EA33F5}" dt="2022-03-18T16:17:29.181" v="1193" actId="1076"/>
          <ac:spMkLst>
            <pc:docMk/>
            <pc:sldMk cId="73871557" sldId="416"/>
            <ac:spMk id="6" creationId="{B0041879-6072-4F53-A395-C3AF4F5961D0}"/>
          </ac:spMkLst>
        </pc:spChg>
        <pc:spChg chg="del">
          <ac:chgData name="Kenneth Hobson" userId="e97136ff-387b-426e-b62d-6b05b9454b02" providerId="ADAL" clId="{513DF481-D288-4790-A17B-6C1D98EA33F5}" dt="2022-03-18T00:59:18.120" v="1091" actId="478"/>
          <ac:spMkLst>
            <pc:docMk/>
            <pc:sldMk cId="73871557" sldId="416"/>
            <ac:spMk id="12" creationId="{001CAD13-28B8-4D8C-9A58-BA19B3B70D2A}"/>
          </ac:spMkLst>
        </pc:spChg>
        <pc:spChg chg="mod">
          <ac:chgData name="Kenneth Hobson" userId="e97136ff-387b-426e-b62d-6b05b9454b02" providerId="ADAL" clId="{513DF481-D288-4790-A17B-6C1D98EA33F5}" dt="2022-03-18T16:17:02.784" v="1191" actId="255"/>
          <ac:spMkLst>
            <pc:docMk/>
            <pc:sldMk cId="73871557" sldId="416"/>
            <ac:spMk id="13" creationId="{CDE3DA6F-C2FD-4DBD-B3C0-3E1A5B7D100F}"/>
          </ac:spMkLst>
        </pc:spChg>
      </pc:sldChg>
      <pc:sldChg chg="addSp delSp modSp del mod setBg modNotes">
        <pc:chgData name="Kenneth Hobson" userId="e97136ff-387b-426e-b62d-6b05b9454b02" providerId="ADAL" clId="{513DF481-D288-4790-A17B-6C1D98EA33F5}" dt="2022-03-18T01:06:25.458" v="1116" actId="2696"/>
        <pc:sldMkLst>
          <pc:docMk/>
          <pc:sldMk cId="1860024421" sldId="419"/>
        </pc:sldMkLst>
        <pc:spChg chg="mod">
          <ac:chgData name="Kenneth Hobson" userId="e97136ff-387b-426e-b62d-6b05b9454b02" providerId="ADAL" clId="{513DF481-D288-4790-A17B-6C1D98EA33F5}" dt="2022-03-18T01:02:50.208" v="1104" actId="6549"/>
          <ac:spMkLst>
            <pc:docMk/>
            <pc:sldMk cId="1860024421" sldId="419"/>
            <ac:spMk id="2" creationId="{00000000-0000-0000-0000-000000000000}"/>
          </ac:spMkLst>
        </pc:spChg>
        <pc:spChg chg="add del mod">
          <ac:chgData name="Kenneth Hobson" userId="e97136ff-387b-426e-b62d-6b05b9454b02" providerId="ADAL" clId="{513DF481-D288-4790-A17B-6C1D98EA33F5}" dt="2022-03-18T01:00:41.391" v="1096"/>
          <ac:spMkLst>
            <pc:docMk/>
            <pc:sldMk cId="1860024421" sldId="419"/>
            <ac:spMk id="8" creationId="{685DAD0D-B775-4BC6-BE5B-593CCCFB4E97}"/>
          </ac:spMkLst>
        </pc:spChg>
        <pc:spChg chg="mod">
          <ac:chgData name="Kenneth Hobson" userId="e97136ff-387b-426e-b62d-6b05b9454b02" providerId="ADAL" clId="{513DF481-D288-4790-A17B-6C1D98EA33F5}" dt="2022-03-18T01:05:43.046" v="1112" actId="1076"/>
          <ac:spMkLst>
            <pc:docMk/>
            <pc:sldMk cId="1860024421" sldId="419"/>
            <ac:spMk id="11" creationId="{2A43AFDE-11CE-44CE-B774-7B79F230E969}"/>
          </ac:spMkLst>
        </pc:spChg>
        <pc:picChg chg="mod">
          <ac:chgData name="Kenneth Hobson" userId="e97136ff-387b-426e-b62d-6b05b9454b02" providerId="ADAL" clId="{513DF481-D288-4790-A17B-6C1D98EA33F5}" dt="2022-03-18T01:02:19.358" v="1103" actId="1076"/>
          <ac:picMkLst>
            <pc:docMk/>
            <pc:sldMk cId="1860024421" sldId="419"/>
            <ac:picMk id="3" creationId="{00000000-0000-0000-0000-000000000000}"/>
          </ac:picMkLst>
        </pc:picChg>
        <pc:picChg chg="mod">
          <ac:chgData name="Kenneth Hobson" userId="e97136ff-387b-426e-b62d-6b05b9454b02" providerId="ADAL" clId="{513DF481-D288-4790-A17B-6C1D98EA33F5}" dt="2022-03-18T01:02:19.358" v="1103" actId="1076"/>
          <ac:picMkLst>
            <pc:docMk/>
            <pc:sldMk cId="1860024421" sldId="419"/>
            <ac:picMk id="4" creationId="{00000000-0000-0000-0000-000000000000}"/>
          </ac:picMkLst>
        </pc:picChg>
        <pc:picChg chg="mod">
          <ac:chgData name="Kenneth Hobson" userId="e97136ff-387b-426e-b62d-6b05b9454b02" providerId="ADAL" clId="{513DF481-D288-4790-A17B-6C1D98EA33F5}" dt="2022-03-18T01:02:19.358" v="1103" actId="1076"/>
          <ac:picMkLst>
            <pc:docMk/>
            <pc:sldMk cId="1860024421" sldId="419"/>
            <ac:picMk id="5" creationId="{00000000-0000-0000-0000-000000000000}"/>
          </ac:picMkLst>
        </pc:picChg>
        <pc:picChg chg="mod">
          <ac:chgData name="Kenneth Hobson" userId="e97136ff-387b-426e-b62d-6b05b9454b02" providerId="ADAL" clId="{513DF481-D288-4790-A17B-6C1D98EA33F5}" dt="2022-03-18T01:02:19.358" v="1103" actId="1076"/>
          <ac:picMkLst>
            <pc:docMk/>
            <pc:sldMk cId="1860024421" sldId="419"/>
            <ac:picMk id="10" creationId="{D371F971-8028-487F-9266-D56854D68424}"/>
          </ac:picMkLst>
        </pc:picChg>
      </pc:sldChg>
      <pc:sldChg chg="delSp modSp mod">
        <pc:chgData name="Kenneth Hobson" userId="e97136ff-387b-426e-b62d-6b05b9454b02" providerId="ADAL" clId="{513DF481-D288-4790-A17B-6C1D98EA33F5}" dt="2022-03-18T16:33:03.180" v="1250" actId="115"/>
        <pc:sldMkLst>
          <pc:docMk/>
          <pc:sldMk cId="1048777932" sldId="421"/>
        </pc:sldMkLst>
        <pc:spChg chg="mod">
          <ac:chgData name="Kenneth Hobson" userId="e97136ff-387b-426e-b62d-6b05b9454b02" providerId="ADAL" clId="{513DF481-D288-4790-A17B-6C1D98EA33F5}" dt="2022-03-18T16:10:07.043" v="1139" actId="1076"/>
          <ac:spMkLst>
            <pc:docMk/>
            <pc:sldMk cId="1048777932" sldId="421"/>
            <ac:spMk id="5" creationId="{7306C6A0-6298-4238-80B3-A3D21420F177}"/>
          </ac:spMkLst>
        </pc:spChg>
        <pc:spChg chg="del">
          <ac:chgData name="Kenneth Hobson" userId="e97136ff-387b-426e-b62d-6b05b9454b02" providerId="ADAL" clId="{513DF481-D288-4790-A17B-6C1D98EA33F5}" dt="2022-03-18T00:59:28.768" v="1093" actId="478"/>
          <ac:spMkLst>
            <pc:docMk/>
            <pc:sldMk cId="1048777932" sldId="421"/>
            <ac:spMk id="6" creationId="{60BA55A7-8741-4858-80FF-B20E8DD0B3C9}"/>
          </ac:spMkLst>
        </pc:spChg>
        <pc:spChg chg="mod">
          <ac:chgData name="Kenneth Hobson" userId="e97136ff-387b-426e-b62d-6b05b9454b02" providerId="ADAL" clId="{513DF481-D288-4790-A17B-6C1D98EA33F5}" dt="2022-03-18T16:33:03.180" v="1250" actId="115"/>
          <ac:spMkLst>
            <pc:docMk/>
            <pc:sldMk cId="1048777932" sldId="421"/>
            <ac:spMk id="8" creationId="{424B6916-A5E5-4445-B0ED-1E5737995851}"/>
          </ac:spMkLst>
        </pc:spChg>
        <pc:graphicFrameChg chg="mod modGraphic">
          <ac:chgData name="Kenneth Hobson" userId="e97136ff-387b-426e-b62d-6b05b9454b02" providerId="ADAL" clId="{513DF481-D288-4790-A17B-6C1D98EA33F5}" dt="2022-03-18T16:10:01.365" v="1138" actId="1076"/>
          <ac:graphicFrameMkLst>
            <pc:docMk/>
            <pc:sldMk cId="1048777932" sldId="421"/>
            <ac:graphicFrameMk id="4" creationId="{BD8AA177-9BC3-4F8C-AAC3-342C770B0227}"/>
          </ac:graphicFrameMkLst>
        </pc:graphicFrameChg>
      </pc:sldChg>
      <pc:sldChg chg="delSp modSp mod modAnim">
        <pc:chgData name="Kenneth Hobson" userId="e97136ff-387b-426e-b62d-6b05b9454b02" providerId="ADAL" clId="{513DF481-D288-4790-A17B-6C1D98EA33F5}" dt="2022-03-18T16:56:58.246" v="1309"/>
        <pc:sldMkLst>
          <pc:docMk/>
          <pc:sldMk cId="947251557" sldId="423"/>
        </pc:sldMkLst>
        <pc:spChg chg="mod">
          <ac:chgData name="Kenneth Hobson" userId="e97136ff-387b-426e-b62d-6b05b9454b02" providerId="ADAL" clId="{513DF481-D288-4790-A17B-6C1D98EA33F5}" dt="2022-03-18T16:46:50.173" v="1272" actId="207"/>
          <ac:spMkLst>
            <pc:docMk/>
            <pc:sldMk cId="947251557" sldId="423"/>
            <ac:spMk id="8" creationId="{CB9126BC-A886-4741-A786-8CA47B296EC5}"/>
          </ac:spMkLst>
        </pc:spChg>
        <pc:spChg chg="mod">
          <ac:chgData name="Kenneth Hobson" userId="e97136ff-387b-426e-b62d-6b05b9454b02" providerId="ADAL" clId="{513DF481-D288-4790-A17B-6C1D98EA33F5}" dt="2022-03-18T16:47:11.687" v="1274" actId="207"/>
          <ac:spMkLst>
            <pc:docMk/>
            <pc:sldMk cId="947251557" sldId="423"/>
            <ac:spMk id="9" creationId="{D23B828E-339A-476B-95CB-8C92DB948818}"/>
          </ac:spMkLst>
        </pc:spChg>
        <pc:spChg chg="del">
          <ac:chgData name="Kenneth Hobson" userId="e97136ff-387b-426e-b62d-6b05b9454b02" providerId="ADAL" clId="{513DF481-D288-4790-A17B-6C1D98EA33F5}" dt="2022-03-18T00:59:02.736" v="1089" actId="478"/>
          <ac:spMkLst>
            <pc:docMk/>
            <pc:sldMk cId="947251557" sldId="423"/>
            <ac:spMk id="10" creationId="{423D5302-5431-461E-BB83-9CDA0A583971}"/>
          </ac:spMkLst>
        </pc:spChg>
      </pc:sldChg>
      <pc:sldChg chg="delSp modSp mod">
        <pc:chgData name="Kenneth Hobson" userId="e97136ff-387b-426e-b62d-6b05b9454b02" providerId="ADAL" clId="{513DF481-D288-4790-A17B-6C1D98EA33F5}" dt="2022-03-18T16:11:22.115" v="1146" actId="1076"/>
        <pc:sldMkLst>
          <pc:docMk/>
          <pc:sldMk cId="4032687858" sldId="424"/>
        </pc:sldMkLst>
        <pc:spChg chg="mod">
          <ac:chgData name="Kenneth Hobson" userId="e97136ff-387b-426e-b62d-6b05b9454b02" providerId="ADAL" clId="{513DF481-D288-4790-A17B-6C1D98EA33F5}" dt="2022-03-18T16:10:54.324" v="1144" actId="1076"/>
          <ac:spMkLst>
            <pc:docMk/>
            <pc:sldMk cId="4032687858" sldId="424"/>
            <ac:spMk id="5" creationId="{F1F0ED4C-213F-4B62-9E87-BE2C5B27BD09}"/>
          </ac:spMkLst>
        </pc:spChg>
        <pc:spChg chg="mod">
          <ac:chgData name="Kenneth Hobson" userId="e97136ff-387b-426e-b62d-6b05b9454b02" providerId="ADAL" clId="{513DF481-D288-4790-A17B-6C1D98EA33F5}" dt="2022-03-18T16:11:22.115" v="1146" actId="1076"/>
          <ac:spMkLst>
            <pc:docMk/>
            <pc:sldMk cId="4032687858" sldId="424"/>
            <ac:spMk id="6" creationId="{6D06E207-4A0B-45BE-BD38-6CE362F2A12A}"/>
          </ac:spMkLst>
        </pc:spChg>
        <pc:spChg chg="del">
          <ac:chgData name="Kenneth Hobson" userId="e97136ff-387b-426e-b62d-6b05b9454b02" providerId="ADAL" clId="{513DF481-D288-4790-A17B-6C1D98EA33F5}" dt="2022-03-18T00:59:23.456" v="1092" actId="478"/>
          <ac:spMkLst>
            <pc:docMk/>
            <pc:sldMk cId="4032687858" sldId="424"/>
            <ac:spMk id="7" creationId="{642C7B5B-0962-432D-9B1E-CD31A8587F9A}"/>
          </ac:spMkLst>
        </pc:spChg>
        <pc:spChg chg="mod">
          <ac:chgData name="Kenneth Hobson" userId="e97136ff-387b-426e-b62d-6b05b9454b02" providerId="ADAL" clId="{513DF481-D288-4790-A17B-6C1D98EA33F5}" dt="2022-03-18T16:10:59.667" v="1145" actId="1076"/>
          <ac:spMkLst>
            <pc:docMk/>
            <pc:sldMk cId="4032687858" sldId="424"/>
            <ac:spMk id="8" creationId="{6D06E207-4A0B-45BE-BD38-6CE362F2A12A}"/>
          </ac:spMkLst>
        </pc:spChg>
        <pc:graphicFrameChg chg="mod modGraphic">
          <ac:chgData name="Kenneth Hobson" userId="e97136ff-387b-426e-b62d-6b05b9454b02" providerId="ADAL" clId="{513DF481-D288-4790-A17B-6C1D98EA33F5}" dt="2022-03-18T16:10:50.251" v="1143" actId="1076"/>
          <ac:graphicFrameMkLst>
            <pc:docMk/>
            <pc:sldMk cId="4032687858" sldId="424"/>
            <ac:graphicFrameMk id="4" creationId="{EE19CB22-081C-4E67-AA79-38965BE70DBC}"/>
          </ac:graphicFrameMkLst>
        </pc:graphicFrameChg>
      </pc:sldChg>
      <pc:sldChg chg="addSp delSp modSp del mod">
        <pc:chgData name="Kenneth Hobson" userId="e97136ff-387b-426e-b62d-6b05b9454b02" providerId="ADAL" clId="{513DF481-D288-4790-A17B-6C1D98EA33F5}" dt="2022-03-18T16:15:33.779" v="1187" actId="2696"/>
        <pc:sldMkLst>
          <pc:docMk/>
          <pc:sldMk cId="2033157832" sldId="430"/>
        </pc:sldMkLst>
        <pc:spChg chg="del mod">
          <ac:chgData name="Kenneth Hobson" userId="e97136ff-387b-426e-b62d-6b05b9454b02" providerId="ADAL" clId="{513DF481-D288-4790-A17B-6C1D98EA33F5}" dt="2022-03-18T16:15:08.430" v="1184" actId="21"/>
          <ac:spMkLst>
            <pc:docMk/>
            <pc:sldMk cId="2033157832" sldId="430"/>
            <ac:spMk id="5" creationId="{F333F1EC-0880-404A-B97F-FF4ECA5FCD7B}"/>
          </ac:spMkLst>
        </pc:spChg>
        <pc:spChg chg="del">
          <ac:chgData name="Kenneth Hobson" userId="e97136ff-387b-426e-b62d-6b05b9454b02" providerId="ADAL" clId="{513DF481-D288-4790-A17B-6C1D98EA33F5}" dt="2022-03-18T00:59:06.895" v="1090" actId="478"/>
          <ac:spMkLst>
            <pc:docMk/>
            <pc:sldMk cId="2033157832" sldId="430"/>
            <ac:spMk id="6" creationId="{04C17F83-78EB-48A5-B2AD-29E34169C697}"/>
          </ac:spMkLst>
        </pc:spChg>
        <pc:graphicFrameChg chg="del mod modGraphic">
          <ac:chgData name="Kenneth Hobson" userId="e97136ff-387b-426e-b62d-6b05b9454b02" providerId="ADAL" clId="{513DF481-D288-4790-A17B-6C1D98EA33F5}" dt="2022-03-18T16:13:25.410" v="1171" actId="21"/>
          <ac:graphicFrameMkLst>
            <pc:docMk/>
            <pc:sldMk cId="2033157832" sldId="430"/>
            <ac:graphicFrameMk id="4" creationId="{DF57825C-895D-48FB-9261-2B8AD7B2996A}"/>
          </ac:graphicFrameMkLst>
        </pc:graphicFrameChg>
        <pc:graphicFrameChg chg="add mod modGraphic">
          <ac:chgData name="Kenneth Hobson" userId="e97136ff-387b-426e-b62d-6b05b9454b02" providerId="ADAL" clId="{513DF481-D288-4790-A17B-6C1D98EA33F5}" dt="2022-03-18T16:13:38.305" v="1174" actId="14100"/>
          <ac:graphicFrameMkLst>
            <pc:docMk/>
            <pc:sldMk cId="2033157832" sldId="430"/>
            <ac:graphicFrameMk id="6" creationId="{F45E3B1A-FE4D-4D79-9072-45F3A6A93534}"/>
          </ac:graphicFrameMkLst>
        </pc:graphicFrameChg>
      </pc:sldChg>
      <pc:sldChg chg="delSp mod">
        <pc:chgData name="Kenneth Hobson" userId="e97136ff-387b-426e-b62d-6b05b9454b02" providerId="ADAL" clId="{513DF481-D288-4790-A17B-6C1D98EA33F5}" dt="2022-03-18T17:04:49.911" v="1313" actId="478"/>
        <pc:sldMkLst>
          <pc:docMk/>
          <pc:sldMk cId="3205260660" sldId="499"/>
        </pc:sldMkLst>
        <pc:spChg chg="del">
          <ac:chgData name="Kenneth Hobson" userId="e97136ff-387b-426e-b62d-6b05b9454b02" providerId="ADAL" clId="{513DF481-D288-4790-A17B-6C1D98EA33F5}" dt="2022-03-18T17:04:49.911" v="1313" actId="478"/>
          <ac:spMkLst>
            <pc:docMk/>
            <pc:sldMk cId="3205260660" sldId="499"/>
            <ac:spMk id="5" creationId="{15587C96-70D5-4032-88A1-235886A3950C}"/>
          </ac:spMkLst>
        </pc:spChg>
      </pc:sldChg>
      <pc:sldChg chg="delSp mod">
        <pc:chgData name="Kenneth Hobson" userId="e97136ff-387b-426e-b62d-6b05b9454b02" providerId="ADAL" clId="{513DF481-D288-4790-A17B-6C1D98EA33F5}" dt="2022-03-18T00:58:15.191" v="1084" actId="478"/>
        <pc:sldMkLst>
          <pc:docMk/>
          <pc:sldMk cId="3433340472" sldId="500"/>
        </pc:sldMkLst>
        <pc:spChg chg="del">
          <ac:chgData name="Kenneth Hobson" userId="e97136ff-387b-426e-b62d-6b05b9454b02" providerId="ADAL" clId="{513DF481-D288-4790-A17B-6C1D98EA33F5}" dt="2022-03-18T00:58:15.191" v="1084" actId="478"/>
          <ac:spMkLst>
            <pc:docMk/>
            <pc:sldMk cId="3433340472" sldId="500"/>
            <ac:spMk id="5" creationId="{2F1D85F2-417C-4816-85C8-81F39F9E5B30}"/>
          </ac:spMkLst>
        </pc:spChg>
      </pc:sldChg>
      <pc:sldChg chg="delSp mod">
        <pc:chgData name="Kenneth Hobson" userId="e97136ff-387b-426e-b62d-6b05b9454b02" providerId="ADAL" clId="{513DF481-D288-4790-A17B-6C1D98EA33F5}" dt="2022-03-18T00:58:10.080" v="1083" actId="478"/>
        <pc:sldMkLst>
          <pc:docMk/>
          <pc:sldMk cId="3614977547" sldId="501"/>
        </pc:sldMkLst>
        <pc:spChg chg="del">
          <ac:chgData name="Kenneth Hobson" userId="e97136ff-387b-426e-b62d-6b05b9454b02" providerId="ADAL" clId="{513DF481-D288-4790-A17B-6C1D98EA33F5}" dt="2022-03-18T00:58:10.080" v="1083" actId="478"/>
          <ac:spMkLst>
            <pc:docMk/>
            <pc:sldMk cId="3614977547" sldId="501"/>
            <ac:spMk id="5" creationId="{C719725C-78D3-4EF3-B991-4615AAF2FE76}"/>
          </ac:spMkLst>
        </pc:spChg>
      </pc:sldChg>
      <pc:sldChg chg="delSp mod">
        <pc:chgData name="Kenneth Hobson" userId="e97136ff-387b-426e-b62d-6b05b9454b02" providerId="ADAL" clId="{513DF481-D288-4790-A17B-6C1D98EA33F5}" dt="2022-03-18T00:59:38.640" v="1094" actId="478"/>
        <pc:sldMkLst>
          <pc:docMk/>
          <pc:sldMk cId="897715452" sldId="505"/>
        </pc:sldMkLst>
        <pc:spChg chg="del">
          <ac:chgData name="Kenneth Hobson" userId="e97136ff-387b-426e-b62d-6b05b9454b02" providerId="ADAL" clId="{513DF481-D288-4790-A17B-6C1D98EA33F5}" dt="2022-03-18T00:59:38.640" v="1094" actId="478"/>
          <ac:spMkLst>
            <pc:docMk/>
            <pc:sldMk cId="897715452" sldId="505"/>
            <ac:spMk id="10" creationId="{AC398B77-17C7-4485-A49A-C586A45C96DF}"/>
          </ac:spMkLst>
        </pc:spChg>
      </pc:sldChg>
      <pc:sldChg chg="delSp modSp mod">
        <pc:chgData name="Kenneth Hobson" userId="e97136ff-387b-426e-b62d-6b05b9454b02" providerId="ADAL" clId="{513DF481-D288-4790-A17B-6C1D98EA33F5}" dt="2022-03-18T17:04:20.152" v="1312" actId="478"/>
        <pc:sldMkLst>
          <pc:docMk/>
          <pc:sldMk cId="2717874214" sldId="509"/>
        </pc:sldMkLst>
        <pc:spChg chg="del">
          <ac:chgData name="Kenneth Hobson" userId="e97136ff-387b-426e-b62d-6b05b9454b02" providerId="ADAL" clId="{513DF481-D288-4790-A17B-6C1D98EA33F5}" dt="2022-03-18T17:04:20.152" v="1312" actId="478"/>
          <ac:spMkLst>
            <pc:docMk/>
            <pc:sldMk cId="2717874214" sldId="509"/>
            <ac:spMk id="3" creationId="{2F8A1954-8C8F-44D0-A2E2-0EAEADCDE542}"/>
          </ac:spMkLst>
        </pc:spChg>
        <pc:spChg chg="mod">
          <ac:chgData name="Kenneth Hobson" userId="e97136ff-387b-426e-b62d-6b05b9454b02" providerId="ADAL" clId="{513DF481-D288-4790-A17B-6C1D98EA33F5}" dt="2022-03-18T16:28:20.466" v="1230" actId="1076"/>
          <ac:spMkLst>
            <pc:docMk/>
            <pc:sldMk cId="2717874214" sldId="509"/>
            <ac:spMk id="6" creationId="{60B7E6F1-B1D3-4241-A939-94B9D9368626}"/>
          </ac:spMkLst>
        </pc:spChg>
        <pc:spChg chg="mod">
          <ac:chgData name="Kenneth Hobson" userId="e97136ff-387b-426e-b62d-6b05b9454b02" providerId="ADAL" clId="{513DF481-D288-4790-A17B-6C1D98EA33F5}" dt="2022-03-18T16:29:57.410" v="1235" actId="1076"/>
          <ac:spMkLst>
            <pc:docMk/>
            <pc:sldMk cId="2717874214" sldId="509"/>
            <ac:spMk id="7" creationId="{03FFE54F-AB14-406D-BAE3-C0B5BC925F78}"/>
          </ac:spMkLst>
        </pc:spChg>
        <pc:graphicFrameChg chg="mod modGraphic">
          <ac:chgData name="Kenneth Hobson" userId="e97136ff-387b-426e-b62d-6b05b9454b02" providerId="ADAL" clId="{513DF481-D288-4790-A17B-6C1D98EA33F5}" dt="2022-03-18T16:28:33.498" v="1231" actId="1076"/>
          <ac:graphicFrameMkLst>
            <pc:docMk/>
            <pc:sldMk cId="2717874214" sldId="509"/>
            <ac:graphicFrameMk id="4" creationId="{1D53542E-AAC0-474C-9FD2-89011268BFF5}"/>
          </ac:graphicFrameMkLst>
        </pc:graphicFrameChg>
        <pc:graphicFrameChg chg="mod modGraphic">
          <ac:chgData name="Kenneth Hobson" userId="e97136ff-387b-426e-b62d-6b05b9454b02" providerId="ADAL" clId="{513DF481-D288-4790-A17B-6C1D98EA33F5}" dt="2022-03-18T16:29:48.714" v="1234" actId="1076"/>
          <ac:graphicFrameMkLst>
            <pc:docMk/>
            <pc:sldMk cId="2717874214" sldId="509"/>
            <ac:graphicFrameMk id="5" creationId="{22829B15-5B52-4184-BF2C-9950C9C044A5}"/>
          </ac:graphicFrameMkLst>
        </pc:graphicFrameChg>
        <pc:picChg chg="mod">
          <ac:chgData name="Kenneth Hobson" userId="e97136ff-387b-426e-b62d-6b05b9454b02" providerId="ADAL" clId="{513DF481-D288-4790-A17B-6C1D98EA33F5}" dt="2022-03-18T16:30:03.106" v="1236" actId="1076"/>
          <ac:picMkLst>
            <pc:docMk/>
            <pc:sldMk cId="2717874214" sldId="509"/>
            <ac:picMk id="8" creationId="{5A031220-98C9-4D03-BEF3-C43D3A35DCE8}"/>
          </ac:picMkLst>
        </pc:picChg>
      </pc:sldChg>
      <pc:sldChg chg="addSp delSp modSp mod setBg">
        <pc:chgData name="Kenneth Hobson" userId="e97136ff-387b-426e-b62d-6b05b9454b02" providerId="ADAL" clId="{513DF481-D288-4790-A17B-6C1D98EA33F5}" dt="2022-03-21T17:46:23.343" v="1342" actId="20577"/>
        <pc:sldMkLst>
          <pc:docMk/>
          <pc:sldMk cId="2691615631" sldId="510"/>
        </pc:sldMkLst>
        <pc:spChg chg="mod">
          <ac:chgData name="Kenneth Hobson" userId="e97136ff-387b-426e-b62d-6b05b9454b02" providerId="ADAL" clId="{513DF481-D288-4790-A17B-6C1D98EA33F5}" dt="2022-03-18T01:15:53.019" v="1120"/>
          <ac:spMkLst>
            <pc:docMk/>
            <pc:sldMk cId="2691615631" sldId="510"/>
            <ac:spMk id="2" creationId="{71955203-C026-4DAF-B4F7-AEC8862DBBC5}"/>
          </ac:spMkLst>
        </pc:spChg>
        <pc:spChg chg="del mod">
          <ac:chgData name="Kenneth Hobson" userId="e97136ff-387b-426e-b62d-6b05b9454b02" providerId="ADAL" clId="{513DF481-D288-4790-A17B-6C1D98EA33F5}" dt="2022-03-18T01:16:37.646" v="1122" actId="478"/>
          <ac:spMkLst>
            <pc:docMk/>
            <pc:sldMk cId="2691615631" sldId="510"/>
            <ac:spMk id="3" creationId="{DD47B10D-C006-4E39-804B-A0A3079C695E}"/>
          </ac:spMkLst>
        </pc:spChg>
        <pc:spChg chg="mod">
          <ac:chgData name="Kenneth Hobson" userId="e97136ff-387b-426e-b62d-6b05b9454b02" providerId="ADAL" clId="{513DF481-D288-4790-A17B-6C1D98EA33F5}" dt="2022-03-18T16:44:24.103" v="1262" actId="1076"/>
          <ac:spMkLst>
            <pc:docMk/>
            <pc:sldMk cId="2691615631" sldId="510"/>
            <ac:spMk id="6" creationId="{A535E769-AB64-4D62-B3BF-7905F9AFEFE7}"/>
          </ac:spMkLst>
        </pc:spChg>
        <pc:spChg chg="mod">
          <ac:chgData name="Kenneth Hobson" userId="e97136ff-387b-426e-b62d-6b05b9454b02" providerId="ADAL" clId="{513DF481-D288-4790-A17B-6C1D98EA33F5}" dt="2022-03-18T16:44:29.687" v="1263" actId="1076"/>
          <ac:spMkLst>
            <pc:docMk/>
            <pc:sldMk cId="2691615631" sldId="510"/>
            <ac:spMk id="7" creationId="{E6EBCE89-3DD1-4318-9CDA-8E8D48CCD354}"/>
          </ac:spMkLst>
        </pc:spChg>
        <pc:spChg chg="mod">
          <ac:chgData name="Kenneth Hobson" userId="e97136ff-387b-426e-b62d-6b05b9454b02" providerId="ADAL" clId="{513DF481-D288-4790-A17B-6C1D98EA33F5}" dt="2022-03-21T17:46:23.343" v="1342" actId="20577"/>
          <ac:spMkLst>
            <pc:docMk/>
            <pc:sldMk cId="2691615631" sldId="510"/>
            <ac:spMk id="9" creationId="{B006768F-7931-4BB3-A0AD-A95C56B0E76D}"/>
          </ac:spMkLst>
        </pc:spChg>
        <pc:picChg chg="mod">
          <ac:chgData name="Kenneth Hobson" userId="e97136ff-387b-426e-b62d-6b05b9454b02" providerId="ADAL" clId="{513DF481-D288-4790-A17B-6C1D98EA33F5}" dt="2022-03-18T16:45:03.447" v="1266" actId="1076"/>
          <ac:picMkLst>
            <pc:docMk/>
            <pc:sldMk cId="2691615631" sldId="510"/>
            <ac:picMk id="8" creationId="{5A4522C1-450D-4071-B7EB-1AA2559C94BA}"/>
          </ac:picMkLst>
        </pc:picChg>
        <pc:picChg chg="mod">
          <ac:chgData name="Kenneth Hobson" userId="e97136ff-387b-426e-b62d-6b05b9454b02" providerId="ADAL" clId="{513DF481-D288-4790-A17B-6C1D98EA33F5}" dt="2022-03-18T16:44:41.126" v="1265" actId="1076"/>
          <ac:picMkLst>
            <pc:docMk/>
            <pc:sldMk cId="2691615631" sldId="510"/>
            <ac:picMk id="10" creationId="{7299DEE6-308E-4376-93CC-B9454743DB62}"/>
          </ac:picMkLst>
        </pc:picChg>
        <pc:picChg chg="add mod">
          <ac:chgData name="Kenneth Hobson" userId="e97136ff-387b-426e-b62d-6b05b9454b02" providerId="ADAL" clId="{513DF481-D288-4790-A17B-6C1D98EA33F5}" dt="2022-03-18T16:45:21.631" v="1270" actId="1076"/>
          <ac:picMkLst>
            <pc:docMk/>
            <pc:sldMk cId="2691615631" sldId="510"/>
            <ac:picMk id="11" creationId="{166FA904-DF00-48F8-9BF6-13F49A0D6CD1}"/>
          </ac:picMkLst>
        </pc:picChg>
        <pc:picChg chg="add mod">
          <ac:chgData name="Kenneth Hobson" userId="e97136ff-387b-426e-b62d-6b05b9454b02" providerId="ADAL" clId="{513DF481-D288-4790-A17B-6C1D98EA33F5}" dt="2022-03-18T16:45:17.831" v="1269" actId="1076"/>
          <ac:picMkLst>
            <pc:docMk/>
            <pc:sldMk cId="2691615631" sldId="510"/>
            <ac:picMk id="13" creationId="{E6C06E1A-521E-4CDB-A7BC-0F139FDBE9E5}"/>
          </ac:picMkLst>
        </pc:picChg>
      </pc:sldChg>
      <pc:sldChg chg="delSp mod">
        <pc:chgData name="Kenneth Hobson" userId="e97136ff-387b-426e-b62d-6b05b9454b02" providerId="ADAL" clId="{513DF481-D288-4790-A17B-6C1D98EA33F5}" dt="2022-03-18T17:04:15.952" v="1311" actId="478"/>
        <pc:sldMkLst>
          <pc:docMk/>
          <pc:sldMk cId="2296057556" sldId="512"/>
        </pc:sldMkLst>
        <pc:spChg chg="del">
          <ac:chgData name="Kenneth Hobson" userId="e97136ff-387b-426e-b62d-6b05b9454b02" providerId="ADAL" clId="{513DF481-D288-4790-A17B-6C1D98EA33F5}" dt="2022-03-18T17:04:15.952" v="1311" actId="478"/>
          <ac:spMkLst>
            <pc:docMk/>
            <pc:sldMk cId="2296057556" sldId="512"/>
            <ac:spMk id="3" creationId="{D1B01044-2343-4E07-810B-797CBD2B1B5B}"/>
          </ac:spMkLst>
        </pc:spChg>
      </pc:sldChg>
      <pc:sldChg chg="delSp modSp mod setBg">
        <pc:chgData name="Kenneth Hobson" userId="e97136ff-387b-426e-b62d-6b05b9454b02" providerId="ADAL" clId="{513DF481-D288-4790-A17B-6C1D98EA33F5}" dt="2022-03-18T16:24:32.947" v="1215" actId="478"/>
        <pc:sldMkLst>
          <pc:docMk/>
          <pc:sldMk cId="947493318" sldId="513"/>
        </pc:sldMkLst>
        <pc:spChg chg="del mod">
          <ac:chgData name="Kenneth Hobson" userId="e97136ff-387b-426e-b62d-6b05b9454b02" providerId="ADAL" clId="{513DF481-D288-4790-A17B-6C1D98EA33F5}" dt="2022-03-18T16:24:32.947" v="1215" actId="478"/>
          <ac:spMkLst>
            <pc:docMk/>
            <pc:sldMk cId="947493318" sldId="513"/>
            <ac:spMk id="4" creationId="{9B7B7774-00EA-410F-8992-D03FF37FD368}"/>
          </ac:spMkLst>
        </pc:spChg>
      </pc:sldChg>
      <pc:sldChg chg="delSp mod">
        <pc:chgData name="Kenneth Hobson" userId="e97136ff-387b-426e-b62d-6b05b9454b02" providerId="ADAL" clId="{513DF481-D288-4790-A17B-6C1D98EA33F5}" dt="2022-03-18T16:19:39.252" v="1207" actId="478"/>
        <pc:sldMkLst>
          <pc:docMk/>
          <pc:sldMk cId="2715437891" sldId="514"/>
        </pc:sldMkLst>
        <pc:spChg chg="del">
          <ac:chgData name="Kenneth Hobson" userId="e97136ff-387b-426e-b62d-6b05b9454b02" providerId="ADAL" clId="{513DF481-D288-4790-A17B-6C1D98EA33F5}" dt="2022-03-18T16:19:39.252" v="1207" actId="478"/>
          <ac:spMkLst>
            <pc:docMk/>
            <pc:sldMk cId="2715437891" sldId="514"/>
            <ac:spMk id="4" creationId="{9B7B7774-00EA-410F-8992-D03FF37FD368}"/>
          </ac:spMkLst>
        </pc:spChg>
        <pc:picChg chg="del">
          <ac:chgData name="Kenneth Hobson" userId="e97136ff-387b-426e-b62d-6b05b9454b02" providerId="ADAL" clId="{513DF481-D288-4790-A17B-6C1D98EA33F5}" dt="2022-03-18T00:58:43.553" v="1085" actId="478"/>
          <ac:picMkLst>
            <pc:docMk/>
            <pc:sldMk cId="2715437891" sldId="514"/>
            <ac:picMk id="6" creationId="{EBFAD75A-03CC-438F-A381-CFADBC0B69CD}"/>
          </ac:picMkLst>
        </pc:picChg>
      </pc:sldChg>
      <pc:sldChg chg="modSp mod">
        <pc:chgData name="Kenneth Hobson" userId="e97136ff-387b-426e-b62d-6b05b9454b02" providerId="ADAL" clId="{513DF481-D288-4790-A17B-6C1D98EA33F5}" dt="2022-03-18T00:48:06.225" v="552" actId="6549"/>
        <pc:sldMkLst>
          <pc:docMk/>
          <pc:sldMk cId="60298256" sldId="515"/>
        </pc:sldMkLst>
        <pc:spChg chg="mod">
          <ac:chgData name="Kenneth Hobson" userId="e97136ff-387b-426e-b62d-6b05b9454b02" providerId="ADAL" clId="{513DF481-D288-4790-A17B-6C1D98EA33F5}" dt="2022-03-18T00:48:06.225" v="552" actId="6549"/>
          <ac:spMkLst>
            <pc:docMk/>
            <pc:sldMk cId="60298256" sldId="515"/>
            <ac:spMk id="4" creationId="{9F6E2B2F-2DB5-413F-AEC5-3D82BAD8C8EB}"/>
          </ac:spMkLst>
        </pc:spChg>
      </pc:sldChg>
      <pc:sldChg chg="modSp new del mod">
        <pc:chgData name="Kenneth Hobson" userId="e97136ff-387b-426e-b62d-6b05b9454b02" providerId="ADAL" clId="{513DF481-D288-4790-A17B-6C1D98EA33F5}" dt="2022-03-18T00:47:02.144" v="544" actId="2696"/>
        <pc:sldMkLst>
          <pc:docMk/>
          <pc:sldMk cId="1393827810" sldId="521"/>
        </pc:sldMkLst>
        <pc:spChg chg="mod">
          <ac:chgData name="Kenneth Hobson" userId="e97136ff-387b-426e-b62d-6b05b9454b02" providerId="ADAL" clId="{513DF481-D288-4790-A17B-6C1D98EA33F5}" dt="2022-03-18T00:46:55.128" v="543" actId="27636"/>
          <ac:spMkLst>
            <pc:docMk/>
            <pc:sldMk cId="1393827810" sldId="521"/>
            <ac:spMk id="2" creationId="{C856B719-F299-4739-856D-4C99EA01F300}"/>
          </ac:spMkLst>
        </pc:spChg>
      </pc:sldChg>
      <pc:sldChg chg="addSp delSp modSp mod">
        <pc:chgData name="Kenneth Hobson" userId="e97136ff-387b-426e-b62d-6b05b9454b02" providerId="ADAL" clId="{513DF481-D288-4790-A17B-6C1D98EA33F5}" dt="2022-03-18T00:57:34.751" v="1053" actId="20577"/>
        <pc:sldMkLst>
          <pc:docMk/>
          <pc:sldMk cId="939242941" sldId="522"/>
        </pc:sldMkLst>
        <pc:spChg chg="mod">
          <ac:chgData name="Kenneth Hobson" userId="e97136ff-387b-426e-b62d-6b05b9454b02" providerId="ADAL" clId="{513DF481-D288-4790-A17B-6C1D98EA33F5}" dt="2022-03-18T00:49:30.407" v="561"/>
          <ac:spMkLst>
            <pc:docMk/>
            <pc:sldMk cId="939242941" sldId="522"/>
            <ac:spMk id="2" creationId="{854A920A-E369-4D59-A0EC-B3351F65DCE8}"/>
          </ac:spMkLst>
        </pc:spChg>
        <pc:spChg chg="mod">
          <ac:chgData name="Kenneth Hobson" userId="e97136ff-387b-426e-b62d-6b05b9454b02" providerId="ADAL" clId="{513DF481-D288-4790-A17B-6C1D98EA33F5}" dt="2022-03-18T00:57:34.751" v="1053" actId="20577"/>
          <ac:spMkLst>
            <pc:docMk/>
            <pc:sldMk cId="939242941" sldId="522"/>
            <ac:spMk id="3" creationId="{5A518D86-EE68-4D65-AC81-4AE69BE91576}"/>
          </ac:spMkLst>
        </pc:spChg>
        <pc:spChg chg="add del">
          <ac:chgData name="Kenneth Hobson" userId="e97136ff-387b-426e-b62d-6b05b9454b02" providerId="ADAL" clId="{513DF481-D288-4790-A17B-6C1D98EA33F5}" dt="2022-03-18T00:48:38.171" v="555" actId="22"/>
          <ac:spMkLst>
            <pc:docMk/>
            <pc:sldMk cId="939242941" sldId="522"/>
            <ac:spMk id="5" creationId="{EF8C72FB-A727-42E8-AFF4-746B41997FF4}"/>
          </ac:spMkLst>
        </pc:spChg>
      </pc:sldChg>
      <pc:sldChg chg="modSp add mod">
        <pc:chgData name="Kenneth Hobson" userId="e97136ff-387b-426e-b62d-6b05b9454b02" providerId="ADAL" clId="{513DF481-D288-4790-A17B-6C1D98EA33F5}" dt="2022-03-18T00:57:53.104" v="1082" actId="20577"/>
        <pc:sldMkLst>
          <pc:docMk/>
          <pc:sldMk cId="4093720566" sldId="523"/>
        </pc:sldMkLst>
        <pc:spChg chg="mod">
          <ac:chgData name="Kenneth Hobson" userId="e97136ff-387b-426e-b62d-6b05b9454b02" providerId="ADAL" clId="{513DF481-D288-4790-A17B-6C1D98EA33F5}" dt="2022-03-18T00:51:15.240" v="599"/>
          <ac:spMkLst>
            <pc:docMk/>
            <pc:sldMk cId="4093720566" sldId="523"/>
            <ac:spMk id="2" creationId="{854A920A-E369-4D59-A0EC-B3351F65DCE8}"/>
          </ac:spMkLst>
        </pc:spChg>
        <pc:spChg chg="mod">
          <ac:chgData name="Kenneth Hobson" userId="e97136ff-387b-426e-b62d-6b05b9454b02" providerId="ADAL" clId="{513DF481-D288-4790-A17B-6C1D98EA33F5}" dt="2022-03-18T00:57:53.104" v="1082" actId="20577"/>
          <ac:spMkLst>
            <pc:docMk/>
            <pc:sldMk cId="4093720566" sldId="523"/>
            <ac:spMk id="3" creationId="{5A518D86-EE68-4D65-AC81-4AE69BE91576}"/>
          </ac:spMkLst>
        </pc:spChg>
      </pc:sldChg>
      <pc:sldChg chg="addSp delSp modSp add mod">
        <pc:chgData name="Kenneth Hobson" userId="e97136ff-387b-426e-b62d-6b05b9454b02" providerId="ADAL" clId="{513DF481-D288-4790-A17B-6C1D98EA33F5}" dt="2022-03-18T16:31:53.483" v="1241" actId="207"/>
        <pc:sldMkLst>
          <pc:docMk/>
          <pc:sldMk cId="2777932774" sldId="524"/>
        </pc:sldMkLst>
        <pc:spChg chg="mod">
          <ac:chgData name="Kenneth Hobson" userId="e97136ff-387b-426e-b62d-6b05b9454b02" providerId="ADAL" clId="{513DF481-D288-4790-A17B-6C1D98EA33F5}" dt="2022-03-18T01:05:36.823" v="1111"/>
          <ac:spMkLst>
            <pc:docMk/>
            <pc:sldMk cId="2777932774" sldId="524"/>
            <ac:spMk id="2" creationId="{9590F962-D5B4-402D-8B76-CADA7A28A233}"/>
          </ac:spMkLst>
        </pc:spChg>
        <pc:spChg chg="del">
          <ac:chgData name="Kenneth Hobson" userId="e97136ff-387b-426e-b62d-6b05b9454b02" providerId="ADAL" clId="{513DF481-D288-4790-A17B-6C1D98EA33F5}" dt="2022-03-18T01:05:11.632" v="1110" actId="478"/>
          <ac:spMkLst>
            <pc:docMk/>
            <pc:sldMk cId="2777932774" sldId="524"/>
            <ac:spMk id="13" creationId="{12F15E4F-9F32-4D9D-81E8-7E4A888D38CC}"/>
          </ac:spMkLst>
        </pc:spChg>
        <pc:spChg chg="del">
          <ac:chgData name="Kenneth Hobson" userId="e97136ff-387b-426e-b62d-6b05b9454b02" providerId="ADAL" clId="{513DF481-D288-4790-A17B-6C1D98EA33F5}" dt="2022-03-18T01:05:11.632" v="1110" actId="478"/>
          <ac:spMkLst>
            <pc:docMk/>
            <pc:sldMk cId="2777932774" sldId="524"/>
            <ac:spMk id="19" creationId="{EF611FF5-A739-4DE7-BACD-84999EE181BB}"/>
          </ac:spMkLst>
        </pc:spChg>
        <pc:spChg chg="del">
          <ac:chgData name="Kenneth Hobson" userId="e97136ff-387b-426e-b62d-6b05b9454b02" providerId="ADAL" clId="{513DF481-D288-4790-A17B-6C1D98EA33F5}" dt="2022-03-18T01:05:08.184" v="1109" actId="478"/>
          <ac:spMkLst>
            <pc:docMk/>
            <pc:sldMk cId="2777932774" sldId="524"/>
            <ac:spMk id="20" creationId="{545A7EC8-8CC1-4A19-8300-5F55573E973D}"/>
          </ac:spMkLst>
        </pc:spChg>
        <pc:spChg chg="add mod">
          <ac:chgData name="Kenneth Hobson" userId="e97136ff-387b-426e-b62d-6b05b9454b02" providerId="ADAL" clId="{513DF481-D288-4790-A17B-6C1D98EA33F5}" dt="2022-03-18T16:31:53.483" v="1241" actId="207"/>
          <ac:spMkLst>
            <pc:docMk/>
            <pc:sldMk cId="2777932774" sldId="524"/>
            <ac:spMk id="21" creationId="{8E03C4BF-2565-4D62-B2BC-4215A45D8EE6}"/>
          </ac:spMkLst>
        </pc:spChg>
        <pc:picChg chg="add mod">
          <ac:chgData name="Kenneth Hobson" userId="e97136ff-387b-426e-b62d-6b05b9454b02" providerId="ADAL" clId="{513DF481-D288-4790-A17B-6C1D98EA33F5}" dt="2022-03-18T01:05:55.802" v="1113"/>
          <ac:picMkLst>
            <pc:docMk/>
            <pc:sldMk cId="2777932774" sldId="524"/>
            <ac:picMk id="10" creationId="{09A14CB6-15DE-43E0-B83D-143AEE3508B0}"/>
          </ac:picMkLst>
        </pc:picChg>
        <pc:picChg chg="add mod">
          <ac:chgData name="Kenneth Hobson" userId="e97136ff-387b-426e-b62d-6b05b9454b02" providerId="ADAL" clId="{513DF481-D288-4790-A17B-6C1D98EA33F5}" dt="2022-03-18T01:05:55.802" v="1113"/>
          <ac:picMkLst>
            <pc:docMk/>
            <pc:sldMk cId="2777932774" sldId="524"/>
            <ac:picMk id="11" creationId="{6DEE7FB3-C468-4AE6-B051-82629D469C3E}"/>
          </ac:picMkLst>
        </pc:picChg>
        <pc:picChg chg="del">
          <ac:chgData name="Kenneth Hobson" userId="e97136ff-387b-426e-b62d-6b05b9454b02" providerId="ADAL" clId="{513DF481-D288-4790-A17B-6C1D98EA33F5}" dt="2022-03-18T01:05:11.632" v="1110" actId="478"/>
          <ac:picMkLst>
            <pc:docMk/>
            <pc:sldMk cId="2777932774" sldId="524"/>
            <ac:picMk id="12" creationId="{9C8EE9C2-7A01-4C5C-A7DA-2BC3BE9D88F1}"/>
          </ac:picMkLst>
        </pc:picChg>
        <pc:picChg chg="add mod">
          <ac:chgData name="Kenneth Hobson" userId="e97136ff-387b-426e-b62d-6b05b9454b02" providerId="ADAL" clId="{513DF481-D288-4790-A17B-6C1D98EA33F5}" dt="2022-03-18T01:05:55.802" v="1113"/>
          <ac:picMkLst>
            <pc:docMk/>
            <pc:sldMk cId="2777932774" sldId="524"/>
            <ac:picMk id="14" creationId="{6029CB1D-CFBD-4AD0-972A-261F969A811C}"/>
          </ac:picMkLst>
        </pc:picChg>
        <pc:picChg chg="add mod">
          <ac:chgData name="Kenneth Hobson" userId="e97136ff-387b-426e-b62d-6b05b9454b02" providerId="ADAL" clId="{513DF481-D288-4790-A17B-6C1D98EA33F5}" dt="2022-03-18T01:05:55.802" v="1113"/>
          <ac:picMkLst>
            <pc:docMk/>
            <pc:sldMk cId="2777932774" sldId="524"/>
            <ac:picMk id="17" creationId="{794709CA-6E84-4675-B536-A3119734320C}"/>
          </ac:picMkLst>
        </pc:picChg>
        <pc:cxnChg chg="del">
          <ac:chgData name="Kenneth Hobson" userId="e97136ff-387b-426e-b62d-6b05b9454b02" providerId="ADAL" clId="{513DF481-D288-4790-A17B-6C1D98EA33F5}" dt="2022-03-18T01:05:11.632" v="1110" actId="478"/>
          <ac:cxnSpMkLst>
            <pc:docMk/>
            <pc:sldMk cId="2777932774" sldId="524"/>
            <ac:cxnSpMk id="15" creationId="{3CECFEB0-F268-4DBB-866F-9153A1233BE6}"/>
          </ac:cxnSpMkLst>
        </pc:cxnChg>
        <pc:cxnChg chg="del">
          <ac:chgData name="Kenneth Hobson" userId="e97136ff-387b-426e-b62d-6b05b9454b02" providerId="ADAL" clId="{513DF481-D288-4790-A17B-6C1D98EA33F5}" dt="2022-03-18T01:05:11.632" v="1110" actId="478"/>
          <ac:cxnSpMkLst>
            <pc:docMk/>
            <pc:sldMk cId="2777932774" sldId="524"/>
            <ac:cxnSpMk id="16" creationId="{A2917739-9BE5-41CD-A253-85823F04E0D3}"/>
          </ac:cxnSpMkLst>
        </pc:cxnChg>
        <pc:cxnChg chg="del">
          <ac:chgData name="Kenneth Hobson" userId="e97136ff-387b-426e-b62d-6b05b9454b02" providerId="ADAL" clId="{513DF481-D288-4790-A17B-6C1D98EA33F5}" dt="2022-03-18T01:05:11.632" v="1110" actId="478"/>
          <ac:cxnSpMkLst>
            <pc:docMk/>
            <pc:sldMk cId="2777932774" sldId="524"/>
            <ac:cxnSpMk id="18" creationId="{2DA97965-BEA2-4BAD-9C21-CA33D4526DE5}"/>
          </ac:cxnSpMkLst>
        </pc:cxnChg>
      </pc:sldChg>
      <pc:sldChg chg="addSp modSp new mod">
        <pc:chgData name="Kenneth Hobson" userId="e97136ff-387b-426e-b62d-6b05b9454b02" providerId="ADAL" clId="{513DF481-D288-4790-A17B-6C1D98EA33F5}" dt="2022-03-18T16:15:23.651" v="1186" actId="1076"/>
        <pc:sldMkLst>
          <pc:docMk/>
          <pc:sldMk cId="65934226" sldId="525"/>
        </pc:sldMkLst>
        <pc:spChg chg="mod">
          <ac:chgData name="Kenneth Hobson" userId="e97136ff-387b-426e-b62d-6b05b9454b02" providerId="ADAL" clId="{513DF481-D288-4790-A17B-6C1D98EA33F5}" dt="2022-03-18T16:14:50.202" v="1181"/>
          <ac:spMkLst>
            <pc:docMk/>
            <pc:sldMk cId="65934226" sldId="525"/>
            <ac:spMk id="2" creationId="{A15D134A-F3FC-4BEB-9CCC-7E373450F42D}"/>
          </ac:spMkLst>
        </pc:spChg>
        <pc:spChg chg="add mod">
          <ac:chgData name="Kenneth Hobson" userId="e97136ff-387b-426e-b62d-6b05b9454b02" providerId="ADAL" clId="{513DF481-D288-4790-A17B-6C1D98EA33F5}" dt="2022-03-18T16:15:23.651" v="1186" actId="1076"/>
          <ac:spMkLst>
            <pc:docMk/>
            <pc:sldMk cId="65934226" sldId="525"/>
            <ac:spMk id="4" creationId="{4DB1F444-277C-414D-A792-C72AF99E169B}"/>
          </ac:spMkLst>
        </pc:spChg>
        <pc:graphicFrameChg chg="add mod modGraphic">
          <ac:chgData name="Kenneth Hobson" userId="e97136ff-387b-426e-b62d-6b05b9454b02" providerId="ADAL" clId="{513DF481-D288-4790-A17B-6C1D98EA33F5}" dt="2022-03-18T16:14:29.601" v="1180" actId="14100"/>
          <ac:graphicFrameMkLst>
            <pc:docMk/>
            <pc:sldMk cId="65934226" sldId="525"/>
            <ac:graphicFrameMk id="3" creationId="{1133FE57-FE9A-4B5B-B840-340CBE288073}"/>
          </ac:graphicFrameMkLst>
        </pc:graphicFrameChg>
      </pc:sldChg>
      <pc:sldMasterChg chg="delSldLayout modSldLayout">
        <pc:chgData name="Kenneth Hobson" userId="e97136ff-387b-426e-b62d-6b05b9454b02" providerId="ADAL" clId="{513DF481-D288-4790-A17B-6C1D98EA33F5}" dt="2022-03-18T01:18:35.575" v="1133" actId="6549"/>
        <pc:sldMasterMkLst>
          <pc:docMk/>
          <pc:sldMasterMk cId="2511926791" sldId="2147483648"/>
        </pc:sldMasterMkLst>
        <pc:sldLayoutChg chg="modSp mod">
          <pc:chgData name="Kenneth Hobson" userId="e97136ff-387b-426e-b62d-6b05b9454b02" providerId="ADAL" clId="{513DF481-D288-4790-A17B-6C1D98EA33F5}" dt="2022-03-18T01:14:26.686" v="1117" actId="1076"/>
          <pc:sldLayoutMkLst>
            <pc:docMk/>
            <pc:sldMasterMk cId="2511926791" sldId="2147483648"/>
            <pc:sldLayoutMk cId="3088393173" sldId="2147483650"/>
          </pc:sldLayoutMkLst>
          <pc:spChg chg="mod">
            <ac:chgData name="Kenneth Hobson" userId="e97136ff-387b-426e-b62d-6b05b9454b02" providerId="ADAL" clId="{513DF481-D288-4790-A17B-6C1D98EA33F5}" dt="2022-03-18T01:14:26.686" v="1117" actId="1076"/>
            <ac:spMkLst>
              <pc:docMk/>
              <pc:sldMasterMk cId="2511926791" sldId="2147483648"/>
              <pc:sldLayoutMk cId="3088393173" sldId="2147483650"/>
              <ac:spMk id="8" creationId="{0642B9BC-892C-4250-B2BE-AF9F9FDFFCF7}"/>
            </ac:spMkLst>
          </pc:spChg>
        </pc:sldLayoutChg>
        <pc:sldLayoutChg chg="addSp delSp modSp mod">
          <pc:chgData name="Kenneth Hobson" userId="e97136ff-387b-426e-b62d-6b05b9454b02" providerId="ADAL" clId="{513DF481-D288-4790-A17B-6C1D98EA33F5}" dt="2022-03-18T01:18:35.575" v="1133" actId="6549"/>
          <pc:sldLayoutMkLst>
            <pc:docMk/>
            <pc:sldMasterMk cId="2511926791" sldId="2147483648"/>
            <pc:sldLayoutMk cId="3355895189" sldId="2147483661"/>
          </pc:sldLayoutMkLst>
          <pc:spChg chg="add del mod">
            <ac:chgData name="Kenneth Hobson" userId="e97136ff-387b-426e-b62d-6b05b9454b02" providerId="ADAL" clId="{513DF481-D288-4790-A17B-6C1D98EA33F5}" dt="2022-03-18T01:17:53.999" v="1126"/>
            <ac:spMkLst>
              <pc:docMk/>
              <pc:sldMasterMk cId="2511926791" sldId="2147483648"/>
              <pc:sldLayoutMk cId="3355895189" sldId="2147483661"/>
              <ac:spMk id="10" creationId="{E37AE218-6577-4186-9BF5-FF301EF0EF9A}"/>
            </ac:spMkLst>
          </pc:spChg>
          <pc:spChg chg="add mod">
            <ac:chgData name="Kenneth Hobson" userId="e97136ff-387b-426e-b62d-6b05b9454b02" providerId="ADAL" clId="{513DF481-D288-4790-A17B-6C1D98EA33F5}" dt="2022-03-18T01:18:10.294" v="1128" actId="1076"/>
            <ac:spMkLst>
              <pc:docMk/>
              <pc:sldMasterMk cId="2511926791" sldId="2147483648"/>
              <pc:sldLayoutMk cId="3355895189" sldId="2147483661"/>
              <ac:spMk id="11" creationId="{D3944C91-9AE6-4CF7-B84E-4DD80B3CF7A3}"/>
            </ac:spMkLst>
          </pc:spChg>
          <pc:spChg chg="del">
            <ac:chgData name="Kenneth Hobson" userId="e97136ff-387b-426e-b62d-6b05b9454b02" providerId="ADAL" clId="{513DF481-D288-4790-A17B-6C1D98EA33F5}" dt="2022-03-18T01:17:30.998" v="1123" actId="478"/>
            <ac:spMkLst>
              <pc:docMk/>
              <pc:sldMasterMk cId="2511926791" sldId="2147483648"/>
              <pc:sldLayoutMk cId="3355895189" sldId="2147483661"/>
              <ac:spMk id="78" creationId="{00000000-0000-0000-0000-000000000000}"/>
            </ac:spMkLst>
          </pc:spChg>
          <pc:spChg chg="add del">
            <ac:chgData name="Kenneth Hobson" userId="e97136ff-387b-426e-b62d-6b05b9454b02" providerId="ADAL" clId="{513DF481-D288-4790-A17B-6C1D98EA33F5}" dt="2022-03-18T01:18:30.294" v="1132" actId="478"/>
            <ac:spMkLst>
              <pc:docMk/>
              <pc:sldMasterMk cId="2511926791" sldId="2147483648"/>
              <pc:sldLayoutMk cId="3355895189" sldId="2147483661"/>
              <ac:spMk id="79" creationId="{00000000-0000-0000-0000-000000000000}"/>
            </ac:spMkLst>
          </pc:spChg>
          <pc:spChg chg="del">
            <ac:chgData name="Kenneth Hobson" userId="e97136ff-387b-426e-b62d-6b05b9454b02" providerId="ADAL" clId="{513DF481-D288-4790-A17B-6C1D98EA33F5}" dt="2022-03-18T01:17:35.406" v="1124" actId="478"/>
            <ac:spMkLst>
              <pc:docMk/>
              <pc:sldMasterMk cId="2511926791" sldId="2147483648"/>
              <pc:sldLayoutMk cId="3355895189" sldId="2147483661"/>
              <ac:spMk id="83" creationId="{00000000-0000-0000-0000-000000000000}"/>
            </ac:spMkLst>
          </pc:spChg>
          <pc:spChg chg="mod">
            <ac:chgData name="Kenneth Hobson" userId="e97136ff-387b-426e-b62d-6b05b9454b02" providerId="ADAL" clId="{513DF481-D288-4790-A17B-6C1D98EA33F5}" dt="2022-03-18T01:18:35.575" v="1133" actId="6549"/>
            <ac:spMkLst>
              <pc:docMk/>
              <pc:sldMasterMk cId="2511926791" sldId="2147483648"/>
              <pc:sldLayoutMk cId="3355895189" sldId="2147483661"/>
              <ac:spMk id="88" creationId="{00000000-0000-0000-0000-000000000000}"/>
            </ac:spMkLst>
          </pc:spChg>
        </pc:sldLayoutChg>
        <pc:sldLayoutChg chg="del">
          <pc:chgData name="Kenneth Hobson" userId="e97136ff-387b-426e-b62d-6b05b9454b02" providerId="ADAL" clId="{513DF481-D288-4790-A17B-6C1D98EA33F5}" dt="2022-03-18T01:06:25.458" v="1116" actId="2696"/>
          <pc:sldLayoutMkLst>
            <pc:docMk/>
            <pc:sldMasterMk cId="2511926791" sldId="2147483648"/>
            <pc:sldLayoutMk cId="3675418961" sldId="2147483662"/>
          </pc:sldLayoutMkLst>
        </pc:sldLayoutChg>
      </pc:sldMasterChg>
    </pc:docChg>
  </pc:docChgLst>
  <pc:docChgLst>
    <pc:chgData name="Hobson, Kenneth R." userId="e97136ff-387b-426e-b62d-6b05b9454b02" providerId="ADAL" clId="{2E734E15-3F81-4D6A-BE2C-F02F452B1CB0}"/>
    <pc:docChg chg="undo custSel addSld delSld modSld sldOrd">
      <pc:chgData name="Hobson, Kenneth R." userId="e97136ff-387b-426e-b62d-6b05b9454b02" providerId="ADAL" clId="{2E734E15-3F81-4D6A-BE2C-F02F452B1CB0}" dt="2022-03-17T20:27:40.072" v="1960" actId="1076"/>
      <pc:docMkLst>
        <pc:docMk/>
      </pc:docMkLst>
      <pc:sldChg chg="modSp mod">
        <pc:chgData name="Hobson, Kenneth R." userId="e97136ff-387b-426e-b62d-6b05b9454b02" providerId="ADAL" clId="{2E734E15-3F81-4D6A-BE2C-F02F452B1CB0}" dt="2022-03-17T17:48:00.125" v="969" actId="20577"/>
        <pc:sldMkLst>
          <pc:docMk/>
          <pc:sldMk cId="3422080276" sldId="256"/>
        </pc:sldMkLst>
        <pc:spChg chg="mod">
          <ac:chgData name="Hobson, Kenneth R." userId="e97136ff-387b-426e-b62d-6b05b9454b02" providerId="ADAL" clId="{2E734E15-3F81-4D6A-BE2C-F02F452B1CB0}" dt="2022-03-17T17:48:00.125" v="969" actId="20577"/>
          <ac:spMkLst>
            <pc:docMk/>
            <pc:sldMk cId="3422080276" sldId="256"/>
            <ac:spMk id="9" creationId="{113127D6-EFF6-4739-8104-2FF8B6926813}"/>
          </ac:spMkLst>
        </pc:spChg>
      </pc:sldChg>
      <pc:sldChg chg="delSp modSp add">
        <pc:chgData name="Hobson, Kenneth R." userId="e97136ff-387b-426e-b62d-6b05b9454b02" providerId="ADAL" clId="{2E734E15-3F81-4D6A-BE2C-F02F452B1CB0}" dt="2022-03-17T16:40:10.355" v="30" actId="478"/>
        <pc:sldMkLst>
          <pc:docMk/>
          <pc:sldMk cId="3992985094" sldId="260"/>
        </pc:sldMkLst>
        <pc:spChg chg="mod">
          <ac:chgData name="Hobson, Kenneth R." userId="e97136ff-387b-426e-b62d-6b05b9454b02" providerId="ADAL" clId="{2E734E15-3F81-4D6A-BE2C-F02F452B1CB0}" dt="2022-03-17T15:28:44.339" v="1"/>
          <ac:spMkLst>
            <pc:docMk/>
            <pc:sldMk cId="3992985094" sldId="260"/>
            <ac:spMk id="2" creationId="{00000000-0000-0000-0000-000000000000}"/>
          </ac:spMkLst>
        </pc:spChg>
        <pc:picChg chg="del">
          <ac:chgData name="Hobson, Kenneth R." userId="e97136ff-387b-426e-b62d-6b05b9454b02" providerId="ADAL" clId="{2E734E15-3F81-4D6A-BE2C-F02F452B1CB0}" dt="2022-03-17T16:40:10.355" v="30" actId="478"/>
          <ac:picMkLst>
            <pc:docMk/>
            <pc:sldMk cId="3992985094" sldId="260"/>
            <ac:picMk id="69" creationId="{00000000-0000-0000-0000-000000000000}"/>
          </ac:picMkLst>
        </pc:picChg>
      </pc:sldChg>
      <pc:sldChg chg="delSp modSp add">
        <pc:chgData name="Hobson, Kenneth R." userId="e97136ff-387b-426e-b62d-6b05b9454b02" providerId="ADAL" clId="{2E734E15-3F81-4D6A-BE2C-F02F452B1CB0}" dt="2022-03-17T16:40:32.910" v="34" actId="478"/>
        <pc:sldMkLst>
          <pc:docMk/>
          <pc:sldMk cId="3850589585" sldId="264"/>
        </pc:sldMkLst>
        <pc:spChg chg="mod">
          <ac:chgData name="Hobson, Kenneth R." userId="e97136ff-387b-426e-b62d-6b05b9454b02" providerId="ADAL" clId="{2E734E15-3F81-4D6A-BE2C-F02F452B1CB0}" dt="2022-03-17T15:28:44.339" v="1"/>
          <ac:spMkLst>
            <pc:docMk/>
            <pc:sldMk cId="3850589585" sldId="264"/>
            <ac:spMk id="4" creationId="{00000000-0000-0000-0000-000000000000}"/>
          </ac:spMkLst>
        </pc:spChg>
        <pc:picChg chg="del">
          <ac:chgData name="Hobson, Kenneth R." userId="e97136ff-387b-426e-b62d-6b05b9454b02" providerId="ADAL" clId="{2E734E15-3F81-4D6A-BE2C-F02F452B1CB0}" dt="2022-03-17T16:40:32.910" v="34" actId="478"/>
          <ac:picMkLst>
            <pc:docMk/>
            <pc:sldMk cId="3850589585" sldId="264"/>
            <ac:picMk id="37" creationId="{00000000-0000-0000-0000-000000000000}"/>
          </ac:picMkLst>
        </pc:picChg>
      </pc:sldChg>
      <pc:sldChg chg="delSp modSp add">
        <pc:chgData name="Hobson, Kenneth R." userId="e97136ff-387b-426e-b62d-6b05b9454b02" providerId="ADAL" clId="{2E734E15-3F81-4D6A-BE2C-F02F452B1CB0}" dt="2022-03-17T19:49:31.468" v="1582" actId="478"/>
        <pc:sldMkLst>
          <pc:docMk/>
          <pc:sldMk cId="1136348390" sldId="269"/>
        </pc:sldMkLst>
        <pc:spChg chg="mod">
          <ac:chgData name="Hobson, Kenneth R." userId="e97136ff-387b-426e-b62d-6b05b9454b02" providerId="ADAL" clId="{2E734E15-3F81-4D6A-BE2C-F02F452B1CB0}" dt="2022-03-17T15:38:14.461" v="16"/>
          <ac:spMkLst>
            <pc:docMk/>
            <pc:sldMk cId="1136348390" sldId="269"/>
            <ac:spMk id="2" creationId="{00000000-0000-0000-0000-000000000000}"/>
          </ac:spMkLst>
        </pc:spChg>
        <pc:picChg chg="del">
          <ac:chgData name="Hobson, Kenneth R." userId="e97136ff-387b-426e-b62d-6b05b9454b02" providerId="ADAL" clId="{2E734E15-3F81-4D6A-BE2C-F02F452B1CB0}" dt="2022-03-17T19:49:31.468" v="1582" actId="478"/>
          <ac:picMkLst>
            <pc:docMk/>
            <pc:sldMk cId="1136348390" sldId="269"/>
            <ac:picMk id="8" creationId="{00000000-0000-0000-0000-000000000000}"/>
          </ac:picMkLst>
        </pc:picChg>
      </pc:sldChg>
      <pc:sldChg chg="modSp add del">
        <pc:chgData name="Hobson, Kenneth R." userId="e97136ff-387b-426e-b62d-6b05b9454b02" providerId="ADAL" clId="{2E734E15-3F81-4D6A-BE2C-F02F452B1CB0}" dt="2022-03-17T17:46:19.956" v="898" actId="47"/>
        <pc:sldMkLst>
          <pc:docMk/>
          <pc:sldMk cId="4035734438" sldId="272"/>
        </pc:sldMkLst>
        <pc:spChg chg="mod">
          <ac:chgData name="Hobson, Kenneth R." userId="e97136ff-387b-426e-b62d-6b05b9454b02" providerId="ADAL" clId="{2E734E15-3F81-4D6A-BE2C-F02F452B1CB0}" dt="2022-03-17T15:38:14.461" v="16"/>
          <ac:spMkLst>
            <pc:docMk/>
            <pc:sldMk cId="4035734438" sldId="272"/>
            <ac:spMk id="2" creationId="{00000000-0000-0000-0000-000000000000}"/>
          </ac:spMkLst>
        </pc:spChg>
      </pc:sldChg>
      <pc:sldChg chg="delSp modSp add">
        <pc:chgData name="Hobson, Kenneth R." userId="e97136ff-387b-426e-b62d-6b05b9454b02" providerId="ADAL" clId="{2E734E15-3F81-4D6A-BE2C-F02F452B1CB0}" dt="2022-03-17T16:40:23.451" v="31" actId="478"/>
        <pc:sldMkLst>
          <pc:docMk/>
          <pc:sldMk cId="547728272" sldId="281"/>
        </pc:sldMkLst>
        <pc:spChg chg="mod">
          <ac:chgData name="Hobson, Kenneth R." userId="e97136ff-387b-426e-b62d-6b05b9454b02" providerId="ADAL" clId="{2E734E15-3F81-4D6A-BE2C-F02F452B1CB0}" dt="2022-03-17T15:28:44.339" v="1"/>
          <ac:spMkLst>
            <pc:docMk/>
            <pc:sldMk cId="547728272" sldId="281"/>
            <ac:spMk id="2" creationId="{00000000-0000-0000-0000-000000000000}"/>
          </ac:spMkLst>
        </pc:spChg>
        <pc:picChg chg="del">
          <ac:chgData name="Hobson, Kenneth R." userId="e97136ff-387b-426e-b62d-6b05b9454b02" providerId="ADAL" clId="{2E734E15-3F81-4D6A-BE2C-F02F452B1CB0}" dt="2022-03-17T16:40:23.451" v="31" actId="478"/>
          <ac:picMkLst>
            <pc:docMk/>
            <pc:sldMk cId="547728272" sldId="281"/>
            <ac:picMk id="106" creationId="{00000000-0000-0000-0000-000000000000}"/>
          </ac:picMkLst>
        </pc:picChg>
      </pc:sldChg>
      <pc:sldChg chg="delSp add">
        <pc:chgData name="Hobson, Kenneth R." userId="e97136ff-387b-426e-b62d-6b05b9454b02" providerId="ADAL" clId="{2E734E15-3F81-4D6A-BE2C-F02F452B1CB0}" dt="2022-03-17T16:40:26.012" v="32" actId="478"/>
        <pc:sldMkLst>
          <pc:docMk/>
          <pc:sldMk cId="1502928980" sldId="282"/>
        </pc:sldMkLst>
        <pc:picChg chg="del">
          <ac:chgData name="Hobson, Kenneth R." userId="e97136ff-387b-426e-b62d-6b05b9454b02" providerId="ADAL" clId="{2E734E15-3F81-4D6A-BE2C-F02F452B1CB0}" dt="2022-03-17T16:40:26.012" v="32" actId="478"/>
          <ac:picMkLst>
            <pc:docMk/>
            <pc:sldMk cId="1502928980" sldId="282"/>
            <ac:picMk id="24" creationId="{00000000-0000-0000-0000-000000000000}"/>
          </ac:picMkLst>
        </pc:pic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112712804" sldId="290"/>
        </pc:sldMkLst>
      </pc:sldChg>
      <pc:sldChg chg="delSp add modNotesTx">
        <pc:chgData name="Hobson, Kenneth R." userId="e97136ff-387b-426e-b62d-6b05b9454b02" providerId="ADAL" clId="{2E734E15-3F81-4D6A-BE2C-F02F452B1CB0}" dt="2022-03-17T18:56:20.859" v="1578" actId="6549"/>
        <pc:sldMkLst>
          <pc:docMk/>
          <pc:sldMk cId="3879782740" sldId="293"/>
        </pc:sldMkLst>
        <pc:picChg chg="del">
          <ac:chgData name="Hobson, Kenneth R." userId="e97136ff-387b-426e-b62d-6b05b9454b02" providerId="ADAL" clId="{2E734E15-3F81-4D6A-BE2C-F02F452B1CB0}" dt="2022-03-17T16:40:36.261" v="35" actId="478"/>
          <ac:picMkLst>
            <pc:docMk/>
            <pc:sldMk cId="3879782740" sldId="293"/>
            <ac:picMk id="37" creationId="{00000000-0000-0000-0000-000000000000}"/>
          </ac:picMkLst>
        </pc:picChg>
      </pc:sldChg>
      <pc:sldChg chg="modSp mod ord">
        <pc:chgData name="Hobson, Kenneth R." userId="e97136ff-387b-426e-b62d-6b05b9454b02" providerId="ADAL" clId="{2E734E15-3F81-4D6A-BE2C-F02F452B1CB0}" dt="2022-03-17T17:46:09.559" v="897" actId="1076"/>
        <pc:sldMkLst>
          <pc:docMk/>
          <pc:sldMk cId="2490176375" sldId="295"/>
        </pc:sldMkLst>
        <pc:spChg chg="mod">
          <ac:chgData name="Hobson, Kenneth R." userId="e97136ff-387b-426e-b62d-6b05b9454b02" providerId="ADAL" clId="{2E734E15-3F81-4D6A-BE2C-F02F452B1CB0}" dt="2022-03-17T17:45:53.406" v="895" actId="20577"/>
          <ac:spMkLst>
            <pc:docMk/>
            <pc:sldMk cId="2490176375" sldId="295"/>
            <ac:spMk id="2" creationId="{0A08CE34-3F6E-4D42-A9F5-593E23CEAF7C}"/>
          </ac:spMkLst>
        </pc:spChg>
        <pc:spChg chg="mod">
          <ac:chgData name="Hobson, Kenneth R." userId="e97136ff-387b-426e-b62d-6b05b9454b02" providerId="ADAL" clId="{2E734E15-3F81-4D6A-BE2C-F02F452B1CB0}" dt="2022-03-17T17:46:02.604" v="896" actId="6549"/>
          <ac:spMkLst>
            <pc:docMk/>
            <pc:sldMk cId="2490176375" sldId="295"/>
            <ac:spMk id="3" creationId="{92D3F233-0F2F-4EDF-9D16-1FA1A1CB9EDB}"/>
          </ac:spMkLst>
        </pc:spChg>
        <pc:picChg chg="mod">
          <ac:chgData name="Hobson, Kenneth R." userId="e97136ff-387b-426e-b62d-6b05b9454b02" providerId="ADAL" clId="{2E734E15-3F81-4D6A-BE2C-F02F452B1CB0}" dt="2022-03-17T17:46:09.559" v="897" actId="1076"/>
          <ac:picMkLst>
            <pc:docMk/>
            <pc:sldMk cId="2490176375" sldId="295"/>
            <ac:picMk id="2049" creationId="{17E6DF4A-A44A-4CA5-9169-B7079061F959}"/>
          </ac:picMkLst>
        </pc:pic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382802627" sldId="296"/>
        </pc:sldMkLst>
      </pc:sldChg>
      <pc:sldChg chg="delSp modSp add mod">
        <pc:chgData name="Hobson, Kenneth R." userId="e97136ff-387b-426e-b62d-6b05b9454b02" providerId="ADAL" clId="{2E734E15-3F81-4D6A-BE2C-F02F452B1CB0}" dt="2022-03-17T18:56:48.542" v="1581" actId="1076"/>
        <pc:sldMkLst>
          <pc:docMk/>
          <pc:sldMk cId="3735932805" sldId="296"/>
        </pc:sldMkLst>
        <pc:spChg chg="mod">
          <ac:chgData name="Hobson, Kenneth R." userId="e97136ff-387b-426e-b62d-6b05b9454b02" providerId="ADAL" clId="{2E734E15-3F81-4D6A-BE2C-F02F452B1CB0}" dt="2022-03-17T15:28:44.339" v="1"/>
          <ac:spMkLst>
            <pc:docMk/>
            <pc:sldMk cId="3735932805" sldId="296"/>
            <ac:spMk id="2" creationId="{00000000-0000-0000-0000-000000000000}"/>
          </ac:spMkLst>
        </pc:spChg>
        <pc:spChg chg="mod">
          <ac:chgData name="Hobson, Kenneth R." userId="e97136ff-387b-426e-b62d-6b05b9454b02" providerId="ADAL" clId="{2E734E15-3F81-4D6A-BE2C-F02F452B1CB0}" dt="2022-03-17T16:44:28.983" v="40" actId="404"/>
          <ac:spMkLst>
            <pc:docMk/>
            <pc:sldMk cId="3735932805" sldId="296"/>
            <ac:spMk id="6" creationId="{00000000-0000-0000-0000-000000000000}"/>
          </ac:spMkLst>
        </pc:spChg>
        <pc:spChg chg="mod">
          <ac:chgData name="Hobson, Kenneth R." userId="e97136ff-387b-426e-b62d-6b05b9454b02" providerId="ADAL" clId="{2E734E15-3F81-4D6A-BE2C-F02F452B1CB0}" dt="2022-03-17T16:45:05.696" v="41" actId="1076"/>
          <ac:spMkLst>
            <pc:docMk/>
            <pc:sldMk cId="3735932805" sldId="296"/>
            <ac:spMk id="22" creationId="{00000000-0000-0000-0000-000000000000}"/>
          </ac:spMkLst>
        </pc:spChg>
        <pc:spChg chg="mod">
          <ac:chgData name="Hobson, Kenneth R." userId="e97136ff-387b-426e-b62d-6b05b9454b02" providerId="ADAL" clId="{2E734E15-3F81-4D6A-BE2C-F02F452B1CB0}" dt="2022-03-17T16:45:05.696" v="41" actId="1076"/>
          <ac:spMkLst>
            <pc:docMk/>
            <pc:sldMk cId="3735932805" sldId="296"/>
            <ac:spMk id="28" creationId="{00000000-0000-0000-0000-000000000000}"/>
          </ac:spMkLst>
        </pc:spChg>
        <pc:spChg chg="mod">
          <ac:chgData name="Hobson, Kenneth R." userId="e97136ff-387b-426e-b62d-6b05b9454b02" providerId="ADAL" clId="{2E734E15-3F81-4D6A-BE2C-F02F452B1CB0}" dt="2022-03-17T18:56:48.542" v="1581" actId="1076"/>
          <ac:spMkLst>
            <pc:docMk/>
            <pc:sldMk cId="3735932805" sldId="296"/>
            <ac:spMk id="31" creationId="{00000000-0000-0000-0000-000000000000}"/>
          </ac:spMkLst>
        </pc:spChg>
        <pc:spChg chg="mod">
          <ac:chgData name="Hobson, Kenneth R." userId="e97136ff-387b-426e-b62d-6b05b9454b02" providerId="ADAL" clId="{2E734E15-3F81-4D6A-BE2C-F02F452B1CB0}" dt="2022-03-17T16:45:05.696" v="41" actId="1076"/>
          <ac:spMkLst>
            <pc:docMk/>
            <pc:sldMk cId="3735932805" sldId="296"/>
            <ac:spMk id="32" creationId="{00000000-0000-0000-0000-000000000000}"/>
          </ac:spMkLst>
        </pc:spChg>
        <pc:spChg chg="mod">
          <ac:chgData name="Hobson, Kenneth R." userId="e97136ff-387b-426e-b62d-6b05b9454b02" providerId="ADAL" clId="{2E734E15-3F81-4D6A-BE2C-F02F452B1CB0}" dt="2022-03-17T18:56:42.055" v="1580" actId="1076"/>
          <ac:spMkLst>
            <pc:docMk/>
            <pc:sldMk cId="3735932805" sldId="296"/>
            <ac:spMk id="33" creationId="{00000000-0000-0000-0000-000000000000}"/>
          </ac:spMkLst>
        </pc:spChg>
        <pc:picChg chg="del">
          <ac:chgData name="Hobson, Kenneth R." userId="e97136ff-387b-426e-b62d-6b05b9454b02" providerId="ADAL" clId="{2E734E15-3F81-4D6A-BE2C-F02F452B1CB0}" dt="2022-03-17T16:40:38.949" v="36" actId="478"/>
          <ac:picMkLst>
            <pc:docMk/>
            <pc:sldMk cId="3735932805" sldId="296"/>
            <ac:picMk id="25" creationId="{00000000-0000-0000-0000-000000000000}"/>
          </ac:picMkLst>
        </pc:picChg>
        <pc:picChg chg="mod">
          <ac:chgData name="Hobson, Kenneth R." userId="e97136ff-387b-426e-b62d-6b05b9454b02" providerId="ADAL" clId="{2E734E15-3F81-4D6A-BE2C-F02F452B1CB0}" dt="2022-03-17T16:45:05.696" v="41" actId="1076"/>
          <ac:picMkLst>
            <pc:docMk/>
            <pc:sldMk cId="3735932805" sldId="296"/>
            <ac:picMk id="15366" creationId="{00000000-0000-0000-0000-000000000000}"/>
          </ac:picMkLst>
        </pc:picChg>
      </pc:sldChg>
      <pc:sldChg chg="addSp delSp modSp del mod modClrScheme chgLayout">
        <pc:chgData name="Hobson, Kenneth R." userId="e97136ff-387b-426e-b62d-6b05b9454b02" providerId="ADAL" clId="{2E734E15-3F81-4D6A-BE2C-F02F452B1CB0}" dt="2022-03-17T16:49:06.256" v="64" actId="2696"/>
        <pc:sldMkLst>
          <pc:docMk/>
          <pc:sldMk cId="146307315" sldId="297"/>
        </pc:sldMkLst>
        <pc:spChg chg="del mod ord">
          <ac:chgData name="Hobson, Kenneth R." userId="e97136ff-387b-426e-b62d-6b05b9454b02" providerId="ADAL" clId="{2E734E15-3F81-4D6A-BE2C-F02F452B1CB0}" dt="2022-03-17T16:47:44.539" v="53" actId="478"/>
          <ac:spMkLst>
            <pc:docMk/>
            <pc:sldMk cId="146307315" sldId="297"/>
            <ac:spMk id="2" creationId="{E9F657E4-73B1-4363-BBAC-94FA8B8CE057}"/>
          </ac:spMkLst>
        </pc:spChg>
        <pc:spChg chg="mod ord">
          <ac:chgData name="Hobson, Kenneth R." userId="e97136ff-387b-426e-b62d-6b05b9454b02" providerId="ADAL" clId="{2E734E15-3F81-4D6A-BE2C-F02F452B1CB0}" dt="2022-03-17T16:46:58.026" v="43" actId="700"/>
          <ac:spMkLst>
            <pc:docMk/>
            <pc:sldMk cId="146307315" sldId="297"/>
            <ac:spMk id="3" creationId="{C0C5E960-5240-4582-B7B5-F8DF5600461C}"/>
          </ac:spMkLst>
        </pc:spChg>
        <pc:spChg chg="add del mod">
          <ac:chgData name="Hobson, Kenneth R." userId="e97136ff-387b-426e-b62d-6b05b9454b02" providerId="ADAL" clId="{2E734E15-3F81-4D6A-BE2C-F02F452B1CB0}" dt="2022-03-17T16:47:51.784" v="57" actId="478"/>
          <ac:spMkLst>
            <pc:docMk/>
            <pc:sldMk cId="146307315" sldId="297"/>
            <ac:spMk id="5" creationId="{DDC7A82A-AF29-4058-A787-9C666E62F515}"/>
          </ac:spMkLst>
        </pc:spChg>
        <pc:spChg chg="add mod">
          <ac:chgData name="Hobson, Kenneth R." userId="e97136ff-387b-426e-b62d-6b05b9454b02" providerId="ADAL" clId="{2E734E15-3F81-4D6A-BE2C-F02F452B1CB0}" dt="2022-03-17T16:48:09.388" v="59" actId="1076"/>
          <ac:spMkLst>
            <pc:docMk/>
            <pc:sldMk cId="146307315" sldId="297"/>
            <ac:spMk id="6" creationId="{1257FF9D-0B78-46FD-9031-038DC538C3AF}"/>
          </ac:spMkLst>
        </pc:sp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982765768" sldId="298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885582332" sldId="299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794748551" sldId="300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479539205" sldId="301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247113162" sldId="302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464979755" sldId="303"/>
        </pc:sldMkLst>
      </pc:sldChg>
      <pc:sldChg chg="modSp add del">
        <pc:chgData name="Hobson, Kenneth R." userId="e97136ff-387b-426e-b62d-6b05b9454b02" providerId="ADAL" clId="{2E734E15-3F81-4D6A-BE2C-F02F452B1CB0}" dt="2022-03-17T20:24:25.801" v="1947" actId="47"/>
        <pc:sldMkLst>
          <pc:docMk/>
          <pc:sldMk cId="1487231431" sldId="306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1487231431" sldId="306"/>
            <ac:spMk id="2" creationId="{00000000-0000-0000-0000-000000000000}"/>
          </ac:spMkLst>
        </pc:spChg>
      </pc:sldChg>
      <pc:sldChg chg="delSp modSp add">
        <pc:chgData name="Hobson, Kenneth R." userId="e97136ff-387b-426e-b62d-6b05b9454b02" providerId="ADAL" clId="{2E734E15-3F81-4D6A-BE2C-F02F452B1CB0}" dt="2022-03-17T16:40:29.831" v="33" actId="478"/>
        <pc:sldMkLst>
          <pc:docMk/>
          <pc:sldMk cId="3175793922" sldId="307"/>
        </pc:sldMkLst>
        <pc:spChg chg="mod">
          <ac:chgData name="Hobson, Kenneth R." userId="e97136ff-387b-426e-b62d-6b05b9454b02" providerId="ADAL" clId="{2E734E15-3F81-4D6A-BE2C-F02F452B1CB0}" dt="2022-03-17T15:28:44.339" v="1"/>
          <ac:spMkLst>
            <pc:docMk/>
            <pc:sldMk cId="3175793922" sldId="307"/>
            <ac:spMk id="4" creationId="{0DC10690-249C-4FC7-ADB7-9E873FE0919C}"/>
          </ac:spMkLst>
        </pc:spChg>
        <pc:picChg chg="del">
          <ac:chgData name="Hobson, Kenneth R." userId="e97136ff-387b-426e-b62d-6b05b9454b02" providerId="ADAL" clId="{2E734E15-3F81-4D6A-BE2C-F02F452B1CB0}" dt="2022-03-17T16:40:29.831" v="33" actId="478"/>
          <ac:picMkLst>
            <pc:docMk/>
            <pc:sldMk cId="3175793922" sldId="307"/>
            <ac:picMk id="6" creationId="{10B91486-C626-42BD-86DB-38F5C46BC60F}"/>
          </ac:picMkLst>
        </pc:picChg>
      </pc:sldChg>
      <pc:sldChg chg="modSp add">
        <pc:chgData name="Hobson, Kenneth R." userId="e97136ff-387b-426e-b62d-6b05b9454b02" providerId="ADAL" clId="{2E734E15-3F81-4D6A-BE2C-F02F452B1CB0}" dt="2022-03-17T15:29:43.126" v="8"/>
        <pc:sldMkLst>
          <pc:docMk/>
          <pc:sldMk cId="2026720787" sldId="308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2026720787" sldId="308"/>
            <ac:spMk id="4" creationId="{F8E9FE6A-B2DF-4A42-9E6E-9CFA08C6DAF1}"/>
          </ac:spMkLst>
        </pc:spChg>
      </pc:sldChg>
      <pc:sldChg chg="modSp add">
        <pc:chgData name="Hobson, Kenneth R." userId="e97136ff-387b-426e-b62d-6b05b9454b02" providerId="ADAL" clId="{2E734E15-3F81-4D6A-BE2C-F02F452B1CB0}" dt="2022-03-17T15:29:43.126" v="8"/>
        <pc:sldMkLst>
          <pc:docMk/>
          <pc:sldMk cId="1050357849" sldId="309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1050357849" sldId="309"/>
            <ac:spMk id="4" creationId="{9B7B7774-00EA-410F-8992-D03FF37FD368}"/>
          </ac:spMkLst>
        </pc:spChg>
      </pc:sldChg>
      <pc:sldChg chg="modSp add del">
        <pc:chgData name="Hobson, Kenneth R." userId="e97136ff-387b-426e-b62d-6b05b9454b02" providerId="ADAL" clId="{2E734E15-3F81-4D6A-BE2C-F02F452B1CB0}" dt="2022-03-17T20:24:57.766" v="1948" actId="47"/>
        <pc:sldMkLst>
          <pc:docMk/>
          <pc:sldMk cId="3862840183" sldId="310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3862840183" sldId="310"/>
            <ac:spMk id="4" creationId="{9B7B7774-00EA-410F-8992-D03FF37FD368}"/>
          </ac:spMkLst>
        </pc:sp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447775228" sldId="311"/>
        </pc:sldMkLst>
      </pc:sldChg>
      <pc:sldChg chg="modSp add del">
        <pc:chgData name="Hobson, Kenneth R." userId="e97136ff-387b-426e-b62d-6b05b9454b02" providerId="ADAL" clId="{2E734E15-3F81-4D6A-BE2C-F02F452B1CB0}" dt="2022-03-17T20:25:00.746" v="1949" actId="47"/>
        <pc:sldMkLst>
          <pc:docMk/>
          <pc:sldMk cId="3322927745" sldId="311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3322927745" sldId="311"/>
            <ac:spMk id="4" creationId="{9B7B7774-00EA-410F-8992-D03FF37FD368}"/>
          </ac:spMkLst>
        </pc:sp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085676074" sldId="312"/>
        </pc:sldMkLst>
      </pc:sldChg>
      <pc:sldChg chg="modSp add del">
        <pc:chgData name="Hobson, Kenneth R." userId="e97136ff-387b-426e-b62d-6b05b9454b02" providerId="ADAL" clId="{2E734E15-3F81-4D6A-BE2C-F02F452B1CB0}" dt="2022-03-17T20:26:07.792" v="1950" actId="47"/>
        <pc:sldMkLst>
          <pc:docMk/>
          <pc:sldMk cId="3038605526" sldId="312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3038605526" sldId="312"/>
            <ac:spMk id="4" creationId="{9B7B7774-00EA-410F-8992-D03FF37FD368}"/>
          </ac:spMkLst>
        </pc:sp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889413309" sldId="313"/>
        </pc:sldMkLst>
      </pc:sldChg>
      <pc:sldChg chg="modSp add">
        <pc:chgData name="Hobson, Kenneth R." userId="e97136ff-387b-426e-b62d-6b05b9454b02" providerId="ADAL" clId="{2E734E15-3F81-4D6A-BE2C-F02F452B1CB0}" dt="2022-03-17T15:29:43.126" v="8"/>
        <pc:sldMkLst>
          <pc:docMk/>
          <pc:sldMk cId="2565908236" sldId="313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2565908236" sldId="313"/>
            <ac:spMk id="4" creationId="{9B7B7774-00EA-410F-8992-D03FF37FD368}"/>
          </ac:spMkLst>
        </pc:spChg>
      </pc:sldChg>
      <pc:sldChg chg="modSp add del">
        <pc:chgData name="Hobson, Kenneth R." userId="e97136ff-387b-426e-b62d-6b05b9454b02" providerId="ADAL" clId="{2E734E15-3F81-4D6A-BE2C-F02F452B1CB0}" dt="2022-03-17T20:26:17.137" v="1951" actId="47"/>
        <pc:sldMkLst>
          <pc:docMk/>
          <pc:sldMk cId="2187818516" sldId="314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2187818516" sldId="314"/>
            <ac:spMk id="4" creationId="{9B7B7774-00EA-410F-8992-D03FF37FD368}"/>
          </ac:spMkLst>
        </pc:sp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284862305" sldId="314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458578905" sldId="315"/>
        </pc:sldMkLst>
      </pc:sldChg>
      <pc:sldChg chg="modSp add del">
        <pc:chgData name="Hobson, Kenneth R." userId="e97136ff-387b-426e-b62d-6b05b9454b02" providerId="ADAL" clId="{2E734E15-3F81-4D6A-BE2C-F02F452B1CB0}" dt="2022-03-17T20:26:18.343" v="1952" actId="47"/>
        <pc:sldMkLst>
          <pc:docMk/>
          <pc:sldMk cId="3241656044" sldId="315"/>
        </pc:sldMkLst>
        <pc:spChg chg="mod">
          <ac:chgData name="Hobson, Kenneth R." userId="e97136ff-387b-426e-b62d-6b05b9454b02" providerId="ADAL" clId="{2E734E15-3F81-4D6A-BE2C-F02F452B1CB0}" dt="2022-03-17T15:29:43.126" v="8"/>
          <ac:spMkLst>
            <pc:docMk/>
            <pc:sldMk cId="3241656044" sldId="315"/>
            <ac:spMk id="4" creationId="{9B7B7774-00EA-410F-8992-D03FF37FD368}"/>
          </ac:spMkLst>
        </pc:spChg>
      </pc:sldChg>
      <pc:sldChg chg="modSp add del">
        <pc:chgData name="Hobson, Kenneth R." userId="e97136ff-387b-426e-b62d-6b05b9454b02" providerId="ADAL" clId="{2E734E15-3F81-4D6A-BE2C-F02F452B1CB0}" dt="2022-03-17T20:26:19.530" v="1953" actId="47"/>
        <pc:sldMkLst>
          <pc:docMk/>
          <pc:sldMk cId="1551662609" sldId="316"/>
        </pc:sldMkLst>
        <pc:spChg chg="mod">
          <ac:chgData name="Hobson, Kenneth R." userId="e97136ff-387b-426e-b62d-6b05b9454b02" providerId="ADAL" clId="{2E734E15-3F81-4D6A-BE2C-F02F452B1CB0}" dt="2022-03-17T15:38:14.461" v="16"/>
          <ac:spMkLst>
            <pc:docMk/>
            <pc:sldMk cId="1551662609" sldId="316"/>
            <ac:spMk id="4" creationId="{9B7B7774-00EA-410F-8992-D03FF37FD368}"/>
          </ac:spMkLst>
        </pc:spChg>
      </pc:sldChg>
      <pc:sldChg chg="modSp add del">
        <pc:chgData name="Hobson, Kenneth R." userId="e97136ff-387b-426e-b62d-6b05b9454b02" providerId="ADAL" clId="{2E734E15-3F81-4D6A-BE2C-F02F452B1CB0}" dt="2022-03-17T20:26:20.524" v="1954" actId="47"/>
        <pc:sldMkLst>
          <pc:docMk/>
          <pc:sldMk cId="4088564716" sldId="317"/>
        </pc:sldMkLst>
        <pc:spChg chg="mod">
          <ac:chgData name="Hobson, Kenneth R." userId="e97136ff-387b-426e-b62d-6b05b9454b02" providerId="ADAL" clId="{2E734E15-3F81-4D6A-BE2C-F02F452B1CB0}" dt="2022-03-17T15:38:14.461" v="16"/>
          <ac:spMkLst>
            <pc:docMk/>
            <pc:sldMk cId="4088564716" sldId="317"/>
            <ac:spMk id="4" creationId="{9B7B7774-00EA-410F-8992-D03FF37FD368}"/>
          </ac:spMkLst>
        </pc:sp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969165623" sldId="323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809492798" sldId="324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924634598" sldId="325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938054938" sldId="326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475171410" sldId="327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040726507" sldId="328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857243082" sldId="329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02448121" sldId="335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664581222" sldId="336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018552158" sldId="337"/>
        </pc:sldMkLst>
      </pc:sldChg>
      <pc:sldChg chg="del">
        <pc:chgData name="Hobson, Kenneth R." userId="e97136ff-387b-426e-b62d-6b05b9454b02" providerId="ADAL" clId="{2E734E15-3F81-4D6A-BE2C-F02F452B1CB0}" dt="2022-03-17T16:39:23.761" v="27" actId="2696"/>
        <pc:sldMkLst>
          <pc:docMk/>
          <pc:sldMk cId="3236496951" sldId="338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771226866" sldId="339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087856928" sldId="340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380625812" sldId="341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4181892455" sldId="349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977056" sldId="359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4015363095" sldId="360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152072273" sldId="361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151848995" sldId="362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826294408" sldId="363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056690126" sldId="364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329698823" sldId="365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421470304" sldId="367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563014044" sldId="376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765969109" sldId="377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4051870826" sldId="378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017041690" sldId="379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4266735218" sldId="380"/>
        </pc:sldMkLst>
      </pc:sldChg>
      <pc:sldChg chg="modSp add mod">
        <pc:chgData name="Hobson, Kenneth R." userId="e97136ff-387b-426e-b62d-6b05b9454b02" providerId="ADAL" clId="{2E734E15-3F81-4D6A-BE2C-F02F452B1CB0}" dt="2022-03-17T15:28:44.541" v="7" actId="27636"/>
        <pc:sldMkLst>
          <pc:docMk/>
          <pc:sldMk cId="3414824329" sldId="415"/>
        </pc:sldMkLst>
        <pc:spChg chg="mod">
          <ac:chgData name="Hobson, Kenneth R." userId="e97136ff-387b-426e-b62d-6b05b9454b02" providerId="ADAL" clId="{2E734E15-3F81-4D6A-BE2C-F02F452B1CB0}" dt="2022-03-17T15:28:44.541" v="7" actId="27636"/>
          <ac:spMkLst>
            <pc:docMk/>
            <pc:sldMk cId="3414824329" sldId="415"/>
            <ac:spMk id="2" creationId="{9590F962-D5B4-402D-8B76-CADA7A28A233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9:43.322" v="11" actId="27636"/>
        <pc:sldMkLst>
          <pc:docMk/>
          <pc:sldMk cId="73871557" sldId="416"/>
        </pc:sldMkLst>
        <pc:spChg chg="mod">
          <ac:chgData name="Hobson, Kenneth R." userId="e97136ff-387b-426e-b62d-6b05b9454b02" providerId="ADAL" clId="{2E734E15-3F81-4D6A-BE2C-F02F452B1CB0}" dt="2022-03-17T15:29:43.322" v="11" actId="27636"/>
          <ac:spMkLst>
            <pc:docMk/>
            <pc:sldMk cId="73871557" sldId="416"/>
            <ac:spMk id="2" creationId="{785D9A10-E2AD-4F31-88CD-7842577E7059}"/>
          </ac:spMkLst>
        </pc:spChg>
      </pc:sldChg>
      <pc:sldChg chg="add">
        <pc:chgData name="Hobson, Kenneth R." userId="e97136ff-387b-426e-b62d-6b05b9454b02" providerId="ADAL" clId="{2E734E15-3F81-4D6A-BE2C-F02F452B1CB0}" dt="2022-03-17T15:28:44.339" v="1"/>
        <pc:sldMkLst>
          <pc:docMk/>
          <pc:sldMk cId="1860024421" sldId="419"/>
        </pc:sldMkLst>
      </pc:sldChg>
      <pc:sldChg chg="modSp add mod">
        <pc:chgData name="Hobson, Kenneth R." userId="e97136ff-387b-426e-b62d-6b05b9454b02" providerId="ADAL" clId="{2E734E15-3F81-4D6A-BE2C-F02F452B1CB0}" dt="2022-03-17T15:29:43.274" v="9" actId="27636"/>
        <pc:sldMkLst>
          <pc:docMk/>
          <pc:sldMk cId="1048777932" sldId="421"/>
        </pc:sldMkLst>
        <pc:spChg chg="mod">
          <ac:chgData name="Hobson, Kenneth R." userId="e97136ff-387b-426e-b62d-6b05b9454b02" providerId="ADAL" clId="{2E734E15-3F81-4D6A-BE2C-F02F452B1CB0}" dt="2022-03-17T15:29:43.274" v="9" actId="27636"/>
          <ac:spMkLst>
            <pc:docMk/>
            <pc:sldMk cId="1048777932" sldId="421"/>
            <ac:spMk id="2" creationId="{5E242EA9-ADE6-4B5D-8CE2-23C9A20088AE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9:43.338" v="15" actId="27636"/>
        <pc:sldMkLst>
          <pc:docMk/>
          <pc:sldMk cId="947251557" sldId="423"/>
        </pc:sldMkLst>
        <pc:spChg chg="mod">
          <ac:chgData name="Hobson, Kenneth R." userId="e97136ff-387b-426e-b62d-6b05b9454b02" providerId="ADAL" clId="{2E734E15-3F81-4D6A-BE2C-F02F452B1CB0}" dt="2022-03-17T15:29:43.338" v="15" actId="27636"/>
          <ac:spMkLst>
            <pc:docMk/>
            <pc:sldMk cId="947251557" sldId="423"/>
            <ac:spMk id="2" creationId="{5FE34C99-2FAF-4D09-8A86-7A593DC16763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9:43.319" v="10" actId="27636"/>
        <pc:sldMkLst>
          <pc:docMk/>
          <pc:sldMk cId="4032687858" sldId="424"/>
        </pc:sldMkLst>
        <pc:spChg chg="mod">
          <ac:chgData name="Hobson, Kenneth R." userId="e97136ff-387b-426e-b62d-6b05b9454b02" providerId="ADAL" clId="{2E734E15-3F81-4D6A-BE2C-F02F452B1CB0}" dt="2022-03-17T15:29:43.319" v="10" actId="27636"/>
          <ac:spMkLst>
            <pc:docMk/>
            <pc:sldMk cId="4032687858" sldId="424"/>
            <ac:spMk id="2" creationId="{3EA00EDB-EF37-4B18-892D-073E1C7D6DE8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9:43.325" v="12" actId="27636"/>
        <pc:sldMkLst>
          <pc:docMk/>
          <pc:sldMk cId="2033157832" sldId="430"/>
        </pc:sldMkLst>
        <pc:spChg chg="mod">
          <ac:chgData name="Hobson, Kenneth R." userId="e97136ff-387b-426e-b62d-6b05b9454b02" providerId="ADAL" clId="{2E734E15-3F81-4D6A-BE2C-F02F452B1CB0}" dt="2022-03-17T15:29:43.325" v="12" actId="27636"/>
          <ac:spMkLst>
            <pc:docMk/>
            <pc:sldMk cId="2033157832" sldId="430"/>
            <ac:spMk id="2" creationId="{C8A0D5EE-330A-4068-A5C0-1D75BBC0B44D}"/>
          </ac:spMkLst>
        </pc:spChg>
      </pc:sldChg>
      <pc:sldChg chg="modSp add del mod">
        <pc:chgData name="Hobson, Kenneth R." userId="e97136ff-387b-426e-b62d-6b05b9454b02" providerId="ADAL" clId="{2E734E15-3F81-4D6A-BE2C-F02F452B1CB0}" dt="2022-03-17T20:24:02.284" v="1946" actId="47"/>
        <pc:sldMkLst>
          <pc:docMk/>
          <pc:sldMk cId="209477817" sldId="433"/>
        </pc:sldMkLst>
        <pc:spChg chg="mod">
          <ac:chgData name="Hobson, Kenneth R." userId="e97136ff-387b-426e-b62d-6b05b9454b02" providerId="ADAL" clId="{2E734E15-3F81-4D6A-BE2C-F02F452B1CB0}" dt="2022-03-17T15:29:43.335" v="14" actId="27636"/>
          <ac:spMkLst>
            <pc:docMk/>
            <pc:sldMk cId="209477817" sldId="433"/>
            <ac:spMk id="2" creationId="{51FAC067-D547-4071-A188-7A53F14D2F76}"/>
          </ac:spMkLst>
        </pc:spChg>
      </pc:sldChg>
      <pc:sldChg chg="delSp modSp add mod">
        <pc:chgData name="Hobson, Kenneth R." userId="e97136ff-387b-426e-b62d-6b05b9454b02" providerId="ADAL" clId="{2E734E15-3F81-4D6A-BE2C-F02F452B1CB0}" dt="2022-03-17T16:41:48.064" v="39" actId="478"/>
        <pc:sldMkLst>
          <pc:docMk/>
          <pc:sldMk cId="3737926620" sldId="467"/>
        </pc:sldMkLst>
        <pc:spChg chg="mod">
          <ac:chgData name="Hobson, Kenneth R." userId="e97136ff-387b-426e-b62d-6b05b9454b02" providerId="ADAL" clId="{2E734E15-3F81-4D6A-BE2C-F02F452B1CB0}" dt="2022-03-17T15:28:44.528" v="5" actId="27636"/>
          <ac:spMkLst>
            <pc:docMk/>
            <pc:sldMk cId="3737926620" sldId="467"/>
            <ac:spMk id="2" creationId="{FB29C3D2-DF2C-4160-88E6-E67772E0AC2B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2" creationId="{3518F4A4-F27A-4722-A024-AF0423B65039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3" creationId="{42FDFF03-DC34-4293-BB44-22BEE9CACD40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4" creationId="{A4353604-42B8-4541-AC1A-F763E6E69031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5" creationId="{F1E515A8-B492-4205-9825-139A929FA350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6" creationId="{C5E56639-F076-4F91-A7DD-09FC7F026090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7" creationId="{AC1AAF43-F55D-474F-98FD-219982DD6896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8" creationId="{7C2C6C84-DC12-4351-B0B9-94436862E881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19" creationId="{655CE2B9-0A4D-4C4B-92E6-46BB5BD58EF8}"/>
          </ac:spMkLst>
        </pc:spChg>
        <pc:spChg chg="mod">
          <ac:chgData name="Hobson, Kenneth R." userId="e97136ff-387b-426e-b62d-6b05b9454b02" providerId="ADAL" clId="{2E734E15-3F81-4D6A-BE2C-F02F452B1CB0}" dt="2022-03-17T16:41:19.008" v="38" actId="1076"/>
          <ac:spMkLst>
            <pc:docMk/>
            <pc:sldMk cId="3737926620" sldId="467"/>
            <ac:spMk id="20" creationId="{EB675C02-992A-4A47-864A-F85D9FBD3FEC}"/>
          </ac:spMkLst>
        </pc:spChg>
        <pc:spChg chg="del">
          <ac:chgData name="Hobson, Kenneth R." userId="e97136ff-387b-426e-b62d-6b05b9454b02" providerId="ADAL" clId="{2E734E15-3F81-4D6A-BE2C-F02F452B1CB0}" dt="2022-03-17T16:41:48.064" v="39" actId="478"/>
          <ac:spMkLst>
            <pc:docMk/>
            <pc:sldMk cId="3737926620" sldId="467"/>
            <ac:spMk id="21" creationId="{B855816B-10C9-449B-963B-4CFD9E59EE8D}"/>
          </ac:spMkLst>
        </pc:spChg>
        <pc:cxnChg chg="mod">
          <ac:chgData name="Hobson, Kenneth R." userId="e97136ff-387b-426e-b62d-6b05b9454b02" providerId="ADAL" clId="{2E734E15-3F81-4D6A-BE2C-F02F452B1CB0}" dt="2022-03-17T16:41:19.008" v="38" actId="1076"/>
          <ac:cxnSpMkLst>
            <pc:docMk/>
            <pc:sldMk cId="3737926620" sldId="467"/>
            <ac:cxnSpMk id="5" creationId="{1ADF1B88-AC1C-405B-A372-C1AC58B1C774}"/>
          </ac:cxnSpMkLst>
        </pc:cxnChg>
        <pc:cxnChg chg="mod">
          <ac:chgData name="Hobson, Kenneth R." userId="e97136ff-387b-426e-b62d-6b05b9454b02" providerId="ADAL" clId="{2E734E15-3F81-4D6A-BE2C-F02F452B1CB0}" dt="2022-03-17T16:41:19.008" v="38" actId="1076"/>
          <ac:cxnSpMkLst>
            <pc:docMk/>
            <pc:sldMk cId="3737926620" sldId="467"/>
            <ac:cxnSpMk id="8" creationId="{95018B6B-4C7A-43FA-8714-D346C11E6A5F}"/>
          </ac:cxnSpMkLst>
        </pc:cxnChg>
        <pc:cxnChg chg="mod">
          <ac:chgData name="Hobson, Kenneth R." userId="e97136ff-387b-426e-b62d-6b05b9454b02" providerId="ADAL" clId="{2E734E15-3F81-4D6A-BE2C-F02F452B1CB0}" dt="2022-03-17T16:41:19.008" v="38" actId="1076"/>
          <ac:cxnSpMkLst>
            <pc:docMk/>
            <pc:sldMk cId="3737926620" sldId="467"/>
            <ac:cxnSpMk id="10" creationId="{B64DBAEB-D432-4ADD-8F1D-6E8B90E0C4E6}"/>
          </ac:cxnSpMkLst>
        </pc:cxnChg>
        <pc:cxnChg chg="mod">
          <ac:chgData name="Hobson, Kenneth R." userId="e97136ff-387b-426e-b62d-6b05b9454b02" providerId="ADAL" clId="{2E734E15-3F81-4D6A-BE2C-F02F452B1CB0}" dt="2022-03-17T16:41:19.008" v="38" actId="1076"/>
          <ac:cxnSpMkLst>
            <pc:docMk/>
            <pc:sldMk cId="3737926620" sldId="467"/>
            <ac:cxnSpMk id="11" creationId="{EB40CAF5-A5B3-4F25-8D36-2A3901954A4D}"/>
          </ac:cxnSpMkLst>
        </pc:cxnChg>
        <pc:cxnChg chg="mod">
          <ac:chgData name="Hobson, Kenneth R." userId="e97136ff-387b-426e-b62d-6b05b9454b02" providerId="ADAL" clId="{2E734E15-3F81-4D6A-BE2C-F02F452B1CB0}" dt="2022-03-17T16:41:19.008" v="38" actId="1076"/>
          <ac:cxnSpMkLst>
            <pc:docMk/>
            <pc:sldMk cId="3737926620" sldId="467"/>
            <ac:cxnSpMk id="22" creationId="{3A5B2615-4A53-419A-A846-A4E2AF7CE575}"/>
          </ac:cxnSpMkLst>
        </pc:cxnChg>
      </pc:sldChg>
      <pc:sldChg chg="modSp add del mod">
        <pc:chgData name="Hobson, Kenneth R." userId="e97136ff-387b-426e-b62d-6b05b9454b02" providerId="ADAL" clId="{2E734E15-3F81-4D6A-BE2C-F02F452B1CB0}" dt="2022-03-17T20:23:59.953" v="1945" actId="47"/>
        <pc:sldMkLst>
          <pc:docMk/>
          <pc:sldMk cId="2350123891" sldId="470"/>
        </pc:sldMkLst>
        <pc:spChg chg="mod">
          <ac:chgData name="Hobson, Kenneth R." userId="e97136ff-387b-426e-b62d-6b05b9454b02" providerId="ADAL" clId="{2E734E15-3F81-4D6A-BE2C-F02F452B1CB0}" dt="2022-03-17T15:29:43.328" v="13" actId="27636"/>
          <ac:spMkLst>
            <pc:docMk/>
            <pc:sldMk cId="2350123891" sldId="470"/>
            <ac:spMk id="2" creationId="{8CB4AD50-F0BE-40EB-AF65-0735E87CF6C7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38:14.535" v="17" actId="27636"/>
        <pc:sldMkLst>
          <pc:docMk/>
          <pc:sldMk cId="3205260660" sldId="499"/>
        </pc:sldMkLst>
        <pc:spChg chg="mod">
          <ac:chgData name="Hobson, Kenneth R." userId="e97136ff-387b-426e-b62d-6b05b9454b02" providerId="ADAL" clId="{2E734E15-3F81-4D6A-BE2C-F02F452B1CB0}" dt="2022-03-17T15:38:14.535" v="17" actId="27636"/>
          <ac:spMkLst>
            <pc:docMk/>
            <pc:sldMk cId="3205260660" sldId="499"/>
            <ac:spMk id="2" creationId="{24741290-DD9D-4DEA-AC68-9C0369CAB3A5}"/>
          </ac:spMkLst>
        </pc:spChg>
      </pc:sldChg>
      <pc:sldChg chg="modSp add mod">
        <pc:chgData name="Hobson, Kenneth R." userId="e97136ff-387b-426e-b62d-6b05b9454b02" providerId="ADAL" clId="{2E734E15-3F81-4D6A-BE2C-F02F452B1CB0}" dt="2022-03-17T20:27:40.072" v="1960" actId="1076"/>
        <pc:sldMkLst>
          <pc:docMk/>
          <pc:sldMk cId="3433340472" sldId="500"/>
        </pc:sldMkLst>
        <pc:spChg chg="mod">
          <ac:chgData name="Hobson, Kenneth R." userId="e97136ff-387b-426e-b62d-6b05b9454b02" providerId="ADAL" clId="{2E734E15-3F81-4D6A-BE2C-F02F452B1CB0}" dt="2022-03-17T15:38:14.546" v="18" actId="27636"/>
          <ac:spMkLst>
            <pc:docMk/>
            <pc:sldMk cId="3433340472" sldId="500"/>
            <ac:spMk id="2" creationId="{7CA34107-34F0-4E70-993A-C4A246FC3802}"/>
          </ac:spMkLst>
        </pc:spChg>
        <pc:graphicFrameChg chg="mod modGraphic">
          <ac:chgData name="Hobson, Kenneth R." userId="e97136ff-387b-426e-b62d-6b05b9454b02" providerId="ADAL" clId="{2E734E15-3F81-4D6A-BE2C-F02F452B1CB0}" dt="2022-03-17T20:27:40.072" v="1960" actId="1076"/>
          <ac:graphicFrameMkLst>
            <pc:docMk/>
            <pc:sldMk cId="3433340472" sldId="500"/>
            <ac:graphicFrameMk id="4" creationId="{520186E8-8439-4019-A3D9-216592613728}"/>
          </ac:graphicFrameMkLst>
        </pc:graphicFrameChg>
      </pc:sldChg>
      <pc:sldChg chg="modSp add mod">
        <pc:chgData name="Hobson, Kenneth R." userId="e97136ff-387b-426e-b62d-6b05b9454b02" providerId="ADAL" clId="{2E734E15-3F81-4D6A-BE2C-F02F452B1CB0}" dt="2022-03-17T15:38:14.548" v="19" actId="27636"/>
        <pc:sldMkLst>
          <pc:docMk/>
          <pc:sldMk cId="3614977547" sldId="501"/>
        </pc:sldMkLst>
        <pc:spChg chg="mod">
          <ac:chgData name="Hobson, Kenneth R." userId="e97136ff-387b-426e-b62d-6b05b9454b02" providerId="ADAL" clId="{2E734E15-3F81-4D6A-BE2C-F02F452B1CB0}" dt="2022-03-17T15:38:14.548" v="19" actId="27636"/>
          <ac:spMkLst>
            <pc:docMk/>
            <pc:sldMk cId="3614977547" sldId="501"/>
            <ac:spMk id="2" creationId="{AEB025A1-0337-4323-B172-02E5E1AFCDC3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8:44.531" v="6" actId="27636"/>
        <pc:sldMkLst>
          <pc:docMk/>
          <pc:sldMk cId="897715452" sldId="505"/>
        </pc:sldMkLst>
        <pc:spChg chg="mod">
          <ac:chgData name="Hobson, Kenneth R." userId="e97136ff-387b-426e-b62d-6b05b9454b02" providerId="ADAL" clId="{2E734E15-3F81-4D6A-BE2C-F02F452B1CB0}" dt="2022-03-17T15:28:44.531" v="6" actId="27636"/>
          <ac:spMkLst>
            <pc:docMk/>
            <pc:sldMk cId="897715452" sldId="505"/>
            <ac:spMk id="2" creationId="{3C92894F-E8F4-414A-8732-DED63A3115F0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8:44.525" v="4" actId="27636"/>
        <pc:sldMkLst>
          <pc:docMk/>
          <pc:sldMk cId="2717874214" sldId="509"/>
        </pc:sldMkLst>
        <pc:spChg chg="mod">
          <ac:chgData name="Hobson, Kenneth R." userId="e97136ff-387b-426e-b62d-6b05b9454b02" providerId="ADAL" clId="{2E734E15-3F81-4D6A-BE2C-F02F452B1CB0}" dt="2022-03-17T15:28:44.525" v="4" actId="27636"/>
          <ac:spMkLst>
            <pc:docMk/>
            <pc:sldMk cId="2717874214" sldId="509"/>
            <ac:spMk id="2" creationId="{373E4A14-DA36-458B-B6E4-02FE7C7EBDF2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8:44.518" v="2" actId="27636"/>
        <pc:sldMkLst>
          <pc:docMk/>
          <pc:sldMk cId="2691615631" sldId="510"/>
        </pc:sldMkLst>
        <pc:spChg chg="mod">
          <ac:chgData name="Hobson, Kenneth R." userId="e97136ff-387b-426e-b62d-6b05b9454b02" providerId="ADAL" clId="{2E734E15-3F81-4D6A-BE2C-F02F452B1CB0}" dt="2022-03-17T15:28:44.518" v="2" actId="27636"/>
          <ac:spMkLst>
            <pc:docMk/>
            <pc:sldMk cId="2691615631" sldId="510"/>
            <ac:spMk id="2" creationId="{71955203-C026-4DAF-B4F7-AEC8862DBBC5}"/>
          </ac:spMkLst>
        </pc:spChg>
      </pc:sldChg>
      <pc:sldChg chg="modSp add mod">
        <pc:chgData name="Hobson, Kenneth R." userId="e97136ff-387b-426e-b62d-6b05b9454b02" providerId="ADAL" clId="{2E734E15-3F81-4D6A-BE2C-F02F452B1CB0}" dt="2022-03-17T15:28:44.522" v="3" actId="27636"/>
        <pc:sldMkLst>
          <pc:docMk/>
          <pc:sldMk cId="2296057556" sldId="512"/>
        </pc:sldMkLst>
        <pc:spChg chg="mod">
          <ac:chgData name="Hobson, Kenneth R." userId="e97136ff-387b-426e-b62d-6b05b9454b02" providerId="ADAL" clId="{2E734E15-3F81-4D6A-BE2C-F02F452B1CB0}" dt="2022-03-17T15:28:44.522" v="3" actId="27636"/>
          <ac:spMkLst>
            <pc:docMk/>
            <pc:sldMk cId="2296057556" sldId="512"/>
            <ac:spMk id="2" creationId="{C5B07791-9056-468E-A70B-863A20668455}"/>
          </ac:spMkLst>
        </pc:spChg>
      </pc:sldChg>
      <pc:sldChg chg="delSp modSp add">
        <pc:chgData name="Hobson, Kenneth R." userId="e97136ff-387b-426e-b62d-6b05b9454b02" providerId="ADAL" clId="{2E734E15-3F81-4D6A-BE2C-F02F452B1CB0}" dt="2022-03-17T16:40:45.964" v="37" actId="478"/>
        <pc:sldMkLst>
          <pc:docMk/>
          <pc:sldMk cId="947493318" sldId="513"/>
        </pc:sldMkLst>
        <pc:spChg chg="mod">
          <ac:chgData name="Hobson, Kenneth R." userId="e97136ff-387b-426e-b62d-6b05b9454b02" providerId="ADAL" clId="{2E734E15-3F81-4D6A-BE2C-F02F452B1CB0}" dt="2022-03-17T15:28:44.339" v="1"/>
          <ac:spMkLst>
            <pc:docMk/>
            <pc:sldMk cId="947493318" sldId="513"/>
            <ac:spMk id="4" creationId="{9B7B7774-00EA-410F-8992-D03FF37FD368}"/>
          </ac:spMkLst>
        </pc:spChg>
        <pc:picChg chg="del">
          <ac:chgData name="Hobson, Kenneth R." userId="e97136ff-387b-426e-b62d-6b05b9454b02" providerId="ADAL" clId="{2E734E15-3F81-4D6A-BE2C-F02F452B1CB0}" dt="2022-03-17T16:40:45.964" v="37" actId="478"/>
          <ac:picMkLst>
            <pc:docMk/>
            <pc:sldMk cId="947493318" sldId="513"/>
            <ac:picMk id="6" creationId="{EBFAD75A-03CC-438F-A381-CFADBC0B69CD}"/>
          </ac:picMkLst>
        </pc:picChg>
      </pc:sldChg>
      <pc:sldChg chg="modSp add">
        <pc:chgData name="Hobson, Kenneth R." userId="e97136ff-387b-426e-b62d-6b05b9454b02" providerId="ADAL" clId="{2E734E15-3F81-4D6A-BE2C-F02F452B1CB0}" dt="2022-03-17T15:38:14.461" v="16"/>
        <pc:sldMkLst>
          <pc:docMk/>
          <pc:sldMk cId="2715437891" sldId="514"/>
        </pc:sldMkLst>
        <pc:spChg chg="mod">
          <ac:chgData name="Hobson, Kenneth R." userId="e97136ff-387b-426e-b62d-6b05b9454b02" providerId="ADAL" clId="{2E734E15-3F81-4D6A-BE2C-F02F452B1CB0}" dt="2022-03-17T15:38:14.461" v="16"/>
          <ac:spMkLst>
            <pc:docMk/>
            <pc:sldMk cId="2715437891" sldId="514"/>
            <ac:spMk id="4" creationId="{9B7B7774-00EA-410F-8992-D03FF37FD368}"/>
          </ac:spMkLst>
        </pc:spChg>
      </pc:sldChg>
      <pc:sldChg chg="addSp delSp modSp new mod ord">
        <pc:chgData name="Hobson, Kenneth R." userId="e97136ff-387b-426e-b62d-6b05b9454b02" providerId="ADAL" clId="{2E734E15-3F81-4D6A-BE2C-F02F452B1CB0}" dt="2022-03-17T18:53:29.043" v="1499" actId="20577"/>
        <pc:sldMkLst>
          <pc:docMk/>
          <pc:sldMk cId="60298256" sldId="515"/>
        </pc:sldMkLst>
        <pc:spChg chg="mod">
          <ac:chgData name="Hobson, Kenneth R." userId="e97136ff-387b-426e-b62d-6b05b9454b02" providerId="ADAL" clId="{2E734E15-3F81-4D6A-BE2C-F02F452B1CB0}" dt="2022-03-17T16:47:27.789" v="52" actId="20577"/>
          <ac:spMkLst>
            <pc:docMk/>
            <pc:sldMk cId="60298256" sldId="515"/>
            <ac:spMk id="2" creationId="{0DC564A6-25D0-431E-8993-DD2305746EBE}"/>
          </ac:spMkLst>
        </pc:spChg>
        <pc:spChg chg="del">
          <ac:chgData name="Hobson, Kenneth R." userId="e97136ff-387b-426e-b62d-6b05b9454b02" providerId="ADAL" clId="{2E734E15-3F81-4D6A-BE2C-F02F452B1CB0}" dt="2022-03-17T16:48:35.455" v="60" actId="478"/>
          <ac:spMkLst>
            <pc:docMk/>
            <pc:sldMk cId="60298256" sldId="515"/>
            <ac:spMk id="3" creationId="{44EF6D8A-137D-4543-96AE-0F6D575D3075}"/>
          </ac:spMkLst>
        </pc:spChg>
        <pc:spChg chg="add mod">
          <ac:chgData name="Hobson, Kenneth R." userId="e97136ff-387b-426e-b62d-6b05b9454b02" providerId="ADAL" clId="{2E734E15-3F81-4D6A-BE2C-F02F452B1CB0}" dt="2022-03-17T18:53:29.043" v="1499" actId="20577"/>
          <ac:spMkLst>
            <pc:docMk/>
            <pc:sldMk cId="60298256" sldId="515"/>
            <ac:spMk id="4" creationId="{9F6E2B2F-2DB5-413F-AEC5-3D82BAD8C8EB}"/>
          </ac:spMkLst>
        </pc:spChg>
      </pc:sldChg>
      <pc:sldChg chg="modSp new mod">
        <pc:chgData name="Hobson, Kenneth R." userId="e97136ff-387b-426e-b62d-6b05b9454b02" providerId="ADAL" clId="{2E734E15-3F81-4D6A-BE2C-F02F452B1CB0}" dt="2022-03-17T16:59:35.415" v="388" actId="20577"/>
        <pc:sldMkLst>
          <pc:docMk/>
          <pc:sldMk cId="2424905003" sldId="516"/>
        </pc:sldMkLst>
        <pc:spChg chg="mod">
          <ac:chgData name="Hobson, Kenneth R." userId="e97136ff-387b-426e-b62d-6b05b9454b02" providerId="ADAL" clId="{2E734E15-3F81-4D6A-BE2C-F02F452B1CB0}" dt="2022-03-17T16:49:41.375" v="90" actId="20577"/>
          <ac:spMkLst>
            <pc:docMk/>
            <pc:sldMk cId="2424905003" sldId="516"/>
            <ac:spMk id="2" creationId="{854A920A-E369-4D59-A0EC-B3351F65DCE8}"/>
          </ac:spMkLst>
        </pc:spChg>
        <pc:spChg chg="mod">
          <ac:chgData name="Hobson, Kenneth R." userId="e97136ff-387b-426e-b62d-6b05b9454b02" providerId="ADAL" clId="{2E734E15-3F81-4D6A-BE2C-F02F452B1CB0}" dt="2022-03-17T16:59:35.415" v="388" actId="20577"/>
          <ac:spMkLst>
            <pc:docMk/>
            <pc:sldMk cId="2424905003" sldId="516"/>
            <ac:spMk id="3" creationId="{5A518D86-EE68-4D65-AC81-4AE69BE91576}"/>
          </ac:spMkLst>
        </pc:spChg>
      </pc:sldChg>
      <pc:sldChg chg="modSp mod">
        <pc:chgData name="Hobson, Kenneth R." userId="e97136ff-387b-426e-b62d-6b05b9454b02" providerId="ADAL" clId="{2E734E15-3F81-4D6A-BE2C-F02F452B1CB0}" dt="2022-03-17T17:27:46.792" v="869" actId="20577"/>
        <pc:sldMkLst>
          <pc:docMk/>
          <pc:sldMk cId="811731330" sldId="517"/>
        </pc:sldMkLst>
        <pc:spChg chg="mod">
          <ac:chgData name="Hobson, Kenneth R." userId="e97136ff-387b-426e-b62d-6b05b9454b02" providerId="ADAL" clId="{2E734E15-3F81-4D6A-BE2C-F02F452B1CB0}" dt="2022-03-17T17:14:23.693" v="396" actId="20577"/>
          <ac:spMkLst>
            <pc:docMk/>
            <pc:sldMk cId="811731330" sldId="517"/>
            <ac:spMk id="2" creationId="{854A920A-E369-4D59-A0EC-B3351F65DCE8}"/>
          </ac:spMkLst>
        </pc:spChg>
        <pc:spChg chg="mod">
          <ac:chgData name="Hobson, Kenneth R." userId="e97136ff-387b-426e-b62d-6b05b9454b02" providerId="ADAL" clId="{2E734E15-3F81-4D6A-BE2C-F02F452B1CB0}" dt="2022-03-17T17:27:46.792" v="869" actId="20577"/>
          <ac:spMkLst>
            <pc:docMk/>
            <pc:sldMk cId="811731330" sldId="517"/>
            <ac:spMk id="3" creationId="{5A518D86-EE68-4D65-AC81-4AE69BE91576}"/>
          </ac:spMkLst>
        </pc:spChg>
      </pc:sldChg>
      <pc:sldChg chg="modSp new mod">
        <pc:chgData name="Hobson, Kenneth R." userId="e97136ff-387b-426e-b62d-6b05b9454b02" providerId="ADAL" clId="{2E734E15-3F81-4D6A-BE2C-F02F452B1CB0}" dt="2022-03-17T18:42:11.451" v="1466"/>
        <pc:sldMkLst>
          <pc:docMk/>
          <pc:sldMk cId="3437680981" sldId="518"/>
        </pc:sldMkLst>
        <pc:spChg chg="mod">
          <ac:chgData name="Hobson, Kenneth R." userId="e97136ff-387b-426e-b62d-6b05b9454b02" providerId="ADAL" clId="{2E734E15-3F81-4D6A-BE2C-F02F452B1CB0}" dt="2022-03-17T17:46:32.374" v="917" actId="20577"/>
          <ac:spMkLst>
            <pc:docMk/>
            <pc:sldMk cId="3437680981" sldId="518"/>
            <ac:spMk id="2" creationId="{C03CE6D8-C1EF-4147-BB26-900BA6EEBF03}"/>
          </ac:spMkLst>
        </pc:spChg>
        <pc:spChg chg="mod">
          <ac:chgData name="Hobson, Kenneth R." userId="e97136ff-387b-426e-b62d-6b05b9454b02" providerId="ADAL" clId="{2E734E15-3F81-4D6A-BE2C-F02F452B1CB0}" dt="2022-03-17T18:42:11.451" v="1466"/>
          <ac:spMkLst>
            <pc:docMk/>
            <pc:sldMk cId="3437680981" sldId="518"/>
            <ac:spMk id="3" creationId="{6E39B77A-2755-4077-BE92-7215F1423775}"/>
          </ac:spMkLst>
        </pc:spChg>
      </pc:sldChg>
      <pc:sldChg chg="modSp new del mod">
        <pc:chgData name="Hobson, Kenneth R." userId="e97136ff-387b-426e-b62d-6b05b9454b02" providerId="ADAL" clId="{2E734E15-3F81-4D6A-BE2C-F02F452B1CB0}" dt="2022-03-17T20:00:35.593" v="1586" actId="2696"/>
        <pc:sldMkLst>
          <pc:docMk/>
          <pc:sldMk cId="3470252473" sldId="519"/>
        </pc:sldMkLst>
        <pc:spChg chg="mod">
          <ac:chgData name="Hobson, Kenneth R." userId="e97136ff-387b-426e-b62d-6b05b9454b02" providerId="ADAL" clId="{2E734E15-3F81-4D6A-BE2C-F02F452B1CB0}" dt="2022-03-17T20:00:26.219" v="1585" actId="27636"/>
          <ac:spMkLst>
            <pc:docMk/>
            <pc:sldMk cId="3470252473" sldId="519"/>
            <ac:spMk id="2" creationId="{6E418089-1DA4-491B-872D-F8CEA7F41656}"/>
          </ac:spMkLst>
        </pc:spChg>
      </pc:sldChg>
      <pc:sldChg chg="addSp modSp add mod">
        <pc:chgData name="Hobson, Kenneth R." userId="e97136ff-387b-426e-b62d-6b05b9454b02" providerId="ADAL" clId="{2E734E15-3F81-4D6A-BE2C-F02F452B1CB0}" dt="2022-03-17T20:13:54.562" v="1944" actId="20577"/>
        <pc:sldMkLst>
          <pc:docMk/>
          <pc:sldMk cId="1588169842" sldId="520"/>
        </pc:sldMkLst>
        <pc:spChg chg="mod">
          <ac:chgData name="Hobson, Kenneth R." userId="e97136ff-387b-426e-b62d-6b05b9454b02" providerId="ADAL" clId="{2E734E15-3F81-4D6A-BE2C-F02F452B1CB0}" dt="2022-03-17T20:01:08.231" v="1589"/>
          <ac:spMkLst>
            <pc:docMk/>
            <pc:sldMk cId="1588169842" sldId="520"/>
            <ac:spMk id="2" creationId="{854A920A-E369-4D59-A0EC-B3351F65DCE8}"/>
          </ac:spMkLst>
        </pc:spChg>
        <pc:spChg chg="mod">
          <ac:chgData name="Hobson, Kenneth R." userId="e97136ff-387b-426e-b62d-6b05b9454b02" providerId="ADAL" clId="{2E734E15-3F81-4D6A-BE2C-F02F452B1CB0}" dt="2022-03-17T20:13:54.562" v="1944" actId="20577"/>
          <ac:spMkLst>
            <pc:docMk/>
            <pc:sldMk cId="1588169842" sldId="520"/>
            <ac:spMk id="3" creationId="{5A518D86-EE68-4D65-AC81-4AE69BE91576}"/>
          </ac:spMkLst>
        </pc:spChg>
        <pc:picChg chg="add mod">
          <ac:chgData name="Hobson, Kenneth R." userId="e97136ff-387b-426e-b62d-6b05b9454b02" providerId="ADAL" clId="{2E734E15-3F81-4D6A-BE2C-F02F452B1CB0}" dt="2022-03-17T20:13:08.666" v="1915" actId="14100"/>
          <ac:picMkLst>
            <pc:docMk/>
            <pc:sldMk cId="1588169842" sldId="520"/>
            <ac:picMk id="5" creationId="{BE6044D9-2A17-4E1D-8FE8-90069BEDFA2B}"/>
          </ac:picMkLst>
        </pc:picChg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58228435" sldId="1005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2896713431" sldId="1009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109597338" sldId="1010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1940497967" sldId="1011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3112493210" sldId="1013"/>
        </pc:sldMkLst>
      </pc:sldChg>
      <pc:sldChg chg="del">
        <pc:chgData name="Hobson, Kenneth R." userId="e97136ff-387b-426e-b62d-6b05b9454b02" providerId="ADAL" clId="{2E734E15-3F81-4D6A-BE2C-F02F452B1CB0}" dt="2022-03-17T14:57:57.868" v="0" actId="47"/>
        <pc:sldMkLst>
          <pc:docMk/>
          <pc:sldMk cId="572871711" sldId="1014"/>
        </pc:sldMkLst>
      </pc:sldChg>
      <pc:sldMasterChg chg="delSldLayout">
        <pc:chgData name="Hobson, Kenneth R." userId="e97136ff-387b-426e-b62d-6b05b9454b02" providerId="ADAL" clId="{2E734E15-3F81-4D6A-BE2C-F02F452B1CB0}" dt="2022-03-17T14:57:57.868" v="0" actId="47"/>
        <pc:sldMasterMkLst>
          <pc:docMk/>
          <pc:sldMasterMk cId="2511926791" sldId="2147483648"/>
        </pc:sldMasterMkLst>
        <pc:sldLayoutChg chg="del">
          <pc:chgData name="Hobson, Kenneth R." userId="e97136ff-387b-426e-b62d-6b05b9454b02" providerId="ADAL" clId="{2E734E15-3F81-4D6A-BE2C-F02F452B1CB0}" dt="2022-03-17T14:57:57.868" v="0" actId="47"/>
          <pc:sldLayoutMkLst>
            <pc:docMk/>
            <pc:sldMasterMk cId="2511926791" sldId="2147483648"/>
            <pc:sldLayoutMk cId="2783099232" sldId="214748366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93145D-0A95-4841-9BC7-A436A11AAD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5756E-65C7-408A-AC01-A19D9E4A15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8FBE9-8FE7-48E7-8B50-3DD424376155}" type="datetimeFigureOut">
              <a:rPr lang="en-US" smtClean="0"/>
              <a:t>3-21-2022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0EDCD-C563-4411-9057-3C7B8C84C8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D8112-B536-4A56-839E-6D6CC3B91D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F7F04-D04F-4072-9BCC-133BD30A2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372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BC51B-E83A-9B4A-8AA0-262718822A86}" type="datetimeFigureOut">
              <a:rPr lang="en-US" smtClean="0"/>
              <a:t>3-21-2022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29A73-2F6E-0248-9DBE-6A25E11376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050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6661" tIns="48331" rIns="96661" bIns="48331"/>
          <a:lstStyle/>
          <a:p>
            <a:fld id="{2C6AAE0E-4F64-4FF6-8F42-8747D61DD9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2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6661" tIns="48331" rIns="96661" bIns="48331"/>
          <a:lstStyle/>
          <a:p>
            <a:fld id="{2C6AAE0E-4F64-4FF6-8F42-8747D61DD9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2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6661" tIns="48331" rIns="96661" bIns="48331"/>
          <a:lstStyle/>
          <a:p>
            <a:fld id="{2C6AAE0E-4F64-4FF6-8F42-8747D61DD9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2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6661" tIns="48331" rIns="96661" bIns="48331"/>
          <a:lstStyle/>
          <a:p>
            <a:fld id="{2C6AAE0E-4F64-4FF6-8F42-8747D61DD9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ccv=Compaction Control Value, </a:t>
            </a:r>
            <a:r>
              <a:rPr lang="en-US" dirty="0" err="1"/>
              <a:t>ccmv</a:t>
            </a:r>
            <a:r>
              <a:rPr lang="en-US" dirty="0"/>
              <a:t>=Compaction Control Meter Value?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6661" tIns="48331" rIns="96661" bIns="48331"/>
          <a:lstStyle/>
          <a:p>
            <a:fld id="{2C6AAE0E-4F64-4FF6-8F42-8747D61DD9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5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ccv=Compaction Control Value, </a:t>
            </a:r>
            <a:r>
              <a:rPr lang="en-US" dirty="0" err="1"/>
              <a:t>ccmv</a:t>
            </a:r>
            <a:r>
              <a:rPr lang="en-US" dirty="0"/>
              <a:t>=Compaction Control Meter Value?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6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01D6C65-E99F-7647-BC57-197190DB80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10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763" y="552968"/>
            <a:ext cx="10915049" cy="840737"/>
          </a:xfrm>
        </p:spPr>
        <p:txBody>
          <a:bodyPr>
            <a:normAutofit/>
          </a:bodyPr>
          <a:lstStyle>
            <a:lvl1pPr algn="l">
              <a:defRPr sz="3600" b="0" i="0" spc="300">
                <a:solidFill>
                  <a:srgbClr val="A32136"/>
                </a:solidFill>
                <a:latin typeface="+mj-lt"/>
                <a:ea typeface="Roboto Mono Medium" charset="0"/>
                <a:cs typeface="Roboto Mon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763" y="1562632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000" b="0" i="1">
                <a:solidFill>
                  <a:schemeClr val="tx1"/>
                </a:solidFill>
                <a:latin typeface="+mn-lt"/>
                <a:ea typeface="Roboto Mono" charset="0"/>
                <a:cs typeface="Roboto Mono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B980CD-87F3-944B-8FE5-2F45DB146B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513" y="5839591"/>
            <a:ext cx="6237171" cy="107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3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704255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1132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4722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0178EC9-69FB-487B-94E9-6D0A1C90B7D3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6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34967"/>
            <a:ext cx="10972800" cy="43092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95711B-9C33-428B-8E62-4F7758541352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63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260810"/>
          </a:xfrm>
        </p:spPr>
        <p:txBody>
          <a:bodyPr vert="eaVert"/>
          <a:lstStyle>
            <a:lvl1pPr>
              <a:defRPr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2608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610557C-6F1B-4EF8-AD74-A961CA6528C9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0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3 columns">
    <p:bg>
      <p:bgPr>
        <a:solidFill>
          <a:schemeClr val="bg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 userDrawn="1"/>
        </p:nvSpPr>
        <p:spPr>
          <a:xfrm flipH="1">
            <a:off x="-1314784" y="-23415"/>
            <a:ext cx="2266088" cy="621792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Shape 80"/>
          <p:cNvSpPr/>
          <p:nvPr/>
        </p:nvSpPr>
        <p:spPr>
          <a:xfrm flipH="1">
            <a:off x="588095" y="-1"/>
            <a:ext cx="501168" cy="598377"/>
          </a:xfrm>
          <a:prstGeom prst="parallelogram">
            <a:avLst>
              <a:gd name="adj" fmla="val 75416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>
              <a:latin typeface="+mj-lt"/>
            </a:endParaRPr>
          </a:p>
        </p:txBody>
      </p:sp>
      <p:sp>
        <p:nvSpPr>
          <p:cNvPr id="81" name="Shape 81"/>
          <p:cNvSpPr/>
          <p:nvPr/>
        </p:nvSpPr>
        <p:spPr>
          <a:xfrm flipH="1">
            <a:off x="805176" y="86474"/>
            <a:ext cx="9857320" cy="681637"/>
          </a:xfrm>
          <a:prstGeom prst="parallelogram">
            <a:avLst>
              <a:gd name="adj" fmla="val 49411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>
              <a:latin typeface="+mj-lt"/>
            </a:endParaRPr>
          </a:p>
        </p:txBody>
      </p:sp>
      <p:sp>
        <p:nvSpPr>
          <p:cNvPr id="82" name="Shape 82"/>
          <p:cNvSpPr/>
          <p:nvPr/>
        </p:nvSpPr>
        <p:spPr>
          <a:xfrm flipH="1">
            <a:off x="10242401" y="209073"/>
            <a:ext cx="2345600" cy="645508"/>
          </a:xfrm>
          <a:prstGeom prst="parallelogram">
            <a:avLst>
              <a:gd name="adj" fmla="val 5218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>
              <a:latin typeface="+mj-lt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 hasCustomPrompt="1"/>
          </p:nvPr>
        </p:nvSpPr>
        <p:spPr>
          <a:xfrm>
            <a:off x="1136319" y="107577"/>
            <a:ext cx="8966000" cy="56881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180619" y="3"/>
            <a:ext cx="793200" cy="59837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 sz="16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endParaRPr lang="en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3944C91-9AE6-4CF7-B84E-4DD80B3CF7A3}"/>
              </a:ext>
            </a:extLst>
          </p:cNvPr>
          <p:cNvSpPr txBox="1">
            <a:spLocks/>
          </p:cNvSpPr>
          <p:nvPr userDrawn="1"/>
        </p:nvSpPr>
        <p:spPr>
          <a:xfrm>
            <a:off x="10465968" y="613092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05A4-5604-445F-80B7-063F36924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D86A8-CAC6-43A6-A1AD-68EE06A2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DB3F2-694D-4386-A26B-C3A91E32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29AFD-92D7-405C-A64B-77B79373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8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642B9BC-892C-4250-B2BE-AF9F9FDFFCF7}"/>
              </a:ext>
            </a:extLst>
          </p:cNvPr>
          <p:cNvSpPr txBox="1">
            <a:spLocks/>
          </p:cNvSpPr>
          <p:nvPr userDrawn="1"/>
        </p:nvSpPr>
        <p:spPr>
          <a:xfrm>
            <a:off x="10465968" y="6087522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9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6512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40F197F-4B92-4887-97A5-AB6DB1214888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220EDB-9A71-497A-8953-3609FD13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581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80052"/>
          </a:xfrm>
        </p:spPr>
        <p:txBody>
          <a:bodyPr/>
          <a:lstStyle>
            <a:lvl1pPr>
              <a:defRPr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1242"/>
            <a:ext cx="5384800" cy="44143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1242"/>
            <a:ext cx="5384800" cy="44143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61AB-7138-4C41-A438-15E3BCDB0A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03788DB-1F6C-4BB7-B10B-B28272BEFEFA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4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38118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38118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61AB-7138-4C41-A438-15E3BCDB0A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6C97FED-8C2B-47F6-BBEE-066156EE1285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9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C805FF0-5C63-4954-A9A3-D0B048BE2FF0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4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E808D1C-96CA-460F-8432-0AF680F03715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6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A321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42881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961AB-7138-4C41-A438-15E3BCDB0A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7056F38-6A8F-45E5-97B4-7AC2A3A0BE77}"/>
              </a:ext>
            </a:extLst>
          </p:cNvPr>
          <p:cNvSpPr txBox="1">
            <a:spLocks/>
          </p:cNvSpPr>
          <p:nvPr userDrawn="1"/>
        </p:nvSpPr>
        <p:spPr>
          <a:xfrm>
            <a:off x="10442620" y="6492875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6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BEBBD83-0E51-6E4C-A196-B92041BFD01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80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34967"/>
            <a:ext cx="10972800" cy="4335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56368" y="6288976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8576" y="6288976"/>
            <a:ext cx="2654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56368" y="5839591"/>
            <a:ext cx="172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A8961AB-7138-4C41-A438-15E3BCDB0A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6695B-6EFC-2C40-B933-5B8C3C70C87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46514" y="6006802"/>
            <a:ext cx="5265017" cy="90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2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A3213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intelligentconstruction.com/downloads/EDC/Tech-Brief-ICMV-20171219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dot.org/c_manuals/specprov2019/oe_sp_2019-411-018.pdf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34675732_INTELLIGENT_COMPACTION_DATA_ANALYZING" TargetMode="External"/><Relationship Id="rId3" Type="http://schemas.openxmlformats.org/officeDocument/2006/relationships/hyperlink" Target="https://www.intelligentconstruction.com/resources/ic-terminology-and-glossary/" TargetMode="External"/><Relationship Id="rId7" Type="http://schemas.openxmlformats.org/officeDocument/2006/relationships/hyperlink" Target="https://oklahoma.gov/content/dam/ok/en/odot/documents/research/highlighter-2246-fhwa-ok-14-15.pdf" TargetMode="External"/><Relationship Id="rId2" Type="http://schemas.openxmlformats.org/officeDocument/2006/relationships/hyperlink" Target="https://www.intelligentconstruction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klahoma.gov/odot/programs-and-projects/research-and-implementation/highlighters.html" TargetMode="External"/><Relationship Id="rId5" Type="http://schemas.openxmlformats.org/officeDocument/2006/relationships/hyperlink" Target="https://rosap.ntl.bts.gov/view/dot/29128" TargetMode="External"/><Relationship Id="rId10" Type="http://schemas.openxmlformats.org/officeDocument/2006/relationships/hyperlink" Target="https://highways.dot.gov/research/resources/research-library/federal-highway-administration-research-library" TargetMode="External"/><Relationship Id="rId4" Type="http://schemas.openxmlformats.org/officeDocument/2006/relationships/hyperlink" Target="https://rosap.ntl.bts.gov/view/dot/20487" TargetMode="External"/><Relationship Id="rId9" Type="http://schemas.openxmlformats.org/officeDocument/2006/relationships/hyperlink" Target="https://l92018.eos-intl.net/L92018/OPAC/Index.asp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kenneth.ray.hobson@ou.edu" TargetMode="External"/><Relationship Id="rId2" Type="http://schemas.openxmlformats.org/officeDocument/2006/relationships/hyperlink" Target="https://www.ou.edu/coe/cees/research_centers/pms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dropbox.com/s/6luhh950o752i03/ICvideo.MP4?dl=0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lligentconstruction.com/veta/workshops/" TargetMode="External"/><Relationship Id="rId2" Type="http://schemas.openxmlformats.org/officeDocument/2006/relationships/hyperlink" Target="https://www.intelligentconstruction.com/veta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334" y="3755765"/>
            <a:ext cx="11633331" cy="1131404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Webinar</a:t>
            </a:r>
          </a:p>
          <a:p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 </a:t>
            </a:r>
            <a:r>
              <a:rPr lang="en-US" i="0" dirty="0">
                <a:latin typeface="Arial" panose="020B0604020202020204" pitchFamily="34" charset="0"/>
                <a:cs typeface="Arial" panose="020B0604020202020204" pitchFamily="34" charset="0"/>
              </a:rPr>
              <a:t>March 24, 2022</a:t>
            </a:r>
            <a:endParaRPr lang="en-US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13127D6-EFF6-4739-8104-2FF8B6926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890" y="559850"/>
            <a:ext cx="8419615" cy="1976684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Intelligent Compaction (IC) – Education and Experience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Presented to:</a:t>
            </a: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Oklahoma State Transportation and</a:t>
            </a: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Innovative Council</a:t>
            </a:r>
            <a:endParaRPr lang="en-US" sz="3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2D1C504-8787-4D10-BB8D-F7EF30F56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32051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8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>
            <a:cxnSpLocks/>
          </p:cNvCxnSpPr>
          <p:nvPr/>
        </p:nvCxnSpPr>
        <p:spPr>
          <a:xfrm flipH="1" flipV="1">
            <a:off x="7846420" y="2208418"/>
            <a:ext cx="925576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04565" y="998095"/>
            <a:ext cx="4190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As-built map for Density/</a:t>
            </a:r>
            <a:r>
              <a:rPr lang="en-US" sz="2000" b="1" dirty="0" err="1">
                <a:latin typeface="+mj-lt"/>
              </a:rPr>
              <a:t>M</a:t>
            </a:r>
            <a:r>
              <a:rPr lang="en-US" sz="2000" b="1" baseline="-25000" dirty="0" err="1">
                <a:latin typeface="+mj-lt"/>
              </a:rPr>
              <a:t>r</a:t>
            </a:r>
            <a:r>
              <a:rPr lang="en-US" sz="2000" b="1" dirty="0">
                <a:latin typeface="+mj-lt"/>
              </a:rPr>
              <a:t>/E*</a:t>
            </a:r>
            <a:endParaRPr lang="en-US" sz="2000" b="1" baseline="-250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64309" y="1069131"/>
            <a:ext cx="8837410" cy="5122153"/>
            <a:chOff x="140309" y="1458080"/>
            <a:chExt cx="8837410" cy="5122153"/>
          </a:xfrm>
        </p:grpSpPr>
        <p:grpSp>
          <p:nvGrpSpPr>
            <p:cNvPr id="2" name="Group 5"/>
            <p:cNvGrpSpPr/>
            <p:nvPr/>
          </p:nvGrpSpPr>
          <p:grpSpPr>
            <a:xfrm>
              <a:off x="140309" y="3893267"/>
              <a:ext cx="3060092" cy="2550519"/>
              <a:chOff x="304799" y="3213614"/>
              <a:chExt cx="3905481" cy="3218437"/>
            </a:xfrm>
          </p:grpSpPr>
          <p:pic>
            <p:nvPicPr>
              <p:cNvPr id="9219" name="Picture 3" descr="Z:\Projects\Dissertation\Dissertation Doc\Presentation\figures\vibration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799" y="3360240"/>
                <a:ext cx="3905481" cy="3071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H="1">
                <a:off x="1198924" y="3213614"/>
                <a:ext cx="1" cy="35415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7"/>
            <p:cNvGrpSpPr/>
            <p:nvPr/>
          </p:nvGrpSpPr>
          <p:grpSpPr>
            <a:xfrm>
              <a:off x="3021377" y="3971833"/>
              <a:ext cx="4546361" cy="2608400"/>
              <a:chOff x="3596186" y="3417515"/>
              <a:chExt cx="5329488" cy="2962274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911579" y="3417515"/>
                <a:ext cx="4014095" cy="2962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>
                <a:cxnSpLocks/>
              </p:cNvCxnSpPr>
              <p:nvPr/>
            </p:nvCxnSpPr>
            <p:spPr>
              <a:xfrm>
                <a:off x="3635767" y="5451935"/>
                <a:ext cx="1526361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596186" y="3811002"/>
                <a:ext cx="1565942" cy="1502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j-lt"/>
                  </a:rPr>
                  <a:t>Fast Fourier Transform (FFT)</a:t>
                </a:r>
              </a:p>
            </p:txBody>
          </p:sp>
        </p:grpSp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" r="24459"/>
            <a:stretch/>
          </p:blipFill>
          <p:spPr bwMode="auto">
            <a:xfrm>
              <a:off x="3731525" y="1993720"/>
              <a:ext cx="2590895" cy="179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>
              <a:off x="7313265" y="5386439"/>
              <a:ext cx="152593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3" descr="IACA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0"/>
            <a:stretch/>
          </p:blipFill>
          <p:spPr bwMode="auto">
            <a:xfrm>
              <a:off x="7315729" y="1921381"/>
              <a:ext cx="1661990" cy="13288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Arrow Connector 31"/>
            <p:cNvCxnSpPr/>
            <p:nvPr/>
          </p:nvCxnSpPr>
          <p:spPr>
            <a:xfrm flipV="1">
              <a:off x="8839200" y="3250190"/>
              <a:ext cx="0" cy="213624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313265" y="3611451"/>
              <a:ext cx="1435857" cy="132343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j-lt"/>
                </a:rPr>
                <a:t>Artificial Neural Network (ANN)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52572" y="1458080"/>
              <a:ext cx="3440770" cy="2353426"/>
              <a:chOff x="452572" y="1458080"/>
              <a:chExt cx="3440770" cy="235342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52572" y="1458080"/>
                <a:ext cx="2327993" cy="2333177"/>
                <a:chOff x="452572" y="1458080"/>
                <a:chExt cx="2327993" cy="2333177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452572" y="1458080"/>
                  <a:ext cx="2327993" cy="2333177"/>
                  <a:chOff x="140309" y="1491734"/>
                  <a:chExt cx="2327993" cy="2333177"/>
                </a:xfrm>
              </p:grpSpPr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140309" y="1491734"/>
                    <a:ext cx="198582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latin typeface="+mj-lt"/>
                      </a:rPr>
                      <a:t>Accelerometer</a:t>
                    </a:r>
                  </a:p>
                </p:txBody>
              </p:sp>
              <p:pic>
                <p:nvPicPr>
                  <p:cNvPr id="21" name="Picture 20" descr="Z:\Projects\Dissertation\Dissertation Doc\Chapter 4 IACA\sensor_mount2.png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1071" y="1876096"/>
                    <a:ext cx="2117231" cy="19488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251255" y="1729246"/>
                  <a:ext cx="838200" cy="610988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2216942" y="3411396"/>
                <a:ext cx="1676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Garamond" pitchFamily="18" charset="0"/>
                  </a:rPr>
                  <a:t>Roller</a:t>
                </a:r>
              </a:p>
            </p:txBody>
          </p:sp>
        </p:grpSp>
      </p:grpSp>
      <p:sp>
        <p:nvSpPr>
          <p:cNvPr id="38" name="Title 43"/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Intelligent Compaction Analyzer (ICA)</a:t>
            </a:r>
          </a:p>
        </p:txBody>
      </p:sp>
    </p:spTree>
    <p:extLst>
      <p:ext uri="{BB962C8B-B14F-4D97-AF65-F5344CB8AC3E}">
        <p14:creationId xmlns:p14="http://schemas.microsoft.com/office/powerpoint/2010/main" val="385058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3"/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Application of IC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24012" y="5465417"/>
            <a:ext cx="47625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C00000"/>
                </a:solidFill>
              </a:rPr>
              <a:t>Asphalt Layer Compaction</a:t>
            </a:r>
          </a:p>
        </p:txBody>
      </p:sp>
      <p:pic>
        <p:nvPicPr>
          <p:cNvPr id="6146" name="Picture 2" descr="https://fbcdn-sphotos-h-a.akamaihd.net/hphotos-ak-xpa1/v/t34.0-12/10432223_10203827263867071_1641957809_n.jpg?oh=2ea1cb99f82ecb023ae3d45b0150467c&amp;oe=54B12C58&amp;__gda__=1420916405_0df4a6b4ba30bf0ea0b81eb79ea0a3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57" y="1149138"/>
            <a:ext cx="5568950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A4B8D1-5924-4E11-9CFC-D42F363390E3}"/>
              </a:ext>
            </a:extLst>
          </p:cNvPr>
          <p:cNvSpPr txBox="1"/>
          <p:nvPr/>
        </p:nvSpPr>
        <p:spPr>
          <a:xfrm>
            <a:off x="7434470" y="1149138"/>
            <a:ext cx="2924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Two IC Technologies Used: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Intelligent Compaction Analyzer (ICA) </a:t>
            </a:r>
            <a:r>
              <a:rPr lang="en-US" sz="2000" b="1" dirty="0">
                <a:solidFill>
                  <a:srgbClr val="0000FF"/>
                </a:solidFill>
              </a:rPr>
              <a:t>Estimates density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Commercially available IC Technology </a:t>
            </a:r>
            <a:r>
              <a:rPr lang="en-US" sz="2000" b="1" dirty="0">
                <a:solidFill>
                  <a:srgbClr val="0000FF"/>
                </a:solidFill>
              </a:rPr>
              <a:t>Estimates CCV, CCMV, etc.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Only asphalt layer compaction discussed</a:t>
            </a:r>
          </a:p>
        </p:txBody>
      </p:sp>
    </p:spTree>
    <p:extLst>
      <p:ext uri="{BB962C8B-B14F-4D97-AF65-F5344CB8AC3E}">
        <p14:creationId xmlns:p14="http://schemas.microsoft.com/office/powerpoint/2010/main" val="387978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39588" y="3274594"/>
            <a:ext cx="297523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Record roller vibrations at other successive passes (intermediate and target densities) </a:t>
            </a:r>
          </a:p>
        </p:txBody>
      </p:sp>
      <p:sp>
        <p:nvSpPr>
          <p:cNvPr id="16" name="Title 43"/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Field work: ICA Calibration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4012" y="3366928"/>
            <a:ext cx="318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Record roller vibration at the very first </a:t>
            </a:r>
            <a:r>
              <a:rPr lang="en-US" sz="1600" dirty="0"/>
              <a:t>pass (laydown density)</a:t>
            </a:r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8851803" y="3833014"/>
            <a:ext cx="426205" cy="11416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16200000">
            <a:off x="6488656" y="4741305"/>
            <a:ext cx="484444" cy="21988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904836" y="5049502"/>
            <a:ext cx="2110145" cy="1018514"/>
          </a:xfrm>
          <a:prstGeom prst="rect">
            <a:avLst/>
          </a:prstGeom>
          <a:solidFill>
            <a:srgbClr val="E96C5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Final calibration</a:t>
            </a:r>
          </a:p>
        </p:txBody>
      </p:sp>
      <p:pic>
        <p:nvPicPr>
          <p:cNvPr id="15362" name="Picture 2" descr="https://fbcdn-sphotos-h-a.akamaihd.net/hphotos-ak-xpf1/v/t34.0-12/10419850_10203827356149378_1198777262_n.jpg?oh=ca08ffa20b1139da03448b74eae1e53a&amp;oe=54B11659&amp;__gda__=1420918344_f20ccf5ebb0120fec199fae527a7bb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6" y="1150673"/>
            <a:ext cx="2783169" cy="2087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21805" r="14259" b="38341"/>
          <a:stretch/>
        </p:blipFill>
        <p:spPr bwMode="auto">
          <a:xfrm>
            <a:off x="4922910" y="1105214"/>
            <a:ext cx="2426743" cy="2084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11389"/>
          <a:stretch/>
        </p:blipFill>
        <p:spPr bwMode="auto">
          <a:xfrm>
            <a:off x="7788530" y="1105214"/>
            <a:ext cx="2772930" cy="2084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054597" y="3349424"/>
            <a:ext cx="237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density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11007"/>
          <a:stretch/>
        </p:blipFill>
        <p:spPr bwMode="auto">
          <a:xfrm>
            <a:off x="2606658" y="4793313"/>
            <a:ext cx="3024780" cy="175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Down Arrow 27"/>
          <p:cNvSpPr/>
          <p:nvPr/>
        </p:nvSpPr>
        <p:spPr>
          <a:xfrm>
            <a:off x="3165458" y="4348339"/>
            <a:ext cx="348404" cy="4825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4944214" y="4342545"/>
            <a:ext cx="348404" cy="4825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049143" y="6068016"/>
            <a:ext cx="2376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Preliminary calibration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7D31D927-D9EA-4858-A176-132863469328}"/>
              </a:ext>
            </a:extLst>
          </p:cNvPr>
          <p:cNvSpPr txBox="1">
            <a:spLocks/>
          </p:cNvSpPr>
          <p:nvPr/>
        </p:nvSpPr>
        <p:spPr>
          <a:xfrm>
            <a:off x="9064906" y="6261108"/>
            <a:ext cx="1294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593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3">
            <a:extLst>
              <a:ext uri="{FF2B5EF4-FFF2-40B4-BE49-F238E27FC236}">
                <a16:creationId xmlns:a16="http://schemas.microsoft.com/office/drawing/2014/main" id="{8BEA9BC9-5EBC-4302-8BC5-10CA0253C0DD}"/>
              </a:ext>
            </a:extLst>
          </p:cNvPr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Calibration of 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09CD89-E02D-40F0-BAFE-EDD5D860F08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2980" r="5191" b="9668"/>
          <a:stretch/>
        </p:blipFill>
        <p:spPr bwMode="auto">
          <a:xfrm>
            <a:off x="3497273" y="831327"/>
            <a:ext cx="5624345" cy="1564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204F2-BD70-41A8-AFE5-85D4EC628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301" y="2461344"/>
            <a:ext cx="7597610" cy="311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93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55203-C026-4DAF-B4F7-AEC8862D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>
                <a:ln w="9525">
                  <a:solidFill>
                    <a:srgbClr val="FFFFFF"/>
                  </a:solidFill>
                  <a:prstDash val="solid"/>
                </a:ln>
              </a:rPr>
              <a:t>VETA 5.1 Features</a:t>
            </a:r>
            <a:br>
              <a:rPr lang="en-US" sz="280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</a:br>
            <a:endParaRPr lang="en-US" sz="2800" dirty="0"/>
          </a:p>
        </p:txBody>
      </p:sp>
      <p:sp>
        <p:nvSpPr>
          <p:cNvPr id="4" name="Shape 102">
            <a:extLst>
              <a:ext uri="{FF2B5EF4-FFF2-40B4-BE49-F238E27FC236}">
                <a16:creationId xmlns:a16="http://schemas.microsoft.com/office/drawing/2014/main" id="{7E2E6AEE-980D-45AD-A754-784B2D6C301F}"/>
              </a:ext>
            </a:extLst>
          </p:cNvPr>
          <p:cNvSpPr txBox="1">
            <a:spLocks/>
          </p:cNvSpPr>
          <p:nvPr/>
        </p:nvSpPr>
        <p:spPr>
          <a:xfrm>
            <a:off x="1930517" y="650319"/>
            <a:ext cx="8279668" cy="6101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</a:pPr>
            <a:endParaRPr lang="en-US" sz="28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B2933-22A9-4CA9-BD80-A879B48DB338}"/>
              </a:ext>
            </a:extLst>
          </p:cNvPr>
          <p:cNvSpPr/>
          <p:nvPr/>
        </p:nvSpPr>
        <p:spPr>
          <a:xfrm>
            <a:off x="3784351" y="17224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97A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5E769-AB64-4D62-B3BF-7905F9AFEFE7}"/>
              </a:ext>
            </a:extLst>
          </p:cNvPr>
          <p:cNvSpPr/>
          <p:nvPr/>
        </p:nvSpPr>
        <p:spPr>
          <a:xfrm>
            <a:off x="749410" y="1010210"/>
            <a:ext cx="49479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Import: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Download from Cloud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MOBA thermal profile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TOPCON raw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ungridded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IC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filtering (project boundary layout)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EBCE89-3DD1-4318-9CDA-8E8D48CCD354}"/>
              </a:ext>
            </a:extLst>
          </p:cNvPr>
          <p:cNvSpPr/>
          <p:nvPr/>
        </p:nvSpPr>
        <p:spPr>
          <a:xfrm>
            <a:off x="742325" y="2676608"/>
            <a:ext cx="6257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 Raw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Ungridded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Veta 5.0-: BOMAG and Old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SiteVision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Office IC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Veta 5.0 : TOPCON IC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flexibility</a:t>
            </a:r>
          </a:p>
          <a:p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522C1-450D-4071-B7EB-1AA2559C9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865" y="3507877"/>
            <a:ext cx="2868231" cy="1323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6768F-7931-4BB3-A0AD-A95C56B0E76D}"/>
              </a:ext>
            </a:extLst>
          </p:cNvPr>
          <p:cNvSpPr txBox="1"/>
          <p:nvPr/>
        </p:nvSpPr>
        <p:spPr>
          <a:xfrm>
            <a:off x="749410" y="4026489"/>
            <a:ext cx="42690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VETA Output:</a:t>
            </a:r>
          </a:p>
          <a:p>
            <a:r>
              <a:rPr lang="en-US" sz="1600" dirty="0"/>
              <a:t>Coverage (# of passes as a % of area)</a:t>
            </a:r>
          </a:p>
          <a:p>
            <a:r>
              <a:rPr lang="en-US" sz="1600" dirty="0">
                <a:hlinkClick r:id="rId4"/>
              </a:rPr>
              <a:t>ICMV</a:t>
            </a:r>
            <a:r>
              <a:rPr lang="en-US" sz="1600" dirty="0"/>
              <a:t> (see caution note in link)</a:t>
            </a:r>
          </a:p>
          <a:p>
            <a:r>
              <a:rPr lang="en-US" sz="1600" dirty="0"/>
              <a:t>Temperature</a:t>
            </a:r>
          </a:p>
          <a:p>
            <a:r>
              <a:rPr lang="en-US" sz="1600" dirty="0"/>
              <a:t>Roller speed</a:t>
            </a:r>
          </a:p>
          <a:p>
            <a:r>
              <a:rPr lang="en-US" sz="1600" dirty="0"/>
              <a:t>Frequency</a:t>
            </a:r>
          </a:p>
          <a:p>
            <a:r>
              <a:rPr lang="en-US" sz="1600" dirty="0"/>
              <a:t>Statistical parameters (mean, average, S.D.) </a:t>
            </a:r>
          </a:p>
          <a:p>
            <a:r>
              <a:rPr lang="en-US" sz="1600" dirty="0"/>
              <a:t>Pie chart; Frequency distribution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9DEE6-308E-4376-93CC-B9454743D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148" y="1147576"/>
            <a:ext cx="3252948" cy="1784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FA904-DF00-48F8-9BF6-13F49A0D6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14" y="4610037"/>
            <a:ext cx="1976881" cy="988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C06E1A-521E-4CDB-A7BC-0F139FDBE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203" y="5621016"/>
            <a:ext cx="5353797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7791-9056-468E-A70B-863A2066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239" y="107577"/>
            <a:ext cx="6724500" cy="5688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n w="9525">
                  <a:solidFill>
                    <a:srgbClr val="FFFFFF"/>
                  </a:solidFill>
                  <a:prstDash val="solid"/>
                </a:ln>
              </a:rPr>
              <a:t>Phase 1: Three Projects</a:t>
            </a:r>
            <a:br>
              <a:rPr lang="en-US" sz="280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</a:b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73B096-029F-4E08-B9D9-05200B851CBD}"/>
              </a:ext>
            </a:extLst>
          </p:cNvPr>
          <p:cNvSpPr/>
          <p:nvPr/>
        </p:nvSpPr>
        <p:spPr>
          <a:xfrm>
            <a:off x="2732421" y="1141109"/>
            <a:ext cx="6368319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Analyze IC data from three selected projects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Project 1: Highway 38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Project 2: Highway 9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Project 3: Highway 58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Use free IC data management and analysis software, VETA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VETA 5.1 version used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Check data completeness, quality, compliance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Missing data, corrupt file, file naming, 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project boundary, compliance with special provision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Focus analysis on coverage (number of passes as a % of area)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Temperature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Speed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	Frequency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Identify necessary improvements for future IC data collection </a:t>
            </a:r>
          </a:p>
          <a:p>
            <a:pPr algn="ctr">
              <a:spcAft>
                <a:spcPts val="300"/>
              </a:spcAft>
            </a:pPr>
            <a:endParaRPr lang="en-US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DB1B2-5660-4A02-AD55-8D02156C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266" y="598379"/>
            <a:ext cx="2643618" cy="182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57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4A14-DA36-458B-B6E4-02FE7C7E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Grid Point Based Pass Count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53542E-AAC0-474C-9FD2-89011268B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69315"/>
              </p:ext>
            </p:extLst>
          </p:nvPr>
        </p:nvGraphicFramePr>
        <p:xfrm>
          <a:off x="1765054" y="1393749"/>
          <a:ext cx="7708530" cy="1496951"/>
        </p:xfrm>
        <a:graphic>
          <a:graphicData uri="http://schemas.openxmlformats.org/drawingml/2006/table">
            <a:tbl>
              <a:tblPr/>
              <a:tblGrid>
                <a:gridCol w="2995030">
                  <a:extLst>
                    <a:ext uri="{9D8B030D-6E8A-4147-A177-3AD203B41FA5}">
                      <a16:colId xmlns:a16="http://schemas.microsoft.com/office/drawing/2014/main" val="2194323914"/>
                    </a:ext>
                  </a:extLst>
                </a:gridCol>
                <a:gridCol w="1063255">
                  <a:extLst>
                    <a:ext uri="{9D8B030D-6E8A-4147-A177-3AD203B41FA5}">
                      <a16:colId xmlns:a16="http://schemas.microsoft.com/office/drawing/2014/main" val="2675788136"/>
                    </a:ext>
                  </a:extLst>
                </a:gridCol>
                <a:gridCol w="1156447">
                  <a:extLst>
                    <a:ext uri="{9D8B030D-6E8A-4147-A177-3AD203B41FA5}">
                      <a16:colId xmlns:a16="http://schemas.microsoft.com/office/drawing/2014/main" val="1049612996"/>
                    </a:ext>
                  </a:extLst>
                </a:gridCol>
                <a:gridCol w="1255058">
                  <a:extLst>
                    <a:ext uri="{9D8B030D-6E8A-4147-A177-3AD203B41FA5}">
                      <a16:colId xmlns:a16="http://schemas.microsoft.com/office/drawing/2014/main" val="2853747989"/>
                    </a:ext>
                  </a:extLst>
                </a:gridCol>
                <a:gridCol w="1238740">
                  <a:extLst>
                    <a:ext uri="{9D8B030D-6E8A-4147-A177-3AD203B41FA5}">
                      <a16:colId xmlns:a16="http://schemas.microsoft.com/office/drawing/2014/main" val="3051157774"/>
                    </a:ext>
                  </a:extLst>
                </a:gridCol>
              </a:tblGrid>
              <a:tr h="5204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Lat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Long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Elevation_FT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838096"/>
                  </a:ext>
                </a:extLst>
              </a:tr>
              <a:tr h="471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2016-Sep-30 12:55:32.739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36.66701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-98.1817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1247.425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370769"/>
                  </a:ext>
                </a:extLst>
              </a:tr>
              <a:tr h="471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2016-Sep-30 12:57:49.739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36.66701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-98.1817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1247.557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27291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829B15-5B52-4184-BF2C-9950C9C04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881255"/>
              </p:ext>
            </p:extLst>
          </p:nvPr>
        </p:nvGraphicFramePr>
        <p:xfrm>
          <a:off x="1765054" y="3562708"/>
          <a:ext cx="7708530" cy="2109231"/>
        </p:xfrm>
        <a:graphic>
          <a:graphicData uri="http://schemas.openxmlformats.org/drawingml/2006/table">
            <a:tbl>
              <a:tblPr/>
              <a:tblGrid>
                <a:gridCol w="2838038">
                  <a:extLst>
                    <a:ext uri="{9D8B030D-6E8A-4147-A177-3AD203B41FA5}">
                      <a16:colId xmlns:a16="http://schemas.microsoft.com/office/drawing/2014/main" val="3891322169"/>
                    </a:ext>
                  </a:extLst>
                </a:gridCol>
                <a:gridCol w="1144198">
                  <a:extLst>
                    <a:ext uri="{9D8B030D-6E8A-4147-A177-3AD203B41FA5}">
                      <a16:colId xmlns:a16="http://schemas.microsoft.com/office/drawing/2014/main" val="2980768723"/>
                    </a:ext>
                  </a:extLst>
                </a:gridCol>
                <a:gridCol w="1144198">
                  <a:extLst>
                    <a:ext uri="{9D8B030D-6E8A-4147-A177-3AD203B41FA5}">
                      <a16:colId xmlns:a16="http://schemas.microsoft.com/office/drawing/2014/main" val="3450645651"/>
                    </a:ext>
                  </a:extLst>
                </a:gridCol>
                <a:gridCol w="1284798">
                  <a:extLst>
                    <a:ext uri="{9D8B030D-6E8A-4147-A177-3AD203B41FA5}">
                      <a16:colId xmlns:a16="http://schemas.microsoft.com/office/drawing/2014/main" val="4124706247"/>
                    </a:ext>
                  </a:extLst>
                </a:gridCol>
                <a:gridCol w="1297298">
                  <a:extLst>
                    <a:ext uri="{9D8B030D-6E8A-4147-A177-3AD203B41FA5}">
                      <a16:colId xmlns:a16="http://schemas.microsoft.com/office/drawing/2014/main" val="1824851847"/>
                    </a:ext>
                  </a:extLst>
                </a:gridCol>
              </a:tblGrid>
              <a:tr h="548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Lat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Long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Elevation_FT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525389"/>
                  </a:ext>
                </a:extLst>
              </a:tr>
              <a:tr h="5182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2016-Sep-30 13:23:13.155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36.66878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-98.1817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1249.217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60492"/>
                  </a:ext>
                </a:extLst>
              </a:tr>
              <a:tr h="5182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2016-Sep-30 16:30:52.155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36.66878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-98.1817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1249.243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11208"/>
                  </a:ext>
                </a:extLst>
              </a:tr>
              <a:tr h="5182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2016-Sep-30 16:33:36.155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36.66878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-98.1817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1249.187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0804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B7E6F1-B1D3-4241-A939-94B9D9368626}"/>
              </a:ext>
            </a:extLst>
          </p:cNvPr>
          <p:cNvSpPr txBox="1"/>
          <p:nvPr/>
        </p:nvSpPr>
        <p:spPr>
          <a:xfrm>
            <a:off x="3571036" y="993639"/>
            <a:ext cx="4096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Data Recording for Two Passes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FE54F-AB14-406D-BAE3-C0B5BC925F78}"/>
              </a:ext>
            </a:extLst>
          </p:cNvPr>
          <p:cNvSpPr txBox="1"/>
          <p:nvPr/>
        </p:nvSpPr>
        <p:spPr>
          <a:xfrm>
            <a:off x="3518642" y="3177106"/>
            <a:ext cx="420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Data Recording for Three Passes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31220-98C9-4D03-BEF3-C43D3A35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966" y="2442053"/>
            <a:ext cx="2060294" cy="14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4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9C3D2-DF2C-4160-88E6-E67772E0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Data Filtering for Boundary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018B6B-4C7A-43FA-8714-D346C11E6A5F}"/>
              </a:ext>
            </a:extLst>
          </p:cNvPr>
          <p:cNvCxnSpPr>
            <a:cxnSpLocks/>
          </p:cNvCxnSpPr>
          <p:nvPr/>
        </p:nvCxnSpPr>
        <p:spPr>
          <a:xfrm>
            <a:off x="4501587" y="1622069"/>
            <a:ext cx="0" cy="408586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4DBAEB-D432-4ADD-8F1D-6E8B90E0C4E6}"/>
              </a:ext>
            </a:extLst>
          </p:cNvPr>
          <p:cNvCxnSpPr>
            <a:cxnSpLocks/>
          </p:cNvCxnSpPr>
          <p:nvPr/>
        </p:nvCxnSpPr>
        <p:spPr>
          <a:xfrm>
            <a:off x="5799882" y="1635574"/>
            <a:ext cx="0" cy="4085863"/>
          </a:xfrm>
          <a:prstGeom prst="line">
            <a:avLst/>
          </a:prstGeom>
          <a:ln w="28575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40CAF5-A5B3-4F25-8D36-2A3901954A4D}"/>
              </a:ext>
            </a:extLst>
          </p:cNvPr>
          <p:cNvCxnSpPr>
            <a:cxnSpLocks/>
          </p:cNvCxnSpPr>
          <p:nvPr/>
        </p:nvCxnSpPr>
        <p:spPr>
          <a:xfrm>
            <a:off x="7049943" y="1600848"/>
            <a:ext cx="0" cy="408586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8F4A4-F27A-4722-A024-AF0423B65039}"/>
              </a:ext>
            </a:extLst>
          </p:cNvPr>
          <p:cNvSpPr/>
          <p:nvPr/>
        </p:nvSpPr>
        <p:spPr>
          <a:xfrm>
            <a:off x="4582611" y="1622069"/>
            <a:ext cx="706049" cy="127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DFF03-DC34-4293-BB44-22BEE9CACD40}"/>
              </a:ext>
            </a:extLst>
          </p:cNvPr>
          <p:cNvSpPr/>
          <p:nvPr/>
        </p:nvSpPr>
        <p:spPr>
          <a:xfrm>
            <a:off x="4428278" y="2000179"/>
            <a:ext cx="706049" cy="127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353604-42B8-4541-AC1A-F763E6E69031}"/>
              </a:ext>
            </a:extLst>
          </p:cNvPr>
          <p:cNvSpPr/>
          <p:nvPr/>
        </p:nvSpPr>
        <p:spPr>
          <a:xfrm>
            <a:off x="4387766" y="2387929"/>
            <a:ext cx="706049" cy="127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E515A8-B492-4205-9825-139A929FA350}"/>
              </a:ext>
            </a:extLst>
          </p:cNvPr>
          <p:cNvSpPr/>
          <p:nvPr/>
        </p:nvSpPr>
        <p:spPr>
          <a:xfrm>
            <a:off x="4401259" y="2852842"/>
            <a:ext cx="706049" cy="127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E56639-F076-4F91-A7DD-09FC7F026090}"/>
              </a:ext>
            </a:extLst>
          </p:cNvPr>
          <p:cNvSpPr/>
          <p:nvPr/>
        </p:nvSpPr>
        <p:spPr>
          <a:xfrm>
            <a:off x="4579714" y="3230960"/>
            <a:ext cx="706049" cy="127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1AAF43-F55D-474F-98FD-219982DD6896}"/>
              </a:ext>
            </a:extLst>
          </p:cNvPr>
          <p:cNvSpPr/>
          <p:nvPr/>
        </p:nvSpPr>
        <p:spPr>
          <a:xfrm>
            <a:off x="4501580" y="3618695"/>
            <a:ext cx="706049" cy="127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2C6C84-DC12-4351-B0B9-94436862E881}"/>
              </a:ext>
            </a:extLst>
          </p:cNvPr>
          <p:cNvSpPr/>
          <p:nvPr/>
        </p:nvSpPr>
        <p:spPr>
          <a:xfrm>
            <a:off x="4475057" y="4014174"/>
            <a:ext cx="706049" cy="127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5CE2B9-0A4D-4C4B-92E6-46BB5BD58EF8}"/>
              </a:ext>
            </a:extLst>
          </p:cNvPr>
          <p:cNvSpPr txBox="1"/>
          <p:nvPr/>
        </p:nvSpPr>
        <p:spPr>
          <a:xfrm>
            <a:off x="4387765" y="783968"/>
            <a:ext cx="202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Roller Movement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675C02-992A-4A47-864A-F85D9FBD3FEC}"/>
              </a:ext>
            </a:extLst>
          </p:cNvPr>
          <p:cNvSpPr txBox="1"/>
          <p:nvPr/>
        </p:nvSpPr>
        <p:spPr>
          <a:xfrm>
            <a:off x="2524268" y="5021617"/>
            <a:ext cx="202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 Road Boundary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B2615-4A53-419A-A846-A4E2AF7CE575}"/>
              </a:ext>
            </a:extLst>
          </p:cNvPr>
          <p:cNvCxnSpPr/>
          <p:nvPr/>
        </p:nvCxnSpPr>
        <p:spPr>
          <a:xfrm flipV="1">
            <a:off x="3906463" y="4558018"/>
            <a:ext cx="595116" cy="4207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DF1B88-AC1C-405B-A372-C1AC58B1C774}"/>
              </a:ext>
            </a:extLst>
          </p:cNvPr>
          <p:cNvCxnSpPr/>
          <p:nvPr/>
        </p:nvCxnSpPr>
        <p:spPr>
          <a:xfrm>
            <a:off x="4501579" y="1600848"/>
            <a:ext cx="0" cy="4085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92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894F-E8F4-414A-8732-DED63A31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Boundary Adjustment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406FC-96D0-48F5-AC84-E1652EB8E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50891"/>
            <a:ext cx="6888480" cy="324670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799AA6-33CF-49D9-9503-DD747EA28384}"/>
              </a:ext>
            </a:extLst>
          </p:cNvPr>
          <p:cNvCxnSpPr>
            <a:cxnSpLocks/>
          </p:cNvCxnSpPr>
          <p:nvPr/>
        </p:nvCxnSpPr>
        <p:spPr>
          <a:xfrm flipH="1" flipV="1">
            <a:off x="2081600" y="4045050"/>
            <a:ext cx="519361" cy="963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FEB241E-7956-484F-ABDC-AAC849E42F78}"/>
              </a:ext>
            </a:extLst>
          </p:cNvPr>
          <p:cNvSpPr txBox="1"/>
          <p:nvPr/>
        </p:nvSpPr>
        <p:spPr>
          <a:xfrm>
            <a:off x="2143633" y="4845444"/>
            <a:ext cx="148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Boundary</a:t>
            </a:r>
          </a:p>
          <a:p>
            <a:r>
              <a:rPr lang="en-US" dirty="0"/>
              <a:t>GPS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0370B7-7694-43DE-83BB-B23CEFB63592}"/>
              </a:ext>
            </a:extLst>
          </p:cNvPr>
          <p:cNvSpPr txBox="1"/>
          <p:nvPr/>
        </p:nvSpPr>
        <p:spPr>
          <a:xfrm>
            <a:off x="1848092" y="997322"/>
            <a:ext cx="881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Filtering the IC data based on road boundary GPS data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67143A-C3DC-4AE5-85EF-3E04B437F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7" t="4227"/>
          <a:stretch/>
        </p:blipFill>
        <p:spPr>
          <a:xfrm>
            <a:off x="5923280" y="3429001"/>
            <a:ext cx="4318000" cy="26309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636FEA3-1E9B-4EA5-8FDD-FC029DE11187}"/>
              </a:ext>
            </a:extLst>
          </p:cNvPr>
          <p:cNvSpPr/>
          <p:nvPr/>
        </p:nvSpPr>
        <p:spPr>
          <a:xfrm>
            <a:off x="3037841" y="2813284"/>
            <a:ext cx="587351" cy="509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960BB0-2B0F-4642-8103-A9F32AE8E67F}"/>
              </a:ext>
            </a:extLst>
          </p:cNvPr>
          <p:cNvCxnSpPr>
            <a:stCxn id="11" idx="5"/>
          </p:cNvCxnSpPr>
          <p:nvPr/>
        </p:nvCxnSpPr>
        <p:spPr>
          <a:xfrm>
            <a:off x="3539176" y="3247774"/>
            <a:ext cx="4395785" cy="10270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71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F962-D5B4-402D-8B76-CADA7A28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Project 1: Highway 38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14CB6-15DE-43E0-B83D-143AEE350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751" y="1210330"/>
            <a:ext cx="2985519" cy="4341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EE7FB3-C468-4AE6-B051-82629D469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122" y="3259451"/>
            <a:ext cx="542162" cy="673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29CB1D-CFBD-4AD0-972A-261F969A8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635" y="3425194"/>
            <a:ext cx="2749534" cy="335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4709CA-6E84-4675-B536-A3119734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491" y="3172187"/>
            <a:ext cx="1274174" cy="8413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03C4BF-2565-4D62-B2BC-4215A45D8EE6}"/>
              </a:ext>
            </a:extLst>
          </p:cNvPr>
          <p:cNvSpPr/>
          <p:nvPr/>
        </p:nvSpPr>
        <p:spPr>
          <a:xfrm>
            <a:off x="1047319" y="155129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742514">
              <a:lnSpc>
                <a:spcPct val="150000"/>
              </a:lnSpc>
              <a:defRPr/>
            </a:pPr>
            <a:r>
              <a:rPr lang="en-US" sz="2400" dirty="0"/>
              <a:t>County: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Alfalfa</a:t>
            </a:r>
          </a:p>
          <a:p>
            <a:pPr defTabSz="2742514">
              <a:lnSpc>
                <a:spcPct val="150000"/>
              </a:lnSpc>
              <a:defRPr/>
            </a:pPr>
            <a:r>
              <a:rPr lang="en-US" sz="2400" dirty="0"/>
              <a:t>Segments analyzed: </a:t>
            </a:r>
            <a:r>
              <a:rPr lang="en-US" sz="2400" dirty="0">
                <a:solidFill>
                  <a:srgbClr val="FF0000"/>
                </a:solidFill>
              </a:rPr>
              <a:t>12 </a:t>
            </a:r>
          </a:p>
          <a:p>
            <a:pPr defTabSz="2742514">
              <a:lnSpc>
                <a:spcPct val="150000"/>
              </a:lnSpc>
              <a:defRPr/>
            </a:pPr>
            <a:r>
              <a:rPr lang="en-US" sz="2400" dirty="0">
                <a:solidFill>
                  <a:srgbClr val="0070C0"/>
                </a:solidFill>
              </a:rPr>
              <a:t>(based on the number of files) </a:t>
            </a:r>
          </a:p>
          <a:p>
            <a:pPr defTabSz="2742514">
              <a:lnSpc>
                <a:spcPct val="150000"/>
              </a:lnSpc>
              <a:defRPr/>
            </a:pPr>
            <a:r>
              <a:rPr lang="en-US" sz="2400" dirty="0"/>
              <a:t>Corrupted files: </a:t>
            </a:r>
            <a:r>
              <a:rPr lang="en-US" sz="2400" dirty="0">
                <a:solidFill>
                  <a:srgbClr val="FF0000"/>
                </a:solidFill>
              </a:rPr>
              <a:t>0</a:t>
            </a:r>
          </a:p>
          <a:p>
            <a:pPr defTabSz="2742514">
              <a:lnSpc>
                <a:spcPct val="150000"/>
              </a:lnSpc>
              <a:defRPr/>
            </a:pPr>
            <a:r>
              <a:rPr lang="en-US" sz="2400" dirty="0"/>
              <a:t>Contract ID: </a:t>
            </a:r>
            <a:r>
              <a:rPr lang="en-US" sz="2400" dirty="0">
                <a:solidFill>
                  <a:srgbClr val="FF0000"/>
                </a:solidFill>
              </a:rPr>
              <a:t>160001</a:t>
            </a:r>
          </a:p>
          <a:p>
            <a:pPr defTabSz="2742514">
              <a:lnSpc>
                <a:spcPct val="150000"/>
              </a:lnSpc>
              <a:defRPr/>
            </a:pPr>
            <a:r>
              <a:rPr lang="en-US" sz="2400" dirty="0"/>
              <a:t>Call order: </a:t>
            </a:r>
            <a:r>
              <a:rPr lang="en-US" sz="24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77793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564A6-25D0-431E-8993-DD230574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6E2B2F-2DB5-413F-AEC5-3D82BAD8C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4967"/>
            <a:ext cx="10972800" cy="4335517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Educational Introduction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</a:rPr>
              <a:t>ODOT Special Provision</a:t>
            </a:r>
          </a:p>
          <a:p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Educational Training</a:t>
            </a:r>
          </a:p>
          <a:p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</a:rPr>
              <a:t>Experience - IC Projects and Research</a:t>
            </a:r>
          </a:p>
          <a:p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</a:rPr>
              <a:t>Increase Experience</a:t>
            </a:r>
          </a:p>
          <a:p>
            <a:r>
              <a:rPr lang="en-US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Educational Improvement</a:t>
            </a:r>
          </a:p>
        </p:txBody>
      </p:sp>
    </p:spTree>
    <p:extLst>
      <p:ext uri="{BB962C8B-B14F-4D97-AF65-F5344CB8AC3E}">
        <p14:creationId xmlns:p14="http://schemas.microsoft.com/office/powerpoint/2010/main" val="60298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F962-D5B4-402D-8B76-CADA7A28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General Information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8EE9C2-7A01-4C5C-A7DA-2BC3BE9D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8" y="3277282"/>
            <a:ext cx="8582025" cy="2524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F15E4F-9F32-4D9D-81E8-7E4A888D38CC}"/>
              </a:ext>
            </a:extLst>
          </p:cNvPr>
          <p:cNvSpPr txBox="1"/>
          <p:nvPr/>
        </p:nvSpPr>
        <p:spPr>
          <a:xfrm>
            <a:off x="3712029" y="5671458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Typical Cross Section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ECFEB0-F268-4DBB-866F-9153A1233BE6}"/>
              </a:ext>
            </a:extLst>
          </p:cNvPr>
          <p:cNvCxnSpPr/>
          <p:nvPr/>
        </p:nvCxnSpPr>
        <p:spPr>
          <a:xfrm flipV="1">
            <a:off x="3744687" y="3429001"/>
            <a:ext cx="0" cy="500743"/>
          </a:xfrm>
          <a:prstGeom prst="line">
            <a:avLst/>
          </a:prstGeom>
          <a:ln w="28575">
            <a:solidFill>
              <a:srgbClr val="FF6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917739-9BE5-41CD-A253-85823F04E0D3}"/>
              </a:ext>
            </a:extLst>
          </p:cNvPr>
          <p:cNvCxnSpPr/>
          <p:nvPr/>
        </p:nvCxnSpPr>
        <p:spPr>
          <a:xfrm flipV="1">
            <a:off x="6052452" y="3450769"/>
            <a:ext cx="0" cy="500743"/>
          </a:xfrm>
          <a:prstGeom prst="line">
            <a:avLst/>
          </a:prstGeom>
          <a:ln w="28575">
            <a:solidFill>
              <a:srgbClr val="FF6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A97965-BEA2-4BAD-9C21-CA33D4526DE5}"/>
              </a:ext>
            </a:extLst>
          </p:cNvPr>
          <p:cNvCxnSpPr/>
          <p:nvPr/>
        </p:nvCxnSpPr>
        <p:spPr>
          <a:xfrm>
            <a:off x="3744688" y="3657600"/>
            <a:ext cx="235131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611FF5-A739-4DE7-BACD-84999EE181BB}"/>
              </a:ext>
            </a:extLst>
          </p:cNvPr>
          <p:cNvSpPr txBox="1"/>
          <p:nvPr/>
        </p:nvSpPr>
        <p:spPr>
          <a:xfrm>
            <a:off x="4376059" y="3124201"/>
            <a:ext cx="1069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16-ft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5A7EC8-8CC1-4A19-8300-5F55573E973D}"/>
              </a:ext>
            </a:extLst>
          </p:cNvPr>
          <p:cNvSpPr txBox="1"/>
          <p:nvPr/>
        </p:nvSpPr>
        <p:spPr>
          <a:xfrm>
            <a:off x="2254364" y="771866"/>
            <a:ext cx="807720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742514">
              <a:lnSpc>
                <a:spcPct val="150000"/>
              </a:lnSpc>
              <a:defRPr/>
            </a:pPr>
            <a:r>
              <a:rPr lang="en-US" sz="2400" dirty="0"/>
              <a:t>Asphalt tonnage: </a:t>
            </a:r>
            <a:r>
              <a:rPr lang="en-US" sz="2400" dirty="0">
                <a:solidFill>
                  <a:srgbClr val="FF0000"/>
                </a:solidFill>
              </a:rPr>
              <a:t>11,160 tons (S4 mix)</a:t>
            </a:r>
          </a:p>
          <a:p>
            <a:pPr defTabSz="2742514">
              <a:lnSpc>
                <a:spcPct val="150000"/>
              </a:lnSpc>
              <a:defRPr/>
            </a:pPr>
            <a:r>
              <a:rPr lang="en-US" sz="2400" dirty="0"/>
              <a:t>Type of work: </a:t>
            </a:r>
            <a:r>
              <a:rPr lang="en-US" sz="2400" dirty="0">
                <a:solidFill>
                  <a:srgbClr val="FF0000"/>
                </a:solidFill>
              </a:rPr>
              <a:t>Resurfacing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Typical lane width (with shoulder): </a:t>
            </a:r>
            <a:r>
              <a:rPr lang="en-US" sz="2400" dirty="0">
                <a:solidFill>
                  <a:srgbClr val="FF0000"/>
                </a:solidFill>
              </a:rPr>
              <a:t>16-ft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Construction period: </a:t>
            </a:r>
            <a:r>
              <a:rPr lang="en-US" sz="2400" dirty="0">
                <a:solidFill>
                  <a:srgbClr val="FF0000"/>
                </a:solidFill>
              </a:rPr>
              <a:t>Oct. 4 – Oct. 22, 2016</a:t>
            </a:r>
          </a:p>
        </p:txBody>
      </p:sp>
    </p:spTree>
    <p:extLst>
      <p:ext uri="{BB962C8B-B14F-4D97-AF65-F5344CB8AC3E}">
        <p14:creationId xmlns:p14="http://schemas.microsoft.com/office/powerpoint/2010/main" val="3414824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2EA9-ADE6-4B5D-8CE2-23C9A2008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Summary of Coverage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8AA177-9BC3-4F8C-AAC3-342C770B0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617292"/>
              </p:ext>
            </p:extLst>
          </p:nvPr>
        </p:nvGraphicFramePr>
        <p:xfrm>
          <a:off x="2287231" y="1402083"/>
          <a:ext cx="7617537" cy="4707153"/>
        </p:xfrm>
        <a:graphic>
          <a:graphicData uri="http://schemas.openxmlformats.org/drawingml/2006/table">
            <a:tbl>
              <a:tblPr firstRow="1" firstCol="1" bandRow="1"/>
              <a:tblGrid>
                <a:gridCol w="1483798">
                  <a:extLst>
                    <a:ext uri="{9D8B030D-6E8A-4147-A177-3AD203B41FA5}">
                      <a16:colId xmlns:a16="http://schemas.microsoft.com/office/drawing/2014/main" val="3684608502"/>
                    </a:ext>
                  </a:extLst>
                </a:gridCol>
                <a:gridCol w="1056149">
                  <a:extLst>
                    <a:ext uri="{9D8B030D-6E8A-4147-A177-3AD203B41FA5}">
                      <a16:colId xmlns:a16="http://schemas.microsoft.com/office/drawing/2014/main" val="817267657"/>
                    </a:ext>
                  </a:extLst>
                </a:gridCol>
                <a:gridCol w="928486">
                  <a:extLst>
                    <a:ext uri="{9D8B030D-6E8A-4147-A177-3AD203B41FA5}">
                      <a16:colId xmlns:a16="http://schemas.microsoft.com/office/drawing/2014/main" val="1927600457"/>
                    </a:ext>
                  </a:extLst>
                </a:gridCol>
                <a:gridCol w="954488">
                  <a:extLst>
                    <a:ext uri="{9D8B030D-6E8A-4147-A177-3AD203B41FA5}">
                      <a16:colId xmlns:a16="http://schemas.microsoft.com/office/drawing/2014/main" val="2149273808"/>
                    </a:ext>
                  </a:extLst>
                </a:gridCol>
                <a:gridCol w="818133">
                  <a:extLst>
                    <a:ext uri="{9D8B030D-6E8A-4147-A177-3AD203B41FA5}">
                      <a16:colId xmlns:a16="http://schemas.microsoft.com/office/drawing/2014/main" val="2795569279"/>
                    </a:ext>
                  </a:extLst>
                </a:gridCol>
                <a:gridCol w="866163">
                  <a:extLst>
                    <a:ext uri="{9D8B030D-6E8A-4147-A177-3AD203B41FA5}">
                      <a16:colId xmlns:a16="http://schemas.microsoft.com/office/drawing/2014/main" val="1262997163"/>
                    </a:ext>
                  </a:extLst>
                </a:gridCol>
                <a:gridCol w="755160">
                  <a:extLst>
                    <a:ext uri="{9D8B030D-6E8A-4147-A177-3AD203B41FA5}">
                      <a16:colId xmlns:a16="http://schemas.microsoft.com/office/drawing/2014/main" val="3877482590"/>
                    </a:ext>
                  </a:extLst>
                </a:gridCol>
                <a:gridCol w="755160">
                  <a:extLst>
                    <a:ext uri="{9D8B030D-6E8A-4147-A177-3AD203B41FA5}">
                      <a16:colId xmlns:a16="http://schemas.microsoft.com/office/drawing/2014/main" val="4066344479"/>
                    </a:ext>
                  </a:extLst>
                </a:gridCol>
              </a:tblGrid>
              <a:tr h="73740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Area (ft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Target pas (TP)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 pass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pass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passes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passes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passes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extLst>
                  <a:ext uri="{0D108BD9-81ED-4DB2-BD59-A6C34878D82A}">
                    <a16:rowId xmlns:a16="http://schemas.microsoft.com/office/drawing/2014/main" val="1144219122"/>
                  </a:ext>
                </a:extLst>
              </a:tr>
              <a:tr h="266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4-Oct-2016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17,547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2442262342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6-Oct-2016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145,232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13.4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751930607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8-Oct-2016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183,275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371437986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12-Oct-2016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78,962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79266184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E96C57"/>
                          </a:solidFill>
                          <a:effectLst/>
                        </a:rPr>
                        <a:t>13-Oct-2016A</a:t>
                      </a:r>
                      <a:endParaRPr lang="en-US" sz="1600" dirty="0">
                        <a:solidFill>
                          <a:srgbClr val="E96C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58,414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2915867394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E96C57"/>
                          </a:solidFill>
                          <a:effectLst/>
                        </a:rPr>
                        <a:t>13-Oct-2016B</a:t>
                      </a:r>
                      <a:endParaRPr lang="en-US" sz="1600" dirty="0">
                        <a:solidFill>
                          <a:srgbClr val="E96C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15,539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2065845342"/>
                  </a:ext>
                </a:extLst>
              </a:tr>
              <a:tr h="266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89,944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2462085165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150,821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1321969631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171,861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2420760859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177,467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4173949928"/>
                  </a:ext>
                </a:extLst>
              </a:tr>
              <a:tr h="3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127,291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23.2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4070496163"/>
                  </a:ext>
                </a:extLst>
              </a:tr>
              <a:tr h="266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22-Oct-2016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34,058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364622311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7306C6A0-6298-4238-80B3-A3D21420F177}"/>
              </a:ext>
            </a:extLst>
          </p:cNvPr>
          <p:cNvSpPr/>
          <p:nvPr/>
        </p:nvSpPr>
        <p:spPr>
          <a:xfrm>
            <a:off x="6760583" y="2045282"/>
            <a:ext cx="762000" cy="448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4B6916-A5E5-4445-B0ED-1E5737995851}"/>
              </a:ext>
            </a:extLst>
          </p:cNvPr>
          <p:cNvSpPr/>
          <p:nvPr/>
        </p:nvSpPr>
        <p:spPr>
          <a:xfrm>
            <a:off x="2304009" y="748764"/>
            <a:ext cx="7946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target coverage (# of passes) provided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Two wheel passes considered target (TP) </a:t>
            </a:r>
          </a:p>
        </p:txBody>
      </p:sp>
    </p:spTree>
    <p:extLst>
      <p:ext uri="{BB962C8B-B14F-4D97-AF65-F5344CB8AC3E}">
        <p14:creationId xmlns:p14="http://schemas.microsoft.com/office/powerpoint/2010/main" val="1048777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00EDB-EF37-4B18-892D-073E1C7D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Summary of Coverage (Cont’d)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19CB22-081C-4E67-AA79-38965BE7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285694"/>
              </p:ext>
            </p:extLst>
          </p:nvPr>
        </p:nvGraphicFramePr>
        <p:xfrm>
          <a:off x="2056144" y="956985"/>
          <a:ext cx="7126350" cy="5119443"/>
        </p:xfrm>
        <a:graphic>
          <a:graphicData uri="http://schemas.openxmlformats.org/drawingml/2006/table">
            <a:tbl>
              <a:tblPr firstRow="1" firstCol="1" bandRow="1"/>
              <a:tblGrid>
                <a:gridCol w="1406773">
                  <a:extLst>
                    <a:ext uri="{9D8B030D-6E8A-4147-A177-3AD203B41FA5}">
                      <a16:colId xmlns:a16="http://schemas.microsoft.com/office/drawing/2014/main" val="1685907870"/>
                    </a:ext>
                  </a:extLst>
                </a:gridCol>
                <a:gridCol w="993742">
                  <a:extLst>
                    <a:ext uri="{9D8B030D-6E8A-4147-A177-3AD203B41FA5}">
                      <a16:colId xmlns:a16="http://schemas.microsoft.com/office/drawing/2014/main" val="4146293543"/>
                    </a:ext>
                  </a:extLst>
                </a:gridCol>
                <a:gridCol w="1143997">
                  <a:extLst>
                    <a:ext uri="{9D8B030D-6E8A-4147-A177-3AD203B41FA5}">
                      <a16:colId xmlns:a16="http://schemas.microsoft.com/office/drawing/2014/main" val="2690565397"/>
                    </a:ext>
                  </a:extLst>
                </a:gridCol>
                <a:gridCol w="1143997">
                  <a:extLst>
                    <a:ext uri="{9D8B030D-6E8A-4147-A177-3AD203B41FA5}">
                      <a16:colId xmlns:a16="http://schemas.microsoft.com/office/drawing/2014/main" val="1567032155"/>
                    </a:ext>
                  </a:extLst>
                </a:gridCol>
                <a:gridCol w="797574">
                  <a:extLst>
                    <a:ext uri="{9D8B030D-6E8A-4147-A177-3AD203B41FA5}">
                      <a16:colId xmlns:a16="http://schemas.microsoft.com/office/drawing/2014/main" val="1391284312"/>
                    </a:ext>
                  </a:extLst>
                </a:gridCol>
                <a:gridCol w="1640267">
                  <a:extLst>
                    <a:ext uri="{9D8B030D-6E8A-4147-A177-3AD203B41FA5}">
                      <a16:colId xmlns:a16="http://schemas.microsoft.com/office/drawing/2014/main" val="3196206116"/>
                    </a:ext>
                  </a:extLst>
                </a:gridCol>
              </a:tblGrid>
              <a:tr h="95894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passes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 passes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 passes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8+ passes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Covered with TP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vert="vert270" anchor="ctr"/>
                </a:tc>
                <a:extLst>
                  <a:ext uri="{0D108BD9-81ED-4DB2-BD59-A6C34878D82A}">
                    <a16:rowId xmlns:a16="http://schemas.microsoft.com/office/drawing/2014/main" val="1581005175"/>
                  </a:ext>
                </a:extLst>
              </a:tr>
              <a:tr h="2737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42.4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737986568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461080354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8-Oct-2016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85.7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3114503862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12-Oct-2016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93.7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3186628081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E96C57"/>
                          </a:solidFill>
                          <a:effectLst/>
                        </a:rPr>
                        <a:t>13-Oct-2016A</a:t>
                      </a:r>
                      <a:endParaRPr lang="en-US" sz="1600" dirty="0">
                        <a:solidFill>
                          <a:srgbClr val="E96C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94.8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2586385133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E96C57"/>
                          </a:solidFill>
                          <a:effectLst/>
                        </a:rPr>
                        <a:t>13-Oct-2016B</a:t>
                      </a:r>
                      <a:endParaRPr lang="en-US" sz="1600" dirty="0">
                        <a:solidFill>
                          <a:srgbClr val="E96C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97.9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4281242789"/>
                  </a:ext>
                </a:extLst>
              </a:tr>
              <a:tr h="2737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3973411701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89.3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510781950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88.1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1348626676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89.1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1463323900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89.6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1340542706"/>
                  </a:ext>
                </a:extLst>
              </a:tr>
              <a:tr h="361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22-Oct-2016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96.2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0646" marR="60646" marT="0" marB="0" anchor="ctr"/>
                </a:tc>
                <a:extLst>
                  <a:ext uri="{0D108BD9-81ED-4DB2-BD59-A6C34878D82A}">
                    <a16:rowId xmlns:a16="http://schemas.microsoft.com/office/drawing/2014/main" val="393355945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1F0ED4C-213F-4B62-9E87-BE2C5B27BD09}"/>
              </a:ext>
            </a:extLst>
          </p:cNvPr>
          <p:cNvSpPr/>
          <p:nvPr/>
        </p:nvSpPr>
        <p:spPr>
          <a:xfrm>
            <a:off x="7613728" y="997907"/>
            <a:ext cx="1501877" cy="848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06E207-4A0B-45BE-BD38-6CE362F2A12A}"/>
              </a:ext>
            </a:extLst>
          </p:cNvPr>
          <p:cNvSpPr/>
          <p:nvPr/>
        </p:nvSpPr>
        <p:spPr>
          <a:xfrm>
            <a:off x="8019226" y="3584221"/>
            <a:ext cx="690880" cy="3962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06E207-4A0B-45BE-BD38-6CE362F2A12A}"/>
              </a:ext>
            </a:extLst>
          </p:cNvPr>
          <p:cNvSpPr/>
          <p:nvPr/>
        </p:nvSpPr>
        <p:spPr>
          <a:xfrm>
            <a:off x="8019226" y="1884494"/>
            <a:ext cx="690880" cy="396240"/>
          </a:xfrm>
          <a:prstGeom prst="ellipse">
            <a:avLst/>
          </a:prstGeom>
          <a:noFill/>
          <a:ln>
            <a:solidFill>
              <a:srgbClr val="FF6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87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9A10-E2AD-4F31-88CD-7842577E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Coverage Pie Chart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601B98C-B40E-48F1-802D-CE6CD1E26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601" y="4933647"/>
            <a:ext cx="2830198" cy="318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Worst Case: Oct 4, 2016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1A8AC85F-42A9-4E78-9C6D-EF7E319CF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372" y="5271621"/>
            <a:ext cx="3234265" cy="4492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Average Case: Oct 21, 2016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B0041879-6072-4F53-A395-C3AF4F596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27" y="4976213"/>
            <a:ext cx="2830198" cy="2508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Case: Oct 13, 2016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6A0C57A-1C48-46A4-B044-32DE434BD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26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7EE8CF4-AC2B-4AB7-8E19-79A5F9B59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262" y="60494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1DC246-E2E6-446A-B3EC-33925FDFA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8" b="725"/>
          <a:stretch/>
        </p:blipFill>
        <p:spPr>
          <a:xfrm>
            <a:off x="1524000" y="2054373"/>
            <a:ext cx="3270052" cy="2839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F0A6CB-FC32-4E0C-8115-872F0A379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836" y="2191750"/>
            <a:ext cx="2897339" cy="2497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E3DA6F-C2FD-4DBD-B3C0-3E1A5B7D100F}"/>
              </a:ext>
            </a:extLst>
          </p:cNvPr>
          <p:cNvSpPr txBox="1"/>
          <p:nvPr/>
        </p:nvSpPr>
        <p:spPr>
          <a:xfrm>
            <a:off x="0" y="104172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On October 13 about 98% area covered with 2 or more roller passes.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Whereas, for worst case on October 4 only  42.2% area covered with 2 or more roller passes.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8625D-35D4-4888-B284-BDB1F46E6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2"/>
          <a:stretch/>
        </p:blipFill>
        <p:spPr>
          <a:xfrm>
            <a:off x="7884957" y="2312187"/>
            <a:ext cx="2415486" cy="23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134A-F3FC-4BEB-9CCC-7E373450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Temperature Results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33FE57-FE9A-4B5B-B840-340CBE288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903219"/>
              </p:ext>
            </p:extLst>
          </p:nvPr>
        </p:nvGraphicFramePr>
        <p:xfrm>
          <a:off x="1525013" y="905435"/>
          <a:ext cx="8577306" cy="4792631"/>
        </p:xfrm>
        <a:graphic>
          <a:graphicData uri="http://schemas.openxmlformats.org/drawingml/2006/table">
            <a:tbl>
              <a:tblPr firstRow="1" firstCol="1" bandRow="1"/>
              <a:tblGrid>
                <a:gridCol w="1463349">
                  <a:extLst>
                    <a:ext uri="{9D8B030D-6E8A-4147-A177-3AD203B41FA5}">
                      <a16:colId xmlns:a16="http://schemas.microsoft.com/office/drawing/2014/main" val="1830149025"/>
                    </a:ext>
                  </a:extLst>
                </a:gridCol>
                <a:gridCol w="1554161">
                  <a:extLst>
                    <a:ext uri="{9D8B030D-6E8A-4147-A177-3AD203B41FA5}">
                      <a16:colId xmlns:a16="http://schemas.microsoft.com/office/drawing/2014/main" val="4133287132"/>
                    </a:ext>
                  </a:extLst>
                </a:gridCol>
                <a:gridCol w="1452736">
                  <a:extLst>
                    <a:ext uri="{9D8B030D-6E8A-4147-A177-3AD203B41FA5}">
                      <a16:colId xmlns:a16="http://schemas.microsoft.com/office/drawing/2014/main" val="483806225"/>
                    </a:ext>
                  </a:extLst>
                </a:gridCol>
                <a:gridCol w="1424646">
                  <a:extLst>
                    <a:ext uri="{9D8B030D-6E8A-4147-A177-3AD203B41FA5}">
                      <a16:colId xmlns:a16="http://schemas.microsoft.com/office/drawing/2014/main" val="2588732826"/>
                    </a:ext>
                  </a:extLst>
                </a:gridCol>
                <a:gridCol w="1460649">
                  <a:extLst>
                    <a:ext uri="{9D8B030D-6E8A-4147-A177-3AD203B41FA5}">
                      <a16:colId xmlns:a16="http://schemas.microsoft.com/office/drawing/2014/main" val="1567323859"/>
                    </a:ext>
                  </a:extLst>
                </a:gridCol>
                <a:gridCol w="1221765">
                  <a:extLst>
                    <a:ext uri="{9D8B030D-6E8A-4147-A177-3AD203B41FA5}">
                      <a16:colId xmlns:a16="http://schemas.microsoft.com/office/drawing/2014/main" val="2164745882"/>
                    </a:ext>
                  </a:extLst>
                </a:gridCol>
              </a:tblGrid>
              <a:tr h="1243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Temperature&gt;=180F (% of constructed area)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Maximum Temperature (°F)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Minimum Temp. (°F)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Mean Temperature (°F)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Standard Dev. (°F)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7903844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78.0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254.7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84.6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191.0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47.8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2500330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89.0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284.9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76.5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213.6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26.3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321536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286.0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56.7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194.4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26.6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7179729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93.0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280.9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63.9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210.6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24.4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261851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81.0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273.4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60.8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194.1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25.4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4708314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279.9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55.2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206.5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24.1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1520190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96.0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272.8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68.9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219.3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23.6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580179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95.0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272.8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93.7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218.3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21.5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5864055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97.0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277.9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58.3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218.4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20.4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2580510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99.0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293.5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60.3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221.8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21.8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611319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279.3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55.2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218.0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24.1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8214237"/>
                  </a:ext>
                </a:extLst>
              </a:tr>
              <a:tr h="295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22-Oct-2016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78.0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272.8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51.1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200.1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34.9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05582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DB1F444-277C-414D-A792-C72AF99E169B}"/>
              </a:ext>
            </a:extLst>
          </p:cNvPr>
          <p:cNvSpPr txBox="1"/>
          <p:nvPr/>
        </p:nvSpPr>
        <p:spPr>
          <a:xfrm>
            <a:off x="-394446" y="569806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Only 78% of total area satisfied ODOT temperature requirement on October 4</a:t>
            </a:r>
          </a:p>
        </p:txBody>
      </p:sp>
    </p:spTree>
    <p:extLst>
      <p:ext uri="{BB962C8B-B14F-4D97-AF65-F5344CB8AC3E}">
        <p14:creationId xmlns:p14="http://schemas.microsoft.com/office/powerpoint/2010/main" val="65934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4C99-2FAF-4D09-8A86-7A593DC1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File Naming Problems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0A1A1-8B32-4BCD-A173-E3AF4FEC6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64" y="1878766"/>
            <a:ext cx="5594236" cy="6870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4AA3E-7A24-4573-8640-D5C63AFC4C83}"/>
              </a:ext>
            </a:extLst>
          </p:cNvPr>
          <p:cNvSpPr txBox="1"/>
          <p:nvPr/>
        </p:nvSpPr>
        <p:spPr>
          <a:xfrm>
            <a:off x="1928490" y="789396"/>
            <a:ext cx="7619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Two IC data files having same date (October 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Inconsistent file naming (Year, Month, Date, Extra)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AASHTO format: Month, Date,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6F539E-37F5-43CA-828A-44A53611A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714" y="2756852"/>
            <a:ext cx="3387972" cy="3533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7884F1-42B0-4A39-84EA-3F549B50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725073"/>
            <a:ext cx="3105373" cy="3605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9126BC-A886-4741-A786-8CA47B296EC5}"/>
              </a:ext>
            </a:extLst>
          </p:cNvPr>
          <p:cNvSpPr txBox="1"/>
          <p:nvPr/>
        </p:nvSpPr>
        <p:spPr>
          <a:xfrm>
            <a:off x="413572" y="420050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Passes (20161013 160957)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B828E-339A-476B-95CB-8C92DB948818}"/>
              </a:ext>
            </a:extLst>
          </p:cNvPr>
          <p:cNvSpPr txBox="1"/>
          <p:nvPr/>
        </p:nvSpPr>
        <p:spPr>
          <a:xfrm>
            <a:off x="10102319" y="420050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Passes (20161013 161528)</a:t>
            </a:r>
          </a:p>
        </p:txBody>
      </p:sp>
    </p:spTree>
    <p:extLst>
      <p:ext uri="{BB962C8B-B14F-4D97-AF65-F5344CB8AC3E}">
        <p14:creationId xmlns:p14="http://schemas.microsoft.com/office/powerpoint/2010/main" val="9472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9FE6A-B2DF-4A42-9E6E-9CFA08C6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2276" y="5839592"/>
            <a:ext cx="1294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defRPr/>
            </a:pPr>
            <a:fld id="{328013DE-E4F3-7549-BDC1-8B7D0C4AB857}" type="slidenum">
              <a:rPr lang="en-US" smtClean="0"/>
              <a:pPr algn="r">
                <a:defRPr/>
              </a:pPr>
              <a:t>26</a:t>
            </a:fld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6E1232-2681-4C1E-97AB-56B03163F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676763"/>
              </p:ext>
            </p:extLst>
          </p:nvPr>
        </p:nvGraphicFramePr>
        <p:xfrm>
          <a:off x="1263386" y="1336562"/>
          <a:ext cx="9665228" cy="4620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334">
                  <a:extLst>
                    <a:ext uri="{9D8B030D-6E8A-4147-A177-3AD203B41FA5}">
                      <a16:colId xmlns:a16="http://schemas.microsoft.com/office/drawing/2014/main" val="3890118826"/>
                    </a:ext>
                  </a:extLst>
                </a:gridCol>
                <a:gridCol w="1897421">
                  <a:extLst>
                    <a:ext uri="{9D8B030D-6E8A-4147-A177-3AD203B41FA5}">
                      <a16:colId xmlns:a16="http://schemas.microsoft.com/office/drawing/2014/main" val="775683956"/>
                    </a:ext>
                  </a:extLst>
                </a:gridCol>
                <a:gridCol w="1563804">
                  <a:extLst>
                    <a:ext uri="{9D8B030D-6E8A-4147-A177-3AD203B41FA5}">
                      <a16:colId xmlns:a16="http://schemas.microsoft.com/office/drawing/2014/main" val="4034298905"/>
                    </a:ext>
                  </a:extLst>
                </a:gridCol>
                <a:gridCol w="1025461">
                  <a:extLst>
                    <a:ext uri="{9D8B030D-6E8A-4147-A177-3AD203B41FA5}">
                      <a16:colId xmlns:a16="http://schemas.microsoft.com/office/drawing/2014/main" val="652656266"/>
                    </a:ext>
                  </a:extLst>
                </a:gridCol>
                <a:gridCol w="966319">
                  <a:extLst>
                    <a:ext uri="{9D8B030D-6E8A-4147-A177-3AD203B41FA5}">
                      <a16:colId xmlns:a16="http://schemas.microsoft.com/office/drawing/2014/main" val="887941738"/>
                    </a:ext>
                  </a:extLst>
                </a:gridCol>
                <a:gridCol w="637007">
                  <a:extLst>
                    <a:ext uri="{9D8B030D-6E8A-4147-A177-3AD203B41FA5}">
                      <a16:colId xmlns:a16="http://schemas.microsoft.com/office/drawing/2014/main" val="2345510345"/>
                    </a:ext>
                  </a:extLst>
                </a:gridCol>
                <a:gridCol w="824948">
                  <a:extLst>
                    <a:ext uri="{9D8B030D-6E8A-4147-A177-3AD203B41FA5}">
                      <a16:colId xmlns:a16="http://schemas.microsoft.com/office/drawing/2014/main" val="2842706571"/>
                    </a:ext>
                  </a:extLst>
                </a:gridCol>
                <a:gridCol w="899330">
                  <a:extLst>
                    <a:ext uri="{9D8B030D-6E8A-4147-A177-3AD203B41FA5}">
                      <a16:colId xmlns:a16="http://schemas.microsoft.com/office/drawing/2014/main" val="182734697"/>
                    </a:ext>
                  </a:extLst>
                </a:gridCol>
                <a:gridCol w="1051604">
                  <a:extLst>
                    <a:ext uri="{9D8B030D-6E8A-4147-A177-3AD203B41FA5}">
                      <a16:colId xmlns:a16="http://schemas.microsoft.com/office/drawing/2014/main" val="3782497205"/>
                    </a:ext>
                  </a:extLst>
                </a:gridCol>
              </a:tblGrid>
              <a:tr h="13173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Proj</a:t>
                      </a:r>
                      <a:r>
                        <a:rPr lang="en-US" sz="1800" dirty="0">
                          <a:effectLst/>
                        </a:rPr>
                        <a:t>.  ID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Location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Const. Type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Asphalt Type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Asphalt Thick (inch)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No. of Lane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Project Length (Lane miles)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No. of Cores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Month of Const.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extLst>
                  <a:ext uri="{0D108BD9-81ED-4DB2-BD59-A6C34878D82A}">
                    <a16:rowId xmlns:a16="http://schemas.microsoft.com/office/drawing/2014/main" val="4190470234"/>
                  </a:ext>
                </a:extLst>
              </a:tr>
              <a:tr h="105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Proj</a:t>
                      </a:r>
                      <a:r>
                        <a:rPr lang="en-US" sz="1800" dirty="0">
                          <a:effectLst/>
                        </a:rPr>
                        <a:t>.  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Cypress Way, Jones, OK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New Asphalt Base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S3 HMA with PG 64-22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June 2019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extLst>
                  <a:ext uri="{0D108BD9-81ED-4DB2-BD59-A6C34878D82A}">
                    <a16:rowId xmlns:a16="http://schemas.microsoft.com/office/drawing/2014/main" val="2187107667"/>
                  </a:ext>
                </a:extLst>
              </a:tr>
              <a:tr h="953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Proj</a:t>
                      </a:r>
                      <a:r>
                        <a:rPr lang="en-US" sz="1800" dirty="0">
                          <a:effectLst/>
                        </a:rPr>
                        <a:t>. 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Hwy 92, Chickasha, OK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Asphalt Overlay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S4 HMA with PG 70-28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July 2019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extLst>
                  <a:ext uri="{0D108BD9-81ED-4DB2-BD59-A6C34878D82A}">
                    <a16:rowId xmlns:a16="http://schemas.microsoft.com/office/drawing/2014/main" val="2356946477"/>
                  </a:ext>
                </a:extLst>
              </a:tr>
              <a:tr h="105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Proj</a:t>
                      </a:r>
                      <a:r>
                        <a:rPr lang="en-US" sz="1800" dirty="0">
                          <a:effectLst/>
                        </a:rPr>
                        <a:t>. 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108</a:t>
                      </a:r>
                      <a:r>
                        <a:rPr lang="en-US" sz="1800" baseline="30000" dirty="0">
                          <a:effectLst/>
                        </a:rPr>
                        <a:t>th</a:t>
                      </a:r>
                      <a:r>
                        <a:rPr lang="en-US" sz="1800" dirty="0">
                          <a:effectLst/>
                        </a:rPr>
                        <a:t> St., OKC, OK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Asphalt Overlay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S4 WMA, PG 64-22 and 20% RAP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October 2019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6" marR="64796" marT="0" marB="0" anchor="ctr"/>
                </a:tc>
                <a:extLst>
                  <a:ext uri="{0D108BD9-81ED-4DB2-BD59-A6C34878D82A}">
                    <a16:rowId xmlns:a16="http://schemas.microsoft.com/office/drawing/2014/main" val="274386079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CFEE2CC-B07E-4FC5-9527-EA004A92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172" y="775154"/>
            <a:ext cx="49856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defRPr/>
            </a:pPr>
            <a:r>
              <a:rPr lang="en-US" altLang="en-US" sz="20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Description of Constructed Projects</a:t>
            </a:r>
            <a:endParaRPr lang="en-US" alt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43">
            <a:extLst>
              <a:ext uri="{FF2B5EF4-FFF2-40B4-BE49-F238E27FC236}">
                <a16:creationId xmlns:a16="http://schemas.microsoft.com/office/drawing/2014/main" id="{7C904355-8424-496D-8E52-C22ACB418B8D}"/>
              </a:ext>
            </a:extLst>
          </p:cNvPr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2: Comparison of Two IC Technologies</a:t>
            </a:r>
          </a:p>
        </p:txBody>
      </p:sp>
    </p:spTree>
    <p:extLst>
      <p:ext uri="{BB962C8B-B14F-4D97-AF65-F5344CB8AC3E}">
        <p14:creationId xmlns:p14="http://schemas.microsoft.com/office/powerpoint/2010/main" val="2026720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B7774-00EA-410F-8992-D03FF37F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2276" y="5839592"/>
            <a:ext cx="1294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defRPr/>
            </a:pPr>
            <a:fld id="{328013DE-E4F3-7549-BDC1-8B7D0C4AB857}" type="slidenum">
              <a:rPr lang="en-US" smtClean="0"/>
              <a:pPr algn="r">
                <a:defRPr/>
              </a:pPr>
              <a:t>27</a:t>
            </a:fld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43">
            <a:extLst>
              <a:ext uri="{FF2B5EF4-FFF2-40B4-BE49-F238E27FC236}">
                <a16:creationId xmlns:a16="http://schemas.microsoft.com/office/drawing/2014/main" id="{8BEA9BC9-5EBC-4302-8BC5-10CA0253C0DD}"/>
              </a:ext>
            </a:extLst>
          </p:cNvPr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IC Technologies (Cont’d)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98C48-FB5F-41D3-BE87-F1911E8645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07" y="1161144"/>
            <a:ext cx="7729522" cy="4818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357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3">
            <a:extLst>
              <a:ext uri="{FF2B5EF4-FFF2-40B4-BE49-F238E27FC236}">
                <a16:creationId xmlns:a16="http://schemas.microsoft.com/office/drawing/2014/main" id="{8BEA9BC9-5EBC-4302-8BC5-10CA0253C0DD}"/>
              </a:ext>
            </a:extLst>
          </p:cNvPr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IC technologies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4F330-19CE-4243-A57E-CFEAAF0D275B}"/>
              </a:ext>
            </a:extLst>
          </p:cNvPr>
          <p:cNvSpPr txBox="1"/>
          <p:nvPr/>
        </p:nvSpPr>
        <p:spPr>
          <a:xfrm>
            <a:off x="2479129" y="790716"/>
            <a:ext cx="7858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Relationship Between Estimated Density from the IC1 System and CCV Values from the IC2 System with Field Core Density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369D2C-6680-47CD-B2DE-1406C5BCC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54" y="2218572"/>
            <a:ext cx="4343400" cy="261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8F8D58-9998-463F-92D0-A7CE4CA58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2" y="2218572"/>
            <a:ext cx="4343401" cy="261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908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3">
            <a:extLst>
              <a:ext uri="{FF2B5EF4-FFF2-40B4-BE49-F238E27FC236}">
                <a16:creationId xmlns:a16="http://schemas.microsoft.com/office/drawing/2014/main" id="{8BEA9BC9-5EBC-4302-8BC5-10CA0253C0DD}"/>
              </a:ext>
            </a:extLst>
          </p:cNvPr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Comparison of Mat Temperature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D1447A-9C00-45C0-87CB-386372FEA637}"/>
              </a:ext>
            </a:extLst>
          </p:cNvPr>
          <p:cNvGraphicFramePr>
            <a:graphicFrameLocks noGrp="1"/>
          </p:cNvGraphicFramePr>
          <p:nvPr/>
        </p:nvGraphicFramePr>
        <p:xfrm>
          <a:off x="2154707" y="1421881"/>
          <a:ext cx="7810928" cy="3177722"/>
        </p:xfrm>
        <a:graphic>
          <a:graphicData uri="http://schemas.openxmlformats.org/drawingml/2006/table">
            <a:tbl>
              <a:tblPr firstRow="1" firstCol="1" bandRow="1"/>
              <a:tblGrid>
                <a:gridCol w="1423380">
                  <a:extLst>
                    <a:ext uri="{9D8B030D-6E8A-4147-A177-3AD203B41FA5}">
                      <a16:colId xmlns:a16="http://schemas.microsoft.com/office/drawing/2014/main" val="307381938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3299789523"/>
                    </a:ext>
                  </a:extLst>
                </a:gridCol>
                <a:gridCol w="1698064">
                  <a:extLst>
                    <a:ext uri="{9D8B030D-6E8A-4147-A177-3AD203B41FA5}">
                      <a16:colId xmlns:a16="http://schemas.microsoft.com/office/drawing/2014/main" val="3115647834"/>
                    </a:ext>
                  </a:extLst>
                </a:gridCol>
                <a:gridCol w="1562864">
                  <a:extLst>
                    <a:ext uri="{9D8B030D-6E8A-4147-A177-3AD203B41FA5}">
                      <a16:colId xmlns:a16="http://schemas.microsoft.com/office/drawing/2014/main" val="2427941259"/>
                    </a:ext>
                  </a:extLst>
                </a:gridCol>
                <a:gridCol w="1562864">
                  <a:extLst>
                    <a:ext uri="{9D8B030D-6E8A-4147-A177-3AD203B41FA5}">
                      <a16:colId xmlns:a16="http://schemas.microsoft.com/office/drawing/2014/main" val="2491764476"/>
                    </a:ext>
                  </a:extLst>
                </a:gridCol>
              </a:tblGrid>
              <a:tr h="800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Project ID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Maximum Temperature (°F)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Minimum Temperature (°F)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Temperature (°F)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2065892"/>
                  </a:ext>
                </a:extLst>
              </a:tr>
              <a:tr h="39791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IC1 System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Project 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350.1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141.5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251.9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424351"/>
                  </a:ext>
                </a:extLst>
              </a:tr>
              <a:tr h="397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Project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320.4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187.2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253.8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7474155"/>
                  </a:ext>
                </a:extLst>
              </a:tr>
              <a:tr h="378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Project 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300.7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150.5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222.0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1123994"/>
                  </a:ext>
                </a:extLst>
              </a:tr>
              <a:tr h="378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IC2 System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Project 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251.6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141.5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202.0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2918263"/>
                  </a:ext>
                </a:extLst>
              </a:tr>
              <a:tr h="378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Project 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237.2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155.0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196.0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483186"/>
                  </a:ext>
                </a:extLst>
              </a:tr>
              <a:tr h="378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Project 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IC2 system malfunctioned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052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43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920A-E369-4D59-A0EC-B3351F65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Educational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18D86-EE68-4D65-AC81-4AE69BE91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 Force Meet to Develop ODOT Special Provision</a:t>
            </a:r>
          </a:p>
          <a:p>
            <a:pPr lvl="1"/>
            <a:r>
              <a:rPr lang="en-US" dirty="0"/>
              <a:t>Representatives: FHWA, ODOT Materials and Construction, and OAPA</a:t>
            </a:r>
          </a:p>
          <a:p>
            <a:r>
              <a:rPr lang="en-US" dirty="0"/>
              <a:t>Special Provisions: 1-10-2015, 1-10-2020</a:t>
            </a:r>
          </a:p>
          <a:p>
            <a:pPr lvl="1"/>
            <a:r>
              <a:rPr lang="en-US" dirty="0"/>
              <a:t>2020 Link: </a:t>
            </a:r>
            <a:r>
              <a:rPr lang="en-US" dirty="0">
                <a:hlinkClick r:id="rId2"/>
              </a:rPr>
              <a:t>Intelligent Compaction of Asphalt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05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1290-DD9D-4DEA-AC68-9C0369CA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Compliance and Missing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765A06-3A7D-4614-A2BB-EBAD63BE6B45}"/>
              </a:ext>
            </a:extLst>
          </p:cNvPr>
          <p:cNvGraphicFramePr>
            <a:graphicFrameLocks noGrp="1"/>
          </p:cNvGraphicFramePr>
          <p:nvPr/>
        </p:nvGraphicFramePr>
        <p:xfrm>
          <a:off x="2254365" y="1195358"/>
          <a:ext cx="8189539" cy="4020193"/>
        </p:xfrm>
        <a:graphic>
          <a:graphicData uri="http://schemas.openxmlformats.org/drawingml/2006/table">
            <a:tbl>
              <a:tblPr firstRow="1" firstCol="1" bandRow="1"/>
              <a:tblGrid>
                <a:gridCol w="1223083">
                  <a:extLst>
                    <a:ext uri="{9D8B030D-6E8A-4147-A177-3AD203B41FA5}">
                      <a16:colId xmlns:a16="http://schemas.microsoft.com/office/drawing/2014/main" val="3109934047"/>
                    </a:ext>
                  </a:extLst>
                </a:gridCol>
                <a:gridCol w="1284155">
                  <a:extLst>
                    <a:ext uri="{9D8B030D-6E8A-4147-A177-3AD203B41FA5}">
                      <a16:colId xmlns:a16="http://schemas.microsoft.com/office/drawing/2014/main" val="4125115529"/>
                    </a:ext>
                  </a:extLst>
                </a:gridCol>
                <a:gridCol w="2052296">
                  <a:extLst>
                    <a:ext uri="{9D8B030D-6E8A-4147-A177-3AD203B41FA5}">
                      <a16:colId xmlns:a16="http://schemas.microsoft.com/office/drawing/2014/main" val="495946404"/>
                    </a:ext>
                  </a:extLst>
                </a:gridCol>
                <a:gridCol w="1293782">
                  <a:extLst>
                    <a:ext uri="{9D8B030D-6E8A-4147-A177-3AD203B41FA5}">
                      <a16:colId xmlns:a16="http://schemas.microsoft.com/office/drawing/2014/main" val="2693043641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3882601931"/>
                    </a:ext>
                  </a:extLst>
                </a:gridCol>
                <a:gridCol w="1279583">
                  <a:extLst>
                    <a:ext uri="{9D8B030D-6E8A-4147-A177-3AD203B41FA5}">
                      <a16:colId xmlns:a16="http://schemas.microsoft.com/office/drawing/2014/main" val="3728679686"/>
                    </a:ext>
                  </a:extLst>
                </a:gridCol>
              </a:tblGrid>
              <a:tr h="2775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Items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Standards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Recommendations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1</a:t>
                      </a: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2</a:t>
                      </a: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3</a:t>
                      </a: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1652723718"/>
                  </a:ext>
                </a:extLst>
              </a:tr>
              <a:tr h="1437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GPS Coordinate System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ODOT Special Provision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Universal Transverse Mercator (UTM)  or Oklahoma State Plane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Met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Met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Calibri" panose="020F0502020204030204" pitchFamily="34" charset="0"/>
                        <a:cs typeface="Vrinda" panose="020B0502040204020203" pitchFamily="34" charset="0"/>
                        <a:sym typeface="Arial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Met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Calibri" panose="020F0502020204030204" pitchFamily="34" charset="0"/>
                        <a:cs typeface="Vrinda" panose="020B0502040204020203" pitchFamily="34" charset="0"/>
                        <a:sym typeface="Arial"/>
                      </a:endParaRP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3408139336"/>
                  </a:ext>
                </a:extLst>
              </a:tr>
              <a:tr h="566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File Naming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AASHTO PP 81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MDDYY(Month-Date-Year) format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Met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Met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Did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 no</a:t>
                      </a: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t meet</a:t>
                      </a: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1317085280"/>
                  </a:ext>
                </a:extLst>
              </a:tr>
              <a:tr h="1728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Optimal Pass Number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ODOT Special Provision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At least 90% of the total area should be covered with optimum number of passes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Did not meet</a:t>
                      </a: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Met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Met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2362465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260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4107-34F0-4E70-993A-C4A246FC3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Compliance and Missing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0186E8-8439-4019-A3D9-216592613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27655"/>
              </p:ext>
            </p:extLst>
          </p:nvPr>
        </p:nvGraphicFramePr>
        <p:xfrm>
          <a:off x="1468620" y="1010665"/>
          <a:ext cx="8301397" cy="4836669"/>
        </p:xfrm>
        <a:graphic>
          <a:graphicData uri="http://schemas.openxmlformats.org/drawingml/2006/table">
            <a:tbl>
              <a:tblPr firstRow="1" firstCol="1" bandRow="1"/>
              <a:tblGrid>
                <a:gridCol w="1142025">
                  <a:extLst>
                    <a:ext uri="{9D8B030D-6E8A-4147-A177-3AD203B41FA5}">
                      <a16:colId xmlns:a16="http://schemas.microsoft.com/office/drawing/2014/main" val="3152861446"/>
                    </a:ext>
                  </a:extLst>
                </a:gridCol>
                <a:gridCol w="847862">
                  <a:extLst>
                    <a:ext uri="{9D8B030D-6E8A-4147-A177-3AD203B41FA5}">
                      <a16:colId xmlns:a16="http://schemas.microsoft.com/office/drawing/2014/main" val="600310746"/>
                    </a:ext>
                  </a:extLst>
                </a:gridCol>
                <a:gridCol w="2416629">
                  <a:extLst>
                    <a:ext uri="{9D8B030D-6E8A-4147-A177-3AD203B41FA5}">
                      <a16:colId xmlns:a16="http://schemas.microsoft.com/office/drawing/2014/main" val="1746179506"/>
                    </a:ext>
                  </a:extLst>
                </a:gridCol>
                <a:gridCol w="1226819">
                  <a:extLst>
                    <a:ext uri="{9D8B030D-6E8A-4147-A177-3AD203B41FA5}">
                      <a16:colId xmlns:a16="http://schemas.microsoft.com/office/drawing/2014/main" val="4213590179"/>
                    </a:ext>
                  </a:extLst>
                </a:gridCol>
                <a:gridCol w="1334031">
                  <a:extLst>
                    <a:ext uri="{9D8B030D-6E8A-4147-A177-3AD203B41FA5}">
                      <a16:colId xmlns:a16="http://schemas.microsoft.com/office/drawing/2014/main" val="2674984151"/>
                    </a:ext>
                  </a:extLst>
                </a:gridCol>
                <a:gridCol w="1334031">
                  <a:extLst>
                    <a:ext uri="{9D8B030D-6E8A-4147-A177-3AD203B41FA5}">
                      <a16:colId xmlns:a16="http://schemas.microsoft.com/office/drawing/2014/main" val="2246478927"/>
                    </a:ext>
                  </a:extLst>
                </a:gridCol>
              </a:tblGrid>
              <a:tr h="529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Items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Standards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Recommendations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1</a:t>
                      </a: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2</a:t>
                      </a: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3</a:t>
                      </a: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505431378"/>
                  </a:ext>
                </a:extLst>
              </a:tr>
              <a:tr h="2718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Survey Markers Location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AASHTO PP 81 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At least two survey markers at the start and at the end (in total four) and one survey marker in every 2.5 KM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Missing Data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Missing Data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Missing Data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4182898165"/>
                  </a:ext>
                </a:extLst>
              </a:tr>
              <a:tr h="1544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Survey Markers Accuracy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AASHTO PP 81 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less than or equal to 30 mm in X, Y, and Z directions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Missing Data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Missing Data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Missing Data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3358858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340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025A1-0337-4323-B172-02E5E1AF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Compliance and Missing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C05032-8D34-4EF5-8540-06B88AAF5771}"/>
              </a:ext>
            </a:extLst>
          </p:cNvPr>
          <p:cNvGraphicFramePr>
            <a:graphicFrameLocks noGrp="1"/>
          </p:cNvGraphicFramePr>
          <p:nvPr/>
        </p:nvGraphicFramePr>
        <p:xfrm>
          <a:off x="1858983" y="844953"/>
          <a:ext cx="8474035" cy="5081137"/>
        </p:xfrm>
        <a:graphic>
          <a:graphicData uri="http://schemas.openxmlformats.org/drawingml/2006/table">
            <a:tbl>
              <a:tblPr firstRow="1" firstCol="1" bandRow="1"/>
              <a:tblGrid>
                <a:gridCol w="1443018">
                  <a:extLst>
                    <a:ext uri="{9D8B030D-6E8A-4147-A177-3AD203B41FA5}">
                      <a16:colId xmlns:a16="http://schemas.microsoft.com/office/drawing/2014/main" val="967754599"/>
                    </a:ext>
                  </a:extLst>
                </a:gridCol>
                <a:gridCol w="1375386">
                  <a:extLst>
                    <a:ext uri="{9D8B030D-6E8A-4147-A177-3AD203B41FA5}">
                      <a16:colId xmlns:a16="http://schemas.microsoft.com/office/drawing/2014/main" val="2564420640"/>
                    </a:ext>
                  </a:extLst>
                </a:gridCol>
                <a:gridCol w="1774214">
                  <a:extLst>
                    <a:ext uri="{9D8B030D-6E8A-4147-A177-3AD203B41FA5}">
                      <a16:colId xmlns:a16="http://schemas.microsoft.com/office/drawing/2014/main" val="1671087155"/>
                    </a:ext>
                  </a:extLst>
                </a:gridCol>
                <a:gridCol w="1157869">
                  <a:extLst>
                    <a:ext uri="{9D8B030D-6E8A-4147-A177-3AD203B41FA5}">
                      <a16:colId xmlns:a16="http://schemas.microsoft.com/office/drawing/2014/main" val="3485202499"/>
                    </a:ext>
                  </a:extLst>
                </a:gridCol>
                <a:gridCol w="1361774">
                  <a:extLst>
                    <a:ext uri="{9D8B030D-6E8A-4147-A177-3AD203B41FA5}">
                      <a16:colId xmlns:a16="http://schemas.microsoft.com/office/drawing/2014/main" val="4292458386"/>
                    </a:ext>
                  </a:extLst>
                </a:gridCol>
                <a:gridCol w="1361774">
                  <a:extLst>
                    <a:ext uri="{9D8B030D-6E8A-4147-A177-3AD203B41FA5}">
                      <a16:colId xmlns:a16="http://schemas.microsoft.com/office/drawing/2014/main" val="673683352"/>
                    </a:ext>
                  </a:extLst>
                </a:gridCol>
              </a:tblGrid>
              <a:tr h="5861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Items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Standards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Recommendations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1</a:t>
                      </a: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2</a:t>
                      </a: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Project 3</a:t>
                      </a: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616901768"/>
                  </a:ext>
                </a:extLst>
              </a:tr>
              <a:tr h="8901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GPS accuracy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AASHTO PP 81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Should be checked daily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2851877003"/>
                  </a:ext>
                </a:extLst>
              </a:tr>
              <a:tr h="14983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Temperature sensor calibration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AASHTO PP 81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Should be performed periodically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2353700893"/>
                  </a:ext>
                </a:extLst>
              </a:tr>
              <a:tr h="2106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Brief Description of Compacted layers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AASHTO PP 81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Should be provided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Missing Data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35897" marR="35897" marT="0" marB="0" anchor="ctr"/>
                </a:tc>
                <a:extLst>
                  <a:ext uri="{0D108BD9-81ED-4DB2-BD59-A6C34878D82A}">
                    <a16:rowId xmlns:a16="http://schemas.microsoft.com/office/drawing/2014/main" val="1654814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977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1958765" y="769195"/>
            <a:ext cx="8425543" cy="58550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roller passes and % coverage from IC1 and IC2 systems were comparable. For both systems, Projects 1 and 2 satisfied the ODOT requirement (90% coverage with 2 roller passes). However,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3 did not.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results indicate a need for using densities of the entire pavement surface than core densities from a few locations.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 variations observed between measured temperatures by the IC1 and IC2 systems due to different sensor type, accuracy, and locations.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 temperatures may not reflect the actual compaction temperature because of spraying of water by the compactor.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all three projects, relatively small variations were observed between the IC1-estimated densities and the field cores densities.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CCV parameter did not show any meaningful correlations with core densities. Also, no significant correlations found between the IC1-estimated densities and the CCV values.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Pass-by-pass measurements from individual projects exhibited improved correlations between the IC1-estimated densities and the CCV values.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Intelligent compaction is a promising technology, but additional works remain for broad-based application.</a:t>
            </a: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itle 43"/>
          <p:cNvSpPr txBox="1">
            <a:spLocks/>
          </p:cNvSpPr>
          <p:nvPr/>
        </p:nvSpPr>
        <p:spPr>
          <a:xfrm>
            <a:off x="1807693" y="126465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36348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920A-E369-4D59-A0EC-B3351F65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Increase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18D86-EE68-4D65-AC81-4AE69BE91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ODOT Should Let More Projects</a:t>
            </a:r>
          </a:p>
          <a:p>
            <a:r>
              <a:rPr lang="en-US" dirty="0"/>
              <a:t>Visit Other District’s IC Projects if None in Your District</a:t>
            </a:r>
          </a:p>
          <a:p>
            <a:r>
              <a:rPr lang="en-US" dirty="0"/>
              <a:t>Participate in IC Workshops</a:t>
            </a:r>
          </a:p>
        </p:txBody>
      </p:sp>
    </p:spTree>
    <p:extLst>
      <p:ext uri="{BB962C8B-B14F-4D97-AF65-F5344CB8AC3E}">
        <p14:creationId xmlns:p14="http://schemas.microsoft.com/office/powerpoint/2010/main" val="939242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920A-E369-4D59-A0EC-B3351F65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Educational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18D86-EE68-4D65-AC81-4AE69BE91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IC Conferences</a:t>
            </a:r>
          </a:p>
          <a:p>
            <a:r>
              <a:rPr lang="en-US" dirty="0"/>
              <a:t>Visit with IC Vendors at Conferences</a:t>
            </a:r>
          </a:p>
          <a:p>
            <a:pPr lvl="1"/>
            <a:r>
              <a:rPr lang="en-US" dirty="0"/>
              <a:t>Discuss Their IC Technology</a:t>
            </a:r>
          </a:p>
          <a:p>
            <a:pPr lvl="1"/>
            <a:r>
              <a:rPr lang="en-US" dirty="0"/>
              <a:t>Ask Them to Review ODOT’s Special Provision</a:t>
            </a:r>
          </a:p>
          <a:p>
            <a:pPr lvl="1"/>
            <a:r>
              <a:rPr lang="en-US" dirty="0"/>
              <a:t>Ask Them if Their Technology Data Imports into Veta Software</a:t>
            </a:r>
          </a:p>
          <a:p>
            <a:r>
              <a:rPr lang="en-US" dirty="0"/>
              <a:t>Participate in IC Workshops</a:t>
            </a:r>
          </a:p>
          <a:p>
            <a:r>
              <a:rPr lang="en-US" dirty="0"/>
              <a:t>Review IC Papers</a:t>
            </a:r>
          </a:p>
        </p:txBody>
      </p:sp>
    </p:spTree>
    <p:extLst>
      <p:ext uri="{BB962C8B-B14F-4D97-AF65-F5344CB8AC3E}">
        <p14:creationId xmlns:p14="http://schemas.microsoft.com/office/powerpoint/2010/main" val="4093720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E6D8-C1EF-4147-BB26-900BA6EE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Educational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9B77A-2755-4077-BE92-7215F142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4967"/>
            <a:ext cx="12192000" cy="433551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Intelligent Construction/Compaction + Veta + More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IC Terminology and Glossary</a:t>
            </a:r>
            <a:endParaRPr lang="en-US" dirty="0"/>
          </a:p>
          <a:p>
            <a:r>
              <a:rPr lang="en-US" dirty="0">
                <a:hlinkClick r:id="rId4"/>
              </a:rPr>
              <a:t>Rosa - Continuous Real Time Measurement of Pavement Quality During Construction</a:t>
            </a:r>
            <a:endParaRPr lang="en-US" dirty="0"/>
          </a:p>
          <a:p>
            <a:r>
              <a:rPr lang="en-US" dirty="0">
                <a:hlinkClick r:id="rId5"/>
              </a:rPr>
              <a:t>Rosa – Evaluation of Performance of Asphalt Pavements Constructed Using Intelligent Compaction Techniques</a:t>
            </a:r>
            <a:endParaRPr lang="en-US" dirty="0"/>
          </a:p>
          <a:p>
            <a:r>
              <a:rPr lang="en-US" dirty="0">
                <a:hlinkClick r:id="rId6"/>
              </a:rPr>
              <a:t>ODOT Research Highlighters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Highlighter July 2017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ResearchGate - Intelligent Compaction Data Analyzing</a:t>
            </a:r>
            <a:endParaRPr lang="en-US" dirty="0"/>
          </a:p>
          <a:p>
            <a:r>
              <a:rPr lang="en-US" dirty="0">
                <a:hlinkClick r:id="rId9"/>
              </a:rPr>
              <a:t>Oklahoma Transportation Library</a:t>
            </a:r>
            <a:endParaRPr lang="en-US" dirty="0"/>
          </a:p>
          <a:p>
            <a:r>
              <a:rPr lang="en-US" dirty="0">
                <a:hlinkClick r:id="rId10"/>
              </a:rPr>
              <a:t>Federal Highway Administration Research Library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680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8CE34-3F6E-4D42-A9F5-593E23CE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274639"/>
            <a:ext cx="10972800" cy="680052"/>
          </a:xfrm>
        </p:spPr>
        <p:txBody>
          <a:bodyPr>
            <a:normAutofit fontScale="90000"/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F233-0F2F-4EDF-9D16-1FA1A1CB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084047"/>
            <a:ext cx="11931162" cy="4335517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https://www.ou.edu/coe/cees/research_centers/pmsg</a:t>
            </a:r>
            <a:endParaRPr lang="en-US" dirty="0"/>
          </a:p>
          <a:p>
            <a:r>
              <a:rPr lang="en-US" dirty="0"/>
              <a:t>OU – Kenneth Ray Hobson, P.E.</a:t>
            </a:r>
          </a:p>
          <a:p>
            <a:pPr lvl="1"/>
            <a:r>
              <a:rPr lang="en-US" dirty="0">
                <a:hlinkClick r:id="rId3"/>
              </a:rPr>
              <a:t>kenneth.ray.hobson@ou.edu</a:t>
            </a:r>
            <a:r>
              <a:rPr lang="en-US" dirty="0"/>
              <a:t>				405.323.5669</a:t>
            </a:r>
          </a:p>
          <a:p>
            <a:endParaRPr lang="en-US" dirty="0"/>
          </a:p>
        </p:txBody>
      </p:sp>
      <p:pic>
        <p:nvPicPr>
          <p:cNvPr id="2049" name="Picture 2" descr="Ken78x100">
            <a:extLst>
              <a:ext uri="{FF2B5EF4-FFF2-40B4-BE49-F238E27FC236}">
                <a16:creationId xmlns:a16="http://schemas.microsoft.com/office/drawing/2014/main" id="{17E6DF4A-A44A-4CA5-9169-B7079061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431" y="1808226"/>
            <a:ext cx="69373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429E172-E350-4CF8-A1F0-EB0386E6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29" y="26081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7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0" t="11784" r="-45" b="22467"/>
          <a:stretch/>
        </p:blipFill>
        <p:spPr bwMode="auto">
          <a:xfrm>
            <a:off x="1772091" y="886249"/>
            <a:ext cx="3557587" cy="2276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4" t="55550" r="39572"/>
          <a:stretch/>
        </p:blipFill>
        <p:spPr bwMode="auto">
          <a:xfrm>
            <a:off x="5624513" y="935092"/>
            <a:ext cx="933847" cy="13795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06147" y="2344803"/>
            <a:ext cx="35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2215" y="2272315"/>
            <a:ext cx="129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Compaction quality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7082" r="2404" b="10944"/>
          <a:stretch/>
        </p:blipFill>
        <p:spPr bwMode="auto">
          <a:xfrm rot="5400000">
            <a:off x="6526930" y="1506054"/>
            <a:ext cx="1544067" cy="1154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Straight Arrow Connector 14"/>
          <p:cNvCxnSpPr>
            <a:stCxn id="2051" idx="2"/>
          </p:cNvCxnSpPr>
          <p:nvPr/>
        </p:nvCxnSpPr>
        <p:spPr>
          <a:xfrm flipH="1">
            <a:off x="5121354" y="1624861"/>
            <a:ext cx="503158" cy="909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121355" y="2705137"/>
            <a:ext cx="14980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05416" y="3610400"/>
            <a:ext cx="636746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11662" y="3100875"/>
            <a:ext cx="2133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Conventional  QC methods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1"/>
          <a:stretch/>
        </p:blipFill>
        <p:spPr bwMode="auto">
          <a:xfrm>
            <a:off x="1754424" y="3817359"/>
            <a:ext cx="3490398" cy="2012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690688" y="3247138"/>
            <a:ext cx="87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Subgrade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08503" y="5953953"/>
            <a:ext cx="1134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Asphalt layer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45972" r="31735"/>
          <a:stretch/>
        </p:blipFill>
        <p:spPr bwMode="auto">
          <a:xfrm>
            <a:off x="5547064" y="3795136"/>
            <a:ext cx="1031108" cy="1343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9" t="33821" r="32101" b="16826"/>
          <a:stretch/>
        </p:blipFill>
        <p:spPr bwMode="auto">
          <a:xfrm>
            <a:off x="6817537" y="3705713"/>
            <a:ext cx="1131985" cy="21365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85503" y="4876550"/>
            <a:ext cx="105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Compaction quality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642777" y="4466647"/>
            <a:ext cx="868886" cy="775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663784" y="5334354"/>
            <a:ext cx="2153752" cy="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218525" y="4992355"/>
            <a:ext cx="35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ight Brace 34"/>
          <p:cNvSpPr/>
          <p:nvPr/>
        </p:nvSpPr>
        <p:spPr>
          <a:xfrm>
            <a:off x="8087392" y="1495398"/>
            <a:ext cx="493980" cy="364276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581372" y="1793338"/>
            <a:ext cx="1935802" cy="3600986"/>
          </a:xfrm>
          <a:prstGeom prst="rect">
            <a:avLst/>
          </a:prstGeom>
          <a:noFill/>
          <a:ln w="41275" cmpd="sng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prstClr val="black"/>
                </a:solidFill>
                <a:latin typeface="+mj-lt"/>
              </a:rPr>
              <a:t>Quality Control (QC) through spot tests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1F497D"/>
                </a:solidFill>
                <a:latin typeface="+mj-lt"/>
              </a:rPr>
              <a:t>QC check only after compaction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prstClr val="black"/>
                </a:solidFill>
                <a:latin typeface="+mj-lt"/>
              </a:rPr>
              <a:t>Entire area not covered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1F497D"/>
                </a:solidFill>
                <a:latin typeface="+mj-lt"/>
              </a:rPr>
              <a:t>Under/over-compacted regions are not identified and remediated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11662" y="5842306"/>
            <a:ext cx="2133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Conventional  QC methods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28884" y="1307138"/>
            <a:ext cx="153054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Disadvantages</a:t>
            </a:r>
          </a:p>
        </p:txBody>
      </p:sp>
      <p:sp>
        <p:nvSpPr>
          <p:cNvPr id="67" name="Title 43"/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Traditional Compaction: Weaknesses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9394" y="999362"/>
            <a:ext cx="68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NDG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21825" y="2079394"/>
            <a:ext cx="68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DCP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01817" y="4761521"/>
            <a:ext cx="68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54970" y="5069298"/>
            <a:ext cx="68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LWD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8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b="27385"/>
          <a:stretch/>
        </p:blipFill>
        <p:spPr bwMode="auto">
          <a:xfrm rot="3094124">
            <a:off x="3106414" y="994116"/>
            <a:ext cx="681379" cy="465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b="27385"/>
          <a:stretch/>
        </p:blipFill>
        <p:spPr bwMode="auto">
          <a:xfrm>
            <a:off x="2275606" y="1380097"/>
            <a:ext cx="681379" cy="465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b="27385"/>
          <a:stretch/>
        </p:blipFill>
        <p:spPr bwMode="auto">
          <a:xfrm rot="19445705">
            <a:off x="4380991" y="991665"/>
            <a:ext cx="681379" cy="465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endCxn id="3076" idx="0"/>
          </p:cNvCxnSpPr>
          <p:nvPr/>
        </p:nvCxnSpPr>
        <p:spPr>
          <a:xfrm>
            <a:off x="3052905" y="1900254"/>
            <a:ext cx="1468757" cy="67677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074" idx="3"/>
            <a:endCxn id="3076" idx="0"/>
          </p:cNvCxnSpPr>
          <p:nvPr/>
        </p:nvCxnSpPr>
        <p:spPr>
          <a:xfrm>
            <a:off x="3658867" y="1493886"/>
            <a:ext cx="862794" cy="108313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076" idx="0"/>
          </p:cNvCxnSpPr>
          <p:nvPr/>
        </p:nvCxnSpPr>
        <p:spPr>
          <a:xfrm flipH="1">
            <a:off x="4521661" y="1592278"/>
            <a:ext cx="39292" cy="98474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02" y="2932851"/>
            <a:ext cx="1378383" cy="14525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 t="19093" b="13495"/>
          <a:stretch/>
        </p:blipFill>
        <p:spPr bwMode="auto">
          <a:xfrm>
            <a:off x="3191792" y="2994293"/>
            <a:ext cx="2553449" cy="3205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08" y="5033332"/>
            <a:ext cx="1797033" cy="906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Curved Connector 45"/>
          <p:cNvCxnSpPr/>
          <p:nvPr/>
        </p:nvCxnSpPr>
        <p:spPr>
          <a:xfrm rot="10800000" flipV="1">
            <a:off x="2757716" y="4819479"/>
            <a:ext cx="1130015" cy="69594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3" name="Straight Connector 2062"/>
          <p:cNvCxnSpPr/>
          <p:nvPr/>
        </p:nvCxnSpPr>
        <p:spPr>
          <a:xfrm flipH="1" flipV="1">
            <a:off x="2956985" y="3280225"/>
            <a:ext cx="1963359" cy="21771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65" name="Straight Arrow Connector 2064"/>
          <p:cNvCxnSpPr/>
          <p:nvPr/>
        </p:nvCxnSpPr>
        <p:spPr>
          <a:xfrm flipH="1">
            <a:off x="2757716" y="3280226"/>
            <a:ext cx="199269" cy="108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555619" y="2014143"/>
            <a:ext cx="3585028" cy="318394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prstClr val="black"/>
                </a:solidFill>
              </a:rPr>
              <a:t>QC throughout the compaction 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prstClr val="black"/>
                </a:solidFill>
              </a:rPr>
              <a:t>Provide real-time evaluation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b="1" dirty="0">
                <a:solidFill>
                  <a:srgbClr val="1F497D"/>
                </a:solidFill>
              </a:rPr>
              <a:t>Entire compacted area covered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prstClr val="black"/>
                </a:solidFill>
              </a:rPr>
              <a:t>Under/over-compacted regions can be identified and remediated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prstClr val="black"/>
                </a:solidFill>
              </a:rPr>
              <a:t>Georeferenced color-coded strip chart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066" name="Right Arrow 2065"/>
          <p:cNvSpPr/>
          <p:nvPr/>
        </p:nvSpPr>
        <p:spPr>
          <a:xfrm>
            <a:off x="5854098" y="4352348"/>
            <a:ext cx="592665" cy="565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426978" y="1232275"/>
            <a:ext cx="2212310" cy="5232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Advantages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28" y="2577024"/>
            <a:ext cx="574867" cy="42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itle 43"/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</a:rPr>
              <a:t>Intelligent Compaction: Advantages</a:t>
            </a:r>
          </a:p>
        </p:txBody>
      </p:sp>
    </p:spTree>
    <p:extLst>
      <p:ext uri="{BB962C8B-B14F-4D97-AF65-F5344CB8AC3E}">
        <p14:creationId xmlns:p14="http://schemas.microsoft.com/office/powerpoint/2010/main" val="547728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>
          <a:xfrm>
            <a:off x="2088879" y="1175654"/>
            <a:ext cx="8229600" cy="736998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Futura T Light"/>
              </a:rPr>
              <a:t>Intelligent Compaction Analyzer (ICA)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773889"/>
            <a:ext cx="8334375" cy="4589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7829" y="5587747"/>
            <a:ext cx="684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Developed at The University of Oklahoma (</a:t>
            </a:r>
            <a:r>
              <a:rPr lang="en-US" b="1" dirty="0">
                <a:solidFill>
                  <a:srgbClr val="00B050"/>
                </a:solidFill>
              </a:rPr>
              <a:t>S. Commuri and M. Zaman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1941" y="4993793"/>
            <a:ext cx="2438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Subgrade/asphalt layer</a:t>
            </a:r>
          </a:p>
        </p:txBody>
      </p:sp>
      <p:sp>
        <p:nvSpPr>
          <p:cNvPr id="25" name="Title 43"/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Intelligent Compaction Analyzer (ICA)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95209-0E11-450C-810A-1FDDA3FF850F}"/>
              </a:ext>
            </a:extLst>
          </p:cNvPr>
          <p:cNvSpPr txBox="1"/>
          <p:nvPr/>
        </p:nvSpPr>
        <p:spPr>
          <a:xfrm>
            <a:off x="6864627" y="1175655"/>
            <a:ext cx="3238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Also, called Intelligent Asphalt Compaction Analyzer (IACA)</a:t>
            </a:r>
          </a:p>
        </p:txBody>
      </p:sp>
    </p:spTree>
    <p:extLst>
      <p:ext uri="{BB962C8B-B14F-4D97-AF65-F5344CB8AC3E}">
        <p14:creationId xmlns:p14="http://schemas.microsoft.com/office/powerpoint/2010/main" val="150292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telligent Asphalt Compaction Analyzer-Video">
            <a:hlinkClick r:id="" action="ppaction://media"/>
            <a:extLst>
              <a:ext uri="{FF2B5EF4-FFF2-40B4-BE49-F238E27FC236}">
                <a16:creationId xmlns:a16="http://schemas.microsoft.com/office/drawing/2014/main" id="{419111C2-F248-4DD5-A0B1-46E95EDB38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6750" y="1235076"/>
            <a:ext cx="5780088" cy="4335463"/>
          </a:xfrm>
        </p:spPr>
      </p:pic>
      <p:sp>
        <p:nvSpPr>
          <p:cNvPr id="7" name="Title 43">
            <a:extLst>
              <a:ext uri="{FF2B5EF4-FFF2-40B4-BE49-F238E27FC236}">
                <a16:creationId xmlns:a16="http://schemas.microsoft.com/office/drawing/2014/main" id="{08D46437-DB69-421C-A96D-D79AA6EC3201}"/>
              </a:ext>
            </a:extLst>
          </p:cNvPr>
          <p:cNvSpPr txBox="1">
            <a:spLocks/>
          </p:cNvSpPr>
          <p:nvPr/>
        </p:nvSpPr>
        <p:spPr>
          <a:xfrm>
            <a:off x="2250396" y="73790"/>
            <a:ext cx="8316004" cy="736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Intelligent Compaction Analyzer (ICA) </a:t>
            </a:r>
            <a:r>
              <a:rPr lang="en-US" sz="2800" b="1" dirty="0">
                <a:hlinkClick r:id="rId5"/>
              </a:rPr>
              <a:t>Video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757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920A-E369-4D59-A0EC-B3351F65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Educational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18D86-EE68-4D65-AC81-4AE69BE91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Veta Software </a:t>
            </a:r>
            <a:r>
              <a:rPr lang="en-US" dirty="0"/>
              <a:t>Training and </a:t>
            </a:r>
            <a:r>
              <a:rPr lang="en-US" dirty="0">
                <a:hlinkClick r:id="rId3"/>
              </a:rPr>
              <a:t>Workshops</a:t>
            </a:r>
            <a:endParaRPr lang="en-US" dirty="0"/>
          </a:p>
          <a:p>
            <a:r>
              <a:rPr lang="en-US" dirty="0"/>
              <a:t>2015 Projects with Minimum 10,000 Tons HMA Let with Lump Sum Pay Item: 411(K) Intelligent Compaction</a:t>
            </a:r>
          </a:p>
          <a:p>
            <a:r>
              <a:rPr lang="en-US" dirty="0"/>
              <a:t>Bituminous Engineer and IC Vendor Attended Pre-Construction Meeting</a:t>
            </a:r>
          </a:p>
          <a:p>
            <a:pPr lvl="1"/>
            <a:r>
              <a:rPr lang="en-US" dirty="0"/>
              <a:t>Bituminous Engineer Meet with Construction Residency and Demonstrated Veta Software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31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920A-E369-4D59-A0EC-B3351F65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Experience - IC Projects and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18D86-EE68-4D65-AC81-4AE69BE91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of ODOT Average Bid Prices</a:t>
            </a:r>
          </a:p>
          <a:p>
            <a:pPr lvl="1"/>
            <a:r>
              <a:rPr lang="en-US" dirty="0"/>
              <a:t>IC used 2015Q2 through 2017Q1 in Districts 1, 3, 5, 6, and 8</a:t>
            </a:r>
          </a:p>
          <a:p>
            <a:r>
              <a:rPr lang="en-US" dirty="0"/>
              <a:t>Next Slides Highlight Findings from OU’s Last IC Research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044D9-2A17-4E1D-8FE8-90069BEDF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354" y="2907120"/>
            <a:ext cx="6036853" cy="325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9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F42EF0E72335469F7A2BB68C0D35FF" ma:contentTypeVersion="13" ma:contentTypeDescription="Create a new document." ma:contentTypeScope="" ma:versionID="1dab7dc34939b880a6d40fd2169d5194">
  <xsd:schema xmlns:xsd="http://www.w3.org/2001/XMLSchema" xmlns:xs="http://www.w3.org/2001/XMLSchema" xmlns:p="http://schemas.microsoft.com/office/2006/metadata/properties" xmlns:ns3="a8ae552b-d940-4042-b814-528556655111" xmlns:ns4="b711525c-8f93-4e5c-bf0a-b69b211c6a2f" targetNamespace="http://schemas.microsoft.com/office/2006/metadata/properties" ma:root="true" ma:fieldsID="cb92e9ebb27a36286a055771791b2db6" ns3:_="" ns4:_="">
    <xsd:import namespace="a8ae552b-d940-4042-b814-528556655111"/>
    <xsd:import namespace="b711525c-8f93-4e5c-bf0a-b69b211c6a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e552b-d940-4042-b814-5285566551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1525c-8f93-4e5c-bf0a-b69b211c6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7B14FA-AA09-4047-B021-4FA8696F967B}">
  <ds:schemaRefs>
    <ds:schemaRef ds:uri="http://schemas.microsoft.com/office/2006/documentManagement/types"/>
    <ds:schemaRef ds:uri="b711525c-8f93-4e5c-bf0a-b69b211c6a2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8ae552b-d940-4042-b814-52855665511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DB54BF-08F6-4C22-BCC4-EC5E480432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DA118-B545-4EDA-9261-66958EBFA545}">
  <ds:schemaRefs>
    <ds:schemaRef ds:uri="a8ae552b-d940-4042-b814-528556655111"/>
    <ds:schemaRef ds:uri="b711525c-8f93-4e5c-bf0a-b69b211c6a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</TotalTime>
  <Words>2006</Words>
  <Application>Microsoft Office PowerPoint</Application>
  <PresentationFormat>Widescreen</PresentationFormat>
  <Paragraphs>642</Paragraphs>
  <Slides>37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Franklin Gothic Book</vt:lpstr>
      <vt:lpstr>Futura T Light</vt:lpstr>
      <vt:lpstr>Garamond</vt:lpstr>
      <vt:lpstr>Wingdings</vt:lpstr>
      <vt:lpstr>Office Theme</vt:lpstr>
      <vt:lpstr> Intelligent Compaction (IC) – Education and Experience  Presented to: Oklahoma State Transportation and Innovative Council</vt:lpstr>
      <vt:lpstr>Summary</vt:lpstr>
      <vt:lpstr>Educational Introduction</vt:lpstr>
      <vt:lpstr>PowerPoint Presentation</vt:lpstr>
      <vt:lpstr>PowerPoint Presentation</vt:lpstr>
      <vt:lpstr>Intelligent Compaction Analyzer (ICA)</vt:lpstr>
      <vt:lpstr>PowerPoint Presentation</vt:lpstr>
      <vt:lpstr>Educational Training</vt:lpstr>
      <vt:lpstr>Experience - IC Projects and Research</vt:lpstr>
      <vt:lpstr>PowerPoint Presentation</vt:lpstr>
      <vt:lpstr>PowerPoint Presentation</vt:lpstr>
      <vt:lpstr>PowerPoint Presentation</vt:lpstr>
      <vt:lpstr>PowerPoint Presentation</vt:lpstr>
      <vt:lpstr>VETA 5.1 Features </vt:lpstr>
      <vt:lpstr>Phase 1: Three Projects </vt:lpstr>
      <vt:lpstr>Grid Point Based Pass Count </vt:lpstr>
      <vt:lpstr>Data Filtering for Boundary Layout</vt:lpstr>
      <vt:lpstr>Boundary Adjustment</vt:lpstr>
      <vt:lpstr>Project 1: Highway 38</vt:lpstr>
      <vt:lpstr>General Information</vt:lpstr>
      <vt:lpstr>Summary of Coverage </vt:lpstr>
      <vt:lpstr>Summary of Coverage (Cont’d) </vt:lpstr>
      <vt:lpstr>Coverage Pie Chart</vt:lpstr>
      <vt:lpstr>Summary of Temperature Results </vt:lpstr>
      <vt:lpstr>File Naming Problems</vt:lpstr>
      <vt:lpstr>PowerPoint Presentation</vt:lpstr>
      <vt:lpstr>PowerPoint Presentation</vt:lpstr>
      <vt:lpstr>PowerPoint Presentation</vt:lpstr>
      <vt:lpstr>PowerPoint Presentation</vt:lpstr>
      <vt:lpstr>Compliance and Missing Data</vt:lpstr>
      <vt:lpstr>Compliance and Missing Data</vt:lpstr>
      <vt:lpstr>Compliance and Missing Data</vt:lpstr>
      <vt:lpstr>PowerPoint Presentation</vt:lpstr>
      <vt:lpstr>Increase Experience</vt:lpstr>
      <vt:lpstr>Educational Improvement</vt:lpstr>
      <vt:lpstr>Educational Links</vt:lpstr>
      <vt:lpstr>Contact Information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Simin Pulat</dc:creator>
  <cp:lastModifiedBy>Kenneth Hobson</cp:lastModifiedBy>
  <cp:revision>16</cp:revision>
  <dcterms:created xsi:type="dcterms:W3CDTF">2015-01-14T19:18:41Z</dcterms:created>
  <dcterms:modified xsi:type="dcterms:W3CDTF">2022-03-21T17:46:32Z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0x010100F0F42EF0E72335469F7A2BB68C0D35FF</vt:lpwstr>
  </property>
</Properties>
</file>