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D4E5D-0584-4C4E-8D09-8D2ABDCE3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59777D-6D89-46B3-AD77-EB3CCF1E1D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8A615-5902-430E-B72C-AEB2F2FC7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5B48-C60F-485F-A560-B24E1F26A27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F8746-F40A-4F58-969C-077F62DA2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A59FD-69C2-47EB-AD4E-6ACA36CA2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4798-8465-495F-8063-9A34E0990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5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7793E-2649-4248-B897-A349ED6DE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5B1065-E2AE-4CE1-A16C-714D877B6A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ED343-E207-40F2-A24E-2E9CAC893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5B48-C60F-485F-A560-B24E1F26A27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D2247-2A06-407B-ADA4-7D02C9002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7B972-465C-46CF-8409-619820705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4798-8465-495F-8063-9A34E0990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94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85B41B-DB93-4CDA-9D39-524B990013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CE2137-91D7-4C39-92C8-F876FB086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21FAB-6369-4177-8B02-BBDFE5BBC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5B48-C60F-485F-A560-B24E1F26A27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3EA47-0BC3-47F2-8195-5DF2FE477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55663-CCF6-4803-9226-751CB0AB2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4798-8465-495F-8063-9A34E0990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23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2F0FE-9FA1-48FF-B40C-4D55272D0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FD58F-0111-43E7-B91D-EA636CB15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63E1B-2166-412C-BB70-53BBE2A69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5B48-C60F-485F-A560-B24E1F26A27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869BA-5AAD-41DB-A347-511886C3C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9946F-7628-4706-BA2A-BB524355D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4798-8465-495F-8063-9A34E0990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90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9890D-D2B2-4B30-89E9-EEE0D5D98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89265-2103-46CC-9FE4-8B769875E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299C0-17D9-4CE0-834A-B596735A4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5B48-C60F-485F-A560-B24E1F26A27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B1D8E-B9FB-4F8C-82FB-E6AECA189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C8975-2CB5-4F5B-805D-0359CEAE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4798-8465-495F-8063-9A34E0990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15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86530-E6EB-40AC-9A3D-20DB96678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84526-5204-48F2-82CE-5CF2756DD5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1A499-22D1-46F0-A110-F79825692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23A5EE-EB55-451F-AD6E-FCE797631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5B48-C60F-485F-A560-B24E1F26A27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95254-8B3C-4C20-BD17-81329382E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B6D316-F2DE-4156-8955-770EB31E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4798-8465-495F-8063-9A34E0990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6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AA478-1815-4C8D-A780-4385D5742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00D1C-5BDE-40E4-819A-DA9F7C7AF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DE06AA-6414-441A-984A-D20C3B2CCF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EAF78-2E41-431C-89CA-AE8B3DF6E3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C6971D-6D07-43CE-9E44-8773805EFC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525B99-5191-496A-865D-A30F519FA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5B48-C60F-485F-A560-B24E1F26A27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A9FA16-408F-46A0-AD3D-B8F1D8587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58FBA-7716-465B-8F8C-9B805B7C8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4798-8465-495F-8063-9A34E0990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80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7A17F-8BB2-45E0-B015-09DB6E9B4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D4A942-DD77-401A-A244-AD9C36AEA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5B48-C60F-485F-A560-B24E1F26A27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E47FFA-9B29-4370-9D9F-60611D8EC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DCA334-E770-460B-9D3C-4AACA635E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4798-8465-495F-8063-9A34E0990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06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E653AF-74EE-4A10-B7FF-FE776E046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5B48-C60F-485F-A560-B24E1F26A27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628D75-BEF1-47B1-A1BC-545BBD2F2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1786EF-A8FA-4ED8-9C76-9BE445155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4798-8465-495F-8063-9A34E0990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17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11E7C-727D-4795-ADE7-AF333BD4B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8943B-99FD-467C-88EA-5987FAFED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B819EF-2811-40C6-ABD2-4A1E71773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899742-E926-4B25-AFC2-F6B4D0C40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5B48-C60F-485F-A560-B24E1F26A27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07F128-196B-4658-AC7E-D02B4F110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1C86A4-130E-4062-992E-BE73A351E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4798-8465-495F-8063-9A34E0990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4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CBBCC-EFD7-4B75-863A-49F54461E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B2E8BC-7F43-4837-B644-851D4133CF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E07ADF-4652-4B53-BE7D-1642F3778A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C7C0A9-179F-43E6-9EF1-A26BA7B0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5B48-C60F-485F-A560-B24E1F26A27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FF453-82CD-40F9-8D95-4D23D4039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CF1315-7B49-4CB1-8CAA-3E660A30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4798-8465-495F-8063-9A34E0990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2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956BDF-FF9C-47E1-9BAF-3A57964B3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5B5BB-1BCC-45A4-A369-14B7CBF31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87D38-480A-4293-9294-73767ADBE8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D5B48-C60F-485F-A560-B24E1F26A27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5AB14-1EB0-4E7B-AEFD-F57938716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EDFC9-9DBA-47C0-8CBE-E9B1B00CB2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4798-8465-495F-8063-9A34E0990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3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hwa.dot.gov/publications/research/infrastructure/structures/11026/004.cfm#:~:text=Publication%20Number%3A%20FHWA-HRT-11-02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819D7-DF45-4189-BA0F-5167C9B3E7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GRS/IBS Bridge Abutments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00386E-E5F6-47E0-A7CE-CB6F7C576C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dirty="0"/>
              <a:t>Shannon Sheffert, PE</a:t>
            </a:r>
          </a:p>
          <a:p>
            <a:r>
              <a:rPr lang="en-US" sz="4800" dirty="0"/>
              <a:t>(405)742-7884</a:t>
            </a:r>
          </a:p>
          <a:p>
            <a:r>
              <a:rPr lang="en-US" sz="4800" dirty="0"/>
              <a:t>Shannon.sheffert@gmail.com</a:t>
            </a:r>
          </a:p>
        </p:txBody>
      </p:sp>
    </p:spTree>
    <p:extLst>
      <p:ext uri="{BB962C8B-B14F-4D97-AF65-F5344CB8AC3E}">
        <p14:creationId xmlns:p14="http://schemas.microsoft.com/office/powerpoint/2010/main" val="2809629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55BF1-CDA0-4406-9F65-4AA6EBE1F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a GRS Abutment?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7669A-A259-4A68-AC29-E4A47B71A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to design</a:t>
            </a:r>
          </a:p>
          <a:p>
            <a:r>
              <a:rPr lang="en-US" dirty="0"/>
              <a:t>Simple to build</a:t>
            </a:r>
          </a:p>
          <a:p>
            <a:r>
              <a:rPr lang="en-US" dirty="0"/>
              <a:t>CHEAP</a:t>
            </a:r>
          </a:p>
          <a:p>
            <a:r>
              <a:rPr lang="en-US" dirty="0"/>
              <a:t>No bump at the end of the road/bridge</a:t>
            </a:r>
          </a:p>
          <a:p>
            <a:r>
              <a:rPr lang="en-US" dirty="0"/>
              <a:t>And again, inexpensive and simple to build</a:t>
            </a:r>
          </a:p>
        </p:txBody>
      </p:sp>
    </p:spTree>
    <p:extLst>
      <p:ext uri="{BB962C8B-B14F-4D97-AF65-F5344CB8AC3E}">
        <p14:creationId xmlns:p14="http://schemas.microsoft.com/office/powerpoint/2010/main" val="225691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2446E-DB30-4B3A-8B6B-6246B3787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GRS/IBS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48366-3BC6-4B7A-96F1-25AEC466D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system of stacked </a:t>
            </a:r>
            <a:r>
              <a:rPr lang="en-US" b="1" u="sng" dirty="0"/>
              <a:t>concrete blocks </a:t>
            </a:r>
            <a:r>
              <a:rPr lang="en-US" dirty="0"/>
              <a:t>for a wall facing</a:t>
            </a:r>
          </a:p>
          <a:p>
            <a:r>
              <a:rPr lang="en-US" dirty="0"/>
              <a:t>The fill behind the wall is composed of gravel interlaid with geotextile fabric</a:t>
            </a:r>
          </a:p>
          <a:p>
            <a:r>
              <a:rPr lang="en-US" dirty="0"/>
              <a:t>The bridge deck sits on the compacted gravel mass and not on the wall itself</a:t>
            </a:r>
          </a:p>
          <a:p>
            <a:r>
              <a:rPr lang="en-US" dirty="0"/>
              <a:t>These can be built quickly </a:t>
            </a:r>
          </a:p>
          <a:p>
            <a:r>
              <a:rPr lang="en-US" dirty="0"/>
              <a:t>Only a few hands track hoe are need to build a bridge</a:t>
            </a:r>
          </a:p>
          <a:p>
            <a:r>
              <a:rPr lang="en-US" dirty="0"/>
              <a:t>There is little or no maintenance needed</a:t>
            </a:r>
          </a:p>
          <a:p>
            <a:r>
              <a:rPr lang="en-US" dirty="0"/>
              <a:t>No settlement at the end of the bridge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691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EC5F1-425C-4089-8F09-EBD97F144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Abutment and Deck Detail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5056FFC-6864-45F3-B585-625A29478B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2785" y="1943607"/>
            <a:ext cx="6306430" cy="4115374"/>
          </a:xfrm>
        </p:spPr>
      </p:pic>
    </p:spTree>
    <p:extLst>
      <p:ext uri="{BB962C8B-B14F-4D97-AF65-F5344CB8AC3E}">
        <p14:creationId xmlns:p14="http://schemas.microsoft.com/office/powerpoint/2010/main" val="2962907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AC558-0B2C-4607-9BAE-86EB71935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Fine print Details:</a:t>
            </a:r>
            <a:br>
              <a:rPr lang="en-US" dirty="0"/>
            </a:br>
            <a:r>
              <a:rPr lang="en-US" dirty="0"/>
              <a:t>Basically, it is a gravity structure with 12” layers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15F876-8138-43C8-8FCA-CE9C5E82C4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958722"/>
            <a:ext cx="10515600" cy="2085144"/>
          </a:xfrm>
        </p:spPr>
      </p:pic>
    </p:spTree>
    <p:extLst>
      <p:ext uri="{BB962C8B-B14F-4D97-AF65-F5344CB8AC3E}">
        <p14:creationId xmlns:p14="http://schemas.microsoft.com/office/powerpoint/2010/main" val="594131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0784E-4E03-4136-8114-C66F399CE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‘burrito’ detail for the base and layers for the mass abutment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35BA782-7D12-439C-ACD7-F471EA749B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9893" y="1825625"/>
            <a:ext cx="6992213" cy="4351338"/>
          </a:xfrm>
        </p:spPr>
      </p:pic>
    </p:spTree>
    <p:extLst>
      <p:ext uri="{BB962C8B-B14F-4D97-AF65-F5344CB8AC3E}">
        <p14:creationId xmlns:p14="http://schemas.microsoft.com/office/powerpoint/2010/main" val="2221872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88C1E-E394-4F39-8893-52751CA8D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deck sits on the compacted gravel mass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FA02FB-706D-43EA-83FD-ECE9233481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2390" y="2281791"/>
            <a:ext cx="5687219" cy="3439005"/>
          </a:xfrm>
        </p:spPr>
      </p:pic>
    </p:spTree>
    <p:extLst>
      <p:ext uri="{BB962C8B-B14F-4D97-AF65-F5344CB8AC3E}">
        <p14:creationId xmlns:p14="http://schemas.microsoft.com/office/powerpoint/2010/main" val="1020813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3AD65-EA20-44FD-A0B6-FDCB9134B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For more info go to the FHWA Website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CC3A4-C5BD-4D23-8A7E-7FB7E1D0B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https://www.fhwa.dot.gov/publications/research/infrastructure/structures/11026/004.cfm#:~:text=Publication%20Number%3A%20FHWA-HRT-11-026</a:t>
            </a:r>
            <a:r>
              <a:rPr lang="en-US" dirty="0"/>
              <a:t> </a:t>
            </a:r>
          </a:p>
          <a:p>
            <a:r>
              <a:rPr lang="en-US" dirty="0"/>
              <a:t>Or simply </a:t>
            </a:r>
            <a:r>
              <a:rPr lang="en-US" dirty="0">
                <a:solidFill>
                  <a:srgbClr val="FF0000"/>
                </a:solidFill>
              </a:rPr>
              <a:t>EVERY DAY COUNTS </a:t>
            </a:r>
          </a:p>
          <a:p>
            <a:pPr algn="ctr"/>
            <a:r>
              <a:rPr lang="en-US" sz="2800" b="1" i="0" dirty="0">
                <a:solidFill>
                  <a:srgbClr val="3366CC"/>
                </a:solidFill>
                <a:effectLst/>
                <a:latin typeface="Arial" panose="020B0604020202020204" pitchFamily="34" charset="0"/>
              </a:rPr>
              <a:t>Geosynthetic Reinforced Soil Integrated Bridge System</a:t>
            </a:r>
            <a:endParaRPr lang="en-US" b="1" i="0" dirty="0">
              <a:solidFill>
                <a:srgbClr val="0066CC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445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216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GRS/IBS Bridge Abutments </vt:lpstr>
      <vt:lpstr>Why a GRS Abutment?</vt:lpstr>
      <vt:lpstr>What is GRS/IBS</vt:lpstr>
      <vt:lpstr>Abutment and Deck Detail</vt:lpstr>
      <vt:lpstr>Fine print Details: Basically, it is a gravity structure with 12” layers</vt:lpstr>
      <vt:lpstr>The ‘burrito’ detail for the base and layers for the mass abutment</vt:lpstr>
      <vt:lpstr>The deck sits on the compacted gravel mass</vt:lpstr>
      <vt:lpstr>For more info go to the FHWA Website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GRS/IBS Bridge Abutments </dc:title>
  <dc:creator>Shannon Sheffert</dc:creator>
  <cp:lastModifiedBy>Shannon Sheffert</cp:lastModifiedBy>
  <cp:revision>2</cp:revision>
  <dcterms:created xsi:type="dcterms:W3CDTF">2021-09-29T20:19:10Z</dcterms:created>
  <dcterms:modified xsi:type="dcterms:W3CDTF">2021-09-29T20:44:51Z</dcterms:modified>
</cp:coreProperties>
</file>