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67" r:id="rId4"/>
  </p:sldMasterIdLst>
  <p:notesMasterIdLst>
    <p:notesMasterId r:id="rId136"/>
  </p:notesMasterIdLst>
  <p:sldIdLst>
    <p:sldId id="260" r:id="rId5"/>
    <p:sldId id="261" r:id="rId6"/>
    <p:sldId id="443" r:id="rId7"/>
    <p:sldId id="263" r:id="rId8"/>
    <p:sldId id="264" r:id="rId9"/>
    <p:sldId id="453" r:id="rId10"/>
    <p:sldId id="454" r:id="rId11"/>
    <p:sldId id="265" r:id="rId12"/>
    <p:sldId id="266" r:id="rId13"/>
    <p:sldId id="268" r:id="rId14"/>
    <p:sldId id="269" r:id="rId15"/>
    <p:sldId id="455" r:id="rId16"/>
    <p:sldId id="456" r:id="rId17"/>
    <p:sldId id="473" r:id="rId18"/>
    <p:sldId id="470" r:id="rId19"/>
    <p:sldId id="458" r:id="rId20"/>
    <p:sldId id="270" r:id="rId21"/>
    <p:sldId id="271" r:id="rId22"/>
    <p:sldId id="444" r:id="rId23"/>
    <p:sldId id="354" r:id="rId24"/>
    <p:sldId id="276" r:id="rId25"/>
    <p:sldId id="275" r:id="rId26"/>
    <p:sldId id="278" r:id="rId27"/>
    <p:sldId id="459" r:id="rId28"/>
    <p:sldId id="460" r:id="rId29"/>
    <p:sldId id="461" r:id="rId30"/>
    <p:sldId id="462" r:id="rId31"/>
    <p:sldId id="279" r:id="rId32"/>
    <p:sldId id="280" r:id="rId33"/>
    <p:sldId id="281" r:id="rId34"/>
    <p:sldId id="474" r:id="rId35"/>
    <p:sldId id="369" r:id="rId36"/>
    <p:sldId id="439" r:id="rId37"/>
    <p:sldId id="463" r:id="rId38"/>
    <p:sldId id="283" r:id="rId39"/>
    <p:sldId id="464" r:id="rId40"/>
    <p:sldId id="465" r:id="rId41"/>
    <p:sldId id="475" r:id="rId42"/>
    <p:sldId id="466" r:id="rId43"/>
    <p:sldId id="467" r:id="rId44"/>
    <p:sldId id="378" r:id="rId45"/>
    <p:sldId id="379" r:id="rId46"/>
    <p:sldId id="468" r:id="rId47"/>
    <p:sldId id="380" r:id="rId48"/>
    <p:sldId id="381" r:id="rId49"/>
    <p:sldId id="386" r:id="rId50"/>
    <p:sldId id="485" r:id="rId51"/>
    <p:sldId id="402" r:id="rId52"/>
    <p:sldId id="403" r:id="rId53"/>
    <p:sldId id="404" r:id="rId54"/>
    <p:sldId id="406" r:id="rId55"/>
    <p:sldId id="407" r:id="rId56"/>
    <p:sldId id="409" r:id="rId57"/>
    <p:sldId id="410" r:id="rId58"/>
    <p:sldId id="411" r:id="rId59"/>
    <p:sldId id="412" r:id="rId60"/>
    <p:sldId id="416" r:id="rId61"/>
    <p:sldId id="417" r:id="rId62"/>
    <p:sldId id="425" r:id="rId63"/>
    <p:sldId id="469" r:id="rId64"/>
    <p:sldId id="426" r:id="rId65"/>
    <p:sldId id="418" r:id="rId66"/>
    <p:sldId id="420" r:id="rId67"/>
    <p:sldId id="391" r:id="rId68"/>
    <p:sldId id="392" r:id="rId69"/>
    <p:sldId id="393" r:id="rId70"/>
    <p:sldId id="394" r:id="rId71"/>
    <p:sldId id="395" r:id="rId72"/>
    <p:sldId id="396" r:id="rId73"/>
    <p:sldId id="397" r:id="rId74"/>
    <p:sldId id="398" r:id="rId75"/>
    <p:sldId id="399" r:id="rId76"/>
    <p:sldId id="429" r:id="rId77"/>
    <p:sldId id="435" r:id="rId78"/>
    <p:sldId id="436" r:id="rId79"/>
    <p:sldId id="401" r:id="rId80"/>
    <p:sldId id="415" r:id="rId81"/>
    <p:sldId id="413" r:id="rId82"/>
    <p:sldId id="445" r:id="rId83"/>
    <p:sldId id="414" r:id="rId84"/>
    <p:sldId id="291" r:id="rId85"/>
    <p:sldId id="292" r:id="rId86"/>
    <p:sldId id="293" r:id="rId87"/>
    <p:sldId id="294" r:id="rId88"/>
    <p:sldId id="295" r:id="rId89"/>
    <p:sldId id="296" r:id="rId90"/>
    <p:sldId id="299" r:id="rId91"/>
    <p:sldId id="297" r:id="rId92"/>
    <p:sldId id="487" r:id="rId93"/>
    <p:sldId id="324" r:id="rId94"/>
    <p:sldId id="325" r:id="rId95"/>
    <p:sldId id="488" r:id="rId96"/>
    <p:sldId id="326" r:id="rId97"/>
    <p:sldId id="327" r:id="rId98"/>
    <p:sldId id="422" r:id="rId99"/>
    <p:sldId id="329" r:id="rId100"/>
    <p:sldId id="330" r:id="rId101"/>
    <p:sldId id="331" r:id="rId102"/>
    <p:sldId id="450" r:id="rId103"/>
    <p:sldId id="421" r:id="rId104"/>
    <p:sldId id="333" r:id="rId105"/>
    <p:sldId id="334" r:id="rId106"/>
    <p:sldId id="361" r:id="rId107"/>
    <p:sldId id="447" r:id="rId108"/>
    <p:sldId id="451" r:id="rId109"/>
    <p:sldId id="471" r:id="rId110"/>
    <p:sldId id="449" r:id="rId111"/>
    <p:sldId id="472" r:id="rId112"/>
    <p:sldId id="480" r:id="rId113"/>
    <p:sldId id="476" r:id="rId114"/>
    <p:sldId id="478" r:id="rId115"/>
    <p:sldId id="477" r:id="rId116"/>
    <p:sldId id="479" r:id="rId117"/>
    <p:sldId id="481" r:id="rId118"/>
    <p:sldId id="482" r:id="rId119"/>
    <p:sldId id="489" r:id="rId120"/>
    <p:sldId id="483" r:id="rId121"/>
    <p:sldId id="484" r:id="rId122"/>
    <p:sldId id="490" r:id="rId123"/>
    <p:sldId id="491" r:id="rId124"/>
    <p:sldId id="446" r:id="rId125"/>
    <p:sldId id="336" r:id="rId126"/>
    <p:sldId id="337" r:id="rId127"/>
    <p:sldId id="338" r:id="rId128"/>
    <p:sldId id="344" r:id="rId129"/>
    <p:sldId id="345" r:id="rId130"/>
    <p:sldId id="346" r:id="rId131"/>
    <p:sldId id="347" r:id="rId132"/>
    <p:sldId id="353" r:id="rId133"/>
    <p:sldId id="365" r:id="rId134"/>
    <p:sldId id="348" r:id="rId1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B6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E3EE83-303A-4C84-953E-17C28975364C}" v="1" dt="2026-09-07T22:30:14.096"/>
    <p1510:client id="{88FE725E-EFED-4C5D-9406-C6FADCF2739A}" v="12" dt="2026-09-07T22:26:17.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03" autoAdjust="0"/>
    <p:restoredTop sz="94716"/>
  </p:normalViewPr>
  <p:slideViewPr>
    <p:cSldViewPr snapToGrid="0" snapToObjects="1">
      <p:cViewPr>
        <p:scale>
          <a:sx n="62" d="100"/>
          <a:sy n="62" d="100"/>
        </p:scale>
        <p:origin x="1292" y="268"/>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notesViewPr>
    <p:cSldViewPr snapToGrid="0" snapToObjects="1">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notesMaster" Target="notesMasters/notesMaster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en Howard" userId="f023de57-1e94-40be-8cc7-701c3d85f778" providerId="ADAL" clId="{B1640269-14DD-4C34-9E56-B6CAEE706042}"/>
    <pc:docChg chg="undo custSel addSld delSld modSld">
      <pc:chgData name="Karen Howard" userId="f023de57-1e94-40be-8cc7-701c3d85f778" providerId="ADAL" clId="{B1640269-14DD-4C34-9E56-B6CAEE706042}" dt="2026-09-07T22:33:01.174" v="2456" actId="207"/>
      <pc:docMkLst>
        <pc:docMk/>
      </pc:docMkLst>
      <pc:sldChg chg="modSp mod">
        <pc:chgData name="Karen Howard" userId="f023de57-1e94-40be-8cc7-701c3d85f778" providerId="ADAL" clId="{B1640269-14DD-4C34-9E56-B6CAEE706042}" dt="2026-09-07T20:39:01.697" v="2055" actId="207"/>
        <pc:sldMkLst>
          <pc:docMk/>
          <pc:sldMk cId="702489392" sldId="260"/>
        </pc:sldMkLst>
        <pc:spChg chg="mod">
          <ac:chgData name="Karen Howard" userId="f023de57-1e94-40be-8cc7-701c3d85f778" providerId="ADAL" clId="{B1640269-14DD-4C34-9E56-B6CAEE706042}" dt="2026-09-07T20:38:54.496" v="2054" actId="207"/>
          <ac:spMkLst>
            <pc:docMk/>
            <pc:sldMk cId="702489392" sldId="260"/>
            <ac:spMk id="2" creationId="{EBBB2A72-1566-C340-A75C-979E29DF6192}"/>
          </ac:spMkLst>
        </pc:spChg>
        <pc:spChg chg="mod">
          <ac:chgData name="Karen Howard" userId="f023de57-1e94-40be-8cc7-701c3d85f778" providerId="ADAL" clId="{B1640269-14DD-4C34-9E56-B6CAEE706042}" dt="2026-09-07T20:39:01.697" v="2055" actId="207"/>
          <ac:spMkLst>
            <pc:docMk/>
            <pc:sldMk cId="702489392" sldId="260"/>
            <ac:spMk id="3" creationId="{FA7BCB10-F0AD-B745-9D5D-AE75FE0F02D2}"/>
          </ac:spMkLst>
        </pc:spChg>
      </pc:sldChg>
      <pc:sldChg chg="modSp mod">
        <pc:chgData name="Karen Howard" userId="f023de57-1e94-40be-8cc7-701c3d85f778" providerId="ADAL" clId="{B1640269-14DD-4C34-9E56-B6CAEE706042}" dt="2026-09-07T20:39:15.882" v="2057" actId="207"/>
        <pc:sldMkLst>
          <pc:docMk/>
          <pc:sldMk cId="549013719" sldId="261"/>
        </pc:sldMkLst>
        <pc:spChg chg="mod">
          <ac:chgData name="Karen Howard" userId="f023de57-1e94-40be-8cc7-701c3d85f778" providerId="ADAL" clId="{B1640269-14DD-4C34-9E56-B6CAEE706042}" dt="2026-09-07T20:39:10.122" v="2056" actId="207"/>
          <ac:spMkLst>
            <pc:docMk/>
            <pc:sldMk cId="549013719" sldId="261"/>
            <ac:spMk id="6" creationId="{00000000-0000-0000-0000-000000000000}"/>
          </ac:spMkLst>
        </pc:spChg>
        <pc:spChg chg="mod">
          <ac:chgData name="Karen Howard" userId="f023de57-1e94-40be-8cc7-701c3d85f778" providerId="ADAL" clId="{B1640269-14DD-4C34-9E56-B6CAEE706042}" dt="2026-09-07T20:39:15.882" v="2057" actId="207"/>
          <ac:spMkLst>
            <pc:docMk/>
            <pc:sldMk cId="549013719" sldId="261"/>
            <ac:spMk id="7" creationId="{00000000-0000-0000-0000-000000000000}"/>
          </ac:spMkLst>
        </pc:spChg>
      </pc:sldChg>
      <pc:sldChg chg="modSp mod">
        <pc:chgData name="Karen Howard" userId="f023de57-1e94-40be-8cc7-701c3d85f778" providerId="ADAL" clId="{B1640269-14DD-4C34-9E56-B6CAEE706042}" dt="2026-09-07T20:39:41.317" v="2061" actId="207"/>
        <pc:sldMkLst>
          <pc:docMk/>
          <pc:sldMk cId="2860466775" sldId="263"/>
        </pc:sldMkLst>
        <pc:spChg chg="mod">
          <ac:chgData name="Karen Howard" userId="f023de57-1e94-40be-8cc7-701c3d85f778" providerId="ADAL" clId="{B1640269-14DD-4C34-9E56-B6CAEE706042}" dt="2026-09-07T20:39:35.313" v="2060" actId="207"/>
          <ac:spMkLst>
            <pc:docMk/>
            <pc:sldMk cId="2860466775" sldId="263"/>
            <ac:spMk id="2" creationId="{00000000-0000-0000-0000-000000000000}"/>
          </ac:spMkLst>
        </pc:spChg>
        <pc:spChg chg="mod">
          <ac:chgData name="Karen Howard" userId="f023de57-1e94-40be-8cc7-701c3d85f778" providerId="ADAL" clId="{B1640269-14DD-4C34-9E56-B6CAEE706042}" dt="2026-09-07T20:39:41.317" v="2061" actId="207"/>
          <ac:spMkLst>
            <pc:docMk/>
            <pc:sldMk cId="2860466775" sldId="263"/>
            <ac:spMk id="3" creationId="{00000000-0000-0000-0000-000000000000}"/>
          </ac:spMkLst>
        </pc:spChg>
      </pc:sldChg>
      <pc:sldChg chg="modSp mod">
        <pc:chgData name="Karen Howard" userId="f023de57-1e94-40be-8cc7-701c3d85f778" providerId="ADAL" clId="{B1640269-14DD-4C34-9E56-B6CAEE706042}" dt="2026-09-07T20:40:48.994" v="2066" actId="12"/>
        <pc:sldMkLst>
          <pc:docMk/>
          <pc:sldMk cId="2458210095" sldId="264"/>
        </pc:sldMkLst>
        <pc:spChg chg="mod">
          <ac:chgData name="Karen Howard" userId="f023de57-1e94-40be-8cc7-701c3d85f778" providerId="ADAL" clId="{B1640269-14DD-4C34-9E56-B6CAEE706042}" dt="2026-09-07T20:39:54.927" v="2062" actId="207"/>
          <ac:spMkLst>
            <pc:docMk/>
            <pc:sldMk cId="2458210095" sldId="264"/>
            <ac:spMk id="2" creationId="{00000000-0000-0000-0000-000000000000}"/>
          </ac:spMkLst>
        </pc:spChg>
        <pc:spChg chg="mod">
          <ac:chgData name="Karen Howard" userId="f023de57-1e94-40be-8cc7-701c3d85f778" providerId="ADAL" clId="{B1640269-14DD-4C34-9E56-B6CAEE706042}" dt="2026-09-07T20:40:48.994" v="2066" actId="12"/>
          <ac:spMkLst>
            <pc:docMk/>
            <pc:sldMk cId="2458210095" sldId="264"/>
            <ac:spMk id="3" creationId="{00000000-0000-0000-0000-000000000000}"/>
          </ac:spMkLst>
        </pc:spChg>
      </pc:sldChg>
      <pc:sldChg chg="modSp mod">
        <pc:chgData name="Karen Howard" userId="f023de57-1e94-40be-8cc7-701c3d85f778" providerId="ADAL" clId="{B1640269-14DD-4C34-9E56-B6CAEE706042}" dt="2026-09-07T20:44:50.375" v="2085" actId="12"/>
        <pc:sldMkLst>
          <pc:docMk/>
          <pc:sldMk cId="1955454796" sldId="266"/>
        </pc:sldMkLst>
        <pc:spChg chg="mod">
          <ac:chgData name="Karen Howard" userId="f023de57-1e94-40be-8cc7-701c3d85f778" providerId="ADAL" clId="{B1640269-14DD-4C34-9E56-B6CAEE706042}" dt="2026-09-07T20:44:13.109" v="2082" actId="207"/>
          <ac:spMkLst>
            <pc:docMk/>
            <pc:sldMk cId="1955454796" sldId="266"/>
            <ac:spMk id="2" creationId="{00000000-0000-0000-0000-000000000000}"/>
          </ac:spMkLst>
        </pc:spChg>
        <pc:spChg chg="mod">
          <ac:chgData name="Karen Howard" userId="f023de57-1e94-40be-8cc7-701c3d85f778" providerId="ADAL" clId="{B1640269-14DD-4C34-9E56-B6CAEE706042}" dt="2026-09-07T20:44:50.375" v="2085" actId="12"/>
          <ac:spMkLst>
            <pc:docMk/>
            <pc:sldMk cId="1955454796" sldId="266"/>
            <ac:spMk id="3" creationId="{00000000-0000-0000-0000-000000000000}"/>
          </ac:spMkLst>
        </pc:spChg>
      </pc:sldChg>
      <pc:sldChg chg="modSp mod">
        <pc:chgData name="Karen Howard" userId="f023de57-1e94-40be-8cc7-701c3d85f778" providerId="ADAL" clId="{B1640269-14DD-4C34-9E56-B6CAEE706042}" dt="2026-09-07T20:45:35.513" v="2089" actId="12"/>
        <pc:sldMkLst>
          <pc:docMk/>
          <pc:sldMk cId="3430813746" sldId="268"/>
        </pc:sldMkLst>
        <pc:spChg chg="mod">
          <ac:chgData name="Karen Howard" userId="f023de57-1e94-40be-8cc7-701c3d85f778" providerId="ADAL" clId="{B1640269-14DD-4C34-9E56-B6CAEE706042}" dt="2026-09-07T20:44:59.664" v="2086" actId="207"/>
          <ac:spMkLst>
            <pc:docMk/>
            <pc:sldMk cId="3430813746" sldId="268"/>
            <ac:spMk id="2" creationId="{00000000-0000-0000-0000-000000000000}"/>
          </ac:spMkLst>
        </pc:spChg>
        <pc:spChg chg="mod">
          <ac:chgData name="Karen Howard" userId="f023de57-1e94-40be-8cc7-701c3d85f778" providerId="ADAL" clId="{B1640269-14DD-4C34-9E56-B6CAEE706042}" dt="2026-09-07T20:45:35.513" v="2089" actId="12"/>
          <ac:spMkLst>
            <pc:docMk/>
            <pc:sldMk cId="3430813746" sldId="268"/>
            <ac:spMk id="3" creationId="{00000000-0000-0000-0000-000000000000}"/>
          </ac:spMkLst>
        </pc:spChg>
      </pc:sldChg>
      <pc:sldChg chg="modSp mod">
        <pc:chgData name="Karen Howard" userId="f023de57-1e94-40be-8cc7-701c3d85f778" providerId="ADAL" clId="{B1640269-14DD-4C34-9E56-B6CAEE706042}" dt="2026-09-07T20:45:50.526" v="2091" actId="207"/>
        <pc:sldMkLst>
          <pc:docMk/>
          <pc:sldMk cId="2565314340" sldId="269"/>
        </pc:sldMkLst>
        <pc:spChg chg="mod">
          <ac:chgData name="Karen Howard" userId="f023de57-1e94-40be-8cc7-701c3d85f778" providerId="ADAL" clId="{B1640269-14DD-4C34-9E56-B6CAEE706042}" dt="2026-09-07T20:45:44.992" v="2090" actId="207"/>
          <ac:spMkLst>
            <pc:docMk/>
            <pc:sldMk cId="2565314340" sldId="269"/>
            <ac:spMk id="2" creationId="{00000000-0000-0000-0000-000000000000}"/>
          </ac:spMkLst>
        </pc:spChg>
        <pc:spChg chg="mod">
          <ac:chgData name="Karen Howard" userId="f023de57-1e94-40be-8cc7-701c3d85f778" providerId="ADAL" clId="{B1640269-14DD-4C34-9E56-B6CAEE706042}" dt="2026-09-07T20:45:50.526" v="2091" actId="207"/>
          <ac:spMkLst>
            <pc:docMk/>
            <pc:sldMk cId="2565314340" sldId="269"/>
            <ac:spMk id="3" creationId="{00000000-0000-0000-0000-000000000000}"/>
          </ac:spMkLst>
        </pc:spChg>
      </pc:sldChg>
      <pc:sldChg chg="modSp mod">
        <pc:chgData name="Karen Howard" userId="f023de57-1e94-40be-8cc7-701c3d85f778" providerId="ADAL" clId="{B1640269-14DD-4C34-9E56-B6CAEE706042}" dt="2026-09-07T20:50:04.600" v="2117" actId="207"/>
        <pc:sldMkLst>
          <pc:docMk/>
          <pc:sldMk cId="1077121517" sldId="275"/>
        </pc:sldMkLst>
        <pc:spChg chg="mod">
          <ac:chgData name="Karen Howard" userId="f023de57-1e94-40be-8cc7-701c3d85f778" providerId="ADAL" clId="{B1640269-14DD-4C34-9E56-B6CAEE706042}" dt="2026-09-07T20:49:59.881" v="2116" actId="207"/>
          <ac:spMkLst>
            <pc:docMk/>
            <pc:sldMk cId="1077121517" sldId="275"/>
            <ac:spMk id="2" creationId="{00000000-0000-0000-0000-000000000000}"/>
          </ac:spMkLst>
        </pc:spChg>
        <pc:spChg chg="mod">
          <ac:chgData name="Karen Howard" userId="f023de57-1e94-40be-8cc7-701c3d85f778" providerId="ADAL" clId="{B1640269-14DD-4C34-9E56-B6CAEE706042}" dt="2026-09-07T20:50:04.600" v="2117" actId="207"/>
          <ac:spMkLst>
            <pc:docMk/>
            <pc:sldMk cId="1077121517" sldId="275"/>
            <ac:spMk id="3" creationId="{00000000-0000-0000-0000-000000000000}"/>
          </ac:spMkLst>
        </pc:spChg>
      </pc:sldChg>
      <pc:sldChg chg="modSp mod">
        <pc:chgData name="Karen Howard" userId="f023de57-1e94-40be-8cc7-701c3d85f778" providerId="ADAL" clId="{B1640269-14DD-4C34-9E56-B6CAEE706042}" dt="2026-09-07T20:49:52.967" v="2115" actId="207"/>
        <pc:sldMkLst>
          <pc:docMk/>
          <pc:sldMk cId="1397126642" sldId="276"/>
        </pc:sldMkLst>
        <pc:spChg chg="mod">
          <ac:chgData name="Karen Howard" userId="f023de57-1e94-40be-8cc7-701c3d85f778" providerId="ADAL" clId="{B1640269-14DD-4C34-9E56-B6CAEE706042}" dt="2026-09-07T20:49:52.967" v="2115" actId="207"/>
          <ac:spMkLst>
            <pc:docMk/>
            <pc:sldMk cId="1397126642" sldId="276"/>
            <ac:spMk id="2" creationId="{00000000-0000-0000-0000-000000000000}"/>
          </ac:spMkLst>
        </pc:spChg>
      </pc:sldChg>
      <pc:sldChg chg="modSp mod">
        <pc:chgData name="Karen Howard" userId="f023de57-1e94-40be-8cc7-701c3d85f778" providerId="ADAL" clId="{B1640269-14DD-4C34-9E56-B6CAEE706042}" dt="2026-09-07T20:50:17.243" v="2119" actId="207"/>
        <pc:sldMkLst>
          <pc:docMk/>
          <pc:sldMk cId="1023044976" sldId="278"/>
        </pc:sldMkLst>
        <pc:spChg chg="mod">
          <ac:chgData name="Karen Howard" userId="f023de57-1e94-40be-8cc7-701c3d85f778" providerId="ADAL" clId="{B1640269-14DD-4C34-9E56-B6CAEE706042}" dt="2026-09-07T20:50:11.536" v="2118" actId="207"/>
          <ac:spMkLst>
            <pc:docMk/>
            <pc:sldMk cId="1023044976" sldId="278"/>
            <ac:spMk id="2" creationId="{00000000-0000-0000-0000-000000000000}"/>
          </ac:spMkLst>
        </pc:spChg>
        <pc:spChg chg="mod">
          <ac:chgData name="Karen Howard" userId="f023de57-1e94-40be-8cc7-701c3d85f778" providerId="ADAL" clId="{B1640269-14DD-4C34-9E56-B6CAEE706042}" dt="2026-09-07T20:50:17.243" v="2119" actId="207"/>
          <ac:spMkLst>
            <pc:docMk/>
            <pc:sldMk cId="1023044976" sldId="278"/>
            <ac:spMk id="3" creationId="{00000000-0000-0000-0000-000000000000}"/>
          </ac:spMkLst>
        </pc:spChg>
      </pc:sldChg>
      <pc:sldChg chg="modSp mod">
        <pc:chgData name="Karen Howard" userId="f023de57-1e94-40be-8cc7-701c3d85f778" providerId="ADAL" clId="{B1640269-14DD-4C34-9E56-B6CAEE706042}" dt="2026-09-07T20:53:36.730" v="2141" actId="12"/>
        <pc:sldMkLst>
          <pc:docMk/>
          <pc:sldMk cId="1147907085" sldId="279"/>
        </pc:sldMkLst>
        <pc:spChg chg="mod">
          <ac:chgData name="Karen Howard" userId="f023de57-1e94-40be-8cc7-701c3d85f778" providerId="ADAL" clId="{B1640269-14DD-4C34-9E56-B6CAEE706042}" dt="2026-09-07T20:53:07.935" v="2138" actId="207"/>
          <ac:spMkLst>
            <pc:docMk/>
            <pc:sldMk cId="1147907085" sldId="279"/>
            <ac:spMk id="2" creationId="{00000000-0000-0000-0000-000000000000}"/>
          </ac:spMkLst>
        </pc:spChg>
        <pc:spChg chg="mod">
          <ac:chgData name="Karen Howard" userId="f023de57-1e94-40be-8cc7-701c3d85f778" providerId="ADAL" clId="{B1640269-14DD-4C34-9E56-B6CAEE706042}" dt="2026-09-07T20:53:36.730" v="2141" actId="12"/>
          <ac:spMkLst>
            <pc:docMk/>
            <pc:sldMk cId="1147907085" sldId="279"/>
            <ac:spMk id="3" creationId="{00000000-0000-0000-0000-000000000000}"/>
          </ac:spMkLst>
        </pc:spChg>
      </pc:sldChg>
      <pc:sldChg chg="modSp mod">
        <pc:chgData name="Karen Howard" userId="f023de57-1e94-40be-8cc7-701c3d85f778" providerId="ADAL" clId="{B1640269-14DD-4C34-9E56-B6CAEE706042}" dt="2026-09-07T20:54:34.657" v="2146" actId="12"/>
        <pc:sldMkLst>
          <pc:docMk/>
          <pc:sldMk cId="3887413244" sldId="280"/>
        </pc:sldMkLst>
        <pc:spChg chg="mod">
          <ac:chgData name="Karen Howard" userId="f023de57-1e94-40be-8cc7-701c3d85f778" providerId="ADAL" clId="{B1640269-14DD-4C34-9E56-B6CAEE706042}" dt="2026-09-07T20:53:45.537" v="2142" actId="207"/>
          <ac:spMkLst>
            <pc:docMk/>
            <pc:sldMk cId="3887413244" sldId="280"/>
            <ac:spMk id="2" creationId="{00000000-0000-0000-0000-000000000000}"/>
          </ac:spMkLst>
        </pc:spChg>
        <pc:spChg chg="mod">
          <ac:chgData name="Karen Howard" userId="f023de57-1e94-40be-8cc7-701c3d85f778" providerId="ADAL" clId="{B1640269-14DD-4C34-9E56-B6CAEE706042}" dt="2026-09-07T20:54:34.657" v="2146" actId="12"/>
          <ac:spMkLst>
            <pc:docMk/>
            <pc:sldMk cId="3887413244" sldId="280"/>
            <ac:spMk id="3" creationId="{00000000-0000-0000-0000-000000000000}"/>
          </ac:spMkLst>
        </pc:spChg>
      </pc:sldChg>
      <pc:sldChg chg="modSp mod">
        <pc:chgData name="Karen Howard" userId="f023de57-1e94-40be-8cc7-701c3d85f778" providerId="ADAL" clId="{B1640269-14DD-4C34-9E56-B6CAEE706042}" dt="2026-09-07T20:55:30.217" v="2150" actId="207"/>
        <pc:sldMkLst>
          <pc:docMk/>
          <pc:sldMk cId="568973488" sldId="281"/>
        </pc:sldMkLst>
        <pc:spChg chg="mod">
          <ac:chgData name="Karen Howard" userId="f023de57-1e94-40be-8cc7-701c3d85f778" providerId="ADAL" clId="{B1640269-14DD-4C34-9E56-B6CAEE706042}" dt="2026-09-07T20:55:30.217" v="2150" actId="207"/>
          <ac:spMkLst>
            <pc:docMk/>
            <pc:sldMk cId="568973488" sldId="281"/>
            <ac:spMk id="2" creationId="{00000000-0000-0000-0000-000000000000}"/>
          </ac:spMkLst>
        </pc:spChg>
        <pc:spChg chg="mod">
          <ac:chgData name="Karen Howard" userId="f023de57-1e94-40be-8cc7-701c3d85f778" providerId="ADAL" clId="{B1640269-14DD-4C34-9E56-B6CAEE706042}" dt="2026-09-07T20:55:24.546" v="2149" actId="207"/>
          <ac:spMkLst>
            <pc:docMk/>
            <pc:sldMk cId="568973488" sldId="281"/>
            <ac:spMk id="3" creationId="{00000000-0000-0000-0000-000000000000}"/>
          </ac:spMkLst>
        </pc:spChg>
      </pc:sldChg>
      <pc:sldChg chg="modSp mod">
        <pc:chgData name="Karen Howard" userId="f023de57-1e94-40be-8cc7-701c3d85f778" providerId="ADAL" clId="{B1640269-14DD-4C34-9E56-B6CAEE706042}" dt="2026-09-07T20:58:10.021" v="2166" actId="207"/>
        <pc:sldMkLst>
          <pc:docMk/>
          <pc:sldMk cId="2469831336" sldId="283"/>
        </pc:sldMkLst>
        <pc:spChg chg="mod">
          <ac:chgData name="Karen Howard" userId="f023de57-1e94-40be-8cc7-701c3d85f778" providerId="ADAL" clId="{B1640269-14DD-4C34-9E56-B6CAEE706042}" dt="2026-09-07T20:58:10.021" v="2166" actId="207"/>
          <ac:spMkLst>
            <pc:docMk/>
            <pc:sldMk cId="2469831336" sldId="283"/>
            <ac:spMk id="2" creationId="{00000000-0000-0000-0000-000000000000}"/>
          </ac:spMkLst>
        </pc:spChg>
        <pc:spChg chg="mod">
          <ac:chgData name="Karen Howard" userId="f023de57-1e94-40be-8cc7-701c3d85f778" providerId="ADAL" clId="{B1640269-14DD-4C34-9E56-B6CAEE706042}" dt="2026-09-07T20:58:05.880" v="2165" actId="207"/>
          <ac:spMkLst>
            <pc:docMk/>
            <pc:sldMk cId="2469831336" sldId="283"/>
            <ac:spMk id="3" creationId="{00000000-0000-0000-0000-000000000000}"/>
          </ac:spMkLst>
        </pc:spChg>
      </pc:sldChg>
      <pc:sldChg chg="modSp mod">
        <pc:chgData name="Karen Howard" userId="f023de57-1e94-40be-8cc7-701c3d85f778" providerId="ADAL" clId="{B1640269-14DD-4C34-9E56-B6CAEE706042}" dt="2026-09-07T22:03:33.303" v="2271" actId="207"/>
        <pc:sldMkLst>
          <pc:docMk/>
          <pc:sldMk cId="3421608308" sldId="292"/>
        </pc:sldMkLst>
        <pc:spChg chg="mod">
          <ac:chgData name="Karen Howard" userId="f023de57-1e94-40be-8cc7-701c3d85f778" providerId="ADAL" clId="{B1640269-14DD-4C34-9E56-B6CAEE706042}" dt="2026-09-07T22:03:33.303" v="2271" actId="207"/>
          <ac:spMkLst>
            <pc:docMk/>
            <pc:sldMk cId="3421608308" sldId="292"/>
            <ac:spMk id="2" creationId="{00000000-0000-0000-0000-000000000000}"/>
          </ac:spMkLst>
        </pc:spChg>
        <pc:spChg chg="mod">
          <ac:chgData name="Karen Howard" userId="f023de57-1e94-40be-8cc7-701c3d85f778" providerId="ADAL" clId="{B1640269-14DD-4C34-9E56-B6CAEE706042}" dt="2026-09-07T22:03:29.673" v="2270" actId="207"/>
          <ac:spMkLst>
            <pc:docMk/>
            <pc:sldMk cId="3421608308" sldId="292"/>
            <ac:spMk id="3" creationId="{00000000-0000-0000-0000-000000000000}"/>
          </ac:spMkLst>
        </pc:spChg>
      </pc:sldChg>
      <pc:sldChg chg="modSp mod">
        <pc:chgData name="Karen Howard" userId="f023de57-1e94-40be-8cc7-701c3d85f778" providerId="ADAL" clId="{B1640269-14DD-4C34-9E56-B6CAEE706042}" dt="2026-09-07T22:03:47.651" v="2273" actId="207"/>
        <pc:sldMkLst>
          <pc:docMk/>
          <pc:sldMk cId="104010688" sldId="293"/>
        </pc:sldMkLst>
        <pc:spChg chg="mod">
          <ac:chgData name="Karen Howard" userId="f023de57-1e94-40be-8cc7-701c3d85f778" providerId="ADAL" clId="{B1640269-14DD-4C34-9E56-B6CAEE706042}" dt="2026-09-07T22:03:47.651" v="2273" actId="207"/>
          <ac:spMkLst>
            <pc:docMk/>
            <pc:sldMk cId="104010688" sldId="293"/>
            <ac:spMk id="2" creationId="{00000000-0000-0000-0000-000000000000}"/>
          </ac:spMkLst>
        </pc:spChg>
        <pc:spChg chg="mod">
          <ac:chgData name="Karen Howard" userId="f023de57-1e94-40be-8cc7-701c3d85f778" providerId="ADAL" clId="{B1640269-14DD-4C34-9E56-B6CAEE706042}" dt="2026-09-07T22:03:43.773" v="2272" actId="207"/>
          <ac:spMkLst>
            <pc:docMk/>
            <pc:sldMk cId="104010688" sldId="293"/>
            <ac:spMk id="3" creationId="{00000000-0000-0000-0000-000000000000}"/>
          </ac:spMkLst>
        </pc:spChg>
      </pc:sldChg>
      <pc:sldChg chg="modSp mod">
        <pc:chgData name="Karen Howard" userId="f023de57-1e94-40be-8cc7-701c3d85f778" providerId="ADAL" clId="{B1640269-14DD-4C34-9E56-B6CAEE706042}" dt="2026-09-07T22:04:25.373" v="2277" actId="207"/>
        <pc:sldMkLst>
          <pc:docMk/>
          <pc:sldMk cId="675211858" sldId="294"/>
        </pc:sldMkLst>
        <pc:spChg chg="mod">
          <ac:chgData name="Karen Howard" userId="f023de57-1e94-40be-8cc7-701c3d85f778" providerId="ADAL" clId="{B1640269-14DD-4C34-9E56-B6CAEE706042}" dt="2026-09-07T22:04:25.373" v="2277" actId="207"/>
          <ac:spMkLst>
            <pc:docMk/>
            <pc:sldMk cId="675211858" sldId="294"/>
            <ac:spMk id="2" creationId="{00000000-0000-0000-0000-000000000000}"/>
          </ac:spMkLst>
        </pc:spChg>
        <pc:spChg chg="mod">
          <ac:chgData name="Karen Howard" userId="f023de57-1e94-40be-8cc7-701c3d85f778" providerId="ADAL" clId="{B1640269-14DD-4C34-9E56-B6CAEE706042}" dt="2026-09-07T22:04:20.374" v="2276" actId="12"/>
          <ac:spMkLst>
            <pc:docMk/>
            <pc:sldMk cId="675211858" sldId="294"/>
            <ac:spMk id="3" creationId="{00000000-0000-0000-0000-000000000000}"/>
          </ac:spMkLst>
        </pc:spChg>
      </pc:sldChg>
      <pc:sldChg chg="modSp mod">
        <pc:chgData name="Karen Howard" userId="f023de57-1e94-40be-8cc7-701c3d85f778" providerId="ADAL" clId="{B1640269-14DD-4C34-9E56-B6CAEE706042}" dt="2026-09-07T22:05:19.663" v="2282" actId="207"/>
        <pc:sldMkLst>
          <pc:docMk/>
          <pc:sldMk cId="3224121877" sldId="295"/>
        </pc:sldMkLst>
        <pc:spChg chg="mod">
          <ac:chgData name="Karen Howard" userId="f023de57-1e94-40be-8cc7-701c3d85f778" providerId="ADAL" clId="{B1640269-14DD-4C34-9E56-B6CAEE706042}" dt="2026-09-07T22:05:19.663" v="2282" actId="207"/>
          <ac:spMkLst>
            <pc:docMk/>
            <pc:sldMk cId="3224121877" sldId="295"/>
            <ac:spMk id="2" creationId="{00000000-0000-0000-0000-000000000000}"/>
          </ac:spMkLst>
        </pc:spChg>
        <pc:spChg chg="mod">
          <ac:chgData name="Karen Howard" userId="f023de57-1e94-40be-8cc7-701c3d85f778" providerId="ADAL" clId="{B1640269-14DD-4C34-9E56-B6CAEE706042}" dt="2026-09-07T22:05:14.476" v="2281" actId="12"/>
          <ac:spMkLst>
            <pc:docMk/>
            <pc:sldMk cId="3224121877" sldId="295"/>
            <ac:spMk id="3" creationId="{00000000-0000-0000-0000-000000000000}"/>
          </ac:spMkLst>
        </pc:spChg>
      </pc:sldChg>
      <pc:sldChg chg="modSp mod">
        <pc:chgData name="Karen Howard" userId="f023de57-1e94-40be-8cc7-701c3d85f778" providerId="ADAL" clId="{B1640269-14DD-4C34-9E56-B6CAEE706042}" dt="2026-09-07T22:06:05.216" v="2287" actId="207"/>
        <pc:sldMkLst>
          <pc:docMk/>
          <pc:sldMk cId="261841651" sldId="296"/>
        </pc:sldMkLst>
        <pc:spChg chg="mod">
          <ac:chgData name="Karen Howard" userId="f023de57-1e94-40be-8cc7-701c3d85f778" providerId="ADAL" clId="{B1640269-14DD-4C34-9E56-B6CAEE706042}" dt="2026-09-07T22:06:05.216" v="2287" actId="207"/>
          <ac:spMkLst>
            <pc:docMk/>
            <pc:sldMk cId="261841651" sldId="296"/>
            <ac:spMk id="2" creationId="{00000000-0000-0000-0000-000000000000}"/>
          </ac:spMkLst>
        </pc:spChg>
        <pc:spChg chg="mod">
          <ac:chgData name="Karen Howard" userId="f023de57-1e94-40be-8cc7-701c3d85f778" providerId="ADAL" clId="{B1640269-14DD-4C34-9E56-B6CAEE706042}" dt="2026-09-07T22:06:00.334" v="2286" actId="12"/>
          <ac:spMkLst>
            <pc:docMk/>
            <pc:sldMk cId="261841651" sldId="296"/>
            <ac:spMk id="3" creationId="{00000000-0000-0000-0000-000000000000}"/>
          </ac:spMkLst>
        </pc:spChg>
      </pc:sldChg>
      <pc:sldChg chg="modSp mod">
        <pc:chgData name="Karen Howard" userId="f023de57-1e94-40be-8cc7-701c3d85f778" providerId="ADAL" clId="{B1640269-14DD-4C34-9E56-B6CAEE706042}" dt="2026-09-07T22:07:00.103" v="2293" actId="207"/>
        <pc:sldMkLst>
          <pc:docMk/>
          <pc:sldMk cId="4256677897" sldId="297"/>
        </pc:sldMkLst>
        <pc:spChg chg="mod">
          <ac:chgData name="Karen Howard" userId="f023de57-1e94-40be-8cc7-701c3d85f778" providerId="ADAL" clId="{B1640269-14DD-4C34-9E56-B6CAEE706042}" dt="2026-09-07T22:07:00.103" v="2293" actId="207"/>
          <ac:spMkLst>
            <pc:docMk/>
            <pc:sldMk cId="4256677897" sldId="297"/>
            <ac:spMk id="2" creationId="{00000000-0000-0000-0000-000000000000}"/>
          </ac:spMkLst>
        </pc:spChg>
        <pc:spChg chg="mod">
          <ac:chgData name="Karen Howard" userId="f023de57-1e94-40be-8cc7-701c3d85f778" providerId="ADAL" clId="{B1640269-14DD-4C34-9E56-B6CAEE706042}" dt="2026-09-07T22:06:56.265" v="2292" actId="207"/>
          <ac:spMkLst>
            <pc:docMk/>
            <pc:sldMk cId="4256677897" sldId="297"/>
            <ac:spMk id="3" creationId="{00000000-0000-0000-0000-000000000000}"/>
          </ac:spMkLst>
        </pc:spChg>
      </pc:sldChg>
      <pc:sldChg chg="modSp mod">
        <pc:chgData name="Karen Howard" userId="f023de57-1e94-40be-8cc7-701c3d85f778" providerId="ADAL" clId="{B1640269-14DD-4C34-9E56-B6CAEE706042}" dt="2026-09-07T22:06:46.978" v="2291" actId="207"/>
        <pc:sldMkLst>
          <pc:docMk/>
          <pc:sldMk cId="3181828412" sldId="299"/>
        </pc:sldMkLst>
        <pc:spChg chg="mod">
          <ac:chgData name="Karen Howard" userId="f023de57-1e94-40be-8cc7-701c3d85f778" providerId="ADAL" clId="{B1640269-14DD-4C34-9E56-B6CAEE706042}" dt="2026-09-07T22:06:46.978" v="2291" actId="207"/>
          <ac:spMkLst>
            <pc:docMk/>
            <pc:sldMk cId="3181828412" sldId="299"/>
            <ac:spMk id="2" creationId="{00000000-0000-0000-0000-000000000000}"/>
          </ac:spMkLst>
        </pc:spChg>
        <pc:spChg chg="mod">
          <ac:chgData name="Karen Howard" userId="f023de57-1e94-40be-8cc7-701c3d85f778" providerId="ADAL" clId="{B1640269-14DD-4C34-9E56-B6CAEE706042}" dt="2026-09-07T22:06:38.636" v="2290" actId="12"/>
          <ac:spMkLst>
            <pc:docMk/>
            <pc:sldMk cId="3181828412" sldId="299"/>
            <ac:spMk id="3" creationId="{00000000-0000-0000-0000-000000000000}"/>
          </ac:spMkLst>
        </pc:spChg>
      </pc:sldChg>
      <pc:sldChg chg="modSp mod">
        <pc:chgData name="Karen Howard" userId="f023de57-1e94-40be-8cc7-701c3d85f778" providerId="ADAL" clId="{B1640269-14DD-4C34-9E56-B6CAEE706042}" dt="2026-09-07T22:07:20.911" v="2296" actId="207"/>
        <pc:sldMkLst>
          <pc:docMk/>
          <pc:sldMk cId="3363980768" sldId="324"/>
        </pc:sldMkLst>
        <pc:spChg chg="mod">
          <ac:chgData name="Karen Howard" userId="f023de57-1e94-40be-8cc7-701c3d85f778" providerId="ADAL" clId="{B1640269-14DD-4C34-9E56-B6CAEE706042}" dt="2026-09-07T22:07:20.911" v="2296" actId="207"/>
          <ac:spMkLst>
            <pc:docMk/>
            <pc:sldMk cId="3363980768" sldId="324"/>
            <ac:spMk id="2" creationId="{00000000-0000-0000-0000-000000000000}"/>
          </ac:spMkLst>
        </pc:spChg>
        <pc:spChg chg="mod">
          <ac:chgData name="Karen Howard" userId="f023de57-1e94-40be-8cc7-701c3d85f778" providerId="ADAL" clId="{B1640269-14DD-4C34-9E56-B6CAEE706042}" dt="2026-09-07T22:07:17.035" v="2295" actId="207"/>
          <ac:spMkLst>
            <pc:docMk/>
            <pc:sldMk cId="3363980768" sldId="324"/>
            <ac:spMk id="3" creationId="{00000000-0000-0000-0000-000000000000}"/>
          </ac:spMkLst>
        </pc:spChg>
      </pc:sldChg>
      <pc:sldChg chg="modSp mod">
        <pc:chgData name="Karen Howard" userId="f023de57-1e94-40be-8cc7-701c3d85f778" providerId="ADAL" clId="{B1640269-14DD-4C34-9E56-B6CAEE706042}" dt="2026-09-07T22:07:31.275" v="2298" actId="207"/>
        <pc:sldMkLst>
          <pc:docMk/>
          <pc:sldMk cId="2459755203" sldId="325"/>
        </pc:sldMkLst>
        <pc:spChg chg="mod">
          <ac:chgData name="Karen Howard" userId="f023de57-1e94-40be-8cc7-701c3d85f778" providerId="ADAL" clId="{B1640269-14DD-4C34-9E56-B6CAEE706042}" dt="2026-09-07T22:07:31.275" v="2298" actId="207"/>
          <ac:spMkLst>
            <pc:docMk/>
            <pc:sldMk cId="2459755203" sldId="325"/>
            <ac:spMk id="2" creationId="{00000000-0000-0000-0000-000000000000}"/>
          </ac:spMkLst>
        </pc:spChg>
        <pc:spChg chg="mod">
          <ac:chgData name="Karen Howard" userId="f023de57-1e94-40be-8cc7-701c3d85f778" providerId="ADAL" clId="{B1640269-14DD-4C34-9E56-B6CAEE706042}" dt="2026-09-07T22:07:27.641" v="2297" actId="207"/>
          <ac:spMkLst>
            <pc:docMk/>
            <pc:sldMk cId="2459755203" sldId="325"/>
            <ac:spMk id="3" creationId="{00000000-0000-0000-0000-000000000000}"/>
          </ac:spMkLst>
        </pc:spChg>
      </pc:sldChg>
      <pc:sldChg chg="modSp mod">
        <pc:chgData name="Karen Howard" userId="f023de57-1e94-40be-8cc7-701c3d85f778" providerId="ADAL" clId="{B1640269-14DD-4C34-9E56-B6CAEE706042}" dt="2026-09-07T22:09:09.410" v="2306" actId="207"/>
        <pc:sldMkLst>
          <pc:docMk/>
          <pc:sldMk cId="2063566033" sldId="326"/>
        </pc:sldMkLst>
        <pc:spChg chg="mod">
          <ac:chgData name="Karen Howard" userId="f023de57-1e94-40be-8cc7-701c3d85f778" providerId="ADAL" clId="{B1640269-14DD-4C34-9E56-B6CAEE706042}" dt="2026-09-07T22:09:09.410" v="2306" actId="207"/>
          <ac:spMkLst>
            <pc:docMk/>
            <pc:sldMk cId="2063566033" sldId="326"/>
            <ac:spMk id="2" creationId="{00000000-0000-0000-0000-000000000000}"/>
          </ac:spMkLst>
        </pc:spChg>
        <pc:spChg chg="mod">
          <ac:chgData name="Karen Howard" userId="f023de57-1e94-40be-8cc7-701c3d85f778" providerId="ADAL" clId="{B1640269-14DD-4C34-9E56-B6CAEE706042}" dt="2026-09-07T22:08:50.012" v="2305" actId="12"/>
          <ac:spMkLst>
            <pc:docMk/>
            <pc:sldMk cId="2063566033" sldId="326"/>
            <ac:spMk id="3" creationId="{00000000-0000-0000-0000-000000000000}"/>
          </ac:spMkLst>
        </pc:spChg>
      </pc:sldChg>
      <pc:sldChg chg="modSp mod">
        <pc:chgData name="Karen Howard" userId="f023de57-1e94-40be-8cc7-701c3d85f778" providerId="ADAL" clId="{B1640269-14DD-4C34-9E56-B6CAEE706042}" dt="2026-09-07T22:09:37.457" v="2309" actId="207"/>
        <pc:sldMkLst>
          <pc:docMk/>
          <pc:sldMk cId="2201604311" sldId="327"/>
        </pc:sldMkLst>
        <pc:spChg chg="mod">
          <ac:chgData name="Karen Howard" userId="f023de57-1e94-40be-8cc7-701c3d85f778" providerId="ADAL" clId="{B1640269-14DD-4C34-9E56-B6CAEE706042}" dt="2026-09-07T22:09:37.457" v="2309" actId="207"/>
          <ac:spMkLst>
            <pc:docMk/>
            <pc:sldMk cId="2201604311" sldId="327"/>
            <ac:spMk id="2" creationId="{00000000-0000-0000-0000-000000000000}"/>
          </ac:spMkLst>
        </pc:spChg>
        <pc:spChg chg="mod">
          <ac:chgData name="Karen Howard" userId="f023de57-1e94-40be-8cc7-701c3d85f778" providerId="ADAL" clId="{B1640269-14DD-4C34-9E56-B6CAEE706042}" dt="2026-09-07T22:09:31.561" v="2308" actId="12"/>
          <ac:spMkLst>
            <pc:docMk/>
            <pc:sldMk cId="2201604311" sldId="327"/>
            <ac:spMk id="3" creationId="{00000000-0000-0000-0000-000000000000}"/>
          </ac:spMkLst>
        </pc:spChg>
      </pc:sldChg>
      <pc:sldChg chg="modSp mod">
        <pc:chgData name="Karen Howard" userId="f023de57-1e94-40be-8cc7-701c3d85f778" providerId="ADAL" clId="{B1640269-14DD-4C34-9E56-B6CAEE706042}" dt="2026-09-07T22:09:56.404" v="2312" actId="207"/>
        <pc:sldMkLst>
          <pc:docMk/>
          <pc:sldMk cId="1604680590" sldId="329"/>
        </pc:sldMkLst>
        <pc:spChg chg="mod">
          <ac:chgData name="Karen Howard" userId="f023de57-1e94-40be-8cc7-701c3d85f778" providerId="ADAL" clId="{B1640269-14DD-4C34-9E56-B6CAEE706042}" dt="2026-09-07T22:09:56.404" v="2312" actId="207"/>
          <ac:spMkLst>
            <pc:docMk/>
            <pc:sldMk cId="1604680590" sldId="329"/>
            <ac:spMk id="2" creationId="{00000000-0000-0000-0000-000000000000}"/>
          </ac:spMkLst>
        </pc:spChg>
        <pc:spChg chg="mod">
          <ac:chgData name="Karen Howard" userId="f023de57-1e94-40be-8cc7-701c3d85f778" providerId="ADAL" clId="{B1640269-14DD-4C34-9E56-B6CAEE706042}" dt="2026-09-07T22:09:52.591" v="2311" actId="207"/>
          <ac:spMkLst>
            <pc:docMk/>
            <pc:sldMk cId="1604680590" sldId="329"/>
            <ac:spMk id="3" creationId="{00000000-0000-0000-0000-000000000000}"/>
          </ac:spMkLst>
        </pc:spChg>
      </pc:sldChg>
      <pc:sldChg chg="modSp mod">
        <pc:chgData name="Karen Howard" userId="f023de57-1e94-40be-8cc7-701c3d85f778" providerId="ADAL" clId="{B1640269-14DD-4C34-9E56-B6CAEE706042}" dt="2026-09-07T22:10:21.959" v="2315" actId="207"/>
        <pc:sldMkLst>
          <pc:docMk/>
          <pc:sldMk cId="2309978460" sldId="330"/>
        </pc:sldMkLst>
        <pc:spChg chg="mod">
          <ac:chgData name="Karen Howard" userId="f023de57-1e94-40be-8cc7-701c3d85f778" providerId="ADAL" clId="{B1640269-14DD-4C34-9E56-B6CAEE706042}" dt="2026-09-07T22:10:21.959" v="2315" actId="207"/>
          <ac:spMkLst>
            <pc:docMk/>
            <pc:sldMk cId="2309978460" sldId="330"/>
            <ac:spMk id="2" creationId="{00000000-0000-0000-0000-000000000000}"/>
          </ac:spMkLst>
        </pc:spChg>
        <pc:spChg chg="mod">
          <ac:chgData name="Karen Howard" userId="f023de57-1e94-40be-8cc7-701c3d85f778" providerId="ADAL" clId="{B1640269-14DD-4C34-9E56-B6CAEE706042}" dt="2026-09-07T22:10:16.997" v="2314" actId="12"/>
          <ac:spMkLst>
            <pc:docMk/>
            <pc:sldMk cId="2309978460" sldId="330"/>
            <ac:spMk id="3" creationId="{00000000-0000-0000-0000-000000000000}"/>
          </ac:spMkLst>
        </pc:spChg>
      </pc:sldChg>
      <pc:sldChg chg="modSp mod">
        <pc:chgData name="Karen Howard" userId="f023de57-1e94-40be-8cc7-701c3d85f778" providerId="ADAL" clId="{B1640269-14DD-4C34-9E56-B6CAEE706042}" dt="2026-09-07T22:10:32.649" v="2317" actId="207"/>
        <pc:sldMkLst>
          <pc:docMk/>
          <pc:sldMk cId="1275183038" sldId="331"/>
        </pc:sldMkLst>
        <pc:spChg chg="mod">
          <ac:chgData name="Karen Howard" userId="f023de57-1e94-40be-8cc7-701c3d85f778" providerId="ADAL" clId="{B1640269-14DD-4C34-9E56-B6CAEE706042}" dt="2026-09-07T22:10:32.649" v="2317" actId="207"/>
          <ac:spMkLst>
            <pc:docMk/>
            <pc:sldMk cId="1275183038" sldId="331"/>
            <ac:spMk id="2" creationId="{00000000-0000-0000-0000-000000000000}"/>
          </ac:spMkLst>
        </pc:spChg>
        <pc:spChg chg="mod">
          <ac:chgData name="Karen Howard" userId="f023de57-1e94-40be-8cc7-701c3d85f778" providerId="ADAL" clId="{B1640269-14DD-4C34-9E56-B6CAEE706042}" dt="2026-09-07T22:10:28.891" v="2316" actId="207"/>
          <ac:spMkLst>
            <pc:docMk/>
            <pc:sldMk cId="1275183038" sldId="331"/>
            <ac:spMk id="3" creationId="{00000000-0000-0000-0000-000000000000}"/>
          </ac:spMkLst>
        </pc:spChg>
      </pc:sldChg>
      <pc:sldChg chg="modSp mod">
        <pc:chgData name="Karen Howard" userId="f023de57-1e94-40be-8cc7-701c3d85f778" providerId="ADAL" clId="{B1640269-14DD-4C34-9E56-B6CAEE706042}" dt="2026-09-07T22:11:04.175" v="2322" actId="207"/>
        <pc:sldMkLst>
          <pc:docMk/>
          <pc:sldMk cId="3618597622" sldId="333"/>
        </pc:sldMkLst>
        <pc:spChg chg="mod">
          <ac:chgData name="Karen Howard" userId="f023de57-1e94-40be-8cc7-701c3d85f778" providerId="ADAL" clId="{B1640269-14DD-4C34-9E56-B6CAEE706042}" dt="2026-09-07T22:11:04.175" v="2322" actId="207"/>
          <ac:spMkLst>
            <pc:docMk/>
            <pc:sldMk cId="3618597622" sldId="333"/>
            <ac:spMk id="2" creationId="{00000000-0000-0000-0000-000000000000}"/>
          </ac:spMkLst>
        </pc:spChg>
        <pc:spChg chg="mod">
          <ac:chgData name="Karen Howard" userId="f023de57-1e94-40be-8cc7-701c3d85f778" providerId="ADAL" clId="{B1640269-14DD-4C34-9E56-B6CAEE706042}" dt="2026-09-07T22:11:00.458" v="2321" actId="207"/>
          <ac:spMkLst>
            <pc:docMk/>
            <pc:sldMk cId="3618597622" sldId="333"/>
            <ac:spMk id="3" creationId="{00000000-0000-0000-0000-000000000000}"/>
          </ac:spMkLst>
        </pc:spChg>
      </pc:sldChg>
      <pc:sldChg chg="modSp mod">
        <pc:chgData name="Karen Howard" userId="f023de57-1e94-40be-8cc7-701c3d85f778" providerId="ADAL" clId="{B1640269-14DD-4C34-9E56-B6CAEE706042}" dt="2026-09-07T22:11:15.738" v="2324" actId="207"/>
        <pc:sldMkLst>
          <pc:docMk/>
          <pc:sldMk cId="1189301871" sldId="334"/>
        </pc:sldMkLst>
        <pc:spChg chg="mod">
          <ac:chgData name="Karen Howard" userId="f023de57-1e94-40be-8cc7-701c3d85f778" providerId="ADAL" clId="{B1640269-14DD-4C34-9E56-B6CAEE706042}" dt="2026-09-07T22:11:15.738" v="2324" actId="207"/>
          <ac:spMkLst>
            <pc:docMk/>
            <pc:sldMk cId="1189301871" sldId="334"/>
            <ac:spMk id="2" creationId="{00000000-0000-0000-0000-000000000000}"/>
          </ac:spMkLst>
        </pc:spChg>
        <pc:spChg chg="mod">
          <ac:chgData name="Karen Howard" userId="f023de57-1e94-40be-8cc7-701c3d85f778" providerId="ADAL" clId="{B1640269-14DD-4C34-9E56-B6CAEE706042}" dt="2026-09-07T22:11:12.013" v="2323" actId="207"/>
          <ac:spMkLst>
            <pc:docMk/>
            <pc:sldMk cId="1189301871" sldId="334"/>
            <ac:spMk id="3" creationId="{00000000-0000-0000-0000-000000000000}"/>
          </ac:spMkLst>
        </pc:spChg>
      </pc:sldChg>
      <pc:sldChg chg="modSp mod">
        <pc:chgData name="Karen Howard" userId="f023de57-1e94-40be-8cc7-701c3d85f778" providerId="ADAL" clId="{B1640269-14DD-4C34-9E56-B6CAEE706042}" dt="2026-09-07T22:20:01.731" v="2398" actId="207"/>
        <pc:sldMkLst>
          <pc:docMk/>
          <pc:sldMk cId="3385293413" sldId="336"/>
        </pc:sldMkLst>
        <pc:spChg chg="mod">
          <ac:chgData name="Karen Howard" userId="f023de57-1e94-40be-8cc7-701c3d85f778" providerId="ADAL" clId="{B1640269-14DD-4C34-9E56-B6CAEE706042}" dt="2026-09-07T22:20:01.731" v="2398" actId="207"/>
          <ac:spMkLst>
            <pc:docMk/>
            <pc:sldMk cId="3385293413" sldId="336"/>
            <ac:spMk id="2" creationId="{00000000-0000-0000-0000-000000000000}"/>
          </ac:spMkLst>
        </pc:spChg>
        <pc:spChg chg="mod">
          <ac:chgData name="Karen Howard" userId="f023de57-1e94-40be-8cc7-701c3d85f778" providerId="ADAL" clId="{B1640269-14DD-4C34-9E56-B6CAEE706042}" dt="2026-09-07T22:19:56.940" v="2397" actId="12"/>
          <ac:spMkLst>
            <pc:docMk/>
            <pc:sldMk cId="3385293413" sldId="336"/>
            <ac:spMk id="3" creationId="{00000000-0000-0000-0000-000000000000}"/>
          </ac:spMkLst>
        </pc:spChg>
      </pc:sldChg>
      <pc:sldChg chg="modSp mod">
        <pc:chgData name="Karen Howard" userId="f023de57-1e94-40be-8cc7-701c3d85f778" providerId="ADAL" clId="{B1640269-14DD-4C34-9E56-B6CAEE706042}" dt="2026-09-07T22:20:37.349" v="2401" actId="207"/>
        <pc:sldMkLst>
          <pc:docMk/>
          <pc:sldMk cId="1094543343" sldId="337"/>
        </pc:sldMkLst>
        <pc:spChg chg="mod">
          <ac:chgData name="Karen Howard" userId="f023de57-1e94-40be-8cc7-701c3d85f778" providerId="ADAL" clId="{B1640269-14DD-4C34-9E56-B6CAEE706042}" dt="2026-09-07T22:20:37.349" v="2401" actId="207"/>
          <ac:spMkLst>
            <pc:docMk/>
            <pc:sldMk cId="1094543343" sldId="337"/>
            <ac:spMk id="2" creationId="{00000000-0000-0000-0000-000000000000}"/>
          </ac:spMkLst>
        </pc:spChg>
        <pc:spChg chg="mod">
          <ac:chgData name="Karen Howard" userId="f023de57-1e94-40be-8cc7-701c3d85f778" providerId="ADAL" clId="{B1640269-14DD-4C34-9E56-B6CAEE706042}" dt="2026-09-07T22:20:32.493" v="2400" actId="12"/>
          <ac:spMkLst>
            <pc:docMk/>
            <pc:sldMk cId="1094543343" sldId="337"/>
            <ac:spMk id="3" creationId="{00000000-0000-0000-0000-000000000000}"/>
          </ac:spMkLst>
        </pc:spChg>
      </pc:sldChg>
      <pc:sldChg chg="modSp mod">
        <pc:chgData name="Karen Howard" userId="f023de57-1e94-40be-8cc7-701c3d85f778" providerId="ADAL" clId="{B1640269-14DD-4C34-9E56-B6CAEE706042}" dt="2026-09-07T22:20:47.514" v="2403" actId="207"/>
        <pc:sldMkLst>
          <pc:docMk/>
          <pc:sldMk cId="3926853046" sldId="338"/>
        </pc:sldMkLst>
        <pc:spChg chg="mod">
          <ac:chgData name="Karen Howard" userId="f023de57-1e94-40be-8cc7-701c3d85f778" providerId="ADAL" clId="{B1640269-14DD-4C34-9E56-B6CAEE706042}" dt="2026-09-07T22:20:47.514" v="2403" actId="207"/>
          <ac:spMkLst>
            <pc:docMk/>
            <pc:sldMk cId="3926853046" sldId="338"/>
            <ac:spMk id="2" creationId="{00000000-0000-0000-0000-000000000000}"/>
          </ac:spMkLst>
        </pc:spChg>
        <pc:spChg chg="mod">
          <ac:chgData name="Karen Howard" userId="f023de57-1e94-40be-8cc7-701c3d85f778" providerId="ADAL" clId="{B1640269-14DD-4C34-9E56-B6CAEE706042}" dt="2026-09-07T22:20:43.751" v="2402" actId="207"/>
          <ac:spMkLst>
            <pc:docMk/>
            <pc:sldMk cId="3926853046" sldId="338"/>
            <ac:spMk id="3" creationId="{00000000-0000-0000-0000-000000000000}"/>
          </ac:spMkLst>
        </pc:spChg>
      </pc:sldChg>
      <pc:sldChg chg="modSp mod">
        <pc:chgData name="Karen Howard" userId="f023de57-1e94-40be-8cc7-701c3d85f778" providerId="ADAL" clId="{B1640269-14DD-4C34-9E56-B6CAEE706042}" dt="2026-09-07T22:21:35.157" v="2406" actId="207"/>
        <pc:sldMkLst>
          <pc:docMk/>
          <pc:sldMk cId="294305667" sldId="345"/>
        </pc:sldMkLst>
        <pc:spChg chg="mod">
          <ac:chgData name="Karen Howard" userId="f023de57-1e94-40be-8cc7-701c3d85f778" providerId="ADAL" clId="{B1640269-14DD-4C34-9E56-B6CAEE706042}" dt="2026-09-07T22:21:35.157" v="2406" actId="207"/>
          <ac:spMkLst>
            <pc:docMk/>
            <pc:sldMk cId="294305667" sldId="345"/>
            <ac:spMk id="2" creationId="{00000000-0000-0000-0000-000000000000}"/>
          </ac:spMkLst>
        </pc:spChg>
        <pc:spChg chg="mod">
          <ac:chgData name="Karen Howard" userId="f023de57-1e94-40be-8cc7-701c3d85f778" providerId="ADAL" clId="{B1640269-14DD-4C34-9E56-B6CAEE706042}" dt="2026-09-07T22:21:28.957" v="2405" actId="12"/>
          <ac:spMkLst>
            <pc:docMk/>
            <pc:sldMk cId="294305667" sldId="345"/>
            <ac:spMk id="3" creationId="{00000000-0000-0000-0000-000000000000}"/>
          </ac:spMkLst>
        </pc:spChg>
      </pc:sldChg>
      <pc:sldChg chg="modSp mod">
        <pc:chgData name="Karen Howard" userId="f023de57-1e94-40be-8cc7-701c3d85f778" providerId="ADAL" clId="{B1640269-14DD-4C34-9E56-B6CAEE706042}" dt="2026-09-07T22:23:00.287" v="2414" actId="12"/>
        <pc:sldMkLst>
          <pc:docMk/>
          <pc:sldMk cId="2479888819" sldId="346"/>
        </pc:sldMkLst>
        <pc:spChg chg="mod">
          <ac:chgData name="Karen Howard" userId="f023de57-1e94-40be-8cc7-701c3d85f778" providerId="ADAL" clId="{B1640269-14DD-4C34-9E56-B6CAEE706042}" dt="2026-09-07T22:22:14.155" v="2410" actId="207"/>
          <ac:spMkLst>
            <pc:docMk/>
            <pc:sldMk cId="2479888819" sldId="346"/>
            <ac:spMk id="2" creationId="{00000000-0000-0000-0000-000000000000}"/>
          </ac:spMkLst>
        </pc:spChg>
        <pc:spChg chg="mod">
          <ac:chgData name="Karen Howard" userId="f023de57-1e94-40be-8cc7-701c3d85f778" providerId="ADAL" clId="{B1640269-14DD-4C34-9E56-B6CAEE706042}" dt="2026-09-07T22:23:00.287" v="2414" actId="12"/>
          <ac:spMkLst>
            <pc:docMk/>
            <pc:sldMk cId="2479888819" sldId="346"/>
            <ac:spMk id="3" creationId="{00000000-0000-0000-0000-000000000000}"/>
          </ac:spMkLst>
        </pc:spChg>
      </pc:sldChg>
      <pc:sldChg chg="modSp mod">
        <pc:chgData name="Karen Howard" userId="f023de57-1e94-40be-8cc7-701c3d85f778" providerId="ADAL" clId="{B1640269-14DD-4C34-9E56-B6CAEE706042}" dt="2026-09-07T22:24:16.982" v="2421" actId="207"/>
        <pc:sldMkLst>
          <pc:docMk/>
          <pc:sldMk cId="1560986774" sldId="347"/>
        </pc:sldMkLst>
        <pc:spChg chg="mod">
          <ac:chgData name="Karen Howard" userId="f023de57-1e94-40be-8cc7-701c3d85f778" providerId="ADAL" clId="{B1640269-14DD-4C34-9E56-B6CAEE706042}" dt="2026-09-07T22:24:16.982" v="2421" actId="207"/>
          <ac:spMkLst>
            <pc:docMk/>
            <pc:sldMk cId="1560986774" sldId="347"/>
            <ac:spMk id="2" creationId="{00000000-0000-0000-0000-000000000000}"/>
          </ac:spMkLst>
        </pc:spChg>
        <pc:spChg chg="mod">
          <ac:chgData name="Karen Howard" userId="f023de57-1e94-40be-8cc7-701c3d85f778" providerId="ADAL" clId="{B1640269-14DD-4C34-9E56-B6CAEE706042}" dt="2026-09-07T22:24:10.433" v="2420" actId="12"/>
          <ac:spMkLst>
            <pc:docMk/>
            <pc:sldMk cId="1560986774" sldId="347"/>
            <ac:spMk id="3" creationId="{00000000-0000-0000-0000-000000000000}"/>
          </ac:spMkLst>
        </pc:spChg>
      </pc:sldChg>
      <pc:sldChg chg="modSp mod">
        <pc:chgData name="Karen Howard" userId="f023de57-1e94-40be-8cc7-701c3d85f778" providerId="ADAL" clId="{B1640269-14DD-4C34-9E56-B6CAEE706042}" dt="2026-09-07T22:25:43" v="2431" actId="207"/>
        <pc:sldMkLst>
          <pc:docMk/>
          <pc:sldMk cId="3109498515" sldId="348"/>
        </pc:sldMkLst>
        <pc:spChg chg="mod">
          <ac:chgData name="Karen Howard" userId="f023de57-1e94-40be-8cc7-701c3d85f778" providerId="ADAL" clId="{B1640269-14DD-4C34-9E56-B6CAEE706042}" dt="2026-09-07T22:25:43" v="2431" actId="207"/>
          <ac:spMkLst>
            <pc:docMk/>
            <pc:sldMk cId="3109498515" sldId="348"/>
            <ac:spMk id="2" creationId="{00000000-0000-0000-0000-000000000000}"/>
          </ac:spMkLst>
        </pc:spChg>
        <pc:spChg chg="mod">
          <ac:chgData name="Karen Howard" userId="f023de57-1e94-40be-8cc7-701c3d85f778" providerId="ADAL" clId="{B1640269-14DD-4C34-9E56-B6CAEE706042}" dt="2026-09-07T22:25:38.751" v="2430" actId="207"/>
          <ac:spMkLst>
            <pc:docMk/>
            <pc:sldMk cId="3109498515" sldId="348"/>
            <ac:spMk id="3" creationId="{00000000-0000-0000-0000-000000000000}"/>
          </ac:spMkLst>
        </pc:spChg>
      </pc:sldChg>
      <pc:sldChg chg="modSp mod">
        <pc:chgData name="Karen Howard" userId="f023de57-1e94-40be-8cc7-701c3d85f778" providerId="ADAL" clId="{B1640269-14DD-4C34-9E56-B6CAEE706042}" dt="2026-09-07T22:24:49.153" v="2425" actId="12"/>
        <pc:sldMkLst>
          <pc:docMk/>
          <pc:sldMk cId="2103027386" sldId="353"/>
        </pc:sldMkLst>
        <pc:spChg chg="mod">
          <ac:chgData name="Karen Howard" userId="f023de57-1e94-40be-8cc7-701c3d85f778" providerId="ADAL" clId="{B1640269-14DD-4C34-9E56-B6CAEE706042}" dt="2026-09-07T22:24:29.309" v="2423" actId="207"/>
          <ac:spMkLst>
            <pc:docMk/>
            <pc:sldMk cId="2103027386" sldId="353"/>
            <ac:spMk id="2" creationId="{00000000-0000-0000-0000-000000000000}"/>
          </ac:spMkLst>
        </pc:spChg>
        <pc:spChg chg="mod">
          <ac:chgData name="Karen Howard" userId="f023de57-1e94-40be-8cc7-701c3d85f778" providerId="ADAL" clId="{B1640269-14DD-4C34-9E56-B6CAEE706042}" dt="2026-09-07T22:24:49.153" v="2425" actId="12"/>
          <ac:spMkLst>
            <pc:docMk/>
            <pc:sldMk cId="2103027386" sldId="353"/>
            <ac:spMk id="3" creationId="{00000000-0000-0000-0000-000000000000}"/>
          </ac:spMkLst>
        </pc:spChg>
      </pc:sldChg>
      <pc:sldChg chg="modSp mod">
        <pc:chgData name="Karen Howard" userId="f023de57-1e94-40be-8cc7-701c3d85f778" providerId="ADAL" clId="{B1640269-14DD-4C34-9E56-B6CAEE706042}" dt="2026-09-07T20:49:43.165" v="2114" actId="207"/>
        <pc:sldMkLst>
          <pc:docMk/>
          <pc:sldMk cId="1593436788" sldId="354"/>
        </pc:sldMkLst>
        <pc:spChg chg="mod">
          <ac:chgData name="Karen Howard" userId="f023de57-1e94-40be-8cc7-701c3d85f778" providerId="ADAL" clId="{B1640269-14DD-4C34-9E56-B6CAEE706042}" dt="2026-09-07T20:49:38.043" v="2113" actId="207"/>
          <ac:spMkLst>
            <pc:docMk/>
            <pc:sldMk cId="1593436788" sldId="354"/>
            <ac:spMk id="2" creationId="{00000000-0000-0000-0000-000000000000}"/>
          </ac:spMkLst>
        </pc:spChg>
        <pc:spChg chg="mod">
          <ac:chgData name="Karen Howard" userId="f023de57-1e94-40be-8cc7-701c3d85f778" providerId="ADAL" clId="{B1640269-14DD-4C34-9E56-B6CAEE706042}" dt="2026-09-07T20:49:43.165" v="2114" actId="207"/>
          <ac:spMkLst>
            <pc:docMk/>
            <pc:sldMk cId="1593436788" sldId="354"/>
            <ac:spMk id="3" creationId="{00000000-0000-0000-0000-000000000000}"/>
          </ac:spMkLst>
        </pc:spChg>
      </pc:sldChg>
      <pc:sldChg chg="modSp mod">
        <pc:chgData name="Karen Howard" userId="f023de57-1e94-40be-8cc7-701c3d85f778" providerId="ADAL" clId="{B1640269-14DD-4C34-9E56-B6CAEE706042}" dt="2026-09-07T22:15:53.109" v="2350" actId="14100"/>
        <pc:sldMkLst>
          <pc:docMk/>
          <pc:sldMk cId="605873921" sldId="361"/>
        </pc:sldMkLst>
        <pc:spChg chg="mod">
          <ac:chgData name="Karen Howard" userId="f023de57-1e94-40be-8cc7-701c3d85f778" providerId="ADAL" clId="{B1640269-14DD-4C34-9E56-B6CAEE706042}" dt="2026-09-07T22:15:53.109" v="2350" actId="14100"/>
          <ac:spMkLst>
            <pc:docMk/>
            <pc:sldMk cId="605873921" sldId="361"/>
            <ac:spMk id="3" creationId="{00000000-0000-0000-0000-000000000000}"/>
          </ac:spMkLst>
        </pc:spChg>
      </pc:sldChg>
      <pc:sldChg chg="modSp mod">
        <pc:chgData name="Karen Howard" userId="f023de57-1e94-40be-8cc7-701c3d85f778" providerId="ADAL" clId="{B1640269-14DD-4C34-9E56-B6CAEE706042}" dt="2026-09-07T22:25:23.714" v="2429" actId="12"/>
        <pc:sldMkLst>
          <pc:docMk/>
          <pc:sldMk cId="2614523796" sldId="365"/>
        </pc:sldMkLst>
        <pc:spChg chg="mod">
          <ac:chgData name="Karen Howard" userId="f023de57-1e94-40be-8cc7-701c3d85f778" providerId="ADAL" clId="{B1640269-14DD-4C34-9E56-B6CAEE706042}" dt="2026-09-07T22:25:02.298" v="2427" actId="207"/>
          <ac:spMkLst>
            <pc:docMk/>
            <pc:sldMk cId="2614523796" sldId="365"/>
            <ac:spMk id="2" creationId="{00000000-0000-0000-0000-000000000000}"/>
          </ac:spMkLst>
        </pc:spChg>
        <pc:spChg chg="mod">
          <ac:chgData name="Karen Howard" userId="f023de57-1e94-40be-8cc7-701c3d85f778" providerId="ADAL" clId="{B1640269-14DD-4C34-9E56-B6CAEE706042}" dt="2026-09-07T22:25:23.714" v="2429" actId="12"/>
          <ac:spMkLst>
            <pc:docMk/>
            <pc:sldMk cId="2614523796" sldId="365"/>
            <ac:spMk id="3" creationId="{00000000-0000-0000-0000-000000000000}"/>
          </ac:spMkLst>
        </pc:spChg>
      </pc:sldChg>
      <pc:sldChg chg="modSp mod">
        <pc:chgData name="Karen Howard" userId="f023de57-1e94-40be-8cc7-701c3d85f778" providerId="ADAL" clId="{B1640269-14DD-4C34-9E56-B6CAEE706042}" dt="2026-09-07T20:56:24.726" v="2156" actId="12"/>
        <pc:sldMkLst>
          <pc:docMk/>
          <pc:sldMk cId="3940449572" sldId="369"/>
        </pc:sldMkLst>
        <pc:spChg chg="mod">
          <ac:chgData name="Karen Howard" userId="f023de57-1e94-40be-8cc7-701c3d85f778" providerId="ADAL" clId="{B1640269-14DD-4C34-9E56-B6CAEE706042}" dt="2026-09-07T20:55:54.629" v="2153" actId="207"/>
          <ac:spMkLst>
            <pc:docMk/>
            <pc:sldMk cId="3940449572" sldId="369"/>
            <ac:spMk id="2" creationId="{00000000-0000-0000-0000-000000000000}"/>
          </ac:spMkLst>
        </pc:spChg>
        <pc:spChg chg="mod">
          <ac:chgData name="Karen Howard" userId="f023de57-1e94-40be-8cc7-701c3d85f778" providerId="ADAL" clId="{B1640269-14DD-4C34-9E56-B6CAEE706042}" dt="2026-09-07T20:56:24.726" v="2156" actId="12"/>
          <ac:spMkLst>
            <pc:docMk/>
            <pc:sldMk cId="3940449572" sldId="369"/>
            <ac:spMk id="3" creationId="{00000000-0000-0000-0000-000000000000}"/>
          </ac:spMkLst>
        </pc:spChg>
      </pc:sldChg>
      <pc:sldChg chg="modSp mod">
        <pc:chgData name="Karen Howard" userId="f023de57-1e94-40be-8cc7-701c3d85f778" providerId="ADAL" clId="{B1640269-14DD-4C34-9E56-B6CAEE706042}" dt="2026-09-07T20:59:29.776" v="2178" actId="207"/>
        <pc:sldMkLst>
          <pc:docMk/>
          <pc:sldMk cId="3269281764" sldId="379"/>
        </pc:sldMkLst>
        <pc:spChg chg="mod">
          <ac:chgData name="Karen Howard" userId="f023de57-1e94-40be-8cc7-701c3d85f778" providerId="ADAL" clId="{B1640269-14DD-4C34-9E56-B6CAEE706042}" dt="2026-09-07T20:59:24.240" v="2177" actId="207"/>
          <ac:spMkLst>
            <pc:docMk/>
            <pc:sldMk cId="3269281764" sldId="379"/>
            <ac:spMk id="2" creationId="{00000000-0000-0000-0000-000000000000}"/>
          </ac:spMkLst>
        </pc:spChg>
        <pc:spChg chg="mod">
          <ac:chgData name="Karen Howard" userId="f023de57-1e94-40be-8cc7-701c3d85f778" providerId="ADAL" clId="{B1640269-14DD-4C34-9E56-B6CAEE706042}" dt="2026-09-07T20:59:29.776" v="2178" actId="207"/>
          <ac:spMkLst>
            <pc:docMk/>
            <pc:sldMk cId="3269281764" sldId="379"/>
            <ac:spMk id="3" creationId="{00000000-0000-0000-0000-000000000000}"/>
          </ac:spMkLst>
        </pc:spChg>
      </pc:sldChg>
      <pc:sldChg chg="modSp mod">
        <pc:chgData name="Karen Howard" userId="f023de57-1e94-40be-8cc7-701c3d85f778" providerId="ADAL" clId="{B1640269-14DD-4C34-9E56-B6CAEE706042}" dt="2026-09-07T21:00:36.450" v="2185" actId="207"/>
        <pc:sldMkLst>
          <pc:docMk/>
          <pc:sldMk cId="2956354349" sldId="380"/>
        </pc:sldMkLst>
        <pc:spChg chg="mod">
          <ac:chgData name="Karen Howard" userId="f023de57-1e94-40be-8cc7-701c3d85f778" providerId="ADAL" clId="{B1640269-14DD-4C34-9E56-B6CAEE706042}" dt="2026-09-07T21:00:36.450" v="2185" actId="207"/>
          <ac:spMkLst>
            <pc:docMk/>
            <pc:sldMk cId="2956354349" sldId="380"/>
            <ac:spMk id="2" creationId="{00000000-0000-0000-0000-000000000000}"/>
          </ac:spMkLst>
        </pc:spChg>
        <pc:spChg chg="mod">
          <ac:chgData name="Karen Howard" userId="f023de57-1e94-40be-8cc7-701c3d85f778" providerId="ADAL" clId="{B1640269-14DD-4C34-9E56-B6CAEE706042}" dt="2026-09-07T21:00:31.124" v="2184" actId="12"/>
          <ac:spMkLst>
            <pc:docMk/>
            <pc:sldMk cId="2956354349" sldId="380"/>
            <ac:spMk id="3" creationId="{00000000-0000-0000-0000-000000000000}"/>
          </ac:spMkLst>
        </pc:spChg>
      </pc:sldChg>
      <pc:sldChg chg="modSp mod">
        <pc:chgData name="Karen Howard" userId="f023de57-1e94-40be-8cc7-701c3d85f778" providerId="ADAL" clId="{B1640269-14DD-4C34-9E56-B6CAEE706042}" dt="2026-09-07T21:00:49.920" v="2187" actId="207"/>
        <pc:sldMkLst>
          <pc:docMk/>
          <pc:sldMk cId="2320369544" sldId="381"/>
        </pc:sldMkLst>
        <pc:spChg chg="mod">
          <ac:chgData name="Karen Howard" userId="f023de57-1e94-40be-8cc7-701c3d85f778" providerId="ADAL" clId="{B1640269-14DD-4C34-9E56-B6CAEE706042}" dt="2026-09-07T21:00:44.918" v="2186" actId="207"/>
          <ac:spMkLst>
            <pc:docMk/>
            <pc:sldMk cId="2320369544" sldId="381"/>
            <ac:spMk id="2" creationId="{00000000-0000-0000-0000-000000000000}"/>
          </ac:spMkLst>
        </pc:spChg>
        <pc:spChg chg="mod">
          <ac:chgData name="Karen Howard" userId="f023de57-1e94-40be-8cc7-701c3d85f778" providerId="ADAL" clId="{B1640269-14DD-4C34-9E56-B6CAEE706042}" dt="2026-09-07T21:00:49.920" v="2187" actId="207"/>
          <ac:spMkLst>
            <pc:docMk/>
            <pc:sldMk cId="2320369544" sldId="381"/>
            <ac:spMk id="3" creationId="{00000000-0000-0000-0000-000000000000}"/>
          </ac:spMkLst>
        </pc:spChg>
      </pc:sldChg>
      <pc:sldChg chg="modSp mod">
        <pc:chgData name="Karen Howard" userId="f023de57-1e94-40be-8cc7-701c3d85f778" providerId="ADAL" clId="{B1640269-14DD-4C34-9E56-B6CAEE706042}" dt="2026-09-07T21:01:03.752" v="2189" actId="207"/>
        <pc:sldMkLst>
          <pc:docMk/>
          <pc:sldMk cId="945512389" sldId="386"/>
        </pc:sldMkLst>
        <pc:spChg chg="mod">
          <ac:chgData name="Karen Howard" userId="f023de57-1e94-40be-8cc7-701c3d85f778" providerId="ADAL" clId="{B1640269-14DD-4C34-9E56-B6CAEE706042}" dt="2026-09-07T21:01:03.752" v="2189" actId="207"/>
          <ac:spMkLst>
            <pc:docMk/>
            <pc:sldMk cId="945512389" sldId="386"/>
            <ac:spMk id="2" creationId="{00000000-0000-0000-0000-000000000000}"/>
          </ac:spMkLst>
        </pc:spChg>
        <pc:spChg chg="mod">
          <ac:chgData name="Karen Howard" userId="f023de57-1e94-40be-8cc7-701c3d85f778" providerId="ADAL" clId="{B1640269-14DD-4C34-9E56-B6CAEE706042}" dt="2026-09-07T21:01:00.108" v="2188" actId="207"/>
          <ac:spMkLst>
            <pc:docMk/>
            <pc:sldMk cId="945512389" sldId="386"/>
            <ac:spMk id="3" creationId="{00000000-0000-0000-0000-000000000000}"/>
          </ac:spMkLst>
        </pc:spChg>
      </pc:sldChg>
      <pc:sldChg chg="modSp mod">
        <pc:chgData name="Karen Howard" userId="f023de57-1e94-40be-8cc7-701c3d85f778" providerId="ADAL" clId="{B1640269-14DD-4C34-9E56-B6CAEE706042}" dt="2026-09-07T21:05:26.463" v="2222" actId="207"/>
        <pc:sldMkLst>
          <pc:docMk/>
          <pc:sldMk cId="2469518889" sldId="392"/>
        </pc:sldMkLst>
        <pc:spChg chg="mod">
          <ac:chgData name="Karen Howard" userId="f023de57-1e94-40be-8cc7-701c3d85f778" providerId="ADAL" clId="{B1640269-14DD-4C34-9E56-B6CAEE706042}" dt="2026-09-07T21:05:26.463" v="2222" actId="207"/>
          <ac:spMkLst>
            <pc:docMk/>
            <pc:sldMk cId="2469518889" sldId="392"/>
            <ac:spMk id="2" creationId="{00000000-0000-0000-0000-000000000000}"/>
          </ac:spMkLst>
        </pc:spChg>
        <pc:spChg chg="mod">
          <ac:chgData name="Karen Howard" userId="f023de57-1e94-40be-8cc7-701c3d85f778" providerId="ADAL" clId="{B1640269-14DD-4C34-9E56-B6CAEE706042}" dt="2026-09-07T21:05:18.809" v="2221" actId="207"/>
          <ac:spMkLst>
            <pc:docMk/>
            <pc:sldMk cId="2469518889" sldId="392"/>
            <ac:spMk id="3" creationId="{00000000-0000-0000-0000-000000000000}"/>
          </ac:spMkLst>
        </pc:spChg>
      </pc:sldChg>
      <pc:sldChg chg="modSp mod">
        <pc:chgData name="Karen Howard" userId="f023de57-1e94-40be-8cc7-701c3d85f778" providerId="ADAL" clId="{B1640269-14DD-4C34-9E56-B6CAEE706042}" dt="2026-09-07T21:05:49.093" v="2224" actId="207"/>
        <pc:sldMkLst>
          <pc:docMk/>
          <pc:sldMk cId="1084956517" sldId="393"/>
        </pc:sldMkLst>
        <pc:spChg chg="mod">
          <ac:chgData name="Karen Howard" userId="f023de57-1e94-40be-8cc7-701c3d85f778" providerId="ADAL" clId="{B1640269-14DD-4C34-9E56-B6CAEE706042}" dt="2026-09-07T21:05:49.093" v="2224" actId="207"/>
          <ac:spMkLst>
            <pc:docMk/>
            <pc:sldMk cId="1084956517" sldId="393"/>
            <ac:spMk id="2" creationId="{00000000-0000-0000-0000-000000000000}"/>
          </ac:spMkLst>
        </pc:spChg>
        <pc:spChg chg="mod">
          <ac:chgData name="Karen Howard" userId="f023de57-1e94-40be-8cc7-701c3d85f778" providerId="ADAL" clId="{B1640269-14DD-4C34-9E56-B6CAEE706042}" dt="2026-09-07T21:05:44.219" v="2223" actId="207"/>
          <ac:spMkLst>
            <pc:docMk/>
            <pc:sldMk cId="1084956517" sldId="393"/>
            <ac:spMk id="3" creationId="{00000000-0000-0000-0000-000000000000}"/>
          </ac:spMkLst>
        </pc:spChg>
      </pc:sldChg>
      <pc:sldChg chg="modSp mod">
        <pc:chgData name="Karen Howard" userId="f023de57-1e94-40be-8cc7-701c3d85f778" providerId="ADAL" clId="{B1640269-14DD-4C34-9E56-B6CAEE706042}" dt="2026-09-07T21:07:00.176" v="2229" actId="12"/>
        <pc:sldMkLst>
          <pc:docMk/>
          <pc:sldMk cId="2825520562" sldId="394"/>
        </pc:sldMkLst>
        <pc:spChg chg="mod">
          <ac:chgData name="Karen Howard" userId="f023de57-1e94-40be-8cc7-701c3d85f778" providerId="ADAL" clId="{B1640269-14DD-4C34-9E56-B6CAEE706042}" dt="2026-09-07T21:05:58.667" v="2225" actId="207"/>
          <ac:spMkLst>
            <pc:docMk/>
            <pc:sldMk cId="2825520562" sldId="394"/>
            <ac:spMk id="2" creationId="{00000000-0000-0000-0000-000000000000}"/>
          </ac:spMkLst>
        </pc:spChg>
        <pc:spChg chg="mod">
          <ac:chgData name="Karen Howard" userId="f023de57-1e94-40be-8cc7-701c3d85f778" providerId="ADAL" clId="{B1640269-14DD-4C34-9E56-B6CAEE706042}" dt="2026-09-07T21:07:00.176" v="2229" actId="12"/>
          <ac:spMkLst>
            <pc:docMk/>
            <pc:sldMk cId="2825520562" sldId="394"/>
            <ac:spMk id="3" creationId="{00000000-0000-0000-0000-000000000000}"/>
          </ac:spMkLst>
        </pc:spChg>
      </pc:sldChg>
      <pc:sldChg chg="modSp mod">
        <pc:chgData name="Karen Howard" userId="f023de57-1e94-40be-8cc7-701c3d85f778" providerId="ADAL" clId="{B1640269-14DD-4C34-9E56-B6CAEE706042}" dt="2026-09-07T21:07:12.450" v="2231" actId="207"/>
        <pc:sldMkLst>
          <pc:docMk/>
          <pc:sldMk cId="3124298247" sldId="395"/>
        </pc:sldMkLst>
        <pc:spChg chg="mod">
          <ac:chgData name="Karen Howard" userId="f023de57-1e94-40be-8cc7-701c3d85f778" providerId="ADAL" clId="{B1640269-14DD-4C34-9E56-B6CAEE706042}" dt="2026-09-07T21:07:12.450" v="2231" actId="207"/>
          <ac:spMkLst>
            <pc:docMk/>
            <pc:sldMk cId="3124298247" sldId="395"/>
            <ac:spMk id="2" creationId="{00000000-0000-0000-0000-000000000000}"/>
          </ac:spMkLst>
        </pc:spChg>
        <pc:spChg chg="mod">
          <ac:chgData name="Karen Howard" userId="f023de57-1e94-40be-8cc7-701c3d85f778" providerId="ADAL" clId="{B1640269-14DD-4C34-9E56-B6CAEE706042}" dt="2026-09-07T21:07:08.153" v="2230" actId="207"/>
          <ac:spMkLst>
            <pc:docMk/>
            <pc:sldMk cId="3124298247" sldId="395"/>
            <ac:spMk id="3" creationId="{00000000-0000-0000-0000-000000000000}"/>
          </ac:spMkLst>
        </pc:spChg>
      </pc:sldChg>
      <pc:sldChg chg="modSp mod">
        <pc:chgData name="Karen Howard" userId="f023de57-1e94-40be-8cc7-701c3d85f778" providerId="ADAL" clId="{B1640269-14DD-4C34-9E56-B6CAEE706042}" dt="2026-09-07T21:07:23.346" v="2233" actId="207"/>
        <pc:sldMkLst>
          <pc:docMk/>
          <pc:sldMk cId="328705167" sldId="396"/>
        </pc:sldMkLst>
        <pc:spChg chg="mod">
          <ac:chgData name="Karen Howard" userId="f023de57-1e94-40be-8cc7-701c3d85f778" providerId="ADAL" clId="{B1640269-14DD-4C34-9E56-B6CAEE706042}" dt="2026-09-07T21:07:23.346" v="2233" actId="207"/>
          <ac:spMkLst>
            <pc:docMk/>
            <pc:sldMk cId="328705167" sldId="396"/>
            <ac:spMk id="2" creationId="{00000000-0000-0000-0000-000000000000}"/>
          </ac:spMkLst>
        </pc:spChg>
        <pc:spChg chg="mod">
          <ac:chgData name="Karen Howard" userId="f023de57-1e94-40be-8cc7-701c3d85f778" providerId="ADAL" clId="{B1640269-14DD-4C34-9E56-B6CAEE706042}" dt="2026-09-07T21:07:19.306" v="2232" actId="207"/>
          <ac:spMkLst>
            <pc:docMk/>
            <pc:sldMk cId="328705167" sldId="396"/>
            <ac:spMk id="3" creationId="{00000000-0000-0000-0000-000000000000}"/>
          </ac:spMkLst>
        </pc:spChg>
      </pc:sldChg>
      <pc:sldChg chg="modSp mod">
        <pc:chgData name="Karen Howard" userId="f023de57-1e94-40be-8cc7-701c3d85f778" providerId="ADAL" clId="{B1640269-14DD-4C34-9E56-B6CAEE706042}" dt="2026-09-07T21:07:56.404" v="2234" actId="207"/>
        <pc:sldMkLst>
          <pc:docMk/>
          <pc:sldMk cId="2412251152" sldId="397"/>
        </pc:sldMkLst>
        <pc:spChg chg="mod">
          <ac:chgData name="Karen Howard" userId="f023de57-1e94-40be-8cc7-701c3d85f778" providerId="ADAL" clId="{B1640269-14DD-4C34-9E56-B6CAEE706042}" dt="2026-09-07T21:07:56.404" v="2234" actId="207"/>
          <ac:spMkLst>
            <pc:docMk/>
            <pc:sldMk cId="2412251152" sldId="397"/>
            <ac:spMk id="3" creationId="{00000000-0000-0000-0000-000000000000}"/>
          </ac:spMkLst>
        </pc:spChg>
      </pc:sldChg>
      <pc:sldChg chg="modSp mod">
        <pc:chgData name="Karen Howard" userId="f023de57-1e94-40be-8cc7-701c3d85f778" providerId="ADAL" clId="{B1640269-14DD-4C34-9E56-B6CAEE706042}" dt="2026-09-07T21:09:29.242" v="2244" actId="207"/>
        <pc:sldMkLst>
          <pc:docMk/>
          <pc:sldMk cId="3480773032" sldId="401"/>
        </pc:sldMkLst>
        <pc:spChg chg="mod">
          <ac:chgData name="Karen Howard" userId="f023de57-1e94-40be-8cc7-701c3d85f778" providerId="ADAL" clId="{B1640269-14DD-4C34-9E56-B6CAEE706042}" dt="2026-09-07T21:09:29.242" v="2244" actId="207"/>
          <ac:spMkLst>
            <pc:docMk/>
            <pc:sldMk cId="3480773032" sldId="401"/>
            <ac:spMk id="2" creationId="{00000000-0000-0000-0000-000000000000}"/>
          </ac:spMkLst>
        </pc:spChg>
        <pc:spChg chg="mod">
          <ac:chgData name="Karen Howard" userId="f023de57-1e94-40be-8cc7-701c3d85f778" providerId="ADAL" clId="{B1640269-14DD-4C34-9E56-B6CAEE706042}" dt="2026-09-07T21:09:24.277" v="2243" actId="12"/>
          <ac:spMkLst>
            <pc:docMk/>
            <pc:sldMk cId="3480773032" sldId="401"/>
            <ac:spMk id="3" creationId="{00000000-0000-0000-0000-000000000000}"/>
          </ac:spMkLst>
        </pc:spChg>
      </pc:sldChg>
      <pc:sldChg chg="modSp mod">
        <pc:chgData name="Karen Howard" userId="f023de57-1e94-40be-8cc7-701c3d85f778" providerId="ADAL" clId="{B1640269-14DD-4C34-9E56-B6CAEE706042}" dt="2026-09-07T21:02:14.612" v="2196" actId="207"/>
        <pc:sldMkLst>
          <pc:docMk/>
          <pc:sldMk cId="880527657" sldId="403"/>
        </pc:sldMkLst>
        <pc:spChg chg="mod">
          <ac:chgData name="Karen Howard" userId="f023de57-1e94-40be-8cc7-701c3d85f778" providerId="ADAL" clId="{B1640269-14DD-4C34-9E56-B6CAEE706042}" dt="2026-09-07T21:02:14.612" v="2196" actId="207"/>
          <ac:spMkLst>
            <pc:docMk/>
            <pc:sldMk cId="880527657" sldId="403"/>
            <ac:spMk id="2" creationId="{00000000-0000-0000-0000-000000000000}"/>
          </ac:spMkLst>
        </pc:spChg>
        <pc:spChg chg="mod">
          <ac:chgData name="Karen Howard" userId="f023de57-1e94-40be-8cc7-701c3d85f778" providerId="ADAL" clId="{B1640269-14DD-4C34-9E56-B6CAEE706042}" dt="2026-09-07T21:02:09.972" v="2195" actId="207"/>
          <ac:spMkLst>
            <pc:docMk/>
            <pc:sldMk cId="880527657" sldId="403"/>
            <ac:spMk id="3" creationId="{00000000-0000-0000-0000-000000000000}"/>
          </ac:spMkLst>
        </pc:spChg>
      </pc:sldChg>
      <pc:sldChg chg="modSp mod">
        <pc:chgData name="Karen Howard" userId="f023de57-1e94-40be-8cc7-701c3d85f778" providerId="ADAL" clId="{B1640269-14DD-4C34-9E56-B6CAEE706042}" dt="2026-09-07T21:03:01.125" v="2200" actId="207"/>
        <pc:sldMkLst>
          <pc:docMk/>
          <pc:sldMk cId="3052452139" sldId="404"/>
        </pc:sldMkLst>
        <pc:spChg chg="mod">
          <ac:chgData name="Karen Howard" userId="f023de57-1e94-40be-8cc7-701c3d85f778" providerId="ADAL" clId="{B1640269-14DD-4C34-9E56-B6CAEE706042}" dt="2026-09-07T21:03:01.125" v="2200" actId="207"/>
          <ac:spMkLst>
            <pc:docMk/>
            <pc:sldMk cId="3052452139" sldId="404"/>
            <ac:spMk id="2" creationId="{00000000-0000-0000-0000-000000000000}"/>
          </ac:spMkLst>
        </pc:spChg>
        <pc:spChg chg="mod">
          <ac:chgData name="Karen Howard" userId="f023de57-1e94-40be-8cc7-701c3d85f778" providerId="ADAL" clId="{B1640269-14DD-4C34-9E56-B6CAEE706042}" dt="2026-09-07T21:02:55.736" v="2199" actId="12"/>
          <ac:spMkLst>
            <pc:docMk/>
            <pc:sldMk cId="3052452139" sldId="404"/>
            <ac:spMk id="3" creationId="{00000000-0000-0000-0000-000000000000}"/>
          </ac:spMkLst>
        </pc:spChg>
      </pc:sldChg>
      <pc:sldChg chg="modSp mod">
        <pc:chgData name="Karen Howard" userId="f023de57-1e94-40be-8cc7-701c3d85f778" providerId="ADAL" clId="{B1640269-14DD-4C34-9E56-B6CAEE706042}" dt="2026-09-07T21:03:19.323" v="2202" actId="207"/>
        <pc:sldMkLst>
          <pc:docMk/>
          <pc:sldMk cId="3918826298" sldId="407"/>
        </pc:sldMkLst>
        <pc:spChg chg="mod">
          <ac:chgData name="Karen Howard" userId="f023de57-1e94-40be-8cc7-701c3d85f778" providerId="ADAL" clId="{B1640269-14DD-4C34-9E56-B6CAEE706042}" dt="2026-09-07T21:03:19.323" v="2202" actId="207"/>
          <ac:spMkLst>
            <pc:docMk/>
            <pc:sldMk cId="3918826298" sldId="407"/>
            <ac:spMk id="2" creationId="{00000000-0000-0000-0000-000000000000}"/>
          </ac:spMkLst>
        </pc:spChg>
        <pc:spChg chg="mod">
          <ac:chgData name="Karen Howard" userId="f023de57-1e94-40be-8cc7-701c3d85f778" providerId="ADAL" clId="{B1640269-14DD-4C34-9E56-B6CAEE706042}" dt="2026-09-07T21:03:14.494" v="2201" actId="207"/>
          <ac:spMkLst>
            <pc:docMk/>
            <pc:sldMk cId="3918826298" sldId="407"/>
            <ac:spMk id="3" creationId="{00000000-0000-0000-0000-000000000000}"/>
          </ac:spMkLst>
        </pc:spChg>
      </pc:sldChg>
      <pc:sldChg chg="modSp mod">
        <pc:chgData name="Karen Howard" userId="f023de57-1e94-40be-8cc7-701c3d85f778" providerId="ADAL" clId="{B1640269-14DD-4C34-9E56-B6CAEE706042}" dt="2026-09-07T21:03:31.097" v="2204" actId="207"/>
        <pc:sldMkLst>
          <pc:docMk/>
          <pc:sldMk cId="3672860319" sldId="409"/>
        </pc:sldMkLst>
        <pc:spChg chg="mod">
          <ac:chgData name="Karen Howard" userId="f023de57-1e94-40be-8cc7-701c3d85f778" providerId="ADAL" clId="{B1640269-14DD-4C34-9E56-B6CAEE706042}" dt="2026-09-07T21:03:31.097" v="2204" actId="207"/>
          <ac:spMkLst>
            <pc:docMk/>
            <pc:sldMk cId="3672860319" sldId="409"/>
            <ac:spMk id="4" creationId="{00000000-0000-0000-0000-000000000000}"/>
          </ac:spMkLst>
        </pc:spChg>
        <pc:spChg chg="mod">
          <ac:chgData name="Karen Howard" userId="f023de57-1e94-40be-8cc7-701c3d85f778" providerId="ADAL" clId="{B1640269-14DD-4C34-9E56-B6CAEE706042}" dt="2026-09-07T21:03:26.838" v="2203" actId="207"/>
          <ac:spMkLst>
            <pc:docMk/>
            <pc:sldMk cId="3672860319" sldId="409"/>
            <ac:spMk id="5" creationId="{00000000-0000-0000-0000-000000000000}"/>
          </ac:spMkLst>
        </pc:spChg>
      </pc:sldChg>
      <pc:sldChg chg="modSp mod">
        <pc:chgData name="Karen Howard" userId="f023de57-1e94-40be-8cc7-701c3d85f778" providerId="ADAL" clId="{B1640269-14DD-4C34-9E56-B6CAEE706042}" dt="2026-09-07T21:03:41.989" v="2206" actId="207"/>
        <pc:sldMkLst>
          <pc:docMk/>
          <pc:sldMk cId="3108688614" sldId="410"/>
        </pc:sldMkLst>
        <pc:spChg chg="mod">
          <ac:chgData name="Karen Howard" userId="f023de57-1e94-40be-8cc7-701c3d85f778" providerId="ADAL" clId="{B1640269-14DD-4C34-9E56-B6CAEE706042}" dt="2026-09-07T21:03:41.989" v="2206" actId="207"/>
          <ac:spMkLst>
            <pc:docMk/>
            <pc:sldMk cId="3108688614" sldId="410"/>
            <ac:spMk id="4" creationId="{00000000-0000-0000-0000-000000000000}"/>
          </ac:spMkLst>
        </pc:spChg>
        <pc:spChg chg="mod">
          <ac:chgData name="Karen Howard" userId="f023de57-1e94-40be-8cc7-701c3d85f778" providerId="ADAL" clId="{B1640269-14DD-4C34-9E56-B6CAEE706042}" dt="2026-09-07T21:03:38.487" v="2205" actId="207"/>
          <ac:spMkLst>
            <pc:docMk/>
            <pc:sldMk cId="3108688614" sldId="410"/>
            <ac:spMk id="5" creationId="{00000000-0000-0000-0000-000000000000}"/>
          </ac:spMkLst>
        </pc:spChg>
      </pc:sldChg>
      <pc:sldChg chg="modSp mod">
        <pc:chgData name="Karen Howard" userId="f023de57-1e94-40be-8cc7-701c3d85f778" providerId="ADAL" clId="{B1640269-14DD-4C34-9E56-B6CAEE706042}" dt="2026-09-07T21:03:53.493" v="2208" actId="207"/>
        <pc:sldMkLst>
          <pc:docMk/>
          <pc:sldMk cId="576846683" sldId="411"/>
        </pc:sldMkLst>
        <pc:spChg chg="mod">
          <ac:chgData name="Karen Howard" userId="f023de57-1e94-40be-8cc7-701c3d85f778" providerId="ADAL" clId="{B1640269-14DD-4C34-9E56-B6CAEE706042}" dt="2026-09-07T21:03:53.493" v="2208" actId="207"/>
          <ac:spMkLst>
            <pc:docMk/>
            <pc:sldMk cId="576846683" sldId="411"/>
            <ac:spMk id="2" creationId="{00000000-0000-0000-0000-000000000000}"/>
          </ac:spMkLst>
        </pc:spChg>
        <pc:spChg chg="mod">
          <ac:chgData name="Karen Howard" userId="f023de57-1e94-40be-8cc7-701c3d85f778" providerId="ADAL" clId="{B1640269-14DD-4C34-9E56-B6CAEE706042}" dt="2026-09-07T21:03:49.748" v="2207" actId="207"/>
          <ac:spMkLst>
            <pc:docMk/>
            <pc:sldMk cId="576846683" sldId="411"/>
            <ac:spMk id="3" creationId="{00000000-0000-0000-0000-000000000000}"/>
          </ac:spMkLst>
        </pc:spChg>
      </pc:sldChg>
      <pc:sldChg chg="modSp mod">
        <pc:chgData name="Karen Howard" userId="f023de57-1e94-40be-8cc7-701c3d85f778" providerId="ADAL" clId="{B1640269-14DD-4C34-9E56-B6CAEE706042}" dt="2026-09-07T21:04:06.515" v="2210" actId="207"/>
        <pc:sldMkLst>
          <pc:docMk/>
          <pc:sldMk cId="1822353061" sldId="412"/>
        </pc:sldMkLst>
        <pc:spChg chg="mod">
          <ac:chgData name="Karen Howard" userId="f023de57-1e94-40be-8cc7-701c3d85f778" providerId="ADAL" clId="{B1640269-14DD-4C34-9E56-B6CAEE706042}" dt="2026-09-07T21:04:06.515" v="2210" actId="207"/>
          <ac:spMkLst>
            <pc:docMk/>
            <pc:sldMk cId="1822353061" sldId="412"/>
            <ac:spMk id="2" creationId="{00000000-0000-0000-0000-000000000000}"/>
          </ac:spMkLst>
        </pc:spChg>
        <pc:spChg chg="mod">
          <ac:chgData name="Karen Howard" userId="f023de57-1e94-40be-8cc7-701c3d85f778" providerId="ADAL" clId="{B1640269-14DD-4C34-9E56-B6CAEE706042}" dt="2026-09-07T21:04:01.822" v="2209" actId="207"/>
          <ac:spMkLst>
            <pc:docMk/>
            <pc:sldMk cId="1822353061" sldId="412"/>
            <ac:spMk id="3" creationId="{00000000-0000-0000-0000-000000000000}"/>
          </ac:spMkLst>
        </pc:spChg>
      </pc:sldChg>
      <pc:sldChg chg="modSp mod">
        <pc:chgData name="Karen Howard" userId="f023de57-1e94-40be-8cc7-701c3d85f778" providerId="ADAL" clId="{B1640269-14DD-4C34-9E56-B6CAEE706042}" dt="2026-09-07T22:01:58.653" v="2250" actId="12"/>
        <pc:sldMkLst>
          <pc:docMk/>
          <pc:sldMk cId="934878685" sldId="413"/>
        </pc:sldMkLst>
        <pc:spChg chg="mod">
          <ac:chgData name="Karen Howard" userId="f023de57-1e94-40be-8cc7-701c3d85f778" providerId="ADAL" clId="{B1640269-14DD-4C34-9E56-B6CAEE706042}" dt="2026-09-07T22:00:22.396" v="2245" actId="207"/>
          <ac:spMkLst>
            <pc:docMk/>
            <pc:sldMk cId="934878685" sldId="413"/>
            <ac:spMk id="2" creationId="{00000000-0000-0000-0000-000000000000}"/>
          </ac:spMkLst>
        </pc:spChg>
        <pc:spChg chg="mod">
          <ac:chgData name="Karen Howard" userId="f023de57-1e94-40be-8cc7-701c3d85f778" providerId="ADAL" clId="{B1640269-14DD-4C34-9E56-B6CAEE706042}" dt="2026-09-07T22:01:58.653" v="2250" actId="12"/>
          <ac:spMkLst>
            <pc:docMk/>
            <pc:sldMk cId="934878685" sldId="413"/>
            <ac:spMk id="3" creationId="{00000000-0000-0000-0000-000000000000}"/>
          </ac:spMkLst>
        </pc:spChg>
      </pc:sldChg>
      <pc:sldChg chg="modSp mod">
        <pc:chgData name="Karen Howard" userId="f023de57-1e94-40be-8cc7-701c3d85f778" providerId="ADAL" clId="{B1640269-14DD-4C34-9E56-B6CAEE706042}" dt="2026-09-07T22:03:21.271" v="2269" actId="207"/>
        <pc:sldMkLst>
          <pc:docMk/>
          <pc:sldMk cId="235886839" sldId="414"/>
        </pc:sldMkLst>
        <pc:spChg chg="mod">
          <ac:chgData name="Karen Howard" userId="f023de57-1e94-40be-8cc7-701c3d85f778" providerId="ADAL" clId="{B1640269-14DD-4C34-9E56-B6CAEE706042}" dt="2026-09-07T22:03:21.271" v="2269" actId="207"/>
          <ac:spMkLst>
            <pc:docMk/>
            <pc:sldMk cId="235886839" sldId="414"/>
            <ac:spMk id="2" creationId="{00000000-0000-0000-0000-000000000000}"/>
          </ac:spMkLst>
        </pc:spChg>
        <pc:spChg chg="mod">
          <ac:chgData name="Karen Howard" userId="f023de57-1e94-40be-8cc7-701c3d85f778" providerId="ADAL" clId="{B1640269-14DD-4C34-9E56-B6CAEE706042}" dt="2026-09-07T22:03:17.024" v="2268" actId="12"/>
          <ac:spMkLst>
            <pc:docMk/>
            <pc:sldMk cId="235886839" sldId="414"/>
            <ac:spMk id="3" creationId="{00000000-0000-0000-0000-000000000000}"/>
          </ac:spMkLst>
        </pc:spChg>
      </pc:sldChg>
      <pc:sldChg chg="modSp mod">
        <pc:chgData name="Karen Howard" userId="f023de57-1e94-40be-8cc7-701c3d85f778" providerId="ADAL" clId="{B1640269-14DD-4C34-9E56-B6CAEE706042}" dt="2026-09-07T21:04:19.670" v="2212" actId="207"/>
        <pc:sldMkLst>
          <pc:docMk/>
          <pc:sldMk cId="2534886471" sldId="417"/>
        </pc:sldMkLst>
        <pc:spChg chg="mod">
          <ac:chgData name="Karen Howard" userId="f023de57-1e94-40be-8cc7-701c3d85f778" providerId="ADAL" clId="{B1640269-14DD-4C34-9E56-B6CAEE706042}" dt="2026-09-07T21:04:19.670" v="2212" actId="207"/>
          <ac:spMkLst>
            <pc:docMk/>
            <pc:sldMk cId="2534886471" sldId="417"/>
            <ac:spMk id="2" creationId="{00000000-0000-0000-0000-000000000000}"/>
          </ac:spMkLst>
        </pc:spChg>
        <pc:spChg chg="mod">
          <ac:chgData name="Karen Howard" userId="f023de57-1e94-40be-8cc7-701c3d85f778" providerId="ADAL" clId="{B1640269-14DD-4C34-9E56-B6CAEE706042}" dt="2026-09-07T21:04:15.238" v="2211" actId="207"/>
          <ac:spMkLst>
            <pc:docMk/>
            <pc:sldMk cId="2534886471" sldId="417"/>
            <ac:spMk id="3" creationId="{00000000-0000-0000-0000-000000000000}"/>
          </ac:spMkLst>
        </pc:spChg>
      </pc:sldChg>
      <pc:sldChg chg="modSp mod">
        <pc:chgData name="Karen Howard" userId="f023de57-1e94-40be-8cc7-701c3d85f778" providerId="ADAL" clId="{B1640269-14DD-4C34-9E56-B6CAEE706042}" dt="2026-09-07T21:04:59.560" v="2218" actId="207"/>
        <pc:sldMkLst>
          <pc:docMk/>
          <pc:sldMk cId="3708933662" sldId="418"/>
        </pc:sldMkLst>
        <pc:spChg chg="mod">
          <ac:chgData name="Karen Howard" userId="f023de57-1e94-40be-8cc7-701c3d85f778" providerId="ADAL" clId="{B1640269-14DD-4C34-9E56-B6CAEE706042}" dt="2026-09-07T21:04:59.560" v="2218" actId="207"/>
          <ac:spMkLst>
            <pc:docMk/>
            <pc:sldMk cId="3708933662" sldId="418"/>
            <ac:spMk id="2" creationId="{00000000-0000-0000-0000-000000000000}"/>
          </ac:spMkLst>
        </pc:spChg>
        <pc:spChg chg="mod">
          <ac:chgData name="Karen Howard" userId="f023de57-1e94-40be-8cc7-701c3d85f778" providerId="ADAL" clId="{B1640269-14DD-4C34-9E56-B6CAEE706042}" dt="2026-09-07T21:04:56.297" v="2217" actId="207"/>
          <ac:spMkLst>
            <pc:docMk/>
            <pc:sldMk cId="3708933662" sldId="418"/>
            <ac:spMk id="3" creationId="{00000000-0000-0000-0000-000000000000}"/>
          </ac:spMkLst>
        </pc:spChg>
      </pc:sldChg>
      <pc:sldChg chg="modSp mod">
        <pc:chgData name="Karen Howard" userId="f023de57-1e94-40be-8cc7-701c3d85f778" providerId="ADAL" clId="{B1640269-14DD-4C34-9E56-B6CAEE706042}" dt="2026-09-07T21:05:10.166" v="2220" actId="207"/>
        <pc:sldMkLst>
          <pc:docMk/>
          <pc:sldMk cId="2513111368" sldId="420"/>
        </pc:sldMkLst>
        <pc:spChg chg="mod">
          <ac:chgData name="Karen Howard" userId="f023de57-1e94-40be-8cc7-701c3d85f778" providerId="ADAL" clId="{B1640269-14DD-4C34-9E56-B6CAEE706042}" dt="2026-09-07T21:05:10.166" v="2220" actId="207"/>
          <ac:spMkLst>
            <pc:docMk/>
            <pc:sldMk cId="2513111368" sldId="420"/>
            <ac:spMk id="2" creationId="{00000000-0000-0000-0000-000000000000}"/>
          </ac:spMkLst>
        </pc:spChg>
        <pc:spChg chg="mod">
          <ac:chgData name="Karen Howard" userId="f023de57-1e94-40be-8cc7-701c3d85f778" providerId="ADAL" clId="{B1640269-14DD-4C34-9E56-B6CAEE706042}" dt="2026-09-07T21:05:06.273" v="2219" actId="207"/>
          <ac:spMkLst>
            <pc:docMk/>
            <pc:sldMk cId="2513111368" sldId="420"/>
            <ac:spMk id="3" creationId="{00000000-0000-0000-0000-000000000000}"/>
          </ac:spMkLst>
        </pc:spChg>
      </pc:sldChg>
      <pc:sldChg chg="modSp">
        <pc:chgData name="Karen Howard" userId="f023de57-1e94-40be-8cc7-701c3d85f778" providerId="ADAL" clId="{B1640269-14DD-4C34-9E56-B6CAEE706042}" dt="2026-09-07T22:10:53.258" v="2320" actId="207"/>
        <pc:sldMkLst>
          <pc:docMk/>
          <pc:sldMk cId="3830017839" sldId="421"/>
        </pc:sldMkLst>
        <pc:spChg chg="mod">
          <ac:chgData name="Karen Howard" userId="f023de57-1e94-40be-8cc7-701c3d85f778" providerId="ADAL" clId="{B1640269-14DD-4C34-9E56-B6CAEE706042}" dt="2026-09-07T22:10:53.258" v="2320" actId="207"/>
          <ac:spMkLst>
            <pc:docMk/>
            <pc:sldMk cId="3830017839" sldId="421"/>
            <ac:spMk id="3" creationId="{00000000-0000-0000-0000-000000000000}"/>
          </ac:spMkLst>
        </pc:spChg>
      </pc:sldChg>
      <pc:sldChg chg="modSp">
        <pc:chgData name="Karen Howard" userId="f023de57-1e94-40be-8cc7-701c3d85f778" providerId="ADAL" clId="{B1640269-14DD-4C34-9E56-B6CAEE706042}" dt="2026-09-07T22:09:45.993" v="2310" actId="207"/>
        <pc:sldMkLst>
          <pc:docMk/>
          <pc:sldMk cId="890320192" sldId="422"/>
        </pc:sldMkLst>
        <pc:spChg chg="mod">
          <ac:chgData name="Karen Howard" userId="f023de57-1e94-40be-8cc7-701c3d85f778" providerId="ADAL" clId="{B1640269-14DD-4C34-9E56-B6CAEE706042}" dt="2026-09-07T22:09:45.993" v="2310" actId="207"/>
          <ac:spMkLst>
            <pc:docMk/>
            <pc:sldMk cId="890320192" sldId="422"/>
            <ac:spMk id="3" creationId="{00000000-0000-0000-0000-000000000000}"/>
          </ac:spMkLst>
        </pc:spChg>
      </pc:sldChg>
      <pc:sldChg chg="modSp mod">
        <pc:chgData name="Karen Howard" userId="f023de57-1e94-40be-8cc7-701c3d85f778" providerId="ADAL" clId="{B1640269-14DD-4C34-9E56-B6CAEE706042}" dt="2026-09-07T21:04:34.503" v="2214" actId="207"/>
        <pc:sldMkLst>
          <pc:docMk/>
          <pc:sldMk cId="2829305376" sldId="425"/>
        </pc:sldMkLst>
        <pc:spChg chg="mod">
          <ac:chgData name="Karen Howard" userId="f023de57-1e94-40be-8cc7-701c3d85f778" providerId="ADAL" clId="{B1640269-14DD-4C34-9E56-B6CAEE706042}" dt="2026-09-07T21:04:34.503" v="2214" actId="207"/>
          <ac:spMkLst>
            <pc:docMk/>
            <pc:sldMk cId="2829305376" sldId="425"/>
            <ac:spMk id="2" creationId="{00000000-0000-0000-0000-000000000000}"/>
          </ac:spMkLst>
        </pc:spChg>
        <pc:spChg chg="mod">
          <ac:chgData name="Karen Howard" userId="f023de57-1e94-40be-8cc7-701c3d85f778" providerId="ADAL" clId="{B1640269-14DD-4C34-9E56-B6CAEE706042}" dt="2026-09-07T21:04:29.091" v="2213" actId="207"/>
          <ac:spMkLst>
            <pc:docMk/>
            <pc:sldMk cId="2829305376" sldId="425"/>
            <ac:spMk id="3" creationId="{00000000-0000-0000-0000-000000000000}"/>
          </ac:spMkLst>
        </pc:spChg>
      </pc:sldChg>
      <pc:sldChg chg="modSp mod">
        <pc:chgData name="Karen Howard" userId="f023de57-1e94-40be-8cc7-701c3d85f778" providerId="ADAL" clId="{B1640269-14DD-4C34-9E56-B6CAEE706042}" dt="2026-09-07T21:08:36.218" v="2237" actId="207"/>
        <pc:sldMkLst>
          <pc:docMk/>
          <pc:sldMk cId="2824106738" sldId="429"/>
        </pc:sldMkLst>
        <pc:spChg chg="mod">
          <ac:chgData name="Karen Howard" userId="f023de57-1e94-40be-8cc7-701c3d85f778" providerId="ADAL" clId="{B1640269-14DD-4C34-9E56-B6CAEE706042}" dt="2026-09-07T21:08:20.266" v="2235" actId="207"/>
          <ac:spMkLst>
            <pc:docMk/>
            <pc:sldMk cId="2824106738" sldId="429"/>
            <ac:spMk id="2" creationId="{00000000-0000-0000-0000-000000000000}"/>
          </ac:spMkLst>
        </pc:spChg>
        <pc:spChg chg="mod">
          <ac:chgData name="Karen Howard" userId="f023de57-1e94-40be-8cc7-701c3d85f778" providerId="ADAL" clId="{B1640269-14DD-4C34-9E56-B6CAEE706042}" dt="2026-09-07T21:08:25.520" v="2236" actId="207"/>
          <ac:spMkLst>
            <pc:docMk/>
            <pc:sldMk cId="2824106738" sldId="429"/>
            <ac:spMk id="3" creationId="{00000000-0000-0000-0000-000000000000}"/>
          </ac:spMkLst>
        </pc:spChg>
        <pc:spChg chg="mod">
          <ac:chgData name="Karen Howard" userId="f023de57-1e94-40be-8cc7-701c3d85f778" providerId="ADAL" clId="{B1640269-14DD-4C34-9E56-B6CAEE706042}" dt="2026-09-07T21:08:36.218" v="2237" actId="207"/>
          <ac:spMkLst>
            <pc:docMk/>
            <pc:sldMk cId="2824106738" sldId="429"/>
            <ac:spMk id="13" creationId="{00000000-0000-0000-0000-000000000000}"/>
          </ac:spMkLst>
        </pc:spChg>
      </pc:sldChg>
      <pc:sldChg chg="modSp mod">
        <pc:chgData name="Karen Howard" userId="f023de57-1e94-40be-8cc7-701c3d85f778" providerId="ADAL" clId="{B1640269-14DD-4C34-9E56-B6CAEE706042}" dt="2026-09-07T21:08:50.210" v="2239" actId="207"/>
        <pc:sldMkLst>
          <pc:docMk/>
          <pc:sldMk cId="1454332479" sldId="435"/>
        </pc:sldMkLst>
        <pc:spChg chg="mod">
          <ac:chgData name="Karen Howard" userId="f023de57-1e94-40be-8cc7-701c3d85f778" providerId="ADAL" clId="{B1640269-14DD-4C34-9E56-B6CAEE706042}" dt="2026-09-07T21:08:50.210" v="2239" actId="207"/>
          <ac:spMkLst>
            <pc:docMk/>
            <pc:sldMk cId="1454332479" sldId="435"/>
            <ac:spMk id="2" creationId="{00000000-0000-0000-0000-000000000000}"/>
          </ac:spMkLst>
        </pc:spChg>
        <pc:spChg chg="mod">
          <ac:chgData name="Karen Howard" userId="f023de57-1e94-40be-8cc7-701c3d85f778" providerId="ADAL" clId="{B1640269-14DD-4C34-9E56-B6CAEE706042}" dt="2026-09-07T21:08:46.668" v="2238" actId="207"/>
          <ac:spMkLst>
            <pc:docMk/>
            <pc:sldMk cId="1454332479" sldId="435"/>
            <ac:spMk id="3" creationId="{00000000-0000-0000-0000-000000000000}"/>
          </ac:spMkLst>
        </pc:spChg>
      </pc:sldChg>
      <pc:sldChg chg="modSp mod">
        <pc:chgData name="Karen Howard" userId="f023de57-1e94-40be-8cc7-701c3d85f778" providerId="ADAL" clId="{B1640269-14DD-4C34-9E56-B6CAEE706042}" dt="2026-09-07T21:09:02.565" v="2241" actId="207"/>
        <pc:sldMkLst>
          <pc:docMk/>
          <pc:sldMk cId="492306453" sldId="436"/>
        </pc:sldMkLst>
        <pc:spChg chg="mod">
          <ac:chgData name="Karen Howard" userId="f023de57-1e94-40be-8cc7-701c3d85f778" providerId="ADAL" clId="{B1640269-14DD-4C34-9E56-B6CAEE706042}" dt="2026-09-07T21:09:02.565" v="2241" actId="207"/>
          <ac:spMkLst>
            <pc:docMk/>
            <pc:sldMk cId="492306453" sldId="436"/>
            <ac:spMk id="2" creationId="{00000000-0000-0000-0000-000000000000}"/>
          </ac:spMkLst>
        </pc:spChg>
        <pc:spChg chg="mod">
          <ac:chgData name="Karen Howard" userId="f023de57-1e94-40be-8cc7-701c3d85f778" providerId="ADAL" clId="{B1640269-14DD-4C34-9E56-B6CAEE706042}" dt="2026-09-07T21:08:58.865" v="2240" actId="207"/>
          <ac:spMkLst>
            <pc:docMk/>
            <pc:sldMk cId="492306453" sldId="436"/>
            <ac:spMk id="3" creationId="{00000000-0000-0000-0000-000000000000}"/>
          </ac:spMkLst>
        </pc:spChg>
      </pc:sldChg>
      <pc:sldChg chg="modSp mod">
        <pc:chgData name="Karen Howard" userId="f023de57-1e94-40be-8cc7-701c3d85f778" providerId="ADAL" clId="{B1640269-14DD-4C34-9E56-B6CAEE706042}" dt="2026-09-07T20:57:47.110" v="2162" actId="12"/>
        <pc:sldMkLst>
          <pc:docMk/>
          <pc:sldMk cId="210508670" sldId="439"/>
        </pc:sldMkLst>
        <pc:spChg chg="mod">
          <ac:chgData name="Karen Howard" userId="f023de57-1e94-40be-8cc7-701c3d85f778" providerId="ADAL" clId="{B1640269-14DD-4C34-9E56-B6CAEE706042}" dt="2026-09-07T20:56:39.389" v="2157" actId="207"/>
          <ac:spMkLst>
            <pc:docMk/>
            <pc:sldMk cId="210508670" sldId="439"/>
            <ac:spMk id="2" creationId="{D3E35A7D-4F12-4FEF-8B63-890664F46E36}"/>
          </ac:spMkLst>
        </pc:spChg>
        <pc:spChg chg="mod">
          <ac:chgData name="Karen Howard" userId="f023de57-1e94-40be-8cc7-701c3d85f778" providerId="ADAL" clId="{B1640269-14DD-4C34-9E56-B6CAEE706042}" dt="2026-09-07T20:57:47.110" v="2162" actId="12"/>
          <ac:spMkLst>
            <pc:docMk/>
            <pc:sldMk cId="210508670" sldId="439"/>
            <ac:spMk id="3" creationId="{765B91A1-B9A8-4D13-873F-20984247D376}"/>
          </ac:spMkLst>
        </pc:spChg>
      </pc:sldChg>
      <pc:sldChg chg="modSp mod">
        <pc:chgData name="Karen Howard" userId="f023de57-1e94-40be-8cc7-701c3d85f778" providerId="ADAL" clId="{B1640269-14DD-4C34-9E56-B6CAEE706042}" dt="2026-09-07T20:39:28.659" v="2059" actId="207"/>
        <pc:sldMkLst>
          <pc:docMk/>
          <pc:sldMk cId="3391784475" sldId="443"/>
        </pc:sldMkLst>
        <pc:spChg chg="mod">
          <ac:chgData name="Karen Howard" userId="f023de57-1e94-40be-8cc7-701c3d85f778" providerId="ADAL" clId="{B1640269-14DD-4C34-9E56-B6CAEE706042}" dt="2026-09-07T20:39:22.894" v="2058" actId="207"/>
          <ac:spMkLst>
            <pc:docMk/>
            <pc:sldMk cId="3391784475" sldId="443"/>
            <ac:spMk id="2" creationId="{73FE667E-0217-40DA-B55B-E0DA256E57B4}"/>
          </ac:spMkLst>
        </pc:spChg>
        <pc:spChg chg="mod">
          <ac:chgData name="Karen Howard" userId="f023de57-1e94-40be-8cc7-701c3d85f778" providerId="ADAL" clId="{B1640269-14DD-4C34-9E56-B6CAEE706042}" dt="2026-09-07T20:39:28.659" v="2059" actId="207"/>
          <ac:spMkLst>
            <pc:docMk/>
            <pc:sldMk cId="3391784475" sldId="443"/>
            <ac:spMk id="3" creationId="{9764D548-3A10-48C2-BBAB-D2D990F9E677}"/>
          </ac:spMkLst>
        </pc:spChg>
      </pc:sldChg>
      <pc:sldChg chg="modSp mod">
        <pc:chgData name="Karen Howard" userId="f023de57-1e94-40be-8cc7-701c3d85f778" providerId="ADAL" clId="{B1640269-14DD-4C34-9E56-B6CAEE706042}" dt="2026-09-07T20:49:30.198" v="2112" actId="12"/>
        <pc:sldMkLst>
          <pc:docMk/>
          <pc:sldMk cId="4087975845" sldId="444"/>
        </pc:sldMkLst>
        <pc:spChg chg="mod">
          <ac:chgData name="Karen Howard" userId="f023de57-1e94-40be-8cc7-701c3d85f778" providerId="ADAL" clId="{B1640269-14DD-4C34-9E56-B6CAEE706042}" dt="2026-09-07T20:48:55.370" v="2109" actId="207"/>
          <ac:spMkLst>
            <pc:docMk/>
            <pc:sldMk cId="4087975845" sldId="444"/>
            <ac:spMk id="2" creationId="{73B5420C-54D9-4581-95C7-C497BDCEDB79}"/>
          </ac:spMkLst>
        </pc:spChg>
        <pc:spChg chg="mod">
          <ac:chgData name="Karen Howard" userId="f023de57-1e94-40be-8cc7-701c3d85f778" providerId="ADAL" clId="{B1640269-14DD-4C34-9E56-B6CAEE706042}" dt="2026-09-07T20:49:30.198" v="2112" actId="12"/>
          <ac:spMkLst>
            <pc:docMk/>
            <pc:sldMk cId="4087975845" sldId="444"/>
            <ac:spMk id="3" creationId="{ABF486CC-23F3-4200-B4B8-BCE1A18D52E4}"/>
          </ac:spMkLst>
        </pc:spChg>
      </pc:sldChg>
      <pc:sldChg chg="modSp mod">
        <pc:chgData name="Karen Howard" userId="f023de57-1e94-40be-8cc7-701c3d85f778" providerId="ADAL" clId="{B1640269-14DD-4C34-9E56-B6CAEE706042}" dt="2026-09-07T22:02:33.923" v="2265" actId="207"/>
        <pc:sldMkLst>
          <pc:docMk/>
          <pc:sldMk cId="896417041" sldId="445"/>
        </pc:sldMkLst>
        <pc:spChg chg="mod">
          <ac:chgData name="Karen Howard" userId="f023de57-1e94-40be-8cc7-701c3d85f778" providerId="ADAL" clId="{B1640269-14DD-4C34-9E56-B6CAEE706042}" dt="2026-09-07T22:02:33.923" v="2265" actId="207"/>
          <ac:spMkLst>
            <pc:docMk/>
            <pc:sldMk cId="896417041" sldId="445"/>
            <ac:spMk id="2" creationId="{FF32E110-D6F8-4FEE-9AFF-B228066A128F}"/>
          </ac:spMkLst>
        </pc:spChg>
        <pc:spChg chg="mod">
          <ac:chgData name="Karen Howard" userId="f023de57-1e94-40be-8cc7-701c3d85f778" providerId="ADAL" clId="{B1640269-14DD-4C34-9E56-B6CAEE706042}" dt="2026-09-07T22:02:25.536" v="2264" actId="20577"/>
          <ac:spMkLst>
            <pc:docMk/>
            <pc:sldMk cId="896417041" sldId="445"/>
            <ac:spMk id="3" creationId="{65442924-6303-4704-AC3A-74878421038E}"/>
          </ac:spMkLst>
        </pc:spChg>
      </pc:sldChg>
      <pc:sldChg chg="modSp">
        <pc:chgData name="Karen Howard" userId="f023de57-1e94-40be-8cc7-701c3d85f778" providerId="ADAL" clId="{B1640269-14DD-4C34-9E56-B6CAEE706042}" dt="2026-09-07T22:19:34.427" v="2395" actId="207"/>
        <pc:sldMkLst>
          <pc:docMk/>
          <pc:sldMk cId="2793381371" sldId="446"/>
        </pc:sldMkLst>
        <pc:spChg chg="mod">
          <ac:chgData name="Karen Howard" userId="f023de57-1e94-40be-8cc7-701c3d85f778" providerId="ADAL" clId="{B1640269-14DD-4C34-9E56-B6CAEE706042}" dt="2026-09-07T22:19:34.427" v="2395" actId="207"/>
          <ac:spMkLst>
            <pc:docMk/>
            <pc:sldMk cId="2793381371" sldId="446"/>
            <ac:spMk id="3" creationId="{00000000-0000-0000-0000-000000000000}"/>
          </ac:spMkLst>
        </pc:spChg>
      </pc:sldChg>
      <pc:sldChg chg="modSp mod">
        <pc:chgData name="Karen Howard" userId="f023de57-1e94-40be-8cc7-701c3d85f778" providerId="ADAL" clId="{B1640269-14DD-4C34-9E56-B6CAEE706042}" dt="2026-09-07T22:11:35.512" v="2327" actId="207"/>
        <pc:sldMkLst>
          <pc:docMk/>
          <pc:sldMk cId="3023674126" sldId="447"/>
        </pc:sldMkLst>
        <pc:spChg chg="mod">
          <ac:chgData name="Karen Howard" userId="f023de57-1e94-40be-8cc7-701c3d85f778" providerId="ADAL" clId="{B1640269-14DD-4C34-9E56-B6CAEE706042}" dt="2026-09-07T22:11:35.512" v="2327" actId="207"/>
          <ac:spMkLst>
            <pc:docMk/>
            <pc:sldMk cId="3023674126" sldId="447"/>
            <ac:spMk id="2" creationId="{4D48FC99-C07B-43C2-B164-20BFE86CC26D}"/>
          </ac:spMkLst>
        </pc:spChg>
        <pc:spChg chg="mod">
          <ac:chgData name="Karen Howard" userId="f023de57-1e94-40be-8cc7-701c3d85f778" providerId="ADAL" clId="{B1640269-14DD-4C34-9E56-B6CAEE706042}" dt="2026-09-07T22:11:29.982" v="2326" actId="207"/>
          <ac:spMkLst>
            <pc:docMk/>
            <pc:sldMk cId="3023674126" sldId="447"/>
            <ac:spMk id="3" creationId="{E79CA751-AF7F-4556-9F7F-08093BFB66A8}"/>
          </ac:spMkLst>
        </pc:spChg>
      </pc:sldChg>
      <pc:sldChg chg="modSp mod">
        <pc:chgData name="Karen Howard" userId="f023de57-1e94-40be-8cc7-701c3d85f778" providerId="ADAL" clId="{B1640269-14DD-4C34-9E56-B6CAEE706042}" dt="2026-09-07T22:12:34.788" v="2334" actId="207"/>
        <pc:sldMkLst>
          <pc:docMk/>
          <pc:sldMk cId="107009488" sldId="449"/>
        </pc:sldMkLst>
        <pc:spChg chg="mod">
          <ac:chgData name="Karen Howard" userId="f023de57-1e94-40be-8cc7-701c3d85f778" providerId="ADAL" clId="{B1640269-14DD-4C34-9E56-B6CAEE706042}" dt="2026-09-07T22:12:34.788" v="2334" actId="207"/>
          <ac:spMkLst>
            <pc:docMk/>
            <pc:sldMk cId="107009488" sldId="449"/>
            <ac:spMk id="2" creationId="{A9C175BE-2636-4930-A2E5-E4429C360C74}"/>
          </ac:spMkLst>
        </pc:spChg>
        <pc:spChg chg="mod">
          <ac:chgData name="Karen Howard" userId="f023de57-1e94-40be-8cc7-701c3d85f778" providerId="ADAL" clId="{B1640269-14DD-4C34-9E56-B6CAEE706042}" dt="2026-09-07T22:12:29.812" v="2333" actId="12"/>
          <ac:spMkLst>
            <pc:docMk/>
            <pc:sldMk cId="107009488" sldId="449"/>
            <ac:spMk id="3" creationId="{F8200CC5-A324-48BE-8162-66A332139B28}"/>
          </ac:spMkLst>
        </pc:spChg>
      </pc:sldChg>
      <pc:sldChg chg="modSp mod">
        <pc:chgData name="Karen Howard" userId="f023de57-1e94-40be-8cc7-701c3d85f778" providerId="ADAL" clId="{B1640269-14DD-4C34-9E56-B6CAEE706042}" dt="2026-09-07T22:10:42.921" v="2319" actId="207"/>
        <pc:sldMkLst>
          <pc:docMk/>
          <pc:sldMk cId="1325646666" sldId="450"/>
        </pc:sldMkLst>
        <pc:spChg chg="mod">
          <ac:chgData name="Karen Howard" userId="f023de57-1e94-40be-8cc7-701c3d85f778" providerId="ADAL" clId="{B1640269-14DD-4C34-9E56-B6CAEE706042}" dt="2026-09-07T22:10:42.921" v="2319" actId="207"/>
          <ac:spMkLst>
            <pc:docMk/>
            <pc:sldMk cId="1325646666" sldId="450"/>
            <ac:spMk id="2" creationId="{399A38F0-4D3B-4F4F-B7C7-39C7028B3883}"/>
          </ac:spMkLst>
        </pc:spChg>
        <pc:spChg chg="mod">
          <ac:chgData name="Karen Howard" userId="f023de57-1e94-40be-8cc7-701c3d85f778" providerId="ADAL" clId="{B1640269-14DD-4C34-9E56-B6CAEE706042}" dt="2026-09-07T22:10:39.052" v="2318" actId="207"/>
          <ac:spMkLst>
            <pc:docMk/>
            <pc:sldMk cId="1325646666" sldId="450"/>
            <ac:spMk id="3" creationId="{B06AD047-6AF1-4F17-964A-BA1129047C8A}"/>
          </ac:spMkLst>
        </pc:spChg>
      </pc:sldChg>
      <pc:sldChg chg="modSp mod">
        <pc:chgData name="Karen Howard" userId="f023de57-1e94-40be-8cc7-701c3d85f778" providerId="ADAL" clId="{B1640269-14DD-4C34-9E56-B6CAEE706042}" dt="2026-09-07T22:11:45.633" v="2329" actId="207"/>
        <pc:sldMkLst>
          <pc:docMk/>
          <pc:sldMk cId="4209426841" sldId="451"/>
        </pc:sldMkLst>
        <pc:spChg chg="mod">
          <ac:chgData name="Karen Howard" userId="f023de57-1e94-40be-8cc7-701c3d85f778" providerId="ADAL" clId="{B1640269-14DD-4C34-9E56-B6CAEE706042}" dt="2026-09-07T22:11:45.633" v="2329" actId="207"/>
          <ac:spMkLst>
            <pc:docMk/>
            <pc:sldMk cId="4209426841" sldId="451"/>
            <ac:spMk id="2" creationId="{67BA2010-E6BB-4AA3-B111-643FE55D7E1F}"/>
          </ac:spMkLst>
        </pc:spChg>
        <pc:spChg chg="mod">
          <ac:chgData name="Karen Howard" userId="f023de57-1e94-40be-8cc7-701c3d85f778" providerId="ADAL" clId="{B1640269-14DD-4C34-9E56-B6CAEE706042}" dt="2026-09-07T22:11:41.756" v="2328" actId="207"/>
          <ac:spMkLst>
            <pc:docMk/>
            <pc:sldMk cId="4209426841" sldId="451"/>
            <ac:spMk id="3" creationId="{F943F0BB-9AF5-4EDD-A913-80446301F3C0}"/>
          </ac:spMkLst>
        </pc:spChg>
      </pc:sldChg>
      <pc:sldChg chg="modSp mod">
        <pc:chgData name="Karen Howard" userId="f023de57-1e94-40be-8cc7-701c3d85f778" providerId="ADAL" clId="{B1640269-14DD-4C34-9E56-B6CAEE706042}" dt="2026-09-07T20:42:18.968" v="2073" actId="12"/>
        <pc:sldMkLst>
          <pc:docMk/>
          <pc:sldMk cId="1754870708" sldId="453"/>
        </pc:sldMkLst>
        <pc:spChg chg="mod">
          <ac:chgData name="Karen Howard" userId="f023de57-1e94-40be-8cc7-701c3d85f778" providerId="ADAL" clId="{B1640269-14DD-4C34-9E56-B6CAEE706042}" dt="2026-09-07T20:41:03.127" v="2067" actId="207"/>
          <ac:spMkLst>
            <pc:docMk/>
            <pc:sldMk cId="1754870708" sldId="453"/>
            <ac:spMk id="2" creationId="{B6F9FFF6-D975-4BA6-BA86-692245FF257B}"/>
          </ac:spMkLst>
        </pc:spChg>
        <pc:spChg chg="mod">
          <ac:chgData name="Karen Howard" userId="f023de57-1e94-40be-8cc7-701c3d85f778" providerId="ADAL" clId="{B1640269-14DD-4C34-9E56-B6CAEE706042}" dt="2026-09-07T20:42:18.968" v="2073" actId="12"/>
          <ac:spMkLst>
            <pc:docMk/>
            <pc:sldMk cId="1754870708" sldId="453"/>
            <ac:spMk id="3" creationId="{AD9CDD0C-111C-597D-EDBB-80A788CBE8A3}"/>
          </ac:spMkLst>
        </pc:spChg>
      </pc:sldChg>
      <pc:sldChg chg="modSp mod">
        <pc:chgData name="Karen Howard" userId="f023de57-1e94-40be-8cc7-701c3d85f778" providerId="ADAL" clId="{B1640269-14DD-4C34-9E56-B6CAEE706042}" dt="2026-09-07T20:43:56.884" v="2081" actId="12"/>
        <pc:sldMkLst>
          <pc:docMk/>
          <pc:sldMk cId="2574105217" sldId="454"/>
        </pc:sldMkLst>
        <pc:spChg chg="mod">
          <ac:chgData name="Karen Howard" userId="f023de57-1e94-40be-8cc7-701c3d85f778" providerId="ADAL" clId="{B1640269-14DD-4C34-9E56-B6CAEE706042}" dt="2026-09-07T20:42:49.171" v="2075" actId="207"/>
          <ac:spMkLst>
            <pc:docMk/>
            <pc:sldMk cId="2574105217" sldId="454"/>
            <ac:spMk id="2" creationId="{6B891AD0-B294-14E3-9BDE-C9CC3FA7A1A1}"/>
          </ac:spMkLst>
        </pc:spChg>
        <pc:spChg chg="mod">
          <ac:chgData name="Karen Howard" userId="f023de57-1e94-40be-8cc7-701c3d85f778" providerId="ADAL" clId="{B1640269-14DD-4C34-9E56-B6CAEE706042}" dt="2026-09-07T20:43:56.884" v="2081" actId="12"/>
          <ac:spMkLst>
            <pc:docMk/>
            <pc:sldMk cId="2574105217" sldId="454"/>
            <ac:spMk id="3" creationId="{973C9B47-01FC-6D11-4678-34553E3E7FA3}"/>
          </ac:spMkLst>
        </pc:spChg>
      </pc:sldChg>
      <pc:sldChg chg="modSp mod">
        <pc:chgData name="Karen Howard" userId="f023de57-1e94-40be-8cc7-701c3d85f778" providerId="ADAL" clId="{B1640269-14DD-4C34-9E56-B6CAEE706042}" dt="2026-09-07T20:46:04.282" v="2093" actId="207"/>
        <pc:sldMkLst>
          <pc:docMk/>
          <pc:sldMk cId="500316010" sldId="455"/>
        </pc:sldMkLst>
        <pc:spChg chg="mod">
          <ac:chgData name="Karen Howard" userId="f023de57-1e94-40be-8cc7-701c3d85f778" providerId="ADAL" clId="{B1640269-14DD-4C34-9E56-B6CAEE706042}" dt="2026-09-07T20:45:59.133" v="2092" actId="207"/>
          <ac:spMkLst>
            <pc:docMk/>
            <pc:sldMk cId="500316010" sldId="455"/>
            <ac:spMk id="2" creationId="{7FBDFF16-7A58-CA9A-5A00-3BC35310B1CF}"/>
          </ac:spMkLst>
        </pc:spChg>
        <pc:spChg chg="mod">
          <ac:chgData name="Karen Howard" userId="f023de57-1e94-40be-8cc7-701c3d85f778" providerId="ADAL" clId="{B1640269-14DD-4C34-9E56-B6CAEE706042}" dt="2026-09-07T20:46:04.282" v="2093" actId="207"/>
          <ac:spMkLst>
            <pc:docMk/>
            <pc:sldMk cId="500316010" sldId="455"/>
            <ac:spMk id="3" creationId="{9E8E4E40-5B67-8F3F-9B57-13C46245DFC7}"/>
          </ac:spMkLst>
        </pc:spChg>
      </pc:sldChg>
      <pc:sldChg chg="modSp mod">
        <pc:chgData name="Karen Howard" userId="f023de57-1e94-40be-8cc7-701c3d85f778" providerId="ADAL" clId="{B1640269-14DD-4C34-9E56-B6CAEE706042}" dt="2026-09-07T20:46:17.809" v="2095" actId="207"/>
        <pc:sldMkLst>
          <pc:docMk/>
          <pc:sldMk cId="489335097" sldId="456"/>
        </pc:sldMkLst>
        <pc:spChg chg="mod">
          <ac:chgData name="Karen Howard" userId="f023de57-1e94-40be-8cc7-701c3d85f778" providerId="ADAL" clId="{B1640269-14DD-4C34-9E56-B6CAEE706042}" dt="2026-09-07T20:46:11.908" v="2094" actId="207"/>
          <ac:spMkLst>
            <pc:docMk/>
            <pc:sldMk cId="489335097" sldId="456"/>
            <ac:spMk id="2" creationId="{9445838C-71A7-CE9A-3E3B-4CC5058DA1CC}"/>
          </ac:spMkLst>
        </pc:spChg>
        <pc:spChg chg="mod">
          <ac:chgData name="Karen Howard" userId="f023de57-1e94-40be-8cc7-701c3d85f778" providerId="ADAL" clId="{B1640269-14DD-4C34-9E56-B6CAEE706042}" dt="2026-09-07T20:46:17.809" v="2095" actId="207"/>
          <ac:spMkLst>
            <pc:docMk/>
            <pc:sldMk cId="489335097" sldId="456"/>
            <ac:spMk id="3" creationId="{67503711-44C4-0675-1174-204479ED5704}"/>
          </ac:spMkLst>
        </pc:spChg>
      </pc:sldChg>
      <pc:sldChg chg="modSp mod">
        <pc:chgData name="Karen Howard" userId="f023de57-1e94-40be-8cc7-701c3d85f778" providerId="ADAL" clId="{B1640269-14DD-4C34-9E56-B6CAEE706042}" dt="2026-09-07T20:48:45.635" v="2108" actId="27107"/>
        <pc:sldMkLst>
          <pc:docMk/>
          <pc:sldMk cId="3099493858" sldId="458"/>
        </pc:sldMkLst>
        <pc:spChg chg="mod">
          <ac:chgData name="Karen Howard" userId="f023de57-1e94-40be-8cc7-701c3d85f778" providerId="ADAL" clId="{B1640269-14DD-4C34-9E56-B6CAEE706042}" dt="2026-09-07T20:46:53.989" v="2100" actId="207"/>
          <ac:spMkLst>
            <pc:docMk/>
            <pc:sldMk cId="3099493858" sldId="458"/>
            <ac:spMk id="2" creationId="{B5C9644C-4C60-9C48-91FA-874CE74763E0}"/>
          </ac:spMkLst>
        </pc:spChg>
        <pc:spChg chg="mod">
          <ac:chgData name="Karen Howard" userId="f023de57-1e94-40be-8cc7-701c3d85f778" providerId="ADAL" clId="{B1640269-14DD-4C34-9E56-B6CAEE706042}" dt="2026-09-07T20:48:45.635" v="2108" actId="27107"/>
          <ac:spMkLst>
            <pc:docMk/>
            <pc:sldMk cId="3099493858" sldId="458"/>
            <ac:spMk id="3" creationId="{E34C61F0-F41E-7418-7D17-016E9AA32DD4}"/>
          </ac:spMkLst>
        </pc:spChg>
      </pc:sldChg>
      <pc:sldChg chg="modSp mod">
        <pc:chgData name="Karen Howard" userId="f023de57-1e94-40be-8cc7-701c3d85f778" providerId="ADAL" clId="{B1640269-14DD-4C34-9E56-B6CAEE706042}" dt="2026-09-07T20:51:05.348" v="2124" actId="12"/>
        <pc:sldMkLst>
          <pc:docMk/>
          <pc:sldMk cId="2061470524" sldId="459"/>
        </pc:sldMkLst>
        <pc:spChg chg="mod">
          <ac:chgData name="Karen Howard" userId="f023de57-1e94-40be-8cc7-701c3d85f778" providerId="ADAL" clId="{B1640269-14DD-4C34-9E56-B6CAEE706042}" dt="2026-09-07T20:50:24.410" v="2120" actId="207"/>
          <ac:spMkLst>
            <pc:docMk/>
            <pc:sldMk cId="2061470524" sldId="459"/>
            <ac:spMk id="2" creationId="{FDDAA28A-F9D3-C0C1-F226-27FE5C464DB5}"/>
          </ac:spMkLst>
        </pc:spChg>
        <pc:spChg chg="mod">
          <ac:chgData name="Karen Howard" userId="f023de57-1e94-40be-8cc7-701c3d85f778" providerId="ADAL" clId="{B1640269-14DD-4C34-9E56-B6CAEE706042}" dt="2026-09-07T20:51:05.348" v="2124" actId="12"/>
          <ac:spMkLst>
            <pc:docMk/>
            <pc:sldMk cId="2061470524" sldId="459"/>
            <ac:spMk id="3" creationId="{866EFF5A-1AFE-65FF-18C5-39C6A7919961}"/>
          </ac:spMkLst>
        </pc:spChg>
      </pc:sldChg>
      <pc:sldChg chg="modSp mod">
        <pc:chgData name="Karen Howard" userId="f023de57-1e94-40be-8cc7-701c3d85f778" providerId="ADAL" clId="{B1640269-14DD-4C34-9E56-B6CAEE706042}" dt="2026-09-07T20:52:09.724" v="2130" actId="12"/>
        <pc:sldMkLst>
          <pc:docMk/>
          <pc:sldMk cId="3640447683" sldId="460"/>
        </pc:sldMkLst>
        <pc:spChg chg="mod">
          <ac:chgData name="Karen Howard" userId="f023de57-1e94-40be-8cc7-701c3d85f778" providerId="ADAL" clId="{B1640269-14DD-4C34-9E56-B6CAEE706042}" dt="2026-09-07T20:51:12.991" v="2125" actId="207"/>
          <ac:spMkLst>
            <pc:docMk/>
            <pc:sldMk cId="3640447683" sldId="460"/>
            <ac:spMk id="2" creationId="{548EDF29-2AD7-03BE-506C-6C2E3F81F111}"/>
          </ac:spMkLst>
        </pc:spChg>
        <pc:spChg chg="mod">
          <ac:chgData name="Karen Howard" userId="f023de57-1e94-40be-8cc7-701c3d85f778" providerId="ADAL" clId="{B1640269-14DD-4C34-9E56-B6CAEE706042}" dt="2026-09-07T20:52:09.724" v="2130" actId="12"/>
          <ac:spMkLst>
            <pc:docMk/>
            <pc:sldMk cId="3640447683" sldId="460"/>
            <ac:spMk id="3" creationId="{5FD23368-06E2-8537-2E25-FB16A8027DEF}"/>
          </ac:spMkLst>
        </pc:spChg>
      </pc:sldChg>
      <pc:sldChg chg="modSp mod">
        <pc:chgData name="Karen Howard" userId="f023de57-1e94-40be-8cc7-701c3d85f778" providerId="ADAL" clId="{B1640269-14DD-4C34-9E56-B6CAEE706042}" dt="2026-09-07T20:52:45.583" v="2135" actId="12"/>
        <pc:sldMkLst>
          <pc:docMk/>
          <pc:sldMk cId="2685271578" sldId="461"/>
        </pc:sldMkLst>
        <pc:spChg chg="mod">
          <ac:chgData name="Karen Howard" userId="f023de57-1e94-40be-8cc7-701c3d85f778" providerId="ADAL" clId="{B1640269-14DD-4C34-9E56-B6CAEE706042}" dt="2026-09-07T20:52:16.210" v="2131" actId="207"/>
          <ac:spMkLst>
            <pc:docMk/>
            <pc:sldMk cId="2685271578" sldId="461"/>
            <ac:spMk id="2" creationId="{5EC1B014-C45A-5143-C9D7-055BDC1B9B47}"/>
          </ac:spMkLst>
        </pc:spChg>
        <pc:spChg chg="mod">
          <ac:chgData name="Karen Howard" userId="f023de57-1e94-40be-8cc7-701c3d85f778" providerId="ADAL" clId="{B1640269-14DD-4C34-9E56-B6CAEE706042}" dt="2026-09-07T20:52:45.583" v="2135" actId="12"/>
          <ac:spMkLst>
            <pc:docMk/>
            <pc:sldMk cId="2685271578" sldId="461"/>
            <ac:spMk id="3" creationId="{5C335337-6EF4-E000-8CCE-8597A0AA7B95}"/>
          </ac:spMkLst>
        </pc:spChg>
      </pc:sldChg>
      <pc:sldChg chg="modSp mod">
        <pc:chgData name="Karen Howard" userId="f023de57-1e94-40be-8cc7-701c3d85f778" providerId="ADAL" clId="{B1640269-14DD-4C34-9E56-B6CAEE706042}" dt="2026-09-07T20:52:59.279" v="2137" actId="207"/>
        <pc:sldMkLst>
          <pc:docMk/>
          <pc:sldMk cId="3950117032" sldId="462"/>
        </pc:sldMkLst>
        <pc:spChg chg="mod">
          <ac:chgData name="Karen Howard" userId="f023de57-1e94-40be-8cc7-701c3d85f778" providerId="ADAL" clId="{B1640269-14DD-4C34-9E56-B6CAEE706042}" dt="2026-09-07T20:52:53.619" v="2136" actId="207"/>
          <ac:spMkLst>
            <pc:docMk/>
            <pc:sldMk cId="3950117032" sldId="462"/>
            <ac:spMk id="2" creationId="{ABB786BF-4C5F-666A-4CAC-B8221DA9A18D}"/>
          </ac:spMkLst>
        </pc:spChg>
        <pc:spChg chg="mod">
          <ac:chgData name="Karen Howard" userId="f023de57-1e94-40be-8cc7-701c3d85f778" providerId="ADAL" clId="{B1640269-14DD-4C34-9E56-B6CAEE706042}" dt="2026-09-07T20:52:59.279" v="2137" actId="207"/>
          <ac:spMkLst>
            <pc:docMk/>
            <pc:sldMk cId="3950117032" sldId="462"/>
            <ac:spMk id="3" creationId="{7F9882F2-3D05-9031-2A91-9767E0F73C56}"/>
          </ac:spMkLst>
        </pc:spChg>
      </pc:sldChg>
      <pc:sldChg chg="modSp mod">
        <pc:chgData name="Karen Howard" userId="f023de57-1e94-40be-8cc7-701c3d85f778" providerId="ADAL" clId="{B1640269-14DD-4C34-9E56-B6CAEE706042}" dt="2026-09-07T20:57:58.764" v="2164" actId="207"/>
        <pc:sldMkLst>
          <pc:docMk/>
          <pc:sldMk cId="401924127" sldId="463"/>
        </pc:sldMkLst>
        <pc:spChg chg="mod">
          <ac:chgData name="Karen Howard" userId="f023de57-1e94-40be-8cc7-701c3d85f778" providerId="ADAL" clId="{B1640269-14DD-4C34-9E56-B6CAEE706042}" dt="2026-09-07T20:57:53.975" v="2163" actId="207"/>
          <ac:spMkLst>
            <pc:docMk/>
            <pc:sldMk cId="401924127" sldId="463"/>
            <ac:spMk id="2" creationId="{667CE5A1-7E49-F229-E9CA-0D0998771FB4}"/>
          </ac:spMkLst>
        </pc:spChg>
        <pc:spChg chg="mod">
          <ac:chgData name="Karen Howard" userId="f023de57-1e94-40be-8cc7-701c3d85f778" providerId="ADAL" clId="{B1640269-14DD-4C34-9E56-B6CAEE706042}" dt="2026-09-07T20:57:58.764" v="2164" actId="207"/>
          <ac:spMkLst>
            <pc:docMk/>
            <pc:sldMk cId="401924127" sldId="463"/>
            <ac:spMk id="3" creationId="{667B728E-04F4-5A90-E033-E9D43E7A16B4}"/>
          </ac:spMkLst>
        </pc:spChg>
      </pc:sldChg>
      <pc:sldChg chg="modSp mod">
        <pc:chgData name="Karen Howard" userId="f023de57-1e94-40be-8cc7-701c3d85f778" providerId="ADAL" clId="{B1640269-14DD-4C34-9E56-B6CAEE706042}" dt="2026-09-07T20:58:21.512" v="2168" actId="207"/>
        <pc:sldMkLst>
          <pc:docMk/>
          <pc:sldMk cId="604511531" sldId="464"/>
        </pc:sldMkLst>
        <pc:spChg chg="mod">
          <ac:chgData name="Karen Howard" userId="f023de57-1e94-40be-8cc7-701c3d85f778" providerId="ADAL" clId="{B1640269-14DD-4C34-9E56-B6CAEE706042}" dt="2026-09-07T20:58:21.512" v="2168" actId="207"/>
          <ac:spMkLst>
            <pc:docMk/>
            <pc:sldMk cId="604511531" sldId="464"/>
            <ac:spMk id="2" creationId="{1BACD2DE-D684-FD25-BCB7-4EC40605C107}"/>
          </ac:spMkLst>
        </pc:spChg>
        <pc:spChg chg="mod">
          <ac:chgData name="Karen Howard" userId="f023de57-1e94-40be-8cc7-701c3d85f778" providerId="ADAL" clId="{B1640269-14DD-4C34-9E56-B6CAEE706042}" dt="2026-09-07T20:58:17.754" v="2167" actId="207"/>
          <ac:spMkLst>
            <pc:docMk/>
            <pc:sldMk cId="604511531" sldId="464"/>
            <ac:spMk id="3" creationId="{B4A54366-D88B-204C-BD88-4AD0646E745A}"/>
          </ac:spMkLst>
        </pc:spChg>
      </pc:sldChg>
      <pc:sldChg chg="modSp mod">
        <pc:chgData name="Karen Howard" userId="f023de57-1e94-40be-8cc7-701c3d85f778" providerId="ADAL" clId="{B1640269-14DD-4C34-9E56-B6CAEE706042}" dt="2026-09-07T20:58:32.607" v="2170" actId="207"/>
        <pc:sldMkLst>
          <pc:docMk/>
          <pc:sldMk cId="856905300" sldId="465"/>
        </pc:sldMkLst>
        <pc:spChg chg="mod">
          <ac:chgData name="Karen Howard" userId="f023de57-1e94-40be-8cc7-701c3d85f778" providerId="ADAL" clId="{B1640269-14DD-4C34-9E56-B6CAEE706042}" dt="2026-09-07T20:58:32.607" v="2170" actId="207"/>
          <ac:spMkLst>
            <pc:docMk/>
            <pc:sldMk cId="856905300" sldId="465"/>
            <ac:spMk id="2" creationId="{263BA8BD-2FF2-33FC-32B4-8D0DEC9542C8}"/>
          </ac:spMkLst>
        </pc:spChg>
        <pc:spChg chg="mod">
          <ac:chgData name="Karen Howard" userId="f023de57-1e94-40be-8cc7-701c3d85f778" providerId="ADAL" clId="{B1640269-14DD-4C34-9E56-B6CAEE706042}" dt="2026-09-07T20:58:28.418" v="2169" actId="207"/>
          <ac:spMkLst>
            <pc:docMk/>
            <pc:sldMk cId="856905300" sldId="465"/>
            <ac:spMk id="3" creationId="{77B45107-EECA-1C92-0CA8-475099CD0A4A}"/>
          </ac:spMkLst>
        </pc:spChg>
      </pc:sldChg>
      <pc:sldChg chg="modSp mod">
        <pc:chgData name="Karen Howard" userId="f023de57-1e94-40be-8cc7-701c3d85f778" providerId="ADAL" clId="{B1640269-14DD-4C34-9E56-B6CAEE706042}" dt="2026-09-07T20:58:57.443" v="2174" actId="207"/>
        <pc:sldMkLst>
          <pc:docMk/>
          <pc:sldMk cId="1983871507" sldId="466"/>
        </pc:sldMkLst>
        <pc:spChg chg="mod">
          <ac:chgData name="Karen Howard" userId="f023de57-1e94-40be-8cc7-701c3d85f778" providerId="ADAL" clId="{B1640269-14DD-4C34-9E56-B6CAEE706042}" dt="2026-09-07T20:58:57.443" v="2174" actId="207"/>
          <ac:spMkLst>
            <pc:docMk/>
            <pc:sldMk cId="1983871507" sldId="466"/>
            <ac:spMk id="2" creationId="{AAFAF97D-3B7B-A3E1-ABB2-7E3B6E2866EC}"/>
          </ac:spMkLst>
        </pc:spChg>
        <pc:spChg chg="mod">
          <ac:chgData name="Karen Howard" userId="f023de57-1e94-40be-8cc7-701c3d85f778" providerId="ADAL" clId="{B1640269-14DD-4C34-9E56-B6CAEE706042}" dt="2026-09-07T20:58:53.636" v="2173" actId="207"/>
          <ac:spMkLst>
            <pc:docMk/>
            <pc:sldMk cId="1983871507" sldId="466"/>
            <ac:spMk id="3" creationId="{7ADCB0D5-B3A6-C5B6-95AB-877EA4BBF92F}"/>
          </ac:spMkLst>
        </pc:spChg>
      </pc:sldChg>
      <pc:sldChg chg="modSp mod">
        <pc:chgData name="Karen Howard" userId="f023de57-1e94-40be-8cc7-701c3d85f778" providerId="ADAL" clId="{B1640269-14DD-4C34-9E56-B6CAEE706042}" dt="2026-09-07T20:59:08.880" v="2176" actId="207"/>
        <pc:sldMkLst>
          <pc:docMk/>
          <pc:sldMk cId="4073975029" sldId="467"/>
        </pc:sldMkLst>
        <pc:spChg chg="mod">
          <ac:chgData name="Karen Howard" userId="f023de57-1e94-40be-8cc7-701c3d85f778" providerId="ADAL" clId="{B1640269-14DD-4C34-9E56-B6CAEE706042}" dt="2026-09-07T20:59:08.880" v="2176" actId="207"/>
          <ac:spMkLst>
            <pc:docMk/>
            <pc:sldMk cId="4073975029" sldId="467"/>
            <ac:spMk id="2" creationId="{24E38B3C-5A81-6320-2ABA-27F7751EF273}"/>
          </ac:spMkLst>
        </pc:spChg>
        <pc:spChg chg="mod">
          <ac:chgData name="Karen Howard" userId="f023de57-1e94-40be-8cc7-701c3d85f778" providerId="ADAL" clId="{B1640269-14DD-4C34-9E56-B6CAEE706042}" dt="2026-09-07T20:59:04.744" v="2175" actId="207"/>
          <ac:spMkLst>
            <pc:docMk/>
            <pc:sldMk cId="4073975029" sldId="467"/>
            <ac:spMk id="3" creationId="{86B70802-7EA4-66BC-A9CB-91E02247675E}"/>
          </ac:spMkLst>
        </pc:spChg>
      </pc:sldChg>
      <pc:sldChg chg="modSp mod">
        <pc:chgData name="Karen Howard" userId="f023de57-1e94-40be-8cc7-701c3d85f778" providerId="ADAL" clId="{B1640269-14DD-4C34-9E56-B6CAEE706042}" dt="2026-09-07T20:59:57.958" v="2181" actId="207"/>
        <pc:sldMkLst>
          <pc:docMk/>
          <pc:sldMk cId="769217373" sldId="468"/>
        </pc:sldMkLst>
        <pc:spChg chg="mod">
          <ac:chgData name="Karen Howard" userId="f023de57-1e94-40be-8cc7-701c3d85f778" providerId="ADAL" clId="{B1640269-14DD-4C34-9E56-B6CAEE706042}" dt="2026-09-07T20:59:57.958" v="2181" actId="207"/>
          <ac:spMkLst>
            <pc:docMk/>
            <pc:sldMk cId="769217373" sldId="468"/>
            <ac:spMk id="2" creationId="{83DAFD78-513E-C534-36E8-781B59F78598}"/>
          </ac:spMkLst>
        </pc:spChg>
        <pc:spChg chg="mod">
          <ac:chgData name="Karen Howard" userId="f023de57-1e94-40be-8cc7-701c3d85f778" providerId="ADAL" clId="{B1640269-14DD-4C34-9E56-B6CAEE706042}" dt="2026-09-07T20:59:50.376" v="2180" actId="27107"/>
          <ac:spMkLst>
            <pc:docMk/>
            <pc:sldMk cId="769217373" sldId="468"/>
            <ac:spMk id="3" creationId="{462DB69E-0561-76ED-987C-D9D3A199AEC4}"/>
          </ac:spMkLst>
        </pc:spChg>
      </pc:sldChg>
      <pc:sldChg chg="modSp mod">
        <pc:chgData name="Karen Howard" userId="f023de57-1e94-40be-8cc7-701c3d85f778" providerId="ADAL" clId="{B1640269-14DD-4C34-9E56-B6CAEE706042}" dt="2026-09-07T21:04:47.677" v="2216" actId="207"/>
        <pc:sldMkLst>
          <pc:docMk/>
          <pc:sldMk cId="2645055033" sldId="469"/>
        </pc:sldMkLst>
        <pc:spChg chg="mod">
          <ac:chgData name="Karen Howard" userId="f023de57-1e94-40be-8cc7-701c3d85f778" providerId="ADAL" clId="{B1640269-14DD-4C34-9E56-B6CAEE706042}" dt="2026-09-07T21:04:47.677" v="2216" actId="207"/>
          <ac:spMkLst>
            <pc:docMk/>
            <pc:sldMk cId="2645055033" sldId="469"/>
            <ac:spMk id="2" creationId="{966CF87B-3606-5AC2-F53C-91545D9AD304}"/>
          </ac:spMkLst>
        </pc:spChg>
        <pc:spChg chg="mod">
          <ac:chgData name="Karen Howard" userId="f023de57-1e94-40be-8cc7-701c3d85f778" providerId="ADAL" clId="{B1640269-14DD-4C34-9E56-B6CAEE706042}" dt="2026-09-07T21:04:43.064" v="2215" actId="207"/>
          <ac:spMkLst>
            <pc:docMk/>
            <pc:sldMk cId="2645055033" sldId="469"/>
            <ac:spMk id="3" creationId="{A20238FD-B7D3-31BF-215D-30C0F2F55118}"/>
          </ac:spMkLst>
        </pc:spChg>
      </pc:sldChg>
      <pc:sldChg chg="modSp mod">
        <pc:chgData name="Karen Howard" userId="f023de57-1e94-40be-8cc7-701c3d85f778" providerId="ADAL" clId="{B1640269-14DD-4C34-9E56-B6CAEE706042}" dt="2026-09-07T20:46:44.963" v="2099" actId="207"/>
        <pc:sldMkLst>
          <pc:docMk/>
          <pc:sldMk cId="446476824" sldId="470"/>
        </pc:sldMkLst>
        <pc:spChg chg="mod">
          <ac:chgData name="Karen Howard" userId="f023de57-1e94-40be-8cc7-701c3d85f778" providerId="ADAL" clId="{B1640269-14DD-4C34-9E56-B6CAEE706042}" dt="2026-09-07T20:46:39.492" v="2098" actId="207"/>
          <ac:spMkLst>
            <pc:docMk/>
            <pc:sldMk cId="446476824" sldId="470"/>
            <ac:spMk id="2" creationId="{7A579C56-35F1-8EBC-DB88-9B7D8CE29CD9}"/>
          </ac:spMkLst>
        </pc:spChg>
        <pc:spChg chg="mod">
          <ac:chgData name="Karen Howard" userId="f023de57-1e94-40be-8cc7-701c3d85f778" providerId="ADAL" clId="{B1640269-14DD-4C34-9E56-B6CAEE706042}" dt="2026-09-07T20:46:44.963" v="2099" actId="207"/>
          <ac:spMkLst>
            <pc:docMk/>
            <pc:sldMk cId="446476824" sldId="470"/>
            <ac:spMk id="3" creationId="{BAA45DD2-75E1-A98B-E8D6-55B71E602C34}"/>
          </ac:spMkLst>
        </pc:spChg>
      </pc:sldChg>
      <pc:sldChg chg="modSp mod">
        <pc:chgData name="Karen Howard" userId="f023de57-1e94-40be-8cc7-701c3d85f778" providerId="ADAL" clId="{B1640269-14DD-4C34-9E56-B6CAEE706042}" dt="2026-09-07T22:11:58.218" v="2331" actId="207"/>
        <pc:sldMkLst>
          <pc:docMk/>
          <pc:sldMk cId="738880024" sldId="471"/>
        </pc:sldMkLst>
        <pc:spChg chg="mod">
          <ac:chgData name="Karen Howard" userId="f023de57-1e94-40be-8cc7-701c3d85f778" providerId="ADAL" clId="{B1640269-14DD-4C34-9E56-B6CAEE706042}" dt="2026-09-07T22:11:58.218" v="2331" actId="207"/>
          <ac:spMkLst>
            <pc:docMk/>
            <pc:sldMk cId="738880024" sldId="471"/>
            <ac:spMk id="2" creationId="{F1BA108F-AC18-B5E3-06B3-0D1E7F9B28F1}"/>
          </ac:spMkLst>
        </pc:spChg>
        <pc:spChg chg="mod">
          <ac:chgData name="Karen Howard" userId="f023de57-1e94-40be-8cc7-701c3d85f778" providerId="ADAL" clId="{B1640269-14DD-4C34-9E56-B6CAEE706042}" dt="2026-09-07T22:11:53.512" v="2330" actId="207"/>
          <ac:spMkLst>
            <pc:docMk/>
            <pc:sldMk cId="738880024" sldId="471"/>
            <ac:spMk id="3" creationId="{E22791AF-2D87-F26C-1136-8572E8F54C47}"/>
          </ac:spMkLst>
        </pc:spChg>
      </pc:sldChg>
      <pc:sldChg chg="modSp mod">
        <pc:chgData name="Karen Howard" userId="f023de57-1e94-40be-8cc7-701c3d85f778" providerId="ADAL" clId="{B1640269-14DD-4C34-9E56-B6CAEE706042}" dt="2026-09-07T22:13:06.875" v="2337" actId="207"/>
        <pc:sldMkLst>
          <pc:docMk/>
          <pc:sldMk cId="3330603553" sldId="472"/>
        </pc:sldMkLst>
        <pc:spChg chg="mod">
          <ac:chgData name="Karen Howard" userId="f023de57-1e94-40be-8cc7-701c3d85f778" providerId="ADAL" clId="{B1640269-14DD-4C34-9E56-B6CAEE706042}" dt="2026-09-07T22:13:06.875" v="2337" actId="207"/>
          <ac:spMkLst>
            <pc:docMk/>
            <pc:sldMk cId="3330603553" sldId="472"/>
            <ac:spMk id="2" creationId="{412FBBD5-1F3E-71E9-CF4A-FB09F7DD6395}"/>
          </ac:spMkLst>
        </pc:spChg>
        <pc:spChg chg="mod">
          <ac:chgData name="Karen Howard" userId="f023de57-1e94-40be-8cc7-701c3d85f778" providerId="ADAL" clId="{B1640269-14DD-4C34-9E56-B6CAEE706042}" dt="2026-09-07T22:13:02.307" v="2336" actId="12"/>
          <ac:spMkLst>
            <pc:docMk/>
            <pc:sldMk cId="3330603553" sldId="472"/>
            <ac:spMk id="3" creationId="{11CB112E-B70A-3BDA-7CE6-0962C7B0F71A}"/>
          </ac:spMkLst>
        </pc:spChg>
      </pc:sldChg>
      <pc:sldChg chg="modSp mod">
        <pc:chgData name="Karen Howard" userId="f023de57-1e94-40be-8cc7-701c3d85f778" providerId="ADAL" clId="{B1640269-14DD-4C34-9E56-B6CAEE706042}" dt="2026-09-07T20:46:31.158" v="2097" actId="207"/>
        <pc:sldMkLst>
          <pc:docMk/>
          <pc:sldMk cId="1642575365" sldId="473"/>
        </pc:sldMkLst>
        <pc:spChg chg="mod">
          <ac:chgData name="Karen Howard" userId="f023de57-1e94-40be-8cc7-701c3d85f778" providerId="ADAL" clId="{B1640269-14DD-4C34-9E56-B6CAEE706042}" dt="2026-09-07T20:46:25.640" v="2096" actId="207"/>
          <ac:spMkLst>
            <pc:docMk/>
            <pc:sldMk cId="1642575365" sldId="473"/>
            <ac:spMk id="2" creationId="{EB257CF2-5BB1-5E46-EF07-A68B420D9B2D}"/>
          </ac:spMkLst>
        </pc:spChg>
        <pc:spChg chg="mod">
          <ac:chgData name="Karen Howard" userId="f023de57-1e94-40be-8cc7-701c3d85f778" providerId="ADAL" clId="{B1640269-14DD-4C34-9E56-B6CAEE706042}" dt="2026-09-07T20:46:31.158" v="2097" actId="207"/>
          <ac:spMkLst>
            <pc:docMk/>
            <pc:sldMk cId="1642575365" sldId="473"/>
            <ac:spMk id="3" creationId="{28E74C49-6622-A2E6-B247-49776FFDD18C}"/>
          </ac:spMkLst>
        </pc:spChg>
      </pc:sldChg>
      <pc:sldChg chg="modSp mod">
        <pc:chgData name="Karen Howard" userId="f023de57-1e94-40be-8cc7-701c3d85f778" providerId="ADAL" clId="{B1640269-14DD-4C34-9E56-B6CAEE706042}" dt="2026-09-07T20:55:43.815" v="2152" actId="207"/>
        <pc:sldMkLst>
          <pc:docMk/>
          <pc:sldMk cId="599709782" sldId="474"/>
        </pc:sldMkLst>
        <pc:spChg chg="mod">
          <ac:chgData name="Karen Howard" userId="f023de57-1e94-40be-8cc7-701c3d85f778" providerId="ADAL" clId="{B1640269-14DD-4C34-9E56-B6CAEE706042}" dt="2026-09-07T20:55:38.834" v="2151" actId="207"/>
          <ac:spMkLst>
            <pc:docMk/>
            <pc:sldMk cId="599709782" sldId="474"/>
            <ac:spMk id="2" creationId="{9A0282F0-5EBD-7511-DB81-FBD362B18EE3}"/>
          </ac:spMkLst>
        </pc:spChg>
        <pc:spChg chg="mod">
          <ac:chgData name="Karen Howard" userId="f023de57-1e94-40be-8cc7-701c3d85f778" providerId="ADAL" clId="{B1640269-14DD-4C34-9E56-B6CAEE706042}" dt="2026-09-07T20:55:43.815" v="2152" actId="207"/>
          <ac:spMkLst>
            <pc:docMk/>
            <pc:sldMk cId="599709782" sldId="474"/>
            <ac:spMk id="3" creationId="{F555DBE2-9BE1-2FC6-EFF2-D2500D854512}"/>
          </ac:spMkLst>
        </pc:spChg>
      </pc:sldChg>
      <pc:sldChg chg="modSp mod">
        <pc:chgData name="Karen Howard" userId="f023de57-1e94-40be-8cc7-701c3d85f778" providerId="ADAL" clId="{B1640269-14DD-4C34-9E56-B6CAEE706042}" dt="2026-09-07T20:58:45.034" v="2172" actId="207"/>
        <pc:sldMkLst>
          <pc:docMk/>
          <pc:sldMk cId="1120662049" sldId="475"/>
        </pc:sldMkLst>
        <pc:spChg chg="mod">
          <ac:chgData name="Karen Howard" userId="f023de57-1e94-40be-8cc7-701c3d85f778" providerId="ADAL" clId="{B1640269-14DD-4C34-9E56-B6CAEE706042}" dt="2026-09-07T20:58:45.034" v="2172" actId="207"/>
          <ac:spMkLst>
            <pc:docMk/>
            <pc:sldMk cId="1120662049" sldId="475"/>
            <ac:spMk id="2" creationId="{EC8BDDC9-8CF8-73E3-9AA5-FCC661E77100}"/>
          </ac:spMkLst>
        </pc:spChg>
        <pc:spChg chg="mod">
          <ac:chgData name="Karen Howard" userId="f023de57-1e94-40be-8cc7-701c3d85f778" providerId="ADAL" clId="{B1640269-14DD-4C34-9E56-B6CAEE706042}" dt="2026-09-07T20:58:40.366" v="2171" actId="207"/>
          <ac:spMkLst>
            <pc:docMk/>
            <pc:sldMk cId="1120662049" sldId="475"/>
            <ac:spMk id="3" creationId="{D29FBC0A-5082-2FFC-DF08-27300CA16A45}"/>
          </ac:spMkLst>
        </pc:spChg>
      </pc:sldChg>
      <pc:sldChg chg="modSp mod">
        <pc:chgData name="Karen Howard" userId="f023de57-1e94-40be-8cc7-701c3d85f778" providerId="ADAL" clId="{B1640269-14DD-4C34-9E56-B6CAEE706042}" dt="2026-09-07T22:13:29.389" v="2340" actId="207"/>
        <pc:sldMkLst>
          <pc:docMk/>
          <pc:sldMk cId="1980187448" sldId="476"/>
        </pc:sldMkLst>
        <pc:spChg chg="mod">
          <ac:chgData name="Karen Howard" userId="f023de57-1e94-40be-8cc7-701c3d85f778" providerId="ADAL" clId="{B1640269-14DD-4C34-9E56-B6CAEE706042}" dt="2026-09-07T22:13:29.389" v="2340" actId="207"/>
          <ac:spMkLst>
            <pc:docMk/>
            <pc:sldMk cId="1980187448" sldId="476"/>
            <ac:spMk id="2" creationId="{203C9EA0-7045-768E-E683-6C13D82361FA}"/>
          </ac:spMkLst>
        </pc:spChg>
        <pc:spChg chg="mod">
          <ac:chgData name="Karen Howard" userId="f023de57-1e94-40be-8cc7-701c3d85f778" providerId="ADAL" clId="{B1640269-14DD-4C34-9E56-B6CAEE706042}" dt="2026-09-07T22:13:24.733" v="2339" actId="207"/>
          <ac:spMkLst>
            <pc:docMk/>
            <pc:sldMk cId="1980187448" sldId="476"/>
            <ac:spMk id="3" creationId="{97956D46-90FD-ABF3-A62F-683ADE609EFE}"/>
          </ac:spMkLst>
        </pc:spChg>
      </pc:sldChg>
      <pc:sldChg chg="modSp mod">
        <pc:chgData name="Karen Howard" userId="f023de57-1e94-40be-8cc7-701c3d85f778" providerId="ADAL" clId="{B1640269-14DD-4C34-9E56-B6CAEE706042}" dt="2026-09-07T22:13:52.726" v="2344" actId="207"/>
        <pc:sldMkLst>
          <pc:docMk/>
          <pc:sldMk cId="3079976412" sldId="477"/>
        </pc:sldMkLst>
        <pc:spChg chg="mod">
          <ac:chgData name="Karen Howard" userId="f023de57-1e94-40be-8cc7-701c3d85f778" providerId="ADAL" clId="{B1640269-14DD-4C34-9E56-B6CAEE706042}" dt="2026-09-07T22:13:52.726" v="2344" actId="207"/>
          <ac:spMkLst>
            <pc:docMk/>
            <pc:sldMk cId="3079976412" sldId="477"/>
            <ac:spMk id="2" creationId="{1CA2FF29-87D9-AE48-C5C9-8016CBE66424}"/>
          </ac:spMkLst>
        </pc:spChg>
        <pc:spChg chg="mod">
          <ac:chgData name="Karen Howard" userId="f023de57-1e94-40be-8cc7-701c3d85f778" providerId="ADAL" clId="{B1640269-14DD-4C34-9E56-B6CAEE706042}" dt="2026-09-07T22:13:48.805" v="2343" actId="207"/>
          <ac:spMkLst>
            <pc:docMk/>
            <pc:sldMk cId="3079976412" sldId="477"/>
            <ac:spMk id="3" creationId="{4AE02165-85E4-3E32-6274-4C884001D810}"/>
          </ac:spMkLst>
        </pc:spChg>
      </pc:sldChg>
      <pc:sldChg chg="modSp mod">
        <pc:chgData name="Karen Howard" userId="f023de57-1e94-40be-8cc7-701c3d85f778" providerId="ADAL" clId="{B1640269-14DD-4C34-9E56-B6CAEE706042}" dt="2026-09-07T22:13:41.211" v="2342" actId="207"/>
        <pc:sldMkLst>
          <pc:docMk/>
          <pc:sldMk cId="2055061142" sldId="478"/>
        </pc:sldMkLst>
        <pc:spChg chg="mod">
          <ac:chgData name="Karen Howard" userId="f023de57-1e94-40be-8cc7-701c3d85f778" providerId="ADAL" clId="{B1640269-14DD-4C34-9E56-B6CAEE706042}" dt="2026-09-07T22:13:41.211" v="2342" actId="207"/>
          <ac:spMkLst>
            <pc:docMk/>
            <pc:sldMk cId="2055061142" sldId="478"/>
            <ac:spMk id="2" creationId="{C308DBD3-E392-4009-C4D1-86791B884B05}"/>
          </ac:spMkLst>
        </pc:spChg>
        <pc:spChg chg="mod">
          <ac:chgData name="Karen Howard" userId="f023de57-1e94-40be-8cc7-701c3d85f778" providerId="ADAL" clId="{B1640269-14DD-4C34-9E56-B6CAEE706042}" dt="2026-09-07T22:13:37.492" v="2341" actId="207"/>
          <ac:spMkLst>
            <pc:docMk/>
            <pc:sldMk cId="2055061142" sldId="478"/>
            <ac:spMk id="3" creationId="{F2D3C665-5BEC-675B-8C8B-E332B6EAF44A}"/>
          </ac:spMkLst>
        </pc:spChg>
      </pc:sldChg>
      <pc:sldChg chg="modSp mod">
        <pc:chgData name="Karen Howard" userId="f023de57-1e94-40be-8cc7-701c3d85f778" providerId="ADAL" clId="{B1640269-14DD-4C34-9E56-B6CAEE706042}" dt="2026-09-07T22:14:27.857" v="2347" actId="207"/>
        <pc:sldMkLst>
          <pc:docMk/>
          <pc:sldMk cId="2230587271" sldId="479"/>
        </pc:sldMkLst>
        <pc:spChg chg="mod">
          <ac:chgData name="Karen Howard" userId="f023de57-1e94-40be-8cc7-701c3d85f778" providerId="ADAL" clId="{B1640269-14DD-4C34-9E56-B6CAEE706042}" dt="2026-09-07T22:14:27.857" v="2347" actId="207"/>
          <ac:spMkLst>
            <pc:docMk/>
            <pc:sldMk cId="2230587271" sldId="479"/>
            <ac:spMk id="2" creationId="{075AA520-B53D-C93F-D299-FCF5E65C9280}"/>
          </ac:spMkLst>
        </pc:spChg>
        <pc:spChg chg="mod">
          <ac:chgData name="Karen Howard" userId="f023de57-1e94-40be-8cc7-701c3d85f778" providerId="ADAL" clId="{B1640269-14DD-4C34-9E56-B6CAEE706042}" dt="2026-09-07T22:14:22.678" v="2346" actId="12"/>
          <ac:spMkLst>
            <pc:docMk/>
            <pc:sldMk cId="2230587271" sldId="479"/>
            <ac:spMk id="3" creationId="{3CAD775D-4023-841E-8DF1-EDB89BF3D7CD}"/>
          </ac:spMkLst>
        </pc:spChg>
      </pc:sldChg>
      <pc:sldChg chg="modSp mod">
        <pc:chgData name="Karen Howard" userId="f023de57-1e94-40be-8cc7-701c3d85f778" providerId="ADAL" clId="{B1640269-14DD-4C34-9E56-B6CAEE706042}" dt="2026-09-07T22:16:07.293" v="2351" actId="14100"/>
        <pc:sldMkLst>
          <pc:docMk/>
          <pc:sldMk cId="2306836297" sldId="480"/>
        </pc:sldMkLst>
        <pc:spChg chg="mod">
          <ac:chgData name="Karen Howard" userId="f023de57-1e94-40be-8cc7-701c3d85f778" providerId="ADAL" clId="{B1640269-14DD-4C34-9E56-B6CAEE706042}" dt="2026-09-07T22:16:07.293" v="2351" actId="14100"/>
          <ac:spMkLst>
            <pc:docMk/>
            <pc:sldMk cId="2306836297" sldId="480"/>
            <ac:spMk id="3" creationId="{4EE993BD-9154-308B-E9A1-C7792FA3D9E2}"/>
          </ac:spMkLst>
        </pc:spChg>
      </pc:sldChg>
      <pc:sldChg chg="modSp new mod">
        <pc:chgData name="Karen Howard" userId="f023de57-1e94-40be-8cc7-701c3d85f778" providerId="ADAL" clId="{B1640269-14DD-4C34-9E56-B6CAEE706042}" dt="2026-09-07T22:16:26.887" v="2353" actId="14100"/>
        <pc:sldMkLst>
          <pc:docMk/>
          <pc:sldMk cId="478738344" sldId="481"/>
        </pc:sldMkLst>
        <pc:spChg chg="mod">
          <ac:chgData name="Karen Howard" userId="f023de57-1e94-40be-8cc7-701c3d85f778" providerId="ADAL" clId="{B1640269-14DD-4C34-9E56-B6CAEE706042}" dt="2026-08-12T20:33:40.192" v="151" actId="2711"/>
          <ac:spMkLst>
            <pc:docMk/>
            <pc:sldMk cId="478738344" sldId="481"/>
            <ac:spMk id="2" creationId="{6919102B-89FE-F73D-0F76-D8ADC5B67343}"/>
          </ac:spMkLst>
        </pc:spChg>
        <pc:spChg chg="mod">
          <ac:chgData name="Karen Howard" userId="f023de57-1e94-40be-8cc7-701c3d85f778" providerId="ADAL" clId="{B1640269-14DD-4C34-9E56-B6CAEE706042}" dt="2026-09-07T22:16:26.887" v="2353" actId="14100"/>
          <ac:spMkLst>
            <pc:docMk/>
            <pc:sldMk cId="478738344" sldId="481"/>
            <ac:spMk id="3" creationId="{D61F9AAE-A774-4E90-6038-371A1EADF325}"/>
          </ac:spMkLst>
        </pc:spChg>
      </pc:sldChg>
      <pc:sldChg chg="modSp new mod">
        <pc:chgData name="Karen Howard" userId="f023de57-1e94-40be-8cc7-701c3d85f778" providerId="ADAL" clId="{B1640269-14DD-4C34-9E56-B6CAEE706042}" dt="2026-09-07T22:16:41.004" v="2355" actId="207"/>
        <pc:sldMkLst>
          <pc:docMk/>
          <pc:sldMk cId="3618174562" sldId="482"/>
        </pc:sldMkLst>
        <pc:spChg chg="mod">
          <ac:chgData name="Karen Howard" userId="f023de57-1e94-40be-8cc7-701c3d85f778" providerId="ADAL" clId="{B1640269-14DD-4C34-9E56-B6CAEE706042}" dt="2026-09-07T22:16:35.715" v="2354" actId="207"/>
          <ac:spMkLst>
            <pc:docMk/>
            <pc:sldMk cId="3618174562" sldId="482"/>
            <ac:spMk id="2" creationId="{DFC6AC70-AA0C-E7D3-DD02-3F800EA3DB52}"/>
          </ac:spMkLst>
        </pc:spChg>
        <pc:spChg chg="mod">
          <ac:chgData name="Karen Howard" userId="f023de57-1e94-40be-8cc7-701c3d85f778" providerId="ADAL" clId="{B1640269-14DD-4C34-9E56-B6CAEE706042}" dt="2026-09-07T22:16:41.004" v="2355" actId="207"/>
          <ac:spMkLst>
            <pc:docMk/>
            <pc:sldMk cId="3618174562" sldId="482"/>
            <ac:spMk id="3" creationId="{1E1EAB3B-FB41-EE94-F995-4340CA3DEE5D}"/>
          </ac:spMkLst>
        </pc:spChg>
      </pc:sldChg>
      <pc:sldChg chg="modSp new mod">
        <pc:chgData name="Karen Howard" userId="f023de57-1e94-40be-8cc7-701c3d85f778" providerId="ADAL" clId="{B1640269-14DD-4C34-9E56-B6CAEE706042}" dt="2026-09-07T22:18:06.157" v="2385" actId="14100"/>
        <pc:sldMkLst>
          <pc:docMk/>
          <pc:sldMk cId="2925280319" sldId="483"/>
        </pc:sldMkLst>
        <pc:spChg chg="mod">
          <ac:chgData name="Karen Howard" userId="f023de57-1e94-40be-8cc7-701c3d85f778" providerId="ADAL" clId="{B1640269-14DD-4C34-9E56-B6CAEE706042}" dt="2026-08-12T20:34:25.122" v="154" actId="2711"/>
          <ac:spMkLst>
            <pc:docMk/>
            <pc:sldMk cId="2925280319" sldId="483"/>
            <ac:spMk id="2" creationId="{5DEA6B02-EE87-EF2A-8442-1B49015F2E52}"/>
          </ac:spMkLst>
        </pc:spChg>
        <pc:spChg chg="mod">
          <ac:chgData name="Karen Howard" userId="f023de57-1e94-40be-8cc7-701c3d85f778" providerId="ADAL" clId="{B1640269-14DD-4C34-9E56-B6CAEE706042}" dt="2026-09-07T22:18:06.157" v="2385" actId="14100"/>
          <ac:spMkLst>
            <pc:docMk/>
            <pc:sldMk cId="2925280319" sldId="483"/>
            <ac:spMk id="3" creationId="{7B129757-2209-E01E-0E59-08B4508BD58E}"/>
          </ac:spMkLst>
        </pc:spChg>
      </pc:sldChg>
      <pc:sldChg chg="modSp new mod">
        <pc:chgData name="Karen Howard" userId="f023de57-1e94-40be-8cc7-701c3d85f778" providerId="ADAL" clId="{B1640269-14DD-4C34-9E56-B6CAEE706042}" dt="2026-09-07T22:18:50.464" v="2391" actId="14100"/>
        <pc:sldMkLst>
          <pc:docMk/>
          <pc:sldMk cId="1619829024" sldId="484"/>
        </pc:sldMkLst>
        <pc:spChg chg="mod">
          <ac:chgData name="Karen Howard" userId="f023de57-1e94-40be-8cc7-701c3d85f778" providerId="ADAL" clId="{B1640269-14DD-4C34-9E56-B6CAEE706042}" dt="2026-09-07T22:18:50.464" v="2391" actId="14100"/>
          <ac:spMkLst>
            <pc:docMk/>
            <pc:sldMk cId="1619829024" sldId="484"/>
            <ac:spMk id="2" creationId="{BA5E012B-CD3F-CDC3-EE8A-53C51CA17DD1}"/>
          </ac:spMkLst>
        </pc:spChg>
        <pc:spChg chg="mod">
          <ac:chgData name="Karen Howard" userId="f023de57-1e94-40be-8cc7-701c3d85f778" providerId="ADAL" clId="{B1640269-14DD-4C34-9E56-B6CAEE706042}" dt="2026-09-07T22:18:42.856" v="2390" actId="14100"/>
          <ac:spMkLst>
            <pc:docMk/>
            <pc:sldMk cId="1619829024" sldId="484"/>
            <ac:spMk id="3" creationId="{FA258AB2-0B8F-9F3E-4BBB-44B50F65F2BA}"/>
          </ac:spMkLst>
        </pc:spChg>
      </pc:sldChg>
      <pc:sldChg chg="modSp new mod">
        <pc:chgData name="Karen Howard" userId="f023de57-1e94-40be-8cc7-701c3d85f778" providerId="ADAL" clId="{B1640269-14DD-4C34-9E56-B6CAEE706042}" dt="2026-09-07T21:01:42.532" v="2194" actId="14100"/>
        <pc:sldMkLst>
          <pc:docMk/>
          <pc:sldMk cId="3998240970" sldId="485"/>
        </pc:sldMkLst>
        <pc:spChg chg="mod">
          <ac:chgData name="Karen Howard" userId="f023de57-1e94-40be-8cc7-701c3d85f778" providerId="ADAL" clId="{B1640269-14DD-4C34-9E56-B6CAEE706042}" dt="2026-09-07T21:01:42.532" v="2194" actId="14100"/>
          <ac:spMkLst>
            <pc:docMk/>
            <pc:sldMk cId="3998240970" sldId="485"/>
            <ac:spMk id="2" creationId="{63176817-24A1-5DCB-5581-A70C511F2380}"/>
          </ac:spMkLst>
        </pc:spChg>
        <pc:spChg chg="mod">
          <ac:chgData name="Karen Howard" userId="f023de57-1e94-40be-8cc7-701c3d85f778" providerId="ADAL" clId="{B1640269-14DD-4C34-9E56-B6CAEE706042}" dt="2026-09-07T21:01:28.751" v="2192" actId="207"/>
          <ac:spMkLst>
            <pc:docMk/>
            <pc:sldMk cId="3998240970" sldId="485"/>
            <ac:spMk id="3" creationId="{15E25604-6F9E-3549-15CA-B5A1CD9A62EB}"/>
          </ac:spMkLst>
        </pc:spChg>
      </pc:sldChg>
      <pc:sldChg chg="modSp new del mod">
        <pc:chgData name="Karen Howard" userId="f023de57-1e94-40be-8cc7-701c3d85f778" providerId="ADAL" clId="{B1640269-14DD-4C34-9E56-B6CAEE706042}" dt="2026-09-07T18:56:53.174" v="1514" actId="2696"/>
        <pc:sldMkLst>
          <pc:docMk/>
          <pc:sldMk cId="1298648844" sldId="486"/>
        </pc:sldMkLst>
      </pc:sldChg>
      <pc:sldChg chg="modSp new mod">
        <pc:chgData name="Karen Howard" userId="f023de57-1e94-40be-8cc7-701c3d85f778" providerId="ADAL" clId="{B1640269-14DD-4C34-9E56-B6CAEE706042}" dt="2026-09-07T22:15:24.779" v="2349" actId="113"/>
        <pc:sldMkLst>
          <pc:docMk/>
          <pc:sldMk cId="3942036871" sldId="487"/>
        </pc:sldMkLst>
        <pc:spChg chg="mod">
          <ac:chgData name="Karen Howard" userId="f023de57-1e94-40be-8cc7-701c3d85f778" providerId="ADAL" clId="{B1640269-14DD-4C34-9E56-B6CAEE706042}" dt="2026-09-02T21:50:48.940" v="1302" actId="2711"/>
          <ac:spMkLst>
            <pc:docMk/>
            <pc:sldMk cId="3942036871" sldId="487"/>
            <ac:spMk id="2" creationId="{35FDF039-35C7-FA75-3FD0-A149F3F50DF6}"/>
          </ac:spMkLst>
        </pc:spChg>
        <pc:spChg chg="mod">
          <ac:chgData name="Karen Howard" userId="f023de57-1e94-40be-8cc7-701c3d85f778" providerId="ADAL" clId="{B1640269-14DD-4C34-9E56-B6CAEE706042}" dt="2026-09-07T22:15:24.779" v="2349" actId="113"/>
          <ac:spMkLst>
            <pc:docMk/>
            <pc:sldMk cId="3942036871" sldId="487"/>
            <ac:spMk id="3" creationId="{606D55EE-83FD-F94C-3C6B-47DEF6B850E1}"/>
          </ac:spMkLst>
        </pc:spChg>
      </pc:sldChg>
      <pc:sldChg chg="modSp new mod">
        <pc:chgData name="Karen Howard" userId="f023de57-1e94-40be-8cc7-701c3d85f778" providerId="ADAL" clId="{B1640269-14DD-4C34-9E56-B6CAEE706042}" dt="2026-09-07T22:08:15.564" v="2303" actId="207"/>
        <pc:sldMkLst>
          <pc:docMk/>
          <pc:sldMk cId="144079365" sldId="488"/>
        </pc:sldMkLst>
        <pc:spChg chg="mod">
          <ac:chgData name="Karen Howard" userId="f023de57-1e94-40be-8cc7-701c3d85f778" providerId="ADAL" clId="{B1640269-14DD-4C34-9E56-B6CAEE706042}" dt="2026-09-07T22:08:15.564" v="2303" actId="207"/>
          <ac:spMkLst>
            <pc:docMk/>
            <pc:sldMk cId="144079365" sldId="488"/>
            <ac:spMk id="2" creationId="{4109339F-FBD7-D9B5-8EAF-28D374C15EFC}"/>
          </ac:spMkLst>
        </pc:spChg>
        <pc:spChg chg="mod">
          <ac:chgData name="Karen Howard" userId="f023de57-1e94-40be-8cc7-701c3d85f778" providerId="ADAL" clId="{B1640269-14DD-4C34-9E56-B6CAEE706042}" dt="2026-09-07T22:08:07.823" v="2302" actId="12"/>
          <ac:spMkLst>
            <pc:docMk/>
            <pc:sldMk cId="144079365" sldId="488"/>
            <ac:spMk id="3" creationId="{6EEAD81B-68D7-6970-BD40-333C8640A4A9}"/>
          </ac:spMkLst>
        </pc:spChg>
      </pc:sldChg>
      <pc:sldChg chg="modSp add mod">
        <pc:chgData name="Karen Howard" userId="f023de57-1e94-40be-8cc7-701c3d85f778" providerId="ADAL" clId="{B1640269-14DD-4C34-9E56-B6CAEE706042}" dt="2026-09-07T22:17:46.918" v="2383" actId="207"/>
        <pc:sldMkLst>
          <pc:docMk/>
          <pc:sldMk cId="1155769370" sldId="489"/>
        </pc:sldMkLst>
        <pc:spChg chg="mod">
          <ac:chgData name="Karen Howard" userId="f023de57-1e94-40be-8cc7-701c3d85f778" providerId="ADAL" clId="{B1640269-14DD-4C34-9E56-B6CAEE706042}" dt="2026-09-07T22:17:01.441" v="2357" actId="207"/>
          <ac:spMkLst>
            <pc:docMk/>
            <pc:sldMk cId="1155769370" sldId="489"/>
            <ac:spMk id="2" creationId="{C9FB9F75-AC98-5AE0-10C3-D0208EB0921F}"/>
          </ac:spMkLst>
        </pc:spChg>
        <pc:spChg chg="mod">
          <ac:chgData name="Karen Howard" userId="f023de57-1e94-40be-8cc7-701c3d85f778" providerId="ADAL" clId="{B1640269-14DD-4C34-9E56-B6CAEE706042}" dt="2026-09-07T22:17:46.918" v="2383" actId="207"/>
          <ac:spMkLst>
            <pc:docMk/>
            <pc:sldMk cId="1155769370" sldId="489"/>
            <ac:spMk id="3" creationId="{C62B2573-7E5E-A37C-20B5-91721D76B4E4}"/>
          </ac:spMkLst>
        </pc:spChg>
      </pc:sldChg>
      <pc:sldChg chg="modSp add del mod">
        <pc:chgData name="Karen Howard" userId="f023de57-1e94-40be-8cc7-701c3d85f778" providerId="ADAL" clId="{B1640269-14DD-4C34-9E56-B6CAEE706042}" dt="2026-09-07T19:14:44.106" v="1674" actId="2696"/>
        <pc:sldMkLst>
          <pc:docMk/>
          <pc:sldMk cId="3795968816" sldId="489"/>
        </pc:sldMkLst>
        <pc:spChg chg="mod">
          <ac:chgData name="Karen Howard" userId="f023de57-1e94-40be-8cc7-701c3d85f778" providerId="ADAL" clId="{B1640269-14DD-4C34-9E56-B6CAEE706042}" dt="2026-09-07T19:14:12.092" v="1673" actId="5793"/>
          <ac:spMkLst>
            <pc:docMk/>
            <pc:sldMk cId="3795968816" sldId="489"/>
            <ac:spMk id="3" creationId="{3163C21F-DFFD-8D46-9E24-E2652640DF13}"/>
          </ac:spMkLst>
        </pc:spChg>
      </pc:sldChg>
      <pc:sldChg chg="modSp add mod">
        <pc:chgData name="Karen Howard" userId="f023de57-1e94-40be-8cc7-701c3d85f778" providerId="ADAL" clId="{B1640269-14DD-4C34-9E56-B6CAEE706042}" dt="2026-09-07T22:31:53.507" v="2453" actId="6549"/>
        <pc:sldMkLst>
          <pc:docMk/>
          <pc:sldMk cId="3282993348" sldId="490"/>
        </pc:sldMkLst>
        <pc:spChg chg="mod">
          <ac:chgData name="Karen Howard" userId="f023de57-1e94-40be-8cc7-701c3d85f778" providerId="ADAL" clId="{B1640269-14DD-4C34-9E56-B6CAEE706042}" dt="2026-09-07T22:19:23.991" v="2394" actId="207"/>
          <ac:spMkLst>
            <pc:docMk/>
            <pc:sldMk cId="3282993348" sldId="490"/>
            <ac:spMk id="2" creationId="{5DAFFD55-439E-7CED-4641-4D8A7E4047B3}"/>
          </ac:spMkLst>
        </pc:spChg>
        <pc:spChg chg="mod">
          <ac:chgData name="Karen Howard" userId="f023de57-1e94-40be-8cc7-701c3d85f778" providerId="ADAL" clId="{B1640269-14DD-4C34-9E56-B6CAEE706042}" dt="2026-09-07T22:31:53.507" v="2453" actId="6549"/>
          <ac:spMkLst>
            <pc:docMk/>
            <pc:sldMk cId="3282993348" sldId="490"/>
            <ac:spMk id="3" creationId="{48CC9445-99CE-8F46-8B08-57DCF3A0DA29}"/>
          </ac:spMkLst>
        </pc:spChg>
      </pc:sldChg>
      <pc:sldChg chg="modSp add mod">
        <pc:chgData name="Karen Howard" userId="f023de57-1e94-40be-8cc7-701c3d85f778" providerId="ADAL" clId="{B1640269-14DD-4C34-9E56-B6CAEE706042}" dt="2026-09-07T22:33:01.174" v="2456" actId="207"/>
        <pc:sldMkLst>
          <pc:docMk/>
          <pc:sldMk cId="1239087564" sldId="491"/>
        </pc:sldMkLst>
        <pc:spChg chg="mod">
          <ac:chgData name="Karen Howard" userId="f023de57-1e94-40be-8cc7-701c3d85f778" providerId="ADAL" clId="{B1640269-14DD-4C34-9E56-B6CAEE706042}" dt="2026-09-07T22:33:01.174" v="2456" actId="207"/>
          <ac:spMkLst>
            <pc:docMk/>
            <pc:sldMk cId="1239087564" sldId="491"/>
            <ac:spMk id="2" creationId="{BDC9D9BE-0FB6-4254-E8E4-FBE24FF4D675}"/>
          </ac:spMkLst>
        </pc:spChg>
        <pc:spChg chg="mod">
          <ac:chgData name="Karen Howard" userId="f023de57-1e94-40be-8cc7-701c3d85f778" providerId="ADAL" clId="{B1640269-14DD-4C34-9E56-B6CAEE706042}" dt="2026-09-07T22:32:52.947" v="2455" actId="207"/>
          <ac:spMkLst>
            <pc:docMk/>
            <pc:sldMk cId="1239087564" sldId="491"/>
            <ac:spMk id="3" creationId="{731C8DB4-EAEC-F43F-FD30-891784F8CAA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8BCE25-0FFC-4067-9887-0249A296CE06}" type="datetimeFigureOut">
              <a:rPr lang="en-US" smtClean="0"/>
              <a:t>9/7/2026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FD60AF-8633-4885-BDE3-63F569FE4E47}" type="slidenum">
              <a:rPr lang="en-US" smtClean="0"/>
              <a:t>‹#›</a:t>
            </a:fld>
            <a:endParaRPr lang="en-US" dirty="0"/>
          </a:p>
        </p:txBody>
      </p:sp>
    </p:spTree>
    <p:extLst>
      <p:ext uri="{BB962C8B-B14F-4D97-AF65-F5344CB8AC3E}">
        <p14:creationId xmlns:p14="http://schemas.microsoft.com/office/powerpoint/2010/main" val="2815726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FD60AF-8633-4885-BDE3-63F569FE4E47}" type="slidenum">
              <a:rPr lang="en-US" smtClean="0"/>
              <a:t>22</a:t>
            </a:fld>
            <a:endParaRPr lang="en-US" dirty="0"/>
          </a:p>
        </p:txBody>
      </p:sp>
    </p:spTree>
    <p:extLst>
      <p:ext uri="{BB962C8B-B14F-4D97-AF65-F5344CB8AC3E}">
        <p14:creationId xmlns:p14="http://schemas.microsoft.com/office/powerpoint/2010/main" val="3001516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FD60AF-8633-4885-BDE3-63F569FE4E47}" type="slidenum">
              <a:rPr lang="en-US" smtClean="0"/>
              <a:t>35</a:t>
            </a:fld>
            <a:endParaRPr lang="en-US" dirty="0"/>
          </a:p>
        </p:txBody>
      </p:sp>
    </p:spTree>
    <p:extLst>
      <p:ext uri="{BB962C8B-B14F-4D97-AF65-F5344CB8AC3E}">
        <p14:creationId xmlns:p14="http://schemas.microsoft.com/office/powerpoint/2010/main" val="48904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8C384A-8704-455F-A102-5588632D97DD}" type="slidenum">
              <a:rPr lang="en-US" smtClean="0"/>
              <a:t>128</a:t>
            </a:fld>
            <a:endParaRPr lang="en-US" dirty="0"/>
          </a:p>
        </p:txBody>
      </p:sp>
    </p:spTree>
    <p:extLst>
      <p:ext uri="{BB962C8B-B14F-4D97-AF65-F5344CB8AC3E}">
        <p14:creationId xmlns:p14="http://schemas.microsoft.com/office/powerpoint/2010/main" val="28947239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8C384A-8704-455F-A102-5588632D97DD}" type="slidenum">
              <a:rPr lang="en-US" smtClean="0"/>
              <a:t>129</a:t>
            </a:fld>
            <a:endParaRPr lang="en-US" dirty="0"/>
          </a:p>
        </p:txBody>
      </p:sp>
    </p:spTree>
    <p:extLst>
      <p:ext uri="{BB962C8B-B14F-4D97-AF65-F5344CB8AC3E}">
        <p14:creationId xmlns:p14="http://schemas.microsoft.com/office/powerpoint/2010/main" val="12034284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59EE-294F-5142-B179-A780F91CEAEC}"/>
              </a:ext>
            </a:extLst>
          </p:cNvPr>
          <p:cNvSpPr>
            <a:spLocks noGrp="1"/>
          </p:cNvSpPr>
          <p:nvPr>
            <p:ph type="ctrTitle"/>
          </p:nvPr>
        </p:nvSpPr>
        <p:spPr>
          <a:xfrm>
            <a:off x="278296" y="1122363"/>
            <a:ext cx="4211553" cy="2387600"/>
          </a:xfrm>
        </p:spPr>
        <p:txBody>
          <a:bodyPr anchor="b">
            <a:normAutofit/>
          </a:bodyPr>
          <a:lstStyle>
            <a:lvl1pPr algn="l">
              <a:defRPr sz="36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C1A0FF55-98F7-B84C-8122-C80CA3CB706D}"/>
              </a:ext>
            </a:extLst>
          </p:cNvPr>
          <p:cNvSpPr>
            <a:spLocks noGrp="1"/>
          </p:cNvSpPr>
          <p:nvPr>
            <p:ph type="subTitle" idx="1"/>
          </p:nvPr>
        </p:nvSpPr>
        <p:spPr>
          <a:xfrm>
            <a:off x="278296" y="3602038"/>
            <a:ext cx="4211553" cy="1030288"/>
          </a:xfrm>
        </p:spPr>
        <p:txBody>
          <a:bodyPr/>
          <a:lstStyle>
            <a:lvl1pPr marL="0" indent="0" algn="l">
              <a:buNone/>
              <a:defRPr sz="1800">
                <a:solidFill>
                  <a:schemeClr val="accent6"/>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pic>
        <p:nvPicPr>
          <p:cNvPr id="7" name="Picture 6" descr="A close up of Oklahoma logo">
            <a:extLst>
              <a:ext uri="{FF2B5EF4-FFF2-40B4-BE49-F238E27FC236}">
                <a16:creationId xmlns:a16="http://schemas.microsoft.com/office/drawing/2014/main" id="{6E62C43A-E14D-3743-8E01-DD920738F73F}"/>
              </a:ext>
            </a:extLst>
          </p:cNvPr>
          <p:cNvPicPr>
            <a:picLocks noChangeAspect="1"/>
          </p:cNvPicPr>
          <p:nvPr/>
        </p:nvPicPr>
        <p:blipFill rotWithShape="1">
          <a:blip r:embed="rId2"/>
          <a:srcRect t="14013" r="15473"/>
          <a:stretch/>
        </p:blipFill>
        <p:spPr>
          <a:xfrm>
            <a:off x="4489849" y="-1"/>
            <a:ext cx="4654151" cy="6312796"/>
          </a:xfrm>
          <a:prstGeom prst="rect">
            <a:avLst/>
          </a:prstGeom>
        </p:spPr>
      </p:pic>
      <p:pic>
        <p:nvPicPr>
          <p:cNvPr id="9" name="Graphic 8" descr="Oklahoma Education Logo">
            <a:extLst>
              <a:ext uri="{FF2B5EF4-FFF2-40B4-BE49-F238E27FC236}">
                <a16:creationId xmlns:a16="http://schemas.microsoft.com/office/drawing/2014/main" id="{20708623-E9FD-E347-AF22-4E9CEE4F25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8296" y="5335409"/>
            <a:ext cx="2286000" cy="977387"/>
          </a:xfrm>
          <a:prstGeom prst="rect">
            <a:avLst/>
          </a:prstGeom>
        </p:spPr>
      </p:pic>
    </p:spTree>
    <p:extLst>
      <p:ext uri="{BB962C8B-B14F-4D97-AF65-F5344CB8AC3E}">
        <p14:creationId xmlns:p14="http://schemas.microsoft.com/office/powerpoint/2010/main" val="30131000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AAE73-E9A5-6144-8995-5F50699A2C38}"/>
              </a:ext>
            </a:extLst>
          </p:cNvPr>
          <p:cNvSpPr>
            <a:spLocks noGrp="1"/>
          </p:cNvSpPr>
          <p:nvPr>
            <p:ph type="title"/>
          </p:nvPr>
        </p:nvSpPr>
        <p:spPr>
          <a:xfrm>
            <a:off x="220650" y="365126"/>
            <a:ext cx="8702702"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1F1C73F-2FB0-A047-9EC7-4381D77F696E}"/>
              </a:ext>
            </a:extLst>
          </p:cNvPr>
          <p:cNvSpPr>
            <a:spLocks noGrp="1"/>
          </p:cNvSpPr>
          <p:nvPr>
            <p:ph idx="1"/>
          </p:nvPr>
        </p:nvSpPr>
        <p:spPr>
          <a:xfrm>
            <a:off x="220650" y="1825625"/>
            <a:ext cx="8702702" cy="4351338"/>
          </a:xfrm>
        </p:spPr>
        <p:txBody>
          <a:bodyPr/>
          <a:lstStyle>
            <a:lvl1pPr>
              <a:lnSpc>
                <a:spcPct val="100000"/>
              </a:lnSpc>
              <a:spcBef>
                <a:spcPts val="900"/>
              </a:spcBef>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a:extLst>
              <a:ext uri="{FF2B5EF4-FFF2-40B4-BE49-F238E27FC236}">
                <a16:creationId xmlns:a16="http://schemas.microsoft.com/office/drawing/2014/main" id="{474ACF32-9165-4B72-B309-AD8AA47D10A7}"/>
              </a:ext>
            </a:extLst>
          </p:cNvPr>
          <p:cNvSpPr>
            <a:spLocks noGrp="1"/>
          </p:cNvSpPr>
          <p:nvPr>
            <p:ph type="ftr" sz="quarter" idx="11"/>
          </p:nvPr>
        </p:nvSpPr>
        <p:spPr>
          <a:xfrm>
            <a:off x="385372" y="6363319"/>
            <a:ext cx="4474574" cy="365125"/>
          </a:xfrm>
        </p:spPr>
        <p:txBody>
          <a:bodyPr/>
          <a:lstStyle/>
          <a:p>
            <a:endParaRPr lang="en-US" dirty="0"/>
          </a:p>
        </p:txBody>
      </p:sp>
      <p:sp>
        <p:nvSpPr>
          <p:cNvPr id="11" name="Slide Number Placeholder 5">
            <a:extLst>
              <a:ext uri="{FF2B5EF4-FFF2-40B4-BE49-F238E27FC236}">
                <a16:creationId xmlns:a16="http://schemas.microsoft.com/office/drawing/2014/main" id="{EAB5E8BA-76CD-4F0F-96BA-FFCD273BFC6C}"/>
              </a:ext>
            </a:extLst>
          </p:cNvPr>
          <p:cNvSpPr>
            <a:spLocks noGrp="1"/>
          </p:cNvSpPr>
          <p:nvPr>
            <p:ph type="sldNum" sz="quarter" idx="12"/>
          </p:nvPr>
        </p:nvSpPr>
        <p:spPr>
          <a:xfrm>
            <a:off x="0" y="6363319"/>
            <a:ext cx="387351" cy="365125"/>
          </a:xfrm>
        </p:spPr>
        <p:txBody>
          <a:bodyPr/>
          <a:lstStyle>
            <a:lvl1pPr algn="r">
              <a:defRPr/>
            </a:lvl1pPr>
          </a:lstStyle>
          <a:p>
            <a:fld id="{2066355A-084C-D24E-9AD2-7E4FC41EA627}" type="slidenum">
              <a:rPr lang="en-US" smtClean="0"/>
              <a:t>‹#›</a:t>
            </a:fld>
            <a:endParaRPr lang="en-US" dirty="0"/>
          </a:p>
        </p:txBody>
      </p:sp>
      <p:pic>
        <p:nvPicPr>
          <p:cNvPr id="12" name="Graphic 11" descr="Oklahoma Education Logo">
            <a:extLst>
              <a:ext uri="{FF2B5EF4-FFF2-40B4-BE49-F238E27FC236}">
                <a16:creationId xmlns:a16="http://schemas.microsoft.com/office/drawing/2014/main" id="{7AFBE82D-605B-43E7-8FCD-D2EF9781950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53901" y="6246549"/>
            <a:ext cx="1127097" cy="481894"/>
          </a:xfrm>
          <a:prstGeom prst="rect">
            <a:avLst/>
          </a:prstGeom>
        </p:spPr>
      </p:pic>
      <p:cxnSp>
        <p:nvCxnSpPr>
          <p:cNvPr id="13" name="Straight Connector 12">
            <a:extLst>
              <a:ext uri="{FF2B5EF4-FFF2-40B4-BE49-F238E27FC236}">
                <a16:creationId xmlns:a16="http://schemas.microsoft.com/office/drawing/2014/main" id="{3A72ED25-FE48-43E6-BA16-3FF915DD87B4}"/>
              </a:ext>
              <a:ext uri="{C183D7F6-B498-43B3-948B-1728B52AA6E4}">
                <adec:decorative xmlns:adec="http://schemas.microsoft.com/office/drawing/2017/decorative" val="1"/>
              </a:ext>
            </a:extLst>
          </p:cNvPr>
          <p:cNvCxnSpPr/>
          <p:nvPr/>
        </p:nvCxnSpPr>
        <p:spPr>
          <a:xfrm>
            <a:off x="385372"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535546" y="1270000"/>
            <a:ext cx="6072909" cy="0"/>
          </a:xfrm>
          <a:prstGeom prst="line">
            <a:avLst/>
          </a:prstGeom>
          <a:ln>
            <a:solidFill>
              <a:srgbClr val="E7B61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348546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2" name="Picture 11" descr="Oklahoma Logo">
            <a:extLst>
              <a:ext uri="{FF2B5EF4-FFF2-40B4-BE49-F238E27FC236}">
                <a16:creationId xmlns:a16="http://schemas.microsoft.com/office/drawing/2014/main" id="{CEA05FFF-2F84-014B-8BE0-C236ECFB6692}"/>
              </a:ext>
            </a:extLst>
          </p:cNvPr>
          <p:cNvPicPr>
            <a:picLocks noChangeAspect="1"/>
          </p:cNvPicPr>
          <p:nvPr/>
        </p:nvPicPr>
        <p:blipFill rotWithShape="1">
          <a:blip r:embed="rId2"/>
          <a:srcRect l="580" t="386" r="-1" b="33489"/>
          <a:stretch/>
        </p:blipFill>
        <p:spPr>
          <a:xfrm>
            <a:off x="0" y="1"/>
            <a:ext cx="9144000" cy="4566051"/>
          </a:xfrm>
          <a:prstGeom prst="rect">
            <a:avLst/>
          </a:prstGeom>
        </p:spPr>
      </p:pic>
      <p:sp>
        <p:nvSpPr>
          <p:cNvPr id="2" name="Title 1">
            <a:extLst>
              <a:ext uri="{FF2B5EF4-FFF2-40B4-BE49-F238E27FC236}">
                <a16:creationId xmlns:a16="http://schemas.microsoft.com/office/drawing/2014/main" id="{5E126BDF-470C-BA49-87CB-7C8359D2AB24}"/>
              </a:ext>
            </a:extLst>
          </p:cNvPr>
          <p:cNvSpPr>
            <a:spLocks noGrp="1"/>
          </p:cNvSpPr>
          <p:nvPr>
            <p:ph type="title"/>
          </p:nvPr>
        </p:nvSpPr>
        <p:spPr>
          <a:xfrm>
            <a:off x="275750" y="1709739"/>
            <a:ext cx="4108925" cy="2739495"/>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E2C327D-A6C4-CE4D-A980-1C1A927AA779}"/>
              </a:ext>
            </a:extLst>
          </p:cNvPr>
          <p:cNvSpPr>
            <a:spLocks noGrp="1"/>
          </p:cNvSpPr>
          <p:nvPr>
            <p:ph type="body" idx="1"/>
          </p:nvPr>
        </p:nvSpPr>
        <p:spPr>
          <a:xfrm>
            <a:off x="275750" y="4677834"/>
            <a:ext cx="8592500" cy="1411817"/>
          </a:xfrm>
        </p:spPr>
        <p:txBody>
          <a:bodyPr/>
          <a:lstStyle>
            <a:lvl1pPr marL="0" indent="0">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F0B694CC-F55E-DB4E-AA6B-2DD94C0EE8A8}"/>
              </a:ext>
            </a:extLst>
          </p:cNvPr>
          <p:cNvSpPr>
            <a:spLocks noGrp="1"/>
          </p:cNvSpPr>
          <p:nvPr>
            <p:ph type="ftr" sz="quarter" idx="11"/>
          </p:nvPr>
        </p:nvSpPr>
        <p:spPr>
          <a:xfrm>
            <a:off x="385372" y="6363319"/>
            <a:ext cx="4474574" cy="365125"/>
          </a:xfrm>
        </p:spPr>
        <p:txBody>
          <a:bodyPr/>
          <a:lstStyle/>
          <a:p>
            <a:endParaRPr lang="en-US" dirty="0"/>
          </a:p>
        </p:txBody>
      </p:sp>
      <p:sp>
        <p:nvSpPr>
          <p:cNvPr id="6" name="Slide Number Placeholder 5">
            <a:extLst>
              <a:ext uri="{FF2B5EF4-FFF2-40B4-BE49-F238E27FC236}">
                <a16:creationId xmlns:a16="http://schemas.microsoft.com/office/drawing/2014/main" id="{50C9E302-7B52-EF4E-9107-29877E732AC4}"/>
              </a:ext>
            </a:extLst>
          </p:cNvPr>
          <p:cNvSpPr>
            <a:spLocks noGrp="1"/>
          </p:cNvSpPr>
          <p:nvPr>
            <p:ph type="sldNum" sz="quarter" idx="12"/>
          </p:nvPr>
        </p:nvSpPr>
        <p:spPr>
          <a:xfrm>
            <a:off x="0" y="6363319"/>
            <a:ext cx="387351" cy="365125"/>
          </a:xfrm>
        </p:spPr>
        <p:txBody>
          <a:bodyPr/>
          <a:lstStyle>
            <a:lvl1pPr algn="r">
              <a:defRPr/>
            </a:lvl1pPr>
          </a:lstStyle>
          <a:p>
            <a:fld id="{91AF2B4D-6B12-4EDF-87BB-2B55CECB6611}" type="slidenum">
              <a:rPr lang="en-US" smtClean="0"/>
              <a:pPr/>
              <a:t>‹#›</a:t>
            </a:fld>
            <a:endParaRPr lang="en-US" dirty="0"/>
          </a:p>
        </p:txBody>
      </p:sp>
      <p:pic>
        <p:nvPicPr>
          <p:cNvPr id="7" name="Graphic 6" descr="Oklahoma Education Logo">
            <a:extLst>
              <a:ext uri="{FF2B5EF4-FFF2-40B4-BE49-F238E27FC236}">
                <a16:creationId xmlns:a16="http://schemas.microsoft.com/office/drawing/2014/main" id="{1E499C7F-02C9-2640-A936-77FC4412B34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53901" y="6246549"/>
            <a:ext cx="1127097" cy="481894"/>
          </a:xfrm>
          <a:prstGeom prst="rect">
            <a:avLst/>
          </a:prstGeom>
        </p:spPr>
      </p:pic>
      <p:cxnSp>
        <p:nvCxnSpPr>
          <p:cNvPr id="8" name="Straight Connector 7">
            <a:extLst>
              <a:ext uri="{FF2B5EF4-FFF2-40B4-BE49-F238E27FC236}">
                <a16:creationId xmlns:a16="http://schemas.microsoft.com/office/drawing/2014/main" id="{C0BB45A8-54DE-6949-83FD-DFC1AB478E08}"/>
              </a:ext>
              <a:ext uri="{C183D7F6-B498-43B3-948B-1728B52AA6E4}">
                <adec:decorative xmlns:adec="http://schemas.microsoft.com/office/drawing/2017/decorative" val="1"/>
              </a:ext>
            </a:extLst>
          </p:cNvPr>
          <p:cNvCxnSpPr/>
          <p:nvPr/>
        </p:nvCxnSpPr>
        <p:spPr>
          <a:xfrm>
            <a:off x="385372"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6312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EDBF6-B3C0-4448-B3B0-4AED9AE27A08}"/>
              </a:ext>
            </a:extLst>
          </p:cNvPr>
          <p:cNvSpPr>
            <a:spLocks noGrp="1"/>
          </p:cNvSpPr>
          <p:nvPr>
            <p:ph type="title"/>
          </p:nvPr>
        </p:nvSpPr>
        <p:spPr>
          <a:xfrm>
            <a:off x="220650" y="365126"/>
            <a:ext cx="864505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42A71B8-5394-8D46-9268-DB3868854A00}"/>
              </a:ext>
            </a:extLst>
          </p:cNvPr>
          <p:cNvSpPr>
            <a:spLocks noGrp="1"/>
          </p:cNvSpPr>
          <p:nvPr>
            <p:ph sz="half" idx="1"/>
          </p:nvPr>
        </p:nvSpPr>
        <p:spPr>
          <a:xfrm>
            <a:off x="220650" y="1825625"/>
            <a:ext cx="423655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48440E6-D004-684C-863D-9F5E002A39E1}"/>
              </a:ext>
            </a:extLst>
          </p:cNvPr>
          <p:cNvSpPr>
            <a:spLocks noGrp="1"/>
          </p:cNvSpPr>
          <p:nvPr>
            <p:ph sz="half" idx="2"/>
          </p:nvPr>
        </p:nvSpPr>
        <p:spPr>
          <a:xfrm>
            <a:off x="4629152" y="1825625"/>
            <a:ext cx="423655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4">
            <a:extLst>
              <a:ext uri="{FF2B5EF4-FFF2-40B4-BE49-F238E27FC236}">
                <a16:creationId xmlns:a16="http://schemas.microsoft.com/office/drawing/2014/main" id="{91CC62E5-43FF-4869-81F5-A3EEE1FC4B96}"/>
              </a:ext>
            </a:extLst>
          </p:cNvPr>
          <p:cNvSpPr>
            <a:spLocks noGrp="1"/>
          </p:cNvSpPr>
          <p:nvPr>
            <p:ph type="ftr" sz="quarter" idx="11"/>
          </p:nvPr>
        </p:nvSpPr>
        <p:spPr>
          <a:xfrm>
            <a:off x="385372" y="6363319"/>
            <a:ext cx="4474574" cy="365125"/>
          </a:xfrm>
        </p:spPr>
        <p:txBody>
          <a:bodyPr/>
          <a:lstStyle/>
          <a:p>
            <a:endParaRPr lang="en-US" dirty="0"/>
          </a:p>
        </p:txBody>
      </p:sp>
      <p:sp>
        <p:nvSpPr>
          <p:cNvPr id="12" name="Slide Number Placeholder 5">
            <a:extLst>
              <a:ext uri="{FF2B5EF4-FFF2-40B4-BE49-F238E27FC236}">
                <a16:creationId xmlns:a16="http://schemas.microsoft.com/office/drawing/2014/main" id="{70221BA5-BC7B-47AF-B0E5-B079C94BEA25}"/>
              </a:ext>
            </a:extLst>
          </p:cNvPr>
          <p:cNvSpPr>
            <a:spLocks noGrp="1"/>
          </p:cNvSpPr>
          <p:nvPr>
            <p:ph type="sldNum" sz="quarter" idx="12"/>
          </p:nvPr>
        </p:nvSpPr>
        <p:spPr>
          <a:xfrm>
            <a:off x="0" y="6363319"/>
            <a:ext cx="387351" cy="365125"/>
          </a:xfrm>
        </p:spPr>
        <p:txBody>
          <a:bodyPr/>
          <a:lstStyle>
            <a:lvl1pPr algn="r">
              <a:defRPr/>
            </a:lvl1pPr>
          </a:lstStyle>
          <a:p>
            <a:fld id="{2066355A-084C-D24E-9AD2-7E4FC41EA627}" type="slidenum">
              <a:rPr lang="en-US" smtClean="0"/>
              <a:t>‹#›</a:t>
            </a:fld>
            <a:endParaRPr lang="en-US" dirty="0"/>
          </a:p>
        </p:txBody>
      </p:sp>
      <p:pic>
        <p:nvPicPr>
          <p:cNvPr id="13" name="Graphic 12" descr="Oklahoma Education Logo">
            <a:extLst>
              <a:ext uri="{FF2B5EF4-FFF2-40B4-BE49-F238E27FC236}">
                <a16:creationId xmlns:a16="http://schemas.microsoft.com/office/drawing/2014/main" id="{05517D33-0635-4607-92A5-4BCFC847FA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53901" y="6246549"/>
            <a:ext cx="1127097" cy="481894"/>
          </a:xfrm>
          <a:prstGeom prst="rect">
            <a:avLst/>
          </a:prstGeom>
        </p:spPr>
      </p:pic>
      <p:cxnSp>
        <p:nvCxnSpPr>
          <p:cNvPr id="14" name="Straight Connector 13">
            <a:extLst>
              <a:ext uri="{FF2B5EF4-FFF2-40B4-BE49-F238E27FC236}">
                <a16:creationId xmlns:a16="http://schemas.microsoft.com/office/drawing/2014/main" id="{A70DBB6B-C13B-465A-91CC-ED4D153A4BFF}"/>
              </a:ext>
              <a:ext uri="{C183D7F6-B498-43B3-948B-1728B52AA6E4}">
                <adec:decorative xmlns:adec="http://schemas.microsoft.com/office/drawing/2017/decorative" val="1"/>
              </a:ext>
            </a:extLst>
          </p:cNvPr>
          <p:cNvCxnSpPr/>
          <p:nvPr/>
        </p:nvCxnSpPr>
        <p:spPr>
          <a:xfrm>
            <a:off x="385372"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535546" y="1270000"/>
            <a:ext cx="6072909" cy="0"/>
          </a:xfrm>
          <a:prstGeom prst="line">
            <a:avLst/>
          </a:prstGeom>
          <a:ln>
            <a:solidFill>
              <a:srgbClr val="E7B61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518634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E9697-1940-6442-9D76-0F21BB6966CB}"/>
              </a:ext>
            </a:extLst>
          </p:cNvPr>
          <p:cNvSpPr>
            <a:spLocks noGrp="1"/>
          </p:cNvSpPr>
          <p:nvPr>
            <p:ph type="title"/>
          </p:nvPr>
        </p:nvSpPr>
        <p:spPr>
          <a:xfrm>
            <a:off x="220649" y="365126"/>
            <a:ext cx="8645057"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4321A28-5F0C-8241-A6C2-115CC37EDF3A}"/>
              </a:ext>
            </a:extLst>
          </p:cNvPr>
          <p:cNvSpPr>
            <a:spLocks noGrp="1"/>
          </p:cNvSpPr>
          <p:nvPr>
            <p:ph type="body" idx="1"/>
          </p:nvPr>
        </p:nvSpPr>
        <p:spPr>
          <a:xfrm>
            <a:off x="220650" y="1703465"/>
            <a:ext cx="4236554"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5" name="Text Placeholder 4">
            <a:extLst>
              <a:ext uri="{FF2B5EF4-FFF2-40B4-BE49-F238E27FC236}">
                <a16:creationId xmlns:a16="http://schemas.microsoft.com/office/drawing/2014/main" id="{6A645B84-0291-5246-9B48-FBDDD0AAE87D}"/>
              </a:ext>
            </a:extLst>
          </p:cNvPr>
          <p:cNvSpPr>
            <a:spLocks noGrp="1"/>
          </p:cNvSpPr>
          <p:nvPr>
            <p:ph type="body" sz="quarter" idx="3"/>
          </p:nvPr>
        </p:nvSpPr>
        <p:spPr>
          <a:xfrm>
            <a:off x="4629152" y="1703465"/>
            <a:ext cx="4236554"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3" name="Footer Placeholder 4">
            <a:extLst>
              <a:ext uri="{FF2B5EF4-FFF2-40B4-BE49-F238E27FC236}">
                <a16:creationId xmlns:a16="http://schemas.microsoft.com/office/drawing/2014/main" id="{0A5A0CBC-B355-4D7F-A07D-585200416168}"/>
              </a:ext>
            </a:extLst>
          </p:cNvPr>
          <p:cNvSpPr>
            <a:spLocks noGrp="1"/>
          </p:cNvSpPr>
          <p:nvPr>
            <p:ph type="ftr" sz="quarter" idx="11"/>
          </p:nvPr>
        </p:nvSpPr>
        <p:spPr>
          <a:xfrm>
            <a:off x="385372" y="6363319"/>
            <a:ext cx="4474574" cy="365125"/>
          </a:xfrm>
        </p:spPr>
        <p:txBody>
          <a:bodyPr/>
          <a:lstStyle/>
          <a:p>
            <a:endParaRPr lang="en-US" dirty="0"/>
          </a:p>
        </p:txBody>
      </p:sp>
      <p:sp>
        <p:nvSpPr>
          <p:cNvPr id="14" name="Slide Number Placeholder 5">
            <a:extLst>
              <a:ext uri="{FF2B5EF4-FFF2-40B4-BE49-F238E27FC236}">
                <a16:creationId xmlns:a16="http://schemas.microsoft.com/office/drawing/2014/main" id="{E64CA248-2EA2-41C9-8849-DE36B4060B0E}"/>
              </a:ext>
            </a:extLst>
          </p:cNvPr>
          <p:cNvSpPr>
            <a:spLocks noGrp="1"/>
          </p:cNvSpPr>
          <p:nvPr>
            <p:ph type="sldNum" sz="quarter" idx="12"/>
          </p:nvPr>
        </p:nvSpPr>
        <p:spPr>
          <a:xfrm>
            <a:off x="0" y="6363319"/>
            <a:ext cx="387351" cy="365125"/>
          </a:xfrm>
        </p:spPr>
        <p:txBody>
          <a:bodyPr/>
          <a:lstStyle>
            <a:lvl1pPr algn="r">
              <a:defRPr/>
            </a:lvl1pPr>
          </a:lstStyle>
          <a:p>
            <a:fld id="{2066355A-084C-D24E-9AD2-7E4FC41EA627}" type="slidenum">
              <a:rPr lang="en-US" smtClean="0"/>
              <a:t>‹#›</a:t>
            </a:fld>
            <a:endParaRPr lang="en-US" dirty="0"/>
          </a:p>
        </p:txBody>
      </p:sp>
      <p:pic>
        <p:nvPicPr>
          <p:cNvPr id="15" name="Graphic 14" descr="Oklahoma Education Logo">
            <a:extLst>
              <a:ext uri="{FF2B5EF4-FFF2-40B4-BE49-F238E27FC236}">
                <a16:creationId xmlns:a16="http://schemas.microsoft.com/office/drawing/2014/main" id="{3484C467-A985-4790-93AD-D2A7E4B95F9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53901" y="6246549"/>
            <a:ext cx="1127097" cy="481894"/>
          </a:xfrm>
          <a:prstGeom prst="rect">
            <a:avLst/>
          </a:prstGeom>
        </p:spPr>
      </p:pic>
      <p:cxnSp>
        <p:nvCxnSpPr>
          <p:cNvPr id="16" name="Straight Connector 15">
            <a:extLst>
              <a:ext uri="{FF2B5EF4-FFF2-40B4-BE49-F238E27FC236}">
                <a16:creationId xmlns:a16="http://schemas.microsoft.com/office/drawing/2014/main" id="{B732DEEC-78F4-4E06-85F2-4B693D8A84FA}"/>
              </a:ext>
              <a:ext uri="{C183D7F6-B498-43B3-948B-1728B52AA6E4}">
                <adec:decorative xmlns:adec="http://schemas.microsoft.com/office/drawing/2017/decorative" val="1"/>
              </a:ext>
            </a:extLst>
          </p:cNvPr>
          <p:cNvCxnSpPr/>
          <p:nvPr/>
        </p:nvCxnSpPr>
        <p:spPr>
          <a:xfrm>
            <a:off x="385372"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8A0D76EF-4B4A-4E21-ABCC-93E0076A3B0F}"/>
              </a:ext>
            </a:extLst>
          </p:cNvPr>
          <p:cNvSpPr>
            <a:spLocks noGrp="1"/>
          </p:cNvSpPr>
          <p:nvPr>
            <p:ph sz="half" idx="13"/>
          </p:nvPr>
        </p:nvSpPr>
        <p:spPr>
          <a:xfrm>
            <a:off x="220650" y="2527377"/>
            <a:ext cx="4236554" cy="3649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3">
            <a:extLst>
              <a:ext uri="{FF2B5EF4-FFF2-40B4-BE49-F238E27FC236}">
                <a16:creationId xmlns:a16="http://schemas.microsoft.com/office/drawing/2014/main" id="{BF99EAC2-23F7-42BC-8347-879256553DA2}"/>
              </a:ext>
            </a:extLst>
          </p:cNvPr>
          <p:cNvSpPr>
            <a:spLocks noGrp="1"/>
          </p:cNvSpPr>
          <p:nvPr>
            <p:ph sz="half" idx="2"/>
          </p:nvPr>
        </p:nvSpPr>
        <p:spPr>
          <a:xfrm>
            <a:off x="4629152" y="2527377"/>
            <a:ext cx="4236554" cy="36495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userDrawn="1"/>
        </p:nvCxnSpPr>
        <p:spPr>
          <a:xfrm>
            <a:off x="1535546" y="1270000"/>
            <a:ext cx="6072909" cy="0"/>
          </a:xfrm>
          <a:prstGeom prst="line">
            <a:avLst/>
          </a:prstGeom>
          <a:ln>
            <a:solidFill>
              <a:srgbClr val="E7B61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478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BCC9C-B94E-B94A-8771-767CE87AF99C}"/>
              </a:ext>
            </a:extLst>
          </p:cNvPr>
          <p:cNvSpPr>
            <a:spLocks noGrp="1"/>
          </p:cNvSpPr>
          <p:nvPr>
            <p:ph type="title"/>
          </p:nvPr>
        </p:nvSpPr>
        <p:spPr>
          <a:xfrm>
            <a:off x="220649" y="365126"/>
            <a:ext cx="8678025" cy="1325563"/>
          </a:xfrm>
        </p:spPr>
        <p:txBody>
          <a:bodyPr/>
          <a:lstStyle/>
          <a:p>
            <a:r>
              <a:rPr lang="en-US"/>
              <a:t>Click to edit Master title style</a:t>
            </a:r>
            <a:endParaRPr lang="en-US" dirty="0"/>
          </a:p>
        </p:txBody>
      </p:sp>
      <p:sp>
        <p:nvSpPr>
          <p:cNvPr id="9" name="Footer Placeholder 4">
            <a:extLst>
              <a:ext uri="{FF2B5EF4-FFF2-40B4-BE49-F238E27FC236}">
                <a16:creationId xmlns:a16="http://schemas.microsoft.com/office/drawing/2014/main" id="{D15CA6CD-B9CA-429B-B07F-2541A46611C7}"/>
              </a:ext>
            </a:extLst>
          </p:cNvPr>
          <p:cNvSpPr>
            <a:spLocks noGrp="1"/>
          </p:cNvSpPr>
          <p:nvPr>
            <p:ph type="ftr" sz="quarter" idx="11"/>
          </p:nvPr>
        </p:nvSpPr>
        <p:spPr>
          <a:xfrm>
            <a:off x="385372" y="6363319"/>
            <a:ext cx="4474574" cy="365125"/>
          </a:xfrm>
        </p:spPr>
        <p:txBody>
          <a:bodyPr/>
          <a:lstStyle/>
          <a:p>
            <a:endParaRPr lang="en-US" dirty="0"/>
          </a:p>
        </p:txBody>
      </p:sp>
      <p:sp>
        <p:nvSpPr>
          <p:cNvPr id="10" name="Slide Number Placeholder 5">
            <a:extLst>
              <a:ext uri="{FF2B5EF4-FFF2-40B4-BE49-F238E27FC236}">
                <a16:creationId xmlns:a16="http://schemas.microsoft.com/office/drawing/2014/main" id="{CBE7D3E4-4F5B-4762-8237-ABFCA6BFEC7B}"/>
              </a:ext>
            </a:extLst>
          </p:cNvPr>
          <p:cNvSpPr>
            <a:spLocks noGrp="1"/>
          </p:cNvSpPr>
          <p:nvPr>
            <p:ph type="sldNum" sz="quarter" idx="12"/>
          </p:nvPr>
        </p:nvSpPr>
        <p:spPr>
          <a:xfrm>
            <a:off x="0" y="6363319"/>
            <a:ext cx="387351" cy="365125"/>
          </a:xfrm>
        </p:spPr>
        <p:txBody>
          <a:bodyPr/>
          <a:lstStyle>
            <a:lvl1pPr algn="r">
              <a:defRPr/>
            </a:lvl1pPr>
          </a:lstStyle>
          <a:p>
            <a:fld id="{2066355A-084C-D24E-9AD2-7E4FC41EA627}" type="slidenum">
              <a:rPr lang="en-US" smtClean="0"/>
              <a:t>‹#›</a:t>
            </a:fld>
            <a:endParaRPr lang="en-US" dirty="0"/>
          </a:p>
        </p:txBody>
      </p:sp>
      <p:pic>
        <p:nvPicPr>
          <p:cNvPr id="11" name="Graphic 10" descr="Oklahoma Education Logo">
            <a:extLst>
              <a:ext uri="{FF2B5EF4-FFF2-40B4-BE49-F238E27FC236}">
                <a16:creationId xmlns:a16="http://schemas.microsoft.com/office/drawing/2014/main" id="{BB09BD23-FEF0-4355-8A5C-D7B77BA936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53901" y="6246549"/>
            <a:ext cx="1127097" cy="481894"/>
          </a:xfrm>
          <a:prstGeom prst="rect">
            <a:avLst/>
          </a:prstGeom>
        </p:spPr>
      </p:pic>
      <p:cxnSp>
        <p:nvCxnSpPr>
          <p:cNvPr id="12" name="Straight Connector 11">
            <a:extLst>
              <a:ext uri="{FF2B5EF4-FFF2-40B4-BE49-F238E27FC236}">
                <a16:creationId xmlns:a16="http://schemas.microsoft.com/office/drawing/2014/main" id="{A2ACC9EA-191F-467A-BFF3-3AC0F1985D1C}"/>
              </a:ext>
              <a:ext uri="{C183D7F6-B498-43B3-948B-1728B52AA6E4}">
                <adec:decorative xmlns:adec="http://schemas.microsoft.com/office/drawing/2017/decorative" val="1"/>
              </a:ext>
            </a:extLst>
          </p:cNvPr>
          <p:cNvCxnSpPr/>
          <p:nvPr/>
        </p:nvCxnSpPr>
        <p:spPr>
          <a:xfrm>
            <a:off x="385372" y="6412530"/>
            <a:ext cx="0" cy="2667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1535546" y="1270000"/>
            <a:ext cx="6072909" cy="0"/>
          </a:xfrm>
          <a:prstGeom prst="line">
            <a:avLst/>
          </a:prstGeom>
          <a:ln>
            <a:solidFill>
              <a:srgbClr val="E7B61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6177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9/7/2026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dirty="0"/>
          </a:p>
        </p:txBody>
      </p:sp>
    </p:spTree>
    <p:extLst>
      <p:ext uri="{BB962C8B-B14F-4D97-AF65-F5344CB8AC3E}">
        <p14:creationId xmlns:p14="http://schemas.microsoft.com/office/powerpoint/2010/main" val="107437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DC2813-3CD3-5449-A15E-A10B42378763}"/>
              </a:ext>
            </a:extLst>
          </p:cNvPr>
          <p:cNvSpPr>
            <a:spLocks noGrp="1"/>
          </p:cNvSpPr>
          <p:nvPr>
            <p:ph type="title"/>
          </p:nvPr>
        </p:nvSpPr>
        <p:spPr>
          <a:xfrm>
            <a:off x="278296" y="365126"/>
            <a:ext cx="823705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6C0279-A432-554A-B4BA-32BB7BF5EC41}"/>
              </a:ext>
            </a:extLst>
          </p:cNvPr>
          <p:cNvSpPr>
            <a:spLocks noGrp="1"/>
          </p:cNvSpPr>
          <p:nvPr>
            <p:ph type="body" idx="1"/>
          </p:nvPr>
        </p:nvSpPr>
        <p:spPr>
          <a:xfrm>
            <a:off x="278296" y="1825625"/>
            <a:ext cx="8237054"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0E8A69AA-344F-0A44-ADCB-6C46AF2BC557}"/>
              </a:ext>
            </a:extLst>
          </p:cNvPr>
          <p:cNvSpPr>
            <a:spLocks noGrp="1"/>
          </p:cNvSpPr>
          <p:nvPr>
            <p:ph type="ftr" sz="quarter" idx="3"/>
          </p:nvPr>
        </p:nvSpPr>
        <p:spPr>
          <a:xfrm>
            <a:off x="563172" y="6356351"/>
            <a:ext cx="4474574" cy="365125"/>
          </a:xfrm>
          <a:prstGeom prst="rect">
            <a:avLst/>
          </a:prstGeom>
        </p:spPr>
        <p:txBody>
          <a:bodyPr vert="horz" lIns="91440" tIns="45720" rIns="91440" bIns="45720" rtlCol="0" anchor="ctr"/>
          <a:lstStyle>
            <a:lvl1pPr algn="l">
              <a:defRPr sz="900">
                <a:solidFill>
                  <a:schemeClr val="accent6"/>
                </a:solidFill>
              </a:defRPr>
            </a:lvl1pPr>
          </a:lstStyle>
          <a:p>
            <a:endParaRPr lang="en-US" dirty="0"/>
          </a:p>
        </p:txBody>
      </p:sp>
      <p:sp>
        <p:nvSpPr>
          <p:cNvPr id="6" name="Slide Number Placeholder 5">
            <a:extLst>
              <a:ext uri="{FF2B5EF4-FFF2-40B4-BE49-F238E27FC236}">
                <a16:creationId xmlns:a16="http://schemas.microsoft.com/office/drawing/2014/main" id="{6CEFAAAC-834A-4843-BEE0-B1F96C2B5210}"/>
              </a:ext>
            </a:extLst>
          </p:cNvPr>
          <p:cNvSpPr>
            <a:spLocks noGrp="1"/>
          </p:cNvSpPr>
          <p:nvPr>
            <p:ph type="sldNum" sz="quarter" idx="4"/>
          </p:nvPr>
        </p:nvSpPr>
        <p:spPr>
          <a:xfrm>
            <a:off x="96982" y="6356351"/>
            <a:ext cx="466190" cy="365125"/>
          </a:xfrm>
          <a:prstGeom prst="rect">
            <a:avLst/>
          </a:prstGeom>
        </p:spPr>
        <p:txBody>
          <a:bodyPr vert="horz" lIns="91440" tIns="45720" rIns="91440" bIns="45720" rtlCol="0" anchor="ctr"/>
          <a:lstStyle>
            <a:lvl1pPr algn="l">
              <a:defRPr sz="900">
                <a:solidFill>
                  <a:schemeClr val="accent6"/>
                </a:solidFill>
              </a:defRPr>
            </a:lvl1pPr>
          </a:lstStyle>
          <a:p>
            <a:fld id="{2066355A-084C-D24E-9AD2-7E4FC41EA627}" type="slidenum">
              <a:rPr lang="en-US" smtClean="0"/>
              <a:pPr/>
              <a:t>‹#›</a:t>
            </a:fld>
            <a:endParaRPr lang="en-US" dirty="0"/>
          </a:p>
        </p:txBody>
      </p:sp>
    </p:spTree>
    <p:extLst>
      <p:ext uri="{BB962C8B-B14F-4D97-AF65-F5344CB8AC3E}">
        <p14:creationId xmlns:p14="http://schemas.microsoft.com/office/powerpoint/2010/main" val="1426260686"/>
      </p:ext>
    </p:extLst>
  </p:cSld>
  <p:clrMap bg1="lt1" tx1="dk1" bg2="lt2" tx2="dk2" accent1="accent1" accent2="accent2" accent3="accent3" accent4="accent4" accent5="accent5" accent6="accent6" hlink="hlink" folHlink="folHlink"/>
  <p:sldLayoutIdLst>
    <p:sldLayoutId id="2147493468" r:id="rId1"/>
    <p:sldLayoutId id="2147493469" r:id="rId2"/>
    <p:sldLayoutId id="2147493470" r:id="rId3"/>
    <p:sldLayoutId id="2147493471" r:id="rId4"/>
    <p:sldLayoutId id="2147493472" r:id="rId5"/>
    <p:sldLayoutId id="2147493473" r:id="rId6"/>
    <p:sldLayoutId id="2147493474" r:id="rId7"/>
  </p:sldLayoutIdLst>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Clr>
          <a:schemeClr val="tx1"/>
        </a:buClr>
        <a:buFont typeface="Arial" panose="020B0604020202020204" pitchFamily="34" charset="0"/>
        <a:buChar char="•"/>
        <a:defRPr sz="2400" kern="1200">
          <a:solidFill>
            <a:schemeClr val="tx2"/>
          </a:solidFill>
          <a:latin typeface="+mn-lt"/>
          <a:ea typeface="+mn-ea"/>
          <a:cs typeface="+mn-cs"/>
        </a:defRPr>
      </a:lvl1pPr>
      <a:lvl2pPr marL="514350" indent="-171450" algn="l" defTabSz="685800" rtl="0" eaLnBrk="1" latinLnBrk="0" hangingPunct="1">
        <a:lnSpc>
          <a:spcPct val="90000"/>
        </a:lnSpc>
        <a:spcBef>
          <a:spcPts val="375"/>
        </a:spcBef>
        <a:buClr>
          <a:schemeClr val="tx1"/>
        </a:buClr>
        <a:buFont typeface="Arial" panose="020B0604020202020204" pitchFamily="34" charset="0"/>
        <a:buChar char="•"/>
        <a:defRPr sz="2100" kern="1200">
          <a:solidFill>
            <a:schemeClr val="tx2"/>
          </a:solidFill>
          <a:latin typeface="+mn-lt"/>
          <a:ea typeface="+mn-ea"/>
          <a:cs typeface="+mn-cs"/>
        </a:defRPr>
      </a:lvl2pPr>
      <a:lvl3pPr marL="857250" indent="-171450" algn="l" defTabSz="685800" rtl="0" eaLnBrk="1" latinLnBrk="0" hangingPunct="1">
        <a:lnSpc>
          <a:spcPct val="90000"/>
        </a:lnSpc>
        <a:spcBef>
          <a:spcPts val="375"/>
        </a:spcBef>
        <a:buClr>
          <a:schemeClr val="tx1"/>
        </a:buClr>
        <a:buFont typeface="Arial" panose="020B0604020202020204" pitchFamily="34" charset="0"/>
        <a:buChar char="•"/>
        <a:defRPr sz="1800" kern="1200">
          <a:solidFill>
            <a:schemeClr val="tx2"/>
          </a:solidFill>
          <a:latin typeface="+mn-lt"/>
          <a:ea typeface="+mn-ea"/>
          <a:cs typeface="+mn-cs"/>
        </a:defRPr>
      </a:lvl3pPr>
      <a:lvl4pPr marL="1200150" indent="-171450" algn="l" defTabSz="685800" rtl="0" eaLnBrk="1" latinLnBrk="0" hangingPunct="1">
        <a:lnSpc>
          <a:spcPct val="90000"/>
        </a:lnSpc>
        <a:spcBef>
          <a:spcPts val="375"/>
        </a:spcBef>
        <a:buClr>
          <a:schemeClr val="tx1"/>
        </a:buClr>
        <a:buFont typeface="Arial" panose="020B0604020202020204" pitchFamily="34" charset="0"/>
        <a:buChar char="•"/>
        <a:defRPr sz="1800" kern="1200">
          <a:solidFill>
            <a:schemeClr val="tx2"/>
          </a:solidFill>
          <a:latin typeface="+mn-lt"/>
          <a:ea typeface="+mn-ea"/>
          <a:cs typeface="+mn-cs"/>
        </a:defRPr>
      </a:lvl4pPr>
      <a:lvl5pPr marL="1543050" indent="-171450" algn="l" defTabSz="685800" rtl="0" eaLnBrk="1" latinLnBrk="0" hangingPunct="1">
        <a:lnSpc>
          <a:spcPct val="90000"/>
        </a:lnSpc>
        <a:spcBef>
          <a:spcPts val="375"/>
        </a:spcBef>
        <a:buClr>
          <a:schemeClr val="tx1"/>
        </a:buClr>
        <a:buFont typeface="Arial" panose="020B0604020202020204" pitchFamily="34" charset="0"/>
        <a:buChar char="•"/>
        <a:defRPr sz="18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2A72-1566-C340-A75C-979E29DF6192}"/>
              </a:ext>
            </a:extLst>
          </p:cNvPr>
          <p:cNvSpPr>
            <a:spLocks noGrp="1"/>
          </p:cNvSpPr>
          <p:nvPr>
            <p:ph type="ctrTitle"/>
          </p:nvPr>
        </p:nvSpPr>
        <p:spPr>
          <a:xfrm>
            <a:off x="103420" y="996696"/>
            <a:ext cx="4386429" cy="2124876"/>
          </a:xfrm>
        </p:spPr>
        <p:txBody>
          <a:bodyPr>
            <a:noAutofit/>
          </a:bodyPr>
          <a:lstStyle/>
          <a:p>
            <a:r>
              <a:rPr lang="en-US" dirty="0">
                <a:solidFill>
                  <a:schemeClr val="accent6">
                    <a:lumMod val="75000"/>
                  </a:schemeClr>
                </a:solidFill>
                <a:latin typeface="Times New Roman" panose="02020603050405020304" pitchFamily="18" charset="0"/>
                <a:ea typeface="Cambria" panose="02040503050406030204" pitchFamily="18" charset="0"/>
                <a:cs typeface="Times New Roman" panose="02020603050405020304" pitchFamily="18" charset="0"/>
              </a:rPr>
              <a:t>Financial </a:t>
            </a:r>
            <a:r>
              <a:rPr lang="en-US" dirty="0">
                <a:solidFill>
                  <a:schemeClr val="accent6">
                    <a:lumMod val="75000"/>
                  </a:schemeClr>
                </a:solidFill>
                <a:latin typeface="Times New Roman" panose="02020603050405020304" pitchFamily="18" charset="0"/>
                <a:cs typeface="Times New Roman" panose="02020603050405020304" pitchFamily="18" charset="0"/>
              </a:rPr>
              <a:t>Management of </a:t>
            </a:r>
            <a:br>
              <a:rPr lang="en-US" dirty="0">
                <a:solidFill>
                  <a:schemeClr val="accent6">
                    <a:lumMod val="75000"/>
                  </a:schemeClr>
                </a:solidFill>
                <a:latin typeface="Times New Roman" panose="02020603050405020304" pitchFamily="18" charset="0"/>
                <a:cs typeface="Times New Roman" panose="02020603050405020304" pitchFamily="18" charset="0"/>
              </a:rPr>
            </a:br>
            <a:r>
              <a:rPr lang="en-US" dirty="0">
                <a:solidFill>
                  <a:schemeClr val="accent6">
                    <a:lumMod val="75000"/>
                  </a:schemeClr>
                </a:solidFill>
                <a:latin typeface="Times New Roman" panose="02020603050405020304" pitchFamily="18" charset="0"/>
                <a:cs typeface="Times New Roman" panose="02020603050405020304" pitchFamily="18" charset="0"/>
              </a:rPr>
              <a:t>Special Education Programs</a:t>
            </a:r>
            <a:br>
              <a:rPr lang="en-US" dirty="0">
                <a:solidFill>
                  <a:schemeClr val="accent6">
                    <a:lumMod val="75000"/>
                  </a:schemeClr>
                </a:solidFill>
                <a:latin typeface="Times New Roman" panose="02020603050405020304" pitchFamily="18" charset="0"/>
                <a:cs typeface="Times New Roman" panose="02020603050405020304" pitchFamily="18" charset="0"/>
              </a:rPr>
            </a:br>
            <a:r>
              <a:rPr lang="en-US" dirty="0">
                <a:solidFill>
                  <a:schemeClr val="accent6">
                    <a:lumMod val="75000"/>
                  </a:schemeClr>
                </a:solidFill>
                <a:latin typeface="Times New Roman" panose="02020603050405020304" pitchFamily="18" charset="0"/>
                <a:cs typeface="Times New Roman" panose="02020603050405020304" pitchFamily="18" charset="0"/>
              </a:rPr>
              <a:t>Federal IDEA Part B Funds</a:t>
            </a:r>
          </a:p>
        </p:txBody>
      </p:sp>
      <p:sp>
        <p:nvSpPr>
          <p:cNvPr id="3" name="Subtitle 2">
            <a:extLst>
              <a:ext uri="{FF2B5EF4-FFF2-40B4-BE49-F238E27FC236}">
                <a16:creationId xmlns:a16="http://schemas.microsoft.com/office/drawing/2014/main" id="{FA7BCB10-F0AD-B745-9D5D-AE75FE0F02D2}"/>
              </a:ext>
            </a:extLst>
          </p:cNvPr>
          <p:cNvSpPr>
            <a:spLocks noGrp="1"/>
          </p:cNvSpPr>
          <p:nvPr>
            <p:ph type="subTitle" idx="1"/>
          </p:nvPr>
        </p:nvSpPr>
        <p:spPr/>
        <p:txBody>
          <a:bodyPr>
            <a:normAutofit/>
          </a:bodyPr>
          <a:lstStyle/>
          <a:p>
            <a:r>
              <a:rPr lang="en-US" sz="3200" dirty="0">
                <a:solidFill>
                  <a:schemeClr val="accent6">
                    <a:lumMod val="75000"/>
                  </a:schemeClr>
                </a:solidFill>
                <a:latin typeface="Times New Roman" panose="02020603050405020304" pitchFamily="18" charset="0"/>
                <a:cs typeface="Times New Roman" panose="02020603050405020304" pitchFamily="18" charset="0"/>
              </a:rPr>
              <a:t>Special Education Services</a:t>
            </a:r>
          </a:p>
        </p:txBody>
      </p:sp>
    </p:spTree>
    <p:extLst>
      <p:ext uri="{BB962C8B-B14F-4D97-AF65-F5344CB8AC3E}">
        <p14:creationId xmlns:p14="http://schemas.microsoft.com/office/powerpoint/2010/main" val="702489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Federal IDEA Part B Funds</a:t>
            </a:r>
          </a:p>
        </p:txBody>
      </p:sp>
      <p:sp>
        <p:nvSpPr>
          <p:cNvPr id="7" name="Content Placeholder 6"/>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Part B funds are Federal funds the Local Education Agency (LEA) receives to help support the special education program and implement IDEA.</a:t>
            </a:r>
          </a:p>
          <a:p>
            <a:pPr marL="0" indent="0">
              <a:buNone/>
            </a:pPr>
            <a:endParaRPr lang="en-US" sz="32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stands for Individuals with Disabilities Education Act)</a:t>
            </a:r>
          </a:p>
          <a:p>
            <a:pPr marL="0" indent="0">
              <a:buNone/>
            </a:pPr>
            <a:endParaRPr lang="en-US" sz="3200" dirty="0">
              <a:latin typeface="Times New Roman" panose="02020603050405020304" pitchFamily="18" charset="0"/>
              <a:cs typeface="Times New Roman" panose="02020603050405020304" pitchFamily="18" charset="0"/>
            </a:endParaRPr>
          </a:p>
          <a:p>
            <a:pPr marL="0" indent="0">
              <a:buNone/>
            </a:pP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901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E667E-0217-40DA-B55B-E0DA256E57B4}"/>
              </a:ext>
            </a:extLst>
          </p:cNvPr>
          <p:cNvSpPr>
            <a:spLocks noGrp="1"/>
          </p:cNvSpPr>
          <p:nvPr>
            <p:ph type="title"/>
          </p:nvPr>
        </p:nvSpPr>
        <p:spPr>
          <a:xfrm>
            <a:off x="220650" y="365127"/>
            <a:ext cx="8702702" cy="922900"/>
          </a:xfrm>
        </p:spPr>
        <p:txBody>
          <a:bodyPr/>
          <a:lstStyle/>
          <a:p>
            <a:r>
              <a:rPr lang="en-US" sz="32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Federal IDEA Part B Funds</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9764D548-3A10-48C2-BBAB-D2D990F9E677}"/>
              </a:ext>
            </a:extLst>
          </p:cNvPr>
          <p:cNvSpPr>
            <a:spLocks noGrp="1"/>
          </p:cNvSpPr>
          <p:nvPr>
            <p:ph idx="1"/>
          </p:nvPr>
        </p:nvSpPr>
        <p:spPr>
          <a:xfrm>
            <a:off x="220650" y="1386348"/>
            <a:ext cx="8702702" cy="4790615"/>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are what enables Project 621 IDEA Flow Through, and Project 641 IDEA Pre-School.</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also use these funds for Project 623 Early Intervening, Voluntary or Mandatory set aside for CEIS and CCEIS, Project 625 Flow Through Private and Project 642 Pre-School Private.  </a:t>
            </a:r>
          </a:p>
          <a:p>
            <a:endParaRPr lang="en-US" dirty="0"/>
          </a:p>
        </p:txBody>
      </p:sp>
    </p:spTree>
    <p:extLst>
      <p:ext uri="{BB962C8B-B14F-4D97-AF65-F5344CB8AC3E}">
        <p14:creationId xmlns:p14="http://schemas.microsoft.com/office/powerpoint/2010/main" val="3391784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Allowable Use of Federal Funds</a:t>
            </a:r>
          </a:p>
        </p:txBody>
      </p:sp>
      <p:sp>
        <p:nvSpPr>
          <p:cNvPr id="3" name="Content Placeholder 2"/>
          <p:cNvSpPr>
            <a:spLocks noGrp="1"/>
          </p:cNvSpPr>
          <p:nvPr>
            <p:ph idx="1"/>
          </p:nvPr>
        </p:nvSpPr>
        <p:spPr>
          <a:xfrm>
            <a:off x="457200" y="1396182"/>
            <a:ext cx="8229600" cy="4729982"/>
          </a:xfrm>
        </p:spPr>
        <p:txBody>
          <a:bodyPr>
            <a:normAutofit fontScale="25000" lnSpcReduction="20000"/>
          </a:bodyPr>
          <a:lstStyle/>
          <a:p>
            <a:endParaRPr lang="en-US" dirty="0"/>
          </a:p>
          <a:p>
            <a:pPr marL="0" indent="0">
              <a:buNone/>
            </a:pPr>
            <a:r>
              <a:rPr lang="en-US" sz="11200" dirty="0">
                <a:solidFill>
                  <a:schemeClr val="accent6">
                    <a:lumMod val="75000"/>
                  </a:schemeClr>
                </a:solidFill>
                <a:latin typeface="Times New Roman" panose="02020603050405020304" pitchFamily="18" charset="0"/>
                <a:cs typeface="Times New Roman" panose="02020603050405020304" pitchFamily="18" charset="0"/>
              </a:rPr>
              <a:t>IDEA funds have a 27-month life span.</a:t>
            </a:r>
          </a:p>
          <a:p>
            <a:pPr marL="0" indent="0">
              <a:buNone/>
            </a:pPr>
            <a:endParaRPr lang="en-US" sz="112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11200" dirty="0">
                <a:solidFill>
                  <a:schemeClr val="accent6">
                    <a:lumMod val="75000"/>
                  </a:schemeClr>
                </a:solidFill>
                <a:latin typeface="Times New Roman" panose="02020603050405020304" pitchFamily="18" charset="0"/>
                <a:cs typeface="Times New Roman" panose="02020603050405020304" pitchFamily="18" charset="0"/>
              </a:rPr>
              <a:t>Funds issued for FY25 – July 1, 2024, through June 30, 2025, equals 12 months.  Any of those funds that carry over would be available from July 1, 2025, through June 30, 2026, which would now be 24-month-old.Those funds are only available for obligation through </a:t>
            </a:r>
            <a:r>
              <a:rPr lang="en-US" sz="11200" b="1" dirty="0">
                <a:solidFill>
                  <a:schemeClr val="accent6">
                    <a:lumMod val="75000"/>
                  </a:schemeClr>
                </a:solidFill>
                <a:latin typeface="Times New Roman" panose="02020603050405020304" pitchFamily="18" charset="0"/>
                <a:cs typeface="Times New Roman" panose="02020603050405020304" pitchFamily="18" charset="0"/>
              </a:rPr>
              <a:t>September 30, 2026</a:t>
            </a:r>
            <a:r>
              <a:rPr lang="en-US" sz="11200" dirty="0">
                <a:solidFill>
                  <a:schemeClr val="accent6">
                    <a:lumMod val="75000"/>
                  </a:schemeClr>
                </a:solidFill>
                <a:latin typeface="Times New Roman" panose="02020603050405020304" pitchFamily="18" charset="0"/>
                <a:cs typeface="Times New Roman" panose="02020603050405020304" pitchFamily="18" charset="0"/>
              </a:rPr>
              <a:t>, which now meets their 27-month availability.  Expenditure reports for those funds would be required to be submitted by </a:t>
            </a:r>
            <a:r>
              <a:rPr lang="en-US" sz="11200" b="1" dirty="0">
                <a:solidFill>
                  <a:schemeClr val="accent6">
                    <a:lumMod val="75000"/>
                  </a:schemeClr>
                </a:solidFill>
                <a:latin typeface="Times New Roman" panose="02020603050405020304" pitchFamily="18" charset="0"/>
                <a:cs typeface="Times New Roman" panose="02020603050405020304" pitchFamily="18" charset="0"/>
              </a:rPr>
              <a:t>January 1</a:t>
            </a:r>
            <a:r>
              <a:rPr lang="en-US" sz="11200" dirty="0">
                <a:solidFill>
                  <a:schemeClr val="accent6">
                    <a:lumMod val="75000"/>
                  </a:schemeClr>
                </a:solidFill>
                <a:latin typeface="Times New Roman" panose="02020603050405020304" pitchFamily="18" charset="0"/>
                <a:cs typeface="Times New Roman" panose="02020603050405020304" pitchFamily="18" charset="0"/>
              </a:rPr>
              <a:t>.  After that period, those funds would no longer be available.</a:t>
            </a:r>
          </a:p>
          <a:p>
            <a:pPr lvl="1"/>
            <a:endParaRPr lang="en-US" sz="12800" dirty="0"/>
          </a:p>
          <a:p>
            <a:endParaRPr lang="en-US" dirty="0"/>
          </a:p>
          <a:p>
            <a:endParaRPr lang="en-US" dirty="0"/>
          </a:p>
        </p:txBody>
      </p:sp>
    </p:spTree>
    <p:extLst>
      <p:ext uri="{BB962C8B-B14F-4D97-AF65-F5344CB8AC3E}">
        <p14:creationId xmlns:p14="http://schemas.microsoft.com/office/powerpoint/2010/main" val="2860466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Use of IDEA Part B Funds</a:t>
            </a:r>
          </a:p>
        </p:txBody>
      </p:sp>
      <p:sp>
        <p:nvSpPr>
          <p:cNvPr id="3" name="Content Placeholder 2"/>
          <p:cNvSpPr>
            <a:spLocks noGrp="1"/>
          </p:cNvSpPr>
          <p:nvPr>
            <p:ph idx="1"/>
          </p:nvPr>
        </p:nvSpPr>
        <p:spPr>
          <a:xfrm>
            <a:off x="358301" y="1388533"/>
            <a:ext cx="8702702" cy="4788430"/>
          </a:xfrm>
        </p:spPr>
        <p:txBody>
          <a:bodyPr>
            <a:normAutofit fontScale="85000" lnSpcReduction="20000"/>
          </a:bodyPr>
          <a:lstStyle/>
          <a:p>
            <a:pPr marL="0" indent="0">
              <a:buNone/>
            </a:pPr>
            <a:r>
              <a:rPr lang="en-US" sz="3300" dirty="0">
                <a:solidFill>
                  <a:schemeClr val="accent6">
                    <a:lumMod val="75000"/>
                  </a:schemeClr>
                </a:solidFill>
                <a:latin typeface="Times New Roman" panose="02020603050405020304" pitchFamily="18" charset="0"/>
                <a:cs typeface="Times New Roman" panose="02020603050405020304" pitchFamily="18" charset="0"/>
              </a:rPr>
              <a:t>When an LEA accepts IDEA-B funds they are agreeing those funds will be used to supplement and not supplant state and/or local funds.  </a:t>
            </a:r>
          </a:p>
          <a:p>
            <a:pPr marL="0" indent="0">
              <a:buNone/>
            </a:pPr>
            <a:endParaRPr lang="en-US" sz="33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3300" dirty="0">
                <a:solidFill>
                  <a:schemeClr val="accent6">
                    <a:lumMod val="75000"/>
                  </a:schemeClr>
                </a:solidFill>
                <a:latin typeface="Times New Roman" panose="02020603050405020304" pitchFamily="18" charset="0"/>
                <a:cs typeface="Times New Roman" panose="02020603050405020304" pitchFamily="18" charset="0"/>
              </a:rPr>
              <a:t>Funds must be used to:</a:t>
            </a: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Pay the excess costs of special education and related services.</a:t>
            </a:r>
          </a:p>
          <a:p>
            <a:pPr lvl="1">
              <a:buClr>
                <a:schemeClr val="accent2">
                  <a:lumMod val="75000"/>
                </a:schemeClr>
              </a:buClr>
              <a:buFont typeface="Wingdings" panose="05000000000000000000" pitchFamily="2" charset="2"/>
              <a:buChar char="Ø"/>
            </a:pPr>
            <a:endParaRPr lang="en-US" sz="33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Supplement State and Local funds.</a:t>
            </a:r>
          </a:p>
          <a:p>
            <a:pPr lvl="1">
              <a:buClr>
                <a:schemeClr val="accent2"/>
              </a:buClr>
            </a:pPr>
            <a:endParaRPr lang="en-US" sz="3200" dirty="0">
              <a:solidFill>
                <a:schemeClr val="accent6">
                  <a:lumMod val="75000"/>
                </a:schemeClr>
              </a:solidFill>
              <a:latin typeface="Times New Roman" panose="02020603050405020304" pitchFamily="18" charset="0"/>
              <a:cs typeface="Times New Roman" panose="02020603050405020304" pitchFamily="18" charset="0"/>
            </a:endParaRPr>
          </a:p>
          <a:p>
            <a:pPr>
              <a:buClr>
                <a:schemeClr val="accent2"/>
              </a:buClr>
            </a:pPr>
            <a:endParaRPr lang="en-US" b="1"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t>
            </a:r>
            <a:r>
              <a:rPr lang="en-US" sz="2800" b="1" dirty="0">
                <a:solidFill>
                  <a:schemeClr val="accent6">
                    <a:lumMod val="75000"/>
                  </a:schemeClr>
                </a:solidFill>
                <a:latin typeface="Times New Roman" panose="02020603050405020304" pitchFamily="18" charset="0"/>
                <a:cs typeface="Times New Roman" panose="02020603050405020304" pitchFamily="18" charset="0"/>
              </a:rPr>
              <a:t>Supplement</a:t>
            </a:r>
            <a:r>
              <a:rPr lang="en-US" sz="2800" dirty="0">
                <a:solidFill>
                  <a:schemeClr val="accent6">
                    <a:lumMod val="75000"/>
                  </a:schemeClr>
                </a:solidFill>
                <a:latin typeface="Times New Roman" panose="02020603050405020304" pitchFamily="18" charset="0"/>
                <a:cs typeface="Times New Roman" panose="02020603050405020304" pitchFamily="18" charset="0"/>
              </a:rPr>
              <a:t> is to provide or make a </a:t>
            </a:r>
            <a:r>
              <a:rPr lang="en-US" sz="2800" b="1" dirty="0">
                <a:solidFill>
                  <a:schemeClr val="accent6">
                    <a:lumMod val="75000"/>
                  </a:schemeClr>
                </a:solidFill>
                <a:latin typeface="Times New Roman" panose="02020603050405020304" pitchFamily="18" charset="0"/>
                <a:cs typeface="Times New Roman" panose="02020603050405020304" pitchFamily="18" charset="0"/>
              </a:rPr>
              <a:t>supplement</a:t>
            </a:r>
            <a:r>
              <a:rPr lang="en-US" sz="2800" dirty="0">
                <a:solidFill>
                  <a:schemeClr val="accent6">
                    <a:lumMod val="75000"/>
                  </a:schemeClr>
                </a:solidFill>
                <a:latin typeface="Times New Roman" panose="02020603050405020304" pitchFamily="18" charset="0"/>
                <a:cs typeface="Times New Roman" panose="02020603050405020304" pitchFamily="18" charset="0"/>
              </a:rPr>
              <a:t> to something while </a:t>
            </a:r>
            <a:r>
              <a:rPr lang="en-US" sz="2800" b="1" dirty="0">
                <a:solidFill>
                  <a:schemeClr val="accent6">
                    <a:lumMod val="75000"/>
                  </a:schemeClr>
                </a:solidFill>
                <a:latin typeface="Times New Roman" panose="02020603050405020304" pitchFamily="18" charset="0"/>
                <a:cs typeface="Times New Roman" panose="02020603050405020304" pitchFamily="18" charset="0"/>
              </a:rPr>
              <a:t>supplant</a:t>
            </a:r>
            <a:r>
              <a:rPr lang="en-US" sz="2800" dirty="0">
                <a:solidFill>
                  <a:schemeClr val="accent6">
                    <a:lumMod val="75000"/>
                  </a:schemeClr>
                </a:solidFill>
                <a:latin typeface="Times New Roman" panose="02020603050405020304" pitchFamily="18" charset="0"/>
                <a:cs typeface="Times New Roman" panose="02020603050405020304" pitchFamily="18" charset="0"/>
              </a:rPr>
              <a:t> is to take the place of; to replace, to supersede).</a:t>
            </a:r>
          </a:p>
          <a:p>
            <a:pPr marL="0" indent="0">
              <a:buNone/>
            </a:pPr>
            <a:endParaRPr lang="en-US" sz="2800" dirty="0">
              <a:solidFill>
                <a:schemeClr val="accent4">
                  <a:lumMod val="75000"/>
                </a:schemeClr>
              </a:solidFill>
              <a:latin typeface="Times New Roman" panose="02020603050405020304" pitchFamily="18" charset="0"/>
              <a:cs typeface="Times New Roman" panose="02020603050405020304" pitchFamily="18" charset="0"/>
            </a:endParaRPr>
          </a:p>
          <a:p>
            <a:pPr lvl="1"/>
            <a:endParaRPr lang="en-US" sz="3200" dirty="0"/>
          </a:p>
          <a:p>
            <a:pPr lvl="1"/>
            <a:endParaRPr lang="en-US" sz="3200" dirty="0"/>
          </a:p>
        </p:txBody>
      </p:sp>
    </p:spTree>
    <p:extLst>
      <p:ext uri="{BB962C8B-B14F-4D97-AF65-F5344CB8AC3E}">
        <p14:creationId xmlns:p14="http://schemas.microsoft.com/office/powerpoint/2010/main" val="2458210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9FFF6-D975-4BA6-BA86-692245FF257B}"/>
              </a:ext>
            </a:extLst>
          </p:cNvPr>
          <p:cNvSpPr>
            <a:spLocks noGrp="1"/>
          </p:cNvSpPr>
          <p:nvPr>
            <p:ph type="title"/>
          </p:nvPr>
        </p:nvSpPr>
        <p:spPr>
          <a:xfrm>
            <a:off x="220650" y="365126"/>
            <a:ext cx="8702702" cy="893403"/>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Allowable Use of Federal Funds</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AD9CDD0C-111C-597D-EDBB-80A788CBE8A3}"/>
              </a:ext>
            </a:extLst>
          </p:cNvPr>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All federal funds are to be used on a reimbursement basis only.</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Part B Federal Funds may be used for:</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Appropriate Technology for Special Education</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Coordinated Early Intervening Services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Special Education &amp; Related Services</a:t>
            </a:r>
          </a:p>
          <a:p>
            <a:endParaRPr lang="en-US" dirty="0"/>
          </a:p>
        </p:txBody>
      </p:sp>
    </p:spTree>
    <p:extLst>
      <p:ext uri="{BB962C8B-B14F-4D97-AF65-F5344CB8AC3E}">
        <p14:creationId xmlns:p14="http://schemas.microsoft.com/office/powerpoint/2010/main" val="1754870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1AD0-B294-14E3-9BDE-C9CC3FA7A1A1}"/>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Use of IDEA Part B Funds</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973C9B47-01FC-6D11-4678-34553E3E7FA3}"/>
              </a:ext>
            </a:extLst>
          </p:cNvPr>
          <p:cNvSpPr>
            <a:spLocks noGrp="1"/>
          </p:cNvSpPr>
          <p:nvPr>
            <p:ph idx="1"/>
          </p:nvPr>
        </p:nvSpPr>
        <p:spPr>
          <a:xfrm>
            <a:off x="220650" y="1406013"/>
            <a:ext cx="8702702" cy="4770950"/>
          </a:xfrm>
        </p:spPr>
        <p:txBody>
          <a:bodyPr>
            <a:normAutofit fontScale="25000" lnSpcReduction="20000"/>
          </a:bodyPr>
          <a:lstStyle/>
          <a:p>
            <a:pPr marL="0" indent="0">
              <a:buNone/>
            </a:pPr>
            <a:r>
              <a:rPr lang="en-US" sz="11200" dirty="0">
                <a:solidFill>
                  <a:schemeClr val="accent6">
                    <a:lumMod val="75000"/>
                  </a:schemeClr>
                </a:solidFill>
                <a:latin typeface="Times New Roman" panose="02020603050405020304" pitchFamily="18" charset="0"/>
                <a:cs typeface="Times New Roman" panose="02020603050405020304" pitchFamily="18" charset="0"/>
              </a:rPr>
              <a:t>To be considered a valid charge a cost must be:</a:t>
            </a:r>
          </a:p>
          <a:p>
            <a:pPr marL="0" indent="0">
              <a:buNone/>
            </a:pPr>
            <a:r>
              <a:rPr lang="en-US" sz="11200" dirty="0">
                <a:solidFill>
                  <a:schemeClr val="accent6">
                    <a:lumMod val="75000"/>
                  </a:schemeClr>
                </a:solidFill>
                <a:latin typeface="Times New Roman" panose="02020603050405020304" pitchFamily="18" charset="0"/>
                <a:cs typeface="Times New Roman" panose="02020603050405020304" pitchFamily="18" charset="0"/>
              </a:rPr>
              <a:t> </a:t>
            </a:r>
          </a:p>
          <a:p>
            <a:pPr lvl="1">
              <a:spcAft>
                <a:spcPts val="1800"/>
              </a:spcAft>
              <a:buClr>
                <a:schemeClr val="accent6">
                  <a:lumMod val="75000"/>
                </a:schemeClr>
              </a:buClr>
              <a:buFont typeface="Wingdings" panose="05000000000000000000" pitchFamily="2" charset="2"/>
              <a:buChar char="Ø"/>
            </a:pPr>
            <a:r>
              <a:rPr lang="en-US" sz="11200" dirty="0">
                <a:solidFill>
                  <a:schemeClr val="accent6">
                    <a:lumMod val="75000"/>
                  </a:schemeClr>
                </a:solidFill>
                <a:latin typeface="Times New Roman" panose="02020603050405020304" pitchFamily="18" charset="0"/>
                <a:cs typeface="Times New Roman" panose="02020603050405020304" pitchFamily="18" charset="0"/>
              </a:rPr>
              <a:t>Reasonable (is considered whether the nature and price of goods or services reflect what a prudent person would have done.) </a:t>
            </a:r>
          </a:p>
          <a:p>
            <a:pPr lvl="1">
              <a:spcAft>
                <a:spcPts val="1800"/>
              </a:spcAft>
              <a:buClr>
                <a:schemeClr val="accent6">
                  <a:lumMod val="75000"/>
                </a:schemeClr>
              </a:buClr>
              <a:buFont typeface="Wingdings" panose="05000000000000000000" pitchFamily="2" charset="2"/>
              <a:buChar char="Ø"/>
            </a:pPr>
            <a:r>
              <a:rPr lang="en-US" sz="11200" dirty="0">
                <a:solidFill>
                  <a:schemeClr val="accent6">
                    <a:lumMod val="75000"/>
                  </a:schemeClr>
                </a:solidFill>
                <a:latin typeface="Times New Roman" panose="02020603050405020304" pitchFamily="18" charset="0"/>
                <a:cs typeface="Times New Roman" panose="02020603050405020304" pitchFamily="18" charset="0"/>
              </a:rPr>
              <a:t>Allocable (must be treated consistently across similar circumstances and in accordance with the relative benefits received by the projects.)</a:t>
            </a:r>
          </a:p>
          <a:p>
            <a:pPr lvl="1">
              <a:spcAft>
                <a:spcPts val="1800"/>
              </a:spcAft>
              <a:buClr>
                <a:schemeClr val="accent6">
                  <a:lumMod val="75000"/>
                </a:schemeClr>
              </a:buClr>
              <a:buFont typeface="Wingdings" panose="05000000000000000000" pitchFamily="2" charset="2"/>
              <a:buChar char="Ø"/>
            </a:pPr>
            <a:r>
              <a:rPr lang="en-US" sz="11200" dirty="0">
                <a:solidFill>
                  <a:schemeClr val="accent6">
                    <a:lumMod val="75000"/>
                  </a:schemeClr>
                </a:solidFill>
                <a:latin typeface="Times New Roman" panose="02020603050405020304" pitchFamily="18" charset="0"/>
                <a:cs typeface="Times New Roman" panose="02020603050405020304" pitchFamily="18" charset="0"/>
              </a:rPr>
              <a:t>Allowable (it is permitted by the governing regulations (e.g., federal regulations, sponsor's guidelines) and is not explicitly excluded.)</a:t>
            </a:r>
          </a:p>
          <a:p>
            <a:endParaRPr lang="en-US" dirty="0"/>
          </a:p>
        </p:txBody>
      </p:sp>
    </p:spTree>
    <p:extLst>
      <p:ext uri="{BB962C8B-B14F-4D97-AF65-F5344CB8AC3E}">
        <p14:creationId xmlns:p14="http://schemas.microsoft.com/office/powerpoint/2010/main" val="2574105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7" y="4773168"/>
            <a:ext cx="6737033" cy="1097280"/>
          </a:xfrm>
        </p:spPr>
        <p:txBody>
          <a:bodyPr>
            <a:noAutofit/>
          </a:bodyPr>
          <a:lstStyle/>
          <a:p>
            <a:r>
              <a:rPr lang="en-US" sz="3600" dirty="0">
                <a:cs typeface="Times New Roman" panose="02020603050405020304" pitchFamily="18" charset="0"/>
              </a:rPr>
              <a:t>Excess Cost/Maintenance of Effort</a:t>
            </a:r>
          </a:p>
        </p:txBody>
      </p:sp>
      <p:sp>
        <p:nvSpPr>
          <p:cNvPr id="3" name="Rectangle 2"/>
          <p:cNvSpPr/>
          <p:nvPr/>
        </p:nvSpPr>
        <p:spPr>
          <a:xfrm>
            <a:off x="132735" y="3244334"/>
            <a:ext cx="10026852" cy="646331"/>
          </a:xfrm>
          <a:prstGeom prst="rect">
            <a:avLst/>
          </a:prstGeom>
        </p:spPr>
        <p:txBody>
          <a:bodyPr wrap="square">
            <a:spAutoFit/>
          </a:bodyPr>
          <a:lstStyle/>
          <a:p>
            <a:r>
              <a:rPr lang="en-US" sz="3600" dirty="0">
                <a:solidFill>
                  <a:schemeClr val="bg1"/>
                </a:solidFill>
                <a:latin typeface="Times New Roman" panose="02020603050405020304" pitchFamily="18" charset="0"/>
                <a:cs typeface="Times New Roman" panose="02020603050405020304" pitchFamily="18" charset="0"/>
              </a:rPr>
              <a:t>Excess Cost / Maintenance of Effort</a:t>
            </a:r>
          </a:p>
        </p:txBody>
      </p:sp>
    </p:spTree>
    <p:extLst>
      <p:ext uri="{BB962C8B-B14F-4D97-AF65-F5344CB8AC3E}">
        <p14:creationId xmlns:p14="http://schemas.microsoft.com/office/powerpoint/2010/main" val="619021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 / Maintenance of Effort</a:t>
            </a:r>
          </a:p>
        </p:txBody>
      </p:sp>
      <p:sp>
        <p:nvSpPr>
          <p:cNvPr id="3" name="Content Placeholder 2"/>
          <p:cNvSpPr>
            <a:spLocks noGrp="1"/>
          </p:cNvSpPr>
          <p:nvPr>
            <p:ph idx="1"/>
          </p:nvPr>
        </p:nvSpPr>
        <p:spPr>
          <a:xfrm>
            <a:off x="220650" y="1396182"/>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contains two separate requirements for LEAs to ensure sufficient funding for special education programs:</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Excess Cost</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Maintenance of Effort (MOE)</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While these requirements have some similarities, there are separate requirements requiring separate calculations.</a:t>
            </a:r>
          </a:p>
        </p:txBody>
      </p:sp>
    </p:spTree>
    <p:extLst>
      <p:ext uri="{BB962C8B-B14F-4D97-AF65-F5344CB8AC3E}">
        <p14:creationId xmlns:p14="http://schemas.microsoft.com/office/powerpoint/2010/main" val="195545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p>
        </p:txBody>
      </p:sp>
      <p:sp>
        <p:nvSpPr>
          <p:cNvPr id="3" name="Content Placeholder 2"/>
          <p:cNvSpPr>
            <a:spLocks noGrp="1"/>
          </p:cNvSpPr>
          <p:nvPr>
            <p:ph idx="1"/>
          </p:nvPr>
        </p:nvSpPr>
        <p:spPr>
          <a:xfrm>
            <a:off x="220650" y="1335640"/>
            <a:ext cx="8702702" cy="4841323"/>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Excess costs ensures funds are only used to pay the cost that are above what the LEA spends on average for students enrolled at the elementary and secondary level.</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Because a student with a disability is a student entitled to an education first, the concept of excess costs establishes that:</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Students with disabilities receive educational support like non-disabled students, and</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Part B funds only pay for the excess cost of educating students with disabilities.</a:t>
            </a:r>
          </a:p>
          <a:p>
            <a:pPr marL="0" indent="0">
              <a:buNone/>
            </a:pPr>
            <a:endParaRPr lang="en-US" sz="2800"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0813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p>
        </p:txBody>
      </p:sp>
      <p:sp>
        <p:nvSpPr>
          <p:cNvPr id="3" name="Content Placeholder 2"/>
          <p:cNvSpPr>
            <a:spLocks noGrp="1"/>
          </p:cNvSpPr>
          <p:nvPr>
            <p:ph idx="1"/>
          </p:nvPr>
        </p:nvSpPr>
        <p:spPr>
          <a:xfrm>
            <a:off x="220650" y="1406013"/>
            <a:ext cx="8702702" cy="4770950"/>
          </a:xfrm>
        </p:spPr>
        <p:txBody>
          <a:bodyPr>
            <a:normAutofit/>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Example:</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If an LEA pays $7,000.00 on their general ed student, they must spend $7,000.00 on their special ed student.  This would be using State and/or local funds.  </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General Ed child cost $7,000.00</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Special Ed child cost $10,000.00</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 difference, $3,000.00, would be the excess cost paid with IDEA funds.  If you paid the $10,000.00 all with IDEA funds you would be supplanting.</a:t>
            </a:r>
          </a:p>
          <a:p>
            <a:endParaRPr lang="en-US" dirty="0"/>
          </a:p>
        </p:txBody>
      </p:sp>
    </p:spTree>
    <p:extLst>
      <p:ext uri="{BB962C8B-B14F-4D97-AF65-F5344CB8AC3E}">
        <p14:creationId xmlns:p14="http://schemas.microsoft.com/office/powerpoint/2010/main" val="2565314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FF16-7A58-CA9A-5A00-3BC35310B1CF}"/>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9E8E4E40-5B67-8F3F-9B57-13C46245DFC7}"/>
              </a:ext>
            </a:extLst>
          </p:cNvPr>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An LEA must meet excess cost in </a:t>
            </a:r>
            <a:r>
              <a:rPr lang="en-US" sz="2800" b="1" dirty="0">
                <a:solidFill>
                  <a:schemeClr val="accent6">
                    <a:lumMod val="75000"/>
                  </a:schemeClr>
                </a:solidFill>
                <a:latin typeface="Times New Roman" panose="02020603050405020304" pitchFamily="18" charset="0"/>
                <a:cs typeface="Times New Roman" panose="02020603050405020304" pitchFamily="18" charset="0"/>
              </a:rPr>
              <a:t>both</a:t>
            </a:r>
            <a:r>
              <a:rPr lang="en-US" sz="2800" dirty="0">
                <a:solidFill>
                  <a:schemeClr val="accent6">
                    <a:lumMod val="75000"/>
                  </a:schemeClr>
                </a:solidFill>
                <a:latin typeface="Times New Roman" panose="02020603050405020304" pitchFamily="18" charset="0"/>
                <a:cs typeface="Times New Roman" panose="02020603050405020304" pitchFamily="18" charset="0"/>
              </a:rPr>
              <a:t> elementary and secondary, otherwise the district will be found not meeting excess cost and will be issued a citation, and a reduction in State Aid funding will be imposed.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An LEA will receive notification through email in February - March if they have not met Excess Cost.</a:t>
            </a:r>
            <a:endParaRPr lang="en-US" sz="2800" dirty="0">
              <a:solidFill>
                <a:schemeClr val="accent6">
                  <a:lumMod val="75000"/>
                </a:schemeClr>
              </a:solidFill>
            </a:endParaRPr>
          </a:p>
        </p:txBody>
      </p:sp>
    </p:spTree>
    <p:extLst>
      <p:ext uri="{BB962C8B-B14F-4D97-AF65-F5344CB8AC3E}">
        <p14:creationId xmlns:p14="http://schemas.microsoft.com/office/powerpoint/2010/main" val="500316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5838C-71A7-CE9A-3E3B-4CC5058DA1CC}"/>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67503711-44C4-0675-1174-204479ED5704}"/>
              </a:ext>
            </a:extLst>
          </p:cNvPr>
          <p:cNvSpPr>
            <a:spLocks noGrp="1"/>
          </p:cNvSpPr>
          <p:nvPr>
            <p:ph idx="1"/>
          </p:nvPr>
        </p:nvSpPr>
        <p:spPr>
          <a:xfrm>
            <a:off x="220650" y="1396181"/>
            <a:ext cx="8702702" cy="4780782"/>
          </a:xfrm>
        </p:spPr>
        <p:txBody>
          <a:bodyPr>
            <a:noAutofit/>
          </a:bodyPr>
          <a:lstStyle/>
          <a:p>
            <a:pPr marL="0" indent="0" algn="just">
              <a:lnSpc>
                <a:spcPct val="115000"/>
              </a:lnSpc>
              <a:spcBef>
                <a:spcPts val="0"/>
              </a:spcBef>
              <a:buNone/>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An LEA not meeting their Excess Cost has the right to appeal their penalty within 30 calendar days of receiving their first notification.  All appeals must be submitted in writing, to OSDE-SES.  As with Maintenance of Effort, miscoding is not a reason for the appeal.  Should the LEA refute the OSDE-SES decision the LEA can make an appeal to the Secretary of the U.S. Department of Education within 20 days of the OSDE-SES rejection.  </a:t>
            </a:r>
            <a:endParaRPr lang="en-US" sz="2800" dirty="0">
              <a:solidFill>
                <a:schemeClr val="accent6">
                  <a:lumMod val="75000"/>
                </a:schemeClr>
              </a:solidFill>
            </a:endParaRPr>
          </a:p>
        </p:txBody>
      </p:sp>
    </p:spTree>
    <p:extLst>
      <p:ext uri="{BB962C8B-B14F-4D97-AF65-F5344CB8AC3E}">
        <p14:creationId xmlns:p14="http://schemas.microsoft.com/office/powerpoint/2010/main" val="489335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7CF2-5BB1-5E46-EF07-A68B420D9B2D}"/>
              </a:ext>
            </a:extLst>
          </p:cNvPr>
          <p:cNvSpPr>
            <a:spLocks noGrp="1"/>
          </p:cNvSpPr>
          <p:nvPr>
            <p:ph type="title"/>
          </p:nvPr>
        </p:nvSpPr>
        <p:spPr>
          <a:xfrm>
            <a:off x="220650" y="365127"/>
            <a:ext cx="8702702" cy="937894"/>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28E74C49-6622-A2E6-B247-49776FFDD18C}"/>
              </a:ext>
            </a:extLst>
          </p:cNvPr>
          <p:cNvSpPr>
            <a:spLocks noGrp="1"/>
          </p:cNvSpPr>
          <p:nvPr>
            <p:ph idx="1"/>
          </p:nvPr>
        </p:nvSpPr>
        <p:spPr>
          <a:xfrm>
            <a:off x="220650" y="1463040"/>
            <a:ext cx="8702702" cy="4713923"/>
          </a:xfrm>
        </p:spPr>
        <p:txBody>
          <a:bodyPr/>
          <a:lstStyle/>
          <a:p>
            <a:pPr marL="0" indent="0" algn="just">
              <a:lnSpc>
                <a:spcPct val="115000"/>
              </a:lnSpc>
              <a:spcBef>
                <a:spcPts val="0"/>
              </a:spcBef>
              <a:buNone/>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For districts choosing to submit an appeal, the penalty amount will be withheld from their State Aid funds until the final decision has been made.  Should the appeal be in favor of the district, the funds will be returned.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can view their Excess Cost online through the Oklahoma Cost Accounting System.</a:t>
            </a:r>
          </a:p>
          <a:p>
            <a:endParaRPr lang="en-US" dirty="0"/>
          </a:p>
        </p:txBody>
      </p:sp>
    </p:spTree>
    <p:extLst>
      <p:ext uri="{BB962C8B-B14F-4D97-AF65-F5344CB8AC3E}">
        <p14:creationId xmlns:p14="http://schemas.microsoft.com/office/powerpoint/2010/main" val="1642575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B341E-D4B9-8A8F-0AAD-CC960B818D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79C56-35F1-8EBC-DB88-9B7D8CE29CD9}"/>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BAA45DD2-75E1-A98B-E8D6-55B71E602C34}"/>
              </a:ext>
            </a:extLst>
          </p:cNvPr>
          <p:cNvSpPr>
            <a:spLocks noGrp="1"/>
          </p:cNvSpPr>
          <p:nvPr>
            <p:ph idx="1"/>
          </p:nvPr>
        </p:nvSpPr>
        <p:spPr>
          <a:xfrm>
            <a:off x="220650" y="1396181"/>
            <a:ext cx="8702702" cy="4780782"/>
          </a:xfrm>
        </p:spPr>
        <p:txBody>
          <a:bodyPr>
            <a:noAutofit/>
          </a:bodyPr>
          <a:lstStyle/>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Tips for determining Excess Cost</a:t>
            </a:r>
          </a:p>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Ask the following questions:</a:t>
            </a:r>
          </a:p>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In the absence of special education needs, would this cost exist?  </a:t>
            </a:r>
          </a:p>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If </a:t>
            </a:r>
            <a:r>
              <a:rPr lang="en-US" sz="2200" b="1"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no</a:t>
            </a: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then the cost is an excess cost. If yes, then the cost is not an excess cost.</a:t>
            </a:r>
          </a:p>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Is this cost also generated by students without disabilities?        </a:t>
            </a:r>
          </a:p>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If </a:t>
            </a:r>
            <a:r>
              <a:rPr lang="en-US" sz="2200" b="1"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no</a:t>
            </a: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then the cost is an excess cost.  If yes, then the cost is not an excess cost.</a:t>
            </a:r>
          </a:p>
          <a:p>
            <a:pPr marL="0" indent="0">
              <a:lnSpc>
                <a:spcPct val="115000"/>
              </a:lnSpc>
              <a:spcBef>
                <a:spcPts val="0"/>
              </a:spcBef>
              <a:buNone/>
            </a:pP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If it is a student specific service, is the service documented in 	the student’s IEP?                                                                                                  If </a:t>
            </a:r>
            <a:r>
              <a:rPr lang="en-US" sz="2200" b="1"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yes</a:t>
            </a:r>
            <a:r>
              <a:rPr lang="en-US" sz="22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then the cost is an excess cost.  If no, then the cost is not an excess cost.</a:t>
            </a:r>
          </a:p>
          <a:p>
            <a:endParaRPr lang="en-US" sz="2800" dirty="0"/>
          </a:p>
        </p:txBody>
      </p:sp>
    </p:spTree>
    <p:extLst>
      <p:ext uri="{BB962C8B-B14F-4D97-AF65-F5344CB8AC3E}">
        <p14:creationId xmlns:p14="http://schemas.microsoft.com/office/powerpoint/2010/main" val="446476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9644C-4C60-9C48-91FA-874CE74763E0}"/>
              </a:ext>
            </a:extLst>
          </p:cNvPr>
          <p:cNvSpPr>
            <a:spLocks noGrp="1"/>
          </p:cNvSpPr>
          <p:nvPr>
            <p:ph type="title"/>
          </p:nvPr>
        </p:nvSpPr>
        <p:spPr>
          <a:xfrm>
            <a:off x="220650" y="365126"/>
            <a:ext cx="8702702" cy="893403"/>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Excess Cost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E34C61F0-F41E-7418-7D17-016E9AA32DD4}"/>
              </a:ext>
            </a:extLst>
          </p:cNvPr>
          <p:cNvSpPr>
            <a:spLocks noGrp="1"/>
          </p:cNvSpPr>
          <p:nvPr>
            <p:ph idx="1"/>
          </p:nvPr>
        </p:nvSpPr>
        <p:spPr>
          <a:xfrm>
            <a:off x="220650" y="1386348"/>
            <a:ext cx="8702702" cy="4790615"/>
          </a:xfrm>
        </p:spPr>
        <p:txBody>
          <a:bodyPr>
            <a:normAutofit lnSpcReduction="10000"/>
          </a:bodyPr>
          <a:lstStyle/>
          <a:p>
            <a:pPr marL="0" indent="0">
              <a:buClr>
                <a:srgbClr val="187BC0"/>
              </a:buClr>
              <a:buNone/>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Things to check if you receive a NOT MET:</a:t>
            </a:r>
          </a:p>
          <a:p>
            <a:pPr marL="0" indent="0">
              <a:buClr>
                <a:srgbClr val="187BC0"/>
              </a:buClr>
              <a:buNone/>
              <a:defRPr/>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Check expenditures coded to site code 050.  </a:t>
            </a:r>
          </a:p>
          <a:p>
            <a:pPr lvl="1">
              <a:buClr>
                <a:schemeClr val="accent6">
                  <a:lumMod val="75000"/>
                </a:schemeClr>
              </a:buClr>
              <a:buFont typeface="Wingdings" panose="05000000000000000000" pitchFamily="2" charset="2"/>
              <a:buChar char="Ø"/>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Review services are coded to the correct site code.</a:t>
            </a:r>
          </a:p>
          <a:p>
            <a:pPr lvl="1">
              <a:buClr>
                <a:schemeClr val="accent6">
                  <a:lumMod val="75000"/>
                </a:schemeClr>
              </a:buClr>
              <a:buFont typeface="Wingdings" panose="05000000000000000000" pitchFamily="2" charset="2"/>
              <a:buChar char="Ø"/>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Are capital expenditures coded correctly?</a:t>
            </a:r>
          </a:p>
          <a:p>
            <a:pPr lvl="1">
              <a:buClr>
                <a:schemeClr val="accent6">
                  <a:lumMod val="75000"/>
                </a:schemeClr>
              </a:buClr>
              <a:buFont typeface="Wingdings" panose="05000000000000000000" pitchFamily="2" charset="2"/>
              <a:buChar char="Ø"/>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Salaries coded to Elementary but might also need to be coded to Secondary.  Should be coded to site child attends.</a:t>
            </a:r>
          </a:p>
          <a:p>
            <a:pPr lvl="1">
              <a:buClr>
                <a:schemeClr val="accent6">
                  <a:lumMod val="75000"/>
                </a:schemeClr>
              </a:buClr>
              <a:buFont typeface="Wingdings" panose="05000000000000000000" pitchFamily="2" charset="2"/>
              <a:buChar char="Ø"/>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Any expenditures coded to 450 or 700 are removed from the equation.</a:t>
            </a:r>
          </a:p>
          <a:p>
            <a:pPr lvl="1">
              <a:buClr>
                <a:schemeClr val="accent6">
                  <a:lumMod val="75000"/>
                </a:schemeClr>
              </a:buClr>
              <a:buFont typeface="Wingdings" panose="05000000000000000000" pitchFamily="2" charset="2"/>
              <a:buChar char="Ø"/>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Review the Excess Cost calculation work sheet in the OCAS manual.</a:t>
            </a:r>
          </a:p>
          <a:p>
            <a:endParaRPr lang="en-US" dirty="0"/>
          </a:p>
        </p:txBody>
      </p:sp>
    </p:spTree>
    <p:extLst>
      <p:ext uri="{BB962C8B-B14F-4D97-AF65-F5344CB8AC3E}">
        <p14:creationId xmlns:p14="http://schemas.microsoft.com/office/powerpoint/2010/main" val="3099493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445" y="412954"/>
            <a:ext cx="8266471" cy="622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62188" y="5120640"/>
            <a:ext cx="2465492" cy="433493"/>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562188" y="4675239"/>
            <a:ext cx="2465492" cy="353961"/>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6732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962" y="228600"/>
            <a:ext cx="8561438" cy="6570406"/>
          </a:xfrm>
          <a:prstGeom prst="rect">
            <a:avLst/>
          </a:prstGeom>
        </p:spPr>
      </p:pic>
      <p:sp>
        <p:nvSpPr>
          <p:cNvPr id="4" name="Rectangle 3">
            <a:extLst>
              <a:ext uri="{FF2B5EF4-FFF2-40B4-BE49-F238E27FC236}">
                <a16:creationId xmlns:a16="http://schemas.microsoft.com/office/drawing/2014/main" id="{D599B6E2-F44A-4CE5-9DAB-A700EB93E232}"/>
              </a:ext>
            </a:extLst>
          </p:cNvPr>
          <p:cNvSpPr/>
          <p:nvPr/>
        </p:nvSpPr>
        <p:spPr>
          <a:xfrm>
            <a:off x="6179127" y="5601548"/>
            <a:ext cx="2429164" cy="226597"/>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10556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420C-54D9-4581-95C7-C497BDCEDB79}"/>
              </a:ext>
            </a:extLst>
          </p:cNvPr>
          <p:cNvSpPr>
            <a:spLocks noGrp="1"/>
          </p:cNvSpPr>
          <p:nvPr>
            <p:ph type="title"/>
          </p:nvPr>
        </p:nvSpPr>
        <p:spPr>
          <a:xfrm>
            <a:off x="220650" y="365126"/>
            <a:ext cx="8702702" cy="903235"/>
          </a:xfrm>
        </p:spPr>
        <p:txBody>
          <a:bodyPr/>
          <a:lstStyle/>
          <a:p>
            <a:r>
              <a:rPr lang="en-US" sz="32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ABF486CC-23F3-4200-B4B8-BCE1A18D52E4}"/>
              </a:ext>
            </a:extLst>
          </p:cNvPr>
          <p:cNvSpPr>
            <a:spLocks noGrp="1"/>
          </p:cNvSpPr>
          <p:nvPr>
            <p:ph idx="1"/>
          </p:nvPr>
        </p:nvSpPr>
        <p:spPr>
          <a:xfrm>
            <a:off x="220650" y="1386348"/>
            <a:ext cx="8702702" cy="4790615"/>
          </a:xfrm>
        </p:spPr>
        <p:txBody>
          <a:bodyPr>
            <a:normAutofit lnSpcReduction="10000"/>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purpose of Maintenance of Effort (MOE) is to help ensure sufficient non-federal funding is available for students with disabilities.  The U.S. Department of Education does not intend for LEAs to use federal funds as the primary means of providing services to students with disabilities.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There are 2 areas required under MOE. </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Eligibility - Prior to a grant award, the LEA must demonstrate it will maintain spending. </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Compliance</a:t>
            </a:r>
            <a:r>
              <a:rPr lang="en-US" sz="2800" b="1" dirty="0">
                <a:solidFill>
                  <a:schemeClr val="accent6">
                    <a:lumMod val="75000"/>
                  </a:schemeClr>
                </a:solidFill>
                <a:latin typeface="Times New Roman" panose="02020603050405020304" pitchFamily="18" charset="0"/>
                <a:cs typeface="Times New Roman" panose="02020603050405020304" pitchFamily="18" charset="0"/>
              </a:rPr>
              <a:t> </a:t>
            </a:r>
            <a:r>
              <a:rPr lang="en-US" sz="2800" dirty="0">
                <a:solidFill>
                  <a:schemeClr val="accent6">
                    <a:lumMod val="75000"/>
                  </a:schemeClr>
                </a:solidFill>
                <a:latin typeface="Times New Roman" panose="02020603050405020304" pitchFamily="18" charset="0"/>
                <a:cs typeface="Times New Roman" panose="02020603050405020304" pitchFamily="18" charset="0"/>
              </a:rPr>
              <a:t>– After the fiscal year, the LEA must demonstrate it did maintain spending. </a:t>
            </a:r>
          </a:p>
          <a:p>
            <a:pPr marL="0" indent="0">
              <a:buNone/>
            </a:pPr>
            <a:endParaRPr lang="en-US" dirty="0"/>
          </a:p>
        </p:txBody>
      </p:sp>
    </p:spTree>
    <p:extLst>
      <p:ext uri="{BB962C8B-B14F-4D97-AF65-F5344CB8AC3E}">
        <p14:creationId xmlns:p14="http://schemas.microsoft.com/office/powerpoint/2010/main" val="4087975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25358"/>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420624" y="1417638"/>
            <a:ext cx="8229600" cy="4525963"/>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An LEA is not eligible to receive IDEA Part B funds until it has met the MOE eligibility standard.</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are required to input MOE data information when completing their new fiscal year LEA Agreement. This would show compliance with the eligibility requirement. </a:t>
            </a:r>
          </a:p>
          <a:p>
            <a:endParaRPr lang="en-US" dirty="0"/>
          </a:p>
        </p:txBody>
      </p:sp>
    </p:spTree>
    <p:extLst>
      <p:ext uri="{BB962C8B-B14F-4D97-AF65-F5344CB8AC3E}">
        <p14:creationId xmlns:p14="http://schemas.microsoft.com/office/powerpoint/2010/main" val="1593436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pic>
        <p:nvPicPr>
          <p:cNvPr id="4" name="Content Placeholder 10">
            <a:extLst>
              <a:ext uri="{FF2B5EF4-FFF2-40B4-BE49-F238E27FC236}">
                <a16:creationId xmlns:a16="http://schemas.microsoft.com/office/drawing/2014/main" id="{E68225B0-7014-82A4-C64B-14CA91EF3C69}"/>
              </a:ext>
            </a:extLst>
          </p:cNvPr>
          <p:cNvPicPr>
            <a:picLocks noGrp="1" noChangeAspect="1"/>
          </p:cNvPicPr>
          <p:nvPr>
            <p:ph idx="1"/>
          </p:nvPr>
        </p:nvPicPr>
        <p:blipFill>
          <a:blip r:embed="rId2"/>
          <a:stretch>
            <a:fillRect/>
          </a:stretch>
        </p:blipFill>
        <p:spPr>
          <a:xfrm>
            <a:off x="220663" y="1435510"/>
            <a:ext cx="8702675" cy="2330245"/>
          </a:xfrm>
          <a:prstGeom prst="rect">
            <a:avLst/>
          </a:prstGeom>
        </p:spPr>
      </p:pic>
      <p:pic>
        <p:nvPicPr>
          <p:cNvPr id="5" name="Content Placeholder 12">
            <a:extLst>
              <a:ext uri="{FF2B5EF4-FFF2-40B4-BE49-F238E27FC236}">
                <a16:creationId xmlns:a16="http://schemas.microsoft.com/office/drawing/2014/main" id="{B2F15D01-B113-4B78-0E8F-238A642A7E99}"/>
              </a:ext>
            </a:extLst>
          </p:cNvPr>
          <p:cNvPicPr>
            <a:picLocks noChangeAspect="1"/>
          </p:cNvPicPr>
          <p:nvPr/>
        </p:nvPicPr>
        <p:blipFill>
          <a:blip r:embed="rId3"/>
          <a:stretch>
            <a:fillRect/>
          </a:stretch>
        </p:blipFill>
        <p:spPr>
          <a:xfrm>
            <a:off x="845575" y="3883283"/>
            <a:ext cx="8077778" cy="1915498"/>
          </a:xfrm>
          <a:prstGeom prst="rect">
            <a:avLst/>
          </a:prstGeom>
        </p:spPr>
      </p:pic>
    </p:spTree>
    <p:extLst>
      <p:ext uri="{BB962C8B-B14F-4D97-AF65-F5344CB8AC3E}">
        <p14:creationId xmlns:p14="http://schemas.microsoft.com/office/powerpoint/2010/main" val="1397126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All MOE data information must match data submitted through Oklahoma Cost Accounting Services (OCAS).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must update the MOE data in their LEA Agreement once their data has been certified through OCAS. </a:t>
            </a:r>
          </a:p>
          <a:p>
            <a:endParaRPr lang="en-US" dirty="0"/>
          </a:p>
        </p:txBody>
      </p:sp>
    </p:spTree>
    <p:extLst>
      <p:ext uri="{BB962C8B-B14F-4D97-AF65-F5344CB8AC3E}">
        <p14:creationId xmlns:p14="http://schemas.microsoft.com/office/powerpoint/2010/main" val="10771215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220650" y="1406013"/>
            <a:ext cx="8702702" cy="477095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must maintain 100% level of expenditures from State and/or Local funds spent on special education and related services from year to year.  If in any fiscal year, an LEA fails to maintain effort, the level of expenditures required for the subsequent year is the amount that would have been required to maintain effort in the absence of that failure, not the LEAs reduced level of expenditures (34 CFR 300.203).</a:t>
            </a:r>
          </a:p>
          <a:p>
            <a:endParaRPr lang="en-US" dirty="0"/>
          </a:p>
        </p:txBody>
      </p:sp>
    </p:spTree>
    <p:extLst>
      <p:ext uri="{BB962C8B-B14F-4D97-AF65-F5344CB8AC3E}">
        <p14:creationId xmlns:p14="http://schemas.microsoft.com/office/powerpoint/2010/main" val="1023044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AA28A-F9D3-C0C1-F226-27FE5C464DB5}"/>
              </a:ext>
            </a:extLst>
          </p:cNvPr>
          <p:cNvSpPr>
            <a:spLocks noGrp="1"/>
          </p:cNvSpPr>
          <p:nvPr>
            <p:ph type="title"/>
          </p:nvPr>
        </p:nvSpPr>
        <p:spPr>
          <a:xfrm>
            <a:off x="220650" y="365127"/>
            <a:ext cx="8702702" cy="922900"/>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866EFF5A-1AFE-65FF-18C5-39C6A7919961}"/>
              </a:ext>
            </a:extLst>
          </p:cNvPr>
          <p:cNvSpPr>
            <a:spLocks noGrp="1"/>
          </p:cNvSpPr>
          <p:nvPr>
            <p:ph idx="1"/>
          </p:nvPr>
        </p:nvSpPr>
        <p:spPr>
          <a:xfrm>
            <a:off x="220650" y="1425677"/>
            <a:ext cx="8702702" cy="4751286"/>
          </a:xfrm>
        </p:spPr>
        <p:txBody>
          <a:bodyPr>
            <a:normAutofit fontScale="92500" lnSpcReduction="10000"/>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Example:</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During FY2020-21, the LEA had a required level of effort of $100,000.00 and an actual level of $100,000.00, the LEA met MOE requirements.</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During FY2021-22, the LEA had a required level of effort of $100,000.00, and an actual level of $90,000, the LEA did not meet MOE requirements by $10,000.00.</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During FY2022-23, the LEA had an actual level of $90,000, the LEA did not meet MOE by $10,000.</a:t>
            </a:r>
          </a:p>
          <a:p>
            <a:pPr marL="0" indent="0">
              <a:buClr>
                <a:schemeClr val="accent2"/>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LEA will have a required level of $100,000 rather than $90,000.00 until they meet MOE.</a:t>
            </a:r>
          </a:p>
          <a:p>
            <a:endParaRPr lang="en-US" dirty="0"/>
          </a:p>
        </p:txBody>
      </p:sp>
    </p:spTree>
    <p:extLst>
      <p:ext uri="{BB962C8B-B14F-4D97-AF65-F5344CB8AC3E}">
        <p14:creationId xmlns:p14="http://schemas.microsoft.com/office/powerpoint/2010/main" val="2061470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EDF29-2AD7-03BE-506C-6C2E3F81F111}"/>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5FD23368-06E2-8537-2E25-FB16A8027DEF}"/>
              </a:ext>
            </a:extLst>
          </p:cNvPr>
          <p:cNvSpPr>
            <a:spLocks noGrp="1"/>
          </p:cNvSpPr>
          <p:nvPr>
            <p:ph idx="1"/>
          </p:nvPr>
        </p:nvSpPr>
        <p:spPr>
          <a:xfrm>
            <a:off x="220650" y="1406013"/>
            <a:ext cx="8702702" cy="4770950"/>
          </a:xfrm>
        </p:spPr>
        <p:txBody>
          <a:bodyPr>
            <a:normAutofit fontScale="85000" lnSpcReduction="20000"/>
          </a:bodyPr>
          <a:lstStyle/>
          <a:p>
            <a:pPr marL="0" indent="0">
              <a:buNone/>
            </a:pPr>
            <a:r>
              <a:rPr lang="en-US" sz="3300" dirty="0">
                <a:solidFill>
                  <a:schemeClr val="accent6">
                    <a:lumMod val="75000"/>
                  </a:schemeClr>
                </a:solidFill>
                <a:latin typeface="Times New Roman" panose="02020603050405020304" pitchFamily="18" charset="0"/>
                <a:cs typeface="Times New Roman" panose="02020603050405020304" pitchFamily="18" charset="0"/>
              </a:rPr>
              <a:t>An LEA meets the compliance standard if it does not reduce the level of expenditures for the education of children with disabilities made by the LEA from at least one of the following sources below the level of those expenditures from the same source for the preceding fiscal year.  An LEA may use one of four methods to demonstrate they have met MOE requirements under IDEA.  </a:t>
            </a:r>
          </a:p>
          <a:p>
            <a:pPr marL="0" indent="0">
              <a:buNone/>
            </a:pPr>
            <a:endParaRPr lang="en-US" sz="33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	local total expenditures</a:t>
            </a: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	local per capita</a:t>
            </a: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	state and local total expenditures</a:t>
            </a: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	state and local per capita</a:t>
            </a:r>
          </a:p>
          <a:p>
            <a:endParaRPr lang="en-US" dirty="0"/>
          </a:p>
        </p:txBody>
      </p:sp>
    </p:spTree>
    <p:extLst>
      <p:ext uri="{BB962C8B-B14F-4D97-AF65-F5344CB8AC3E}">
        <p14:creationId xmlns:p14="http://schemas.microsoft.com/office/powerpoint/2010/main" val="36404476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B014-C45A-5143-C9D7-055BDC1B9B47}"/>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5C335337-6EF4-E000-8CCE-8597A0AA7B95}"/>
              </a:ext>
            </a:extLst>
          </p:cNvPr>
          <p:cNvSpPr>
            <a:spLocks noGrp="1"/>
          </p:cNvSpPr>
          <p:nvPr>
            <p:ph idx="1"/>
          </p:nvPr>
        </p:nvSpPr>
        <p:spPr>
          <a:xfrm>
            <a:off x="220650" y="1406013"/>
            <a:ext cx="8702702" cy="4770950"/>
          </a:xfrm>
        </p:spPr>
        <p:txBody>
          <a:bodyPr>
            <a:normAutofit fontScale="85000" lnSpcReduction="20000"/>
          </a:bodyPr>
          <a:lstStyle/>
          <a:p>
            <a:pPr marL="0" indent="0">
              <a:buNone/>
            </a:pPr>
            <a:r>
              <a:rPr lang="en-US" sz="3300" dirty="0">
                <a:solidFill>
                  <a:schemeClr val="accent6">
                    <a:lumMod val="75000"/>
                  </a:schemeClr>
                </a:solidFill>
                <a:latin typeface="Times New Roman" panose="02020603050405020304" pitchFamily="18" charset="0"/>
                <a:cs typeface="Times New Roman" panose="02020603050405020304" pitchFamily="18" charset="0"/>
              </a:rPr>
              <a:t>Oklahoma Cost Accounting System (OCAS) calculates Special Education MOE only 2 ways:</a:t>
            </a:r>
          </a:p>
          <a:p>
            <a:pPr marL="0" indent="0">
              <a:buNone/>
            </a:pPr>
            <a:endParaRPr lang="en-US" sz="33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The total expenditures of the LEA for special education and related services (state and local).</a:t>
            </a:r>
          </a:p>
          <a:p>
            <a:pPr lvl="1">
              <a:buClr>
                <a:schemeClr val="accent2"/>
              </a:buClr>
            </a:pPr>
            <a:endParaRPr lang="en-US" sz="33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300" dirty="0">
                <a:solidFill>
                  <a:schemeClr val="accent6">
                    <a:lumMod val="75000"/>
                  </a:schemeClr>
                </a:solidFill>
                <a:latin typeface="Times New Roman" panose="02020603050405020304" pitchFamily="18" charset="0"/>
                <a:cs typeface="Times New Roman" panose="02020603050405020304" pitchFamily="18" charset="0"/>
              </a:rPr>
              <a:t>Per capita amount spent on children receiving special education services (state and local).</a:t>
            </a:r>
          </a:p>
          <a:p>
            <a:pPr lvl="1"/>
            <a:endParaRPr lang="en-US" sz="33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3300" dirty="0">
                <a:solidFill>
                  <a:schemeClr val="accent6">
                    <a:lumMod val="75000"/>
                  </a:schemeClr>
                </a:solidFill>
                <a:latin typeface="Times New Roman" panose="02020603050405020304" pitchFamily="18" charset="0"/>
                <a:cs typeface="Times New Roman" panose="02020603050405020304" pitchFamily="18" charset="0"/>
              </a:rPr>
              <a:t>If either the total amount of expenditures or the per capita amount decreased in the second (i.e., subsequent) year, the LEA has failed to meet the MOE requirement.</a:t>
            </a:r>
          </a:p>
          <a:p>
            <a:endParaRPr lang="en-US" dirty="0"/>
          </a:p>
        </p:txBody>
      </p:sp>
    </p:spTree>
    <p:extLst>
      <p:ext uri="{BB962C8B-B14F-4D97-AF65-F5344CB8AC3E}">
        <p14:creationId xmlns:p14="http://schemas.microsoft.com/office/powerpoint/2010/main" val="2685271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786BF-4C5F-666A-4CAC-B8221DA9A18D}"/>
              </a:ext>
            </a:extLst>
          </p:cNvPr>
          <p:cNvSpPr>
            <a:spLocks noGrp="1"/>
          </p:cNvSpPr>
          <p:nvPr>
            <p:ph type="title"/>
          </p:nvPr>
        </p:nvSpPr>
        <p:spPr>
          <a:xfrm>
            <a:off x="220650" y="365127"/>
            <a:ext cx="8702702" cy="932732"/>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7F9882F2-3D05-9031-2A91-9767E0F73C56}"/>
              </a:ext>
            </a:extLst>
          </p:cNvPr>
          <p:cNvSpPr>
            <a:spLocks noGrp="1"/>
          </p:cNvSpPr>
          <p:nvPr>
            <p:ph idx="1"/>
          </p:nvPr>
        </p:nvSpPr>
        <p:spPr>
          <a:xfrm>
            <a:off x="220650" y="1386348"/>
            <a:ext cx="8702702" cy="4790615"/>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An LEA may reduce its level of effort under the eligibility and compliance standards if there is an allowable exception.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Starting in February an LEA will receive notification that the MOE requirement has not been met.  An opportunity will be provided for the LEA to submit documentation of allowable exceptions. </a:t>
            </a:r>
          </a:p>
          <a:p>
            <a:endParaRPr lang="en-US" dirty="0"/>
          </a:p>
        </p:txBody>
      </p:sp>
    </p:spTree>
    <p:extLst>
      <p:ext uri="{BB962C8B-B14F-4D97-AF65-F5344CB8AC3E}">
        <p14:creationId xmlns:p14="http://schemas.microsoft.com/office/powerpoint/2010/main" val="39501170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220650" y="1489753"/>
            <a:ext cx="8702702" cy="468721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There are 5 exceptions that may apply to MOE.</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Exceptions: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Voluntary departure, by retirement or otherwise, or departure for just cause, of special education or related services personnel.</a:t>
            </a:r>
          </a:p>
          <a:p>
            <a:pPr lvl="1">
              <a:buClr>
                <a:schemeClr val="accent2"/>
              </a:buClr>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 decrease in the enrollment of children with disabilities.</a:t>
            </a:r>
          </a:p>
          <a:p>
            <a:endParaRPr lang="en-US" dirty="0"/>
          </a:p>
        </p:txBody>
      </p:sp>
    </p:spTree>
    <p:extLst>
      <p:ext uri="{BB962C8B-B14F-4D97-AF65-F5344CB8AC3E}">
        <p14:creationId xmlns:p14="http://schemas.microsoft.com/office/powerpoint/2010/main" val="1147907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457200" y="1417638"/>
            <a:ext cx="8229600" cy="521176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Exceptions: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The termination of the obligation of the agency, consistent with this part, to provide a program of special education to a particular child with a disability that is an exceptionally costly program, as determined by the SEA, because the child</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has left the jurisdiction of the agency;</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has reached the age at which the obligation of the agency to provide Free Appropriate Public Education to the child has terminated; or</a:t>
            </a:r>
          </a:p>
          <a:p>
            <a:pPr lvl="2">
              <a:buClr>
                <a:schemeClr val="accent2">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no longer need the program of special education.</a:t>
            </a:r>
          </a:p>
          <a:p>
            <a:endParaRPr lang="en-US" dirty="0"/>
          </a:p>
        </p:txBody>
      </p:sp>
    </p:spTree>
    <p:extLst>
      <p:ext uri="{BB962C8B-B14F-4D97-AF65-F5344CB8AC3E}">
        <p14:creationId xmlns:p14="http://schemas.microsoft.com/office/powerpoint/2010/main" val="3887413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220650" y="1445342"/>
            <a:ext cx="8702702" cy="4731621"/>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Exceptions: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The termination of costly expenditures for  long-term purchases, such as the acquisition of equipment or the construction of school facilities.</a:t>
            </a:r>
          </a:p>
          <a:p>
            <a:pPr lvl="1">
              <a:buClr>
                <a:schemeClr val="accent4">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The assumption of cost by the high-cost fund operated by the SEA.</a:t>
            </a:r>
          </a:p>
          <a:p>
            <a:endParaRPr lang="en-US" dirty="0"/>
          </a:p>
        </p:txBody>
      </p:sp>
    </p:spTree>
    <p:extLst>
      <p:ext uri="{BB962C8B-B14F-4D97-AF65-F5344CB8AC3E}">
        <p14:creationId xmlns:p14="http://schemas.microsoft.com/office/powerpoint/2010/main" val="5689734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282F0-5EBD-7511-DB81-FBD362B18EE3}"/>
              </a:ext>
            </a:extLst>
          </p:cNvPr>
          <p:cNvSpPr>
            <a:spLocks noGrp="1"/>
          </p:cNvSpPr>
          <p:nvPr>
            <p:ph type="title"/>
          </p:nvPr>
        </p:nvSpPr>
        <p:spPr>
          <a:xfrm>
            <a:off x="220650" y="365127"/>
            <a:ext cx="8702702" cy="926464"/>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F555DBE2-9BE1-2FC6-EFF2-D2500D854512}"/>
              </a:ext>
            </a:extLst>
          </p:cNvPr>
          <p:cNvSpPr>
            <a:spLocks noGrp="1"/>
          </p:cNvSpPr>
          <p:nvPr>
            <p:ph idx="1"/>
          </p:nvPr>
        </p:nvSpPr>
        <p:spPr>
          <a:xfrm>
            <a:off x="220650" y="1394460"/>
            <a:ext cx="8702702" cy="4782503"/>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There are no exceptions for mis-coding.  This is why it is important to review your data throughout the year.  Districts should review their MOE </a:t>
            </a:r>
            <a:r>
              <a:rPr lang="en-US" sz="2800" b="1" dirty="0">
                <a:solidFill>
                  <a:schemeClr val="accent6">
                    <a:lumMod val="75000"/>
                  </a:schemeClr>
                </a:solidFill>
                <a:latin typeface="Times New Roman" panose="02020603050405020304" pitchFamily="18" charset="0"/>
                <a:cs typeface="Times New Roman" panose="02020603050405020304" pitchFamily="18" charset="0"/>
              </a:rPr>
              <a:t>and</a:t>
            </a:r>
            <a:r>
              <a:rPr lang="en-US" sz="2800" dirty="0">
                <a:solidFill>
                  <a:schemeClr val="accent6">
                    <a:lumMod val="75000"/>
                  </a:schemeClr>
                </a:solidFill>
                <a:latin typeface="Times New Roman" panose="02020603050405020304" pitchFamily="18" charset="0"/>
                <a:cs typeface="Times New Roman" panose="02020603050405020304" pitchFamily="18" charset="0"/>
              </a:rPr>
              <a:t> Excess Cost reports after any data changes have been made and prior to the superintendent certifying the data.</a:t>
            </a:r>
          </a:p>
        </p:txBody>
      </p:sp>
    </p:spTree>
    <p:extLst>
      <p:ext uri="{BB962C8B-B14F-4D97-AF65-F5344CB8AC3E}">
        <p14:creationId xmlns:p14="http://schemas.microsoft.com/office/powerpoint/2010/main" val="599709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81113"/>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220650" y="1406013"/>
            <a:ext cx="8702702" cy="477095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Special Education Services (SES) can assist your district.</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SES will receive a list of LEAs failing to meet MOE from OCAS.</a:t>
            </a:r>
          </a:p>
          <a:p>
            <a:pPr lvl="1">
              <a:buClr>
                <a:schemeClr val="accent2">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Working with LEAs, SES will contact and request specific documentation.</a:t>
            </a:r>
          </a:p>
          <a:p>
            <a:endParaRPr lang="en-US" dirty="0"/>
          </a:p>
        </p:txBody>
      </p:sp>
    </p:spTree>
    <p:extLst>
      <p:ext uri="{BB962C8B-B14F-4D97-AF65-F5344CB8AC3E}">
        <p14:creationId xmlns:p14="http://schemas.microsoft.com/office/powerpoint/2010/main" val="3940449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35A7D-4F12-4FEF-8B63-890664F46E36}"/>
              </a:ext>
            </a:extLst>
          </p:cNvPr>
          <p:cNvSpPr>
            <a:spLocks noGrp="1"/>
          </p:cNvSpPr>
          <p:nvPr>
            <p:ph type="title"/>
          </p:nvPr>
        </p:nvSpPr>
        <p:spPr>
          <a:xfrm>
            <a:off x="220650" y="365127"/>
            <a:ext cx="8702702" cy="908870"/>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a:extLst>
              <a:ext uri="{FF2B5EF4-FFF2-40B4-BE49-F238E27FC236}">
                <a16:creationId xmlns:a16="http://schemas.microsoft.com/office/drawing/2014/main" id="{765B91A1-B9A8-4D13-873F-20984247D376}"/>
              </a:ext>
            </a:extLst>
          </p:cNvPr>
          <p:cNvSpPr>
            <a:spLocks noGrp="1"/>
          </p:cNvSpPr>
          <p:nvPr>
            <p:ph idx="1"/>
          </p:nvPr>
        </p:nvSpPr>
        <p:spPr>
          <a:xfrm>
            <a:off x="220650" y="1376516"/>
            <a:ext cx="8702702" cy="4800447"/>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Examples of the documentation that the LEA can provide are:</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Employee Earnings Audit report</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Detailed Financial Analysis report</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Expenditure Analysis report</a:t>
            </a: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Employee Encumbrance/Expenditure report</a:t>
            </a:r>
          </a:p>
          <a:p>
            <a:pPr marL="0" indent="0">
              <a:buNone/>
            </a:pPr>
            <a:endParaRPr lang="en-US" dirty="0"/>
          </a:p>
        </p:txBody>
      </p:sp>
    </p:spTree>
    <p:extLst>
      <p:ext uri="{BB962C8B-B14F-4D97-AF65-F5344CB8AC3E}">
        <p14:creationId xmlns:p14="http://schemas.microsoft.com/office/powerpoint/2010/main" val="210508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CE5A1-7E49-F229-E9CA-0D0998771FB4}"/>
              </a:ext>
            </a:extLst>
          </p:cNvPr>
          <p:cNvSpPr>
            <a:spLocks noGrp="1"/>
          </p:cNvSpPr>
          <p:nvPr>
            <p:ph type="title"/>
          </p:nvPr>
        </p:nvSpPr>
        <p:spPr>
          <a:xfrm>
            <a:off x="220650" y="365126"/>
            <a:ext cx="8702702" cy="893403"/>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667B728E-04F4-5A90-E033-E9D43E7A16B4}"/>
              </a:ext>
            </a:extLst>
          </p:cNvPr>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an LEA fails to meet its MOE compliance standard, the SEA must repay the US Department of Education.  The State’s repayment, must be met using non-federal funds.  The SEA requires the LEA to reimburse the SEA using state and/or local funds.  </a:t>
            </a:r>
          </a:p>
          <a:p>
            <a:endParaRPr lang="en-US" dirty="0"/>
          </a:p>
        </p:txBody>
      </p:sp>
    </p:spTree>
    <p:extLst>
      <p:ext uri="{BB962C8B-B14F-4D97-AF65-F5344CB8AC3E}">
        <p14:creationId xmlns:p14="http://schemas.microsoft.com/office/powerpoint/2010/main" val="4019241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p>
        </p:txBody>
      </p:sp>
      <p:sp>
        <p:nvSpPr>
          <p:cNvPr id="3" name="Content Placeholder 2"/>
          <p:cNvSpPr>
            <a:spLocks noGrp="1"/>
          </p:cNvSpPr>
          <p:nvPr>
            <p:ph idx="1"/>
          </p:nvPr>
        </p:nvSpPr>
        <p:spPr>
          <a:xfrm>
            <a:off x="220650" y="1425677"/>
            <a:ext cx="8702702" cy="4751286"/>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failing to meet MOE, will be issued a citation and receive a reduction to their next years State Aid funding.</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a district does not receive State Aid funding, nor receives enough State Aid funding to cover the penalty, the district will be required to submit a check in the amount of the penalty to OSDE-SES.</a:t>
            </a:r>
          </a:p>
          <a:p>
            <a:pPr marL="0" indent="0">
              <a:buClr>
                <a:srgbClr val="187BC0"/>
              </a:buClr>
              <a:buNone/>
              <a:defRPr/>
            </a:pPr>
            <a:r>
              <a:rPr lang="en-US" sz="2800" dirty="0">
                <a:solidFill>
                  <a:schemeClr val="accent6">
                    <a:lumMod val="75000"/>
                  </a:schemeClr>
                </a:solidFill>
                <a:latin typeface="Times New Roman" panose="02020603050405020304" pitchFamily="18" charset="0"/>
                <a:cs typeface="Times New Roman" panose="02020603050405020304" pitchFamily="18" charset="0"/>
              </a:rPr>
              <a:t>Paying the penalty does not reduce your base.  You must maintain the MOE base set prior to the penalty.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an LEA meets one of the exceptions, then the base amount will change to reflect that exception.</a:t>
            </a:r>
          </a:p>
          <a:p>
            <a:pPr marL="0" indent="0">
              <a:buNone/>
            </a:pPr>
            <a:endParaRPr lang="en-US" sz="3200" dirty="0"/>
          </a:p>
          <a:p>
            <a:pPr marL="0" indent="0">
              <a:buNone/>
            </a:pPr>
            <a:endParaRPr lang="en-US" sz="3200" dirty="0"/>
          </a:p>
          <a:p>
            <a:endParaRPr lang="en-US" dirty="0"/>
          </a:p>
        </p:txBody>
      </p:sp>
    </p:spTree>
    <p:extLst>
      <p:ext uri="{BB962C8B-B14F-4D97-AF65-F5344CB8AC3E}">
        <p14:creationId xmlns:p14="http://schemas.microsoft.com/office/powerpoint/2010/main" val="2469831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CD2DE-D684-FD25-BCB7-4EC40605C107}"/>
              </a:ext>
            </a:extLst>
          </p:cNvPr>
          <p:cNvSpPr>
            <a:spLocks noGrp="1"/>
          </p:cNvSpPr>
          <p:nvPr>
            <p:ph type="title"/>
          </p:nvPr>
        </p:nvSpPr>
        <p:spPr>
          <a:xfrm>
            <a:off x="220650" y="365126"/>
            <a:ext cx="8702702" cy="893403"/>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B4A54366-D88B-204C-BD88-4AD0646E745A}"/>
              </a:ext>
            </a:extLst>
          </p:cNvPr>
          <p:cNvSpPr>
            <a:spLocks noGrp="1"/>
          </p:cNvSpPr>
          <p:nvPr>
            <p:ph idx="1"/>
          </p:nvPr>
        </p:nvSpPr>
        <p:spPr>
          <a:xfrm>
            <a:off x="220650" y="1425677"/>
            <a:ext cx="8702702" cy="4751286"/>
          </a:xfrm>
        </p:spPr>
        <p:txBody>
          <a:bodyPr>
            <a:normAutofit/>
          </a:bodyPr>
          <a:lstStyle/>
          <a:p>
            <a:pPr marL="0" indent="0">
              <a:buNone/>
            </a:pPr>
            <a:r>
              <a:rPr lang="en-US" sz="28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Fifty Percent Flexibility </a:t>
            </a:r>
          </a:p>
          <a:p>
            <a:pPr marL="0" indent="0">
              <a:buNone/>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The 34 CFR 300.205 allows districts with an increase to their IDEA allocation to reduce their MOE by up to 50% of the amount of the IDEA increase, provided the freed-up local funds are used for Elementary and Secondary Education Act (ESEA) activities.  This is a </a:t>
            </a:r>
            <a:r>
              <a:rPr lang="en-US" sz="2800" b="1"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voluntary </a:t>
            </a: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process for districts that have an increase in IDEA allocations and meets certain criteria.</a:t>
            </a:r>
            <a:endParaRPr lang="en-US" dirty="0">
              <a:solidFill>
                <a:schemeClr val="accent6">
                  <a:lumMod val="75000"/>
                </a:schemeClr>
              </a:solidFill>
            </a:endParaRPr>
          </a:p>
        </p:txBody>
      </p:sp>
    </p:spTree>
    <p:extLst>
      <p:ext uri="{BB962C8B-B14F-4D97-AF65-F5344CB8AC3E}">
        <p14:creationId xmlns:p14="http://schemas.microsoft.com/office/powerpoint/2010/main" val="604511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A8BD-2FF2-33FC-32B4-8D0DEC9542C8}"/>
              </a:ext>
            </a:extLst>
          </p:cNvPr>
          <p:cNvSpPr>
            <a:spLocks noGrp="1"/>
          </p:cNvSpPr>
          <p:nvPr>
            <p:ph type="title"/>
          </p:nvPr>
        </p:nvSpPr>
        <p:spPr>
          <a:xfrm>
            <a:off x="220650" y="365126"/>
            <a:ext cx="8702702" cy="903235"/>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77B45107-EECA-1C92-0CA8-475099CD0A4A}"/>
              </a:ext>
            </a:extLst>
          </p:cNvPr>
          <p:cNvSpPr>
            <a:spLocks noGrp="1"/>
          </p:cNvSpPr>
          <p:nvPr>
            <p:ph idx="1"/>
          </p:nvPr>
        </p:nvSpPr>
        <p:spPr>
          <a:xfrm>
            <a:off x="220650" y="1425677"/>
            <a:ext cx="8702702" cy="4751286"/>
          </a:xfrm>
        </p:spPr>
        <p:txBody>
          <a:bodyPr>
            <a:normAutofit/>
          </a:bodyPr>
          <a:lstStyle/>
          <a:p>
            <a:pPr marL="0" indent="0">
              <a:buNone/>
            </a:pPr>
            <a:r>
              <a:rPr lang="en-US" sz="28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Fifty Percent Flexibility</a:t>
            </a:r>
          </a:p>
          <a:p>
            <a:pPr marL="0" indent="0">
              <a:buNone/>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Districts that elect to use MOE flexibility must submit an IDEA MOE 50% Reduction form to the Special Education Services Finance Division</a:t>
            </a:r>
            <a:r>
              <a:rPr lang="en-US" sz="2800" b="1"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a:t>
            </a: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All MOE reduction records are subject to audit by the Oklahoma State Board of Education.  </a:t>
            </a:r>
            <a:endParaRPr lang="en-US" sz="2800" dirty="0">
              <a:solidFill>
                <a:schemeClr val="accent6">
                  <a:lumMod val="75000"/>
                </a:schemeClr>
              </a:solidFill>
            </a:endParaRPr>
          </a:p>
          <a:p>
            <a:pPr marL="0" indent="0">
              <a:buNone/>
            </a:pPr>
            <a:endPar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56905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BDDC9-8CF8-73E3-9AA5-FCC661E77100}"/>
              </a:ext>
            </a:extLst>
          </p:cNvPr>
          <p:cNvSpPr>
            <a:spLocks noGrp="1"/>
          </p:cNvSpPr>
          <p:nvPr>
            <p:ph type="title"/>
          </p:nvPr>
        </p:nvSpPr>
        <p:spPr>
          <a:xfrm>
            <a:off x="220650" y="365127"/>
            <a:ext cx="8702702" cy="89365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D29FBC0A-5082-2FFC-DF08-27300CA16A45}"/>
              </a:ext>
            </a:extLst>
          </p:cNvPr>
          <p:cNvSpPr>
            <a:spLocks noGrp="1"/>
          </p:cNvSpPr>
          <p:nvPr>
            <p:ph idx="1"/>
          </p:nvPr>
        </p:nvSpPr>
        <p:spPr>
          <a:xfrm>
            <a:off x="220650" y="1503947"/>
            <a:ext cx="8702702" cy="4673016"/>
          </a:xfrm>
        </p:spPr>
        <p:txBody>
          <a:bodyPr>
            <a:normAutofit/>
          </a:bodyPr>
          <a:lstStyle/>
          <a:p>
            <a:pPr marL="0" indent="0">
              <a:buNone/>
            </a:pPr>
            <a:r>
              <a:rPr lang="en-US" sz="3200" dirty="0">
                <a:solidFill>
                  <a:schemeClr val="accent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Fifty Percent Flexibility</a:t>
            </a:r>
          </a:p>
          <a:p>
            <a:pPr marL="0" indent="0">
              <a:buNone/>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Specific criteria for districts</a:t>
            </a:r>
          </a:p>
          <a:p>
            <a:pPr lvl="1">
              <a:buClr>
                <a:schemeClr val="accent2">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Must be in a “Meets Requirement” status on their district data profile.</a:t>
            </a:r>
          </a:p>
          <a:p>
            <a:pPr lvl="1">
              <a:buClr>
                <a:schemeClr val="accent2">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Must not be found “Significantly Disproportionate”.</a:t>
            </a:r>
          </a:p>
          <a:p>
            <a:pPr marL="0" indent="0">
              <a:buNone/>
            </a:pPr>
            <a:endPar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District should not complete the worksheet and cannot reduce MOE.</a:t>
            </a:r>
          </a:p>
          <a:p>
            <a:pPr marL="0" indent="0">
              <a:buNone/>
            </a:pPr>
            <a:endParaRPr lang="en-US" dirty="0"/>
          </a:p>
        </p:txBody>
      </p:sp>
    </p:spTree>
    <p:extLst>
      <p:ext uri="{BB962C8B-B14F-4D97-AF65-F5344CB8AC3E}">
        <p14:creationId xmlns:p14="http://schemas.microsoft.com/office/powerpoint/2010/main" val="1120662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AF97D-3B7B-A3E1-ABB2-7E3B6E2866EC}"/>
              </a:ext>
            </a:extLst>
          </p:cNvPr>
          <p:cNvSpPr>
            <a:spLocks noGrp="1"/>
          </p:cNvSpPr>
          <p:nvPr>
            <p:ph type="title"/>
          </p:nvPr>
        </p:nvSpPr>
        <p:spPr>
          <a:xfrm>
            <a:off x="220650" y="365127"/>
            <a:ext cx="8702702" cy="913068"/>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7ADCB0D5-B3A6-C5B6-95AB-877EA4BBF92F}"/>
              </a:ext>
            </a:extLst>
          </p:cNvPr>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An LEA not meeting Maintenance of Effort has the right to appeal their penalty within 30 calendar days of receiving their first notification. All appeals must be submitted in writing, to OSDE-SES. Since miscoding is not an exception, it will not be accepted as an allowable reason for the appeal. </a:t>
            </a:r>
          </a:p>
          <a:p>
            <a:endParaRPr lang="en-US" dirty="0"/>
          </a:p>
        </p:txBody>
      </p:sp>
    </p:spTree>
    <p:extLst>
      <p:ext uri="{BB962C8B-B14F-4D97-AF65-F5344CB8AC3E}">
        <p14:creationId xmlns:p14="http://schemas.microsoft.com/office/powerpoint/2010/main" val="19838715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38B3C-5A81-6320-2ABA-27F7751EF273}"/>
              </a:ext>
            </a:extLst>
          </p:cNvPr>
          <p:cNvSpPr>
            <a:spLocks noGrp="1"/>
          </p:cNvSpPr>
          <p:nvPr>
            <p:ph type="title"/>
          </p:nvPr>
        </p:nvSpPr>
        <p:spPr>
          <a:xfrm>
            <a:off x="220650" y="365126"/>
            <a:ext cx="8702702" cy="903235"/>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Maintenance of Effort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86B70802-7EA4-66BC-A9CB-91E02247675E}"/>
              </a:ext>
            </a:extLst>
          </p:cNvPr>
          <p:cNvSpPr>
            <a:spLocks noGrp="1"/>
          </p:cNvSpPr>
          <p:nvPr>
            <p:ph idx="1"/>
          </p:nvPr>
        </p:nvSpPr>
        <p:spPr>
          <a:xfrm>
            <a:off x="220650" y="1396181"/>
            <a:ext cx="8702702" cy="4780782"/>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Should the LEA refute the OSDE-SES decision the LEA can make an appeal to the Secretary of the U.S. Department of Education within 20 days of the OSDE-SES rejection.</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 </a:t>
            </a:r>
            <a:r>
              <a:rPr lang="en-US" sz="2800" dirty="0">
                <a:solidFill>
                  <a:schemeClr val="accent6">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For districts choosing to submit an appeal, the penalty amount will be withheld from their State Aid funds until the final decision has been made.  Should the appeal be in favor of the district, the funds will be returned. </a:t>
            </a: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73975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4858" y="3030795"/>
            <a:ext cx="8339855" cy="1091379"/>
          </a:xfrm>
        </p:spPr>
        <p:txBody>
          <a:bodyPr>
            <a:normAutofit/>
          </a:bodyPr>
          <a:lstStyle/>
          <a:p>
            <a:r>
              <a:rPr lang="en-US" dirty="0">
                <a:latin typeface="Times New Roman" panose="02020603050405020304" pitchFamily="18" charset="0"/>
                <a:cs typeface="Times New Roman" panose="02020603050405020304" pitchFamily="18" charset="0"/>
              </a:rPr>
              <a:t>Assurances, LEA Agreement, and Consolidated Application</a:t>
            </a:r>
          </a:p>
        </p:txBody>
      </p:sp>
    </p:spTree>
    <p:extLst>
      <p:ext uri="{BB962C8B-B14F-4D97-AF65-F5344CB8AC3E}">
        <p14:creationId xmlns:p14="http://schemas.microsoft.com/office/powerpoint/2010/main" val="1058615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Assurances and LEA Agreement</a:t>
            </a:r>
          </a:p>
        </p:txBody>
      </p:sp>
      <p:sp>
        <p:nvSpPr>
          <p:cNvPr id="3" name="Content Placeholder 2"/>
          <p:cNvSpPr>
            <a:spLocks noGrp="1"/>
          </p:cNvSpPr>
          <p:nvPr>
            <p:ph idx="1"/>
          </p:nvPr>
        </p:nvSpPr>
        <p:spPr>
          <a:xfrm>
            <a:off x="220650" y="1406013"/>
            <a:ext cx="8702702" cy="477095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Superintendents must complete Assurances and LEA Agreement each year prior to the start of the new fiscal year.</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Assurances and LEA Agreement are required by law to be completed </a:t>
            </a:r>
            <a:r>
              <a:rPr lang="en-US" sz="2800" b="1" dirty="0">
                <a:solidFill>
                  <a:schemeClr val="accent6">
                    <a:lumMod val="75000"/>
                  </a:schemeClr>
                </a:solidFill>
                <a:latin typeface="Times New Roman" panose="02020603050405020304" pitchFamily="18" charset="0"/>
                <a:cs typeface="Times New Roman" panose="02020603050405020304" pitchFamily="18" charset="0"/>
              </a:rPr>
              <a:t>prior</a:t>
            </a:r>
            <a:r>
              <a:rPr lang="en-US" sz="2800" dirty="0">
                <a:solidFill>
                  <a:schemeClr val="accent6">
                    <a:lumMod val="75000"/>
                  </a:schemeClr>
                </a:solidFill>
                <a:latin typeface="Times New Roman" panose="02020603050405020304" pitchFamily="18" charset="0"/>
                <a:cs typeface="Times New Roman" panose="02020603050405020304" pitchFamily="18" charset="0"/>
              </a:rPr>
              <a:t> to July 1st.</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Assurances and LEA Agreement must be completed before the IDEA Consolidated Application will become available.</a:t>
            </a:r>
          </a:p>
          <a:p>
            <a:pPr marL="0" indent="0">
              <a:buNone/>
            </a:pPr>
            <a:endParaRPr lang="en-US" sz="3200"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9281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AFD78-513E-C534-36E8-781B59F78598}"/>
              </a:ext>
            </a:extLst>
          </p:cNvPr>
          <p:cNvSpPr>
            <a:spLocks noGrp="1"/>
          </p:cNvSpPr>
          <p:nvPr>
            <p:ph type="title"/>
          </p:nvPr>
        </p:nvSpPr>
        <p:spPr>
          <a:xfrm>
            <a:off x="220650" y="365127"/>
            <a:ext cx="8702702" cy="942564"/>
          </a:xfrm>
        </p:spPr>
        <p:txBody>
          <a:bodyPr>
            <a:normAutofit/>
          </a:bodyPr>
          <a:lstStyle/>
          <a:p>
            <a:r>
              <a:rPr lang="en-US" sz="3600" dirty="0">
                <a:solidFill>
                  <a:schemeClr val="accent2"/>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Assurances and LEA Agreement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462DB69E-0561-76ED-987C-D9D3A199AEC4}"/>
              </a:ext>
            </a:extLst>
          </p:cNvPr>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Superintendents are </a:t>
            </a:r>
            <a:r>
              <a:rPr lang="en-US" sz="2800" b="1" dirty="0">
                <a:solidFill>
                  <a:schemeClr val="accent6">
                    <a:lumMod val="75000"/>
                  </a:schemeClr>
                </a:solidFill>
                <a:latin typeface="Times New Roman" panose="02020603050405020304" pitchFamily="18" charset="0"/>
                <a:cs typeface="Times New Roman" panose="02020603050405020304" pitchFamily="18" charset="0"/>
              </a:rPr>
              <a:t>not </a:t>
            </a:r>
            <a:r>
              <a:rPr lang="en-US" sz="2800" dirty="0">
                <a:solidFill>
                  <a:schemeClr val="accent6">
                    <a:lumMod val="75000"/>
                  </a:schemeClr>
                </a:solidFill>
                <a:latin typeface="Times New Roman" panose="02020603050405020304" pitchFamily="18" charset="0"/>
                <a:cs typeface="Times New Roman" panose="02020603050405020304" pitchFamily="18" charset="0"/>
              </a:rPr>
              <a:t>to share their sign-on information with any staff.</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Only the superintendent can submit an application within the GMS.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In sharing your password you could be at risk should any fraudulent activity occur.</a:t>
            </a:r>
          </a:p>
          <a:p>
            <a:endParaRPr lang="en-US" dirty="0"/>
          </a:p>
        </p:txBody>
      </p:sp>
    </p:spTree>
    <p:extLst>
      <p:ext uri="{BB962C8B-B14F-4D97-AF65-F5344CB8AC3E}">
        <p14:creationId xmlns:p14="http://schemas.microsoft.com/office/powerpoint/2010/main" val="7692173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Assurances and LEA Agreement</a:t>
            </a:r>
          </a:p>
        </p:txBody>
      </p:sp>
      <p:sp>
        <p:nvSpPr>
          <p:cNvPr id="3" name="Content Placeholder 2"/>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You will be required to upload specific documentation in your LEA Agreement:</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 policies and procedures regarding Child Find or the identification process.</a:t>
            </a:r>
          </a:p>
          <a:p>
            <a:pPr lvl="1">
              <a:buClr>
                <a:schemeClr val="accent2">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Policies/Procedures on Discipline/Expulsion</a:t>
            </a:r>
            <a:r>
              <a:rPr lang="en-US" sz="2800" dirty="0">
                <a:solidFill>
                  <a:schemeClr val="accent6">
                    <a:lumMod val="75000"/>
                  </a:schemeClr>
                </a:solidFill>
              </a:rPr>
              <a:t>.</a:t>
            </a:r>
          </a:p>
        </p:txBody>
      </p:sp>
    </p:spTree>
    <p:extLst>
      <p:ext uri="{BB962C8B-B14F-4D97-AF65-F5344CB8AC3E}">
        <p14:creationId xmlns:p14="http://schemas.microsoft.com/office/powerpoint/2010/main" val="29563543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IDEA Consolidated Application</a:t>
            </a:r>
          </a:p>
        </p:txBody>
      </p:sp>
      <p:sp>
        <p:nvSpPr>
          <p:cNvPr id="3" name="Content Placeholder 2"/>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Once the Assurances and LEA Agreement are completed and submitted, and the Special Education allocation has been awarded, a district will be able to complete the Consolidated Application.</a:t>
            </a:r>
          </a:p>
        </p:txBody>
      </p:sp>
    </p:spTree>
    <p:extLst>
      <p:ext uri="{BB962C8B-B14F-4D97-AF65-F5344CB8AC3E}">
        <p14:creationId xmlns:p14="http://schemas.microsoft.com/office/powerpoint/2010/main" val="2320369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Use of IDEA Part B Funds</a:t>
            </a:r>
          </a:p>
        </p:txBody>
      </p:sp>
      <p:sp>
        <p:nvSpPr>
          <p:cNvPr id="3" name="Content Placeholder 2"/>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Part B Federal funds must be fully budgeted in the Grants Management System (GMS).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All expenditures must be submitted through the GMS.</a:t>
            </a:r>
          </a:p>
          <a:p>
            <a:endParaRPr lang="en-US" dirty="0">
              <a:solidFill>
                <a:schemeClr val="accent2">
                  <a:lumMod val="75000"/>
                </a:schemeClr>
              </a:solidFill>
            </a:endParaRPr>
          </a:p>
        </p:txBody>
      </p:sp>
    </p:spTree>
    <p:extLst>
      <p:ext uri="{BB962C8B-B14F-4D97-AF65-F5344CB8AC3E}">
        <p14:creationId xmlns:p14="http://schemas.microsoft.com/office/powerpoint/2010/main" val="9455123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76817-24A1-5DCB-5581-A70C511F2380}"/>
              </a:ext>
            </a:extLst>
          </p:cNvPr>
          <p:cNvSpPr>
            <a:spLocks noGrp="1"/>
          </p:cNvSpPr>
          <p:nvPr>
            <p:ph type="title"/>
          </p:nvPr>
        </p:nvSpPr>
        <p:spPr>
          <a:xfrm>
            <a:off x="220650" y="365127"/>
            <a:ext cx="8702702" cy="900148"/>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Supplemental Funds</a:t>
            </a:r>
          </a:p>
        </p:txBody>
      </p:sp>
      <p:sp>
        <p:nvSpPr>
          <p:cNvPr id="3" name="Content Placeholder 2">
            <a:extLst>
              <a:ext uri="{FF2B5EF4-FFF2-40B4-BE49-F238E27FC236}">
                <a16:creationId xmlns:a16="http://schemas.microsoft.com/office/drawing/2014/main" id="{15E25604-6F9E-3549-15CA-B5A1CD9A62EB}"/>
              </a:ext>
            </a:extLst>
          </p:cNvPr>
          <p:cNvSpPr>
            <a:spLocks noGrp="1"/>
          </p:cNvSpPr>
          <p:nvPr>
            <p:ph idx="1"/>
          </p:nvPr>
        </p:nvSpPr>
        <p:spPr>
          <a:xfrm>
            <a:off x="220650" y="1530849"/>
            <a:ext cx="8702702" cy="4646114"/>
          </a:xfrm>
        </p:spPr>
        <p:txBody>
          <a:bodyPr>
            <a:normAutofit fontScale="92500" lnSpcReduction="20000"/>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New for FY27 are funds classified as Supplemental Funds.</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All districts will receive an allocation for both, Flow Through and PreSchool. The allocations are not large, but every little bit counts.   </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These funds can be used the same as IDEA Part B funds.    They will have their own project numbers. </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They too have a 27month life expectancy. </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Funds must be fully budgeted in the Grants Management System (GMS).</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All expenditures must be submitted through the GMS.</a:t>
            </a:r>
          </a:p>
          <a:p>
            <a:pPr marL="0" indent="0">
              <a:buNone/>
            </a:pPr>
            <a:r>
              <a:rPr lang="en-US" dirty="0">
                <a:solidFill>
                  <a:schemeClr val="accent6">
                    <a:lumMod val="75000"/>
                  </a:schemeClr>
                </a:solidFill>
              </a:rPr>
              <a:t> </a:t>
            </a:r>
          </a:p>
          <a:p>
            <a:pPr marL="0" indent="0">
              <a:buNone/>
            </a:pPr>
            <a:endParaRPr lang="en-US" dirty="0"/>
          </a:p>
        </p:txBody>
      </p:sp>
    </p:spTree>
    <p:extLst>
      <p:ext uri="{BB962C8B-B14F-4D97-AF65-F5344CB8AC3E}">
        <p14:creationId xmlns:p14="http://schemas.microsoft.com/office/powerpoint/2010/main" val="39982409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Coordinated Early Intervening Services (CEIS)</a:t>
            </a:r>
            <a:br>
              <a:rPr lang="en-US" dirty="0">
                <a:latin typeface="Times New Roman" panose="02020603050405020304" pitchFamily="18" charset="0"/>
                <a:cs typeface="Times New Roman" panose="02020603050405020304" pitchFamily="18" charset="0"/>
              </a:rPr>
            </a:br>
            <a:br>
              <a:rPr lang="en-US" dirty="0"/>
            </a:br>
            <a:endParaRPr lang="en-US" dirty="0"/>
          </a:p>
        </p:txBody>
      </p:sp>
    </p:spTree>
    <p:extLst>
      <p:ext uri="{BB962C8B-B14F-4D97-AF65-F5344CB8AC3E}">
        <p14:creationId xmlns:p14="http://schemas.microsoft.com/office/powerpoint/2010/main" val="38832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2920"/>
            <a:ext cx="8229600" cy="780190"/>
          </a:xfrm>
        </p:spPr>
        <p:txBody>
          <a:bodyPr>
            <a:no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Coordinated Early Intervening Services (CEIS)</a:t>
            </a:r>
            <a:br>
              <a:rPr lang="en-US" sz="3600" dirty="0">
                <a:solidFill>
                  <a:schemeClr val="accent6">
                    <a:lumMod val="75000"/>
                  </a:schemeClr>
                </a:solidFill>
                <a:latin typeface="Times New Roman" panose="02020603050405020304" pitchFamily="18" charset="0"/>
                <a:cs typeface="Times New Roman" panose="02020603050405020304" pitchFamily="18" charset="0"/>
              </a:rPr>
            </a:br>
            <a:endParaRPr lang="en-US" sz="3600"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0650" y="1415845"/>
            <a:ext cx="8702702" cy="523567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CEIS are services provided to children who are not currently identified as needing special education or related services, but who need additional academic or behavioral support to succeed in general education.</a:t>
            </a:r>
          </a:p>
          <a:p>
            <a:pPr marL="342900" lvl="1" indent="0">
              <a:buClr>
                <a:schemeClr val="accent4">
                  <a:lumMod val="75000"/>
                </a:schemeClr>
              </a:buClr>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342900" lvl="1" indent="0">
              <a:buClr>
                <a:schemeClr val="accent4">
                  <a:lumMod val="75000"/>
                </a:schemeClr>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may </a:t>
            </a:r>
            <a:r>
              <a:rPr lang="en-US" sz="2800" b="1" dirty="0">
                <a:solidFill>
                  <a:schemeClr val="accent6">
                    <a:lumMod val="75000"/>
                  </a:schemeClr>
                </a:solidFill>
                <a:latin typeface="Times New Roman" panose="02020603050405020304" pitchFamily="18" charset="0"/>
                <a:cs typeface="Times New Roman" panose="02020603050405020304" pitchFamily="18" charset="0"/>
              </a:rPr>
              <a:t>voluntarily</a:t>
            </a:r>
            <a:r>
              <a:rPr lang="en-US" sz="2800" dirty="0">
                <a:solidFill>
                  <a:schemeClr val="accent6">
                    <a:lumMod val="75000"/>
                  </a:schemeClr>
                </a:solidFill>
                <a:latin typeface="Times New Roman" panose="02020603050405020304" pitchFamily="18" charset="0"/>
                <a:cs typeface="Times New Roman" panose="02020603050405020304" pitchFamily="18" charset="0"/>
              </a:rPr>
              <a:t> reserve up to 15 percent of their IDEA funds for CEIS.</a:t>
            </a:r>
          </a:p>
          <a:p>
            <a:endParaRPr lang="en-US" dirty="0"/>
          </a:p>
        </p:txBody>
      </p:sp>
    </p:spTree>
    <p:extLst>
      <p:ext uri="{BB962C8B-B14F-4D97-AF65-F5344CB8AC3E}">
        <p14:creationId xmlns:p14="http://schemas.microsoft.com/office/powerpoint/2010/main" val="880527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4008"/>
            <a:ext cx="8229600" cy="1196979"/>
          </a:xfrm>
        </p:spPr>
        <p:txBody>
          <a:bodyPr>
            <a:no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Coordinated Early Intervening Services</a:t>
            </a:r>
          </a:p>
        </p:txBody>
      </p:sp>
      <p:sp>
        <p:nvSpPr>
          <p:cNvPr id="3" name="Content Placeholder 2"/>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CEIS activities that may be funded under IDEA include:</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Provide educational and behavioral evaluations, services, and supports, including based literacy instruction.</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Provide professional development for teachers and other school staff to enable such personnel to deliver scientifically based academic and behavioral intervention-based literacy instruction and where appropriate, instruction on the use of adaptive and instructional software. </a:t>
            </a:r>
          </a:p>
          <a:p>
            <a:endParaRPr lang="en-US" dirty="0"/>
          </a:p>
        </p:txBody>
      </p:sp>
    </p:spTree>
    <p:extLst>
      <p:ext uri="{BB962C8B-B14F-4D97-AF65-F5344CB8AC3E}">
        <p14:creationId xmlns:p14="http://schemas.microsoft.com/office/powerpoint/2010/main" val="30524521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68" y="2787445"/>
            <a:ext cx="8428345" cy="1187245"/>
          </a:xfrm>
        </p:spPr>
        <p:txBody>
          <a:bodyPr>
            <a:noAutofit/>
          </a:bodyPr>
          <a:lstStyle/>
          <a:p>
            <a:r>
              <a:rPr lang="en-US" dirty="0">
                <a:latin typeface="Times New Roman" panose="02020603050405020304" pitchFamily="18" charset="0"/>
                <a:cs typeface="Times New Roman" panose="02020603050405020304" pitchFamily="18" charset="0"/>
              </a:rPr>
              <a:t>Comprehensive Coordinated Early Intervening Services (CCEIS): Significant Disproportionality</a:t>
            </a:r>
          </a:p>
        </p:txBody>
      </p:sp>
    </p:spTree>
    <p:extLst>
      <p:ext uri="{BB962C8B-B14F-4D97-AF65-F5344CB8AC3E}">
        <p14:creationId xmlns:p14="http://schemas.microsoft.com/office/powerpoint/2010/main" val="998746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CCEIS / Significant Disproportionality </a:t>
            </a:r>
          </a:p>
        </p:txBody>
      </p:sp>
      <p:sp>
        <p:nvSpPr>
          <p:cNvPr id="3" name="Content Placeholder 2"/>
          <p:cNvSpPr>
            <a:spLocks noGrp="1"/>
          </p:cNvSpPr>
          <p:nvPr>
            <p:ph idx="1"/>
          </p:nvPr>
        </p:nvSpPr>
        <p:spPr>
          <a:xfrm>
            <a:off x="457200" y="1386348"/>
            <a:ext cx="8229600" cy="4456669"/>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Revised regulations on significant disproportionality (34 CFR §300.636) have been finalized by the Office of Special Education Programs (OSEP).  These regulations enforce the use of IDEA funds to be used on mandatory Comprehensive Coordinated Early Intervening Services (CCEIS).  </a:t>
            </a:r>
          </a:p>
          <a:p>
            <a:pPr marL="0" indent="0">
              <a:buNone/>
            </a:pPr>
            <a:endParaRPr lang="en-US" sz="3200"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826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CCEIS / Significant Disproportionality </a:t>
            </a:r>
          </a:p>
        </p:txBody>
      </p:sp>
      <p:sp>
        <p:nvSpPr>
          <p:cNvPr id="5" name="Content Placeholder 4"/>
          <p:cNvSpPr>
            <a:spLocks noGrp="1"/>
          </p:cNvSpPr>
          <p:nvPr>
            <p:ph idx="1"/>
          </p:nvPr>
        </p:nvSpPr>
        <p:spPr>
          <a:xfrm>
            <a:off x="457200" y="1406013"/>
            <a:ext cx="8229600" cy="5245509"/>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found to be significantly disproportionate are </a:t>
            </a:r>
            <a:r>
              <a:rPr lang="en-US" sz="2800" b="1" dirty="0">
                <a:solidFill>
                  <a:schemeClr val="accent6">
                    <a:lumMod val="75000"/>
                  </a:schemeClr>
                </a:solidFill>
                <a:latin typeface="Times New Roman" panose="02020603050405020304" pitchFamily="18" charset="0"/>
                <a:cs typeface="Times New Roman" panose="02020603050405020304" pitchFamily="18" charset="0"/>
              </a:rPr>
              <a:t>required</a:t>
            </a:r>
            <a:r>
              <a:rPr lang="en-US" sz="2800" dirty="0">
                <a:solidFill>
                  <a:schemeClr val="accent6">
                    <a:lumMod val="75000"/>
                  </a:schemeClr>
                </a:solidFill>
                <a:latin typeface="Times New Roman" panose="02020603050405020304" pitchFamily="18" charset="0"/>
                <a:cs typeface="Times New Roman" panose="02020603050405020304" pitchFamily="18" charset="0"/>
              </a:rPr>
              <a:t> to set aside 15 percent of their </a:t>
            </a:r>
            <a:r>
              <a:rPr lang="en-US" sz="2800" b="1" dirty="0">
                <a:solidFill>
                  <a:schemeClr val="accent6">
                    <a:lumMod val="75000"/>
                  </a:schemeClr>
                </a:solidFill>
                <a:latin typeface="Times New Roman" panose="02020603050405020304" pitchFamily="18" charset="0"/>
                <a:cs typeface="Times New Roman" panose="02020603050405020304" pitchFamily="18" charset="0"/>
              </a:rPr>
              <a:t>total</a:t>
            </a:r>
            <a:r>
              <a:rPr lang="en-US" sz="2800" dirty="0">
                <a:solidFill>
                  <a:schemeClr val="accent6">
                    <a:lumMod val="75000"/>
                  </a:schemeClr>
                </a:solidFill>
                <a:latin typeface="Times New Roman" panose="02020603050405020304" pitchFamily="18" charset="0"/>
                <a:cs typeface="Times New Roman" panose="02020603050405020304" pitchFamily="18" charset="0"/>
              </a:rPr>
              <a:t> allocations (IDEA FlowThrough, IDEA PreSchool).  This would also include allocation adjustments.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LEA must serve children age 3 through grade 12 who are and are not currently identified as needing special education or related services but are in need of additional academic and behavioral support.</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Funds must be used to identify and address the factors which contributed to the significant disproportionality for the identified category.</a:t>
            </a:r>
          </a:p>
          <a:p>
            <a:endParaRPr lang="en-US" dirty="0"/>
          </a:p>
          <a:p>
            <a:endParaRPr lang="en-US" dirty="0"/>
          </a:p>
        </p:txBody>
      </p:sp>
    </p:spTree>
    <p:extLst>
      <p:ext uri="{BB962C8B-B14F-4D97-AF65-F5344CB8AC3E}">
        <p14:creationId xmlns:p14="http://schemas.microsoft.com/office/powerpoint/2010/main" val="36728603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CCEIS / Significant Disproportionality </a:t>
            </a:r>
          </a:p>
        </p:txBody>
      </p:sp>
      <p:sp>
        <p:nvSpPr>
          <p:cNvPr id="5" name="Content Placeholder 4"/>
          <p:cNvSpPr>
            <a:spLocks noGrp="1"/>
          </p:cNvSpPr>
          <p:nvPr>
            <p:ph idx="1"/>
          </p:nvPr>
        </p:nvSpPr>
        <p:spPr>
          <a:xfrm>
            <a:off x="220650" y="1468582"/>
            <a:ext cx="8702702" cy="4708381"/>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may use CCEIS funds for training, professional development, behavioral evaluations, and supports such as: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	-Functional Behavioral Assessments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	-Behavioral Intervention plans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But only to the extent to address the factors identified as contributing to the significant disproportionality identified by the State. </a:t>
            </a:r>
          </a:p>
          <a:p>
            <a:endParaRPr lang="en-US" dirty="0">
              <a:solidFill>
                <a:schemeClr val="accent6">
                  <a:lumMod val="75000"/>
                </a:schemeClr>
              </a:solidFill>
            </a:endParaRPr>
          </a:p>
          <a:p>
            <a:endParaRPr lang="en-US" dirty="0"/>
          </a:p>
          <a:p>
            <a:endParaRPr lang="en-US" dirty="0"/>
          </a:p>
        </p:txBody>
      </p:sp>
    </p:spTree>
    <p:extLst>
      <p:ext uri="{BB962C8B-B14F-4D97-AF65-F5344CB8AC3E}">
        <p14:creationId xmlns:p14="http://schemas.microsoft.com/office/powerpoint/2010/main" val="31086886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CCEIS / Significant Disproportionality</a:t>
            </a:r>
          </a:p>
        </p:txBody>
      </p:sp>
      <p:sp>
        <p:nvSpPr>
          <p:cNvPr id="3" name="Content Placeholder 2"/>
          <p:cNvSpPr>
            <a:spLocks noGrp="1"/>
          </p:cNvSpPr>
          <p:nvPr>
            <p:ph idx="1"/>
          </p:nvPr>
        </p:nvSpPr>
        <p:spPr>
          <a:xfrm>
            <a:off x="220650" y="1445342"/>
            <a:ext cx="8702702" cy="4731621"/>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are required to submit a Summary Analysis within their CCEIS application.  The summary must be approved through the SES Assistant Program Director prior to any claim approvals.  </a:t>
            </a:r>
          </a:p>
        </p:txBody>
      </p:sp>
    </p:spTree>
    <p:extLst>
      <p:ext uri="{BB962C8B-B14F-4D97-AF65-F5344CB8AC3E}">
        <p14:creationId xmlns:p14="http://schemas.microsoft.com/office/powerpoint/2010/main" val="5768466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CCEIS / Significant Disproportionality </a:t>
            </a:r>
          </a:p>
        </p:txBody>
      </p:sp>
      <p:sp>
        <p:nvSpPr>
          <p:cNvPr id="3" name="Content Placeholder 2"/>
          <p:cNvSpPr>
            <a:spLocks noGrp="1"/>
          </p:cNvSpPr>
          <p:nvPr>
            <p:ph idx="1"/>
          </p:nvPr>
        </p:nvSpPr>
        <p:spPr>
          <a:xfrm>
            <a:off x="220650" y="1415845"/>
            <a:ext cx="8702702" cy="4761118"/>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required to set aside funds for CCEIS cannot reduce the districts MOE (50% Reduction).</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Funds cannot be used to provide services already required by law.</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Funds cannot be used to provide services that were paid for with other funds in a previous year. </a:t>
            </a:r>
          </a:p>
          <a:p>
            <a:endParaRPr lang="en-US" sz="2800" dirty="0">
              <a:solidFill>
                <a:schemeClr val="accent2">
                  <a:lumMod val="75000"/>
                </a:schemeClr>
              </a:solidFill>
            </a:endParaRPr>
          </a:p>
          <a:p>
            <a:endParaRPr lang="en-US" dirty="0"/>
          </a:p>
        </p:txBody>
      </p:sp>
    </p:spTree>
    <p:extLst>
      <p:ext uri="{BB962C8B-B14F-4D97-AF65-F5344CB8AC3E}">
        <p14:creationId xmlns:p14="http://schemas.microsoft.com/office/powerpoint/2010/main" val="18223530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5166360"/>
            <a:ext cx="7772400" cy="602615"/>
          </a:xfrm>
        </p:spPr>
        <p:txBody>
          <a:bodyPr>
            <a:normAutofit/>
          </a:bodyPr>
          <a:lstStyle/>
          <a:p>
            <a:r>
              <a:rPr lang="en-US" dirty="0"/>
              <a:t>COOP / co-op</a:t>
            </a:r>
          </a:p>
        </p:txBody>
      </p:sp>
      <p:sp>
        <p:nvSpPr>
          <p:cNvPr id="2" name="Rectangle 1"/>
          <p:cNvSpPr/>
          <p:nvPr/>
        </p:nvSpPr>
        <p:spPr>
          <a:xfrm>
            <a:off x="383458" y="3244334"/>
            <a:ext cx="7948705" cy="646331"/>
          </a:xfrm>
          <a:prstGeom prst="rect">
            <a:avLst/>
          </a:prstGeom>
        </p:spPr>
        <p:txBody>
          <a:bodyPr wrap="square">
            <a:spAutoFit/>
          </a:bodyPr>
          <a:lstStyle/>
          <a:p>
            <a:r>
              <a:rPr lang="en-US" sz="3600" dirty="0">
                <a:solidFill>
                  <a:schemeClr val="bg1"/>
                </a:solidFill>
                <a:latin typeface="Times New Roman" panose="02020603050405020304" pitchFamily="18" charset="0"/>
                <a:cs typeface="Times New Roman" panose="02020603050405020304" pitchFamily="18" charset="0"/>
              </a:rPr>
              <a:t>COOP / Interlocal co-op</a:t>
            </a:r>
          </a:p>
        </p:txBody>
      </p:sp>
    </p:spTree>
    <p:extLst>
      <p:ext uri="{BB962C8B-B14F-4D97-AF65-F5344CB8AC3E}">
        <p14:creationId xmlns:p14="http://schemas.microsoft.com/office/powerpoint/2010/main" val="340951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COOP / Interlocal co-op</a:t>
            </a:r>
          </a:p>
        </p:txBody>
      </p:sp>
      <p:sp>
        <p:nvSpPr>
          <p:cNvPr id="3" name="Content Placeholder 2"/>
          <p:cNvSpPr>
            <a:spLocks noGrp="1"/>
          </p:cNvSpPr>
          <p:nvPr>
            <p:ph idx="1"/>
          </p:nvPr>
        </p:nvSpPr>
        <p:spPr>
          <a:xfrm>
            <a:off x="457200" y="1417638"/>
            <a:ext cx="8229600" cy="5233885"/>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that select to pool their funds are known as COOPs or Interlocals. Participating cooperative LEAs other than interlocal co-ops, must elect one LEA to act as the lead fiscal agent for funds.</a:t>
            </a:r>
          </a:p>
          <a:p>
            <a:endParaRPr lang="en-US" dirty="0"/>
          </a:p>
        </p:txBody>
      </p:sp>
    </p:spTree>
    <p:extLst>
      <p:ext uri="{BB962C8B-B14F-4D97-AF65-F5344CB8AC3E}">
        <p14:creationId xmlns:p14="http://schemas.microsoft.com/office/powerpoint/2010/main" val="253488647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32732"/>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COOP / Interlocal co-op</a:t>
            </a:r>
          </a:p>
        </p:txBody>
      </p:sp>
      <p:sp>
        <p:nvSpPr>
          <p:cNvPr id="3" name="Content Placeholder 2"/>
          <p:cNvSpPr>
            <a:spLocks noGrp="1"/>
          </p:cNvSpPr>
          <p:nvPr>
            <p:ph idx="1"/>
          </p:nvPr>
        </p:nvSpPr>
        <p:spPr>
          <a:xfrm>
            <a:off x="220650" y="1406013"/>
            <a:ext cx="8702702" cy="4770950"/>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All LEA’s participating in a COOP/Interlocal co-op must complete a COOP/Interlocal Arrangement For Consolidated Funding application.  </a:t>
            </a:r>
            <a:r>
              <a:rPr lang="en-US" sz="2800" b="1" dirty="0">
                <a:solidFill>
                  <a:schemeClr val="accent6">
                    <a:lumMod val="75000"/>
                  </a:schemeClr>
                </a:solidFill>
                <a:latin typeface="Times New Roman" panose="02020603050405020304" pitchFamily="18" charset="0"/>
                <a:cs typeface="Times New Roman" panose="02020603050405020304" pitchFamily="18" charset="0"/>
              </a:rPr>
              <a:t>The application can be found in the districts LEA Agreement under the COOP/Interlocal tab within the GMS</a:t>
            </a:r>
            <a:r>
              <a:rPr lang="en-US" sz="2800" dirty="0">
                <a:solidFill>
                  <a:schemeClr val="accent6">
                    <a:lumMod val="75000"/>
                  </a:schemeClr>
                </a:solidFill>
                <a:latin typeface="Times New Roman" panose="02020603050405020304" pitchFamily="18" charset="0"/>
                <a:cs typeface="Times New Roman" panose="02020603050405020304" pitchFamily="18" charset="0"/>
              </a:rPr>
              <a:t>.  The application must be signed by all LEA superintendents participating in a COOP/Interlocal and will instruct SES Finance the amount of funding to be transferred to the lead LEA.  </a:t>
            </a:r>
          </a:p>
          <a:p>
            <a:pPr marL="0" indent="0">
              <a:buNone/>
            </a:pPr>
            <a:endParaRPr lang="en-US" sz="2800"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93053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CF87B-3606-5AC2-F53C-91545D9AD304}"/>
              </a:ext>
            </a:extLst>
          </p:cNvPr>
          <p:cNvSpPr>
            <a:spLocks noGrp="1"/>
          </p:cNvSpPr>
          <p:nvPr>
            <p:ph type="title"/>
          </p:nvPr>
        </p:nvSpPr>
        <p:spPr>
          <a:xfrm>
            <a:off x="220650" y="365126"/>
            <a:ext cx="8702702" cy="903235"/>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COOP / Interlocal co-op</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A20238FD-B7D3-31BF-215D-30C0F2F55118}"/>
              </a:ext>
            </a:extLst>
          </p:cNvPr>
          <p:cNvSpPr>
            <a:spLocks noGrp="1"/>
          </p:cNvSpPr>
          <p:nvPr>
            <p:ph idx="1"/>
          </p:nvPr>
        </p:nvSpPr>
        <p:spPr>
          <a:xfrm>
            <a:off x="220650" y="1396181"/>
            <a:ext cx="8702702" cy="4780782"/>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Assurances and the LEA Agreement for Special Education must be submitted for each LEA participating in the cooperative or interlocal.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In addition, each participating LEA is still responsible for the compliance with IDEA Part B of the cooperative or interlocal as it relates to each child of the LEA served by the cooperative or interlocal.</a:t>
            </a:r>
          </a:p>
          <a:p>
            <a:endParaRPr lang="en-US" dirty="0"/>
          </a:p>
        </p:txBody>
      </p:sp>
    </p:spTree>
    <p:extLst>
      <p:ext uri="{BB962C8B-B14F-4D97-AF65-F5344CB8AC3E}">
        <p14:creationId xmlns:p14="http://schemas.microsoft.com/office/powerpoint/2010/main" val="26450550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ext&#10;&#10;Description automatically generated with medium confidence">
            <a:extLst>
              <a:ext uri="{FF2B5EF4-FFF2-40B4-BE49-F238E27FC236}">
                <a16:creationId xmlns:a16="http://schemas.microsoft.com/office/drawing/2014/main" id="{520FCE16-7CA4-420E-8CD8-11FF72BB3742}"/>
              </a:ext>
            </a:extLst>
          </p:cNvPr>
          <p:cNvPicPr>
            <a:picLocks noChangeAspect="1"/>
          </p:cNvPicPr>
          <p:nvPr/>
        </p:nvPicPr>
        <p:blipFill>
          <a:blip r:embed="rId2"/>
          <a:stretch>
            <a:fillRect/>
          </a:stretch>
        </p:blipFill>
        <p:spPr>
          <a:xfrm>
            <a:off x="523983" y="0"/>
            <a:ext cx="8044664" cy="6858000"/>
          </a:xfrm>
          <a:prstGeom prst="rect">
            <a:avLst/>
          </a:prstGeom>
        </p:spPr>
      </p:pic>
    </p:spTree>
    <p:extLst>
      <p:ext uri="{BB962C8B-B14F-4D97-AF65-F5344CB8AC3E}">
        <p14:creationId xmlns:p14="http://schemas.microsoft.com/office/powerpoint/2010/main" val="39661083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COOP / Interlocal co-op</a:t>
            </a:r>
          </a:p>
        </p:txBody>
      </p:sp>
      <p:sp>
        <p:nvSpPr>
          <p:cNvPr id="3" name="Content Placeholder 2"/>
          <p:cNvSpPr>
            <a:spLocks noGrp="1"/>
          </p:cNvSpPr>
          <p:nvPr>
            <p:ph idx="1"/>
          </p:nvPr>
        </p:nvSpPr>
        <p:spPr>
          <a:xfrm>
            <a:off x="220650" y="1396181"/>
            <a:ext cx="8702702" cy="4780782"/>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participating in a cooperative arrangement or an interlocal co-op must receive goods or services from the cooperative entity. The special education cooperative cannot act as a flow-through agent but must provide a program consisting of the provision of goods and/or services (70 O.S. §  5-117).</a:t>
            </a:r>
          </a:p>
          <a:p>
            <a:endParaRPr lang="en-US" dirty="0"/>
          </a:p>
        </p:txBody>
      </p:sp>
    </p:spTree>
    <p:extLst>
      <p:ext uri="{BB962C8B-B14F-4D97-AF65-F5344CB8AC3E}">
        <p14:creationId xmlns:p14="http://schemas.microsoft.com/office/powerpoint/2010/main" val="37089336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COOP / Interlocal co-op</a:t>
            </a:r>
          </a:p>
        </p:txBody>
      </p:sp>
      <p:sp>
        <p:nvSpPr>
          <p:cNvPr id="3" name="Content Placeholder 2"/>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Each LEA participating in a cooperative arrangement for the provision of special education services retains the responsibility to ensure that each of its students receives a Free Appropriate Public Education (FAPE), so LEAs participating in such arrangements should monitor service provision as necessary to ensure each student is receiving a FAPE.</a:t>
            </a:r>
          </a:p>
          <a:p>
            <a:endParaRPr lang="en-US" dirty="0">
              <a:solidFill>
                <a:schemeClr val="accent2">
                  <a:lumMod val="75000"/>
                </a:schemeClr>
              </a:solidFill>
            </a:endParaRPr>
          </a:p>
        </p:txBody>
      </p:sp>
    </p:spTree>
    <p:extLst>
      <p:ext uri="{BB962C8B-B14F-4D97-AF65-F5344CB8AC3E}">
        <p14:creationId xmlns:p14="http://schemas.microsoft.com/office/powerpoint/2010/main" val="25131113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5750" y="3487995"/>
            <a:ext cx="8218963" cy="921774"/>
          </a:xfrm>
        </p:spPr>
        <p:txBody>
          <a:bodyPr>
            <a:noAutofit/>
          </a:bodyPr>
          <a:lstStyle/>
          <a:p>
            <a:r>
              <a:rPr lang="en-US" dirty="0">
                <a:latin typeface="Times New Roman" panose="02020603050405020304" pitchFamily="18" charset="0"/>
                <a:cs typeface="Times New Roman" panose="02020603050405020304" pitchFamily="18" charset="0"/>
              </a:rPr>
              <a:t>Submitting Expenditure Reports for Reimbursement</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of Funds</a:t>
            </a:r>
          </a:p>
        </p:txBody>
      </p:sp>
      <p:sp>
        <p:nvSpPr>
          <p:cNvPr id="3" name="Content Placeholder 2"/>
          <p:cNvSpPr>
            <a:spLocks noGrp="1"/>
          </p:cNvSpPr>
          <p:nvPr>
            <p:ph type="body" idx="1"/>
          </p:nvPr>
        </p:nvSpPr>
        <p:spPr/>
        <p:txBody>
          <a:bodyPr/>
          <a:lstStyle/>
          <a:p>
            <a:endParaRPr lang="en-US" dirty="0"/>
          </a:p>
          <a:p>
            <a:endParaRPr lang="en-US" dirty="0"/>
          </a:p>
        </p:txBody>
      </p:sp>
    </p:spTree>
    <p:extLst>
      <p:ext uri="{BB962C8B-B14F-4D97-AF65-F5344CB8AC3E}">
        <p14:creationId xmlns:p14="http://schemas.microsoft.com/office/powerpoint/2010/main" val="24603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LEAs must have completed an online budget application within the GMS for all funds and receive approval from SES finance before applying for expenditure reimbursement.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All special education expenditures must be necessary,  reasonable, and allowable.</a:t>
            </a:r>
          </a:p>
          <a:p>
            <a:endParaRPr lang="en-US" dirty="0"/>
          </a:p>
          <a:p>
            <a:endParaRPr lang="en-US" dirty="0"/>
          </a:p>
        </p:txBody>
      </p:sp>
    </p:spTree>
    <p:extLst>
      <p:ext uri="{BB962C8B-B14F-4D97-AF65-F5344CB8AC3E}">
        <p14:creationId xmlns:p14="http://schemas.microsoft.com/office/powerpoint/2010/main" val="24695188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396181"/>
            <a:ext cx="8702702" cy="4780782"/>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Reimbursement claims are submitted online through the Grants Management Services.</a:t>
            </a:r>
          </a:p>
          <a:p>
            <a:pPr marL="0" indent="0">
              <a:buNone/>
            </a:pPr>
            <a:r>
              <a:rPr lang="en-US" sz="2800" b="1" dirty="0">
                <a:solidFill>
                  <a:schemeClr val="accent6">
                    <a:lumMod val="75000"/>
                  </a:schemeClr>
                </a:solidFill>
                <a:latin typeface="Times New Roman" panose="02020603050405020304" pitchFamily="18" charset="0"/>
                <a:cs typeface="Times New Roman" panose="02020603050405020304" pitchFamily="18" charset="0"/>
              </a:rPr>
              <a:t>NO</a:t>
            </a:r>
            <a:r>
              <a:rPr lang="en-US" sz="2800" dirty="0">
                <a:solidFill>
                  <a:schemeClr val="accent6">
                    <a:lumMod val="75000"/>
                  </a:schemeClr>
                </a:solidFill>
                <a:latin typeface="Times New Roman" panose="02020603050405020304" pitchFamily="18" charset="0"/>
                <a:cs typeface="Times New Roman" panose="02020603050405020304" pitchFamily="18" charset="0"/>
              </a:rPr>
              <a:t> claim will be paid without a valid UEI number and current expiration date.</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Attach supporting documents which must include the Summary Expenditure Report, the Detailed Expenditure Report and </a:t>
            </a:r>
            <a:r>
              <a:rPr lang="en-US" sz="2800" b="1" dirty="0">
                <a:solidFill>
                  <a:schemeClr val="accent6">
                    <a:lumMod val="75000"/>
                  </a:schemeClr>
                </a:solidFill>
                <a:latin typeface="Times New Roman" panose="02020603050405020304" pitchFamily="18" charset="0"/>
                <a:cs typeface="Times New Roman" panose="02020603050405020304" pitchFamily="18" charset="0"/>
              </a:rPr>
              <a:t>all</a:t>
            </a:r>
            <a:r>
              <a:rPr lang="en-US" sz="2800" dirty="0">
                <a:solidFill>
                  <a:schemeClr val="accent6">
                    <a:lumMod val="75000"/>
                  </a:schemeClr>
                </a:solidFill>
                <a:latin typeface="Times New Roman" panose="02020603050405020304" pitchFamily="18" charset="0"/>
                <a:cs typeface="Times New Roman" panose="02020603050405020304" pitchFamily="18" charset="0"/>
              </a:rPr>
              <a:t> required invoices and receipts.</a:t>
            </a:r>
          </a:p>
        </p:txBody>
      </p:sp>
    </p:spTree>
    <p:extLst>
      <p:ext uri="{BB962C8B-B14F-4D97-AF65-F5344CB8AC3E}">
        <p14:creationId xmlns:p14="http://schemas.microsoft.com/office/powerpoint/2010/main" val="10849565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425677"/>
            <a:ext cx="8702702" cy="4751286"/>
          </a:xfrm>
        </p:spPr>
        <p:txBody>
          <a:bodyPr>
            <a:normAutofit/>
          </a:bodyPr>
          <a:lstStyle/>
          <a:p>
            <a:pPr marL="0" indent="0">
              <a:buClr>
                <a:schemeClr val="accent4">
                  <a:lumMod val="75000"/>
                </a:schemeClr>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Supporting documentation includes:</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Requisition</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Receipt(s)</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Invoice Payment</a:t>
            </a:r>
          </a:p>
          <a:p>
            <a:pPr marL="0" indent="0">
              <a:buClr>
                <a:schemeClr val="accent4">
                  <a:lumMod val="75000"/>
                </a:schemeClr>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Without supporting documentation, LEAs cannot prove compliance with IDEA Part B federal grant requirements.</a:t>
            </a:r>
          </a:p>
        </p:txBody>
      </p:sp>
    </p:spTree>
    <p:extLst>
      <p:ext uri="{BB962C8B-B14F-4D97-AF65-F5344CB8AC3E}">
        <p14:creationId xmlns:p14="http://schemas.microsoft.com/office/powerpoint/2010/main" val="28255205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Summary and Detail Expenditure Report must be signed by the Superintendent, or a representative authorized by the local board of education.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Do </a:t>
            </a:r>
            <a:r>
              <a:rPr lang="en-US" sz="2800" b="1" dirty="0">
                <a:solidFill>
                  <a:schemeClr val="accent6">
                    <a:lumMod val="75000"/>
                  </a:schemeClr>
                </a:solidFill>
                <a:latin typeface="Times New Roman" panose="02020603050405020304" pitchFamily="18" charset="0"/>
                <a:cs typeface="Times New Roman" panose="02020603050405020304" pitchFamily="18" charset="0"/>
              </a:rPr>
              <a:t>NOT</a:t>
            </a:r>
            <a:r>
              <a:rPr lang="en-US" sz="2800" dirty="0">
                <a:solidFill>
                  <a:schemeClr val="accent6">
                    <a:lumMod val="75000"/>
                  </a:schemeClr>
                </a:solidFill>
                <a:latin typeface="Times New Roman" panose="02020603050405020304" pitchFamily="18" charset="0"/>
                <a:cs typeface="Times New Roman" panose="02020603050405020304" pitchFamily="18" charset="0"/>
              </a:rPr>
              <a:t> use special characters in your PDF title. (#, @, &amp;, etc.)</a:t>
            </a:r>
          </a:p>
        </p:txBody>
      </p:sp>
    </p:spTree>
    <p:extLst>
      <p:ext uri="{BB962C8B-B14F-4D97-AF65-F5344CB8AC3E}">
        <p14:creationId xmlns:p14="http://schemas.microsoft.com/office/powerpoint/2010/main" val="31242982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406013"/>
            <a:ext cx="8702702" cy="477095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an authorized representative has signed the report, the district must have completed the Board Authorization tab located in their Federal Programs Consolidated Application.</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district must also upload the authorization on school letterhead indicating the appointment.</a:t>
            </a:r>
          </a:p>
        </p:txBody>
      </p:sp>
    </p:spTree>
    <p:extLst>
      <p:ext uri="{BB962C8B-B14F-4D97-AF65-F5344CB8AC3E}">
        <p14:creationId xmlns:p14="http://schemas.microsoft.com/office/powerpoint/2010/main" val="3287051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73973" y="-178594"/>
            <a:ext cx="12001500" cy="7215188"/>
          </a:xfrm>
          <a:prstGeom prst="rect">
            <a:avLst/>
          </a:prstGeom>
          <a:ln>
            <a:solidFill>
              <a:srgbClr val="FF0000"/>
            </a:solidFill>
          </a:ln>
        </p:spPr>
      </p:pic>
      <p:sp>
        <p:nvSpPr>
          <p:cNvPr id="3" name="Rectangle 2"/>
          <p:cNvSpPr/>
          <p:nvPr/>
        </p:nvSpPr>
        <p:spPr>
          <a:xfrm>
            <a:off x="-1215625" y="1562833"/>
            <a:ext cx="1114424" cy="131885"/>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chemeClr val="accent6">
                  <a:lumMod val="75000"/>
                </a:schemeClr>
              </a:solidFill>
            </a:endParaRPr>
          </a:p>
        </p:txBody>
      </p:sp>
      <p:sp>
        <p:nvSpPr>
          <p:cNvPr id="4" name="Oval 3"/>
          <p:cNvSpPr/>
          <p:nvPr/>
        </p:nvSpPr>
        <p:spPr>
          <a:xfrm>
            <a:off x="5930412" y="2037618"/>
            <a:ext cx="975947" cy="53413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Tree>
    <p:extLst>
      <p:ext uri="{BB962C8B-B14F-4D97-AF65-F5344CB8AC3E}">
        <p14:creationId xmlns:p14="http://schemas.microsoft.com/office/powerpoint/2010/main" val="24122511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22182" y="-178594"/>
            <a:ext cx="12001500" cy="7215188"/>
          </a:xfrm>
          <a:prstGeom prst="rect">
            <a:avLst/>
          </a:prstGeom>
          <a:ln>
            <a:solidFill>
              <a:srgbClr val="FF0000"/>
            </a:solidFill>
          </a:ln>
        </p:spPr>
      </p:pic>
      <p:sp>
        <p:nvSpPr>
          <p:cNvPr id="3" name="Rectangle 2"/>
          <p:cNvSpPr/>
          <p:nvPr/>
        </p:nvSpPr>
        <p:spPr>
          <a:xfrm>
            <a:off x="-83527" y="1523268"/>
            <a:ext cx="1332035" cy="171450"/>
          </a:xfrm>
          <a:prstGeom prst="rect">
            <a:avLst/>
          </a:prstGeom>
          <a:solidFill>
            <a:schemeClr val="accent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solidFill>
                <a:srgbClr val="0070C0"/>
              </a:solidFill>
            </a:endParaRPr>
          </a:p>
        </p:txBody>
      </p:sp>
      <p:sp>
        <p:nvSpPr>
          <p:cNvPr id="5" name="Rectangle 4"/>
          <p:cNvSpPr/>
          <p:nvPr/>
        </p:nvSpPr>
        <p:spPr>
          <a:xfrm>
            <a:off x="-874834" y="3046536"/>
            <a:ext cx="791307" cy="11210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6" name="Oval 5"/>
          <p:cNvSpPr/>
          <p:nvPr/>
        </p:nvSpPr>
        <p:spPr>
          <a:xfrm>
            <a:off x="2989386" y="3363058"/>
            <a:ext cx="316523" cy="191233"/>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sp>
        <p:nvSpPr>
          <p:cNvPr id="7" name="Rectangle 6"/>
          <p:cNvSpPr/>
          <p:nvPr/>
        </p:nvSpPr>
        <p:spPr>
          <a:xfrm>
            <a:off x="4814596" y="2901821"/>
            <a:ext cx="914400" cy="144716"/>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48412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150" y="-53068"/>
            <a:ext cx="9201150" cy="7086600"/>
          </a:xfrm>
          <a:prstGeom prst="rect">
            <a:avLst/>
          </a:prstGeom>
        </p:spPr>
      </p:pic>
      <p:sp>
        <p:nvSpPr>
          <p:cNvPr id="2" name="Rectangle 1">
            <a:extLst>
              <a:ext uri="{FF2B5EF4-FFF2-40B4-BE49-F238E27FC236}">
                <a16:creationId xmlns:a16="http://schemas.microsoft.com/office/drawing/2014/main" id="{61EFF60B-F7A2-40C2-9027-42AE6E7A6BD7}"/>
              </a:ext>
            </a:extLst>
          </p:cNvPr>
          <p:cNvSpPr/>
          <p:nvPr/>
        </p:nvSpPr>
        <p:spPr>
          <a:xfrm>
            <a:off x="3127581" y="1404257"/>
            <a:ext cx="1743075" cy="12654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321673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lstStyle/>
          <a:p>
            <a:r>
              <a:rPr lang="en-US" sz="3200" dirty="0">
                <a:solidFill>
                  <a:schemeClr val="accent5"/>
                </a:solidFill>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386348"/>
            <a:ext cx="8702702" cy="4778478"/>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a claim is returned, a message can be viewed informing the district what needs correcting. To view the message go into the Summary Expenditure Report Menu, select which report has been returned, then click the Review Summary button.  </a:t>
            </a:r>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p:txBody>
      </p:sp>
      <p:pic>
        <p:nvPicPr>
          <p:cNvPr id="4" name="Content Placeholder 3"/>
          <p:cNvPicPr>
            <a:picLocks noChangeAspect="1"/>
          </p:cNvPicPr>
          <p:nvPr/>
        </p:nvPicPr>
        <p:blipFill>
          <a:blip r:embed="rId2"/>
          <a:stretch>
            <a:fillRect/>
          </a:stretch>
        </p:blipFill>
        <p:spPr>
          <a:xfrm>
            <a:off x="159703" y="3806613"/>
            <a:ext cx="8835284" cy="2445175"/>
          </a:xfrm>
          <a:prstGeom prst="rect">
            <a:avLst/>
          </a:prstGeom>
          <a:ln>
            <a:solidFill>
              <a:schemeClr val="accent5"/>
            </a:solidFill>
          </a:ln>
        </p:spPr>
      </p:pic>
      <p:sp>
        <p:nvSpPr>
          <p:cNvPr id="12" name="Rectangle 11"/>
          <p:cNvSpPr/>
          <p:nvPr/>
        </p:nvSpPr>
        <p:spPr>
          <a:xfrm>
            <a:off x="4463627" y="4416214"/>
            <a:ext cx="1666240" cy="48767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Down Arrow 12"/>
          <p:cNvSpPr/>
          <p:nvPr/>
        </p:nvSpPr>
        <p:spPr>
          <a:xfrm>
            <a:off x="220650" y="4240106"/>
            <a:ext cx="321204" cy="711200"/>
          </a:xfrm>
          <a:prstGeom prst="down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endParaRPr>
          </a:p>
        </p:txBody>
      </p:sp>
      <p:sp>
        <p:nvSpPr>
          <p:cNvPr id="14" name="Rectangle 13"/>
          <p:cNvSpPr/>
          <p:nvPr/>
        </p:nvSpPr>
        <p:spPr>
          <a:xfrm>
            <a:off x="6858923" y="5849321"/>
            <a:ext cx="1273387" cy="3589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Tree>
    <p:extLst>
      <p:ext uri="{BB962C8B-B14F-4D97-AF65-F5344CB8AC3E}">
        <p14:creationId xmlns:p14="http://schemas.microsoft.com/office/powerpoint/2010/main" val="28241067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28581"/>
          </a:xfrm>
        </p:spPr>
        <p:txBody>
          <a:bodyPr/>
          <a:lstStyle/>
          <a:p>
            <a:r>
              <a:rPr lang="en-US" sz="3600" dirty="0">
                <a:solidFill>
                  <a:schemeClr val="accent5"/>
                </a:solidFill>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20650" y="1396181"/>
            <a:ext cx="8702702" cy="4780782"/>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Select which program review, then click on the Review Checklist button.  Once the checklist appears, you will be able to review the message informing why the claim has been returned.</a:t>
            </a:r>
          </a:p>
          <a:p>
            <a:endParaRPr lang="en-US" dirty="0"/>
          </a:p>
          <a:p>
            <a:endParaRPr lang="en-US" dirty="0"/>
          </a:p>
          <a:p>
            <a:endParaRPr lang="en-US" dirty="0"/>
          </a:p>
        </p:txBody>
      </p:sp>
      <p:pic>
        <p:nvPicPr>
          <p:cNvPr id="4" name="Content Placeholder 3"/>
          <p:cNvPicPr>
            <a:picLocks noChangeAspect="1"/>
          </p:cNvPicPr>
          <p:nvPr/>
        </p:nvPicPr>
        <p:blipFill>
          <a:blip r:embed="rId2"/>
          <a:stretch>
            <a:fillRect/>
          </a:stretch>
        </p:blipFill>
        <p:spPr>
          <a:xfrm>
            <a:off x="132610" y="4392296"/>
            <a:ext cx="8702675" cy="1730798"/>
          </a:xfrm>
          <a:prstGeom prst="rect">
            <a:avLst/>
          </a:prstGeom>
        </p:spPr>
      </p:pic>
      <p:sp>
        <p:nvSpPr>
          <p:cNvPr id="5" name="Rectangle 4"/>
          <p:cNvSpPr/>
          <p:nvPr/>
        </p:nvSpPr>
        <p:spPr>
          <a:xfrm>
            <a:off x="2174240" y="4930987"/>
            <a:ext cx="1205654" cy="3115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p:nvSpPr>
        <p:spPr>
          <a:xfrm>
            <a:off x="3115732" y="5781251"/>
            <a:ext cx="1320801" cy="4872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Up Arrow 16"/>
          <p:cNvSpPr/>
          <p:nvPr/>
        </p:nvSpPr>
        <p:spPr>
          <a:xfrm flipH="1">
            <a:off x="132610" y="5784427"/>
            <a:ext cx="318346" cy="484082"/>
          </a:xfrm>
          <a:prstGeom prst="upArrow">
            <a:avLst>
              <a:gd name="adj1" fmla="val 50000"/>
              <a:gd name="adj2" fmla="val 47202"/>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43324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863906"/>
          </a:xfrm>
        </p:spPr>
        <p:txBody>
          <a:bodyPr/>
          <a:lstStyle/>
          <a:p>
            <a:r>
              <a:rPr lang="en-US" sz="3200" dirty="0">
                <a:solidFill>
                  <a:schemeClr val="accent5"/>
                </a:solidFill>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Expenditure Reporting</a:t>
            </a:r>
          </a:p>
        </p:txBody>
      </p:sp>
      <p:sp>
        <p:nvSpPr>
          <p:cNvPr id="3" name="Content Placeholder 2"/>
          <p:cNvSpPr>
            <a:spLocks noGrp="1"/>
          </p:cNvSpPr>
          <p:nvPr>
            <p:ph idx="1"/>
          </p:nvPr>
        </p:nvSpPr>
        <p:spPr>
          <a:xfrm>
            <a:off x="220650" y="1445342"/>
            <a:ext cx="8702702" cy="4731621"/>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you do not see the below screen, check to see if your pop-up blockers are on. </a:t>
            </a:r>
          </a:p>
          <a:p>
            <a:pPr marL="0" indent="0">
              <a:buNone/>
            </a:pPr>
            <a:endParaRPr lang="en-US" sz="2800" dirty="0">
              <a:solidFill>
                <a:schemeClr val="accent2">
                  <a:lumMod val="75000"/>
                </a:schemeClr>
              </a:solidFill>
            </a:endParaRPr>
          </a:p>
          <a:p>
            <a:pPr marL="0" indent="0">
              <a:buNone/>
            </a:pPr>
            <a:endParaRPr lang="en-US" sz="3200" dirty="0"/>
          </a:p>
        </p:txBody>
      </p:sp>
      <p:pic>
        <p:nvPicPr>
          <p:cNvPr id="4" name="Content Placeholder 3"/>
          <p:cNvPicPr>
            <a:picLocks noChangeAspect="1"/>
          </p:cNvPicPr>
          <p:nvPr/>
        </p:nvPicPr>
        <p:blipFill>
          <a:blip r:embed="rId2"/>
          <a:stretch>
            <a:fillRect/>
          </a:stretch>
        </p:blipFill>
        <p:spPr>
          <a:xfrm>
            <a:off x="100590" y="4128347"/>
            <a:ext cx="8702675" cy="1903307"/>
          </a:xfrm>
          <a:prstGeom prst="rect">
            <a:avLst/>
          </a:prstGeom>
        </p:spPr>
      </p:pic>
      <p:sp>
        <p:nvSpPr>
          <p:cNvPr id="5" name="Rectangle 4"/>
          <p:cNvSpPr/>
          <p:nvPr/>
        </p:nvSpPr>
        <p:spPr>
          <a:xfrm>
            <a:off x="340735" y="5365712"/>
            <a:ext cx="8415338" cy="35221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923064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32732"/>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Proper Use of Codes </a:t>
            </a:r>
          </a:p>
        </p:txBody>
      </p:sp>
      <p:sp>
        <p:nvSpPr>
          <p:cNvPr id="3" name="Content Placeholder 2"/>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For a list of proper use of codes in Special Education see the State Department of Education website, listed under Oklahoma Cost Accounting.</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http://sde.ok.gov</a:t>
            </a:r>
          </a:p>
        </p:txBody>
      </p:sp>
    </p:spTree>
    <p:extLst>
      <p:ext uri="{BB962C8B-B14F-4D97-AF65-F5344CB8AC3E}">
        <p14:creationId xmlns:p14="http://schemas.microsoft.com/office/powerpoint/2010/main" val="34807730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5193792"/>
            <a:ext cx="7772400" cy="575183"/>
          </a:xfrm>
        </p:spPr>
        <p:txBody>
          <a:bodyPr>
            <a:normAutofit fontScale="90000"/>
          </a:bodyPr>
          <a:lstStyle/>
          <a:p>
            <a:r>
              <a:rPr lang="en-US" dirty="0"/>
              <a:t>Time and Effort</a:t>
            </a:r>
          </a:p>
        </p:txBody>
      </p:sp>
      <p:sp>
        <p:nvSpPr>
          <p:cNvPr id="3" name="Rectangle 2"/>
          <p:cNvSpPr/>
          <p:nvPr/>
        </p:nvSpPr>
        <p:spPr>
          <a:xfrm>
            <a:off x="405581" y="3244334"/>
            <a:ext cx="6605709" cy="646331"/>
          </a:xfrm>
          <a:prstGeom prst="rect">
            <a:avLst/>
          </a:prstGeom>
        </p:spPr>
        <p:txBody>
          <a:bodyPr wrap="square">
            <a:spAutoFit/>
          </a:bodyPr>
          <a:lstStyle/>
          <a:p>
            <a:r>
              <a:rPr lang="en-US" sz="3600" dirty="0">
                <a:solidFill>
                  <a:schemeClr val="bg1"/>
                </a:solidFill>
                <a:latin typeface="Times New Roman" panose="02020603050405020304" pitchFamily="18" charset="0"/>
                <a:cs typeface="Times New Roman" panose="02020603050405020304" pitchFamily="18" charset="0"/>
              </a:rPr>
              <a:t>Year End CloseOut</a:t>
            </a:r>
          </a:p>
        </p:txBody>
      </p:sp>
    </p:spTree>
    <p:extLst>
      <p:ext uri="{BB962C8B-B14F-4D97-AF65-F5344CB8AC3E}">
        <p14:creationId xmlns:p14="http://schemas.microsoft.com/office/powerpoint/2010/main" val="132901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Year End Closeout</a:t>
            </a:r>
          </a:p>
        </p:txBody>
      </p:sp>
      <p:sp>
        <p:nvSpPr>
          <p:cNvPr id="3" name="Content Placeholder 2"/>
          <p:cNvSpPr>
            <a:spLocks noGrp="1"/>
          </p:cNvSpPr>
          <p:nvPr>
            <p:ph idx="1"/>
          </p:nvPr>
        </p:nvSpPr>
        <p:spPr>
          <a:xfrm>
            <a:off x="457200" y="1417638"/>
            <a:ext cx="8229600" cy="4708525"/>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must perform a closeout to end the fiscal year.</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Closeouts must be completed by September 1.</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The closeout informs the SDE that the district has concluded expenditure reporting for the year.</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Closeouts also move all unspent funds to the next fiscal year for budgeting.</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The closeout process is a simple procedure that closely resembles the creation of an expenditure report.</a:t>
            </a:r>
          </a:p>
        </p:txBody>
      </p:sp>
    </p:spTree>
    <p:extLst>
      <p:ext uri="{BB962C8B-B14F-4D97-AF65-F5344CB8AC3E}">
        <p14:creationId xmlns:p14="http://schemas.microsoft.com/office/powerpoint/2010/main" val="9348786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2E110-D6F8-4FEE-9AFF-B228066A128F}"/>
              </a:ext>
            </a:extLst>
          </p:cNvPr>
          <p:cNvSpPr>
            <a:spLocks noGrp="1"/>
          </p:cNvSpPr>
          <p:nvPr>
            <p:ph type="title"/>
          </p:nvPr>
        </p:nvSpPr>
        <p:spPr>
          <a:xfrm>
            <a:off x="220650" y="365127"/>
            <a:ext cx="8702702" cy="913068"/>
          </a:xfrm>
        </p:spPr>
        <p:txBody>
          <a:bodyPr/>
          <a:lstStyle/>
          <a:p>
            <a:r>
              <a:rPr lang="en-US" sz="32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Year End Closeout</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65442924-6303-4704-AC3A-74878421038E}"/>
              </a:ext>
            </a:extLst>
          </p:cNvPr>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Projects that require a closeout to be completed are:</a:t>
            </a:r>
          </a:p>
          <a:p>
            <a:pPr marL="0" indent="0">
              <a:buNone/>
            </a:pPr>
            <a:r>
              <a:rPr lang="en-US" sz="2800" b="0" i="0" dirty="0">
                <a:solidFill>
                  <a:schemeClr val="accent6">
                    <a:lumMod val="75000"/>
                  </a:schemeClr>
                </a:solidFill>
                <a:effectLst/>
                <a:latin typeface="Times New Roman" panose="02020603050405020304" pitchFamily="18" charset="0"/>
                <a:cs typeface="Times New Roman" panose="02020603050405020304" pitchFamily="18" charset="0"/>
              </a:rPr>
              <a:t>Projects 621, 623, 625, 641, 642.</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b="0" i="0" dirty="0">
                <a:solidFill>
                  <a:schemeClr val="accent6">
                    <a:lumMod val="75000"/>
                  </a:schemeClr>
                </a:solidFill>
                <a:effectLst/>
                <a:latin typeface="Times New Roman" panose="02020603050405020304" pitchFamily="18" charset="0"/>
                <a:cs typeface="Times New Roman" panose="02020603050405020304" pitchFamily="18" charset="0"/>
              </a:rPr>
              <a:t>Projects NOT requiring a closeout to be completed are:</a:t>
            </a:r>
          </a:p>
          <a:p>
            <a:pPr marL="0" indent="0">
              <a:buNone/>
            </a:pPr>
            <a:r>
              <a:rPr lang="en-US" sz="2800" b="0" i="0" dirty="0">
                <a:solidFill>
                  <a:schemeClr val="accent6">
                    <a:lumMod val="75000"/>
                  </a:schemeClr>
                </a:solidFill>
                <a:effectLst/>
                <a:latin typeface="Times New Roman" panose="02020603050405020304" pitchFamily="18" charset="0"/>
                <a:cs typeface="Times New Roman" panose="02020603050405020304" pitchFamily="18" charset="0"/>
              </a:rPr>
              <a:t>Projects 611,613, 615, 616, 618, 619, 626, 627, and 630.</a:t>
            </a: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64170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Year End Closeout</a:t>
            </a:r>
          </a:p>
        </p:txBody>
      </p:sp>
      <p:sp>
        <p:nvSpPr>
          <p:cNvPr id="3" name="Content Placeholder 2"/>
          <p:cNvSpPr>
            <a:spLocks noGrp="1"/>
          </p:cNvSpPr>
          <p:nvPr>
            <p:ph idx="1"/>
          </p:nvPr>
        </p:nvSpPr>
        <p:spPr>
          <a:xfrm>
            <a:off x="220650" y="1396181"/>
            <a:ext cx="8702702" cy="4780782"/>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When completing the closeout report, a district must upload a Time and Effort Report and a Vendor Performance Review form, if applicable. </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 Time and Effort report is required if IDEA Part B funds are used to pay any salary (object code 100).  </a:t>
            </a:r>
          </a:p>
          <a:p>
            <a:pPr lvl="1">
              <a:buClr>
                <a:schemeClr val="accent4">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 Vendor Performance Review is required for </a:t>
            </a:r>
            <a:r>
              <a:rPr lang="en-US" sz="2800" b="1" dirty="0">
                <a:solidFill>
                  <a:schemeClr val="accent6">
                    <a:lumMod val="75000"/>
                  </a:schemeClr>
                </a:solidFill>
                <a:latin typeface="Times New Roman" panose="02020603050405020304" pitchFamily="18" charset="0"/>
                <a:cs typeface="Times New Roman" panose="02020603050405020304" pitchFamily="18" charset="0"/>
              </a:rPr>
              <a:t>each</a:t>
            </a:r>
            <a:r>
              <a:rPr lang="en-US" sz="2800" dirty="0">
                <a:solidFill>
                  <a:schemeClr val="accent6">
                    <a:lumMod val="75000"/>
                  </a:schemeClr>
                </a:solidFill>
                <a:latin typeface="Times New Roman" panose="02020603050405020304" pitchFamily="18" charset="0"/>
                <a:cs typeface="Times New Roman" panose="02020603050405020304" pitchFamily="18" charset="0"/>
              </a:rPr>
              <a:t> vendor if IDEA Part B funds are used to pay any Contract Service (object code 300).</a:t>
            </a:r>
          </a:p>
        </p:txBody>
      </p:sp>
    </p:spTree>
    <p:extLst>
      <p:ext uri="{BB962C8B-B14F-4D97-AF65-F5344CB8AC3E}">
        <p14:creationId xmlns:p14="http://schemas.microsoft.com/office/powerpoint/2010/main" val="2358868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5193792"/>
            <a:ext cx="7772400" cy="575183"/>
          </a:xfrm>
        </p:spPr>
        <p:txBody>
          <a:bodyPr>
            <a:normAutofit fontScale="90000"/>
          </a:bodyPr>
          <a:lstStyle/>
          <a:p>
            <a:r>
              <a:rPr lang="en-US" dirty="0"/>
              <a:t>Time and Effort</a:t>
            </a:r>
          </a:p>
        </p:txBody>
      </p:sp>
      <p:sp>
        <p:nvSpPr>
          <p:cNvPr id="3" name="Rectangle 2"/>
          <p:cNvSpPr/>
          <p:nvPr/>
        </p:nvSpPr>
        <p:spPr>
          <a:xfrm>
            <a:off x="405581" y="3244334"/>
            <a:ext cx="6605709" cy="646331"/>
          </a:xfrm>
          <a:prstGeom prst="rect">
            <a:avLst/>
          </a:prstGeom>
        </p:spPr>
        <p:txBody>
          <a:bodyPr wrap="square">
            <a:spAutoFit/>
          </a:bodyPr>
          <a:lstStyle/>
          <a:p>
            <a:r>
              <a:rPr lang="en-US" sz="3600" dirty="0">
                <a:solidFill>
                  <a:schemeClr val="bg1"/>
                </a:solidFill>
                <a:latin typeface="Times New Roman" panose="02020603050405020304" pitchFamily="18" charset="0"/>
                <a:cs typeface="Times New Roman" panose="02020603050405020304" pitchFamily="18" charset="0"/>
              </a:rPr>
              <a:t>Time and Effort</a:t>
            </a:r>
          </a:p>
        </p:txBody>
      </p:sp>
    </p:spTree>
    <p:extLst>
      <p:ext uri="{BB962C8B-B14F-4D97-AF65-F5344CB8AC3E}">
        <p14:creationId xmlns:p14="http://schemas.microsoft.com/office/powerpoint/2010/main" val="544701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386348"/>
            <a:ext cx="8702702" cy="4790615"/>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In general, salaries and wages of employees who work on federally funded programs may be paid with federal funds as long as they are working on the grant objectives and appropriate time and effort records are maintained.</a:t>
            </a:r>
          </a:p>
          <a:p>
            <a:endParaRPr lang="en-US" dirty="0"/>
          </a:p>
        </p:txBody>
      </p:sp>
    </p:spTree>
    <p:extLst>
      <p:ext uri="{BB962C8B-B14F-4D97-AF65-F5344CB8AC3E}">
        <p14:creationId xmlns:p14="http://schemas.microsoft.com/office/powerpoint/2010/main" val="34216083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25358"/>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All employees must maintain documentation showing that their salaries are allocable to a federal program.</a:t>
            </a:r>
          </a:p>
          <a:p>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That documentation must be based on records that accurately reflect the work performed.</a:t>
            </a:r>
          </a:p>
          <a:p>
            <a:endParaRPr lang="en-US" dirty="0"/>
          </a:p>
        </p:txBody>
      </p:sp>
    </p:spTree>
    <p:extLst>
      <p:ext uri="{BB962C8B-B14F-4D97-AF65-F5344CB8AC3E}">
        <p14:creationId xmlns:p14="http://schemas.microsoft.com/office/powerpoint/2010/main" val="10401068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386348"/>
            <a:ext cx="8702702" cy="4790615"/>
          </a:xfrm>
        </p:spPr>
        <p:txBody>
          <a:bodyPr>
            <a:normAutofit/>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Federal regulation requires that any salaries and benefits charged to a federal award(s) must be documented in writing.</a:t>
            </a:r>
          </a:p>
          <a:p>
            <a:pPr marL="0" indent="0">
              <a:buNone/>
            </a:pPr>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Reflect actual time spent on activities to which federal program(s) are being charged.</a:t>
            </a:r>
          </a:p>
          <a:p>
            <a:pPr lvl="1">
              <a:buClr>
                <a:schemeClr val="accent4">
                  <a:lumMod val="75000"/>
                </a:schemeClr>
              </a:buClr>
              <a:buFont typeface="Wingdings" panose="05000000000000000000" pitchFamily="2" charset="2"/>
              <a:buChar char="Ø"/>
            </a:pPr>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It is recommended documentation is to be signed by the employee and the employee’s supervisor.</a:t>
            </a:r>
          </a:p>
          <a:p>
            <a:endParaRPr lang="en-US" dirty="0"/>
          </a:p>
        </p:txBody>
      </p:sp>
    </p:spTree>
    <p:extLst>
      <p:ext uri="{BB962C8B-B14F-4D97-AF65-F5344CB8AC3E}">
        <p14:creationId xmlns:p14="http://schemas.microsoft.com/office/powerpoint/2010/main" val="67521185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406013"/>
            <a:ext cx="8702702" cy="5275006"/>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Time and effort reports should be prepared for any staff with salary and benefits that are charged:</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Directly to a federal award.</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Directly to multiple federal awards.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Directly to any combination of federal awards    	and other State or Local fund sources.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Keep time and effort reports on file at the district.</a:t>
            </a:r>
          </a:p>
          <a:p>
            <a:endParaRPr lang="en-US" dirty="0"/>
          </a:p>
        </p:txBody>
      </p:sp>
    </p:spTree>
    <p:extLst>
      <p:ext uri="{BB962C8B-B14F-4D97-AF65-F5344CB8AC3E}">
        <p14:creationId xmlns:p14="http://schemas.microsoft.com/office/powerpoint/2010/main" val="32241218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4"/>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406013"/>
            <a:ext cx="8702702" cy="4770950"/>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Single Cost Objective</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 single work activity that may be funded by one or more fund sources.</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Semi-annual time and effort documentation is made in arrears.</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be signed by the supervisor.</a:t>
            </a:r>
          </a:p>
          <a:p>
            <a:pPr>
              <a:buClr>
                <a:schemeClr val="accent2">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dirty="0">
                <a:solidFill>
                  <a:schemeClr val="accent6">
                    <a:lumMod val="75000"/>
                  </a:schemeClr>
                </a:solidFill>
                <a:latin typeface="Times New Roman" panose="02020603050405020304" pitchFamily="18" charset="0"/>
                <a:cs typeface="Times New Roman" panose="02020603050405020304" pitchFamily="18" charset="0"/>
              </a:rPr>
              <a:t>(Arrears is a financial and legal term that refers to the </a:t>
            </a:r>
            <a:r>
              <a:rPr lang="en-US" b="1" dirty="0">
                <a:solidFill>
                  <a:schemeClr val="accent6">
                    <a:lumMod val="75000"/>
                  </a:schemeClr>
                </a:solidFill>
                <a:latin typeface="Times New Roman" panose="02020603050405020304" pitchFamily="18" charset="0"/>
                <a:cs typeface="Times New Roman" panose="02020603050405020304" pitchFamily="18" charset="0"/>
              </a:rPr>
              <a:t>status of payments in relation to their due dates</a:t>
            </a:r>
            <a:r>
              <a:rPr lang="en-US" dirty="0">
                <a:solidFill>
                  <a:schemeClr val="accent6">
                    <a:lumMod val="75000"/>
                  </a:schemeClr>
                </a:solidFill>
                <a:latin typeface="Times New Roman" panose="02020603050405020304" pitchFamily="18" charset="0"/>
                <a:cs typeface="Times New Roman" panose="02020603050405020304" pitchFamily="18" charset="0"/>
              </a:rPr>
              <a:t>. The word is most commonly used to describe an obligation or liability that has not received payment by its due date.)</a:t>
            </a:r>
          </a:p>
        </p:txBody>
      </p:sp>
    </p:spTree>
    <p:extLst>
      <p:ext uri="{BB962C8B-B14F-4D97-AF65-F5344CB8AC3E}">
        <p14:creationId xmlns:p14="http://schemas.microsoft.com/office/powerpoint/2010/main" val="2618416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417834"/>
            <a:ext cx="8702702" cy="5241063"/>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Multiple Cost Objectives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For employees who have different jobs or are paid with different funds;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reflect an after-the-fact distribution of the actual activity of each employee;</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account for the total activity for which each employee is compensated;</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be prepared monthly and coincide with one or more pay periods; and</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be signed by the employee and supervisor.</a:t>
            </a:r>
          </a:p>
          <a:p>
            <a:endParaRPr lang="en-US" dirty="0"/>
          </a:p>
        </p:txBody>
      </p:sp>
    </p:spTree>
    <p:extLst>
      <p:ext uri="{BB962C8B-B14F-4D97-AF65-F5344CB8AC3E}">
        <p14:creationId xmlns:p14="http://schemas.microsoft.com/office/powerpoint/2010/main" val="31818284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Time and Effort</a:t>
            </a:r>
          </a:p>
        </p:txBody>
      </p:sp>
      <p:sp>
        <p:nvSpPr>
          <p:cNvPr id="3" name="Content Placeholder 2"/>
          <p:cNvSpPr>
            <a:spLocks noGrp="1"/>
          </p:cNvSpPr>
          <p:nvPr>
            <p:ph idx="1"/>
          </p:nvPr>
        </p:nvSpPr>
        <p:spPr>
          <a:xfrm>
            <a:off x="220650" y="1396181"/>
            <a:ext cx="8702702" cy="4780782"/>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Remember:</a:t>
            </a:r>
          </a:p>
          <a:p>
            <a:pPr marL="342900" lvl="1" indent="0">
              <a:buNone/>
            </a:pPr>
            <a:r>
              <a:rPr lang="en-US" sz="2800" b="1" dirty="0">
                <a:solidFill>
                  <a:schemeClr val="accent6">
                    <a:lumMod val="75000"/>
                  </a:schemeClr>
                </a:solidFill>
                <a:latin typeface="Times New Roman" panose="02020603050405020304" pitchFamily="18" charset="0"/>
                <a:cs typeface="Times New Roman" panose="02020603050405020304" pitchFamily="18" charset="0"/>
              </a:rPr>
              <a:t>One</a:t>
            </a:r>
            <a:r>
              <a:rPr lang="en-US" sz="2800" dirty="0">
                <a:solidFill>
                  <a:schemeClr val="accent6">
                    <a:lumMod val="75000"/>
                  </a:schemeClr>
                </a:solidFill>
                <a:latin typeface="Times New Roman" panose="02020603050405020304" pitchFamily="18" charset="0"/>
                <a:cs typeface="Times New Roman" panose="02020603050405020304" pitchFamily="18" charset="0"/>
              </a:rPr>
              <a:t> time and effort report of an actual employee must be uploaded during the district’s closeout.</a:t>
            </a:r>
          </a:p>
          <a:p>
            <a:endParaRPr lang="en-US" dirty="0"/>
          </a:p>
        </p:txBody>
      </p:sp>
    </p:spTree>
    <p:extLst>
      <p:ext uri="{BB962C8B-B14F-4D97-AF65-F5344CB8AC3E}">
        <p14:creationId xmlns:p14="http://schemas.microsoft.com/office/powerpoint/2010/main" val="42566778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DF039-35C7-FA75-3FD0-A149F3F50DF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Special Education Professional </a:t>
            </a:r>
            <a:r>
              <a:rPr lang="en-US" dirty="0" err="1">
                <a:latin typeface="Times New Roman" panose="02020603050405020304" pitchFamily="18" charset="0"/>
                <a:cs typeface="Times New Roman" panose="02020603050405020304" pitchFamily="18" charset="0"/>
              </a:rPr>
              <a:t>Developent</a:t>
            </a:r>
            <a:endParaRPr lang="en-US"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606D55EE-83FD-F94C-3C6B-47DEF6B850E1}"/>
              </a:ext>
            </a:extLst>
          </p:cNvPr>
          <p:cNvSpPr>
            <a:spLocks noGrp="1"/>
          </p:cNvSpPr>
          <p:nvPr>
            <p:ph type="body" idx="1"/>
          </p:nvPr>
        </p:nvSpPr>
        <p:spPr/>
        <p:txBody>
          <a:bodyPr>
            <a:normAutofit/>
          </a:bodyPr>
          <a:lstStyle/>
          <a:p>
            <a:endParaRPr lang="en-US" sz="3600" dirty="0">
              <a:latin typeface="Times New Roman" panose="02020603050405020304" pitchFamily="18" charset="0"/>
              <a:cs typeface="Times New Roman" panose="02020603050405020304" pitchFamily="18" charset="0"/>
            </a:endParaRPr>
          </a:p>
          <a:p>
            <a:r>
              <a:rPr lang="en-US" sz="3600" b="1" dirty="0">
                <a:solidFill>
                  <a:schemeClr val="accent6">
                    <a:lumMod val="75000"/>
                  </a:schemeClr>
                </a:solidFill>
                <a:latin typeface="Times New Roman" panose="02020603050405020304" pitchFamily="18" charset="0"/>
                <a:cs typeface="Times New Roman" panose="02020603050405020304" pitchFamily="18" charset="0"/>
              </a:rPr>
              <a:t>Project 613</a:t>
            </a:r>
          </a:p>
        </p:txBody>
      </p:sp>
    </p:spTree>
    <p:extLst>
      <p:ext uri="{BB962C8B-B14F-4D97-AF65-F5344CB8AC3E}">
        <p14:creationId xmlns:p14="http://schemas.microsoft.com/office/powerpoint/2010/main" val="39420368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3"/>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613</a:t>
            </a:r>
          </a:p>
        </p:txBody>
      </p:sp>
      <p:sp>
        <p:nvSpPr>
          <p:cNvPr id="3" name="Content Placeholder 2"/>
          <p:cNvSpPr>
            <a:spLocks noGrp="1"/>
          </p:cNvSpPr>
          <p:nvPr>
            <p:ph idx="1"/>
          </p:nvPr>
        </p:nvSpPr>
        <p:spPr>
          <a:xfrm>
            <a:off x="220650" y="1386348"/>
            <a:ext cx="8702702" cy="4790615"/>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intent of this grant is to encourage district involvement in Professional Development opportunities. Funds may be used to help pay costs associated with attending SES sponsored events.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Acceptable events can be located on our website.</a:t>
            </a:r>
          </a:p>
        </p:txBody>
      </p:sp>
    </p:spTree>
    <p:extLst>
      <p:ext uri="{BB962C8B-B14F-4D97-AF65-F5344CB8AC3E}">
        <p14:creationId xmlns:p14="http://schemas.microsoft.com/office/powerpoint/2010/main" val="33639807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0608"/>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613</a:t>
            </a:r>
          </a:p>
        </p:txBody>
      </p:sp>
      <p:sp>
        <p:nvSpPr>
          <p:cNvPr id="3" name="Content Placeholder 2"/>
          <p:cNvSpPr>
            <a:spLocks noGrp="1"/>
          </p:cNvSpPr>
          <p:nvPr>
            <p:ph idx="1"/>
          </p:nvPr>
        </p:nvSpPr>
        <p:spPr>
          <a:xfrm>
            <a:off x="457200" y="1417638"/>
            <a:ext cx="8229600" cy="5256007"/>
          </a:xfrm>
        </p:spPr>
        <p:txBody>
          <a:bodyPr>
            <a:normAutofit/>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 application is located on the Grant Management System. This project is to reimburse districts the costs of travel, substitute teachers, registration, and hotel for eligible events/training.  </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Funds for this project are limited and based on availability. </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 No district will receive an allocation.</a:t>
            </a: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These funds do not carry over.</a:t>
            </a:r>
          </a:p>
          <a:p>
            <a:endParaRPr lang="en-US" dirty="0"/>
          </a:p>
        </p:txBody>
      </p:sp>
    </p:spTree>
    <p:extLst>
      <p:ext uri="{BB962C8B-B14F-4D97-AF65-F5344CB8AC3E}">
        <p14:creationId xmlns:p14="http://schemas.microsoft.com/office/powerpoint/2010/main" val="245975520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9339F-FBD7-D9B5-8EAF-28D374C15EFC}"/>
              </a:ext>
            </a:extLst>
          </p:cNvPr>
          <p:cNvSpPr>
            <a:spLocks noGrp="1"/>
          </p:cNvSpPr>
          <p:nvPr>
            <p:ph type="title"/>
          </p:nvPr>
        </p:nvSpPr>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613</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6EEAD81B-68D7-6970-BD40-333C8640A4A9}"/>
              </a:ext>
            </a:extLst>
          </p:cNvPr>
          <p:cNvSpPr>
            <a:spLocks noGrp="1"/>
          </p:cNvSpPr>
          <p:nvPr>
            <p:ph idx="1"/>
          </p:nvPr>
        </p:nvSpPr>
        <p:spPr/>
        <p:txBody>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Required information:</a:t>
            </a: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Name and title of staff members attending the 	event/training</a:t>
            </a: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Event/training title and assigned number and date</a:t>
            </a: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Estimated cost breakdown</a:t>
            </a:r>
          </a:p>
          <a:p>
            <a:endParaRPr lang="en-US" dirty="0"/>
          </a:p>
        </p:txBody>
      </p:sp>
    </p:spTree>
    <p:extLst>
      <p:ext uri="{BB962C8B-B14F-4D97-AF65-F5344CB8AC3E}">
        <p14:creationId xmlns:p14="http://schemas.microsoft.com/office/powerpoint/2010/main" val="14407936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613</a:t>
            </a:r>
          </a:p>
        </p:txBody>
      </p:sp>
      <p:sp>
        <p:nvSpPr>
          <p:cNvPr id="3" name="Content Placeholder 2"/>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Reimbursement will include:</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Mileage</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Substitute cost</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Registration</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Hotel</a:t>
            </a:r>
          </a:p>
          <a:p>
            <a:pPr lvl="1">
              <a:buClr>
                <a:schemeClr val="accent2"/>
              </a:buClr>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342900" lvl="1" indent="0">
              <a:buClr>
                <a:schemeClr val="accent2"/>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OSDE will consider the US General Service Administration (GSA) rate as the reasonable and necessary rate for reimbursement.</a:t>
            </a:r>
          </a:p>
          <a:p>
            <a:endParaRPr lang="en-US" dirty="0"/>
          </a:p>
        </p:txBody>
      </p:sp>
    </p:spTree>
    <p:extLst>
      <p:ext uri="{BB962C8B-B14F-4D97-AF65-F5344CB8AC3E}">
        <p14:creationId xmlns:p14="http://schemas.microsoft.com/office/powerpoint/2010/main" val="20635660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0608"/>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613</a:t>
            </a:r>
          </a:p>
        </p:txBody>
      </p:sp>
      <p:sp>
        <p:nvSpPr>
          <p:cNvPr id="3" name="Content Placeholder 2"/>
          <p:cNvSpPr>
            <a:spLocks noGrp="1"/>
          </p:cNvSpPr>
          <p:nvPr>
            <p:ph idx="1"/>
          </p:nvPr>
        </p:nvSpPr>
        <p:spPr>
          <a:xfrm>
            <a:off x="220650" y="1435510"/>
            <a:ext cx="8702702" cy="4741453"/>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Reimbursement will not include:</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Individual Reimbursement </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Per Diem / Food</a:t>
            </a:r>
          </a:p>
          <a:p>
            <a:endParaRPr lang="en-US" dirty="0"/>
          </a:p>
        </p:txBody>
      </p:sp>
    </p:spTree>
    <p:extLst>
      <p:ext uri="{BB962C8B-B14F-4D97-AF65-F5344CB8AC3E}">
        <p14:creationId xmlns:p14="http://schemas.microsoft.com/office/powerpoint/2010/main" val="220160431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5750" y="1709739"/>
            <a:ext cx="4908308" cy="2739495"/>
          </a:xfrm>
        </p:spPr>
        <p:txBody>
          <a:bodyPr/>
          <a:lstStyle/>
          <a:p>
            <a:r>
              <a:rPr lang="en-US" dirty="0">
                <a:latin typeface="Times New Roman" panose="02020603050405020304" pitchFamily="18" charset="0"/>
                <a:cs typeface="Times New Roman" panose="02020603050405020304" pitchFamily="18" charset="0"/>
              </a:rPr>
              <a:t>Special Education Professional Development/District</a:t>
            </a:r>
          </a:p>
        </p:txBody>
      </p:sp>
      <p:sp>
        <p:nvSpPr>
          <p:cNvPr id="3" name="Text Placeholder 2"/>
          <p:cNvSpPr>
            <a:spLocks noGrp="1"/>
          </p:cNvSpPr>
          <p:nvPr>
            <p:ph type="body" idx="1"/>
          </p:nvPr>
        </p:nvSpPr>
        <p:spPr>
          <a:xfrm>
            <a:off x="275750" y="5243052"/>
            <a:ext cx="8592500" cy="846599"/>
          </a:xfrm>
        </p:spPr>
        <p:txBody>
          <a:bodyPr>
            <a:norm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Project 615</a:t>
            </a:r>
          </a:p>
        </p:txBody>
      </p:sp>
    </p:spTree>
    <p:extLst>
      <p:ext uri="{BB962C8B-B14F-4D97-AF65-F5344CB8AC3E}">
        <p14:creationId xmlns:p14="http://schemas.microsoft.com/office/powerpoint/2010/main" val="89032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269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615</a:t>
            </a:r>
          </a:p>
        </p:txBody>
      </p:sp>
      <p:sp>
        <p:nvSpPr>
          <p:cNvPr id="3" name="Content Placeholder 2"/>
          <p:cNvSpPr>
            <a:spLocks noGrp="1"/>
          </p:cNvSpPr>
          <p:nvPr>
            <p:ph idx="1"/>
          </p:nvPr>
        </p:nvSpPr>
        <p:spPr>
          <a:xfrm>
            <a:off x="220650" y="1406013"/>
            <a:ext cx="8702702" cy="477095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purpose of this project is to provide additional funds to districts, based on their most recent child count, and are used only for professional development activities that increase the ability of teachers to ensure positive outcomes for students with disabilities.  </a:t>
            </a:r>
          </a:p>
        </p:txBody>
      </p:sp>
    </p:spTree>
    <p:extLst>
      <p:ext uri="{BB962C8B-B14F-4D97-AF65-F5344CB8AC3E}">
        <p14:creationId xmlns:p14="http://schemas.microsoft.com/office/powerpoint/2010/main" val="16046805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36900"/>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615</a:t>
            </a:r>
          </a:p>
        </p:txBody>
      </p:sp>
      <p:sp>
        <p:nvSpPr>
          <p:cNvPr id="3" name="Content Placeholder 2"/>
          <p:cNvSpPr>
            <a:spLocks noGrp="1"/>
          </p:cNvSpPr>
          <p:nvPr>
            <p:ph idx="1"/>
          </p:nvPr>
        </p:nvSpPr>
        <p:spPr>
          <a:xfrm>
            <a:off x="220650" y="1386348"/>
            <a:ext cx="8702702" cy="4790615"/>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Examples of usage are:</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Inviting Speakers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Purchasing Books for Staff</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Attending Conferences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Conducting Trainings</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Attending Webinars</a:t>
            </a:r>
          </a:p>
          <a:p>
            <a:endParaRPr lang="en-US" dirty="0"/>
          </a:p>
        </p:txBody>
      </p:sp>
    </p:spTree>
    <p:extLst>
      <p:ext uri="{BB962C8B-B14F-4D97-AF65-F5344CB8AC3E}">
        <p14:creationId xmlns:p14="http://schemas.microsoft.com/office/powerpoint/2010/main" val="23099784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269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615</a:t>
            </a:r>
          </a:p>
        </p:txBody>
      </p:sp>
      <p:sp>
        <p:nvSpPr>
          <p:cNvPr id="3" name="Content Placeholder 2"/>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application will be completed online through the Grant Management System.</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application will ask for an explanation of the activity and must be completed for the entire allocation.</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must complete an online budget by December 31 or  forfeit their allocation, in which the funds will be retrieved back by Special Education Services.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do not carryover.</a:t>
            </a:r>
          </a:p>
          <a:p>
            <a:pPr marL="0" indent="0">
              <a:buNone/>
            </a:pPr>
            <a:endParaRPr lang="en-US" sz="2800" dirty="0">
              <a:solidFill>
                <a:schemeClr val="accent2">
                  <a:lumMod val="75000"/>
                </a:scheme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7518303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38F0-4D3B-4F4F-B7C7-39C7028B3883}"/>
              </a:ext>
            </a:extLst>
          </p:cNvPr>
          <p:cNvSpPr>
            <a:spLocks noGrp="1"/>
          </p:cNvSpPr>
          <p:nvPr>
            <p:ph type="title"/>
          </p:nvPr>
        </p:nvSpPr>
        <p:spPr>
          <a:xfrm>
            <a:off x="220650" y="365127"/>
            <a:ext cx="8702702" cy="913068"/>
          </a:xfrm>
        </p:spPr>
        <p:txBody>
          <a:bodyPr/>
          <a:lstStyle/>
          <a:p>
            <a:r>
              <a:rPr lang="en-US" sz="3200" dirty="0">
                <a:solidFill>
                  <a:schemeClr val="accent4">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615</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B06AD047-6AF1-4F17-964A-BA1129047C8A}"/>
              </a:ext>
            </a:extLst>
          </p:cNvPr>
          <p:cNvSpPr>
            <a:spLocks noGrp="1"/>
          </p:cNvSpPr>
          <p:nvPr>
            <p:ph idx="1"/>
          </p:nvPr>
        </p:nvSpPr>
        <p:spPr>
          <a:xfrm>
            <a:off x="220650" y="1376516"/>
            <a:ext cx="8702702" cy="4800447"/>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If found in noncompliance and/or has not met the state target in the same area/indicator across three consecutive years (for indicators 4,9,10,11,12,13, and DMR Level 3 or 4) LEAs will be required to use a portion of their 615 funds to address their improvement plan implementation.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amount of funds to be directed will be determined within a consultation with SES.</a:t>
            </a:r>
          </a:p>
        </p:txBody>
      </p:sp>
    </p:spTree>
    <p:extLst>
      <p:ext uri="{BB962C8B-B14F-4D97-AF65-F5344CB8AC3E}">
        <p14:creationId xmlns:p14="http://schemas.microsoft.com/office/powerpoint/2010/main" val="13256466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Certification Examination Reimbursement</a:t>
            </a:r>
          </a:p>
        </p:txBody>
      </p:sp>
      <p:sp>
        <p:nvSpPr>
          <p:cNvPr id="3" name="Text Placeholder 2"/>
          <p:cNvSpPr>
            <a:spLocks noGrp="1"/>
          </p:cNvSpPr>
          <p:nvPr>
            <p:ph type="body" idx="1"/>
          </p:nvPr>
        </p:nvSpPr>
        <p:spPr>
          <a:xfrm>
            <a:off x="275750" y="5243052"/>
            <a:ext cx="8592500" cy="846599"/>
          </a:xfrm>
        </p:spPr>
        <p:txBody>
          <a:bodyPr>
            <a:norm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Project 616</a:t>
            </a:r>
          </a:p>
        </p:txBody>
      </p:sp>
    </p:spTree>
    <p:extLst>
      <p:ext uri="{BB962C8B-B14F-4D97-AF65-F5344CB8AC3E}">
        <p14:creationId xmlns:p14="http://schemas.microsoft.com/office/powerpoint/2010/main" val="3830017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616</a:t>
            </a:r>
          </a:p>
        </p:txBody>
      </p:sp>
      <p:sp>
        <p:nvSpPr>
          <p:cNvPr id="3" name="Content Placeholder 2"/>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purpose of this project is to reimburse districts for assisting teachers that need to take and pass additional subject area certification examinations.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It is limited to one exam per individual, and districts must provide justification for the necessity of each individual to take and pass the subject area examination.</a:t>
            </a:r>
          </a:p>
        </p:txBody>
      </p:sp>
    </p:spTree>
    <p:extLst>
      <p:ext uri="{BB962C8B-B14F-4D97-AF65-F5344CB8AC3E}">
        <p14:creationId xmlns:p14="http://schemas.microsoft.com/office/powerpoint/2010/main" val="36185976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616</a:t>
            </a:r>
          </a:p>
        </p:txBody>
      </p:sp>
      <p:sp>
        <p:nvSpPr>
          <p:cNvPr id="3" name="Content Placeholder 2"/>
          <p:cNvSpPr>
            <a:spLocks noGrp="1"/>
          </p:cNvSpPr>
          <p:nvPr>
            <p:ph idx="1"/>
          </p:nvPr>
        </p:nvSpPr>
        <p:spPr>
          <a:xfrm>
            <a:off x="220650" y="1455174"/>
            <a:ext cx="8702702" cy="4721789"/>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Funds for this project are limited and based on availability.</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 copy of the Board Policy is required to be uploaded.  The policy must address the approval of using these funds since they are considered salary.</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do not carryover.</a:t>
            </a:r>
          </a:p>
        </p:txBody>
      </p:sp>
    </p:spTree>
    <p:extLst>
      <p:ext uri="{BB962C8B-B14F-4D97-AF65-F5344CB8AC3E}">
        <p14:creationId xmlns:p14="http://schemas.microsoft.com/office/powerpoint/2010/main" val="11893018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Secondary Transition Funds</a:t>
            </a:r>
            <a:br>
              <a:rPr lang="en-US" dirty="0">
                <a:solidFill>
                  <a:schemeClr val="accent2">
                    <a:lumMod val="75000"/>
                  </a:schemeClr>
                </a:solidFill>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idx="1"/>
          </p:nvPr>
        </p:nvSpPr>
        <p:spPr>
          <a:xfrm>
            <a:off x="275750" y="5148261"/>
            <a:ext cx="8592500" cy="941390"/>
          </a:xfrm>
        </p:spPr>
        <p:txBody>
          <a:bodyPr>
            <a:norm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Project 618</a:t>
            </a:r>
          </a:p>
          <a:p>
            <a:endParaRPr lang="en-US" sz="36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5873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FC99-C07B-43C2-B164-20BFE86CC26D}"/>
              </a:ext>
            </a:extLst>
          </p:cNvPr>
          <p:cNvSpPr>
            <a:spLocks noGrp="1"/>
          </p:cNvSpPr>
          <p:nvPr>
            <p:ph type="title"/>
          </p:nvPr>
        </p:nvSpPr>
        <p:spPr>
          <a:xfrm>
            <a:off x="220650" y="365127"/>
            <a:ext cx="8702702" cy="913068"/>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618</a:t>
            </a:r>
          </a:p>
        </p:txBody>
      </p:sp>
      <p:sp>
        <p:nvSpPr>
          <p:cNvPr id="3" name="Content Placeholder 2">
            <a:extLst>
              <a:ext uri="{FF2B5EF4-FFF2-40B4-BE49-F238E27FC236}">
                <a16:creationId xmlns:a16="http://schemas.microsoft.com/office/drawing/2014/main" id="{E79CA751-AF7F-4556-9F7F-08093BFB66A8}"/>
              </a:ext>
            </a:extLst>
          </p:cNvPr>
          <p:cNvSpPr>
            <a:spLocks noGrp="1"/>
          </p:cNvSpPr>
          <p:nvPr>
            <p:ph idx="1"/>
          </p:nvPr>
        </p:nvSpPr>
        <p:spPr>
          <a:xfrm>
            <a:off x="220650" y="1406013"/>
            <a:ext cx="8702702" cy="4770950"/>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This project is to provide one-time additional funds to districts for the purpose of developing or expanding transition programs for all transition students with disabilities on IEPs ages 15 through 22 (must be 21 by September 1).</a:t>
            </a:r>
          </a:p>
        </p:txBody>
      </p:sp>
    </p:spTree>
    <p:extLst>
      <p:ext uri="{BB962C8B-B14F-4D97-AF65-F5344CB8AC3E}">
        <p14:creationId xmlns:p14="http://schemas.microsoft.com/office/powerpoint/2010/main" val="30236741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A2010-E6BB-4AA3-B111-643FE55D7E1F}"/>
              </a:ext>
            </a:extLst>
          </p:cNvPr>
          <p:cNvSpPr>
            <a:spLocks noGrp="1"/>
          </p:cNvSpPr>
          <p:nvPr>
            <p:ph type="title"/>
          </p:nvPr>
        </p:nvSpPr>
        <p:spPr>
          <a:xfrm>
            <a:off x="220650" y="365127"/>
            <a:ext cx="8702702" cy="913068"/>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618</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F943F0BB-9AF5-4EDD-A913-80446301F3C0}"/>
              </a:ext>
            </a:extLst>
          </p:cNvPr>
          <p:cNvSpPr>
            <a:spLocks noGrp="1"/>
          </p:cNvSpPr>
          <p:nvPr>
            <p:ph idx="1"/>
          </p:nvPr>
        </p:nvSpPr>
        <p:spPr>
          <a:xfrm>
            <a:off x="220650" y="1435510"/>
            <a:ext cx="8702702" cy="4741453"/>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may only be used for purchases of curriculum, equipment, and/or materials to support secondary transition or professional development directly supporting secondary transition, such as postsecondary education/training, employment, independent living, or community participation, thus improving student post-secondary outcomes</a:t>
            </a:r>
            <a:r>
              <a:rPr lang="en-US" sz="3200" dirty="0">
                <a:solidFill>
                  <a:schemeClr val="accent6">
                    <a:lumMod val="75000"/>
                  </a:schemeClr>
                </a:solidFill>
                <a:latin typeface="Times New Roman" panose="02020603050405020304" pitchFamily="18" charset="0"/>
                <a:cs typeface="Times New Roman" panose="02020603050405020304" pitchFamily="18" charset="0"/>
              </a:rPr>
              <a:t>.</a:t>
            </a:r>
            <a:endParaRPr lang="en-US" sz="3200" dirty="0">
              <a:solidFill>
                <a:schemeClr val="accent6">
                  <a:lumMod val="75000"/>
                </a:schemeClr>
              </a:solidFill>
            </a:endParaRPr>
          </a:p>
        </p:txBody>
      </p:sp>
    </p:spTree>
    <p:extLst>
      <p:ext uri="{BB962C8B-B14F-4D97-AF65-F5344CB8AC3E}">
        <p14:creationId xmlns:p14="http://schemas.microsoft.com/office/powerpoint/2010/main" val="42094268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A108F-AC18-B5E3-06B3-0D1E7F9B28F1}"/>
              </a:ext>
            </a:extLst>
          </p:cNvPr>
          <p:cNvSpPr>
            <a:spLocks noGrp="1"/>
          </p:cNvSpPr>
          <p:nvPr>
            <p:ph type="title"/>
          </p:nvPr>
        </p:nvSpPr>
        <p:spPr>
          <a:xfrm>
            <a:off x="220650" y="365127"/>
            <a:ext cx="8702702" cy="913068"/>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618</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E22791AF-2D87-F26C-1136-8572E8F54C47}"/>
              </a:ext>
            </a:extLst>
          </p:cNvPr>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will receive an allocation based on their most recent October 1, child count.</a:t>
            </a:r>
            <a:endParaRPr lang="en-US" sz="2800" dirty="0">
              <a:solidFill>
                <a:schemeClr val="accent6">
                  <a:lumMod val="75000"/>
                </a:schemeClr>
              </a:solidFill>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application can be located in the Grant Management System (GMS). The allocation received can be located on the allocation tab. Districts not completing a budget by December 31, will forfeit their allocation, and funds will be returned to the Oklahoma State Department of Education, Office of Special Education Services.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do not carryover.</a:t>
            </a:r>
          </a:p>
          <a:p>
            <a:endParaRPr lang="en-US" dirty="0"/>
          </a:p>
        </p:txBody>
      </p:sp>
    </p:spTree>
    <p:extLst>
      <p:ext uri="{BB962C8B-B14F-4D97-AF65-F5344CB8AC3E}">
        <p14:creationId xmlns:p14="http://schemas.microsoft.com/office/powerpoint/2010/main" val="73888002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175BE-2636-4930-A2E5-E4429C360C74}"/>
              </a:ext>
            </a:extLst>
          </p:cNvPr>
          <p:cNvSpPr>
            <a:spLocks noGrp="1"/>
          </p:cNvSpPr>
          <p:nvPr>
            <p:ph type="title"/>
          </p:nvPr>
        </p:nvSpPr>
        <p:spPr>
          <a:xfrm>
            <a:off x="220650" y="365126"/>
            <a:ext cx="8702702" cy="903235"/>
          </a:xfrm>
        </p:spPr>
        <p:txBody>
          <a:bodyPr/>
          <a:lstStyle/>
          <a:p>
            <a:r>
              <a:rPr lang="en-US" sz="3200" dirty="0">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618</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F8200CC5-A324-48BE-8162-66A332139B28}"/>
              </a:ext>
            </a:extLst>
          </p:cNvPr>
          <p:cNvSpPr>
            <a:spLocks noGrp="1"/>
          </p:cNvSpPr>
          <p:nvPr>
            <p:ph idx="1"/>
          </p:nvPr>
        </p:nvSpPr>
        <p:spPr>
          <a:xfrm>
            <a:off x="220650" y="1436914"/>
            <a:ext cx="8702702" cy="4740049"/>
          </a:xfrm>
        </p:spPr>
        <p:txBody>
          <a:bodyPr>
            <a:no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Examples of usage are:</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 Purchase of hard copy or digital curriculum related to transition skills, including student licenses</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 Purchase of equipment related to transition skills (e.g., washer, dryer, stove/oven, etc.) </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 Purchase of materials related to transition skills (e.g. task boxes, folding boards, etc.) </a:t>
            </a:r>
          </a:p>
          <a:p>
            <a:pPr marL="0" indent="0">
              <a:buNone/>
            </a:pPr>
            <a:endParaRPr lang="en-US"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00948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BBD5-1F3E-71E9-CF4A-FB09F7DD6395}"/>
              </a:ext>
            </a:extLst>
          </p:cNvPr>
          <p:cNvSpPr>
            <a:spLocks noGrp="1"/>
          </p:cNvSpPr>
          <p:nvPr>
            <p:ph type="title"/>
          </p:nvPr>
        </p:nvSpPr>
        <p:spPr>
          <a:xfrm>
            <a:off x="220650" y="365127"/>
            <a:ext cx="8702702" cy="922900"/>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618</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11CB112E-B70A-3BDA-7CE6-0962C7B0F71A}"/>
              </a:ext>
            </a:extLst>
          </p:cNvPr>
          <p:cNvSpPr>
            <a:spLocks noGrp="1"/>
          </p:cNvSpPr>
          <p:nvPr>
            <p:ph idx="1"/>
          </p:nvPr>
        </p:nvSpPr>
        <p:spPr>
          <a:xfrm>
            <a:off x="220650" y="1386348"/>
            <a:ext cx="8702702" cy="4790615"/>
          </a:xfrm>
        </p:spPr>
        <p:txBody>
          <a:bodyPr/>
          <a:lstStyle/>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Purchase of assistive technology related to transition skills (e.g. assistive time devices, adaptive kitchen utensils.) </a:t>
            </a:r>
          </a:p>
          <a:p>
            <a:pPr>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 Expenses associated with staff training related to transition skills (e.g. registration fees, staff stipends for summer training, travel to training, substitutes while staff is at training, etc.)</a:t>
            </a:r>
          </a:p>
          <a:p>
            <a:endParaRPr lang="en-US" dirty="0"/>
          </a:p>
        </p:txBody>
      </p:sp>
    </p:spTree>
    <p:extLst>
      <p:ext uri="{BB962C8B-B14F-4D97-AF65-F5344CB8AC3E}">
        <p14:creationId xmlns:p14="http://schemas.microsoft.com/office/powerpoint/2010/main" val="333060355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49F06-33A2-A014-A589-DAFDDBA1C6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A261A-71A9-C93F-FCC0-8F4118D292CB}"/>
              </a:ext>
            </a:extLst>
          </p:cNvPr>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OKMTSS</a:t>
            </a:r>
            <a:br>
              <a:rPr lang="en-US" dirty="0">
                <a:solidFill>
                  <a:schemeClr val="accent2">
                    <a:lumMod val="75000"/>
                  </a:schemeClr>
                </a:solidFill>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4EE993BD-9154-308B-E9A1-C7792FA3D9E2}"/>
              </a:ext>
            </a:extLst>
          </p:cNvPr>
          <p:cNvSpPr>
            <a:spLocks noGrp="1"/>
          </p:cNvSpPr>
          <p:nvPr>
            <p:ph type="body" idx="1"/>
          </p:nvPr>
        </p:nvSpPr>
        <p:spPr>
          <a:xfrm>
            <a:off x="275750" y="5071730"/>
            <a:ext cx="8592500" cy="1017921"/>
          </a:xfrm>
        </p:spPr>
        <p:txBody>
          <a:bodyPr>
            <a:norm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Project 619</a:t>
            </a:r>
          </a:p>
          <a:p>
            <a:endParaRPr lang="en-US" sz="3600" b="1" dirty="0">
              <a:solidFill>
                <a:schemeClr val="accent2">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683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C9EA0-7045-768E-E683-6C13D82361FA}"/>
              </a:ext>
            </a:extLst>
          </p:cNvPr>
          <p:cNvSpPr>
            <a:spLocks noGrp="1"/>
          </p:cNvSpPr>
          <p:nvPr>
            <p:ph type="title"/>
          </p:nvPr>
        </p:nvSpPr>
        <p:spPr>
          <a:xfrm>
            <a:off x="220650" y="365126"/>
            <a:ext cx="8702702" cy="903235"/>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619</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97956D46-90FD-ABF3-A62F-683ADE609EFE}"/>
              </a:ext>
            </a:extLst>
          </p:cNvPr>
          <p:cNvSpPr>
            <a:spLocks noGrp="1"/>
          </p:cNvSpPr>
          <p:nvPr>
            <p:ph idx="1"/>
          </p:nvPr>
        </p:nvSpPr>
        <p:spPr>
          <a:xfrm>
            <a:off x="220650" y="1396181"/>
            <a:ext cx="8702702" cy="4780782"/>
          </a:xfrm>
        </p:spPr>
        <p:txBody>
          <a:bodyPr>
            <a:normAutofit fontScale="92500" lnSpcReduction="10000"/>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 purpose of this project is to assist a select group of districts in developing or improving a Multi-Tiered System of Support (OKMTSS) framework which will be implemented, with fidelity, using evidence-based academic and/or behavior continuum of interventions through tiered support. </a:t>
            </a:r>
          </a:p>
          <a:p>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 districts selected for this project have been chosen based on proficiency of their IEP subgroup for 4th and 8th, on the ELA and Math State Test in 2025. Schools selected have 0% proficiency for all four assessments. </a:t>
            </a:r>
          </a:p>
          <a:p>
            <a:endParaRPr lang="en-US" dirty="0">
              <a:solidFill>
                <a:schemeClr val="accent3">
                  <a:lumMod val="75000"/>
                </a:schemeClr>
              </a:solidFill>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801874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8DBD3-E392-4009-C4D1-86791B884B05}"/>
              </a:ext>
            </a:extLst>
          </p:cNvPr>
          <p:cNvSpPr>
            <a:spLocks noGrp="1"/>
          </p:cNvSpPr>
          <p:nvPr>
            <p:ph type="title"/>
          </p:nvPr>
        </p:nvSpPr>
        <p:spPr>
          <a:xfrm>
            <a:off x="220650" y="365127"/>
            <a:ext cx="8702702" cy="913068"/>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619</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F2D3C665-5BEC-675B-8C8B-E332B6EAF44A}"/>
              </a:ext>
            </a:extLst>
          </p:cNvPr>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will not receive an allocation for this project.  Districts will complete an application online same as project 613.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Funds will be allocated under various elements designed to improve results for children with disabilities. MTSS is a framework that incorporates evidence-based practices with early intervention for all children.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do not carryover.</a:t>
            </a:r>
          </a:p>
          <a:p>
            <a:endParaRPr lang="en-US" dirty="0"/>
          </a:p>
        </p:txBody>
      </p:sp>
    </p:spTree>
    <p:extLst>
      <p:ext uri="{BB962C8B-B14F-4D97-AF65-F5344CB8AC3E}">
        <p14:creationId xmlns:p14="http://schemas.microsoft.com/office/powerpoint/2010/main" val="20550611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2FF29-87D9-AE48-C5C9-8016CBE66424}"/>
              </a:ext>
            </a:extLst>
          </p:cNvPr>
          <p:cNvSpPr>
            <a:spLocks noGrp="1"/>
          </p:cNvSpPr>
          <p:nvPr>
            <p:ph type="title"/>
          </p:nvPr>
        </p:nvSpPr>
        <p:spPr>
          <a:xfrm>
            <a:off x="220650" y="365126"/>
            <a:ext cx="8702702" cy="893403"/>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619</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4AE02165-85E4-3E32-6274-4C884001D810}"/>
              </a:ext>
            </a:extLst>
          </p:cNvPr>
          <p:cNvSpPr>
            <a:spLocks noGrp="1"/>
          </p:cNvSpPr>
          <p:nvPr>
            <p:ph idx="1"/>
          </p:nvPr>
        </p:nvSpPr>
        <p:spPr>
          <a:xfrm>
            <a:off x="220650" y="1406013"/>
            <a:ext cx="8702702" cy="4770950"/>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project funding serves to incentivize, through stipends to school personnel, time invested in developing or improving alignment to the essential components for implementing an evidence-based MTSS framework. </a:t>
            </a:r>
          </a:p>
          <a:p>
            <a:endParaRPr lang="en-US" dirty="0"/>
          </a:p>
        </p:txBody>
      </p:sp>
    </p:spTree>
    <p:extLst>
      <p:ext uri="{BB962C8B-B14F-4D97-AF65-F5344CB8AC3E}">
        <p14:creationId xmlns:p14="http://schemas.microsoft.com/office/powerpoint/2010/main" val="307997641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AA520-B53D-C93F-D299-FCF5E65C9280}"/>
              </a:ext>
            </a:extLst>
          </p:cNvPr>
          <p:cNvSpPr>
            <a:spLocks noGrp="1"/>
          </p:cNvSpPr>
          <p:nvPr>
            <p:ph type="title"/>
          </p:nvPr>
        </p:nvSpPr>
        <p:spPr>
          <a:xfrm>
            <a:off x="220650" y="365126"/>
            <a:ext cx="8702702" cy="903235"/>
          </a:xfrm>
        </p:spPr>
        <p:txBody>
          <a:bodyPr>
            <a:normAutofit/>
          </a:bodyPr>
          <a:lstStyle/>
          <a:p>
            <a:r>
              <a:rPr lang="en-US" sz="3600" dirty="0">
                <a:solidFill>
                  <a:schemeClr val="accent2">
                    <a:lumMod val="75000"/>
                  </a:schemeClr>
                </a:solidFill>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Project 619</a:t>
            </a:r>
            <a:endParaRPr lang="en-US" sz="3600" dirty="0">
              <a:solidFill>
                <a:schemeClr val="accent6">
                  <a:lumMod val="75000"/>
                </a:schemeClr>
              </a:solidFill>
            </a:endParaRPr>
          </a:p>
        </p:txBody>
      </p:sp>
      <p:sp>
        <p:nvSpPr>
          <p:cNvPr id="3" name="Content Placeholder 2">
            <a:extLst>
              <a:ext uri="{FF2B5EF4-FFF2-40B4-BE49-F238E27FC236}">
                <a16:creationId xmlns:a16="http://schemas.microsoft.com/office/drawing/2014/main" id="{3CAD775D-4023-841E-8DF1-EDB89BF3D7CD}"/>
              </a:ext>
            </a:extLst>
          </p:cNvPr>
          <p:cNvSpPr>
            <a:spLocks noGrp="1"/>
          </p:cNvSpPr>
          <p:nvPr>
            <p:ph idx="1"/>
          </p:nvPr>
        </p:nvSpPr>
        <p:spPr>
          <a:xfrm>
            <a:off x="220650" y="1415845"/>
            <a:ext cx="8702702" cy="4761118"/>
          </a:xfrm>
        </p:spPr>
        <p:txBody>
          <a:bodyPr>
            <a:normAutofit fontScale="92500" lnSpcReduction="20000"/>
          </a:bodyPr>
          <a:lstStyle/>
          <a:p>
            <a:pPr marL="0" indent="0">
              <a:buNone/>
            </a:pPr>
            <a:r>
              <a:rPr lang="en-US" sz="3000" dirty="0">
                <a:solidFill>
                  <a:schemeClr val="accent6">
                    <a:lumMod val="75000"/>
                  </a:schemeClr>
                </a:solidFill>
                <a:latin typeface="Times New Roman" panose="02020603050405020304" pitchFamily="18" charset="0"/>
                <a:cs typeface="Times New Roman" panose="02020603050405020304" pitchFamily="18" charset="0"/>
              </a:rPr>
              <a:t>There are 5 elements for funded opportunities:</a:t>
            </a:r>
          </a:p>
          <a:p>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Element 1: Screening: $5,000.00 Allocated </a:t>
            </a:r>
          </a:p>
          <a:p>
            <a:pPr>
              <a:buClr>
                <a:schemeClr val="accent6">
                  <a:lumMod val="75000"/>
                </a:schemeClr>
              </a:buClr>
              <a:buFont typeface="Wingdings" panose="05000000000000000000" pitchFamily="2" charset="2"/>
              <a:buChar char="Ø"/>
            </a:pPr>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Element 2: Progress Monitoring: $5,000.00 Allocated </a:t>
            </a:r>
          </a:p>
          <a:p>
            <a:pPr>
              <a:buClr>
                <a:schemeClr val="accent6">
                  <a:lumMod val="75000"/>
                </a:schemeClr>
              </a:buClr>
              <a:buFont typeface="Wingdings" panose="05000000000000000000" pitchFamily="2" charset="2"/>
              <a:buChar char="Ø"/>
            </a:pPr>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Element 3: Data-Driven Decisions: $5,000.00 Allocated </a:t>
            </a:r>
          </a:p>
          <a:p>
            <a:pPr>
              <a:buClr>
                <a:schemeClr val="accent6">
                  <a:lumMod val="75000"/>
                </a:schemeClr>
              </a:buClr>
              <a:buFont typeface="Wingdings" panose="05000000000000000000" pitchFamily="2" charset="2"/>
              <a:buChar char="Ø"/>
            </a:pPr>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Element 4: Multi-Tiered Supports: $5,000.00 Allocated </a:t>
            </a:r>
          </a:p>
          <a:p>
            <a:pPr>
              <a:buClr>
                <a:schemeClr val="accent6">
                  <a:lumMod val="75000"/>
                </a:schemeClr>
              </a:buClr>
              <a:buFont typeface="Wingdings" panose="05000000000000000000" pitchFamily="2" charset="2"/>
              <a:buChar char="Ø"/>
            </a:pPr>
            <a:endParaRPr lang="en-US" sz="30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3000" dirty="0">
                <a:solidFill>
                  <a:schemeClr val="accent6">
                    <a:lumMod val="75000"/>
                  </a:schemeClr>
                </a:solidFill>
                <a:latin typeface="Times New Roman" panose="02020603050405020304" pitchFamily="18" charset="0"/>
                <a:cs typeface="Times New Roman" panose="02020603050405020304" pitchFamily="18" charset="0"/>
              </a:rPr>
              <a:t>Element 5: Infrastructure: $10,000.00 Allocated </a:t>
            </a:r>
          </a:p>
          <a:p>
            <a:endParaRPr lang="en-US" dirty="0"/>
          </a:p>
        </p:txBody>
      </p:sp>
    </p:spTree>
    <p:extLst>
      <p:ext uri="{BB962C8B-B14F-4D97-AF65-F5344CB8AC3E}">
        <p14:creationId xmlns:p14="http://schemas.microsoft.com/office/powerpoint/2010/main" val="223058727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102B-89FE-F73D-0F76-D8ADC5B6734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Paraprofessional Assistance</a:t>
            </a:r>
          </a:p>
        </p:txBody>
      </p:sp>
      <p:sp>
        <p:nvSpPr>
          <p:cNvPr id="3" name="Text Placeholder 2">
            <a:extLst>
              <a:ext uri="{FF2B5EF4-FFF2-40B4-BE49-F238E27FC236}">
                <a16:creationId xmlns:a16="http://schemas.microsoft.com/office/drawing/2014/main" id="{D61F9AAE-A774-4E90-6038-371A1EADF325}"/>
              </a:ext>
            </a:extLst>
          </p:cNvPr>
          <p:cNvSpPr>
            <a:spLocks noGrp="1"/>
          </p:cNvSpPr>
          <p:nvPr>
            <p:ph type="body" idx="1"/>
          </p:nvPr>
        </p:nvSpPr>
        <p:spPr>
          <a:xfrm>
            <a:off x="275750" y="4976037"/>
            <a:ext cx="8592500" cy="1113614"/>
          </a:xfrm>
        </p:spPr>
        <p:txBody>
          <a:bodyPr>
            <a:norm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Project 630 </a:t>
            </a:r>
          </a:p>
        </p:txBody>
      </p:sp>
    </p:spTree>
    <p:extLst>
      <p:ext uri="{BB962C8B-B14F-4D97-AF65-F5344CB8AC3E}">
        <p14:creationId xmlns:p14="http://schemas.microsoft.com/office/powerpoint/2010/main" val="4787383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6AC70-AA0C-E7D3-DD02-3F800EA3DB52}"/>
              </a:ext>
            </a:extLst>
          </p:cNvPr>
          <p:cNvSpPr>
            <a:spLocks noGrp="1"/>
          </p:cNvSpPr>
          <p:nvPr>
            <p:ph type="title"/>
          </p:nvPr>
        </p:nvSpPr>
        <p:spPr>
          <a:xfrm>
            <a:off x="220650" y="365127"/>
            <a:ext cx="8702702" cy="939692"/>
          </a:xfrm>
        </p:spPr>
        <p:txBody>
          <a:bodyPr/>
          <a:lstStyle/>
          <a:p>
            <a:r>
              <a:rPr lang="en-US" dirty="0"/>
              <a:t>	      	</a:t>
            </a:r>
            <a:r>
              <a:rPr lang="en-US" sz="3600" dirty="0">
                <a:solidFill>
                  <a:schemeClr val="accent6">
                    <a:lumMod val="75000"/>
                  </a:schemeClr>
                </a:solidFill>
                <a:latin typeface="Times New Roman" panose="02020603050405020304" pitchFamily="18" charset="0"/>
                <a:ea typeface="MS Mincho" panose="02020609040205080304" pitchFamily="49" charset="-128"/>
                <a:cs typeface="Times New Roman" panose="02020603050405020304" pitchFamily="18" charset="0"/>
              </a:rPr>
              <a:t>Paraprofessional Support</a:t>
            </a:r>
          </a:p>
        </p:txBody>
      </p:sp>
      <p:sp>
        <p:nvSpPr>
          <p:cNvPr id="3" name="Content Placeholder 2">
            <a:extLst>
              <a:ext uri="{FF2B5EF4-FFF2-40B4-BE49-F238E27FC236}">
                <a16:creationId xmlns:a16="http://schemas.microsoft.com/office/drawing/2014/main" id="{1E1EAB3B-FB41-EE94-F995-4340CA3DEE5D}"/>
              </a:ext>
            </a:extLst>
          </p:cNvPr>
          <p:cNvSpPr>
            <a:spLocks noGrp="1"/>
          </p:cNvSpPr>
          <p:nvPr>
            <p:ph idx="1"/>
          </p:nvPr>
        </p:nvSpPr>
        <p:spPr>
          <a:xfrm>
            <a:off x="220650" y="1500027"/>
            <a:ext cx="8702702" cy="4676936"/>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 purpose of this project is to provide additional funding, up to 75 percent of salaries and benefits, to aid districts with the cost of providing paraprofessionals for students attending School for the Blind and/or School for the Deaf as required within the students Individualized Education Program (IEP).</a:t>
            </a:r>
            <a:endParaRPr lang="en-US"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61817456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6BFB2-F399-BCC9-A3AC-4531631F0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B9F75-AC98-5AE0-10C3-D0208EB0921F}"/>
              </a:ext>
            </a:extLst>
          </p:cNvPr>
          <p:cNvSpPr>
            <a:spLocks noGrp="1"/>
          </p:cNvSpPr>
          <p:nvPr>
            <p:ph type="title"/>
          </p:nvPr>
        </p:nvSpPr>
        <p:spPr>
          <a:xfrm>
            <a:off x="220650" y="365127"/>
            <a:ext cx="8702702" cy="1104078"/>
          </a:xfrm>
        </p:spPr>
        <p:txBody>
          <a:bodyPr/>
          <a:lstStyle/>
          <a:p>
            <a:r>
              <a:rPr lang="en-US" dirty="0"/>
              <a:t>		   </a:t>
            </a:r>
            <a:r>
              <a:rPr lang="en-US" sz="3600" dirty="0">
                <a:solidFill>
                  <a:schemeClr val="accent6">
                    <a:lumMod val="75000"/>
                  </a:schemeClr>
                </a:solidFill>
                <a:latin typeface="Times New Roman" panose="02020603050405020304" pitchFamily="18" charset="0"/>
                <a:ea typeface="MS Mincho" panose="02020609040205080304" pitchFamily="49" charset="-128"/>
                <a:cs typeface="Times New Roman" panose="02020603050405020304" pitchFamily="18" charset="0"/>
              </a:rPr>
              <a:t>Paraprofessional Support</a:t>
            </a:r>
          </a:p>
        </p:txBody>
      </p:sp>
      <p:sp>
        <p:nvSpPr>
          <p:cNvPr id="3" name="Content Placeholder 2">
            <a:extLst>
              <a:ext uri="{FF2B5EF4-FFF2-40B4-BE49-F238E27FC236}">
                <a16:creationId xmlns:a16="http://schemas.microsoft.com/office/drawing/2014/main" id="{C62B2573-7E5E-A37C-20B5-91721D76B4E4}"/>
              </a:ext>
            </a:extLst>
          </p:cNvPr>
          <p:cNvSpPr>
            <a:spLocks noGrp="1"/>
          </p:cNvSpPr>
          <p:nvPr>
            <p:ph idx="1"/>
          </p:nvPr>
        </p:nvSpPr>
        <p:spPr>
          <a:xfrm>
            <a:off x="220650" y="1469205"/>
            <a:ext cx="8702702" cy="470775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applying must complete an online application through the Grants Management System (GMS) by October 31st. When applying for these funds, districts are required to: 1) Upload a copy of the paraprofessional’s contract for salary verification, 2) Affirm an Assurance within the application to verify a one-to-one paraprofessional is required, 3) Input the Student Testing Number to confirm attendance. Allocations will be based on the number of qualifying applications.</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do not carry over.</a:t>
            </a:r>
          </a:p>
          <a:p>
            <a:endParaRPr lang="en-US" dirty="0"/>
          </a:p>
        </p:txBody>
      </p:sp>
    </p:spTree>
    <p:extLst>
      <p:ext uri="{BB962C8B-B14F-4D97-AF65-F5344CB8AC3E}">
        <p14:creationId xmlns:p14="http://schemas.microsoft.com/office/powerpoint/2010/main" val="115576937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A6B02-EE87-EF2A-8442-1B49015F2E5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Behavioral Support</a:t>
            </a:r>
          </a:p>
        </p:txBody>
      </p:sp>
      <p:sp>
        <p:nvSpPr>
          <p:cNvPr id="3" name="Text Placeholder 2">
            <a:extLst>
              <a:ext uri="{FF2B5EF4-FFF2-40B4-BE49-F238E27FC236}">
                <a16:creationId xmlns:a16="http://schemas.microsoft.com/office/drawing/2014/main" id="{7B129757-2209-E01E-0E59-08B4508BD58E}"/>
              </a:ext>
            </a:extLst>
          </p:cNvPr>
          <p:cNvSpPr>
            <a:spLocks noGrp="1"/>
          </p:cNvSpPr>
          <p:nvPr>
            <p:ph type="body" idx="1"/>
          </p:nvPr>
        </p:nvSpPr>
        <p:spPr>
          <a:xfrm>
            <a:off x="275750" y="5039833"/>
            <a:ext cx="8592500" cy="1049818"/>
          </a:xfrm>
        </p:spPr>
        <p:txBody>
          <a:bodyPr>
            <a:normAutofit/>
          </a:bodyPr>
          <a:lstStyle/>
          <a:p>
            <a:r>
              <a:rPr lang="en-US" sz="3600" b="1" dirty="0">
                <a:latin typeface="Times New Roman" panose="02020603050405020304" pitchFamily="18" charset="0"/>
                <a:cs typeface="Times New Roman" panose="02020603050405020304" pitchFamily="18" charset="0"/>
              </a:rPr>
              <a:t>Project 611</a:t>
            </a:r>
          </a:p>
        </p:txBody>
      </p:sp>
    </p:spTree>
    <p:extLst>
      <p:ext uri="{BB962C8B-B14F-4D97-AF65-F5344CB8AC3E}">
        <p14:creationId xmlns:p14="http://schemas.microsoft.com/office/powerpoint/2010/main" val="292528031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012B-CD3F-CDC3-EE8A-53C51CA17DD1}"/>
              </a:ext>
            </a:extLst>
          </p:cNvPr>
          <p:cNvSpPr>
            <a:spLocks noGrp="1"/>
          </p:cNvSpPr>
          <p:nvPr>
            <p:ph type="title"/>
          </p:nvPr>
        </p:nvSpPr>
        <p:spPr>
          <a:xfrm>
            <a:off x="220650" y="510363"/>
            <a:ext cx="8702702" cy="732812"/>
          </a:xfrm>
        </p:spPr>
        <p:txBody>
          <a:bodyPr>
            <a:normAutofit/>
          </a:bodyPr>
          <a:lstStyle/>
          <a:p>
            <a:r>
              <a:rPr lang="en-US" sz="3600" dirty="0">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Behavioral Support</a:t>
            </a:r>
          </a:p>
        </p:txBody>
      </p:sp>
      <p:sp>
        <p:nvSpPr>
          <p:cNvPr id="3" name="Content Placeholder 2">
            <a:extLst>
              <a:ext uri="{FF2B5EF4-FFF2-40B4-BE49-F238E27FC236}">
                <a16:creationId xmlns:a16="http://schemas.microsoft.com/office/drawing/2014/main" id="{FA258AB2-0B8F-9F3E-4BBB-44B50F65F2BA}"/>
              </a:ext>
            </a:extLst>
          </p:cNvPr>
          <p:cNvSpPr>
            <a:spLocks noGrp="1"/>
          </p:cNvSpPr>
          <p:nvPr>
            <p:ph idx="1"/>
          </p:nvPr>
        </p:nvSpPr>
        <p:spPr>
          <a:xfrm>
            <a:off x="220650" y="1531088"/>
            <a:ext cx="8702702" cy="464642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For the purpose of assisting districts when they have exhausted their own capacity to address behavioral support at the district level. </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will not receive an allocation but will be allowed to apply for these funds, as long as funds are available. Districts may access the funds to support a single student during the current fiscal year. Based on the needs of the student, it may be necessary for the behavior specialist to engage with the student or support staff implementation on more than one occasion. </a:t>
            </a:r>
          </a:p>
        </p:txBody>
      </p:sp>
    </p:spTree>
    <p:extLst>
      <p:ext uri="{BB962C8B-B14F-4D97-AF65-F5344CB8AC3E}">
        <p14:creationId xmlns:p14="http://schemas.microsoft.com/office/powerpoint/2010/main" val="16198290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0A8A6-3CB7-D005-07AB-BB0C2E459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AFFD55-439E-7CED-4641-4D8A7E4047B3}"/>
              </a:ext>
            </a:extLst>
          </p:cNvPr>
          <p:cNvSpPr>
            <a:spLocks noGrp="1"/>
          </p:cNvSpPr>
          <p:nvPr>
            <p:ph type="title"/>
          </p:nvPr>
        </p:nvSpPr>
        <p:spPr>
          <a:xfrm>
            <a:off x="220650" y="365126"/>
            <a:ext cx="8702702" cy="910781"/>
          </a:xfrm>
        </p:spPr>
        <p:txBody>
          <a:bodyPr>
            <a:normAutofit/>
          </a:bodyPr>
          <a:lstStyle/>
          <a:p>
            <a:r>
              <a:rPr lang="en-US" sz="3600" dirty="0">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Behavioral Support</a:t>
            </a:r>
          </a:p>
        </p:txBody>
      </p:sp>
      <p:sp>
        <p:nvSpPr>
          <p:cNvPr id="3" name="Content Placeholder 2">
            <a:extLst>
              <a:ext uri="{FF2B5EF4-FFF2-40B4-BE49-F238E27FC236}">
                <a16:creationId xmlns:a16="http://schemas.microsoft.com/office/drawing/2014/main" id="{48CC9445-99CE-8F46-8B08-57DCF3A0DA29}"/>
              </a:ext>
            </a:extLst>
          </p:cNvPr>
          <p:cNvSpPr>
            <a:spLocks noGrp="1"/>
          </p:cNvSpPr>
          <p:nvPr>
            <p:ph idx="1"/>
          </p:nvPr>
        </p:nvSpPr>
        <p:spPr>
          <a:xfrm>
            <a:off x="220650" y="1467293"/>
            <a:ext cx="8702702" cy="4709670"/>
          </a:xfrm>
        </p:spPr>
        <p:txBody>
          <a:bodyPr>
            <a:normAutofit/>
          </a:bodyPr>
          <a:lstStyle/>
          <a:p>
            <a:pPr marL="0" indent="0">
              <a:buNone/>
            </a:pPr>
            <a:r>
              <a:rPr lang="en-US" sz="2800" dirty="0">
                <a:latin typeface="Times New Roman" panose="02020603050405020304" pitchFamily="18" charset="0"/>
                <a:cs typeface="Times New Roman" panose="02020603050405020304" pitchFamily="18" charset="0"/>
              </a:rPr>
              <a:t>Funds can only be used toward contract services with any qualified behavioral professional, such as a Board-Certified Behavioral Analyst (BCBA or BCBA-D), Licensed Psychologist, Licensed Mental Health Professional with specific behavior training/credentials, etc. </a:t>
            </a:r>
          </a:p>
          <a:p>
            <a:pPr marL="0" indent="0">
              <a:buNone/>
            </a:pPr>
            <a:r>
              <a:rPr lang="en-US" sz="2800" dirty="0">
                <a:latin typeface="Times New Roman" panose="02020603050405020304" pitchFamily="18" charset="0"/>
                <a:cs typeface="Times New Roman" panose="02020603050405020304" pitchFamily="18" charset="0"/>
              </a:rPr>
              <a:t>Budget and expenditure reports must be completed on-line through the Grants.</a:t>
            </a:r>
          </a:p>
          <a:p>
            <a:pPr marL="0" indent="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29933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AAB99-F18C-87BC-EE44-D9F200752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C9D9BE-0FB6-4254-E8E4-FBE24FF4D675}"/>
              </a:ext>
            </a:extLst>
          </p:cNvPr>
          <p:cNvSpPr>
            <a:spLocks noGrp="1"/>
          </p:cNvSpPr>
          <p:nvPr>
            <p:ph type="title"/>
          </p:nvPr>
        </p:nvSpPr>
        <p:spPr>
          <a:xfrm>
            <a:off x="220650" y="365126"/>
            <a:ext cx="8702702" cy="910781"/>
          </a:xfrm>
        </p:spPr>
        <p:txBody>
          <a:bodyPr>
            <a:normAutofit/>
          </a:bodyPr>
          <a:lstStyle/>
          <a:p>
            <a:r>
              <a:rPr lang="en-US" sz="3600" dirty="0">
                <a:latin typeface="Times New Roman" panose="02020603050405020304" pitchFamily="18" charset="0"/>
                <a:cs typeface="Times New Roman" panose="02020603050405020304" pitchFamily="18" charset="0"/>
              </a:rPr>
              <a:t>	             </a:t>
            </a:r>
            <a:r>
              <a:rPr lang="en-US" sz="3600" dirty="0">
                <a:solidFill>
                  <a:schemeClr val="accent6">
                    <a:lumMod val="75000"/>
                  </a:schemeClr>
                </a:solidFill>
                <a:latin typeface="Times New Roman" panose="02020603050405020304" pitchFamily="18" charset="0"/>
                <a:cs typeface="Times New Roman" panose="02020603050405020304" pitchFamily="18" charset="0"/>
              </a:rPr>
              <a:t>Behavioral Support</a:t>
            </a:r>
          </a:p>
        </p:txBody>
      </p:sp>
      <p:sp>
        <p:nvSpPr>
          <p:cNvPr id="3" name="Content Placeholder 2">
            <a:extLst>
              <a:ext uri="{FF2B5EF4-FFF2-40B4-BE49-F238E27FC236}">
                <a16:creationId xmlns:a16="http://schemas.microsoft.com/office/drawing/2014/main" id="{731C8DB4-EAEC-F43F-FD30-891784F8CAA0}"/>
              </a:ext>
            </a:extLst>
          </p:cNvPr>
          <p:cNvSpPr>
            <a:spLocks noGrp="1"/>
          </p:cNvSpPr>
          <p:nvPr>
            <p:ph idx="1"/>
          </p:nvPr>
        </p:nvSpPr>
        <p:spPr>
          <a:xfrm>
            <a:off x="220650" y="1467293"/>
            <a:ext cx="8702702" cy="470967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Districts must include provider credential/licensure, proof of contract, and invoices from the qualified behavioral professional along with the submission of an expenditure report. </a:t>
            </a: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These funds do not carry over. </a:t>
            </a:r>
          </a:p>
        </p:txBody>
      </p:sp>
    </p:spTree>
    <p:extLst>
      <p:ext uri="{BB962C8B-B14F-4D97-AF65-F5344CB8AC3E}">
        <p14:creationId xmlns:p14="http://schemas.microsoft.com/office/powerpoint/2010/main" val="12390875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Times New Roman" panose="02020603050405020304" pitchFamily="18" charset="0"/>
                <a:cs typeface="Times New Roman" panose="02020603050405020304" pitchFamily="18" charset="0"/>
              </a:rPr>
              <a:t>High Needs</a:t>
            </a:r>
          </a:p>
        </p:txBody>
      </p:sp>
      <p:sp>
        <p:nvSpPr>
          <p:cNvPr id="3" name="Text Placeholder 2"/>
          <p:cNvSpPr>
            <a:spLocks noGrp="1"/>
          </p:cNvSpPr>
          <p:nvPr>
            <p:ph type="body" idx="1"/>
          </p:nvPr>
        </p:nvSpPr>
        <p:spPr>
          <a:xfrm>
            <a:off x="275750" y="4962832"/>
            <a:ext cx="8592500" cy="1126819"/>
          </a:xfrm>
        </p:spPr>
        <p:txBody>
          <a:bodyPr>
            <a:normAutofit/>
          </a:bodyPr>
          <a:lstStyle/>
          <a:p>
            <a:r>
              <a:rPr lang="en-US" sz="3600" b="1" dirty="0">
                <a:solidFill>
                  <a:schemeClr val="accent6">
                    <a:lumMod val="75000"/>
                  </a:schemeClr>
                </a:solidFill>
                <a:latin typeface="Times New Roman" panose="02020603050405020304" pitchFamily="18" charset="0"/>
                <a:cs typeface="Times New Roman" panose="02020603050405020304" pitchFamily="18" charset="0"/>
              </a:rPr>
              <a:t>Tier I and Tier II</a:t>
            </a:r>
          </a:p>
        </p:txBody>
      </p:sp>
    </p:spTree>
    <p:extLst>
      <p:ext uri="{BB962C8B-B14F-4D97-AF65-F5344CB8AC3E}">
        <p14:creationId xmlns:p14="http://schemas.microsoft.com/office/powerpoint/2010/main" val="279338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895861"/>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High Need Students</a:t>
            </a:r>
          </a:p>
        </p:txBody>
      </p:sp>
      <p:sp>
        <p:nvSpPr>
          <p:cNvPr id="3" name="Content Placeholder 2"/>
          <p:cNvSpPr>
            <a:spLocks noGrp="1"/>
          </p:cNvSpPr>
          <p:nvPr>
            <p:ph idx="1"/>
          </p:nvPr>
        </p:nvSpPr>
        <p:spPr>
          <a:xfrm>
            <a:off x="220650" y="1415845"/>
            <a:ext cx="8702702" cy="4761118"/>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Tier I</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Out-of-State residential placements (prior OSDE approval required).</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be written in the students IEP.</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Must have acceptance letter from the Out-of-State resident facility.</a:t>
            </a:r>
          </a:p>
          <a:p>
            <a:endParaRPr lang="en-US" dirty="0"/>
          </a:p>
        </p:txBody>
      </p:sp>
    </p:spTree>
    <p:extLst>
      <p:ext uri="{BB962C8B-B14F-4D97-AF65-F5344CB8AC3E}">
        <p14:creationId xmlns:p14="http://schemas.microsoft.com/office/powerpoint/2010/main" val="338529341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7"/>
            <a:ext cx="8702702" cy="917983"/>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High Need Students</a:t>
            </a:r>
          </a:p>
        </p:txBody>
      </p:sp>
      <p:sp>
        <p:nvSpPr>
          <p:cNvPr id="3" name="Content Placeholder 2"/>
          <p:cNvSpPr>
            <a:spLocks noGrp="1"/>
          </p:cNvSpPr>
          <p:nvPr>
            <p:ph idx="1"/>
          </p:nvPr>
        </p:nvSpPr>
        <p:spPr>
          <a:xfrm>
            <a:off x="220650" y="1415845"/>
            <a:ext cx="8702702" cy="4761118"/>
          </a:xfrm>
        </p:spPr>
        <p:txBody>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Tier II</a:t>
            </a:r>
          </a:p>
          <a:p>
            <a:pPr marL="342900" lvl="1" indent="0">
              <a:buClr>
                <a:schemeClr val="accent2"/>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Applicants must meet the following qualifications:</a:t>
            </a:r>
          </a:p>
          <a:p>
            <a:pPr lvl="2">
              <a:buClr>
                <a:schemeClr val="accent2">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At least three times the average per pupil   expenditure in Oklahoma.</a:t>
            </a:r>
          </a:p>
          <a:p>
            <a:pPr lvl="2">
              <a:buClr>
                <a:schemeClr val="accent6">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At least 10% of the LEA’s previous year’s Flow-Through allocation (for all high need children).</a:t>
            </a:r>
          </a:p>
          <a:p>
            <a:pPr lvl="2">
              <a:buClr>
                <a:schemeClr val="accent6">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2">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Funds will be awarded based on availability.</a:t>
            </a:r>
          </a:p>
          <a:p>
            <a:endParaRPr lang="en-US" dirty="0"/>
          </a:p>
        </p:txBody>
      </p:sp>
    </p:spTree>
    <p:extLst>
      <p:ext uri="{BB962C8B-B14F-4D97-AF65-F5344CB8AC3E}">
        <p14:creationId xmlns:p14="http://schemas.microsoft.com/office/powerpoint/2010/main" val="10945433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High Need Students</a:t>
            </a:r>
          </a:p>
        </p:txBody>
      </p:sp>
      <p:sp>
        <p:nvSpPr>
          <p:cNvPr id="3" name="Content Placeholder 2"/>
          <p:cNvSpPr>
            <a:spLocks noGrp="1"/>
          </p:cNvSpPr>
          <p:nvPr>
            <p:ph idx="1"/>
          </p:nvPr>
        </p:nvSpPr>
        <p:spPr>
          <a:xfrm>
            <a:off x="220650" y="1445342"/>
            <a:ext cx="8702702" cy="4731621"/>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Applications for Tier I and Tier II programs will be available on the SDE Special Education web site.</a:t>
            </a: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Applications for Tier I and Tier II programs will be due on the Fourth Friday of July.</a:t>
            </a:r>
          </a:p>
        </p:txBody>
      </p:sp>
    </p:spTree>
    <p:extLst>
      <p:ext uri="{BB962C8B-B14F-4D97-AF65-F5344CB8AC3E}">
        <p14:creationId xmlns:p14="http://schemas.microsoft.com/office/powerpoint/2010/main" val="39268530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5193792"/>
            <a:ext cx="7772400" cy="575183"/>
          </a:xfrm>
        </p:spPr>
        <p:txBody>
          <a:bodyPr>
            <a:normAutofit fontScale="90000"/>
          </a:bodyPr>
          <a:lstStyle/>
          <a:p>
            <a:r>
              <a:rPr lang="en-US" dirty="0"/>
              <a:t>Finance Resources</a:t>
            </a:r>
          </a:p>
        </p:txBody>
      </p:sp>
      <p:sp>
        <p:nvSpPr>
          <p:cNvPr id="3" name="Content Placeholder 2"/>
          <p:cNvSpPr>
            <a:spLocks noGrp="1"/>
          </p:cNvSpPr>
          <p:nvPr>
            <p:ph type="body" idx="1"/>
          </p:nvPr>
        </p:nvSpPr>
        <p:spPr/>
        <p:txBody>
          <a:bodyPr/>
          <a:lstStyle/>
          <a:p>
            <a:endParaRPr lang="en-US" dirty="0"/>
          </a:p>
          <a:p>
            <a:endParaRPr lang="en-US" dirty="0"/>
          </a:p>
        </p:txBody>
      </p:sp>
      <p:sp>
        <p:nvSpPr>
          <p:cNvPr id="4" name="Rectangle 3"/>
          <p:cNvSpPr/>
          <p:nvPr/>
        </p:nvSpPr>
        <p:spPr>
          <a:xfrm>
            <a:off x="275750" y="3060184"/>
            <a:ext cx="5213695" cy="646331"/>
          </a:xfrm>
          <a:prstGeom prst="rect">
            <a:avLst/>
          </a:prstGeom>
        </p:spPr>
        <p:txBody>
          <a:bodyPr wrap="square">
            <a:spAutoFit/>
          </a:bodyPr>
          <a:lstStyle/>
          <a:p>
            <a:r>
              <a:rPr lang="en-US" sz="3600" dirty="0">
                <a:solidFill>
                  <a:schemeClr val="bg1"/>
                </a:solidFill>
                <a:latin typeface="Times New Roman" panose="02020603050405020304" pitchFamily="18" charset="0"/>
                <a:cs typeface="Times New Roman" panose="02020603050405020304" pitchFamily="18" charset="0"/>
              </a:rPr>
              <a:t>Finance Resources</a:t>
            </a:r>
          </a:p>
        </p:txBody>
      </p:sp>
    </p:spTree>
    <p:extLst>
      <p:ext uri="{BB962C8B-B14F-4D97-AF65-F5344CB8AC3E}">
        <p14:creationId xmlns:p14="http://schemas.microsoft.com/office/powerpoint/2010/main" val="145814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Finance Resources</a:t>
            </a:r>
          </a:p>
        </p:txBody>
      </p:sp>
      <p:sp>
        <p:nvSpPr>
          <p:cNvPr id="3" name="Content Placeholder 2"/>
          <p:cNvSpPr>
            <a:spLocks noGrp="1"/>
          </p:cNvSpPr>
          <p:nvPr>
            <p:ph idx="1"/>
          </p:nvPr>
        </p:nvSpPr>
        <p:spPr>
          <a:xfrm>
            <a:off x="220650" y="1275735"/>
            <a:ext cx="8702702" cy="4901229"/>
          </a:xfrm>
        </p:spPr>
        <p:txBody>
          <a:bodyPr>
            <a:noAutofit/>
          </a:bodyPr>
          <a:lstStyle/>
          <a:p>
            <a:pPr marL="0" indent="0">
              <a:buNone/>
            </a:pPr>
            <a:r>
              <a:rPr lang="en-US" sz="2000" dirty="0">
                <a:solidFill>
                  <a:schemeClr val="accent6">
                    <a:lumMod val="75000"/>
                  </a:schemeClr>
                </a:solidFill>
                <a:latin typeface="Times New Roman" panose="02020603050405020304" pitchFamily="18" charset="0"/>
                <a:cs typeface="Times New Roman" panose="02020603050405020304" pitchFamily="18" charset="0"/>
              </a:rPr>
              <a:t>http://ok.gov/sde/finance</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Due date for financial activities</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Frequently asked questions-Maintenance of Effort </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Time and Effort Samples and FAQ</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Board Policy Sample </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High Need Student Application</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COOP/Interlocal Coop Application</a:t>
            </a:r>
          </a:p>
          <a:p>
            <a:pPr>
              <a:buClr>
                <a:schemeClr val="accent6">
                  <a:lumMod val="75000"/>
                </a:schemeClr>
              </a:buClr>
              <a:buFont typeface="Wingdings" panose="05000000000000000000" pitchFamily="2" charset="2"/>
              <a:buChar char="Ø"/>
            </a:pPr>
            <a:r>
              <a:rPr lang="en-US" sz="2000" dirty="0" err="1">
                <a:solidFill>
                  <a:schemeClr val="accent6">
                    <a:lumMod val="75000"/>
                  </a:schemeClr>
                </a:solidFill>
                <a:latin typeface="Times New Roman" panose="02020603050405020304" pitchFamily="18" charset="0"/>
                <a:cs typeface="Times New Roman" panose="02020603050405020304" pitchFamily="18" charset="0"/>
              </a:rPr>
              <a:t>CloseOut</a:t>
            </a:r>
            <a:r>
              <a:rPr lang="en-US" sz="2000" dirty="0">
                <a:solidFill>
                  <a:schemeClr val="accent6">
                    <a:lumMod val="75000"/>
                  </a:schemeClr>
                </a:solidFill>
                <a:latin typeface="Times New Roman" panose="02020603050405020304" pitchFamily="18" charset="0"/>
                <a:cs typeface="Times New Roman" panose="02020603050405020304" pitchFamily="18" charset="0"/>
              </a:rPr>
              <a:t> Power Point</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Finance Funding Manual</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Joint Federal Programs Claims Procedures </a:t>
            </a:r>
          </a:p>
          <a:p>
            <a:pPr>
              <a:buClr>
                <a:schemeClr val="accent6">
                  <a:lumMod val="75000"/>
                </a:schemeClr>
              </a:buClr>
              <a:buFont typeface="Wingdings" panose="05000000000000000000" pitchFamily="2" charset="2"/>
              <a:buChar char="Ø"/>
            </a:pPr>
            <a:r>
              <a:rPr lang="en-US" sz="2000" dirty="0">
                <a:solidFill>
                  <a:schemeClr val="accent6">
                    <a:lumMod val="75000"/>
                  </a:schemeClr>
                </a:solidFill>
                <a:latin typeface="Times New Roman" panose="02020603050405020304" pitchFamily="18" charset="0"/>
                <a:cs typeface="Times New Roman" panose="02020603050405020304" pitchFamily="18" charset="0"/>
              </a:rPr>
              <a:t>Memorandums regarding Special Projects (611,613,615,616,618,619,630)</a:t>
            </a:r>
          </a:p>
        </p:txBody>
      </p:sp>
    </p:spTree>
    <p:extLst>
      <p:ext uri="{BB962C8B-B14F-4D97-AF65-F5344CB8AC3E}">
        <p14:creationId xmlns:p14="http://schemas.microsoft.com/office/powerpoint/2010/main" val="2943056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Finance Due Dates</a:t>
            </a:r>
          </a:p>
        </p:txBody>
      </p:sp>
      <p:sp>
        <p:nvSpPr>
          <p:cNvPr id="3" name="Content Placeholder 2"/>
          <p:cNvSpPr>
            <a:spLocks noGrp="1"/>
          </p:cNvSpPr>
          <p:nvPr>
            <p:ph idx="1"/>
          </p:nvPr>
        </p:nvSpPr>
        <p:spPr>
          <a:xfrm>
            <a:off x="457200" y="1417638"/>
            <a:ext cx="8229600" cy="4708525"/>
          </a:xfrm>
        </p:spPr>
        <p:txBody>
          <a:bodyPr>
            <a:normAutofit fontScale="47500" lnSpcReduction="20000"/>
          </a:bodyPr>
          <a:lstStyle/>
          <a:p>
            <a:pPr marL="0" indent="0">
              <a:buNone/>
            </a:pPr>
            <a:r>
              <a:rPr lang="en-US" sz="5900" dirty="0">
                <a:solidFill>
                  <a:schemeClr val="accent6">
                    <a:lumMod val="75000"/>
                  </a:schemeClr>
                </a:solidFill>
                <a:latin typeface="Times New Roman" panose="02020603050405020304" pitchFamily="18" charset="0"/>
                <a:cs typeface="Times New Roman" panose="02020603050405020304" pitchFamily="18" charset="0"/>
              </a:rPr>
              <a:t>For the new fiscal year ;</a:t>
            </a:r>
          </a:p>
          <a:p>
            <a:pPr marL="0" indent="0">
              <a:buNone/>
            </a:pPr>
            <a:endParaRPr lang="en-US" sz="59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5900" dirty="0">
                <a:solidFill>
                  <a:schemeClr val="accent6">
                    <a:lumMod val="75000"/>
                  </a:schemeClr>
                </a:solidFill>
                <a:latin typeface="Times New Roman" panose="02020603050405020304" pitchFamily="18" charset="0"/>
                <a:cs typeface="Times New Roman" panose="02020603050405020304" pitchFamily="18" charset="0"/>
              </a:rPr>
              <a:t>GMS opens first Friday in May </a:t>
            </a:r>
          </a:p>
          <a:p>
            <a:pPr marL="0" indent="0">
              <a:buNone/>
            </a:pPr>
            <a:endParaRPr lang="en-US" sz="59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5900" dirty="0">
                <a:solidFill>
                  <a:schemeClr val="accent6">
                    <a:lumMod val="75000"/>
                  </a:schemeClr>
                </a:solidFill>
                <a:latin typeface="Times New Roman" panose="02020603050405020304" pitchFamily="18" charset="0"/>
                <a:cs typeface="Times New Roman" panose="02020603050405020304" pitchFamily="18" charset="0"/>
              </a:rPr>
              <a:t>Due prior to July 1</a:t>
            </a:r>
          </a:p>
          <a:p>
            <a:pPr lvl="1">
              <a:buClr>
                <a:schemeClr val="accent6">
                  <a:lumMod val="75000"/>
                </a:schemeClr>
              </a:buClr>
              <a:buFont typeface="Wingdings" panose="05000000000000000000" pitchFamily="2" charset="2"/>
              <a:buChar char="Ø"/>
            </a:pPr>
            <a:r>
              <a:rPr lang="en-US" sz="5900" dirty="0">
                <a:solidFill>
                  <a:schemeClr val="accent6">
                    <a:lumMod val="75000"/>
                  </a:schemeClr>
                </a:solidFill>
                <a:latin typeface="Times New Roman" panose="02020603050405020304" pitchFamily="18" charset="0"/>
                <a:cs typeface="Times New Roman" panose="02020603050405020304" pitchFamily="18" charset="0"/>
              </a:rPr>
              <a:t>Assurances</a:t>
            </a:r>
          </a:p>
          <a:p>
            <a:pPr lvl="1">
              <a:buClr>
                <a:schemeClr val="accent6">
                  <a:lumMod val="75000"/>
                </a:schemeClr>
              </a:buClr>
              <a:buFont typeface="Wingdings" panose="05000000000000000000" pitchFamily="2" charset="2"/>
              <a:buChar char="Ø"/>
            </a:pPr>
            <a:r>
              <a:rPr lang="en-US" sz="5900" dirty="0">
                <a:solidFill>
                  <a:schemeClr val="accent6">
                    <a:lumMod val="75000"/>
                  </a:schemeClr>
                </a:solidFill>
                <a:latin typeface="Times New Roman" panose="02020603050405020304" pitchFamily="18" charset="0"/>
                <a:cs typeface="Times New Roman" panose="02020603050405020304" pitchFamily="18" charset="0"/>
              </a:rPr>
              <a:t>LEA Agreement</a:t>
            </a:r>
          </a:p>
          <a:p>
            <a:pPr lvl="1">
              <a:buClr>
                <a:schemeClr val="accent2"/>
              </a:buClr>
            </a:pPr>
            <a:endParaRPr lang="en-US" sz="59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5900" dirty="0">
                <a:solidFill>
                  <a:schemeClr val="accent6">
                    <a:lumMod val="75000"/>
                  </a:schemeClr>
                </a:solidFill>
                <a:latin typeface="Times New Roman" panose="02020603050405020304" pitchFamily="18" charset="0"/>
                <a:cs typeface="Times New Roman" panose="02020603050405020304" pitchFamily="18" charset="0"/>
              </a:rPr>
              <a:t>Due by the fourth Friday of July </a:t>
            </a:r>
          </a:p>
          <a:p>
            <a:pPr lvl="1">
              <a:buClr>
                <a:schemeClr val="accent6">
                  <a:lumMod val="75000"/>
                </a:schemeClr>
              </a:buClr>
              <a:buFont typeface="Wingdings" panose="05000000000000000000" pitchFamily="2" charset="2"/>
              <a:buChar char="Ø"/>
            </a:pPr>
            <a:r>
              <a:rPr lang="en-US" sz="5900" dirty="0">
                <a:solidFill>
                  <a:schemeClr val="accent6">
                    <a:lumMod val="75000"/>
                  </a:schemeClr>
                </a:solidFill>
                <a:latin typeface="Times New Roman" panose="02020603050405020304" pitchFamily="18" charset="0"/>
                <a:cs typeface="Times New Roman" panose="02020603050405020304" pitchFamily="18" charset="0"/>
              </a:rPr>
              <a:t>Tier I  Out-of-State Residential Application</a:t>
            </a:r>
          </a:p>
          <a:p>
            <a:pPr lvl="1">
              <a:buClr>
                <a:schemeClr val="accent6">
                  <a:lumMod val="75000"/>
                </a:schemeClr>
              </a:buClr>
              <a:buFont typeface="Wingdings" panose="05000000000000000000" pitchFamily="2" charset="2"/>
              <a:buChar char="Ø"/>
            </a:pPr>
            <a:r>
              <a:rPr lang="en-US" sz="5900" dirty="0">
                <a:solidFill>
                  <a:schemeClr val="accent6">
                    <a:lumMod val="75000"/>
                  </a:schemeClr>
                </a:solidFill>
                <a:latin typeface="Times New Roman" panose="02020603050405020304" pitchFamily="18" charset="0"/>
                <a:cs typeface="Times New Roman" panose="02020603050405020304" pitchFamily="18" charset="0"/>
              </a:rPr>
              <a:t>Tier II  High Needs Application</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798888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Finance Due Dates</a:t>
            </a:r>
          </a:p>
        </p:txBody>
      </p:sp>
      <p:sp>
        <p:nvSpPr>
          <p:cNvPr id="3" name="Content Placeholder 2"/>
          <p:cNvSpPr>
            <a:spLocks noGrp="1"/>
          </p:cNvSpPr>
          <p:nvPr>
            <p:ph idx="1"/>
          </p:nvPr>
        </p:nvSpPr>
        <p:spPr>
          <a:xfrm>
            <a:off x="220650" y="1406013"/>
            <a:ext cx="8702702" cy="4859440"/>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October 31 </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IDEA Consolidated Applications</a:t>
            </a:r>
          </a:p>
          <a:p>
            <a:pPr marL="0" indent="0">
              <a:buClr>
                <a:schemeClr val="accent4">
                  <a:lumMod val="75000"/>
                </a:schemeClr>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June 1</a:t>
            </a:r>
            <a:r>
              <a:rPr lang="en-US" sz="2800" b="1" dirty="0">
                <a:solidFill>
                  <a:schemeClr val="accent6">
                    <a:lumMod val="75000"/>
                  </a:schemeClr>
                </a:solidFill>
                <a:latin typeface="Times New Roman" panose="02020603050405020304" pitchFamily="18" charset="0"/>
                <a:cs typeface="Times New Roman" panose="02020603050405020304" pitchFamily="18" charset="0"/>
              </a:rPr>
              <a:t> </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Last day to file a payable claim to be guaranteed payment by June 30</a:t>
            </a:r>
          </a:p>
          <a:p>
            <a:pPr marL="0" indent="0">
              <a:buClr>
                <a:schemeClr val="accent4">
                  <a:lumMod val="75000"/>
                </a:schemeClr>
              </a:buClr>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June 30 </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Last day to submit a budget amendment </a:t>
            </a:r>
            <a:r>
              <a:rPr lang="en-US" sz="2800" dirty="0">
                <a:solidFill>
                  <a:schemeClr val="accent6">
                    <a:lumMod val="75000"/>
                  </a:schemeClr>
                </a:solidFill>
              </a:rPr>
              <a:t>   </a:t>
            </a:r>
          </a:p>
          <a:p>
            <a:pPr lvl="1"/>
            <a:endParaRPr lang="en-US" dirty="0">
              <a:solidFill>
                <a:schemeClr val="accent2">
                  <a:lumMod val="75000"/>
                </a:schemeClr>
              </a:solidFill>
            </a:endParaRPr>
          </a:p>
          <a:p>
            <a:pPr lvl="1"/>
            <a:endParaRPr lang="en-US" dirty="0">
              <a:solidFill>
                <a:schemeClr val="accent2">
                  <a:lumMod val="75000"/>
                </a:schemeClr>
              </a:solidFill>
            </a:endParaRPr>
          </a:p>
        </p:txBody>
      </p:sp>
    </p:spTree>
    <p:extLst>
      <p:ext uri="{BB962C8B-B14F-4D97-AF65-F5344CB8AC3E}">
        <p14:creationId xmlns:p14="http://schemas.microsoft.com/office/powerpoint/2010/main" val="15609867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Finance Due Dates</a:t>
            </a:r>
          </a:p>
        </p:txBody>
      </p:sp>
      <p:sp>
        <p:nvSpPr>
          <p:cNvPr id="3" name="Content Placeholder 2"/>
          <p:cNvSpPr>
            <a:spLocks noGrp="1"/>
          </p:cNvSpPr>
          <p:nvPr>
            <p:ph idx="1"/>
          </p:nvPr>
        </p:nvSpPr>
        <p:spPr>
          <a:xfrm>
            <a:off x="220650" y="1396181"/>
            <a:ext cx="8702702" cy="4780782"/>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August 1</a:t>
            </a:r>
            <a:r>
              <a:rPr lang="en-US" sz="2800" b="1" dirty="0">
                <a:solidFill>
                  <a:schemeClr val="accent6">
                    <a:lumMod val="75000"/>
                  </a:schemeClr>
                </a:solidFill>
                <a:latin typeface="Times New Roman" panose="02020603050405020304" pitchFamily="18" charset="0"/>
                <a:cs typeface="Times New Roman" panose="02020603050405020304" pitchFamily="18" charset="0"/>
              </a:rPr>
              <a:t> </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Expenditure Reports Due, (all expenditure reports submitted after August 1 are subject to the approval of the State Board of Education)</a:t>
            </a:r>
          </a:p>
          <a:p>
            <a:pPr lvl="1"/>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September 1</a:t>
            </a:r>
            <a:r>
              <a:rPr lang="en-US" sz="2800" b="1" dirty="0">
                <a:solidFill>
                  <a:schemeClr val="accent6">
                    <a:lumMod val="75000"/>
                  </a:schemeClr>
                </a:solidFill>
                <a:latin typeface="Times New Roman" panose="02020603050405020304" pitchFamily="18" charset="0"/>
                <a:cs typeface="Times New Roman" panose="02020603050405020304" pitchFamily="18" charset="0"/>
              </a:rPr>
              <a:t> </a:t>
            </a: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District Closeout </a:t>
            </a:r>
          </a:p>
          <a:p>
            <a:pPr lvl="1"/>
            <a:endParaRPr lang="en-US" sz="2800" dirty="0">
              <a:solidFill>
                <a:schemeClr val="accent2">
                  <a:lumMod val="75000"/>
                </a:schemeClr>
              </a:solidFill>
            </a:endParaRPr>
          </a:p>
          <a:p>
            <a:pPr lvl="1"/>
            <a:endParaRPr lang="en-US" sz="2800" dirty="0">
              <a:solidFill>
                <a:schemeClr val="accent2">
                  <a:lumMod val="75000"/>
                </a:schemeClr>
              </a:solidFill>
            </a:endParaRPr>
          </a:p>
          <a:p>
            <a:pPr lvl="1"/>
            <a:endParaRPr lang="en-US" sz="2800" dirty="0">
              <a:solidFill>
                <a:schemeClr val="accent2">
                  <a:lumMod val="75000"/>
                </a:schemeClr>
              </a:solidFill>
            </a:endParaRPr>
          </a:p>
          <a:p>
            <a:pPr lvl="1"/>
            <a:endParaRPr lang="en-US" sz="2800" dirty="0">
              <a:solidFill>
                <a:schemeClr val="accent2">
                  <a:lumMod val="75000"/>
                </a:schemeClr>
              </a:solidFill>
            </a:endParaRPr>
          </a:p>
        </p:txBody>
      </p:sp>
    </p:spTree>
    <p:extLst>
      <p:ext uri="{BB962C8B-B14F-4D97-AF65-F5344CB8AC3E}">
        <p14:creationId xmlns:p14="http://schemas.microsoft.com/office/powerpoint/2010/main" val="21030273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03235"/>
          </a:xfrm>
        </p:spPr>
        <p:txBody>
          <a:bodyPr/>
          <a:lstStyle/>
          <a:p>
            <a:r>
              <a:rPr lang="en-US" dirty="0"/>
              <a:t>			   </a:t>
            </a:r>
            <a:r>
              <a:rPr lang="en-US" sz="3600" dirty="0">
                <a:solidFill>
                  <a:schemeClr val="accent6">
                    <a:lumMod val="75000"/>
                  </a:schemeClr>
                </a:solidFill>
                <a:latin typeface="Times New Roman" panose="02020603050405020304" pitchFamily="18" charset="0"/>
                <a:cs typeface="Times New Roman" panose="02020603050405020304" pitchFamily="18" charset="0"/>
              </a:rPr>
              <a:t>Finance Due Dates</a:t>
            </a:r>
          </a:p>
        </p:txBody>
      </p:sp>
      <p:sp>
        <p:nvSpPr>
          <p:cNvPr id="3" name="Content Placeholder 2"/>
          <p:cNvSpPr>
            <a:spLocks noGrp="1"/>
          </p:cNvSpPr>
          <p:nvPr>
            <p:ph idx="1"/>
          </p:nvPr>
        </p:nvSpPr>
        <p:spPr>
          <a:xfrm>
            <a:off x="220650" y="1415845"/>
            <a:ext cx="8702702" cy="4761118"/>
          </a:xfrm>
        </p:spPr>
        <p:txBody>
          <a:bodyPr>
            <a:normAutofit/>
          </a:bodyPr>
          <a:lstStyle/>
          <a:p>
            <a:pPr marL="0" indent="0">
              <a:buNone/>
            </a:pPr>
            <a:r>
              <a:rPr lang="en-US" sz="2800" dirty="0">
                <a:solidFill>
                  <a:schemeClr val="accent6">
                    <a:lumMod val="75000"/>
                  </a:schemeClr>
                </a:solidFill>
                <a:latin typeface="Times New Roman" panose="02020603050405020304" pitchFamily="18" charset="0"/>
                <a:cs typeface="Times New Roman" panose="02020603050405020304" pitchFamily="18" charset="0"/>
              </a:rPr>
              <a:t>December 31</a:t>
            </a:r>
          </a:p>
          <a:p>
            <a:pPr lvl="1"/>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Project 615 application.  LEAs </a:t>
            </a:r>
            <a:r>
              <a:rPr lang="en-US" sz="2800" b="1" dirty="0">
                <a:solidFill>
                  <a:schemeClr val="accent6">
                    <a:lumMod val="75000"/>
                  </a:schemeClr>
                </a:solidFill>
                <a:latin typeface="Times New Roman" panose="02020603050405020304" pitchFamily="18" charset="0"/>
                <a:cs typeface="Times New Roman" panose="02020603050405020304" pitchFamily="18" charset="0"/>
              </a:rPr>
              <a:t>not</a:t>
            </a:r>
            <a:r>
              <a:rPr lang="en-US" sz="2800" dirty="0">
                <a:solidFill>
                  <a:schemeClr val="accent6">
                    <a:lumMod val="75000"/>
                  </a:schemeClr>
                </a:solidFill>
                <a:latin typeface="Times New Roman" panose="02020603050405020304" pitchFamily="18" charset="0"/>
                <a:cs typeface="Times New Roman" panose="02020603050405020304" pitchFamily="18" charset="0"/>
              </a:rPr>
              <a:t> submitting an application by December 31 will forfeit their allocation.  These funds will be re-allocated to LEAs with a submitted application.</a:t>
            </a:r>
          </a:p>
          <a:p>
            <a:pPr lvl="1">
              <a:buClr>
                <a:schemeClr val="accent2">
                  <a:lumMod val="75000"/>
                </a:schemeClr>
              </a:buClr>
              <a:buFont typeface="Wingdings" panose="05000000000000000000" pitchFamily="2" charset="2"/>
              <a:buChar char="Ø"/>
            </a:pPr>
            <a:endParaRPr lang="en-US" sz="2800" dirty="0">
              <a:solidFill>
                <a:schemeClr val="accent6">
                  <a:lumMod val="75000"/>
                </a:schemeClr>
              </a:solidFill>
              <a:latin typeface="Times New Roman" panose="02020603050405020304" pitchFamily="18" charset="0"/>
              <a:cs typeface="Times New Roman" panose="02020603050405020304" pitchFamily="18" charset="0"/>
            </a:endParaRPr>
          </a:p>
          <a:p>
            <a:pPr lvl="1">
              <a:buClr>
                <a:schemeClr val="accent6">
                  <a:lumMod val="75000"/>
                </a:schemeClr>
              </a:buClr>
              <a:buFont typeface="Wingdings" panose="05000000000000000000" pitchFamily="2" charset="2"/>
              <a:buChar char="Ø"/>
            </a:pPr>
            <a:r>
              <a:rPr lang="en-US" sz="2800" dirty="0">
                <a:solidFill>
                  <a:schemeClr val="accent6">
                    <a:lumMod val="75000"/>
                  </a:schemeClr>
                </a:solidFill>
                <a:latin typeface="Times New Roman" panose="02020603050405020304" pitchFamily="18" charset="0"/>
                <a:cs typeface="Times New Roman" panose="02020603050405020304" pitchFamily="18" charset="0"/>
              </a:rPr>
              <a:t>Project 618 application. LEAs </a:t>
            </a:r>
            <a:r>
              <a:rPr lang="en-US" sz="2800" b="1" dirty="0">
                <a:solidFill>
                  <a:schemeClr val="accent6">
                    <a:lumMod val="75000"/>
                  </a:schemeClr>
                </a:solidFill>
                <a:latin typeface="Times New Roman" panose="02020603050405020304" pitchFamily="18" charset="0"/>
                <a:cs typeface="Times New Roman" panose="02020603050405020304" pitchFamily="18" charset="0"/>
              </a:rPr>
              <a:t>not</a:t>
            </a:r>
            <a:r>
              <a:rPr lang="en-US" sz="2800" dirty="0">
                <a:solidFill>
                  <a:schemeClr val="accent6">
                    <a:lumMod val="75000"/>
                  </a:schemeClr>
                </a:solidFill>
                <a:latin typeface="Times New Roman" panose="02020603050405020304" pitchFamily="18" charset="0"/>
                <a:cs typeface="Times New Roman" panose="02020603050405020304" pitchFamily="18" charset="0"/>
              </a:rPr>
              <a:t> submitting an application by December 31 will forfeit their allocation. </a:t>
            </a:r>
          </a:p>
          <a:p>
            <a:pPr lvl="1"/>
            <a:endParaRPr lang="en-US" sz="3200" dirty="0">
              <a:solidFill>
                <a:schemeClr val="accent6">
                  <a:lumMod val="75000"/>
                </a:schemeClr>
              </a:solidFill>
            </a:endParaRP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614523796"/>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650" y="365126"/>
            <a:ext cx="8702702" cy="910609"/>
          </a:xfrm>
        </p:spPr>
        <p:txBody>
          <a:bodyPr>
            <a:normAutofit/>
          </a:bodyPr>
          <a:lstStyle/>
          <a:p>
            <a:pPr algn="ctr"/>
            <a:r>
              <a:rPr lang="en-US" sz="3600" dirty="0">
                <a:solidFill>
                  <a:schemeClr val="accent6">
                    <a:lumMod val="75000"/>
                  </a:schemeClr>
                </a:solidFill>
                <a:latin typeface="Times New Roman" panose="02020603050405020304" pitchFamily="18" charset="0"/>
                <a:cs typeface="Times New Roman" panose="02020603050405020304" pitchFamily="18" charset="0"/>
              </a:rPr>
              <a:t>Finance Team</a:t>
            </a:r>
          </a:p>
        </p:txBody>
      </p:sp>
      <p:sp>
        <p:nvSpPr>
          <p:cNvPr id="3" name="Content Placeholder 2"/>
          <p:cNvSpPr>
            <a:spLocks noGrp="1"/>
          </p:cNvSpPr>
          <p:nvPr>
            <p:ph idx="1"/>
          </p:nvPr>
        </p:nvSpPr>
        <p:spPr>
          <a:xfrm>
            <a:off x="457200" y="1773936"/>
            <a:ext cx="8229600" cy="4352227"/>
          </a:xfrm>
        </p:spPr>
        <p:txBody>
          <a:bodyPr>
            <a:normAutofit/>
          </a:bodyPr>
          <a:lstStyle/>
          <a:p>
            <a:pPr>
              <a:buClr>
                <a:schemeClr val="accent6">
                  <a:lumMod val="75000"/>
                </a:schemeClr>
              </a:buClr>
              <a:buFont typeface="Wingdings" panose="05000000000000000000" pitchFamily="2" charset="2"/>
              <a:buChar char="Ø"/>
            </a:pPr>
            <a:r>
              <a:rPr lang="en-US" b="1" dirty="0">
                <a:solidFill>
                  <a:schemeClr val="accent6">
                    <a:lumMod val="75000"/>
                  </a:schemeClr>
                </a:solidFill>
                <a:latin typeface="Times New Roman" panose="02020603050405020304" pitchFamily="18" charset="0"/>
                <a:cs typeface="Times New Roman" panose="02020603050405020304" pitchFamily="18" charset="0"/>
              </a:rPr>
              <a:t>Janet Felton,	     </a:t>
            </a:r>
            <a:r>
              <a:rPr lang="en-US" dirty="0">
                <a:solidFill>
                  <a:schemeClr val="accent6">
                    <a:lumMod val="75000"/>
                  </a:schemeClr>
                </a:solidFill>
                <a:latin typeface="Times New Roman" panose="02020603050405020304" pitchFamily="18" charset="0"/>
                <a:cs typeface="Times New Roman" panose="02020603050405020304" pitchFamily="18" charset="0"/>
              </a:rPr>
              <a:t>Finance Specialist 	              (405) 522-1578</a:t>
            </a:r>
          </a:p>
          <a:p>
            <a:pPr lvl="0">
              <a:buClr>
                <a:schemeClr val="accent6">
                  <a:lumMod val="75000"/>
                </a:schemeClr>
              </a:buClr>
              <a:buFont typeface="Wingdings" panose="05000000000000000000" pitchFamily="2" charset="2"/>
              <a:buChar char="Ø"/>
            </a:pPr>
            <a:r>
              <a:rPr lang="en-US" b="1" dirty="0">
                <a:solidFill>
                  <a:schemeClr val="accent6">
                    <a:lumMod val="75000"/>
                  </a:schemeClr>
                </a:solidFill>
                <a:latin typeface="Times New Roman" panose="02020603050405020304" pitchFamily="18" charset="0"/>
                <a:cs typeface="Times New Roman" panose="02020603050405020304" pitchFamily="18" charset="0"/>
              </a:rPr>
              <a:t>Mitchell Kern,    </a:t>
            </a:r>
            <a:r>
              <a:rPr lang="en-US" dirty="0">
                <a:solidFill>
                  <a:schemeClr val="accent6">
                    <a:lumMod val="75000"/>
                  </a:schemeClr>
                </a:solidFill>
                <a:latin typeface="Times New Roman" panose="02020603050405020304" pitchFamily="18" charset="0"/>
                <a:cs typeface="Times New Roman" panose="02020603050405020304" pitchFamily="18" charset="0"/>
              </a:rPr>
              <a:t>Finance Specialist               (405) 521-4857</a:t>
            </a:r>
          </a:p>
          <a:p>
            <a:pPr>
              <a:buClr>
                <a:schemeClr val="accent6">
                  <a:lumMod val="75000"/>
                </a:schemeClr>
              </a:buClr>
              <a:buFont typeface="Wingdings" panose="05000000000000000000" pitchFamily="2" charset="2"/>
              <a:buChar char="Ø"/>
            </a:pPr>
            <a:r>
              <a:rPr lang="en-US" b="1" dirty="0">
                <a:solidFill>
                  <a:schemeClr val="accent6">
                    <a:lumMod val="75000"/>
                  </a:schemeClr>
                </a:solidFill>
                <a:latin typeface="Times New Roman" panose="02020603050405020304" pitchFamily="18" charset="0"/>
                <a:cs typeface="Times New Roman" panose="02020603050405020304" pitchFamily="18" charset="0"/>
              </a:rPr>
              <a:t>Carole Tomlin,    </a:t>
            </a:r>
            <a:r>
              <a:rPr lang="en-US" dirty="0">
                <a:solidFill>
                  <a:schemeClr val="accent6">
                    <a:lumMod val="75000"/>
                  </a:schemeClr>
                </a:solidFill>
                <a:latin typeface="Times New Roman" panose="02020603050405020304" pitchFamily="18" charset="0"/>
                <a:cs typeface="Times New Roman" panose="02020603050405020304" pitchFamily="18" charset="0"/>
              </a:rPr>
              <a:t>Project Manager 	  	     (405) 521-2335</a:t>
            </a:r>
          </a:p>
          <a:p>
            <a:pPr>
              <a:buClr>
                <a:schemeClr val="accent6">
                  <a:lumMod val="75000"/>
                </a:schemeClr>
              </a:buClr>
              <a:buFont typeface="Wingdings" panose="05000000000000000000" pitchFamily="2" charset="2"/>
              <a:buChar char="Ø"/>
            </a:pPr>
            <a:r>
              <a:rPr lang="en-US" b="1" dirty="0">
                <a:solidFill>
                  <a:schemeClr val="accent6">
                    <a:lumMod val="75000"/>
                  </a:schemeClr>
                </a:solidFill>
                <a:latin typeface="Times New Roman" panose="02020603050405020304" pitchFamily="18" charset="0"/>
                <a:cs typeface="Times New Roman" panose="02020603050405020304" pitchFamily="18" charset="0"/>
              </a:rPr>
              <a:t>Karen Howard,   </a:t>
            </a:r>
            <a:r>
              <a:rPr lang="en-US" dirty="0">
                <a:solidFill>
                  <a:schemeClr val="accent6">
                    <a:lumMod val="75000"/>
                  </a:schemeClr>
                </a:solidFill>
                <a:latin typeface="Times New Roman" panose="02020603050405020304" pitchFamily="18" charset="0"/>
                <a:cs typeface="Times New Roman" panose="02020603050405020304" pitchFamily="18" charset="0"/>
              </a:rPr>
              <a:t>Program Manager 	              (405) 521-3587</a:t>
            </a:r>
          </a:p>
          <a:p>
            <a:pPr marL="0" indent="0">
              <a:buNone/>
            </a:pPr>
            <a:endParaRPr lang="en-US" dirty="0">
              <a:solidFill>
                <a:schemeClr val="accent6">
                  <a:lumMod val="75000"/>
                </a:schemeClr>
              </a:solidFill>
              <a:latin typeface="Times New Roman" panose="02020603050405020304" pitchFamily="18" charset="0"/>
              <a:cs typeface="Times New Roman" panose="02020603050405020304" pitchFamily="18" charset="0"/>
            </a:endParaRPr>
          </a:p>
          <a:p>
            <a:pPr marL="0" indent="0">
              <a:buNone/>
            </a:pPr>
            <a:r>
              <a:rPr lang="en-US" dirty="0">
                <a:solidFill>
                  <a:schemeClr val="accent6">
                    <a:lumMod val="75000"/>
                  </a:schemeClr>
                </a:solidFill>
                <a:latin typeface="Times New Roman" panose="02020603050405020304" pitchFamily="18" charset="0"/>
                <a:cs typeface="Times New Roman" panose="02020603050405020304" pitchFamily="18" charset="0"/>
              </a:rPr>
              <a:t>  Email address </a:t>
            </a:r>
          </a:p>
          <a:p>
            <a:pPr>
              <a:buClr>
                <a:schemeClr val="accent6">
                  <a:lumMod val="75000"/>
                </a:schemeClr>
              </a:buClr>
              <a:buFont typeface="Wingdings" panose="05000000000000000000" pitchFamily="2" charset="2"/>
              <a:buChar char="Ø"/>
            </a:pPr>
            <a:r>
              <a:rPr lang="en-US" dirty="0">
                <a:solidFill>
                  <a:schemeClr val="accent6">
                    <a:lumMod val="75000"/>
                  </a:schemeClr>
                </a:solidFill>
                <a:latin typeface="Times New Roman" panose="02020603050405020304" pitchFamily="18" charset="0"/>
                <a:cs typeface="Times New Roman" panose="02020603050405020304" pitchFamily="18" charset="0"/>
              </a:rPr>
              <a:t>first name.last name@sde.ok.gov</a:t>
            </a:r>
          </a:p>
        </p:txBody>
      </p:sp>
    </p:spTree>
    <p:extLst>
      <p:ext uri="{BB962C8B-B14F-4D97-AF65-F5344CB8AC3E}">
        <p14:creationId xmlns:p14="http://schemas.microsoft.com/office/powerpoint/2010/main" val="310949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3" end="3"/>
                                            </p:txEl>
                                          </p:spTgt>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p:cTn id="3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5" end="5"/>
                                            </p:txEl>
                                          </p:spTgt>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p:cTn id="4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klahoma-education-presentation-template-with-guidance">
  <a:themeElements>
    <a:clrScheme name="Oklahoma Education">
      <a:dk1>
        <a:srgbClr val="187BC0"/>
      </a:dk1>
      <a:lt1>
        <a:srgbClr val="FFFFFF"/>
      </a:lt1>
      <a:dk2>
        <a:srgbClr val="000000"/>
      </a:dk2>
      <a:lt2>
        <a:srgbClr val="E7E6E6"/>
      </a:lt2>
      <a:accent1>
        <a:srgbClr val="187BC0"/>
      </a:accent1>
      <a:accent2>
        <a:srgbClr val="326820"/>
      </a:accent2>
      <a:accent3>
        <a:srgbClr val="D15420"/>
      </a:accent3>
      <a:accent4>
        <a:srgbClr val="DE9027"/>
      </a:accent4>
      <a:accent5>
        <a:srgbClr val="004E9A"/>
      </a:accent5>
      <a:accent6>
        <a:srgbClr val="787878"/>
      </a:accent6>
      <a:hlink>
        <a:srgbClr val="0066A6"/>
      </a:hlink>
      <a:folHlink>
        <a:srgbClr val="1CA6D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klahoma-education-presentation-template-with-guidance.pptx" id="{3C722601-EB67-49B7-AE5B-5B9F138F4DA9}" vid="{2FDA8403-C7C8-4861-8D2E-D930D1C43AC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microsoft.com/sharepoint/v3/field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oklahoma-education-presentation-template-with-guidance</Template>
  <TotalTime>7689</TotalTime>
  <Words>6293</Words>
  <Application>Microsoft Office PowerPoint</Application>
  <PresentationFormat>On-screen Show (4:3)</PresentationFormat>
  <Paragraphs>537</Paragraphs>
  <Slides>131</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131</vt:i4>
      </vt:variant>
    </vt:vector>
  </HeadingPairs>
  <TitlesOfParts>
    <vt:vector size="136" baseType="lpstr">
      <vt:lpstr>Arial</vt:lpstr>
      <vt:lpstr>Calibri</vt:lpstr>
      <vt:lpstr>Times New Roman</vt:lpstr>
      <vt:lpstr>Wingdings</vt:lpstr>
      <vt:lpstr>oklahoma-education-presentation-template-with-guidance</vt:lpstr>
      <vt:lpstr>Financial Management of  Special Education Programs Federal IDEA Part B Funds</vt:lpstr>
      <vt:lpstr>Federal IDEA Part B Funds</vt:lpstr>
      <vt:lpstr>      Federal IDEA Part B Funds</vt:lpstr>
      <vt:lpstr>Allowable Use of Federal Funds</vt:lpstr>
      <vt:lpstr>Use of IDEA Part B Funds</vt:lpstr>
      <vt:lpstr>           Allowable Use of Federal Funds</vt:lpstr>
      <vt:lpstr>               Use of IDEA Part B Funds</vt:lpstr>
      <vt:lpstr>Excess Cost/Maintenance of Effort</vt:lpstr>
      <vt:lpstr>Excess Cost / Maintenance of Effort</vt:lpstr>
      <vt:lpstr>Excess Cost</vt:lpstr>
      <vt:lpstr>Excess Cost</vt:lpstr>
      <vt:lpstr>                         Excess Cost</vt:lpstr>
      <vt:lpstr>                         Excess Cost</vt:lpstr>
      <vt:lpstr>                          Excess Cost</vt:lpstr>
      <vt:lpstr>                         Excess Cost</vt:lpstr>
      <vt:lpstr>                         Excess Cost</vt:lpstr>
      <vt:lpstr>PowerPoint Presentation</vt:lpstr>
      <vt:lpstr>PowerPoint Presentation</vt:lpstr>
      <vt:lpstr>     Maintenance of Effort</vt:lpstr>
      <vt:lpstr>Maintenance of Effort</vt:lpstr>
      <vt:lpstr>Maintenance of Effort</vt:lpstr>
      <vt:lpstr>Maintenance of Effort</vt:lpstr>
      <vt:lpstr>Maintenance of Effort</vt:lpstr>
      <vt:lpstr>                  Maintenance of Effort</vt:lpstr>
      <vt:lpstr>                  Maintenance of Effort</vt:lpstr>
      <vt:lpstr>                  Maintenance of Effort</vt:lpstr>
      <vt:lpstr>                  Maintenance of Effort</vt:lpstr>
      <vt:lpstr>Maintenance of Effort</vt:lpstr>
      <vt:lpstr>Maintenance of Effort</vt:lpstr>
      <vt:lpstr>Maintenance of Effort</vt:lpstr>
      <vt:lpstr>                   Maintenance of Effort</vt:lpstr>
      <vt:lpstr>       Maintenance of Effort</vt:lpstr>
      <vt:lpstr>        Maintenance of Effort</vt:lpstr>
      <vt:lpstr>                  Maintenance of Effort</vt:lpstr>
      <vt:lpstr>Maintenance of Effort</vt:lpstr>
      <vt:lpstr>                  Maintenance of Effort</vt:lpstr>
      <vt:lpstr>                  Maintenance of Effort</vt:lpstr>
      <vt:lpstr>                  Maintenance of Effort</vt:lpstr>
      <vt:lpstr>                  Maintenance of Effort</vt:lpstr>
      <vt:lpstr>                  Maintenance of Effort</vt:lpstr>
      <vt:lpstr>Assurances, LEA Agreement, and Consolidated Application</vt:lpstr>
      <vt:lpstr>Assurances and LEA Agreement</vt:lpstr>
      <vt:lpstr>          Assurances and LEA Agreement</vt:lpstr>
      <vt:lpstr>Assurances and LEA Agreement</vt:lpstr>
      <vt:lpstr>IDEA Consolidated Application</vt:lpstr>
      <vt:lpstr>Use of IDEA Part B Funds</vt:lpstr>
      <vt:lpstr>    Supplemental Funds</vt:lpstr>
      <vt:lpstr>Coordinated Early Intervening Services (CEIS)  </vt:lpstr>
      <vt:lpstr>Coordinated Early Intervening Services (CEIS) </vt:lpstr>
      <vt:lpstr>Coordinated Early Intervening Services</vt:lpstr>
      <vt:lpstr>Comprehensive Coordinated Early Intervening Services (CCEIS): Significant Disproportionality</vt:lpstr>
      <vt:lpstr>CCEIS / Significant Disproportionality </vt:lpstr>
      <vt:lpstr>CCEIS / Significant Disproportionality </vt:lpstr>
      <vt:lpstr>CCEIS / Significant Disproportionality </vt:lpstr>
      <vt:lpstr>  CCEIS / Significant Disproportionality</vt:lpstr>
      <vt:lpstr>CCEIS / Significant Disproportionality </vt:lpstr>
      <vt:lpstr>COOP / co-op</vt:lpstr>
      <vt:lpstr>COOP / Interlocal co-op</vt:lpstr>
      <vt:lpstr>   COOP / Interlocal co-op</vt:lpstr>
      <vt:lpstr>                COOP / Interlocal co-op</vt:lpstr>
      <vt:lpstr>PowerPoint Presentation</vt:lpstr>
      <vt:lpstr>COOP / Interlocal co-op</vt:lpstr>
      <vt:lpstr>COOP / Interlocal co-op</vt:lpstr>
      <vt:lpstr>Submitting Expenditure Reports for Reimbursement of Funds</vt:lpstr>
      <vt:lpstr>Expenditure Reporting</vt:lpstr>
      <vt:lpstr>Expenditure Reporting</vt:lpstr>
      <vt:lpstr>Expenditure Reporting</vt:lpstr>
      <vt:lpstr>Expenditure Reporting</vt:lpstr>
      <vt:lpstr>Expenditure Reporting</vt:lpstr>
      <vt:lpstr>PowerPoint Presentation</vt:lpstr>
      <vt:lpstr>PowerPoint Presentation</vt:lpstr>
      <vt:lpstr>PowerPoint Presentation</vt:lpstr>
      <vt:lpstr>   Expenditure Reporting</vt:lpstr>
      <vt:lpstr>      Expenditure Reporting</vt:lpstr>
      <vt:lpstr>        Expenditure Reporting</vt:lpstr>
      <vt:lpstr>Proper Use of Codes </vt:lpstr>
      <vt:lpstr>Time and Effort</vt:lpstr>
      <vt:lpstr>Year End Closeout</vt:lpstr>
      <vt:lpstr>    Year End Closeout</vt:lpstr>
      <vt:lpstr>Year End Closeout</vt:lpstr>
      <vt:lpstr>Time and Effort</vt:lpstr>
      <vt:lpstr>Time and Effort</vt:lpstr>
      <vt:lpstr>Time and Effort</vt:lpstr>
      <vt:lpstr>Time and Effort</vt:lpstr>
      <vt:lpstr>Time and Effort</vt:lpstr>
      <vt:lpstr>Time and Effort</vt:lpstr>
      <vt:lpstr>Time and Effort</vt:lpstr>
      <vt:lpstr>Time and Effort</vt:lpstr>
      <vt:lpstr>Special Education Professional Developent</vt:lpstr>
      <vt:lpstr>Project 613</vt:lpstr>
      <vt:lpstr>Project 613</vt:lpstr>
      <vt:lpstr>          Project 613</vt:lpstr>
      <vt:lpstr>Project 613</vt:lpstr>
      <vt:lpstr>Project 613</vt:lpstr>
      <vt:lpstr>Special Education Professional Development/District</vt:lpstr>
      <vt:lpstr>Project 615</vt:lpstr>
      <vt:lpstr>Project 615</vt:lpstr>
      <vt:lpstr>Project 615</vt:lpstr>
      <vt:lpstr>       Project 615</vt:lpstr>
      <vt:lpstr>Certification Examination Reimbursement</vt:lpstr>
      <vt:lpstr>Project 616</vt:lpstr>
      <vt:lpstr>Project 616</vt:lpstr>
      <vt:lpstr>Secondary Transition Funds </vt:lpstr>
      <vt:lpstr>    Project 618</vt:lpstr>
      <vt:lpstr>      Project 618</vt:lpstr>
      <vt:lpstr>                         Project 618</vt:lpstr>
      <vt:lpstr>    Project 618</vt:lpstr>
      <vt:lpstr>                         Project 618</vt:lpstr>
      <vt:lpstr>OKMTSS </vt:lpstr>
      <vt:lpstr>           Project 619</vt:lpstr>
      <vt:lpstr>           Project 619</vt:lpstr>
      <vt:lpstr>      Project 619</vt:lpstr>
      <vt:lpstr>           Project 619</vt:lpstr>
      <vt:lpstr>Paraprofessional Assistance</vt:lpstr>
      <vt:lpstr>        Paraprofessional Support</vt:lpstr>
      <vt:lpstr>     Paraprofessional Support</vt:lpstr>
      <vt:lpstr>Behavioral Support</vt:lpstr>
      <vt:lpstr>              Behavioral Support</vt:lpstr>
      <vt:lpstr>              Behavioral Support</vt:lpstr>
      <vt:lpstr>              Behavioral Support</vt:lpstr>
      <vt:lpstr>High Needs</vt:lpstr>
      <vt:lpstr>High Need Students</vt:lpstr>
      <vt:lpstr>High Need Students</vt:lpstr>
      <vt:lpstr>High Need Students</vt:lpstr>
      <vt:lpstr>Finance Resources</vt:lpstr>
      <vt:lpstr>Finance Resources</vt:lpstr>
      <vt:lpstr>Finance Due Dates</vt:lpstr>
      <vt:lpstr>Finance Due Dates</vt:lpstr>
      <vt:lpstr>Finance Due Dates</vt:lpstr>
      <vt:lpstr>      Finance Due Dates</vt:lpstr>
      <vt:lpstr>Finance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Karen Howard</cp:lastModifiedBy>
  <cp:revision>212</cp:revision>
  <cp:lastPrinted>2019-08-14T13:36:57Z</cp:lastPrinted>
  <dcterms:created xsi:type="dcterms:W3CDTF">2010-04-12T23:12:02Z</dcterms:created>
  <dcterms:modified xsi:type="dcterms:W3CDTF">2026-09-07T22:33:01Z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