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0"/>
  </p:notesMasterIdLst>
  <p:sldIdLst>
    <p:sldId id="261" r:id="rId5"/>
    <p:sldId id="263" r:id="rId6"/>
    <p:sldId id="287" r:id="rId7"/>
    <p:sldId id="388" r:id="rId8"/>
    <p:sldId id="526" r:id="rId9"/>
    <p:sldId id="525" r:id="rId10"/>
    <p:sldId id="518" r:id="rId11"/>
    <p:sldId id="528" r:id="rId12"/>
    <p:sldId id="519" r:id="rId13"/>
    <p:sldId id="390" r:id="rId14"/>
    <p:sldId id="280" r:id="rId15"/>
    <p:sldId id="437" r:id="rId16"/>
    <p:sldId id="470" r:id="rId17"/>
    <p:sldId id="500" r:id="rId18"/>
    <p:sldId id="440" r:id="rId19"/>
    <p:sldId id="501" r:id="rId20"/>
    <p:sldId id="441" r:id="rId21"/>
    <p:sldId id="502" r:id="rId22"/>
    <p:sldId id="503" r:id="rId23"/>
    <p:sldId id="505" r:id="rId24"/>
    <p:sldId id="442" r:id="rId25"/>
    <p:sldId id="506" r:id="rId26"/>
    <p:sldId id="443" r:id="rId27"/>
    <p:sldId id="293" r:id="rId28"/>
    <p:sldId id="384" r:id="rId29"/>
    <p:sldId id="446" r:id="rId30"/>
    <p:sldId id="383" r:id="rId31"/>
    <p:sldId id="447" r:id="rId32"/>
    <p:sldId id="466" r:id="rId33"/>
    <p:sldId id="325" r:id="rId34"/>
    <p:sldId id="430" r:id="rId35"/>
    <p:sldId id="448" r:id="rId36"/>
    <p:sldId id="295" r:id="rId37"/>
    <p:sldId id="456" r:id="rId38"/>
    <p:sldId id="458" r:id="rId39"/>
    <p:sldId id="459" r:id="rId40"/>
    <p:sldId id="465" r:id="rId41"/>
    <p:sldId id="457" r:id="rId42"/>
    <p:sldId id="461" r:id="rId43"/>
    <p:sldId id="460" r:id="rId44"/>
    <p:sldId id="386" r:id="rId45"/>
    <p:sldId id="387" r:id="rId46"/>
    <p:sldId id="309" r:id="rId47"/>
    <p:sldId id="451" r:id="rId48"/>
    <p:sldId id="467" r:id="rId49"/>
    <p:sldId id="492" r:id="rId50"/>
    <p:sldId id="493" r:id="rId51"/>
    <p:sldId id="511" r:id="rId52"/>
    <p:sldId id="410" r:id="rId53"/>
    <p:sldId id="433" r:id="rId54"/>
    <p:sldId id="308" r:id="rId55"/>
    <p:sldId id="476" r:id="rId56"/>
    <p:sldId id="494" r:id="rId57"/>
    <p:sldId id="508" r:id="rId58"/>
    <p:sldId id="499" r:id="rId59"/>
    <p:sldId id="515" r:id="rId60"/>
    <p:sldId id="516" r:id="rId61"/>
    <p:sldId id="509" r:id="rId62"/>
    <p:sldId id="368" r:id="rId63"/>
    <p:sldId id="472" r:id="rId64"/>
    <p:sldId id="428" r:id="rId65"/>
    <p:sldId id="527" r:id="rId66"/>
    <p:sldId id="489" r:id="rId67"/>
    <p:sldId id="303" r:id="rId68"/>
    <p:sldId id="517"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9058FC-92D5-4C72-B76E-138145B18BD6}">
          <p14:sldIdLst>
            <p14:sldId id="261"/>
            <p14:sldId id="263"/>
            <p14:sldId id="287"/>
            <p14:sldId id="388"/>
            <p14:sldId id="526"/>
            <p14:sldId id="525"/>
            <p14:sldId id="518"/>
            <p14:sldId id="528"/>
            <p14:sldId id="519"/>
            <p14:sldId id="390"/>
            <p14:sldId id="280"/>
            <p14:sldId id="437"/>
            <p14:sldId id="470"/>
            <p14:sldId id="500"/>
            <p14:sldId id="440"/>
            <p14:sldId id="501"/>
            <p14:sldId id="441"/>
            <p14:sldId id="502"/>
            <p14:sldId id="503"/>
            <p14:sldId id="505"/>
            <p14:sldId id="442"/>
            <p14:sldId id="506"/>
            <p14:sldId id="443"/>
            <p14:sldId id="293"/>
            <p14:sldId id="384"/>
            <p14:sldId id="446"/>
            <p14:sldId id="383"/>
            <p14:sldId id="447"/>
            <p14:sldId id="466"/>
            <p14:sldId id="325"/>
            <p14:sldId id="430"/>
            <p14:sldId id="448"/>
            <p14:sldId id="295"/>
            <p14:sldId id="456"/>
            <p14:sldId id="458"/>
            <p14:sldId id="459"/>
            <p14:sldId id="465"/>
            <p14:sldId id="457"/>
            <p14:sldId id="461"/>
            <p14:sldId id="460"/>
            <p14:sldId id="386"/>
            <p14:sldId id="387"/>
            <p14:sldId id="309"/>
            <p14:sldId id="451"/>
            <p14:sldId id="467"/>
            <p14:sldId id="492"/>
            <p14:sldId id="493"/>
            <p14:sldId id="511"/>
            <p14:sldId id="410"/>
            <p14:sldId id="433"/>
          </p14:sldIdLst>
        </p14:section>
        <p14:section name="Untitled Section" id="{A24C8EE7-92C8-4984-A337-5293620B0297}">
          <p14:sldIdLst>
            <p14:sldId id="308"/>
            <p14:sldId id="476"/>
            <p14:sldId id="494"/>
            <p14:sldId id="508"/>
            <p14:sldId id="499"/>
            <p14:sldId id="515"/>
            <p14:sldId id="516"/>
            <p14:sldId id="509"/>
            <p14:sldId id="368"/>
            <p14:sldId id="472"/>
            <p14:sldId id="428"/>
            <p14:sldId id="527"/>
            <p14:sldId id="489"/>
            <p14:sldId id="303"/>
            <p14:sldId id="51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CBC5D-2F05-4874-B17C-2BC646BB8338}" v="250" dt="2022-11-14T14:24:24.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70858" autoAdjust="0"/>
  </p:normalViewPr>
  <p:slideViewPr>
    <p:cSldViewPr snapToGrid="0" snapToObjects="1">
      <p:cViewPr varScale="1">
        <p:scale>
          <a:sx n="121" d="100"/>
          <a:sy n="121" d="100"/>
        </p:scale>
        <p:origin x="102" y="23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0440B-F555-429C-A46F-5A72858524D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E7610C80-7434-401D-9471-65364B53829B}">
      <dgm:prSet/>
      <dgm:spPr/>
      <dgm:t>
        <a:bodyPr/>
        <a:lstStyle/>
        <a:p>
          <a:r>
            <a:rPr lang="en-US" dirty="0"/>
            <a:t>Indicator 4, 9, 10</a:t>
          </a:r>
        </a:p>
      </dgm:t>
    </dgm:pt>
    <dgm:pt modelId="{1DC386BF-BC3B-4571-8B3B-97CE1936E74B}" type="parTrans" cxnId="{378F8CEF-4777-4BCD-850B-31251B1BC33F}">
      <dgm:prSet/>
      <dgm:spPr/>
      <dgm:t>
        <a:bodyPr/>
        <a:lstStyle/>
        <a:p>
          <a:endParaRPr lang="en-US"/>
        </a:p>
      </dgm:t>
    </dgm:pt>
    <dgm:pt modelId="{2BE98108-D158-47E9-BA7F-778C4F430375}" type="sibTrans" cxnId="{378F8CEF-4777-4BCD-850B-31251B1BC33F}">
      <dgm:prSet/>
      <dgm:spPr/>
      <dgm:t>
        <a:bodyPr/>
        <a:lstStyle/>
        <a:p>
          <a:endParaRPr lang="en-US"/>
        </a:p>
      </dgm:t>
    </dgm:pt>
    <dgm:pt modelId="{A04F3054-4F69-4E58-A2C2-407AD63A9D20}">
      <dgm:prSet/>
      <dgm:spPr/>
      <dgm:t>
        <a:bodyPr/>
        <a:lstStyle/>
        <a:p>
          <a:r>
            <a:rPr lang="en-US"/>
            <a:t>Understanding the Indicators</a:t>
          </a:r>
        </a:p>
      </dgm:t>
    </dgm:pt>
    <dgm:pt modelId="{7EE31B18-CF17-4B02-A465-C1A9997FB3F0}" type="parTrans" cxnId="{A3F14E44-E217-4129-B4FC-3BCE211AA168}">
      <dgm:prSet/>
      <dgm:spPr/>
      <dgm:t>
        <a:bodyPr/>
        <a:lstStyle/>
        <a:p>
          <a:endParaRPr lang="en-US"/>
        </a:p>
      </dgm:t>
    </dgm:pt>
    <dgm:pt modelId="{56D0446C-D024-48B7-BB7B-01D4F0645DEE}" type="sibTrans" cxnId="{A3F14E44-E217-4129-B4FC-3BCE211AA168}">
      <dgm:prSet/>
      <dgm:spPr/>
      <dgm:t>
        <a:bodyPr/>
        <a:lstStyle/>
        <a:p>
          <a:endParaRPr lang="en-US"/>
        </a:p>
      </dgm:t>
    </dgm:pt>
    <dgm:pt modelId="{352A9923-511F-4DF8-A686-19EF46C33AE8}">
      <dgm:prSet/>
      <dgm:spPr/>
      <dgm:t>
        <a:bodyPr/>
        <a:lstStyle/>
        <a:p>
          <a:r>
            <a:rPr lang="en-US" dirty="0"/>
            <a:t>Website Updates</a:t>
          </a:r>
        </a:p>
      </dgm:t>
    </dgm:pt>
    <dgm:pt modelId="{26F0830C-3684-4920-9C7E-A53A7D38ECBF}" type="parTrans" cxnId="{2E3BF5B9-0D06-44C3-9308-6558DD447C3B}">
      <dgm:prSet/>
      <dgm:spPr/>
      <dgm:t>
        <a:bodyPr/>
        <a:lstStyle/>
        <a:p>
          <a:endParaRPr lang="en-US"/>
        </a:p>
      </dgm:t>
    </dgm:pt>
    <dgm:pt modelId="{57729BE1-8796-43EC-B203-53EB7A819793}" type="sibTrans" cxnId="{2E3BF5B9-0D06-44C3-9308-6558DD447C3B}">
      <dgm:prSet/>
      <dgm:spPr/>
      <dgm:t>
        <a:bodyPr/>
        <a:lstStyle/>
        <a:p>
          <a:endParaRPr lang="en-US"/>
        </a:p>
      </dgm:t>
    </dgm:pt>
    <dgm:pt modelId="{99371AB7-A8D3-4603-8AA2-590A8FDC174E}">
      <dgm:prSet/>
      <dgm:spPr/>
      <dgm:t>
        <a:bodyPr/>
        <a:lstStyle/>
        <a:p>
          <a:r>
            <a:rPr lang="en-US" dirty="0"/>
            <a:t>Timelines</a:t>
          </a:r>
        </a:p>
      </dgm:t>
    </dgm:pt>
    <dgm:pt modelId="{B61279E6-900C-4588-949D-FB0CBF5DE67A}" type="parTrans" cxnId="{4FB737C1-0037-472F-B9F9-DBACD08821C5}">
      <dgm:prSet/>
      <dgm:spPr/>
      <dgm:t>
        <a:bodyPr/>
        <a:lstStyle/>
        <a:p>
          <a:endParaRPr lang="en-US"/>
        </a:p>
      </dgm:t>
    </dgm:pt>
    <dgm:pt modelId="{B3DEC69C-D17D-4875-93E2-B57D12375BF4}" type="sibTrans" cxnId="{4FB737C1-0037-472F-B9F9-DBACD08821C5}">
      <dgm:prSet/>
      <dgm:spPr/>
      <dgm:t>
        <a:bodyPr/>
        <a:lstStyle/>
        <a:p>
          <a:endParaRPr lang="en-US"/>
        </a:p>
      </dgm:t>
    </dgm:pt>
    <dgm:pt modelId="{8D65E2E4-9254-4B51-8E3A-4802DB6AB7B6}">
      <dgm:prSet/>
      <dgm:spPr/>
      <dgm:t>
        <a:bodyPr/>
        <a:lstStyle/>
        <a:p>
          <a:r>
            <a:rPr lang="en-US" dirty="0"/>
            <a:t>Recap</a:t>
          </a:r>
        </a:p>
      </dgm:t>
    </dgm:pt>
    <dgm:pt modelId="{D304AE7A-67F3-4E61-9FBF-2C4B4C094421}" type="parTrans" cxnId="{F4C4232A-AF4E-4F01-8C7A-05F4CC79DAE7}">
      <dgm:prSet/>
      <dgm:spPr/>
      <dgm:t>
        <a:bodyPr/>
        <a:lstStyle/>
        <a:p>
          <a:endParaRPr lang="en-US"/>
        </a:p>
      </dgm:t>
    </dgm:pt>
    <dgm:pt modelId="{E3485471-8370-469E-959E-FD6606F3BF99}" type="sibTrans" cxnId="{F4C4232A-AF4E-4F01-8C7A-05F4CC79DAE7}">
      <dgm:prSet/>
      <dgm:spPr/>
      <dgm:t>
        <a:bodyPr/>
        <a:lstStyle/>
        <a:p>
          <a:endParaRPr lang="en-US"/>
        </a:p>
      </dgm:t>
    </dgm:pt>
    <dgm:pt modelId="{8EC1C1E4-3B0B-4A87-9B92-38BA02BBC4B3}">
      <dgm:prSet/>
      <dgm:spPr/>
      <dgm:t>
        <a:bodyPr/>
        <a:lstStyle/>
        <a:p>
          <a:r>
            <a:rPr lang="en-US" dirty="0"/>
            <a:t>Introduction to </a:t>
          </a:r>
          <a:r>
            <a:rPr lang="en-US" dirty="0" err="1"/>
            <a:t>EdPlan</a:t>
          </a:r>
          <a:r>
            <a:rPr lang="en-US" dirty="0"/>
            <a:t> Monitoring Tool</a:t>
          </a:r>
        </a:p>
      </dgm:t>
    </dgm:pt>
    <dgm:pt modelId="{9BC572F6-90FD-4966-A943-18C27E3FEE1C}" type="parTrans" cxnId="{6C332EF3-3068-4CC2-B6D1-E9421C268580}">
      <dgm:prSet/>
      <dgm:spPr/>
      <dgm:t>
        <a:bodyPr/>
        <a:lstStyle/>
        <a:p>
          <a:endParaRPr lang="en-US"/>
        </a:p>
      </dgm:t>
    </dgm:pt>
    <dgm:pt modelId="{6B67C6E2-BE8E-4A09-81B0-47E4F0976BF2}" type="sibTrans" cxnId="{6C332EF3-3068-4CC2-B6D1-E9421C268580}">
      <dgm:prSet/>
      <dgm:spPr/>
      <dgm:t>
        <a:bodyPr/>
        <a:lstStyle/>
        <a:p>
          <a:endParaRPr lang="en-US"/>
        </a:p>
      </dgm:t>
    </dgm:pt>
    <dgm:pt modelId="{1A084829-506F-439C-B775-A21EFC1E71F4}">
      <dgm:prSet/>
      <dgm:spPr/>
      <dgm:t>
        <a:bodyPr/>
        <a:lstStyle/>
        <a:p>
          <a:r>
            <a:rPr lang="en-US" dirty="0"/>
            <a:t>Contact Information</a:t>
          </a:r>
        </a:p>
      </dgm:t>
    </dgm:pt>
    <dgm:pt modelId="{FE730305-A824-4A41-B6E8-26E97F4E6D12}" type="parTrans" cxnId="{695A20E9-FE10-4C92-BFAC-0EA251D965BB}">
      <dgm:prSet/>
      <dgm:spPr/>
      <dgm:t>
        <a:bodyPr/>
        <a:lstStyle/>
        <a:p>
          <a:endParaRPr lang="en-US"/>
        </a:p>
      </dgm:t>
    </dgm:pt>
    <dgm:pt modelId="{B3795B5A-9A74-4744-9FFA-3DC5AB08FDA4}" type="sibTrans" cxnId="{695A20E9-FE10-4C92-BFAC-0EA251D965BB}">
      <dgm:prSet/>
      <dgm:spPr/>
      <dgm:t>
        <a:bodyPr/>
        <a:lstStyle/>
        <a:p>
          <a:endParaRPr lang="en-US"/>
        </a:p>
      </dgm:t>
    </dgm:pt>
    <dgm:pt modelId="{5BA2B3F1-CD9C-49B9-9CD0-89FCE91CB7DA}" type="pres">
      <dgm:prSet presAssocID="{E8E0440B-F555-429C-A46F-5A72858524D8}" presName="linear" presStyleCnt="0">
        <dgm:presLayoutVars>
          <dgm:dir/>
          <dgm:animLvl val="lvl"/>
          <dgm:resizeHandles val="exact"/>
        </dgm:presLayoutVars>
      </dgm:prSet>
      <dgm:spPr/>
    </dgm:pt>
    <dgm:pt modelId="{C7E0CB8D-95BF-4D2F-895A-A58F22865D2A}" type="pres">
      <dgm:prSet presAssocID="{E7610C80-7434-401D-9471-65364B53829B}" presName="parentLin" presStyleCnt="0"/>
      <dgm:spPr/>
    </dgm:pt>
    <dgm:pt modelId="{6EDD3FBE-D641-49E4-8C59-4D11F76412D2}" type="pres">
      <dgm:prSet presAssocID="{E7610C80-7434-401D-9471-65364B53829B}" presName="parentLeftMargin" presStyleLbl="node1" presStyleIdx="0" presStyleCnt="7"/>
      <dgm:spPr/>
    </dgm:pt>
    <dgm:pt modelId="{C918FA70-DD5D-4B43-90E9-2FDC68B11C1A}" type="pres">
      <dgm:prSet presAssocID="{E7610C80-7434-401D-9471-65364B53829B}" presName="parentText" presStyleLbl="node1" presStyleIdx="0" presStyleCnt="7">
        <dgm:presLayoutVars>
          <dgm:chMax val="0"/>
          <dgm:bulletEnabled val="1"/>
        </dgm:presLayoutVars>
      </dgm:prSet>
      <dgm:spPr/>
    </dgm:pt>
    <dgm:pt modelId="{248AB684-E52A-4825-BFE5-2F71BEC9D3C1}" type="pres">
      <dgm:prSet presAssocID="{E7610C80-7434-401D-9471-65364B53829B}" presName="negativeSpace" presStyleCnt="0"/>
      <dgm:spPr/>
    </dgm:pt>
    <dgm:pt modelId="{5826E1E8-5B92-417A-8BB7-4792F9C12CD5}" type="pres">
      <dgm:prSet presAssocID="{E7610C80-7434-401D-9471-65364B53829B}" presName="childText" presStyleLbl="conFgAcc1" presStyleIdx="0" presStyleCnt="7">
        <dgm:presLayoutVars>
          <dgm:bulletEnabled val="1"/>
        </dgm:presLayoutVars>
      </dgm:prSet>
      <dgm:spPr/>
    </dgm:pt>
    <dgm:pt modelId="{8B5C4F76-1900-4841-BCE3-EF0121A55EFF}" type="pres">
      <dgm:prSet presAssocID="{2BE98108-D158-47E9-BA7F-778C4F430375}" presName="spaceBetweenRectangles" presStyleCnt="0"/>
      <dgm:spPr/>
    </dgm:pt>
    <dgm:pt modelId="{8F4992E2-B80D-439C-96C3-E8935110505F}" type="pres">
      <dgm:prSet presAssocID="{A04F3054-4F69-4E58-A2C2-407AD63A9D20}" presName="parentLin" presStyleCnt="0"/>
      <dgm:spPr/>
    </dgm:pt>
    <dgm:pt modelId="{04C0454B-FB3F-4DD5-AD0C-7E77CD10A1BD}" type="pres">
      <dgm:prSet presAssocID="{A04F3054-4F69-4E58-A2C2-407AD63A9D20}" presName="parentLeftMargin" presStyleLbl="node1" presStyleIdx="0" presStyleCnt="7"/>
      <dgm:spPr/>
    </dgm:pt>
    <dgm:pt modelId="{69A92BBF-12C6-4924-8762-35CA957BB915}" type="pres">
      <dgm:prSet presAssocID="{A04F3054-4F69-4E58-A2C2-407AD63A9D20}" presName="parentText" presStyleLbl="node1" presStyleIdx="1" presStyleCnt="7">
        <dgm:presLayoutVars>
          <dgm:chMax val="0"/>
          <dgm:bulletEnabled val="1"/>
        </dgm:presLayoutVars>
      </dgm:prSet>
      <dgm:spPr/>
    </dgm:pt>
    <dgm:pt modelId="{2B1B8722-738C-4E8F-B177-37ED5865ED08}" type="pres">
      <dgm:prSet presAssocID="{A04F3054-4F69-4E58-A2C2-407AD63A9D20}" presName="negativeSpace" presStyleCnt="0"/>
      <dgm:spPr/>
    </dgm:pt>
    <dgm:pt modelId="{25929A16-35A8-4BED-8C24-053705441217}" type="pres">
      <dgm:prSet presAssocID="{A04F3054-4F69-4E58-A2C2-407AD63A9D20}" presName="childText" presStyleLbl="conFgAcc1" presStyleIdx="1" presStyleCnt="7">
        <dgm:presLayoutVars>
          <dgm:bulletEnabled val="1"/>
        </dgm:presLayoutVars>
      </dgm:prSet>
      <dgm:spPr/>
    </dgm:pt>
    <dgm:pt modelId="{3DC52F38-7E26-4CBC-B867-236270F0E124}" type="pres">
      <dgm:prSet presAssocID="{56D0446C-D024-48B7-BB7B-01D4F0645DEE}" presName="spaceBetweenRectangles" presStyleCnt="0"/>
      <dgm:spPr/>
    </dgm:pt>
    <dgm:pt modelId="{B8AA02DC-C560-4DA2-881C-7EAC00E9F5C0}" type="pres">
      <dgm:prSet presAssocID="{352A9923-511F-4DF8-A686-19EF46C33AE8}" presName="parentLin" presStyleCnt="0"/>
      <dgm:spPr/>
    </dgm:pt>
    <dgm:pt modelId="{6B63135A-0BE7-47EF-83D6-DAE374E5D59A}" type="pres">
      <dgm:prSet presAssocID="{352A9923-511F-4DF8-A686-19EF46C33AE8}" presName="parentLeftMargin" presStyleLbl="node1" presStyleIdx="1" presStyleCnt="7"/>
      <dgm:spPr/>
    </dgm:pt>
    <dgm:pt modelId="{6E30CD5F-B504-450C-98E7-4A72926F78B0}" type="pres">
      <dgm:prSet presAssocID="{352A9923-511F-4DF8-A686-19EF46C33AE8}" presName="parentText" presStyleLbl="node1" presStyleIdx="2" presStyleCnt="7">
        <dgm:presLayoutVars>
          <dgm:chMax val="0"/>
          <dgm:bulletEnabled val="1"/>
        </dgm:presLayoutVars>
      </dgm:prSet>
      <dgm:spPr/>
    </dgm:pt>
    <dgm:pt modelId="{8E75D762-0B9F-4DF3-B7E2-F7AD72A4908B}" type="pres">
      <dgm:prSet presAssocID="{352A9923-511F-4DF8-A686-19EF46C33AE8}" presName="negativeSpace" presStyleCnt="0"/>
      <dgm:spPr/>
    </dgm:pt>
    <dgm:pt modelId="{9FB79D88-4A70-4524-A177-D2C953BB5D2B}" type="pres">
      <dgm:prSet presAssocID="{352A9923-511F-4DF8-A686-19EF46C33AE8}" presName="childText" presStyleLbl="conFgAcc1" presStyleIdx="2" presStyleCnt="7">
        <dgm:presLayoutVars>
          <dgm:bulletEnabled val="1"/>
        </dgm:presLayoutVars>
      </dgm:prSet>
      <dgm:spPr/>
    </dgm:pt>
    <dgm:pt modelId="{51F294FB-A5B9-4BB9-812F-4926D1B7F649}" type="pres">
      <dgm:prSet presAssocID="{57729BE1-8796-43EC-B203-53EB7A819793}" presName="spaceBetweenRectangles" presStyleCnt="0"/>
      <dgm:spPr/>
    </dgm:pt>
    <dgm:pt modelId="{D0653E56-4903-4571-A182-6110D8F6E6F0}" type="pres">
      <dgm:prSet presAssocID="{99371AB7-A8D3-4603-8AA2-590A8FDC174E}" presName="parentLin" presStyleCnt="0"/>
      <dgm:spPr/>
    </dgm:pt>
    <dgm:pt modelId="{69D017FE-8858-45F8-94DC-21DFD9658C47}" type="pres">
      <dgm:prSet presAssocID="{99371AB7-A8D3-4603-8AA2-590A8FDC174E}" presName="parentLeftMargin" presStyleLbl="node1" presStyleIdx="2" presStyleCnt="7"/>
      <dgm:spPr/>
    </dgm:pt>
    <dgm:pt modelId="{D668A6D1-36CB-4A99-8B38-BFFC83685517}" type="pres">
      <dgm:prSet presAssocID="{99371AB7-A8D3-4603-8AA2-590A8FDC174E}" presName="parentText" presStyleLbl="node1" presStyleIdx="3" presStyleCnt="7">
        <dgm:presLayoutVars>
          <dgm:chMax val="0"/>
          <dgm:bulletEnabled val="1"/>
        </dgm:presLayoutVars>
      </dgm:prSet>
      <dgm:spPr/>
    </dgm:pt>
    <dgm:pt modelId="{2DE2D800-1B2C-4DA5-8577-3EF763F191A7}" type="pres">
      <dgm:prSet presAssocID="{99371AB7-A8D3-4603-8AA2-590A8FDC174E}" presName="negativeSpace" presStyleCnt="0"/>
      <dgm:spPr/>
    </dgm:pt>
    <dgm:pt modelId="{E51CF118-5572-427B-80E9-40A7C70C957B}" type="pres">
      <dgm:prSet presAssocID="{99371AB7-A8D3-4603-8AA2-590A8FDC174E}" presName="childText" presStyleLbl="conFgAcc1" presStyleIdx="3" presStyleCnt="7">
        <dgm:presLayoutVars>
          <dgm:bulletEnabled val="1"/>
        </dgm:presLayoutVars>
      </dgm:prSet>
      <dgm:spPr/>
    </dgm:pt>
    <dgm:pt modelId="{5D9D788E-7B8C-4D83-AD56-3E001A59BEE4}" type="pres">
      <dgm:prSet presAssocID="{B3DEC69C-D17D-4875-93E2-B57D12375BF4}" presName="spaceBetweenRectangles" presStyleCnt="0"/>
      <dgm:spPr/>
    </dgm:pt>
    <dgm:pt modelId="{B0845A64-F3D4-429F-9DFB-46890DDEFB9A}" type="pres">
      <dgm:prSet presAssocID="{8EC1C1E4-3B0B-4A87-9B92-38BA02BBC4B3}" presName="parentLin" presStyleCnt="0"/>
      <dgm:spPr/>
    </dgm:pt>
    <dgm:pt modelId="{5168AD5F-EBA3-43C4-ABAD-678DC9886816}" type="pres">
      <dgm:prSet presAssocID="{8EC1C1E4-3B0B-4A87-9B92-38BA02BBC4B3}" presName="parentLeftMargin" presStyleLbl="node1" presStyleIdx="3" presStyleCnt="7"/>
      <dgm:spPr/>
    </dgm:pt>
    <dgm:pt modelId="{02E37CC3-9981-4E5A-8D60-36EF2A7BDB6D}" type="pres">
      <dgm:prSet presAssocID="{8EC1C1E4-3B0B-4A87-9B92-38BA02BBC4B3}" presName="parentText" presStyleLbl="node1" presStyleIdx="4" presStyleCnt="7">
        <dgm:presLayoutVars>
          <dgm:chMax val="0"/>
          <dgm:bulletEnabled val="1"/>
        </dgm:presLayoutVars>
      </dgm:prSet>
      <dgm:spPr/>
    </dgm:pt>
    <dgm:pt modelId="{646C5A5D-F822-4B4F-B945-40A2EFCBDD63}" type="pres">
      <dgm:prSet presAssocID="{8EC1C1E4-3B0B-4A87-9B92-38BA02BBC4B3}" presName="negativeSpace" presStyleCnt="0"/>
      <dgm:spPr/>
    </dgm:pt>
    <dgm:pt modelId="{FD57F69E-B317-4F0D-AA58-45B7827F6833}" type="pres">
      <dgm:prSet presAssocID="{8EC1C1E4-3B0B-4A87-9B92-38BA02BBC4B3}" presName="childText" presStyleLbl="conFgAcc1" presStyleIdx="4" presStyleCnt="7">
        <dgm:presLayoutVars>
          <dgm:bulletEnabled val="1"/>
        </dgm:presLayoutVars>
      </dgm:prSet>
      <dgm:spPr/>
    </dgm:pt>
    <dgm:pt modelId="{BED16EB6-FBC4-42BD-8A0C-211C1F94F73A}" type="pres">
      <dgm:prSet presAssocID="{6B67C6E2-BE8E-4A09-81B0-47E4F0976BF2}" presName="spaceBetweenRectangles" presStyleCnt="0"/>
      <dgm:spPr/>
    </dgm:pt>
    <dgm:pt modelId="{541C8DA0-9694-43D5-B9CA-BF3BC5B7A974}" type="pres">
      <dgm:prSet presAssocID="{8D65E2E4-9254-4B51-8E3A-4802DB6AB7B6}" presName="parentLin" presStyleCnt="0"/>
      <dgm:spPr/>
    </dgm:pt>
    <dgm:pt modelId="{207A110C-D9C0-4E7F-9376-639CA29620CC}" type="pres">
      <dgm:prSet presAssocID="{8D65E2E4-9254-4B51-8E3A-4802DB6AB7B6}" presName="parentLeftMargin" presStyleLbl="node1" presStyleIdx="4" presStyleCnt="7"/>
      <dgm:spPr/>
    </dgm:pt>
    <dgm:pt modelId="{2A80AC9A-676C-4336-A358-BE98CAD8A4C2}" type="pres">
      <dgm:prSet presAssocID="{8D65E2E4-9254-4B51-8E3A-4802DB6AB7B6}" presName="parentText" presStyleLbl="node1" presStyleIdx="5" presStyleCnt="7">
        <dgm:presLayoutVars>
          <dgm:chMax val="0"/>
          <dgm:bulletEnabled val="1"/>
        </dgm:presLayoutVars>
      </dgm:prSet>
      <dgm:spPr/>
    </dgm:pt>
    <dgm:pt modelId="{FB75BE26-941F-42D9-BA8C-3B0FD15DDB56}" type="pres">
      <dgm:prSet presAssocID="{8D65E2E4-9254-4B51-8E3A-4802DB6AB7B6}" presName="negativeSpace" presStyleCnt="0"/>
      <dgm:spPr/>
    </dgm:pt>
    <dgm:pt modelId="{7EF78084-F805-4500-B615-DFC2E23E7BA4}" type="pres">
      <dgm:prSet presAssocID="{8D65E2E4-9254-4B51-8E3A-4802DB6AB7B6}" presName="childText" presStyleLbl="conFgAcc1" presStyleIdx="5" presStyleCnt="7">
        <dgm:presLayoutVars>
          <dgm:bulletEnabled val="1"/>
        </dgm:presLayoutVars>
      </dgm:prSet>
      <dgm:spPr/>
    </dgm:pt>
    <dgm:pt modelId="{2C55DBB0-A20A-4901-B5F6-8F2BA352CC95}" type="pres">
      <dgm:prSet presAssocID="{E3485471-8370-469E-959E-FD6606F3BF99}" presName="spaceBetweenRectangles" presStyleCnt="0"/>
      <dgm:spPr/>
    </dgm:pt>
    <dgm:pt modelId="{92349A9A-6B3D-46F4-925C-7C98DA99E8EB}" type="pres">
      <dgm:prSet presAssocID="{1A084829-506F-439C-B775-A21EFC1E71F4}" presName="parentLin" presStyleCnt="0"/>
      <dgm:spPr/>
    </dgm:pt>
    <dgm:pt modelId="{F79782F4-C688-4708-BB21-D3ABA53D5A88}" type="pres">
      <dgm:prSet presAssocID="{1A084829-506F-439C-B775-A21EFC1E71F4}" presName="parentLeftMargin" presStyleLbl="node1" presStyleIdx="5" presStyleCnt="7"/>
      <dgm:spPr/>
    </dgm:pt>
    <dgm:pt modelId="{9C237222-8AC2-490C-95B1-8217CBA6E89C}" type="pres">
      <dgm:prSet presAssocID="{1A084829-506F-439C-B775-A21EFC1E71F4}" presName="parentText" presStyleLbl="node1" presStyleIdx="6" presStyleCnt="7">
        <dgm:presLayoutVars>
          <dgm:chMax val="0"/>
          <dgm:bulletEnabled val="1"/>
        </dgm:presLayoutVars>
      </dgm:prSet>
      <dgm:spPr/>
    </dgm:pt>
    <dgm:pt modelId="{7E303A14-396F-4BB9-8FE5-8B19F3679136}" type="pres">
      <dgm:prSet presAssocID="{1A084829-506F-439C-B775-A21EFC1E71F4}" presName="negativeSpace" presStyleCnt="0"/>
      <dgm:spPr/>
    </dgm:pt>
    <dgm:pt modelId="{DB8117B2-D37F-4850-80F3-06197D9406C0}" type="pres">
      <dgm:prSet presAssocID="{1A084829-506F-439C-B775-A21EFC1E71F4}" presName="childText" presStyleLbl="conFgAcc1" presStyleIdx="6" presStyleCnt="7">
        <dgm:presLayoutVars>
          <dgm:bulletEnabled val="1"/>
        </dgm:presLayoutVars>
      </dgm:prSet>
      <dgm:spPr/>
    </dgm:pt>
  </dgm:ptLst>
  <dgm:cxnLst>
    <dgm:cxn modelId="{DC84F50E-CD53-4F15-BD7D-19A7245AAA6E}" type="presOf" srcId="{99371AB7-A8D3-4603-8AA2-590A8FDC174E}" destId="{69D017FE-8858-45F8-94DC-21DFD9658C47}" srcOrd="0" destOrd="0" presId="urn:microsoft.com/office/officeart/2005/8/layout/list1"/>
    <dgm:cxn modelId="{77982F12-C3E5-4BD1-85B5-3076F0480303}" type="presOf" srcId="{E8E0440B-F555-429C-A46F-5A72858524D8}" destId="{5BA2B3F1-CD9C-49B9-9CD0-89FCE91CB7DA}" srcOrd="0" destOrd="0" presId="urn:microsoft.com/office/officeart/2005/8/layout/list1"/>
    <dgm:cxn modelId="{1812FD13-78DE-4AAA-830C-1A990261F742}" type="presOf" srcId="{A04F3054-4F69-4E58-A2C2-407AD63A9D20}" destId="{69A92BBF-12C6-4924-8762-35CA957BB915}" srcOrd="1" destOrd="0" presId="urn:microsoft.com/office/officeart/2005/8/layout/list1"/>
    <dgm:cxn modelId="{EA67731B-4BAE-46FE-AF56-010C5E8B598E}" type="presOf" srcId="{A04F3054-4F69-4E58-A2C2-407AD63A9D20}" destId="{04C0454B-FB3F-4DD5-AD0C-7E77CD10A1BD}" srcOrd="0" destOrd="0" presId="urn:microsoft.com/office/officeart/2005/8/layout/list1"/>
    <dgm:cxn modelId="{066B781C-14B8-4975-86D7-C937FCFEE760}" type="presOf" srcId="{99371AB7-A8D3-4603-8AA2-590A8FDC174E}" destId="{D668A6D1-36CB-4A99-8B38-BFFC83685517}" srcOrd="1" destOrd="0" presId="urn:microsoft.com/office/officeart/2005/8/layout/list1"/>
    <dgm:cxn modelId="{F4C4232A-AF4E-4F01-8C7A-05F4CC79DAE7}" srcId="{E8E0440B-F555-429C-A46F-5A72858524D8}" destId="{8D65E2E4-9254-4B51-8E3A-4802DB6AB7B6}" srcOrd="5" destOrd="0" parTransId="{D304AE7A-67F3-4E61-9FBF-2C4B4C094421}" sibTransId="{E3485471-8370-469E-959E-FD6606F3BF99}"/>
    <dgm:cxn modelId="{2C66EC30-7F26-43B9-ADA1-F68574E82469}" type="presOf" srcId="{E7610C80-7434-401D-9471-65364B53829B}" destId="{C918FA70-DD5D-4B43-90E9-2FDC68B11C1A}" srcOrd="1" destOrd="0" presId="urn:microsoft.com/office/officeart/2005/8/layout/list1"/>
    <dgm:cxn modelId="{901C2031-A414-4EB8-A26E-F0D3A530EF22}" type="presOf" srcId="{E7610C80-7434-401D-9471-65364B53829B}" destId="{6EDD3FBE-D641-49E4-8C59-4D11F76412D2}" srcOrd="0" destOrd="0" presId="urn:microsoft.com/office/officeart/2005/8/layout/list1"/>
    <dgm:cxn modelId="{A3F14E44-E217-4129-B4FC-3BCE211AA168}" srcId="{E8E0440B-F555-429C-A46F-5A72858524D8}" destId="{A04F3054-4F69-4E58-A2C2-407AD63A9D20}" srcOrd="1" destOrd="0" parTransId="{7EE31B18-CF17-4B02-A465-C1A9997FB3F0}" sibTransId="{56D0446C-D024-48B7-BB7B-01D4F0645DEE}"/>
    <dgm:cxn modelId="{3A3A927B-B7AA-40B9-BBED-393CC65AACB2}" type="presOf" srcId="{352A9923-511F-4DF8-A686-19EF46C33AE8}" destId="{6E30CD5F-B504-450C-98E7-4A72926F78B0}" srcOrd="1" destOrd="0" presId="urn:microsoft.com/office/officeart/2005/8/layout/list1"/>
    <dgm:cxn modelId="{1E890F8B-6075-45D7-B2F5-820697334DF9}" type="presOf" srcId="{1A084829-506F-439C-B775-A21EFC1E71F4}" destId="{9C237222-8AC2-490C-95B1-8217CBA6E89C}" srcOrd="1" destOrd="0" presId="urn:microsoft.com/office/officeart/2005/8/layout/list1"/>
    <dgm:cxn modelId="{CF19EA99-E7FC-491D-ADF9-B1BE2B46E9D6}" type="presOf" srcId="{8EC1C1E4-3B0B-4A87-9B92-38BA02BBC4B3}" destId="{02E37CC3-9981-4E5A-8D60-36EF2A7BDB6D}" srcOrd="1" destOrd="0" presId="urn:microsoft.com/office/officeart/2005/8/layout/list1"/>
    <dgm:cxn modelId="{06EADCA7-36C4-4EA3-8FC6-1EE142434B59}" type="presOf" srcId="{8D65E2E4-9254-4B51-8E3A-4802DB6AB7B6}" destId="{2A80AC9A-676C-4336-A358-BE98CAD8A4C2}" srcOrd="1" destOrd="0" presId="urn:microsoft.com/office/officeart/2005/8/layout/list1"/>
    <dgm:cxn modelId="{2E3BF5B9-0D06-44C3-9308-6558DD447C3B}" srcId="{E8E0440B-F555-429C-A46F-5A72858524D8}" destId="{352A9923-511F-4DF8-A686-19EF46C33AE8}" srcOrd="2" destOrd="0" parTransId="{26F0830C-3684-4920-9C7E-A53A7D38ECBF}" sibTransId="{57729BE1-8796-43EC-B203-53EB7A819793}"/>
    <dgm:cxn modelId="{4FB737C1-0037-472F-B9F9-DBACD08821C5}" srcId="{E8E0440B-F555-429C-A46F-5A72858524D8}" destId="{99371AB7-A8D3-4603-8AA2-590A8FDC174E}" srcOrd="3" destOrd="0" parTransId="{B61279E6-900C-4588-949D-FB0CBF5DE67A}" sibTransId="{B3DEC69C-D17D-4875-93E2-B57D12375BF4}"/>
    <dgm:cxn modelId="{8AC8DAC1-03AC-4493-B2C2-95942E972EFE}" type="presOf" srcId="{1A084829-506F-439C-B775-A21EFC1E71F4}" destId="{F79782F4-C688-4708-BB21-D3ABA53D5A88}" srcOrd="0" destOrd="0" presId="urn:microsoft.com/office/officeart/2005/8/layout/list1"/>
    <dgm:cxn modelId="{F93E2ED5-77BF-449F-9FD6-A8B53C770FEE}" type="presOf" srcId="{8D65E2E4-9254-4B51-8E3A-4802DB6AB7B6}" destId="{207A110C-D9C0-4E7F-9376-639CA29620CC}" srcOrd="0" destOrd="0" presId="urn:microsoft.com/office/officeart/2005/8/layout/list1"/>
    <dgm:cxn modelId="{695A20E9-FE10-4C92-BFAC-0EA251D965BB}" srcId="{E8E0440B-F555-429C-A46F-5A72858524D8}" destId="{1A084829-506F-439C-B775-A21EFC1E71F4}" srcOrd="6" destOrd="0" parTransId="{FE730305-A824-4A41-B6E8-26E97F4E6D12}" sibTransId="{B3795B5A-9A74-4744-9FFA-3DC5AB08FDA4}"/>
    <dgm:cxn modelId="{050A59E9-C34A-4A63-AFEE-B3854B5DEDD2}" type="presOf" srcId="{8EC1C1E4-3B0B-4A87-9B92-38BA02BBC4B3}" destId="{5168AD5F-EBA3-43C4-ABAD-678DC9886816}" srcOrd="0" destOrd="0" presId="urn:microsoft.com/office/officeart/2005/8/layout/list1"/>
    <dgm:cxn modelId="{378F8CEF-4777-4BCD-850B-31251B1BC33F}" srcId="{E8E0440B-F555-429C-A46F-5A72858524D8}" destId="{E7610C80-7434-401D-9471-65364B53829B}" srcOrd="0" destOrd="0" parTransId="{1DC386BF-BC3B-4571-8B3B-97CE1936E74B}" sibTransId="{2BE98108-D158-47E9-BA7F-778C4F430375}"/>
    <dgm:cxn modelId="{6C332EF3-3068-4CC2-B6D1-E9421C268580}" srcId="{E8E0440B-F555-429C-A46F-5A72858524D8}" destId="{8EC1C1E4-3B0B-4A87-9B92-38BA02BBC4B3}" srcOrd="4" destOrd="0" parTransId="{9BC572F6-90FD-4966-A943-18C27E3FEE1C}" sibTransId="{6B67C6E2-BE8E-4A09-81B0-47E4F0976BF2}"/>
    <dgm:cxn modelId="{E956FFFE-E95E-4441-BC24-4C9A49DF8062}" type="presOf" srcId="{352A9923-511F-4DF8-A686-19EF46C33AE8}" destId="{6B63135A-0BE7-47EF-83D6-DAE374E5D59A}" srcOrd="0" destOrd="0" presId="urn:microsoft.com/office/officeart/2005/8/layout/list1"/>
    <dgm:cxn modelId="{3606E7E6-2A05-454A-B74C-0E5316B33E95}" type="presParOf" srcId="{5BA2B3F1-CD9C-49B9-9CD0-89FCE91CB7DA}" destId="{C7E0CB8D-95BF-4D2F-895A-A58F22865D2A}" srcOrd="0" destOrd="0" presId="urn:microsoft.com/office/officeart/2005/8/layout/list1"/>
    <dgm:cxn modelId="{8BAA84F8-90D4-437C-9247-A7A38D8D71DB}" type="presParOf" srcId="{C7E0CB8D-95BF-4D2F-895A-A58F22865D2A}" destId="{6EDD3FBE-D641-49E4-8C59-4D11F76412D2}" srcOrd="0" destOrd="0" presId="urn:microsoft.com/office/officeart/2005/8/layout/list1"/>
    <dgm:cxn modelId="{54560E61-5957-42D5-864F-4781C485FE0C}" type="presParOf" srcId="{C7E0CB8D-95BF-4D2F-895A-A58F22865D2A}" destId="{C918FA70-DD5D-4B43-90E9-2FDC68B11C1A}" srcOrd="1" destOrd="0" presId="urn:microsoft.com/office/officeart/2005/8/layout/list1"/>
    <dgm:cxn modelId="{EB1C2A85-E025-46B3-8956-06F00A27F651}" type="presParOf" srcId="{5BA2B3F1-CD9C-49B9-9CD0-89FCE91CB7DA}" destId="{248AB684-E52A-4825-BFE5-2F71BEC9D3C1}" srcOrd="1" destOrd="0" presId="urn:microsoft.com/office/officeart/2005/8/layout/list1"/>
    <dgm:cxn modelId="{FD8933E4-3473-4576-A3E3-63137885873C}" type="presParOf" srcId="{5BA2B3F1-CD9C-49B9-9CD0-89FCE91CB7DA}" destId="{5826E1E8-5B92-417A-8BB7-4792F9C12CD5}" srcOrd="2" destOrd="0" presId="urn:microsoft.com/office/officeart/2005/8/layout/list1"/>
    <dgm:cxn modelId="{E9A1C0F6-22FE-4051-8C24-3867B4A22E31}" type="presParOf" srcId="{5BA2B3F1-CD9C-49B9-9CD0-89FCE91CB7DA}" destId="{8B5C4F76-1900-4841-BCE3-EF0121A55EFF}" srcOrd="3" destOrd="0" presId="urn:microsoft.com/office/officeart/2005/8/layout/list1"/>
    <dgm:cxn modelId="{86FADB9B-6293-4684-81B5-A2101B8B3541}" type="presParOf" srcId="{5BA2B3F1-CD9C-49B9-9CD0-89FCE91CB7DA}" destId="{8F4992E2-B80D-439C-96C3-E8935110505F}" srcOrd="4" destOrd="0" presId="urn:microsoft.com/office/officeart/2005/8/layout/list1"/>
    <dgm:cxn modelId="{9088A912-63F5-446E-8266-C36DB5EEEA23}" type="presParOf" srcId="{8F4992E2-B80D-439C-96C3-E8935110505F}" destId="{04C0454B-FB3F-4DD5-AD0C-7E77CD10A1BD}" srcOrd="0" destOrd="0" presId="urn:microsoft.com/office/officeart/2005/8/layout/list1"/>
    <dgm:cxn modelId="{AE210F0B-F368-444B-B0A2-EA7B7AC62BA9}" type="presParOf" srcId="{8F4992E2-B80D-439C-96C3-E8935110505F}" destId="{69A92BBF-12C6-4924-8762-35CA957BB915}" srcOrd="1" destOrd="0" presId="urn:microsoft.com/office/officeart/2005/8/layout/list1"/>
    <dgm:cxn modelId="{C0A95488-42DC-4126-9D7E-46968FCAE9E7}" type="presParOf" srcId="{5BA2B3F1-CD9C-49B9-9CD0-89FCE91CB7DA}" destId="{2B1B8722-738C-4E8F-B177-37ED5865ED08}" srcOrd="5" destOrd="0" presId="urn:microsoft.com/office/officeart/2005/8/layout/list1"/>
    <dgm:cxn modelId="{87B23127-6931-49A0-8EE1-BA3028628324}" type="presParOf" srcId="{5BA2B3F1-CD9C-49B9-9CD0-89FCE91CB7DA}" destId="{25929A16-35A8-4BED-8C24-053705441217}" srcOrd="6" destOrd="0" presId="urn:microsoft.com/office/officeart/2005/8/layout/list1"/>
    <dgm:cxn modelId="{3E974683-D6B8-4120-A09D-961C678D4CD5}" type="presParOf" srcId="{5BA2B3F1-CD9C-49B9-9CD0-89FCE91CB7DA}" destId="{3DC52F38-7E26-4CBC-B867-236270F0E124}" srcOrd="7" destOrd="0" presId="urn:microsoft.com/office/officeart/2005/8/layout/list1"/>
    <dgm:cxn modelId="{412AF8AE-5C6D-46B3-BB41-0000598F016F}" type="presParOf" srcId="{5BA2B3F1-CD9C-49B9-9CD0-89FCE91CB7DA}" destId="{B8AA02DC-C560-4DA2-881C-7EAC00E9F5C0}" srcOrd="8" destOrd="0" presId="urn:microsoft.com/office/officeart/2005/8/layout/list1"/>
    <dgm:cxn modelId="{6CBC0187-BFD0-4785-8382-006120A2C99B}" type="presParOf" srcId="{B8AA02DC-C560-4DA2-881C-7EAC00E9F5C0}" destId="{6B63135A-0BE7-47EF-83D6-DAE374E5D59A}" srcOrd="0" destOrd="0" presId="urn:microsoft.com/office/officeart/2005/8/layout/list1"/>
    <dgm:cxn modelId="{FC9904A0-AC14-4188-887D-77D83A49F656}" type="presParOf" srcId="{B8AA02DC-C560-4DA2-881C-7EAC00E9F5C0}" destId="{6E30CD5F-B504-450C-98E7-4A72926F78B0}" srcOrd="1" destOrd="0" presId="urn:microsoft.com/office/officeart/2005/8/layout/list1"/>
    <dgm:cxn modelId="{F9A9CE96-57B8-4B6A-9634-11A40EFF3C40}" type="presParOf" srcId="{5BA2B3F1-CD9C-49B9-9CD0-89FCE91CB7DA}" destId="{8E75D762-0B9F-4DF3-B7E2-F7AD72A4908B}" srcOrd="9" destOrd="0" presId="urn:microsoft.com/office/officeart/2005/8/layout/list1"/>
    <dgm:cxn modelId="{8687DEED-797C-4950-8768-2A1D39EC78F6}" type="presParOf" srcId="{5BA2B3F1-CD9C-49B9-9CD0-89FCE91CB7DA}" destId="{9FB79D88-4A70-4524-A177-D2C953BB5D2B}" srcOrd="10" destOrd="0" presId="urn:microsoft.com/office/officeart/2005/8/layout/list1"/>
    <dgm:cxn modelId="{560951E2-A2AC-4F07-B425-1F2900F8FB8B}" type="presParOf" srcId="{5BA2B3F1-CD9C-49B9-9CD0-89FCE91CB7DA}" destId="{51F294FB-A5B9-4BB9-812F-4926D1B7F649}" srcOrd="11" destOrd="0" presId="urn:microsoft.com/office/officeart/2005/8/layout/list1"/>
    <dgm:cxn modelId="{3D644BA1-F10C-492E-9828-84E00619B75F}" type="presParOf" srcId="{5BA2B3F1-CD9C-49B9-9CD0-89FCE91CB7DA}" destId="{D0653E56-4903-4571-A182-6110D8F6E6F0}" srcOrd="12" destOrd="0" presId="urn:microsoft.com/office/officeart/2005/8/layout/list1"/>
    <dgm:cxn modelId="{554DF17B-AE69-4E87-A762-66810A483468}" type="presParOf" srcId="{D0653E56-4903-4571-A182-6110D8F6E6F0}" destId="{69D017FE-8858-45F8-94DC-21DFD9658C47}" srcOrd="0" destOrd="0" presId="urn:microsoft.com/office/officeart/2005/8/layout/list1"/>
    <dgm:cxn modelId="{0B717413-0382-405B-AAAC-EBBEB9605A1D}" type="presParOf" srcId="{D0653E56-4903-4571-A182-6110D8F6E6F0}" destId="{D668A6D1-36CB-4A99-8B38-BFFC83685517}" srcOrd="1" destOrd="0" presId="urn:microsoft.com/office/officeart/2005/8/layout/list1"/>
    <dgm:cxn modelId="{DBF0008D-5132-43A7-8C41-CE8FA60C84AC}" type="presParOf" srcId="{5BA2B3F1-CD9C-49B9-9CD0-89FCE91CB7DA}" destId="{2DE2D800-1B2C-4DA5-8577-3EF763F191A7}" srcOrd="13" destOrd="0" presId="urn:microsoft.com/office/officeart/2005/8/layout/list1"/>
    <dgm:cxn modelId="{E965333E-9CA0-4253-8D27-8C26F3D9FBEB}" type="presParOf" srcId="{5BA2B3F1-CD9C-49B9-9CD0-89FCE91CB7DA}" destId="{E51CF118-5572-427B-80E9-40A7C70C957B}" srcOrd="14" destOrd="0" presId="urn:microsoft.com/office/officeart/2005/8/layout/list1"/>
    <dgm:cxn modelId="{960CC769-EBE2-4A6B-85D9-ECE10C36B673}" type="presParOf" srcId="{5BA2B3F1-CD9C-49B9-9CD0-89FCE91CB7DA}" destId="{5D9D788E-7B8C-4D83-AD56-3E001A59BEE4}" srcOrd="15" destOrd="0" presId="urn:microsoft.com/office/officeart/2005/8/layout/list1"/>
    <dgm:cxn modelId="{CCB599BE-80C8-4449-AF0B-D4E7C43DEB25}" type="presParOf" srcId="{5BA2B3F1-CD9C-49B9-9CD0-89FCE91CB7DA}" destId="{B0845A64-F3D4-429F-9DFB-46890DDEFB9A}" srcOrd="16" destOrd="0" presId="urn:microsoft.com/office/officeart/2005/8/layout/list1"/>
    <dgm:cxn modelId="{379DAA3C-C89C-47C5-AF6A-40DFAF316072}" type="presParOf" srcId="{B0845A64-F3D4-429F-9DFB-46890DDEFB9A}" destId="{5168AD5F-EBA3-43C4-ABAD-678DC9886816}" srcOrd="0" destOrd="0" presId="urn:microsoft.com/office/officeart/2005/8/layout/list1"/>
    <dgm:cxn modelId="{D7F6F07B-CA3A-4762-AD65-FD225651BD7B}" type="presParOf" srcId="{B0845A64-F3D4-429F-9DFB-46890DDEFB9A}" destId="{02E37CC3-9981-4E5A-8D60-36EF2A7BDB6D}" srcOrd="1" destOrd="0" presId="urn:microsoft.com/office/officeart/2005/8/layout/list1"/>
    <dgm:cxn modelId="{A060EA56-5C53-48F1-80ED-B6143FF182CC}" type="presParOf" srcId="{5BA2B3F1-CD9C-49B9-9CD0-89FCE91CB7DA}" destId="{646C5A5D-F822-4B4F-B945-40A2EFCBDD63}" srcOrd="17" destOrd="0" presId="urn:microsoft.com/office/officeart/2005/8/layout/list1"/>
    <dgm:cxn modelId="{61AF363A-FAE2-4A58-A8A8-3DC31B6734CB}" type="presParOf" srcId="{5BA2B3F1-CD9C-49B9-9CD0-89FCE91CB7DA}" destId="{FD57F69E-B317-4F0D-AA58-45B7827F6833}" srcOrd="18" destOrd="0" presId="urn:microsoft.com/office/officeart/2005/8/layout/list1"/>
    <dgm:cxn modelId="{352BECD9-74F4-4943-BE2F-200A84231C0F}" type="presParOf" srcId="{5BA2B3F1-CD9C-49B9-9CD0-89FCE91CB7DA}" destId="{BED16EB6-FBC4-42BD-8A0C-211C1F94F73A}" srcOrd="19" destOrd="0" presId="urn:microsoft.com/office/officeart/2005/8/layout/list1"/>
    <dgm:cxn modelId="{5D616107-3F99-4A59-8277-BCA75F486165}" type="presParOf" srcId="{5BA2B3F1-CD9C-49B9-9CD0-89FCE91CB7DA}" destId="{541C8DA0-9694-43D5-B9CA-BF3BC5B7A974}" srcOrd="20" destOrd="0" presId="urn:microsoft.com/office/officeart/2005/8/layout/list1"/>
    <dgm:cxn modelId="{47DE3258-5D26-40A9-8437-FDEE762A34E6}" type="presParOf" srcId="{541C8DA0-9694-43D5-B9CA-BF3BC5B7A974}" destId="{207A110C-D9C0-4E7F-9376-639CA29620CC}" srcOrd="0" destOrd="0" presId="urn:microsoft.com/office/officeart/2005/8/layout/list1"/>
    <dgm:cxn modelId="{4476EADB-6BF7-4B51-BD64-4E37BC321531}" type="presParOf" srcId="{541C8DA0-9694-43D5-B9CA-BF3BC5B7A974}" destId="{2A80AC9A-676C-4336-A358-BE98CAD8A4C2}" srcOrd="1" destOrd="0" presId="urn:microsoft.com/office/officeart/2005/8/layout/list1"/>
    <dgm:cxn modelId="{72E426A4-F4B3-4EFC-A1C2-DD667722B923}" type="presParOf" srcId="{5BA2B3F1-CD9C-49B9-9CD0-89FCE91CB7DA}" destId="{FB75BE26-941F-42D9-BA8C-3B0FD15DDB56}" srcOrd="21" destOrd="0" presId="urn:microsoft.com/office/officeart/2005/8/layout/list1"/>
    <dgm:cxn modelId="{336960EB-EFA4-480B-8F7F-B725904B89CF}" type="presParOf" srcId="{5BA2B3F1-CD9C-49B9-9CD0-89FCE91CB7DA}" destId="{7EF78084-F805-4500-B615-DFC2E23E7BA4}" srcOrd="22" destOrd="0" presId="urn:microsoft.com/office/officeart/2005/8/layout/list1"/>
    <dgm:cxn modelId="{8A6BFD92-9B65-41C6-95CF-1E4E1F7EDB36}" type="presParOf" srcId="{5BA2B3F1-CD9C-49B9-9CD0-89FCE91CB7DA}" destId="{2C55DBB0-A20A-4901-B5F6-8F2BA352CC95}" srcOrd="23" destOrd="0" presId="urn:microsoft.com/office/officeart/2005/8/layout/list1"/>
    <dgm:cxn modelId="{16179BFF-A981-4C88-B4DC-FCAB81D4FED8}" type="presParOf" srcId="{5BA2B3F1-CD9C-49B9-9CD0-89FCE91CB7DA}" destId="{92349A9A-6B3D-46F4-925C-7C98DA99E8EB}" srcOrd="24" destOrd="0" presId="urn:microsoft.com/office/officeart/2005/8/layout/list1"/>
    <dgm:cxn modelId="{A7D7E687-F566-47D1-964F-EADD0C6CC3E4}" type="presParOf" srcId="{92349A9A-6B3D-46F4-925C-7C98DA99E8EB}" destId="{F79782F4-C688-4708-BB21-D3ABA53D5A88}" srcOrd="0" destOrd="0" presId="urn:microsoft.com/office/officeart/2005/8/layout/list1"/>
    <dgm:cxn modelId="{C26088F1-1C89-46B5-AB9C-757C1171F56D}" type="presParOf" srcId="{92349A9A-6B3D-46F4-925C-7C98DA99E8EB}" destId="{9C237222-8AC2-490C-95B1-8217CBA6E89C}" srcOrd="1" destOrd="0" presId="urn:microsoft.com/office/officeart/2005/8/layout/list1"/>
    <dgm:cxn modelId="{3C788043-9755-467C-969D-575E4B355374}" type="presParOf" srcId="{5BA2B3F1-CD9C-49B9-9CD0-89FCE91CB7DA}" destId="{7E303A14-396F-4BB9-8FE5-8B19F3679136}" srcOrd="25" destOrd="0" presId="urn:microsoft.com/office/officeart/2005/8/layout/list1"/>
    <dgm:cxn modelId="{50A0E6D3-66CC-4ED4-A7F5-82E795CE544C}" type="presParOf" srcId="{5BA2B3F1-CD9C-49B9-9CD0-89FCE91CB7DA}" destId="{DB8117B2-D37F-4850-80F3-06197D9406C0}"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DD4C8-3B31-4109-902A-0AA5B05D63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070D0AB-1D96-490C-BA2D-19BA5C6AB471}">
      <dgm:prSet/>
      <dgm:spPr/>
      <dgm:t>
        <a:bodyPr/>
        <a:lstStyle/>
        <a:p>
          <a:r>
            <a:rPr lang="en-US"/>
            <a:t>Locate</a:t>
          </a:r>
        </a:p>
      </dgm:t>
    </dgm:pt>
    <dgm:pt modelId="{454534EE-9778-4377-AC3B-AC29ED68E34B}" type="parTrans" cxnId="{5FE0638E-1145-4F32-B5BE-8FC489250880}">
      <dgm:prSet/>
      <dgm:spPr/>
      <dgm:t>
        <a:bodyPr/>
        <a:lstStyle/>
        <a:p>
          <a:endParaRPr lang="en-US"/>
        </a:p>
      </dgm:t>
    </dgm:pt>
    <dgm:pt modelId="{1042838A-1BA4-4349-8E12-6AA6164C6F91}" type="sibTrans" cxnId="{5FE0638E-1145-4F32-B5BE-8FC489250880}">
      <dgm:prSet/>
      <dgm:spPr/>
      <dgm:t>
        <a:bodyPr/>
        <a:lstStyle/>
        <a:p>
          <a:endParaRPr lang="en-US"/>
        </a:p>
      </dgm:t>
    </dgm:pt>
    <dgm:pt modelId="{CE61CA64-AFA1-46D3-BD0E-85ED9D22C177}">
      <dgm:prSet/>
      <dgm:spPr/>
      <dgm:t>
        <a:bodyPr/>
        <a:lstStyle/>
        <a:p>
          <a:r>
            <a:rPr lang="en-US" dirty="0"/>
            <a:t>Locate your Board approved Policies and internal practices then complete the Toolkit aligned to the appropriate indicator.  </a:t>
          </a:r>
        </a:p>
      </dgm:t>
    </dgm:pt>
    <dgm:pt modelId="{CDDE2359-8893-4F4A-B605-EC7D41C266D8}" type="parTrans" cxnId="{6200BCF5-C6EA-40C0-8B14-459CDE3E79FA}">
      <dgm:prSet/>
      <dgm:spPr/>
      <dgm:t>
        <a:bodyPr/>
        <a:lstStyle/>
        <a:p>
          <a:endParaRPr lang="en-US"/>
        </a:p>
      </dgm:t>
    </dgm:pt>
    <dgm:pt modelId="{569F15B1-C0D2-4D81-8822-F4D5BCA154ED}" type="sibTrans" cxnId="{6200BCF5-C6EA-40C0-8B14-459CDE3E79FA}">
      <dgm:prSet/>
      <dgm:spPr/>
      <dgm:t>
        <a:bodyPr/>
        <a:lstStyle/>
        <a:p>
          <a:endParaRPr lang="en-US"/>
        </a:p>
      </dgm:t>
    </dgm:pt>
    <dgm:pt modelId="{5B17AAE3-0EE4-4260-8E55-6D62EA6A1956}">
      <dgm:prSet/>
      <dgm:spPr/>
      <dgm:t>
        <a:bodyPr/>
        <a:lstStyle/>
        <a:p>
          <a:r>
            <a:rPr lang="en-US"/>
            <a:t>Complete</a:t>
          </a:r>
        </a:p>
      </dgm:t>
    </dgm:pt>
    <dgm:pt modelId="{98E450C9-B842-4061-B431-3B9ECA330369}" type="parTrans" cxnId="{B5D80A99-4399-491A-BEE8-D3FCD2151E4B}">
      <dgm:prSet/>
      <dgm:spPr/>
      <dgm:t>
        <a:bodyPr/>
        <a:lstStyle/>
        <a:p>
          <a:endParaRPr lang="en-US"/>
        </a:p>
      </dgm:t>
    </dgm:pt>
    <dgm:pt modelId="{A1740D39-6B4E-4D93-BC2C-A38E7F530307}" type="sibTrans" cxnId="{B5D80A99-4399-491A-BEE8-D3FCD2151E4B}">
      <dgm:prSet/>
      <dgm:spPr/>
      <dgm:t>
        <a:bodyPr/>
        <a:lstStyle/>
        <a:p>
          <a:endParaRPr lang="en-US"/>
        </a:p>
      </dgm:t>
    </dgm:pt>
    <dgm:pt modelId="{30C56E8A-D85A-4893-84BF-16E9F395CB1A}">
      <dgm:prSet/>
      <dgm:spPr/>
      <dgm:t>
        <a:bodyPr/>
        <a:lstStyle/>
        <a:p>
          <a:r>
            <a:rPr lang="en-US" dirty="0"/>
            <a:t>Complete the toolkit practice and procedure questions and develop an improvement plan.  </a:t>
          </a:r>
        </a:p>
      </dgm:t>
    </dgm:pt>
    <dgm:pt modelId="{991381CF-49AD-4279-A733-CE9AAD140263}" type="parTrans" cxnId="{5D4B85C9-E34E-4004-B570-59D071BC6CA5}">
      <dgm:prSet/>
      <dgm:spPr/>
      <dgm:t>
        <a:bodyPr/>
        <a:lstStyle/>
        <a:p>
          <a:endParaRPr lang="en-US"/>
        </a:p>
      </dgm:t>
    </dgm:pt>
    <dgm:pt modelId="{B72FEBAB-ADB2-4A5C-A4EF-2A98DAA157B2}" type="sibTrans" cxnId="{5D4B85C9-E34E-4004-B570-59D071BC6CA5}">
      <dgm:prSet/>
      <dgm:spPr/>
      <dgm:t>
        <a:bodyPr/>
        <a:lstStyle/>
        <a:p>
          <a:endParaRPr lang="en-US"/>
        </a:p>
      </dgm:t>
    </dgm:pt>
    <dgm:pt modelId="{D06F89E1-D8B6-4456-8882-CB24FF8DA21E}">
      <dgm:prSet/>
      <dgm:spPr/>
      <dgm:t>
        <a:bodyPr/>
        <a:lstStyle/>
        <a:p>
          <a:r>
            <a:rPr lang="en-US"/>
            <a:t>Monitor</a:t>
          </a:r>
        </a:p>
      </dgm:t>
    </dgm:pt>
    <dgm:pt modelId="{399868E7-BC97-4423-AE4B-B2811ACF1386}" type="parTrans" cxnId="{C38FD717-39F4-4461-9D8B-782E2AFC1837}">
      <dgm:prSet/>
      <dgm:spPr/>
      <dgm:t>
        <a:bodyPr/>
        <a:lstStyle/>
        <a:p>
          <a:endParaRPr lang="en-US"/>
        </a:p>
      </dgm:t>
    </dgm:pt>
    <dgm:pt modelId="{9D155792-CF4D-4400-8AAF-5CFEDC2B5D35}" type="sibTrans" cxnId="{C38FD717-39F4-4461-9D8B-782E2AFC1837}">
      <dgm:prSet/>
      <dgm:spPr/>
      <dgm:t>
        <a:bodyPr/>
        <a:lstStyle/>
        <a:p>
          <a:endParaRPr lang="en-US"/>
        </a:p>
      </dgm:t>
    </dgm:pt>
    <dgm:pt modelId="{5F83BF1A-507B-4A78-8475-C0CA62267500}">
      <dgm:prSet/>
      <dgm:spPr/>
      <dgm:t>
        <a:bodyPr/>
        <a:lstStyle/>
        <a:p>
          <a:r>
            <a:rPr lang="en-US" dirty="0"/>
            <a:t>Implement improvement plan and monitor progress and report twice in the spring. </a:t>
          </a:r>
        </a:p>
      </dgm:t>
    </dgm:pt>
    <dgm:pt modelId="{C1B7F36F-CED4-4DA4-A110-746F3133824E}" type="parTrans" cxnId="{6D8F66A9-7EE1-4CD4-B5A5-FE41FC7C6DD4}">
      <dgm:prSet/>
      <dgm:spPr/>
      <dgm:t>
        <a:bodyPr/>
        <a:lstStyle/>
        <a:p>
          <a:endParaRPr lang="en-US"/>
        </a:p>
      </dgm:t>
    </dgm:pt>
    <dgm:pt modelId="{84107B42-2BB8-403C-A4CE-76C9D12D02F7}" type="sibTrans" cxnId="{6D8F66A9-7EE1-4CD4-B5A5-FE41FC7C6DD4}">
      <dgm:prSet/>
      <dgm:spPr/>
      <dgm:t>
        <a:bodyPr/>
        <a:lstStyle/>
        <a:p>
          <a:endParaRPr lang="en-US"/>
        </a:p>
      </dgm:t>
    </dgm:pt>
    <dgm:pt modelId="{54A64FFC-0B76-428A-AB05-285E74C75DB3}" type="pres">
      <dgm:prSet presAssocID="{E84DD4C8-3B31-4109-902A-0AA5B05D63B9}" presName="linear" presStyleCnt="0">
        <dgm:presLayoutVars>
          <dgm:dir/>
          <dgm:animLvl val="lvl"/>
          <dgm:resizeHandles val="exact"/>
        </dgm:presLayoutVars>
      </dgm:prSet>
      <dgm:spPr/>
    </dgm:pt>
    <dgm:pt modelId="{54579B6F-32AC-45CF-BE6A-7F5E69C9A7A8}" type="pres">
      <dgm:prSet presAssocID="{C070D0AB-1D96-490C-BA2D-19BA5C6AB471}" presName="parentLin" presStyleCnt="0"/>
      <dgm:spPr/>
    </dgm:pt>
    <dgm:pt modelId="{C1B4ECA2-3ED2-4410-939B-01276B2B5AAD}" type="pres">
      <dgm:prSet presAssocID="{C070D0AB-1D96-490C-BA2D-19BA5C6AB471}" presName="parentLeftMargin" presStyleLbl="node1" presStyleIdx="0" presStyleCnt="3"/>
      <dgm:spPr/>
    </dgm:pt>
    <dgm:pt modelId="{2B0DCAFE-A3F9-4FC9-B24A-036D3E3879FA}" type="pres">
      <dgm:prSet presAssocID="{C070D0AB-1D96-490C-BA2D-19BA5C6AB471}" presName="parentText" presStyleLbl="node1" presStyleIdx="0" presStyleCnt="3">
        <dgm:presLayoutVars>
          <dgm:chMax val="0"/>
          <dgm:bulletEnabled val="1"/>
        </dgm:presLayoutVars>
      </dgm:prSet>
      <dgm:spPr/>
    </dgm:pt>
    <dgm:pt modelId="{CE7E1219-D931-4942-935F-E630A3421933}" type="pres">
      <dgm:prSet presAssocID="{C070D0AB-1D96-490C-BA2D-19BA5C6AB471}" presName="negativeSpace" presStyleCnt="0"/>
      <dgm:spPr/>
    </dgm:pt>
    <dgm:pt modelId="{5C686C3B-E09C-499A-BAF4-6A54FE170354}" type="pres">
      <dgm:prSet presAssocID="{C070D0AB-1D96-490C-BA2D-19BA5C6AB471}" presName="childText" presStyleLbl="conFgAcc1" presStyleIdx="0" presStyleCnt="3">
        <dgm:presLayoutVars>
          <dgm:bulletEnabled val="1"/>
        </dgm:presLayoutVars>
      </dgm:prSet>
      <dgm:spPr/>
    </dgm:pt>
    <dgm:pt modelId="{241AC313-8CDD-4105-BDF4-3A93383E3838}" type="pres">
      <dgm:prSet presAssocID="{1042838A-1BA4-4349-8E12-6AA6164C6F91}" presName="spaceBetweenRectangles" presStyleCnt="0"/>
      <dgm:spPr/>
    </dgm:pt>
    <dgm:pt modelId="{61CBF794-CEEB-40FB-B6E0-3C5B22526578}" type="pres">
      <dgm:prSet presAssocID="{5B17AAE3-0EE4-4260-8E55-6D62EA6A1956}" presName="parentLin" presStyleCnt="0"/>
      <dgm:spPr/>
    </dgm:pt>
    <dgm:pt modelId="{0EB7FCD4-157D-4FC3-8B47-85A6F04C871A}" type="pres">
      <dgm:prSet presAssocID="{5B17AAE3-0EE4-4260-8E55-6D62EA6A1956}" presName="parentLeftMargin" presStyleLbl="node1" presStyleIdx="0" presStyleCnt="3"/>
      <dgm:spPr/>
    </dgm:pt>
    <dgm:pt modelId="{8CD938FE-40FC-4C7B-848E-8FE38EFD6EEF}" type="pres">
      <dgm:prSet presAssocID="{5B17AAE3-0EE4-4260-8E55-6D62EA6A1956}" presName="parentText" presStyleLbl="node1" presStyleIdx="1" presStyleCnt="3">
        <dgm:presLayoutVars>
          <dgm:chMax val="0"/>
          <dgm:bulletEnabled val="1"/>
        </dgm:presLayoutVars>
      </dgm:prSet>
      <dgm:spPr/>
    </dgm:pt>
    <dgm:pt modelId="{8CA72F18-5172-49BE-8FC2-F00D89F7EA56}" type="pres">
      <dgm:prSet presAssocID="{5B17AAE3-0EE4-4260-8E55-6D62EA6A1956}" presName="negativeSpace" presStyleCnt="0"/>
      <dgm:spPr/>
    </dgm:pt>
    <dgm:pt modelId="{0887E3B6-CFB7-4FD4-9A73-3C2F1A9B1F80}" type="pres">
      <dgm:prSet presAssocID="{5B17AAE3-0EE4-4260-8E55-6D62EA6A1956}" presName="childText" presStyleLbl="conFgAcc1" presStyleIdx="1" presStyleCnt="3">
        <dgm:presLayoutVars>
          <dgm:bulletEnabled val="1"/>
        </dgm:presLayoutVars>
      </dgm:prSet>
      <dgm:spPr/>
    </dgm:pt>
    <dgm:pt modelId="{0EA2C641-232F-4487-AF38-4AF2680E3790}" type="pres">
      <dgm:prSet presAssocID="{A1740D39-6B4E-4D93-BC2C-A38E7F530307}" presName="spaceBetweenRectangles" presStyleCnt="0"/>
      <dgm:spPr/>
    </dgm:pt>
    <dgm:pt modelId="{4B67843E-D656-48DB-90D9-AE5F791FB02A}" type="pres">
      <dgm:prSet presAssocID="{D06F89E1-D8B6-4456-8882-CB24FF8DA21E}" presName="parentLin" presStyleCnt="0"/>
      <dgm:spPr/>
    </dgm:pt>
    <dgm:pt modelId="{6674D830-7830-440A-B109-3F61D55FE7D6}" type="pres">
      <dgm:prSet presAssocID="{D06F89E1-D8B6-4456-8882-CB24FF8DA21E}" presName="parentLeftMargin" presStyleLbl="node1" presStyleIdx="1" presStyleCnt="3"/>
      <dgm:spPr/>
    </dgm:pt>
    <dgm:pt modelId="{AD1CC8A0-E49A-4F57-A81F-BD7226CA8DD2}" type="pres">
      <dgm:prSet presAssocID="{D06F89E1-D8B6-4456-8882-CB24FF8DA21E}" presName="parentText" presStyleLbl="node1" presStyleIdx="2" presStyleCnt="3">
        <dgm:presLayoutVars>
          <dgm:chMax val="0"/>
          <dgm:bulletEnabled val="1"/>
        </dgm:presLayoutVars>
      </dgm:prSet>
      <dgm:spPr/>
    </dgm:pt>
    <dgm:pt modelId="{A0EAE1FB-B2D0-4120-80C4-6166FD7FEBF2}" type="pres">
      <dgm:prSet presAssocID="{D06F89E1-D8B6-4456-8882-CB24FF8DA21E}" presName="negativeSpace" presStyleCnt="0"/>
      <dgm:spPr/>
    </dgm:pt>
    <dgm:pt modelId="{DD4F40A3-2122-4FE5-A817-1E98D7E96628}" type="pres">
      <dgm:prSet presAssocID="{D06F89E1-D8B6-4456-8882-CB24FF8DA21E}" presName="childText" presStyleLbl="conFgAcc1" presStyleIdx="2" presStyleCnt="3">
        <dgm:presLayoutVars>
          <dgm:bulletEnabled val="1"/>
        </dgm:presLayoutVars>
      </dgm:prSet>
      <dgm:spPr/>
    </dgm:pt>
  </dgm:ptLst>
  <dgm:cxnLst>
    <dgm:cxn modelId="{C38FD717-39F4-4461-9D8B-782E2AFC1837}" srcId="{E84DD4C8-3B31-4109-902A-0AA5B05D63B9}" destId="{D06F89E1-D8B6-4456-8882-CB24FF8DA21E}" srcOrd="2" destOrd="0" parTransId="{399868E7-BC97-4423-AE4B-B2811ACF1386}" sibTransId="{9D155792-CF4D-4400-8AAF-5CFEDC2B5D35}"/>
    <dgm:cxn modelId="{0B40F224-FFD0-4B57-8571-4049438A54FB}" type="presOf" srcId="{D06F89E1-D8B6-4456-8882-CB24FF8DA21E}" destId="{AD1CC8A0-E49A-4F57-A81F-BD7226CA8DD2}" srcOrd="1" destOrd="0" presId="urn:microsoft.com/office/officeart/2005/8/layout/list1"/>
    <dgm:cxn modelId="{434F1226-4D0E-4AE5-ADCF-E290E2AEC107}" type="presOf" srcId="{E84DD4C8-3B31-4109-902A-0AA5B05D63B9}" destId="{54A64FFC-0B76-428A-AB05-285E74C75DB3}" srcOrd="0" destOrd="0" presId="urn:microsoft.com/office/officeart/2005/8/layout/list1"/>
    <dgm:cxn modelId="{A871BE41-B681-42C3-89D9-4A9B0336C1FE}" type="presOf" srcId="{5F83BF1A-507B-4A78-8475-C0CA62267500}" destId="{DD4F40A3-2122-4FE5-A817-1E98D7E96628}" srcOrd="0" destOrd="0" presId="urn:microsoft.com/office/officeart/2005/8/layout/list1"/>
    <dgm:cxn modelId="{A7BA0888-133C-4202-819C-E2A973AA1CBF}" type="presOf" srcId="{C070D0AB-1D96-490C-BA2D-19BA5C6AB471}" destId="{2B0DCAFE-A3F9-4FC9-B24A-036D3E3879FA}" srcOrd="1" destOrd="0" presId="urn:microsoft.com/office/officeart/2005/8/layout/list1"/>
    <dgm:cxn modelId="{5FE0638E-1145-4F32-B5BE-8FC489250880}" srcId="{E84DD4C8-3B31-4109-902A-0AA5B05D63B9}" destId="{C070D0AB-1D96-490C-BA2D-19BA5C6AB471}" srcOrd="0" destOrd="0" parTransId="{454534EE-9778-4377-AC3B-AC29ED68E34B}" sibTransId="{1042838A-1BA4-4349-8E12-6AA6164C6F91}"/>
    <dgm:cxn modelId="{B5D80A99-4399-491A-BEE8-D3FCD2151E4B}" srcId="{E84DD4C8-3B31-4109-902A-0AA5B05D63B9}" destId="{5B17AAE3-0EE4-4260-8E55-6D62EA6A1956}" srcOrd="1" destOrd="0" parTransId="{98E450C9-B842-4061-B431-3B9ECA330369}" sibTransId="{A1740D39-6B4E-4D93-BC2C-A38E7F530307}"/>
    <dgm:cxn modelId="{6D8F66A9-7EE1-4CD4-B5A5-FE41FC7C6DD4}" srcId="{D06F89E1-D8B6-4456-8882-CB24FF8DA21E}" destId="{5F83BF1A-507B-4A78-8475-C0CA62267500}" srcOrd="0" destOrd="0" parTransId="{C1B7F36F-CED4-4DA4-A110-746F3133824E}" sibTransId="{84107B42-2BB8-403C-A4CE-76C9D12D02F7}"/>
    <dgm:cxn modelId="{2DA9E9B5-EEB4-46F2-B2BD-1DDA1976B4F1}" type="presOf" srcId="{D06F89E1-D8B6-4456-8882-CB24FF8DA21E}" destId="{6674D830-7830-440A-B109-3F61D55FE7D6}" srcOrd="0" destOrd="0" presId="urn:microsoft.com/office/officeart/2005/8/layout/list1"/>
    <dgm:cxn modelId="{B41D9CC3-5BE8-4B13-BDC6-599DE75185B2}" type="presOf" srcId="{C070D0AB-1D96-490C-BA2D-19BA5C6AB471}" destId="{C1B4ECA2-3ED2-4410-939B-01276B2B5AAD}" srcOrd="0" destOrd="0" presId="urn:microsoft.com/office/officeart/2005/8/layout/list1"/>
    <dgm:cxn modelId="{5D4B85C9-E34E-4004-B570-59D071BC6CA5}" srcId="{5B17AAE3-0EE4-4260-8E55-6D62EA6A1956}" destId="{30C56E8A-D85A-4893-84BF-16E9F395CB1A}" srcOrd="0" destOrd="0" parTransId="{991381CF-49AD-4279-A733-CE9AAD140263}" sibTransId="{B72FEBAB-ADB2-4A5C-A4EF-2A98DAA157B2}"/>
    <dgm:cxn modelId="{E5435ED4-9AE7-44A8-B023-84451E1A3BDF}" type="presOf" srcId="{CE61CA64-AFA1-46D3-BD0E-85ED9D22C177}" destId="{5C686C3B-E09C-499A-BAF4-6A54FE170354}" srcOrd="0" destOrd="0" presId="urn:microsoft.com/office/officeart/2005/8/layout/list1"/>
    <dgm:cxn modelId="{D9EE19DE-13AF-44BA-A253-0D4AACBF3889}" type="presOf" srcId="{5B17AAE3-0EE4-4260-8E55-6D62EA6A1956}" destId="{0EB7FCD4-157D-4FC3-8B47-85A6F04C871A}" srcOrd="0" destOrd="0" presId="urn:microsoft.com/office/officeart/2005/8/layout/list1"/>
    <dgm:cxn modelId="{6200BCF5-C6EA-40C0-8B14-459CDE3E79FA}" srcId="{C070D0AB-1D96-490C-BA2D-19BA5C6AB471}" destId="{CE61CA64-AFA1-46D3-BD0E-85ED9D22C177}" srcOrd="0" destOrd="0" parTransId="{CDDE2359-8893-4F4A-B605-EC7D41C266D8}" sibTransId="{569F15B1-C0D2-4D81-8822-F4D5BCA154ED}"/>
    <dgm:cxn modelId="{FFF275F8-6FEA-4111-B0A5-612BDBDB725F}" type="presOf" srcId="{5B17AAE3-0EE4-4260-8E55-6D62EA6A1956}" destId="{8CD938FE-40FC-4C7B-848E-8FE38EFD6EEF}" srcOrd="1" destOrd="0" presId="urn:microsoft.com/office/officeart/2005/8/layout/list1"/>
    <dgm:cxn modelId="{121944FD-505A-4E2C-AC25-E7D488B0889E}" type="presOf" srcId="{30C56E8A-D85A-4893-84BF-16E9F395CB1A}" destId="{0887E3B6-CFB7-4FD4-9A73-3C2F1A9B1F80}" srcOrd="0" destOrd="0" presId="urn:microsoft.com/office/officeart/2005/8/layout/list1"/>
    <dgm:cxn modelId="{DDB4363E-C9BD-4B0D-AF5B-AA21C66C88D1}" type="presParOf" srcId="{54A64FFC-0B76-428A-AB05-285E74C75DB3}" destId="{54579B6F-32AC-45CF-BE6A-7F5E69C9A7A8}" srcOrd="0" destOrd="0" presId="urn:microsoft.com/office/officeart/2005/8/layout/list1"/>
    <dgm:cxn modelId="{8FABA86C-C73F-4B9D-B826-38B80DF8FD29}" type="presParOf" srcId="{54579B6F-32AC-45CF-BE6A-7F5E69C9A7A8}" destId="{C1B4ECA2-3ED2-4410-939B-01276B2B5AAD}" srcOrd="0" destOrd="0" presId="urn:microsoft.com/office/officeart/2005/8/layout/list1"/>
    <dgm:cxn modelId="{435E7628-842A-4B7B-B431-AC5AF7C906FD}" type="presParOf" srcId="{54579B6F-32AC-45CF-BE6A-7F5E69C9A7A8}" destId="{2B0DCAFE-A3F9-4FC9-B24A-036D3E3879FA}" srcOrd="1" destOrd="0" presId="urn:microsoft.com/office/officeart/2005/8/layout/list1"/>
    <dgm:cxn modelId="{5B3D43B6-FDCD-4711-B865-5C00512F99D8}" type="presParOf" srcId="{54A64FFC-0B76-428A-AB05-285E74C75DB3}" destId="{CE7E1219-D931-4942-935F-E630A3421933}" srcOrd="1" destOrd="0" presId="urn:microsoft.com/office/officeart/2005/8/layout/list1"/>
    <dgm:cxn modelId="{BCF43798-04A8-4C35-9DD6-8FB15BAEC6AB}" type="presParOf" srcId="{54A64FFC-0B76-428A-AB05-285E74C75DB3}" destId="{5C686C3B-E09C-499A-BAF4-6A54FE170354}" srcOrd="2" destOrd="0" presId="urn:microsoft.com/office/officeart/2005/8/layout/list1"/>
    <dgm:cxn modelId="{8A47E435-AECB-4412-AE0B-1A3504E6DD54}" type="presParOf" srcId="{54A64FFC-0B76-428A-AB05-285E74C75DB3}" destId="{241AC313-8CDD-4105-BDF4-3A93383E3838}" srcOrd="3" destOrd="0" presId="urn:microsoft.com/office/officeart/2005/8/layout/list1"/>
    <dgm:cxn modelId="{F4CE75CB-3C0B-4C7C-9CF0-76571BD778FD}" type="presParOf" srcId="{54A64FFC-0B76-428A-AB05-285E74C75DB3}" destId="{61CBF794-CEEB-40FB-B6E0-3C5B22526578}" srcOrd="4" destOrd="0" presId="urn:microsoft.com/office/officeart/2005/8/layout/list1"/>
    <dgm:cxn modelId="{ED4108BE-C3A8-4369-AAE3-57CB0D264FE4}" type="presParOf" srcId="{61CBF794-CEEB-40FB-B6E0-3C5B22526578}" destId="{0EB7FCD4-157D-4FC3-8B47-85A6F04C871A}" srcOrd="0" destOrd="0" presId="urn:microsoft.com/office/officeart/2005/8/layout/list1"/>
    <dgm:cxn modelId="{B02D1332-ACA3-40CF-B848-E49F5020BB20}" type="presParOf" srcId="{61CBF794-CEEB-40FB-B6E0-3C5B22526578}" destId="{8CD938FE-40FC-4C7B-848E-8FE38EFD6EEF}" srcOrd="1" destOrd="0" presId="urn:microsoft.com/office/officeart/2005/8/layout/list1"/>
    <dgm:cxn modelId="{DE4262A2-1FE3-4C19-A953-7B2411B7429F}" type="presParOf" srcId="{54A64FFC-0B76-428A-AB05-285E74C75DB3}" destId="{8CA72F18-5172-49BE-8FC2-F00D89F7EA56}" srcOrd="5" destOrd="0" presId="urn:microsoft.com/office/officeart/2005/8/layout/list1"/>
    <dgm:cxn modelId="{9FB18504-609E-428A-893D-44BC3DD96759}" type="presParOf" srcId="{54A64FFC-0B76-428A-AB05-285E74C75DB3}" destId="{0887E3B6-CFB7-4FD4-9A73-3C2F1A9B1F80}" srcOrd="6" destOrd="0" presId="urn:microsoft.com/office/officeart/2005/8/layout/list1"/>
    <dgm:cxn modelId="{5BDD7EF6-F063-4C66-ADD9-5DC0956A677E}" type="presParOf" srcId="{54A64FFC-0B76-428A-AB05-285E74C75DB3}" destId="{0EA2C641-232F-4487-AF38-4AF2680E3790}" srcOrd="7" destOrd="0" presId="urn:microsoft.com/office/officeart/2005/8/layout/list1"/>
    <dgm:cxn modelId="{1F484BD7-5250-446E-AA19-1B040DD0D8EF}" type="presParOf" srcId="{54A64FFC-0B76-428A-AB05-285E74C75DB3}" destId="{4B67843E-D656-48DB-90D9-AE5F791FB02A}" srcOrd="8" destOrd="0" presId="urn:microsoft.com/office/officeart/2005/8/layout/list1"/>
    <dgm:cxn modelId="{B5BCD8BB-A855-4E78-A618-0D85FE211774}" type="presParOf" srcId="{4B67843E-D656-48DB-90D9-AE5F791FB02A}" destId="{6674D830-7830-440A-B109-3F61D55FE7D6}" srcOrd="0" destOrd="0" presId="urn:microsoft.com/office/officeart/2005/8/layout/list1"/>
    <dgm:cxn modelId="{62C78ACA-9F31-4914-AA81-E138980BB19F}" type="presParOf" srcId="{4B67843E-D656-48DB-90D9-AE5F791FB02A}" destId="{AD1CC8A0-E49A-4F57-A81F-BD7226CA8DD2}" srcOrd="1" destOrd="0" presId="urn:microsoft.com/office/officeart/2005/8/layout/list1"/>
    <dgm:cxn modelId="{A1DAE454-539B-45DC-B612-67C788E8F458}" type="presParOf" srcId="{54A64FFC-0B76-428A-AB05-285E74C75DB3}" destId="{A0EAE1FB-B2D0-4120-80C4-6166FD7FEBF2}" srcOrd="9" destOrd="0" presId="urn:microsoft.com/office/officeart/2005/8/layout/list1"/>
    <dgm:cxn modelId="{C7133B98-635A-41B5-9E8A-9DCEF74F6C49}" type="presParOf" srcId="{54A64FFC-0B76-428A-AB05-285E74C75DB3}" destId="{DD4F40A3-2122-4FE5-A817-1E98D7E966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3445F-E65A-4221-BDB6-840827C0CFE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EB62432-8C60-4536-91FF-4B93B04B55F2}">
      <dgm:prSet/>
      <dgm:spPr/>
      <dgm:t>
        <a:bodyPr/>
        <a:lstStyle/>
        <a:p>
          <a:r>
            <a:rPr lang="en-US"/>
            <a:t>If a district has been identified noncompliant and/or not met state target in the same area/indicator for </a:t>
          </a:r>
          <a:r>
            <a:rPr lang="en-US" i="1" u="sng"/>
            <a:t>three</a:t>
          </a:r>
          <a:r>
            <a:rPr lang="en-US"/>
            <a:t> consecutive years, the district must also complete additional activities. </a:t>
          </a:r>
        </a:p>
      </dgm:t>
    </dgm:pt>
    <dgm:pt modelId="{135B8F4E-5DF3-4E66-B1C3-BD40E1260636}" type="parTrans" cxnId="{3CF3BD3B-68C6-44BB-93B5-2009B1DA6B43}">
      <dgm:prSet/>
      <dgm:spPr/>
      <dgm:t>
        <a:bodyPr/>
        <a:lstStyle/>
        <a:p>
          <a:endParaRPr lang="en-US"/>
        </a:p>
      </dgm:t>
    </dgm:pt>
    <dgm:pt modelId="{006FBDA4-D35F-4E0E-A3F2-F121A02F19D2}" type="sibTrans" cxnId="{3CF3BD3B-68C6-44BB-93B5-2009B1DA6B43}">
      <dgm:prSet/>
      <dgm:spPr/>
      <dgm:t>
        <a:bodyPr/>
        <a:lstStyle/>
        <a:p>
          <a:endParaRPr lang="en-US"/>
        </a:p>
      </dgm:t>
    </dgm:pt>
    <dgm:pt modelId="{49797B15-95CB-475E-A4A6-44BE0E3DDAFB}">
      <dgm:prSet/>
      <dgm:spPr/>
      <dgm:t>
        <a:bodyPr/>
        <a:lstStyle/>
        <a:p>
          <a:r>
            <a:rPr lang="en-US" dirty="0"/>
            <a:t>The activities are developed on a tiered system depending on the number of consecutive years for an area with a growth measure built in.  </a:t>
          </a:r>
        </a:p>
      </dgm:t>
    </dgm:pt>
    <dgm:pt modelId="{C8278E68-0E86-4A2A-AB67-88D73C9111F8}" type="parTrans" cxnId="{3AA0638F-4103-4702-ABA7-C207854855CE}">
      <dgm:prSet/>
      <dgm:spPr/>
      <dgm:t>
        <a:bodyPr/>
        <a:lstStyle/>
        <a:p>
          <a:endParaRPr lang="en-US"/>
        </a:p>
      </dgm:t>
    </dgm:pt>
    <dgm:pt modelId="{02CB7E7A-C828-47BF-8300-DD66E73CFB03}" type="sibTrans" cxnId="{3AA0638F-4103-4702-ABA7-C207854855CE}">
      <dgm:prSet/>
      <dgm:spPr/>
      <dgm:t>
        <a:bodyPr/>
        <a:lstStyle/>
        <a:p>
          <a:endParaRPr lang="en-US"/>
        </a:p>
      </dgm:t>
    </dgm:pt>
    <dgm:pt modelId="{368E8162-600A-46FA-BD95-1523CCEECA95}" type="pres">
      <dgm:prSet presAssocID="{AB83445F-E65A-4221-BDB6-840827C0CFEA}" presName="vert0" presStyleCnt="0">
        <dgm:presLayoutVars>
          <dgm:dir/>
          <dgm:animOne val="branch"/>
          <dgm:animLvl val="lvl"/>
        </dgm:presLayoutVars>
      </dgm:prSet>
      <dgm:spPr/>
    </dgm:pt>
    <dgm:pt modelId="{EC97135E-737B-4B90-BB05-B7020BAE2C42}" type="pres">
      <dgm:prSet presAssocID="{8EB62432-8C60-4536-91FF-4B93B04B55F2}" presName="thickLine" presStyleLbl="alignNode1" presStyleIdx="0" presStyleCnt="2"/>
      <dgm:spPr/>
    </dgm:pt>
    <dgm:pt modelId="{C7B19DF0-2C44-429D-BB98-775B60AFF201}" type="pres">
      <dgm:prSet presAssocID="{8EB62432-8C60-4536-91FF-4B93B04B55F2}" presName="horz1" presStyleCnt="0"/>
      <dgm:spPr/>
    </dgm:pt>
    <dgm:pt modelId="{E23AA204-FBC1-41DA-A670-1D556E75E526}" type="pres">
      <dgm:prSet presAssocID="{8EB62432-8C60-4536-91FF-4B93B04B55F2}" presName="tx1" presStyleLbl="revTx" presStyleIdx="0" presStyleCnt="2"/>
      <dgm:spPr/>
    </dgm:pt>
    <dgm:pt modelId="{1D91B4D8-E900-4CF8-9BFD-7D0C0E459FDB}" type="pres">
      <dgm:prSet presAssocID="{8EB62432-8C60-4536-91FF-4B93B04B55F2}" presName="vert1" presStyleCnt="0"/>
      <dgm:spPr/>
    </dgm:pt>
    <dgm:pt modelId="{985CE8CA-20ED-4AC5-B3E7-2D95E190A788}" type="pres">
      <dgm:prSet presAssocID="{49797B15-95CB-475E-A4A6-44BE0E3DDAFB}" presName="thickLine" presStyleLbl="alignNode1" presStyleIdx="1" presStyleCnt="2"/>
      <dgm:spPr/>
    </dgm:pt>
    <dgm:pt modelId="{4BA8BDEF-A328-40C6-8515-707768B80868}" type="pres">
      <dgm:prSet presAssocID="{49797B15-95CB-475E-A4A6-44BE0E3DDAFB}" presName="horz1" presStyleCnt="0"/>
      <dgm:spPr/>
    </dgm:pt>
    <dgm:pt modelId="{867DF453-927E-438A-BC00-042209C0CC8C}" type="pres">
      <dgm:prSet presAssocID="{49797B15-95CB-475E-A4A6-44BE0E3DDAFB}" presName="tx1" presStyleLbl="revTx" presStyleIdx="1" presStyleCnt="2"/>
      <dgm:spPr/>
    </dgm:pt>
    <dgm:pt modelId="{BF9694C8-DA67-4561-9E4F-52C64C90EF94}" type="pres">
      <dgm:prSet presAssocID="{49797B15-95CB-475E-A4A6-44BE0E3DDAFB}" presName="vert1" presStyleCnt="0"/>
      <dgm:spPr/>
    </dgm:pt>
  </dgm:ptLst>
  <dgm:cxnLst>
    <dgm:cxn modelId="{5248B72B-3071-4849-BFE9-9296DFD82C73}" type="presOf" srcId="{8EB62432-8C60-4536-91FF-4B93B04B55F2}" destId="{E23AA204-FBC1-41DA-A670-1D556E75E526}" srcOrd="0" destOrd="0" presId="urn:microsoft.com/office/officeart/2008/layout/LinedList"/>
    <dgm:cxn modelId="{5B2F0E30-ABA3-4DF4-8B0C-29F24644DB50}" type="presOf" srcId="{AB83445F-E65A-4221-BDB6-840827C0CFEA}" destId="{368E8162-600A-46FA-BD95-1523CCEECA95}" srcOrd="0" destOrd="0" presId="urn:microsoft.com/office/officeart/2008/layout/LinedList"/>
    <dgm:cxn modelId="{3CF3BD3B-68C6-44BB-93B5-2009B1DA6B43}" srcId="{AB83445F-E65A-4221-BDB6-840827C0CFEA}" destId="{8EB62432-8C60-4536-91FF-4B93B04B55F2}" srcOrd="0" destOrd="0" parTransId="{135B8F4E-5DF3-4E66-B1C3-BD40E1260636}" sibTransId="{006FBDA4-D35F-4E0E-A3F2-F121A02F19D2}"/>
    <dgm:cxn modelId="{3AA0638F-4103-4702-ABA7-C207854855CE}" srcId="{AB83445F-E65A-4221-BDB6-840827C0CFEA}" destId="{49797B15-95CB-475E-A4A6-44BE0E3DDAFB}" srcOrd="1" destOrd="0" parTransId="{C8278E68-0E86-4A2A-AB67-88D73C9111F8}" sibTransId="{02CB7E7A-C828-47BF-8300-DD66E73CFB03}"/>
    <dgm:cxn modelId="{BC627D9D-8410-47BC-A166-4A2E4E981385}" type="presOf" srcId="{49797B15-95CB-475E-A4A6-44BE0E3DDAFB}" destId="{867DF453-927E-438A-BC00-042209C0CC8C}" srcOrd="0" destOrd="0" presId="urn:microsoft.com/office/officeart/2008/layout/LinedList"/>
    <dgm:cxn modelId="{3A6691D6-D6E0-4FFC-A6F1-9F1051BCEB20}" type="presParOf" srcId="{368E8162-600A-46FA-BD95-1523CCEECA95}" destId="{EC97135E-737B-4B90-BB05-B7020BAE2C42}" srcOrd="0" destOrd="0" presId="urn:microsoft.com/office/officeart/2008/layout/LinedList"/>
    <dgm:cxn modelId="{5122AE8A-4572-4164-8050-C83182DC0A1C}" type="presParOf" srcId="{368E8162-600A-46FA-BD95-1523CCEECA95}" destId="{C7B19DF0-2C44-429D-BB98-775B60AFF201}" srcOrd="1" destOrd="0" presId="urn:microsoft.com/office/officeart/2008/layout/LinedList"/>
    <dgm:cxn modelId="{D004C29B-3211-476E-A82B-C3199611B698}" type="presParOf" srcId="{C7B19DF0-2C44-429D-BB98-775B60AFF201}" destId="{E23AA204-FBC1-41DA-A670-1D556E75E526}" srcOrd="0" destOrd="0" presId="urn:microsoft.com/office/officeart/2008/layout/LinedList"/>
    <dgm:cxn modelId="{C5B335F4-3EE1-4F19-B0EB-5A6605632AC2}" type="presParOf" srcId="{C7B19DF0-2C44-429D-BB98-775B60AFF201}" destId="{1D91B4D8-E900-4CF8-9BFD-7D0C0E459FDB}" srcOrd="1" destOrd="0" presId="urn:microsoft.com/office/officeart/2008/layout/LinedList"/>
    <dgm:cxn modelId="{FC42A579-0F05-45DD-82E0-8E66E8EBD83A}" type="presParOf" srcId="{368E8162-600A-46FA-BD95-1523CCEECA95}" destId="{985CE8CA-20ED-4AC5-B3E7-2D95E190A788}" srcOrd="2" destOrd="0" presId="urn:microsoft.com/office/officeart/2008/layout/LinedList"/>
    <dgm:cxn modelId="{44E8FD12-A835-4FF5-8E7A-9CC3416EB773}" type="presParOf" srcId="{368E8162-600A-46FA-BD95-1523CCEECA95}" destId="{4BA8BDEF-A328-40C6-8515-707768B80868}" srcOrd="3" destOrd="0" presId="urn:microsoft.com/office/officeart/2008/layout/LinedList"/>
    <dgm:cxn modelId="{1B392AC9-A841-422F-9DF1-FAF9EC287E77}" type="presParOf" srcId="{4BA8BDEF-A328-40C6-8515-707768B80868}" destId="{867DF453-927E-438A-BC00-042209C0CC8C}" srcOrd="0" destOrd="0" presId="urn:microsoft.com/office/officeart/2008/layout/LinedList"/>
    <dgm:cxn modelId="{05F72EB4-3CF3-49DA-8904-8A33C9A03702}" type="presParOf" srcId="{4BA8BDEF-A328-40C6-8515-707768B80868}" destId="{BF9694C8-DA67-4561-9E4F-52C64C90EF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77A9A4-C2C3-4A0B-A262-7270975D3E61}"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F230CB3-773B-4CC8-A203-BF2F23A0E95A}">
      <dgm:prSet custT="1"/>
      <dgm:spPr/>
      <dgm:t>
        <a:bodyPr/>
        <a:lstStyle/>
        <a:p>
          <a:r>
            <a:rPr lang="en-US" sz="2400" dirty="0"/>
            <a:t>Tier 1 (2</a:t>
          </a:r>
          <a:r>
            <a:rPr lang="en-US" sz="2400" baseline="30000" dirty="0"/>
            <a:t>nd</a:t>
          </a:r>
          <a:r>
            <a:rPr lang="en-US" sz="2400" dirty="0"/>
            <a:t> Year) </a:t>
          </a:r>
        </a:p>
      </dgm:t>
    </dgm:pt>
    <dgm:pt modelId="{99CF6EA9-CFF5-4E84-8F55-86E9F19D0F3E}" type="parTrans" cxnId="{47975A0B-443A-4380-994B-4D9BF9DA4C6E}">
      <dgm:prSet/>
      <dgm:spPr/>
      <dgm:t>
        <a:bodyPr/>
        <a:lstStyle/>
        <a:p>
          <a:endParaRPr lang="en-US"/>
        </a:p>
      </dgm:t>
    </dgm:pt>
    <dgm:pt modelId="{C44F6BF1-863C-4549-8A55-56973218EFFC}" type="sibTrans" cxnId="{47975A0B-443A-4380-994B-4D9BF9DA4C6E}">
      <dgm:prSet/>
      <dgm:spPr/>
      <dgm:t>
        <a:bodyPr/>
        <a:lstStyle/>
        <a:p>
          <a:endParaRPr lang="en-US"/>
        </a:p>
      </dgm:t>
    </dgm:pt>
    <dgm:pt modelId="{B0311D38-A77A-42E9-BD37-5D53E5D342B7}">
      <dgm:prSet custT="1"/>
      <dgm:spPr/>
      <dgm:t>
        <a:bodyPr/>
        <a:lstStyle/>
        <a:p>
          <a:pPr>
            <a:buFont typeface="Arial" panose="020B0604020202020204" pitchFamily="34" charset="0"/>
            <a:buChar char="•"/>
          </a:pPr>
          <a:r>
            <a:rPr lang="en-US" sz="1600" dirty="0"/>
            <a:t>Identify root cause findings</a:t>
          </a:r>
        </a:p>
        <a:p>
          <a:pPr>
            <a:buFont typeface="Arial" panose="020B0604020202020204" pitchFamily="34" charset="0"/>
            <a:buChar char="•"/>
          </a:pPr>
          <a:endParaRPr lang="en-US" sz="1600" dirty="0"/>
        </a:p>
        <a:p>
          <a:pPr>
            <a:buFont typeface="Arial" panose="020B0604020202020204" pitchFamily="34" charset="0"/>
            <a:buChar char="•"/>
          </a:pPr>
          <a:r>
            <a:rPr lang="en-US" sz="1600" dirty="0"/>
            <a:t>Update/develop and implement policy, internal procedures and document practices related to indicator.</a:t>
          </a:r>
        </a:p>
      </dgm:t>
    </dgm:pt>
    <dgm:pt modelId="{C2AD0168-B1C5-40BF-A40C-12A5499CEBA8}" type="parTrans" cxnId="{90BAC59E-24BE-4A37-8036-E5111B56FC20}">
      <dgm:prSet/>
      <dgm:spPr/>
      <dgm:t>
        <a:bodyPr/>
        <a:lstStyle/>
        <a:p>
          <a:endParaRPr lang="en-US"/>
        </a:p>
      </dgm:t>
    </dgm:pt>
    <dgm:pt modelId="{69DFECBB-726B-4386-9C7F-950AA264CADF}" type="sibTrans" cxnId="{90BAC59E-24BE-4A37-8036-E5111B56FC20}">
      <dgm:prSet/>
      <dgm:spPr/>
      <dgm:t>
        <a:bodyPr/>
        <a:lstStyle/>
        <a:p>
          <a:endParaRPr lang="en-US"/>
        </a:p>
      </dgm:t>
    </dgm:pt>
    <dgm:pt modelId="{1C8CE8E9-3131-4914-A11D-D831C9E66A29}">
      <dgm:prSet custT="1"/>
      <dgm:spPr/>
      <dgm:t>
        <a:bodyPr/>
        <a:lstStyle/>
        <a:p>
          <a:r>
            <a:rPr lang="en-US" sz="2400" dirty="0"/>
            <a:t>Tier 2 (3</a:t>
          </a:r>
          <a:r>
            <a:rPr lang="en-US" sz="2400" baseline="30000" dirty="0"/>
            <a:t>rd</a:t>
          </a:r>
          <a:r>
            <a:rPr lang="en-US" sz="2400" dirty="0"/>
            <a:t> Year)</a:t>
          </a:r>
          <a:r>
            <a:rPr lang="en-US" sz="2800" dirty="0"/>
            <a:t>			</a:t>
          </a:r>
        </a:p>
      </dgm:t>
    </dgm:pt>
    <dgm:pt modelId="{46543D97-E9B0-48C6-A425-FBF2947A8257}" type="parTrans" cxnId="{9F5FADCB-33DB-44E0-8C9C-87F8A40CFBEA}">
      <dgm:prSet/>
      <dgm:spPr/>
      <dgm:t>
        <a:bodyPr/>
        <a:lstStyle/>
        <a:p>
          <a:endParaRPr lang="en-US"/>
        </a:p>
      </dgm:t>
    </dgm:pt>
    <dgm:pt modelId="{0355E1F6-AFAB-4776-ABE8-1DCBCE0089AC}" type="sibTrans" cxnId="{9F5FADCB-33DB-44E0-8C9C-87F8A40CFBEA}">
      <dgm:prSet/>
      <dgm:spPr/>
      <dgm:t>
        <a:bodyPr/>
        <a:lstStyle/>
        <a:p>
          <a:endParaRPr lang="en-US"/>
        </a:p>
      </dgm:t>
    </dgm:pt>
    <dgm:pt modelId="{A863C1AB-FFBC-4639-B22F-B02190C32B44}">
      <dgm:prSet/>
      <dgm:spPr/>
      <dgm:t>
        <a:bodyPr/>
        <a:lstStyle/>
        <a:p>
          <a:endParaRPr lang="en-US" dirty="0"/>
        </a:p>
      </dgm:t>
    </dgm:pt>
    <dgm:pt modelId="{E1BFBD04-0902-47EB-B7B5-951E7A2EBD7C}" type="parTrans" cxnId="{73E82255-46F0-47B7-A1FA-3B955A55FE30}">
      <dgm:prSet/>
      <dgm:spPr/>
      <dgm:t>
        <a:bodyPr/>
        <a:lstStyle/>
        <a:p>
          <a:endParaRPr lang="en-US"/>
        </a:p>
      </dgm:t>
    </dgm:pt>
    <dgm:pt modelId="{1BDF2060-84DD-4E83-BA63-6E433F8F74CB}" type="sibTrans" cxnId="{73E82255-46F0-47B7-A1FA-3B955A55FE30}">
      <dgm:prSet/>
      <dgm:spPr/>
      <dgm:t>
        <a:bodyPr/>
        <a:lstStyle/>
        <a:p>
          <a:endParaRPr lang="en-US"/>
        </a:p>
      </dgm:t>
    </dgm:pt>
    <dgm:pt modelId="{4D77B5E8-7F20-45CB-8FCD-62E3FA8D7388}">
      <dgm:prSet/>
      <dgm:spPr/>
      <dgm:t>
        <a:bodyPr/>
        <a:lstStyle/>
        <a:p>
          <a:r>
            <a:rPr lang="en-US" dirty="0"/>
            <a:t>Review previous years root cause findings</a:t>
          </a:r>
        </a:p>
      </dgm:t>
    </dgm:pt>
    <dgm:pt modelId="{9AA86BBD-9E72-4E29-A16F-EA25752AE5D7}" type="parTrans" cxnId="{E35464D1-10AE-40ED-B7AD-41841D7E144E}">
      <dgm:prSet/>
      <dgm:spPr/>
      <dgm:t>
        <a:bodyPr/>
        <a:lstStyle/>
        <a:p>
          <a:endParaRPr lang="en-US"/>
        </a:p>
      </dgm:t>
    </dgm:pt>
    <dgm:pt modelId="{4AAA869E-99AE-4560-B195-CA74426D85AC}" type="sibTrans" cxnId="{E35464D1-10AE-40ED-B7AD-41841D7E144E}">
      <dgm:prSet/>
      <dgm:spPr/>
      <dgm:t>
        <a:bodyPr/>
        <a:lstStyle/>
        <a:p>
          <a:endParaRPr lang="en-US"/>
        </a:p>
      </dgm:t>
    </dgm:pt>
    <dgm:pt modelId="{FBEBFE99-9D31-4027-BE03-244027AE334B}">
      <dgm:prSet/>
      <dgm:spPr/>
      <dgm:t>
        <a:bodyPr/>
        <a:lstStyle/>
        <a:p>
          <a:r>
            <a:rPr lang="en-US" dirty="0"/>
            <a:t>Review implementation of PPP implemented previous year.</a:t>
          </a:r>
        </a:p>
      </dgm:t>
    </dgm:pt>
    <dgm:pt modelId="{5B099BB3-24E6-46CB-98EB-9F9C8D4BC2AC}" type="parTrans" cxnId="{9C89D9B9-186A-402A-9184-E65F13B05B4F}">
      <dgm:prSet/>
      <dgm:spPr/>
      <dgm:t>
        <a:bodyPr/>
        <a:lstStyle/>
        <a:p>
          <a:endParaRPr lang="en-US"/>
        </a:p>
      </dgm:t>
    </dgm:pt>
    <dgm:pt modelId="{DE2AFB34-506D-4C7C-A344-289EA0ECC200}" type="sibTrans" cxnId="{9C89D9B9-186A-402A-9184-E65F13B05B4F}">
      <dgm:prSet/>
      <dgm:spPr/>
      <dgm:t>
        <a:bodyPr/>
        <a:lstStyle/>
        <a:p>
          <a:endParaRPr lang="en-US"/>
        </a:p>
      </dgm:t>
    </dgm:pt>
    <dgm:pt modelId="{F22A8A0A-663F-4BD6-8152-EFFE9177272D}">
      <dgm:prSet/>
      <dgm:spPr/>
      <dgm:t>
        <a:bodyPr/>
        <a:lstStyle/>
        <a:p>
          <a:r>
            <a:rPr lang="en-US" dirty="0"/>
            <a:t>Develop and implement plan of improvement</a:t>
          </a:r>
        </a:p>
      </dgm:t>
    </dgm:pt>
    <dgm:pt modelId="{FC04AE31-9C33-4C2F-AFB9-D19433A2E15F}" type="parTrans" cxnId="{F1524251-86F6-482E-868C-A0A1DF6933A5}">
      <dgm:prSet/>
      <dgm:spPr/>
      <dgm:t>
        <a:bodyPr/>
        <a:lstStyle/>
        <a:p>
          <a:endParaRPr lang="en-US"/>
        </a:p>
      </dgm:t>
    </dgm:pt>
    <dgm:pt modelId="{07031068-BAB2-45EE-8561-8B93153D6369}" type="sibTrans" cxnId="{F1524251-86F6-482E-868C-A0A1DF6933A5}">
      <dgm:prSet/>
      <dgm:spPr/>
      <dgm:t>
        <a:bodyPr/>
        <a:lstStyle/>
        <a:p>
          <a:endParaRPr lang="en-US"/>
        </a:p>
      </dgm:t>
    </dgm:pt>
    <dgm:pt modelId="{B684E4F6-B4B9-4E4B-AB6C-64A9C43CA168}">
      <dgm:prSet custT="1"/>
      <dgm:spPr/>
      <dgm:t>
        <a:bodyPr/>
        <a:lstStyle/>
        <a:p>
          <a:r>
            <a:rPr lang="en-US" sz="2400" dirty="0"/>
            <a:t>Tier 3 (4</a:t>
          </a:r>
          <a:r>
            <a:rPr lang="en-US" sz="2400" baseline="30000" dirty="0"/>
            <a:t>th</a:t>
          </a:r>
          <a:r>
            <a:rPr lang="en-US" sz="2400" dirty="0"/>
            <a:t> Year)  </a:t>
          </a:r>
        </a:p>
      </dgm:t>
    </dgm:pt>
    <dgm:pt modelId="{12E2D700-7CE6-43FB-823E-1C73F8C472AD}" type="parTrans" cxnId="{7D771805-4E09-489D-B084-1DAB00A71C1F}">
      <dgm:prSet/>
      <dgm:spPr/>
      <dgm:t>
        <a:bodyPr/>
        <a:lstStyle/>
        <a:p>
          <a:endParaRPr lang="en-US"/>
        </a:p>
      </dgm:t>
    </dgm:pt>
    <dgm:pt modelId="{6E0C892D-FCE8-4D4B-AECB-B3373DEFC2E7}" type="sibTrans" cxnId="{7D771805-4E09-489D-B084-1DAB00A71C1F}">
      <dgm:prSet/>
      <dgm:spPr/>
      <dgm:t>
        <a:bodyPr/>
        <a:lstStyle/>
        <a:p>
          <a:endParaRPr lang="en-US"/>
        </a:p>
      </dgm:t>
    </dgm:pt>
    <dgm:pt modelId="{D281501B-4C9B-4C0B-9DBC-441D9B5740C7}">
      <dgm:prSet/>
      <dgm:spPr/>
      <dgm:t>
        <a:bodyPr/>
        <a:lstStyle/>
        <a:p>
          <a:endParaRPr lang="en-US" dirty="0"/>
        </a:p>
      </dgm:t>
    </dgm:pt>
    <dgm:pt modelId="{0DCC8DAF-3F8D-4482-85CC-884308EAE0DF}" type="parTrans" cxnId="{7EBE8991-182A-4621-A661-F1BC992988C1}">
      <dgm:prSet/>
      <dgm:spPr/>
      <dgm:t>
        <a:bodyPr/>
        <a:lstStyle/>
        <a:p>
          <a:endParaRPr lang="en-US"/>
        </a:p>
      </dgm:t>
    </dgm:pt>
    <dgm:pt modelId="{1154C7D2-31FE-45DD-99CF-2B8016C78428}" type="sibTrans" cxnId="{7EBE8991-182A-4621-A661-F1BC992988C1}">
      <dgm:prSet/>
      <dgm:spPr/>
      <dgm:t>
        <a:bodyPr/>
        <a:lstStyle/>
        <a:p>
          <a:endParaRPr lang="en-US"/>
        </a:p>
      </dgm:t>
    </dgm:pt>
    <dgm:pt modelId="{49342D0A-0B02-4647-A9BB-32FFC03409DF}">
      <dgm:prSet/>
      <dgm:spPr/>
      <dgm:t>
        <a:bodyPr/>
        <a:lstStyle/>
        <a:p>
          <a:r>
            <a:rPr lang="en-US" dirty="0"/>
            <a:t>Review past 2 years root cause findings</a:t>
          </a:r>
        </a:p>
      </dgm:t>
    </dgm:pt>
    <dgm:pt modelId="{F5C36F5A-1819-4560-894A-92F7473C16E6}" type="parTrans" cxnId="{12DB196F-6DBC-4A3D-AF7E-0E21DD62FE31}">
      <dgm:prSet/>
      <dgm:spPr/>
      <dgm:t>
        <a:bodyPr/>
        <a:lstStyle/>
        <a:p>
          <a:endParaRPr lang="en-US"/>
        </a:p>
      </dgm:t>
    </dgm:pt>
    <dgm:pt modelId="{268ACDFE-47A3-43AC-AF4A-7DEAA5DD3700}" type="sibTrans" cxnId="{12DB196F-6DBC-4A3D-AF7E-0E21DD62FE31}">
      <dgm:prSet/>
      <dgm:spPr/>
      <dgm:t>
        <a:bodyPr/>
        <a:lstStyle/>
        <a:p>
          <a:endParaRPr lang="en-US"/>
        </a:p>
      </dgm:t>
    </dgm:pt>
    <dgm:pt modelId="{985F198F-AD77-4AC5-A694-1C0089A92F57}">
      <dgm:prSet/>
      <dgm:spPr/>
      <dgm:t>
        <a:bodyPr/>
        <a:lstStyle/>
        <a:p>
          <a:r>
            <a:rPr lang="en-US" dirty="0"/>
            <a:t>Utilize 615 funds to address improvement plan implementation. </a:t>
          </a:r>
        </a:p>
      </dgm:t>
    </dgm:pt>
    <dgm:pt modelId="{AF9463AC-5413-4F16-8A74-D1FDEA795E5E}" type="parTrans" cxnId="{B7E72175-10E6-434E-8C29-24ACB4A8042B}">
      <dgm:prSet/>
      <dgm:spPr/>
      <dgm:t>
        <a:bodyPr/>
        <a:lstStyle/>
        <a:p>
          <a:endParaRPr lang="en-US"/>
        </a:p>
      </dgm:t>
    </dgm:pt>
    <dgm:pt modelId="{076EDFBE-B390-452A-8DBC-E0F86E6E452F}" type="sibTrans" cxnId="{B7E72175-10E6-434E-8C29-24ACB4A8042B}">
      <dgm:prSet/>
      <dgm:spPr/>
      <dgm:t>
        <a:bodyPr/>
        <a:lstStyle/>
        <a:p>
          <a:endParaRPr lang="en-US"/>
        </a:p>
      </dgm:t>
    </dgm:pt>
    <dgm:pt modelId="{2A7AE6FC-9928-40AE-BC93-E7BEBFE96E53}">
      <dgm:prSet/>
      <dgm:spPr/>
      <dgm:t>
        <a:bodyPr/>
        <a:lstStyle/>
        <a:p>
          <a:r>
            <a:rPr lang="en-US" dirty="0"/>
            <a:t>Develop/utilize Parent Advisory Board </a:t>
          </a:r>
        </a:p>
      </dgm:t>
    </dgm:pt>
    <dgm:pt modelId="{59E0367A-6E83-42AC-89DA-57B77833B371}" type="parTrans" cxnId="{E9D2E35C-2C62-4BF2-A6CF-33860FEAC6DF}">
      <dgm:prSet/>
      <dgm:spPr/>
      <dgm:t>
        <a:bodyPr/>
        <a:lstStyle/>
        <a:p>
          <a:endParaRPr lang="en-US"/>
        </a:p>
      </dgm:t>
    </dgm:pt>
    <dgm:pt modelId="{6774401E-F1F4-4C6E-ACD3-E419B3113B60}" type="sibTrans" cxnId="{E9D2E35C-2C62-4BF2-A6CF-33860FEAC6DF}">
      <dgm:prSet/>
      <dgm:spPr/>
      <dgm:t>
        <a:bodyPr/>
        <a:lstStyle/>
        <a:p>
          <a:endParaRPr lang="en-US"/>
        </a:p>
      </dgm:t>
    </dgm:pt>
    <dgm:pt modelId="{7201D9A8-0108-46A8-976E-F69E1FA035B7}">
      <dgm:prSet/>
      <dgm:spPr/>
      <dgm:t>
        <a:bodyPr/>
        <a:lstStyle/>
        <a:p>
          <a:endParaRPr lang="en-US" sz="1600" dirty="0"/>
        </a:p>
      </dgm:t>
    </dgm:pt>
    <dgm:pt modelId="{D352593B-60BE-4731-A20D-D828F18B4269}" type="parTrans" cxnId="{7152AE95-9C95-496B-8096-DC57ED2BC9AF}">
      <dgm:prSet/>
      <dgm:spPr/>
      <dgm:t>
        <a:bodyPr/>
        <a:lstStyle/>
        <a:p>
          <a:endParaRPr lang="en-US"/>
        </a:p>
      </dgm:t>
    </dgm:pt>
    <dgm:pt modelId="{0C01C58A-2EBF-47C4-9897-D07DE2B0A61B}" type="sibTrans" cxnId="{7152AE95-9C95-496B-8096-DC57ED2BC9AF}">
      <dgm:prSet/>
      <dgm:spPr/>
      <dgm:t>
        <a:bodyPr/>
        <a:lstStyle/>
        <a:p>
          <a:endParaRPr lang="en-US"/>
        </a:p>
      </dgm:t>
    </dgm:pt>
    <dgm:pt modelId="{A589A17C-2603-4B8C-83AB-4CCC4CA50286}" type="pres">
      <dgm:prSet presAssocID="{8C77A9A4-C2C3-4A0B-A262-7270975D3E61}" presName="Name0" presStyleCnt="0">
        <dgm:presLayoutVars>
          <dgm:dir/>
          <dgm:animLvl val="lvl"/>
          <dgm:resizeHandles val="exact"/>
        </dgm:presLayoutVars>
      </dgm:prSet>
      <dgm:spPr/>
    </dgm:pt>
    <dgm:pt modelId="{1369D530-69A3-49EE-A271-EECBA531838A}" type="pres">
      <dgm:prSet presAssocID="{AF230CB3-773B-4CC8-A203-BF2F23A0E95A}" presName="composite" presStyleCnt="0"/>
      <dgm:spPr/>
    </dgm:pt>
    <dgm:pt modelId="{2B2A73D7-AA42-4DB5-A66F-FD7EF17B2437}" type="pres">
      <dgm:prSet presAssocID="{AF230CB3-773B-4CC8-A203-BF2F23A0E95A}" presName="parTx" presStyleLbl="alignNode1" presStyleIdx="0" presStyleCnt="3" custLinFactNeighborX="-1580" custLinFactNeighborY="-3798">
        <dgm:presLayoutVars>
          <dgm:chMax val="0"/>
          <dgm:chPref val="0"/>
        </dgm:presLayoutVars>
      </dgm:prSet>
      <dgm:spPr/>
    </dgm:pt>
    <dgm:pt modelId="{29C8A68B-0C7D-4016-85D5-397F262BFC87}" type="pres">
      <dgm:prSet presAssocID="{AF230CB3-773B-4CC8-A203-BF2F23A0E95A}" presName="desTx" presStyleLbl="alignAccFollowNode1" presStyleIdx="0" presStyleCnt="3" custScaleX="103005" custLinFactNeighborX="-234" custLinFactNeighborY="-2486">
        <dgm:presLayoutVars/>
      </dgm:prSet>
      <dgm:spPr/>
    </dgm:pt>
    <dgm:pt modelId="{7A7A1CE6-7BD8-4EF7-BFD4-8A63FEF91560}" type="pres">
      <dgm:prSet presAssocID="{C44F6BF1-863C-4549-8A55-56973218EFFC}" presName="space" presStyleCnt="0"/>
      <dgm:spPr/>
    </dgm:pt>
    <dgm:pt modelId="{581E3238-1C0B-43FF-A673-A904C623C801}" type="pres">
      <dgm:prSet presAssocID="{1C8CE8E9-3131-4914-A11D-D831C9E66A29}" presName="composite" presStyleCnt="0"/>
      <dgm:spPr/>
    </dgm:pt>
    <dgm:pt modelId="{C7A97C26-F60C-43F8-BA3D-A0112477926E}" type="pres">
      <dgm:prSet presAssocID="{1C8CE8E9-3131-4914-A11D-D831C9E66A29}" presName="parTx" presStyleLbl="alignNode1" presStyleIdx="1" presStyleCnt="3" custLinFactNeighborX="0" custLinFactNeighborY="-1487">
        <dgm:presLayoutVars>
          <dgm:chMax val="0"/>
          <dgm:chPref val="0"/>
        </dgm:presLayoutVars>
      </dgm:prSet>
      <dgm:spPr/>
    </dgm:pt>
    <dgm:pt modelId="{FEAEE9E2-40C1-4D2B-9700-7111DF7B03C6}" type="pres">
      <dgm:prSet presAssocID="{1C8CE8E9-3131-4914-A11D-D831C9E66A29}" presName="desTx" presStyleLbl="alignAccFollowNode1" presStyleIdx="1" presStyleCnt="3">
        <dgm:presLayoutVars/>
      </dgm:prSet>
      <dgm:spPr/>
    </dgm:pt>
    <dgm:pt modelId="{A343085C-3B4A-485D-9964-0B8BDCC42644}" type="pres">
      <dgm:prSet presAssocID="{0355E1F6-AFAB-4776-ABE8-1DCBCE0089AC}" presName="space" presStyleCnt="0"/>
      <dgm:spPr/>
    </dgm:pt>
    <dgm:pt modelId="{FACB8A9A-8A5D-4926-8F2F-1E089A687CEC}" type="pres">
      <dgm:prSet presAssocID="{B684E4F6-B4B9-4E4B-AB6C-64A9C43CA168}" presName="composite" presStyleCnt="0"/>
      <dgm:spPr/>
    </dgm:pt>
    <dgm:pt modelId="{0815174B-4665-4953-A2A5-A5606980CB71}" type="pres">
      <dgm:prSet presAssocID="{B684E4F6-B4B9-4E4B-AB6C-64A9C43CA168}" presName="parTx" presStyleLbl="alignNode1" presStyleIdx="2" presStyleCnt="3">
        <dgm:presLayoutVars>
          <dgm:chMax val="0"/>
          <dgm:chPref val="0"/>
        </dgm:presLayoutVars>
      </dgm:prSet>
      <dgm:spPr/>
    </dgm:pt>
    <dgm:pt modelId="{46A2CD33-F25B-4135-B78B-85C47155360C}" type="pres">
      <dgm:prSet presAssocID="{B684E4F6-B4B9-4E4B-AB6C-64A9C43CA168}" presName="desTx" presStyleLbl="alignAccFollowNode1" presStyleIdx="2" presStyleCnt="3">
        <dgm:presLayoutVars/>
      </dgm:prSet>
      <dgm:spPr/>
    </dgm:pt>
  </dgm:ptLst>
  <dgm:cxnLst>
    <dgm:cxn modelId="{7D771805-4E09-489D-B084-1DAB00A71C1F}" srcId="{8C77A9A4-C2C3-4A0B-A262-7270975D3E61}" destId="{B684E4F6-B4B9-4E4B-AB6C-64A9C43CA168}" srcOrd="2" destOrd="0" parTransId="{12E2D700-7CE6-43FB-823E-1C73F8C472AD}" sibTransId="{6E0C892D-FCE8-4D4B-AECB-B3373DEFC2E7}"/>
    <dgm:cxn modelId="{47975A0B-443A-4380-994B-4D9BF9DA4C6E}" srcId="{8C77A9A4-C2C3-4A0B-A262-7270975D3E61}" destId="{AF230CB3-773B-4CC8-A203-BF2F23A0E95A}" srcOrd="0" destOrd="0" parTransId="{99CF6EA9-CFF5-4E84-8F55-86E9F19D0F3E}" sibTransId="{C44F6BF1-863C-4549-8A55-56973218EFFC}"/>
    <dgm:cxn modelId="{E26B0E1F-C7BE-4141-B0D0-04220861FAB1}" type="presOf" srcId="{D281501B-4C9B-4C0B-9DBC-441D9B5740C7}" destId="{46A2CD33-F25B-4135-B78B-85C47155360C}" srcOrd="0" destOrd="0" presId="urn:microsoft.com/office/officeart/2016/7/layout/ChevronBlockProcess"/>
    <dgm:cxn modelId="{E9D2E35C-2C62-4BF2-A6CF-33860FEAC6DF}" srcId="{D281501B-4C9B-4C0B-9DBC-441D9B5740C7}" destId="{2A7AE6FC-9928-40AE-BC93-E7BEBFE96E53}" srcOrd="2" destOrd="0" parTransId="{59E0367A-6E83-42AC-89DA-57B77833B371}" sibTransId="{6774401E-F1F4-4C6E-ACD3-E419B3113B60}"/>
    <dgm:cxn modelId="{BA92B666-A6D4-436A-8B48-E3BC6ADFC0BC}" type="presOf" srcId="{7201D9A8-0108-46A8-976E-F69E1FA035B7}" destId="{29C8A68B-0C7D-4016-85D5-397F262BFC87}" srcOrd="0" destOrd="1" presId="urn:microsoft.com/office/officeart/2016/7/layout/ChevronBlockProcess"/>
    <dgm:cxn modelId="{3D073949-BB4F-48B0-92A8-549D96F87E8C}" type="presOf" srcId="{FBEBFE99-9D31-4027-BE03-244027AE334B}" destId="{FEAEE9E2-40C1-4D2B-9700-7111DF7B03C6}" srcOrd="0" destOrd="2" presId="urn:microsoft.com/office/officeart/2016/7/layout/ChevronBlockProcess"/>
    <dgm:cxn modelId="{D9CFD26A-40A5-40A2-A02E-75F3F249CF0E}" type="presOf" srcId="{A863C1AB-FFBC-4639-B22F-B02190C32B44}" destId="{FEAEE9E2-40C1-4D2B-9700-7111DF7B03C6}" srcOrd="0" destOrd="0" presId="urn:microsoft.com/office/officeart/2016/7/layout/ChevronBlockProcess"/>
    <dgm:cxn modelId="{12DB196F-6DBC-4A3D-AF7E-0E21DD62FE31}" srcId="{D281501B-4C9B-4C0B-9DBC-441D9B5740C7}" destId="{49342D0A-0B02-4647-A9BB-32FFC03409DF}" srcOrd="0" destOrd="0" parTransId="{F5C36F5A-1819-4560-894A-92F7473C16E6}" sibTransId="{268ACDFE-47A3-43AC-AF4A-7DEAA5DD3700}"/>
    <dgm:cxn modelId="{F1524251-86F6-482E-868C-A0A1DF6933A5}" srcId="{A863C1AB-FFBC-4639-B22F-B02190C32B44}" destId="{F22A8A0A-663F-4BD6-8152-EFFE9177272D}" srcOrd="2" destOrd="0" parTransId="{FC04AE31-9C33-4C2F-AFB9-D19433A2E15F}" sibTransId="{07031068-BAB2-45EE-8561-8B93153D6369}"/>
    <dgm:cxn modelId="{B7E72175-10E6-434E-8C29-24ACB4A8042B}" srcId="{D281501B-4C9B-4C0B-9DBC-441D9B5740C7}" destId="{985F198F-AD77-4AC5-A694-1C0089A92F57}" srcOrd="1" destOrd="0" parTransId="{AF9463AC-5413-4F16-8A74-D1FDEA795E5E}" sibTransId="{076EDFBE-B390-452A-8DBC-E0F86E6E452F}"/>
    <dgm:cxn modelId="{73E82255-46F0-47B7-A1FA-3B955A55FE30}" srcId="{1C8CE8E9-3131-4914-A11D-D831C9E66A29}" destId="{A863C1AB-FFBC-4639-B22F-B02190C32B44}" srcOrd="0" destOrd="0" parTransId="{E1BFBD04-0902-47EB-B7B5-951E7A2EBD7C}" sibTransId="{1BDF2060-84DD-4E83-BA63-6E433F8F74CB}"/>
    <dgm:cxn modelId="{BC337A59-EB10-436F-BC3F-ED3C07DD0435}" type="presOf" srcId="{1C8CE8E9-3131-4914-A11D-D831C9E66A29}" destId="{C7A97C26-F60C-43F8-BA3D-A0112477926E}" srcOrd="0" destOrd="0" presId="urn:microsoft.com/office/officeart/2016/7/layout/ChevronBlockProcess"/>
    <dgm:cxn modelId="{60BB5E7A-8E93-4049-B667-4B116AC8DA8B}" type="presOf" srcId="{985F198F-AD77-4AC5-A694-1C0089A92F57}" destId="{46A2CD33-F25B-4135-B78B-85C47155360C}" srcOrd="0" destOrd="2" presId="urn:microsoft.com/office/officeart/2016/7/layout/ChevronBlockProcess"/>
    <dgm:cxn modelId="{C459337C-8A04-4856-B14C-8C4D45350736}" type="presOf" srcId="{2A7AE6FC-9928-40AE-BC93-E7BEBFE96E53}" destId="{46A2CD33-F25B-4135-B78B-85C47155360C}" srcOrd="0" destOrd="3" presId="urn:microsoft.com/office/officeart/2016/7/layout/ChevronBlockProcess"/>
    <dgm:cxn modelId="{EB17B280-A5C0-4622-9FB8-E0C1F44CA96A}" type="presOf" srcId="{AF230CB3-773B-4CC8-A203-BF2F23A0E95A}" destId="{2B2A73D7-AA42-4DB5-A66F-FD7EF17B2437}" srcOrd="0" destOrd="0" presId="urn:microsoft.com/office/officeart/2016/7/layout/ChevronBlockProcess"/>
    <dgm:cxn modelId="{7B57CA80-D5D2-441A-9AB6-AED7179B7921}" type="presOf" srcId="{F22A8A0A-663F-4BD6-8152-EFFE9177272D}" destId="{FEAEE9E2-40C1-4D2B-9700-7111DF7B03C6}" srcOrd="0" destOrd="3" presId="urn:microsoft.com/office/officeart/2016/7/layout/ChevronBlockProcess"/>
    <dgm:cxn modelId="{D8AF4F8C-2523-4F5F-9582-0819A9642BFD}" type="presOf" srcId="{B0311D38-A77A-42E9-BD37-5D53E5D342B7}" destId="{29C8A68B-0C7D-4016-85D5-397F262BFC87}" srcOrd="0" destOrd="0" presId="urn:microsoft.com/office/officeart/2016/7/layout/ChevronBlockProcess"/>
    <dgm:cxn modelId="{7EBE8991-182A-4621-A661-F1BC992988C1}" srcId="{B684E4F6-B4B9-4E4B-AB6C-64A9C43CA168}" destId="{D281501B-4C9B-4C0B-9DBC-441D9B5740C7}" srcOrd="0" destOrd="0" parTransId="{0DCC8DAF-3F8D-4482-85CC-884308EAE0DF}" sibTransId="{1154C7D2-31FE-45DD-99CF-2B8016C78428}"/>
    <dgm:cxn modelId="{12115193-ADB8-4158-9C4C-F3C32091EC59}" type="presOf" srcId="{4D77B5E8-7F20-45CB-8FCD-62E3FA8D7388}" destId="{FEAEE9E2-40C1-4D2B-9700-7111DF7B03C6}" srcOrd="0" destOrd="1" presId="urn:microsoft.com/office/officeart/2016/7/layout/ChevronBlockProcess"/>
    <dgm:cxn modelId="{7152AE95-9C95-496B-8096-DC57ED2BC9AF}" srcId="{B0311D38-A77A-42E9-BD37-5D53E5D342B7}" destId="{7201D9A8-0108-46A8-976E-F69E1FA035B7}" srcOrd="0" destOrd="0" parTransId="{D352593B-60BE-4731-A20D-D828F18B4269}" sibTransId="{0C01C58A-2EBF-47C4-9897-D07DE2B0A61B}"/>
    <dgm:cxn modelId="{90BAC59E-24BE-4A37-8036-E5111B56FC20}" srcId="{AF230CB3-773B-4CC8-A203-BF2F23A0E95A}" destId="{B0311D38-A77A-42E9-BD37-5D53E5D342B7}" srcOrd="0" destOrd="0" parTransId="{C2AD0168-B1C5-40BF-A40C-12A5499CEBA8}" sibTransId="{69DFECBB-726B-4386-9C7F-950AA264CADF}"/>
    <dgm:cxn modelId="{649C90A6-B397-445F-BDF4-D559FEE37950}" type="presOf" srcId="{8C77A9A4-C2C3-4A0B-A262-7270975D3E61}" destId="{A589A17C-2603-4B8C-83AB-4CCC4CA50286}" srcOrd="0" destOrd="0" presId="urn:microsoft.com/office/officeart/2016/7/layout/ChevronBlockProcess"/>
    <dgm:cxn modelId="{7F34E2AA-2F94-495E-A865-49369D4F2731}" type="presOf" srcId="{49342D0A-0B02-4647-A9BB-32FFC03409DF}" destId="{46A2CD33-F25B-4135-B78B-85C47155360C}" srcOrd="0" destOrd="1" presId="urn:microsoft.com/office/officeart/2016/7/layout/ChevronBlockProcess"/>
    <dgm:cxn modelId="{9C89D9B9-186A-402A-9184-E65F13B05B4F}" srcId="{A863C1AB-FFBC-4639-B22F-B02190C32B44}" destId="{FBEBFE99-9D31-4027-BE03-244027AE334B}" srcOrd="1" destOrd="0" parTransId="{5B099BB3-24E6-46CB-98EB-9F9C8D4BC2AC}" sibTransId="{DE2AFB34-506D-4C7C-A344-289EA0ECC200}"/>
    <dgm:cxn modelId="{CB9105C7-A060-4036-ABBB-3E70B65FE2A3}" type="presOf" srcId="{B684E4F6-B4B9-4E4B-AB6C-64A9C43CA168}" destId="{0815174B-4665-4953-A2A5-A5606980CB71}" srcOrd="0" destOrd="0" presId="urn:microsoft.com/office/officeart/2016/7/layout/ChevronBlockProcess"/>
    <dgm:cxn modelId="{9F5FADCB-33DB-44E0-8C9C-87F8A40CFBEA}" srcId="{8C77A9A4-C2C3-4A0B-A262-7270975D3E61}" destId="{1C8CE8E9-3131-4914-A11D-D831C9E66A29}" srcOrd="1" destOrd="0" parTransId="{46543D97-E9B0-48C6-A425-FBF2947A8257}" sibTransId="{0355E1F6-AFAB-4776-ABE8-1DCBCE0089AC}"/>
    <dgm:cxn modelId="{E35464D1-10AE-40ED-B7AD-41841D7E144E}" srcId="{A863C1AB-FFBC-4639-B22F-B02190C32B44}" destId="{4D77B5E8-7F20-45CB-8FCD-62E3FA8D7388}" srcOrd="0" destOrd="0" parTransId="{9AA86BBD-9E72-4E29-A16F-EA25752AE5D7}" sibTransId="{4AAA869E-99AE-4560-B195-CA74426D85AC}"/>
    <dgm:cxn modelId="{B75BC344-F914-4C90-9013-599C83925A20}" type="presParOf" srcId="{A589A17C-2603-4B8C-83AB-4CCC4CA50286}" destId="{1369D530-69A3-49EE-A271-EECBA531838A}" srcOrd="0" destOrd="0" presId="urn:microsoft.com/office/officeart/2016/7/layout/ChevronBlockProcess"/>
    <dgm:cxn modelId="{AEC1DEEE-1B2A-4136-B8F0-BCF8826C1BF8}" type="presParOf" srcId="{1369D530-69A3-49EE-A271-EECBA531838A}" destId="{2B2A73D7-AA42-4DB5-A66F-FD7EF17B2437}" srcOrd="0" destOrd="0" presId="urn:microsoft.com/office/officeart/2016/7/layout/ChevronBlockProcess"/>
    <dgm:cxn modelId="{5AA83242-1122-4321-A12A-2F27D08F5656}" type="presParOf" srcId="{1369D530-69A3-49EE-A271-EECBA531838A}" destId="{29C8A68B-0C7D-4016-85D5-397F262BFC87}" srcOrd="1" destOrd="0" presId="urn:microsoft.com/office/officeart/2016/7/layout/ChevronBlockProcess"/>
    <dgm:cxn modelId="{3ED72D5D-964B-40F3-B818-9266F54534CD}" type="presParOf" srcId="{A589A17C-2603-4B8C-83AB-4CCC4CA50286}" destId="{7A7A1CE6-7BD8-4EF7-BFD4-8A63FEF91560}" srcOrd="1" destOrd="0" presId="urn:microsoft.com/office/officeart/2016/7/layout/ChevronBlockProcess"/>
    <dgm:cxn modelId="{AE449CA3-CDF5-4652-BA9E-117A65EF0C62}" type="presParOf" srcId="{A589A17C-2603-4B8C-83AB-4CCC4CA50286}" destId="{581E3238-1C0B-43FF-A673-A904C623C801}" srcOrd="2" destOrd="0" presId="urn:microsoft.com/office/officeart/2016/7/layout/ChevronBlockProcess"/>
    <dgm:cxn modelId="{6A496675-0353-4C1A-AFBA-40C5520CB2A0}" type="presParOf" srcId="{581E3238-1C0B-43FF-A673-A904C623C801}" destId="{C7A97C26-F60C-43F8-BA3D-A0112477926E}" srcOrd="0" destOrd="0" presId="urn:microsoft.com/office/officeart/2016/7/layout/ChevronBlockProcess"/>
    <dgm:cxn modelId="{7A8D10F8-0909-43CC-AADD-EDE1D1F7C7BA}" type="presParOf" srcId="{581E3238-1C0B-43FF-A673-A904C623C801}" destId="{FEAEE9E2-40C1-4D2B-9700-7111DF7B03C6}" srcOrd="1" destOrd="0" presId="urn:microsoft.com/office/officeart/2016/7/layout/ChevronBlockProcess"/>
    <dgm:cxn modelId="{65270374-1C4F-48D3-BFF6-C78FB74263C5}" type="presParOf" srcId="{A589A17C-2603-4B8C-83AB-4CCC4CA50286}" destId="{A343085C-3B4A-485D-9964-0B8BDCC42644}" srcOrd="3" destOrd="0" presId="urn:microsoft.com/office/officeart/2016/7/layout/ChevronBlockProcess"/>
    <dgm:cxn modelId="{D882C7DD-1A77-46F5-B22D-4D5D6B54824F}" type="presParOf" srcId="{A589A17C-2603-4B8C-83AB-4CCC4CA50286}" destId="{FACB8A9A-8A5D-4926-8F2F-1E089A687CEC}" srcOrd="4" destOrd="0" presId="urn:microsoft.com/office/officeart/2016/7/layout/ChevronBlockProcess"/>
    <dgm:cxn modelId="{7CEA5CFD-0CF4-4607-A53B-F0A26AA2B9BD}" type="presParOf" srcId="{FACB8A9A-8A5D-4926-8F2F-1E089A687CEC}" destId="{0815174B-4665-4953-A2A5-A5606980CB71}" srcOrd="0" destOrd="0" presId="urn:microsoft.com/office/officeart/2016/7/layout/ChevronBlockProcess"/>
    <dgm:cxn modelId="{7DAB9332-57F2-4BD1-882A-3318ABBF88BA}" type="presParOf" srcId="{FACB8A9A-8A5D-4926-8F2F-1E089A687CEC}" destId="{46A2CD33-F25B-4135-B78B-85C47155360C}"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3BF5D8-0DB1-42CB-811A-95F2EE29CDF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ACD25BC-38B0-40F3-8580-1927E5522353}">
      <dgm:prSet/>
      <dgm:spPr/>
      <dgm:t>
        <a:bodyPr/>
        <a:lstStyle/>
        <a:p>
          <a:r>
            <a:rPr lang="en-US"/>
            <a:t>Data to consider</a:t>
          </a:r>
        </a:p>
      </dgm:t>
    </dgm:pt>
    <dgm:pt modelId="{6FD290AF-91A7-4A2B-9E7B-3ACC0C9D35EA}" type="parTrans" cxnId="{A8AEC13C-9F57-4276-B711-10997EA528A4}">
      <dgm:prSet/>
      <dgm:spPr/>
      <dgm:t>
        <a:bodyPr/>
        <a:lstStyle/>
        <a:p>
          <a:endParaRPr lang="en-US"/>
        </a:p>
      </dgm:t>
    </dgm:pt>
    <dgm:pt modelId="{34F8C7F4-E164-4A68-8EAE-96925CFCA6F9}" type="sibTrans" cxnId="{A8AEC13C-9F57-4276-B711-10997EA528A4}">
      <dgm:prSet/>
      <dgm:spPr/>
      <dgm:t>
        <a:bodyPr/>
        <a:lstStyle/>
        <a:p>
          <a:endParaRPr lang="en-US"/>
        </a:p>
      </dgm:t>
    </dgm:pt>
    <dgm:pt modelId="{1908A314-B1B0-4E73-8AD8-59726B76B35F}">
      <dgm:prSet/>
      <dgm:spPr/>
      <dgm:t>
        <a:bodyPr/>
        <a:lstStyle/>
        <a:p>
          <a:r>
            <a:rPr lang="en-US"/>
            <a:t>District suspension data</a:t>
          </a:r>
        </a:p>
      </dgm:t>
    </dgm:pt>
    <dgm:pt modelId="{D4A1D40E-4C6D-4258-B7A5-C1EC3E9C4106}" type="parTrans" cxnId="{B915EB08-A7E6-458E-A37B-636DDBF7563D}">
      <dgm:prSet/>
      <dgm:spPr/>
      <dgm:t>
        <a:bodyPr/>
        <a:lstStyle/>
        <a:p>
          <a:endParaRPr lang="en-US"/>
        </a:p>
      </dgm:t>
    </dgm:pt>
    <dgm:pt modelId="{78A0487E-3F43-4107-BD2A-0C16E2F2CDDA}" type="sibTrans" cxnId="{B915EB08-A7E6-458E-A37B-636DDBF7563D}">
      <dgm:prSet/>
      <dgm:spPr/>
      <dgm:t>
        <a:bodyPr/>
        <a:lstStyle/>
        <a:p>
          <a:endParaRPr lang="en-US"/>
        </a:p>
      </dgm:t>
    </dgm:pt>
    <dgm:pt modelId="{0655E025-0733-48D8-8685-DC2A5912BAD4}">
      <dgm:prSet/>
      <dgm:spPr/>
      <dgm:t>
        <a:bodyPr/>
        <a:lstStyle/>
        <a:p>
          <a:r>
            <a:rPr lang="en-US"/>
            <a:t>Compare the rate of students with disabilities –vs- nondisabled students</a:t>
          </a:r>
        </a:p>
      </dgm:t>
    </dgm:pt>
    <dgm:pt modelId="{6B8E7C04-3A99-4656-95A8-1C5F96A98F10}" type="parTrans" cxnId="{8BD318EC-EF0D-46A6-8F4D-C87602187FD5}">
      <dgm:prSet/>
      <dgm:spPr/>
      <dgm:t>
        <a:bodyPr/>
        <a:lstStyle/>
        <a:p>
          <a:endParaRPr lang="en-US"/>
        </a:p>
      </dgm:t>
    </dgm:pt>
    <dgm:pt modelId="{0CBF15DB-2837-4793-9994-73615370750C}" type="sibTrans" cxnId="{8BD318EC-EF0D-46A6-8F4D-C87602187FD5}">
      <dgm:prSet/>
      <dgm:spPr/>
      <dgm:t>
        <a:bodyPr/>
        <a:lstStyle/>
        <a:p>
          <a:endParaRPr lang="en-US"/>
        </a:p>
      </dgm:t>
    </dgm:pt>
    <dgm:pt modelId="{021E82A0-21CF-4F82-8C20-E9476F82516D}">
      <dgm:prSet/>
      <dgm:spPr/>
      <dgm:t>
        <a:bodyPr/>
        <a:lstStyle/>
        <a:p>
          <a:r>
            <a:rPr lang="en-US" dirty="0"/>
            <a:t>Compare the race of the students with and without disabilities</a:t>
          </a:r>
        </a:p>
      </dgm:t>
    </dgm:pt>
    <dgm:pt modelId="{206035F7-F93E-41B6-AC89-7F475A64C19B}" type="parTrans" cxnId="{CA144F6F-4B5B-40D1-B02F-10B57D6B27D0}">
      <dgm:prSet/>
      <dgm:spPr/>
      <dgm:t>
        <a:bodyPr/>
        <a:lstStyle/>
        <a:p>
          <a:endParaRPr lang="en-US"/>
        </a:p>
      </dgm:t>
    </dgm:pt>
    <dgm:pt modelId="{D2D7250D-CECC-4B0B-B4D7-30ADE4256641}" type="sibTrans" cxnId="{CA144F6F-4B5B-40D1-B02F-10B57D6B27D0}">
      <dgm:prSet/>
      <dgm:spPr/>
      <dgm:t>
        <a:bodyPr/>
        <a:lstStyle/>
        <a:p>
          <a:endParaRPr lang="en-US"/>
        </a:p>
      </dgm:t>
    </dgm:pt>
    <dgm:pt modelId="{C9AB72A6-EEE1-4EB6-9CB8-82A7793D502D}">
      <dgm:prSet/>
      <dgm:spPr/>
      <dgm:t>
        <a:bodyPr/>
        <a:lstStyle/>
        <a:p>
          <a:r>
            <a:rPr lang="en-US"/>
            <a:t>Questions to consider</a:t>
          </a:r>
        </a:p>
      </dgm:t>
    </dgm:pt>
    <dgm:pt modelId="{B5A5C40D-2615-440F-A172-FD0A2BD73E36}" type="parTrans" cxnId="{7FE0C45D-83A8-466D-A42F-FA20DC24FF46}">
      <dgm:prSet/>
      <dgm:spPr/>
      <dgm:t>
        <a:bodyPr/>
        <a:lstStyle/>
        <a:p>
          <a:endParaRPr lang="en-US"/>
        </a:p>
      </dgm:t>
    </dgm:pt>
    <dgm:pt modelId="{1B49555D-7A09-4234-9FC6-9EEAE6A627C7}" type="sibTrans" cxnId="{7FE0C45D-83A8-466D-A42F-FA20DC24FF46}">
      <dgm:prSet/>
      <dgm:spPr/>
      <dgm:t>
        <a:bodyPr/>
        <a:lstStyle/>
        <a:p>
          <a:endParaRPr lang="en-US"/>
        </a:p>
      </dgm:t>
    </dgm:pt>
    <dgm:pt modelId="{17940761-41F6-4A91-B7F2-DE9748267987}">
      <dgm:prSet/>
      <dgm:spPr/>
      <dgm:t>
        <a:bodyPr/>
        <a:lstStyle/>
        <a:p>
          <a:r>
            <a:rPr lang="en-US"/>
            <a:t>Does your district have established detailed written policy and procedures?</a:t>
          </a:r>
        </a:p>
      </dgm:t>
    </dgm:pt>
    <dgm:pt modelId="{9BDD80CE-73B0-47E0-B6A6-A6C82501A1A7}" type="parTrans" cxnId="{F2B40BDF-2EC8-4771-89B3-3B14861EC46B}">
      <dgm:prSet/>
      <dgm:spPr/>
      <dgm:t>
        <a:bodyPr/>
        <a:lstStyle/>
        <a:p>
          <a:endParaRPr lang="en-US"/>
        </a:p>
      </dgm:t>
    </dgm:pt>
    <dgm:pt modelId="{95875D92-B0C4-4093-BEAC-A4E5081D2065}" type="sibTrans" cxnId="{F2B40BDF-2EC8-4771-89B3-3B14861EC46B}">
      <dgm:prSet/>
      <dgm:spPr/>
      <dgm:t>
        <a:bodyPr/>
        <a:lstStyle/>
        <a:p>
          <a:endParaRPr lang="en-US"/>
        </a:p>
      </dgm:t>
    </dgm:pt>
    <dgm:pt modelId="{F6A7446D-A2D4-49A3-BA4E-008BD6E445C4}">
      <dgm:prSet/>
      <dgm:spPr/>
      <dgm:t>
        <a:bodyPr/>
        <a:lstStyle/>
        <a:p>
          <a:r>
            <a:rPr lang="en-US" dirty="0"/>
            <a:t>What non-suspension options are available?</a:t>
          </a:r>
        </a:p>
      </dgm:t>
    </dgm:pt>
    <dgm:pt modelId="{BA5BA387-07FE-4670-80A5-84ACAA35959F}" type="parTrans" cxnId="{854996D9-EA27-4534-9483-2DDD45200694}">
      <dgm:prSet/>
      <dgm:spPr/>
      <dgm:t>
        <a:bodyPr/>
        <a:lstStyle/>
        <a:p>
          <a:endParaRPr lang="en-US"/>
        </a:p>
      </dgm:t>
    </dgm:pt>
    <dgm:pt modelId="{07F7D2CF-D534-45D3-853A-5A8DEAEC7B96}" type="sibTrans" cxnId="{854996D9-EA27-4534-9483-2DDD45200694}">
      <dgm:prSet/>
      <dgm:spPr/>
      <dgm:t>
        <a:bodyPr/>
        <a:lstStyle/>
        <a:p>
          <a:endParaRPr lang="en-US"/>
        </a:p>
      </dgm:t>
    </dgm:pt>
    <dgm:pt modelId="{139F7FEA-FD40-4149-B9F2-F5158098B2E1}">
      <dgm:prSet/>
      <dgm:spPr/>
      <dgm:t>
        <a:bodyPr/>
        <a:lstStyle/>
        <a:p>
          <a:r>
            <a:rPr lang="en-US"/>
            <a:t>Has your district implemented a plan for PBIS (Positive Behavioral Intervention System)?</a:t>
          </a:r>
        </a:p>
      </dgm:t>
    </dgm:pt>
    <dgm:pt modelId="{27266544-9D84-420A-9226-1503703CA869}" type="parTrans" cxnId="{6CAAE116-45B7-4804-89E9-25A2C15AEDF5}">
      <dgm:prSet/>
      <dgm:spPr/>
      <dgm:t>
        <a:bodyPr/>
        <a:lstStyle/>
        <a:p>
          <a:endParaRPr lang="en-US"/>
        </a:p>
      </dgm:t>
    </dgm:pt>
    <dgm:pt modelId="{76B40D11-6A75-4021-947E-D0C3F613C0D1}" type="sibTrans" cxnId="{6CAAE116-45B7-4804-89E9-25A2C15AEDF5}">
      <dgm:prSet/>
      <dgm:spPr/>
      <dgm:t>
        <a:bodyPr/>
        <a:lstStyle/>
        <a:p>
          <a:endParaRPr lang="en-US"/>
        </a:p>
      </dgm:t>
    </dgm:pt>
    <dgm:pt modelId="{B9BDDAE0-C733-4F2E-9AC4-6F0A68C146BC}" type="pres">
      <dgm:prSet presAssocID="{AF3BF5D8-0DB1-42CB-811A-95F2EE29CDFE}" presName="linear" presStyleCnt="0">
        <dgm:presLayoutVars>
          <dgm:dir/>
          <dgm:animLvl val="lvl"/>
          <dgm:resizeHandles val="exact"/>
        </dgm:presLayoutVars>
      </dgm:prSet>
      <dgm:spPr/>
    </dgm:pt>
    <dgm:pt modelId="{4200C006-EFAE-4C93-A1A9-7F93D211B70B}" type="pres">
      <dgm:prSet presAssocID="{CACD25BC-38B0-40F3-8580-1927E5522353}" presName="parentLin" presStyleCnt="0"/>
      <dgm:spPr/>
    </dgm:pt>
    <dgm:pt modelId="{233D713C-4C6F-42F0-B0D7-1183A88CA7E1}" type="pres">
      <dgm:prSet presAssocID="{CACD25BC-38B0-40F3-8580-1927E5522353}" presName="parentLeftMargin" presStyleLbl="node1" presStyleIdx="0" presStyleCnt="2"/>
      <dgm:spPr/>
    </dgm:pt>
    <dgm:pt modelId="{61D17076-34AC-4A89-A4DD-BAA03E9E4C52}" type="pres">
      <dgm:prSet presAssocID="{CACD25BC-38B0-40F3-8580-1927E5522353}" presName="parentText" presStyleLbl="node1" presStyleIdx="0" presStyleCnt="2">
        <dgm:presLayoutVars>
          <dgm:chMax val="0"/>
          <dgm:bulletEnabled val="1"/>
        </dgm:presLayoutVars>
      </dgm:prSet>
      <dgm:spPr/>
    </dgm:pt>
    <dgm:pt modelId="{C41B04C2-8A01-4BD6-8F01-FCADFB9FB271}" type="pres">
      <dgm:prSet presAssocID="{CACD25BC-38B0-40F3-8580-1927E5522353}" presName="negativeSpace" presStyleCnt="0"/>
      <dgm:spPr/>
    </dgm:pt>
    <dgm:pt modelId="{67B612D3-6481-4AF0-B307-8C4DB761BBBF}" type="pres">
      <dgm:prSet presAssocID="{CACD25BC-38B0-40F3-8580-1927E5522353}" presName="childText" presStyleLbl="conFgAcc1" presStyleIdx="0" presStyleCnt="2">
        <dgm:presLayoutVars>
          <dgm:bulletEnabled val="1"/>
        </dgm:presLayoutVars>
      </dgm:prSet>
      <dgm:spPr/>
    </dgm:pt>
    <dgm:pt modelId="{D3DA047B-4685-4AF2-89F2-C485F605933E}" type="pres">
      <dgm:prSet presAssocID="{34F8C7F4-E164-4A68-8EAE-96925CFCA6F9}" presName="spaceBetweenRectangles" presStyleCnt="0"/>
      <dgm:spPr/>
    </dgm:pt>
    <dgm:pt modelId="{B4341799-67CB-41B5-A372-E6D494339D56}" type="pres">
      <dgm:prSet presAssocID="{C9AB72A6-EEE1-4EB6-9CB8-82A7793D502D}" presName="parentLin" presStyleCnt="0"/>
      <dgm:spPr/>
    </dgm:pt>
    <dgm:pt modelId="{291CD911-EC46-493C-BBA0-4937432475D2}" type="pres">
      <dgm:prSet presAssocID="{C9AB72A6-EEE1-4EB6-9CB8-82A7793D502D}" presName="parentLeftMargin" presStyleLbl="node1" presStyleIdx="0" presStyleCnt="2"/>
      <dgm:spPr/>
    </dgm:pt>
    <dgm:pt modelId="{E299238A-DC31-4318-AFDD-BFD7DE747107}" type="pres">
      <dgm:prSet presAssocID="{C9AB72A6-EEE1-4EB6-9CB8-82A7793D502D}" presName="parentText" presStyleLbl="node1" presStyleIdx="1" presStyleCnt="2">
        <dgm:presLayoutVars>
          <dgm:chMax val="0"/>
          <dgm:bulletEnabled val="1"/>
        </dgm:presLayoutVars>
      </dgm:prSet>
      <dgm:spPr/>
    </dgm:pt>
    <dgm:pt modelId="{A70224FA-4699-4FF8-AD84-C1D08133564D}" type="pres">
      <dgm:prSet presAssocID="{C9AB72A6-EEE1-4EB6-9CB8-82A7793D502D}" presName="negativeSpace" presStyleCnt="0"/>
      <dgm:spPr/>
    </dgm:pt>
    <dgm:pt modelId="{440BD9A5-450E-4663-ACCB-AF49EF64074A}" type="pres">
      <dgm:prSet presAssocID="{C9AB72A6-EEE1-4EB6-9CB8-82A7793D502D}" presName="childText" presStyleLbl="conFgAcc1" presStyleIdx="1" presStyleCnt="2">
        <dgm:presLayoutVars>
          <dgm:bulletEnabled val="1"/>
        </dgm:presLayoutVars>
      </dgm:prSet>
      <dgm:spPr/>
    </dgm:pt>
  </dgm:ptLst>
  <dgm:cxnLst>
    <dgm:cxn modelId="{B915EB08-A7E6-458E-A37B-636DDBF7563D}" srcId="{CACD25BC-38B0-40F3-8580-1927E5522353}" destId="{1908A314-B1B0-4E73-8AD8-59726B76B35F}" srcOrd="0" destOrd="0" parTransId="{D4A1D40E-4C6D-4258-B7A5-C1EC3E9C4106}" sibTransId="{78A0487E-3F43-4107-BD2A-0C16E2F2CDDA}"/>
    <dgm:cxn modelId="{6CAAE116-45B7-4804-89E9-25A2C15AEDF5}" srcId="{C9AB72A6-EEE1-4EB6-9CB8-82A7793D502D}" destId="{139F7FEA-FD40-4149-B9F2-F5158098B2E1}" srcOrd="2" destOrd="0" parTransId="{27266544-9D84-420A-9226-1503703CA869}" sibTransId="{76B40D11-6A75-4021-947E-D0C3F613C0D1}"/>
    <dgm:cxn modelId="{C886931E-8C93-483C-897D-0E8D992D4AE6}" type="presOf" srcId="{F6A7446D-A2D4-49A3-BA4E-008BD6E445C4}" destId="{440BD9A5-450E-4663-ACCB-AF49EF64074A}" srcOrd="0" destOrd="1" presId="urn:microsoft.com/office/officeart/2005/8/layout/list1"/>
    <dgm:cxn modelId="{7425E325-5E77-4DE3-84C4-97BE4C50F78E}" type="presOf" srcId="{AF3BF5D8-0DB1-42CB-811A-95F2EE29CDFE}" destId="{B9BDDAE0-C733-4F2E-9AC4-6F0A68C146BC}" srcOrd="0" destOrd="0" presId="urn:microsoft.com/office/officeart/2005/8/layout/list1"/>
    <dgm:cxn modelId="{A8AEC13C-9F57-4276-B711-10997EA528A4}" srcId="{AF3BF5D8-0DB1-42CB-811A-95F2EE29CDFE}" destId="{CACD25BC-38B0-40F3-8580-1927E5522353}" srcOrd="0" destOrd="0" parTransId="{6FD290AF-91A7-4A2B-9E7B-3ACC0C9D35EA}" sibTransId="{34F8C7F4-E164-4A68-8EAE-96925CFCA6F9}"/>
    <dgm:cxn modelId="{7FE0C45D-83A8-466D-A42F-FA20DC24FF46}" srcId="{AF3BF5D8-0DB1-42CB-811A-95F2EE29CDFE}" destId="{C9AB72A6-EEE1-4EB6-9CB8-82A7793D502D}" srcOrd="1" destOrd="0" parTransId="{B5A5C40D-2615-440F-A172-FD0A2BD73E36}" sibTransId="{1B49555D-7A09-4234-9FC6-9EEAE6A627C7}"/>
    <dgm:cxn modelId="{6764034A-EC4B-47AC-8CC9-9786FCF11E41}" type="presOf" srcId="{CACD25BC-38B0-40F3-8580-1927E5522353}" destId="{233D713C-4C6F-42F0-B0D7-1183A88CA7E1}" srcOrd="0" destOrd="0" presId="urn:microsoft.com/office/officeart/2005/8/layout/list1"/>
    <dgm:cxn modelId="{CA144F6F-4B5B-40D1-B02F-10B57D6B27D0}" srcId="{1908A314-B1B0-4E73-8AD8-59726B76B35F}" destId="{021E82A0-21CF-4F82-8C20-E9476F82516D}" srcOrd="1" destOrd="0" parTransId="{206035F7-F93E-41B6-AC89-7F475A64C19B}" sibTransId="{D2D7250D-CECC-4B0B-B4D7-30ADE4256641}"/>
    <dgm:cxn modelId="{7FFDE670-C3F0-449B-972A-82E25C2C9EE4}" type="presOf" srcId="{0655E025-0733-48D8-8685-DC2A5912BAD4}" destId="{67B612D3-6481-4AF0-B307-8C4DB761BBBF}" srcOrd="0" destOrd="1" presId="urn:microsoft.com/office/officeart/2005/8/layout/list1"/>
    <dgm:cxn modelId="{227BC552-F6BE-4592-8738-9EED255B56E0}" type="presOf" srcId="{17940761-41F6-4A91-B7F2-DE9748267987}" destId="{440BD9A5-450E-4663-ACCB-AF49EF64074A}" srcOrd="0" destOrd="0" presId="urn:microsoft.com/office/officeart/2005/8/layout/list1"/>
    <dgm:cxn modelId="{906BD791-A89A-4451-A2B3-1AB08195E8F7}" type="presOf" srcId="{1908A314-B1B0-4E73-8AD8-59726B76B35F}" destId="{67B612D3-6481-4AF0-B307-8C4DB761BBBF}" srcOrd="0" destOrd="0" presId="urn:microsoft.com/office/officeart/2005/8/layout/list1"/>
    <dgm:cxn modelId="{254C02B3-85C0-44A9-BB07-905494E8E4C4}" type="presOf" srcId="{CACD25BC-38B0-40F3-8580-1927E5522353}" destId="{61D17076-34AC-4A89-A4DD-BAA03E9E4C52}" srcOrd="1" destOrd="0" presId="urn:microsoft.com/office/officeart/2005/8/layout/list1"/>
    <dgm:cxn modelId="{8EE5C7BD-24D5-46ED-AAB4-6B221CC0FB14}" type="presOf" srcId="{139F7FEA-FD40-4149-B9F2-F5158098B2E1}" destId="{440BD9A5-450E-4663-ACCB-AF49EF64074A}" srcOrd="0" destOrd="2" presId="urn:microsoft.com/office/officeart/2005/8/layout/list1"/>
    <dgm:cxn modelId="{4E558AD6-5876-4B66-8B79-C16E152BAF97}" type="presOf" srcId="{C9AB72A6-EEE1-4EB6-9CB8-82A7793D502D}" destId="{291CD911-EC46-493C-BBA0-4937432475D2}" srcOrd="0" destOrd="0" presId="urn:microsoft.com/office/officeart/2005/8/layout/list1"/>
    <dgm:cxn modelId="{854996D9-EA27-4534-9483-2DDD45200694}" srcId="{C9AB72A6-EEE1-4EB6-9CB8-82A7793D502D}" destId="{F6A7446D-A2D4-49A3-BA4E-008BD6E445C4}" srcOrd="1" destOrd="0" parTransId="{BA5BA387-07FE-4670-80A5-84ACAA35959F}" sibTransId="{07F7D2CF-D534-45D3-853A-5A8DEAEC7B96}"/>
    <dgm:cxn modelId="{F2B40BDF-2EC8-4771-89B3-3B14861EC46B}" srcId="{C9AB72A6-EEE1-4EB6-9CB8-82A7793D502D}" destId="{17940761-41F6-4A91-B7F2-DE9748267987}" srcOrd="0" destOrd="0" parTransId="{9BDD80CE-73B0-47E0-B6A6-A6C82501A1A7}" sibTransId="{95875D92-B0C4-4093-BEAC-A4E5081D2065}"/>
    <dgm:cxn modelId="{2FB921E9-6F40-4D15-A3C4-2F0A69D27A6E}" type="presOf" srcId="{C9AB72A6-EEE1-4EB6-9CB8-82A7793D502D}" destId="{E299238A-DC31-4318-AFDD-BFD7DE747107}" srcOrd="1" destOrd="0" presId="urn:microsoft.com/office/officeart/2005/8/layout/list1"/>
    <dgm:cxn modelId="{6C7C78EB-83F8-426D-B353-17FF7063878B}" type="presOf" srcId="{021E82A0-21CF-4F82-8C20-E9476F82516D}" destId="{67B612D3-6481-4AF0-B307-8C4DB761BBBF}" srcOrd="0" destOrd="2" presId="urn:microsoft.com/office/officeart/2005/8/layout/list1"/>
    <dgm:cxn modelId="{8BD318EC-EF0D-46A6-8F4D-C87602187FD5}" srcId="{1908A314-B1B0-4E73-8AD8-59726B76B35F}" destId="{0655E025-0733-48D8-8685-DC2A5912BAD4}" srcOrd="0" destOrd="0" parTransId="{6B8E7C04-3A99-4656-95A8-1C5F96A98F10}" sibTransId="{0CBF15DB-2837-4793-9994-73615370750C}"/>
    <dgm:cxn modelId="{258A8BCC-C79D-450D-B6CC-208035767053}" type="presParOf" srcId="{B9BDDAE0-C733-4F2E-9AC4-6F0A68C146BC}" destId="{4200C006-EFAE-4C93-A1A9-7F93D211B70B}" srcOrd="0" destOrd="0" presId="urn:microsoft.com/office/officeart/2005/8/layout/list1"/>
    <dgm:cxn modelId="{0C606F66-20A6-489B-B96B-EB0B915C4F75}" type="presParOf" srcId="{4200C006-EFAE-4C93-A1A9-7F93D211B70B}" destId="{233D713C-4C6F-42F0-B0D7-1183A88CA7E1}" srcOrd="0" destOrd="0" presId="urn:microsoft.com/office/officeart/2005/8/layout/list1"/>
    <dgm:cxn modelId="{E780A340-990D-4011-B1AD-9621DEC1E3BD}" type="presParOf" srcId="{4200C006-EFAE-4C93-A1A9-7F93D211B70B}" destId="{61D17076-34AC-4A89-A4DD-BAA03E9E4C52}" srcOrd="1" destOrd="0" presId="urn:microsoft.com/office/officeart/2005/8/layout/list1"/>
    <dgm:cxn modelId="{7BD7E54A-FB39-42DF-9F32-A80E3AE937C0}" type="presParOf" srcId="{B9BDDAE0-C733-4F2E-9AC4-6F0A68C146BC}" destId="{C41B04C2-8A01-4BD6-8F01-FCADFB9FB271}" srcOrd="1" destOrd="0" presId="urn:microsoft.com/office/officeart/2005/8/layout/list1"/>
    <dgm:cxn modelId="{87618CFE-5BBC-4A48-B7BC-8698A2D99CCA}" type="presParOf" srcId="{B9BDDAE0-C733-4F2E-9AC4-6F0A68C146BC}" destId="{67B612D3-6481-4AF0-B307-8C4DB761BBBF}" srcOrd="2" destOrd="0" presId="urn:microsoft.com/office/officeart/2005/8/layout/list1"/>
    <dgm:cxn modelId="{6E7E3F9F-044F-48E1-8603-CBCE8528EDA6}" type="presParOf" srcId="{B9BDDAE0-C733-4F2E-9AC4-6F0A68C146BC}" destId="{D3DA047B-4685-4AF2-89F2-C485F605933E}" srcOrd="3" destOrd="0" presId="urn:microsoft.com/office/officeart/2005/8/layout/list1"/>
    <dgm:cxn modelId="{E40134AC-3C58-4FEF-A677-22CBE6B6849A}" type="presParOf" srcId="{B9BDDAE0-C733-4F2E-9AC4-6F0A68C146BC}" destId="{B4341799-67CB-41B5-A372-E6D494339D56}" srcOrd="4" destOrd="0" presId="urn:microsoft.com/office/officeart/2005/8/layout/list1"/>
    <dgm:cxn modelId="{C566A980-2BB4-43BD-85AE-5417A30DAD19}" type="presParOf" srcId="{B4341799-67CB-41B5-A372-E6D494339D56}" destId="{291CD911-EC46-493C-BBA0-4937432475D2}" srcOrd="0" destOrd="0" presId="urn:microsoft.com/office/officeart/2005/8/layout/list1"/>
    <dgm:cxn modelId="{9EA56B46-076E-4A5D-9806-99D9007B3456}" type="presParOf" srcId="{B4341799-67CB-41B5-A372-E6D494339D56}" destId="{E299238A-DC31-4318-AFDD-BFD7DE747107}" srcOrd="1" destOrd="0" presId="urn:microsoft.com/office/officeart/2005/8/layout/list1"/>
    <dgm:cxn modelId="{6D4EA346-2C2A-42D7-BD46-F0198089CB7B}" type="presParOf" srcId="{B9BDDAE0-C733-4F2E-9AC4-6F0A68C146BC}" destId="{A70224FA-4699-4FF8-AD84-C1D08133564D}" srcOrd="5" destOrd="0" presId="urn:microsoft.com/office/officeart/2005/8/layout/list1"/>
    <dgm:cxn modelId="{30B879C6-D917-4504-B17A-863451EFE050}" type="presParOf" srcId="{B9BDDAE0-C733-4F2E-9AC4-6F0A68C146BC}" destId="{440BD9A5-450E-4663-ACCB-AF49EF64074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3BF5D8-0DB1-42CB-811A-95F2EE29CDF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ACD25BC-38B0-40F3-8580-1927E5522353}">
      <dgm:prSet/>
      <dgm:spPr/>
      <dgm:t>
        <a:bodyPr/>
        <a:lstStyle/>
        <a:p>
          <a:r>
            <a:rPr lang="en-US"/>
            <a:t>Data to consider</a:t>
          </a:r>
        </a:p>
      </dgm:t>
    </dgm:pt>
    <dgm:pt modelId="{6FD290AF-91A7-4A2B-9E7B-3ACC0C9D35EA}" type="parTrans" cxnId="{A8AEC13C-9F57-4276-B711-10997EA528A4}">
      <dgm:prSet/>
      <dgm:spPr/>
      <dgm:t>
        <a:bodyPr/>
        <a:lstStyle/>
        <a:p>
          <a:endParaRPr lang="en-US"/>
        </a:p>
      </dgm:t>
    </dgm:pt>
    <dgm:pt modelId="{34F8C7F4-E164-4A68-8EAE-96925CFCA6F9}" type="sibTrans" cxnId="{A8AEC13C-9F57-4276-B711-10997EA528A4}">
      <dgm:prSet/>
      <dgm:spPr/>
      <dgm:t>
        <a:bodyPr/>
        <a:lstStyle/>
        <a:p>
          <a:endParaRPr lang="en-US"/>
        </a:p>
      </dgm:t>
    </dgm:pt>
    <dgm:pt modelId="{1908A314-B1B0-4E73-8AD8-59726B76B35F}">
      <dgm:prSet/>
      <dgm:spPr/>
      <dgm:t>
        <a:bodyPr/>
        <a:lstStyle/>
        <a:p>
          <a:endParaRPr lang="en-US" dirty="0"/>
        </a:p>
      </dgm:t>
    </dgm:pt>
    <dgm:pt modelId="{D4A1D40E-4C6D-4258-B7A5-C1EC3E9C4106}" type="parTrans" cxnId="{B915EB08-A7E6-458E-A37B-636DDBF7563D}">
      <dgm:prSet/>
      <dgm:spPr/>
      <dgm:t>
        <a:bodyPr/>
        <a:lstStyle/>
        <a:p>
          <a:endParaRPr lang="en-US"/>
        </a:p>
      </dgm:t>
    </dgm:pt>
    <dgm:pt modelId="{78A0487E-3F43-4107-BD2A-0C16E2F2CDDA}" type="sibTrans" cxnId="{B915EB08-A7E6-458E-A37B-636DDBF7563D}">
      <dgm:prSet/>
      <dgm:spPr/>
      <dgm:t>
        <a:bodyPr/>
        <a:lstStyle/>
        <a:p>
          <a:endParaRPr lang="en-US"/>
        </a:p>
      </dgm:t>
    </dgm:pt>
    <dgm:pt modelId="{C9AB72A6-EEE1-4EB6-9CB8-82A7793D502D}">
      <dgm:prSet/>
      <dgm:spPr/>
      <dgm:t>
        <a:bodyPr/>
        <a:lstStyle/>
        <a:p>
          <a:r>
            <a:rPr lang="en-US"/>
            <a:t>Questions to consider</a:t>
          </a:r>
        </a:p>
      </dgm:t>
    </dgm:pt>
    <dgm:pt modelId="{B5A5C40D-2615-440F-A172-FD0A2BD73E36}" type="parTrans" cxnId="{7FE0C45D-83A8-466D-A42F-FA20DC24FF46}">
      <dgm:prSet/>
      <dgm:spPr/>
      <dgm:t>
        <a:bodyPr/>
        <a:lstStyle/>
        <a:p>
          <a:endParaRPr lang="en-US"/>
        </a:p>
      </dgm:t>
    </dgm:pt>
    <dgm:pt modelId="{1B49555D-7A09-4234-9FC6-9EEAE6A627C7}" type="sibTrans" cxnId="{7FE0C45D-83A8-466D-A42F-FA20DC24FF46}">
      <dgm:prSet/>
      <dgm:spPr/>
      <dgm:t>
        <a:bodyPr/>
        <a:lstStyle/>
        <a:p>
          <a:endParaRPr lang="en-US"/>
        </a:p>
      </dgm:t>
    </dgm:pt>
    <dgm:pt modelId="{17940761-41F6-4A91-B7F2-DE9748267987}">
      <dgm:prSet/>
      <dgm:spPr/>
      <dgm:t>
        <a:bodyPr/>
        <a:lstStyle/>
        <a:p>
          <a:endParaRPr lang="en-US" dirty="0"/>
        </a:p>
      </dgm:t>
    </dgm:pt>
    <dgm:pt modelId="{9BDD80CE-73B0-47E0-B6A6-A6C82501A1A7}" type="parTrans" cxnId="{F2B40BDF-2EC8-4771-89B3-3B14861EC46B}">
      <dgm:prSet/>
      <dgm:spPr/>
      <dgm:t>
        <a:bodyPr/>
        <a:lstStyle/>
        <a:p>
          <a:endParaRPr lang="en-US"/>
        </a:p>
      </dgm:t>
    </dgm:pt>
    <dgm:pt modelId="{95875D92-B0C4-4093-BEAC-A4E5081D2065}" type="sibTrans" cxnId="{F2B40BDF-2EC8-4771-89B3-3B14861EC46B}">
      <dgm:prSet/>
      <dgm:spPr/>
      <dgm:t>
        <a:bodyPr/>
        <a:lstStyle/>
        <a:p>
          <a:endParaRPr lang="en-US"/>
        </a:p>
      </dgm:t>
    </dgm:pt>
    <dgm:pt modelId="{F64A94F0-14C9-4483-9F6D-F673B332F1F3}">
      <dgm:prSet/>
      <dgm:spPr/>
      <dgm:t>
        <a:bodyPr/>
        <a:lstStyle/>
        <a:p>
          <a:r>
            <a:rPr lang="en-US" dirty="0"/>
            <a:t>Check how the district gathers race and/or ethnic information.</a:t>
          </a:r>
        </a:p>
      </dgm:t>
    </dgm:pt>
    <dgm:pt modelId="{C30DCAD8-BDCA-4C01-BA6C-E2DA7742D78F}" type="parTrans" cxnId="{B9A48276-F6F0-4F50-9155-521074CBEBB8}">
      <dgm:prSet/>
      <dgm:spPr/>
      <dgm:t>
        <a:bodyPr/>
        <a:lstStyle/>
        <a:p>
          <a:endParaRPr lang="en-US"/>
        </a:p>
      </dgm:t>
    </dgm:pt>
    <dgm:pt modelId="{D78CB1C9-C983-4A77-A68E-27C6B3313BA0}" type="sibTrans" cxnId="{B9A48276-F6F0-4F50-9155-521074CBEBB8}">
      <dgm:prSet/>
      <dgm:spPr/>
      <dgm:t>
        <a:bodyPr/>
        <a:lstStyle/>
        <a:p>
          <a:endParaRPr lang="en-US"/>
        </a:p>
      </dgm:t>
    </dgm:pt>
    <dgm:pt modelId="{53691C5A-736C-4ACA-A63A-746AF8FA72DC}">
      <dgm:prSet/>
      <dgm:spPr/>
      <dgm:t>
        <a:bodyPr/>
        <a:lstStyle/>
        <a:p>
          <a:r>
            <a:rPr lang="en-US" dirty="0"/>
            <a:t>Check to make sure the teams are identifying students based on the data gathered.	</a:t>
          </a:r>
        </a:p>
      </dgm:t>
    </dgm:pt>
    <dgm:pt modelId="{3CCB5C13-59EF-4F3C-B9C5-BA2E08F9AC58}" type="parTrans" cxnId="{7C1A2295-B563-4B03-B421-ACF2CAD0F148}">
      <dgm:prSet/>
      <dgm:spPr/>
      <dgm:t>
        <a:bodyPr/>
        <a:lstStyle/>
        <a:p>
          <a:endParaRPr lang="en-US"/>
        </a:p>
      </dgm:t>
    </dgm:pt>
    <dgm:pt modelId="{3D7C1CA3-FEE7-428E-9A4E-628F4BA5F717}" type="sibTrans" cxnId="{7C1A2295-B563-4B03-B421-ACF2CAD0F148}">
      <dgm:prSet/>
      <dgm:spPr/>
      <dgm:t>
        <a:bodyPr/>
        <a:lstStyle/>
        <a:p>
          <a:endParaRPr lang="en-US"/>
        </a:p>
      </dgm:t>
    </dgm:pt>
    <dgm:pt modelId="{79DCFB40-CAFA-4667-85C6-98A5A899CC1E}">
      <dgm:prSet/>
      <dgm:spPr/>
      <dgm:t>
        <a:bodyPr/>
        <a:lstStyle/>
        <a:p>
          <a:r>
            <a:rPr lang="en-US"/>
            <a:t>Does your district have established detailed written policy and procedures to guide teams in determining eligibility?</a:t>
          </a:r>
          <a:endParaRPr lang="en-US" dirty="0"/>
        </a:p>
      </dgm:t>
    </dgm:pt>
    <dgm:pt modelId="{C3D9CE1E-4118-4142-851F-70EFC4CDC142}" type="parTrans" cxnId="{E9FCC37B-DD45-425A-92D1-41B7F9CBFC71}">
      <dgm:prSet/>
      <dgm:spPr/>
      <dgm:t>
        <a:bodyPr/>
        <a:lstStyle/>
        <a:p>
          <a:endParaRPr lang="en-US"/>
        </a:p>
      </dgm:t>
    </dgm:pt>
    <dgm:pt modelId="{170B6982-FC2C-4607-8649-F4BD6556A649}" type="sibTrans" cxnId="{E9FCC37B-DD45-425A-92D1-41B7F9CBFC71}">
      <dgm:prSet/>
      <dgm:spPr/>
      <dgm:t>
        <a:bodyPr/>
        <a:lstStyle/>
        <a:p>
          <a:endParaRPr lang="en-US"/>
        </a:p>
      </dgm:t>
    </dgm:pt>
    <dgm:pt modelId="{04B3A7CD-C145-4DF9-A6B6-BADE4219CC90}">
      <dgm:prSet/>
      <dgm:spPr/>
      <dgm:t>
        <a:bodyPr/>
        <a:lstStyle/>
        <a:p>
          <a:r>
            <a:rPr lang="en-US" dirty="0"/>
            <a:t>Have you reviewed your data and practices to determine whether differences exists in identification based on race and/or ethnicity?</a:t>
          </a:r>
        </a:p>
      </dgm:t>
    </dgm:pt>
    <dgm:pt modelId="{DC8BA455-B877-4720-B45A-B8BFF6276E5C}" type="parTrans" cxnId="{A96F012A-47CA-478C-8720-149BA7B8B867}">
      <dgm:prSet/>
      <dgm:spPr/>
      <dgm:t>
        <a:bodyPr/>
        <a:lstStyle/>
        <a:p>
          <a:endParaRPr lang="en-US"/>
        </a:p>
      </dgm:t>
    </dgm:pt>
    <dgm:pt modelId="{5828CDE5-D457-4960-A7A6-92B8040EC9BE}" type="sibTrans" cxnId="{A96F012A-47CA-478C-8720-149BA7B8B867}">
      <dgm:prSet/>
      <dgm:spPr/>
      <dgm:t>
        <a:bodyPr/>
        <a:lstStyle/>
        <a:p>
          <a:endParaRPr lang="en-US"/>
        </a:p>
      </dgm:t>
    </dgm:pt>
    <dgm:pt modelId="{B9BDDAE0-C733-4F2E-9AC4-6F0A68C146BC}" type="pres">
      <dgm:prSet presAssocID="{AF3BF5D8-0DB1-42CB-811A-95F2EE29CDFE}" presName="linear" presStyleCnt="0">
        <dgm:presLayoutVars>
          <dgm:dir/>
          <dgm:animLvl val="lvl"/>
          <dgm:resizeHandles val="exact"/>
        </dgm:presLayoutVars>
      </dgm:prSet>
      <dgm:spPr/>
    </dgm:pt>
    <dgm:pt modelId="{4200C006-EFAE-4C93-A1A9-7F93D211B70B}" type="pres">
      <dgm:prSet presAssocID="{CACD25BC-38B0-40F3-8580-1927E5522353}" presName="parentLin" presStyleCnt="0"/>
      <dgm:spPr/>
    </dgm:pt>
    <dgm:pt modelId="{233D713C-4C6F-42F0-B0D7-1183A88CA7E1}" type="pres">
      <dgm:prSet presAssocID="{CACD25BC-38B0-40F3-8580-1927E5522353}" presName="parentLeftMargin" presStyleLbl="node1" presStyleIdx="0" presStyleCnt="2"/>
      <dgm:spPr/>
    </dgm:pt>
    <dgm:pt modelId="{61D17076-34AC-4A89-A4DD-BAA03E9E4C52}" type="pres">
      <dgm:prSet presAssocID="{CACD25BC-38B0-40F3-8580-1927E5522353}" presName="parentText" presStyleLbl="node1" presStyleIdx="0" presStyleCnt="2">
        <dgm:presLayoutVars>
          <dgm:chMax val="0"/>
          <dgm:bulletEnabled val="1"/>
        </dgm:presLayoutVars>
      </dgm:prSet>
      <dgm:spPr/>
    </dgm:pt>
    <dgm:pt modelId="{C41B04C2-8A01-4BD6-8F01-FCADFB9FB271}" type="pres">
      <dgm:prSet presAssocID="{CACD25BC-38B0-40F3-8580-1927E5522353}" presName="negativeSpace" presStyleCnt="0"/>
      <dgm:spPr/>
    </dgm:pt>
    <dgm:pt modelId="{67B612D3-6481-4AF0-B307-8C4DB761BBBF}" type="pres">
      <dgm:prSet presAssocID="{CACD25BC-38B0-40F3-8580-1927E5522353}" presName="childText" presStyleLbl="conFgAcc1" presStyleIdx="0" presStyleCnt="2">
        <dgm:presLayoutVars>
          <dgm:bulletEnabled val="1"/>
        </dgm:presLayoutVars>
      </dgm:prSet>
      <dgm:spPr/>
    </dgm:pt>
    <dgm:pt modelId="{D3DA047B-4685-4AF2-89F2-C485F605933E}" type="pres">
      <dgm:prSet presAssocID="{34F8C7F4-E164-4A68-8EAE-96925CFCA6F9}" presName="spaceBetweenRectangles" presStyleCnt="0"/>
      <dgm:spPr/>
    </dgm:pt>
    <dgm:pt modelId="{B4341799-67CB-41B5-A372-E6D494339D56}" type="pres">
      <dgm:prSet presAssocID="{C9AB72A6-EEE1-4EB6-9CB8-82A7793D502D}" presName="parentLin" presStyleCnt="0"/>
      <dgm:spPr/>
    </dgm:pt>
    <dgm:pt modelId="{291CD911-EC46-493C-BBA0-4937432475D2}" type="pres">
      <dgm:prSet presAssocID="{C9AB72A6-EEE1-4EB6-9CB8-82A7793D502D}" presName="parentLeftMargin" presStyleLbl="node1" presStyleIdx="0" presStyleCnt="2"/>
      <dgm:spPr/>
    </dgm:pt>
    <dgm:pt modelId="{E299238A-DC31-4318-AFDD-BFD7DE747107}" type="pres">
      <dgm:prSet presAssocID="{C9AB72A6-EEE1-4EB6-9CB8-82A7793D502D}" presName="parentText" presStyleLbl="node1" presStyleIdx="1" presStyleCnt="2">
        <dgm:presLayoutVars>
          <dgm:chMax val="0"/>
          <dgm:bulletEnabled val="1"/>
        </dgm:presLayoutVars>
      </dgm:prSet>
      <dgm:spPr/>
    </dgm:pt>
    <dgm:pt modelId="{A70224FA-4699-4FF8-AD84-C1D08133564D}" type="pres">
      <dgm:prSet presAssocID="{C9AB72A6-EEE1-4EB6-9CB8-82A7793D502D}" presName="negativeSpace" presStyleCnt="0"/>
      <dgm:spPr/>
    </dgm:pt>
    <dgm:pt modelId="{440BD9A5-450E-4663-ACCB-AF49EF64074A}" type="pres">
      <dgm:prSet presAssocID="{C9AB72A6-EEE1-4EB6-9CB8-82A7793D502D}" presName="childText" presStyleLbl="conFgAcc1" presStyleIdx="1" presStyleCnt="2">
        <dgm:presLayoutVars>
          <dgm:bulletEnabled val="1"/>
        </dgm:presLayoutVars>
      </dgm:prSet>
      <dgm:spPr/>
    </dgm:pt>
  </dgm:ptLst>
  <dgm:cxnLst>
    <dgm:cxn modelId="{B915EB08-A7E6-458E-A37B-636DDBF7563D}" srcId="{CACD25BC-38B0-40F3-8580-1927E5522353}" destId="{1908A314-B1B0-4E73-8AD8-59726B76B35F}" srcOrd="0" destOrd="0" parTransId="{D4A1D40E-4C6D-4258-B7A5-C1EC3E9C4106}" sibTransId="{78A0487E-3F43-4107-BD2A-0C16E2F2CDDA}"/>
    <dgm:cxn modelId="{B0C04212-6B4E-48FF-8D25-ADB7BCCFA430}" type="presOf" srcId="{79DCFB40-CAFA-4667-85C6-98A5A899CC1E}" destId="{440BD9A5-450E-4663-ACCB-AF49EF64074A}" srcOrd="0" destOrd="1" presId="urn:microsoft.com/office/officeart/2005/8/layout/list1"/>
    <dgm:cxn modelId="{57CEDA1D-E97D-47AD-969D-2C331F71F9E2}" type="presOf" srcId="{F64A94F0-14C9-4483-9F6D-F673B332F1F3}" destId="{67B612D3-6481-4AF0-B307-8C4DB761BBBF}" srcOrd="0" destOrd="1" presId="urn:microsoft.com/office/officeart/2005/8/layout/list1"/>
    <dgm:cxn modelId="{7425E325-5E77-4DE3-84C4-97BE4C50F78E}" type="presOf" srcId="{AF3BF5D8-0DB1-42CB-811A-95F2EE29CDFE}" destId="{B9BDDAE0-C733-4F2E-9AC4-6F0A68C146BC}" srcOrd="0" destOrd="0" presId="urn:microsoft.com/office/officeart/2005/8/layout/list1"/>
    <dgm:cxn modelId="{A96F012A-47CA-478C-8720-149BA7B8B867}" srcId="{17940761-41F6-4A91-B7F2-DE9748267987}" destId="{04B3A7CD-C145-4DF9-A6B6-BADE4219CC90}" srcOrd="1" destOrd="0" parTransId="{DC8BA455-B877-4720-B45A-B8BFF6276E5C}" sibTransId="{5828CDE5-D457-4960-A7A6-92B8040EC9BE}"/>
    <dgm:cxn modelId="{A8AEC13C-9F57-4276-B711-10997EA528A4}" srcId="{AF3BF5D8-0DB1-42CB-811A-95F2EE29CDFE}" destId="{CACD25BC-38B0-40F3-8580-1927E5522353}" srcOrd="0" destOrd="0" parTransId="{6FD290AF-91A7-4A2B-9E7B-3ACC0C9D35EA}" sibTransId="{34F8C7F4-E164-4A68-8EAE-96925CFCA6F9}"/>
    <dgm:cxn modelId="{7FE0C45D-83A8-466D-A42F-FA20DC24FF46}" srcId="{AF3BF5D8-0DB1-42CB-811A-95F2EE29CDFE}" destId="{C9AB72A6-EEE1-4EB6-9CB8-82A7793D502D}" srcOrd="1" destOrd="0" parTransId="{B5A5C40D-2615-440F-A172-FD0A2BD73E36}" sibTransId="{1B49555D-7A09-4234-9FC6-9EEAE6A627C7}"/>
    <dgm:cxn modelId="{6764034A-EC4B-47AC-8CC9-9786FCF11E41}" type="presOf" srcId="{CACD25BC-38B0-40F3-8580-1927E5522353}" destId="{233D713C-4C6F-42F0-B0D7-1183A88CA7E1}" srcOrd="0" destOrd="0" presId="urn:microsoft.com/office/officeart/2005/8/layout/list1"/>
    <dgm:cxn modelId="{227BC552-F6BE-4592-8738-9EED255B56E0}" type="presOf" srcId="{17940761-41F6-4A91-B7F2-DE9748267987}" destId="{440BD9A5-450E-4663-ACCB-AF49EF64074A}" srcOrd="0" destOrd="0" presId="urn:microsoft.com/office/officeart/2005/8/layout/list1"/>
    <dgm:cxn modelId="{B9A48276-F6F0-4F50-9155-521074CBEBB8}" srcId="{1908A314-B1B0-4E73-8AD8-59726B76B35F}" destId="{F64A94F0-14C9-4483-9F6D-F673B332F1F3}" srcOrd="0" destOrd="0" parTransId="{C30DCAD8-BDCA-4C01-BA6C-E2DA7742D78F}" sibTransId="{D78CB1C9-C983-4A77-A68E-27C6B3313BA0}"/>
    <dgm:cxn modelId="{E9FCC37B-DD45-425A-92D1-41B7F9CBFC71}" srcId="{17940761-41F6-4A91-B7F2-DE9748267987}" destId="{79DCFB40-CAFA-4667-85C6-98A5A899CC1E}" srcOrd="0" destOrd="0" parTransId="{C3D9CE1E-4118-4142-851F-70EFC4CDC142}" sibTransId="{170B6982-FC2C-4607-8649-F4BD6556A649}"/>
    <dgm:cxn modelId="{906BD791-A89A-4451-A2B3-1AB08195E8F7}" type="presOf" srcId="{1908A314-B1B0-4E73-8AD8-59726B76B35F}" destId="{67B612D3-6481-4AF0-B307-8C4DB761BBBF}" srcOrd="0" destOrd="0" presId="urn:microsoft.com/office/officeart/2005/8/layout/list1"/>
    <dgm:cxn modelId="{7C1A2295-B563-4B03-B421-ACF2CAD0F148}" srcId="{1908A314-B1B0-4E73-8AD8-59726B76B35F}" destId="{53691C5A-736C-4ACA-A63A-746AF8FA72DC}" srcOrd="1" destOrd="0" parTransId="{3CCB5C13-59EF-4F3C-B9C5-BA2E08F9AC58}" sibTransId="{3D7C1CA3-FEE7-428E-9A4E-628F4BA5F717}"/>
    <dgm:cxn modelId="{254C02B3-85C0-44A9-BB07-905494E8E4C4}" type="presOf" srcId="{CACD25BC-38B0-40F3-8580-1927E5522353}" destId="{61D17076-34AC-4A89-A4DD-BAA03E9E4C52}" srcOrd="1" destOrd="0" presId="urn:microsoft.com/office/officeart/2005/8/layout/list1"/>
    <dgm:cxn modelId="{9DABB0D3-E71F-488B-AE2A-DEBAE561E538}" type="presOf" srcId="{53691C5A-736C-4ACA-A63A-746AF8FA72DC}" destId="{67B612D3-6481-4AF0-B307-8C4DB761BBBF}" srcOrd="0" destOrd="2" presId="urn:microsoft.com/office/officeart/2005/8/layout/list1"/>
    <dgm:cxn modelId="{4E558AD6-5876-4B66-8B79-C16E152BAF97}" type="presOf" srcId="{C9AB72A6-EEE1-4EB6-9CB8-82A7793D502D}" destId="{291CD911-EC46-493C-BBA0-4937432475D2}" srcOrd="0" destOrd="0" presId="urn:microsoft.com/office/officeart/2005/8/layout/list1"/>
    <dgm:cxn modelId="{F2B40BDF-2EC8-4771-89B3-3B14861EC46B}" srcId="{C9AB72A6-EEE1-4EB6-9CB8-82A7793D502D}" destId="{17940761-41F6-4A91-B7F2-DE9748267987}" srcOrd="0" destOrd="0" parTransId="{9BDD80CE-73B0-47E0-B6A6-A6C82501A1A7}" sibTransId="{95875D92-B0C4-4093-BEAC-A4E5081D2065}"/>
    <dgm:cxn modelId="{D202B7E3-0A16-4D0F-9854-08E0CA0E2323}" type="presOf" srcId="{04B3A7CD-C145-4DF9-A6B6-BADE4219CC90}" destId="{440BD9A5-450E-4663-ACCB-AF49EF64074A}" srcOrd="0" destOrd="2" presId="urn:microsoft.com/office/officeart/2005/8/layout/list1"/>
    <dgm:cxn modelId="{2FB921E9-6F40-4D15-A3C4-2F0A69D27A6E}" type="presOf" srcId="{C9AB72A6-EEE1-4EB6-9CB8-82A7793D502D}" destId="{E299238A-DC31-4318-AFDD-BFD7DE747107}" srcOrd="1" destOrd="0" presId="urn:microsoft.com/office/officeart/2005/8/layout/list1"/>
    <dgm:cxn modelId="{258A8BCC-C79D-450D-B6CC-208035767053}" type="presParOf" srcId="{B9BDDAE0-C733-4F2E-9AC4-6F0A68C146BC}" destId="{4200C006-EFAE-4C93-A1A9-7F93D211B70B}" srcOrd="0" destOrd="0" presId="urn:microsoft.com/office/officeart/2005/8/layout/list1"/>
    <dgm:cxn modelId="{0C606F66-20A6-489B-B96B-EB0B915C4F75}" type="presParOf" srcId="{4200C006-EFAE-4C93-A1A9-7F93D211B70B}" destId="{233D713C-4C6F-42F0-B0D7-1183A88CA7E1}" srcOrd="0" destOrd="0" presId="urn:microsoft.com/office/officeart/2005/8/layout/list1"/>
    <dgm:cxn modelId="{E780A340-990D-4011-B1AD-9621DEC1E3BD}" type="presParOf" srcId="{4200C006-EFAE-4C93-A1A9-7F93D211B70B}" destId="{61D17076-34AC-4A89-A4DD-BAA03E9E4C52}" srcOrd="1" destOrd="0" presId="urn:microsoft.com/office/officeart/2005/8/layout/list1"/>
    <dgm:cxn modelId="{7BD7E54A-FB39-42DF-9F32-A80E3AE937C0}" type="presParOf" srcId="{B9BDDAE0-C733-4F2E-9AC4-6F0A68C146BC}" destId="{C41B04C2-8A01-4BD6-8F01-FCADFB9FB271}" srcOrd="1" destOrd="0" presId="urn:microsoft.com/office/officeart/2005/8/layout/list1"/>
    <dgm:cxn modelId="{87618CFE-5BBC-4A48-B7BC-8698A2D99CCA}" type="presParOf" srcId="{B9BDDAE0-C733-4F2E-9AC4-6F0A68C146BC}" destId="{67B612D3-6481-4AF0-B307-8C4DB761BBBF}" srcOrd="2" destOrd="0" presId="urn:microsoft.com/office/officeart/2005/8/layout/list1"/>
    <dgm:cxn modelId="{6E7E3F9F-044F-48E1-8603-CBCE8528EDA6}" type="presParOf" srcId="{B9BDDAE0-C733-4F2E-9AC4-6F0A68C146BC}" destId="{D3DA047B-4685-4AF2-89F2-C485F605933E}" srcOrd="3" destOrd="0" presId="urn:microsoft.com/office/officeart/2005/8/layout/list1"/>
    <dgm:cxn modelId="{E40134AC-3C58-4FEF-A677-22CBE6B6849A}" type="presParOf" srcId="{B9BDDAE0-C733-4F2E-9AC4-6F0A68C146BC}" destId="{B4341799-67CB-41B5-A372-E6D494339D56}" srcOrd="4" destOrd="0" presId="urn:microsoft.com/office/officeart/2005/8/layout/list1"/>
    <dgm:cxn modelId="{C566A980-2BB4-43BD-85AE-5417A30DAD19}" type="presParOf" srcId="{B4341799-67CB-41B5-A372-E6D494339D56}" destId="{291CD911-EC46-493C-BBA0-4937432475D2}" srcOrd="0" destOrd="0" presId="urn:microsoft.com/office/officeart/2005/8/layout/list1"/>
    <dgm:cxn modelId="{9EA56B46-076E-4A5D-9806-99D9007B3456}" type="presParOf" srcId="{B4341799-67CB-41B5-A372-E6D494339D56}" destId="{E299238A-DC31-4318-AFDD-BFD7DE747107}" srcOrd="1" destOrd="0" presId="urn:microsoft.com/office/officeart/2005/8/layout/list1"/>
    <dgm:cxn modelId="{6D4EA346-2C2A-42D7-BD46-F0198089CB7B}" type="presParOf" srcId="{B9BDDAE0-C733-4F2E-9AC4-6F0A68C146BC}" destId="{A70224FA-4699-4FF8-AD84-C1D08133564D}" srcOrd="5" destOrd="0" presId="urn:microsoft.com/office/officeart/2005/8/layout/list1"/>
    <dgm:cxn modelId="{30B879C6-D917-4504-B17A-863451EFE050}" type="presParOf" srcId="{B9BDDAE0-C733-4F2E-9AC4-6F0A68C146BC}" destId="{440BD9A5-450E-4663-ACCB-AF49EF64074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3BF5D8-0DB1-42CB-811A-95F2EE29CDF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ACD25BC-38B0-40F3-8580-1927E5522353}">
      <dgm:prSet/>
      <dgm:spPr/>
      <dgm:t>
        <a:bodyPr/>
        <a:lstStyle/>
        <a:p>
          <a:r>
            <a:rPr lang="en-US"/>
            <a:t>Data to consider</a:t>
          </a:r>
        </a:p>
      </dgm:t>
    </dgm:pt>
    <dgm:pt modelId="{6FD290AF-91A7-4A2B-9E7B-3ACC0C9D35EA}" type="parTrans" cxnId="{A8AEC13C-9F57-4276-B711-10997EA528A4}">
      <dgm:prSet/>
      <dgm:spPr/>
      <dgm:t>
        <a:bodyPr/>
        <a:lstStyle/>
        <a:p>
          <a:endParaRPr lang="en-US"/>
        </a:p>
      </dgm:t>
    </dgm:pt>
    <dgm:pt modelId="{34F8C7F4-E164-4A68-8EAE-96925CFCA6F9}" type="sibTrans" cxnId="{A8AEC13C-9F57-4276-B711-10997EA528A4}">
      <dgm:prSet/>
      <dgm:spPr/>
      <dgm:t>
        <a:bodyPr/>
        <a:lstStyle/>
        <a:p>
          <a:endParaRPr lang="en-US"/>
        </a:p>
      </dgm:t>
    </dgm:pt>
    <dgm:pt modelId="{1908A314-B1B0-4E73-8AD8-59726B76B35F}">
      <dgm:prSet/>
      <dgm:spPr/>
      <dgm:t>
        <a:bodyPr/>
        <a:lstStyle/>
        <a:p>
          <a:r>
            <a:rPr lang="en-US" dirty="0"/>
            <a:t>Check how the district gathers race and/or ethnic information</a:t>
          </a:r>
        </a:p>
      </dgm:t>
    </dgm:pt>
    <dgm:pt modelId="{D4A1D40E-4C6D-4258-B7A5-C1EC3E9C4106}" type="parTrans" cxnId="{B915EB08-A7E6-458E-A37B-636DDBF7563D}">
      <dgm:prSet/>
      <dgm:spPr/>
      <dgm:t>
        <a:bodyPr/>
        <a:lstStyle/>
        <a:p>
          <a:endParaRPr lang="en-US"/>
        </a:p>
      </dgm:t>
    </dgm:pt>
    <dgm:pt modelId="{78A0487E-3F43-4107-BD2A-0C16E2F2CDDA}" type="sibTrans" cxnId="{B915EB08-A7E6-458E-A37B-636DDBF7563D}">
      <dgm:prSet/>
      <dgm:spPr/>
      <dgm:t>
        <a:bodyPr/>
        <a:lstStyle/>
        <a:p>
          <a:endParaRPr lang="en-US"/>
        </a:p>
      </dgm:t>
    </dgm:pt>
    <dgm:pt modelId="{C9AB72A6-EEE1-4EB6-9CB8-82A7793D502D}">
      <dgm:prSet/>
      <dgm:spPr/>
      <dgm:t>
        <a:bodyPr/>
        <a:lstStyle/>
        <a:p>
          <a:r>
            <a:rPr lang="en-US"/>
            <a:t>Questions to consider</a:t>
          </a:r>
        </a:p>
      </dgm:t>
    </dgm:pt>
    <dgm:pt modelId="{B5A5C40D-2615-440F-A172-FD0A2BD73E36}" type="parTrans" cxnId="{7FE0C45D-83A8-466D-A42F-FA20DC24FF46}">
      <dgm:prSet/>
      <dgm:spPr/>
      <dgm:t>
        <a:bodyPr/>
        <a:lstStyle/>
        <a:p>
          <a:endParaRPr lang="en-US"/>
        </a:p>
      </dgm:t>
    </dgm:pt>
    <dgm:pt modelId="{1B49555D-7A09-4234-9FC6-9EEAE6A627C7}" type="sibTrans" cxnId="{7FE0C45D-83A8-466D-A42F-FA20DC24FF46}">
      <dgm:prSet/>
      <dgm:spPr/>
      <dgm:t>
        <a:bodyPr/>
        <a:lstStyle/>
        <a:p>
          <a:endParaRPr lang="en-US"/>
        </a:p>
      </dgm:t>
    </dgm:pt>
    <dgm:pt modelId="{17940761-41F6-4A91-B7F2-DE9748267987}">
      <dgm:prSet/>
      <dgm:spPr/>
      <dgm:t>
        <a:bodyPr/>
        <a:lstStyle/>
        <a:p>
          <a:r>
            <a:rPr lang="en-US" dirty="0"/>
            <a:t>Does your district have established detailed written policy and procedures to guide IEP teams in eligibility determinations?</a:t>
          </a:r>
        </a:p>
      </dgm:t>
    </dgm:pt>
    <dgm:pt modelId="{9BDD80CE-73B0-47E0-B6A6-A6C82501A1A7}" type="parTrans" cxnId="{F2B40BDF-2EC8-4771-89B3-3B14861EC46B}">
      <dgm:prSet/>
      <dgm:spPr/>
      <dgm:t>
        <a:bodyPr/>
        <a:lstStyle/>
        <a:p>
          <a:endParaRPr lang="en-US"/>
        </a:p>
      </dgm:t>
    </dgm:pt>
    <dgm:pt modelId="{95875D92-B0C4-4093-BEAC-A4E5081D2065}" type="sibTrans" cxnId="{F2B40BDF-2EC8-4771-89B3-3B14861EC46B}">
      <dgm:prSet/>
      <dgm:spPr/>
      <dgm:t>
        <a:bodyPr/>
        <a:lstStyle/>
        <a:p>
          <a:endParaRPr lang="en-US"/>
        </a:p>
      </dgm:t>
    </dgm:pt>
    <dgm:pt modelId="{F61211CE-A7FC-4EFF-880E-B54A6C49CD4A}">
      <dgm:prSet/>
      <dgm:spPr/>
      <dgm:t>
        <a:bodyPr/>
        <a:lstStyle/>
        <a:p>
          <a:r>
            <a:rPr lang="en-US" dirty="0"/>
            <a:t>Check to make sure the teams are identifying students based on the data gathered.</a:t>
          </a:r>
        </a:p>
      </dgm:t>
    </dgm:pt>
    <dgm:pt modelId="{5B66524E-448C-4084-BCA8-83051780B814}" type="parTrans" cxnId="{49C358C1-B570-46F3-8F14-F9DDB0374A3F}">
      <dgm:prSet/>
      <dgm:spPr/>
      <dgm:t>
        <a:bodyPr/>
        <a:lstStyle/>
        <a:p>
          <a:endParaRPr lang="en-US"/>
        </a:p>
      </dgm:t>
    </dgm:pt>
    <dgm:pt modelId="{11DD5ACF-49EF-4A0D-9FE8-6E1750354098}" type="sibTrans" cxnId="{49C358C1-B570-46F3-8F14-F9DDB0374A3F}">
      <dgm:prSet/>
      <dgm:spPr/>
      <dgm:t>
        <a:bodyPr/>
        <a:lstStyle/>
        <a:p>
          <a:endParaRPr lang="en-US"/>
        </a:p>
      </dgm:t>
    </dgm:pt>
    <dgm:pt modelId="{07FF8942-C8C3-4B45-BB1C-64B6F8D44456}">
      <dgm:prSet/>
      <dgm:spPr/>
      <dgm:t>
        <a:bodyPr/>
        <a:lstStyle/>
        <a:p>
          <a:r>
            <a:rPr lang="en-US" dirty="0"/>
            <a:t>Have you considered why one or more racial or ethnic groups is over-identified in your district in certain disability categories?</a:t>
          </a:r>
        </a:p>
      </dgm:t>
    </dgm:pt>
    <dgm:pt modelId="{8D34E2E9-9439-45ED-9001-4C3A61968B00}" type="parTrans" cxnId="{AED84865-9517-4DDD-8AC4-75699B04D7EC}">
      <dgm:prSet/>
      <dgm:spPr/>
      <dgm:t>
        <a:bodyPr/>
        <a:lstStyle/>
        <a:p>
          <a:endParaRPr lang="en-US"/>
        </a:p>
      </dgm:t>
    </dgm:pt>
    <dgm:pt modelId="{538A7CD4-1BC0-4BBF-9666-0807EFB4DA1B}" type="sibTrans" cxnId="{AED84865-9517-4DDD-8AC4-75699B04D7EC}">
      <dgm:prSet/>
      <dgm:spPr/>
      <dgm:t>
        <a:bodyPr/>
        <a:lstStyle/>
        <a:p>
          <a:endParaRPr lang="en-US"/>
        </a:p>
      </dgm:t>
    </dgm:pt>
    <dgm:pt modelId="{B9BDDAE0-C733-4F2E-9AC4-6F0A68C146BC}" type="pres">
      <dgm:prSet presAssocID="{AF3BF5D8-0DB1-42CB-811A-95F2EE29CDFE}" presName="linear" presStyleCnt="0">
        <dgm:presLayoutVars>
          <dgm:dir/>
          <dgm:animLvl val="lvl"/>
          <dgm:resizeHandles val="exact"/>
        </dgm:presLayoutVars>
      </dgm:prSet>
      <dgm:spPr/>
    </dgm:pt>
    <dgm:pt modelId="{4200C006-EFAE-4C93-A1A9-7F93D211B70B}" type="pres">
      <dgm:prSet presAssocID="{CACD25BC-38B0-40F3-8580-1927E5522353}" presName="parentLin" presStyleCnt="0"/>
      <dgm:spPr/>
    </dgm:pt>
    <dgm:pt modelId="{233D713C-4C6F-42F0-B0D7-1183A88CA7E1}" type="pres">
      <dgm:prSet presAssocID="{CACD25BC-38B0-40F3-8580-1927E5522353}" presName="parentLeftMargin" presStyleLbl="node1" presStyleIdx="0" presStyleCnt="2"/>
      <dgm:spPr/>
    </dgm:pt>
    <dgm:pt modelId="{61D17076-34AC-4A89-A4DD-BAA03E9E4C52}" type="pres">
      <dgm:prSet presAssocID="{CACD25BC-38B0-40F3-8580-1927E5522353}" presName="parentText" presStyleLbl="node1" presStyleIdx="0" presStyleCnt="2">
        <dgm:presLayoutVars>
          <dgm:chMax val="0"/>
          <dgm:bulletEnabled val="1"/>
        </dgm:presLayoutVars>
      </dgm:prSet>
      <dgm:spPr/>
    </dgm:pt>
    <dgm:pt modelId="{C41B04C2-8A01-4BD6-8F01-FCADFB9FB271}" type="pres">
      <dgm:prSet presAssocID="{CACD25BC-38B0-40F3-8580-1927E5522353}" presName="negativeSpace" presStyleCnt="0"/>
      <dgm:spPr/>
    </dgm:pt>
    <dgm:pt modelId="{67B612D3-6481-4AF0-B307-8C4DB761BBBF}" type="pres">
      <dgm:prSet presAssocID="{CACD25BC-38B0-40F3-8580-1927E5522353}" presName="childText" presStyleLbl="conFgAcc1" presStyleIdx="0" presStyleCnt="2">
        <dgm:presLayoutVars>
          <dgm:bulletEnabled val="1"/>
        </dgm:presLayoutVars>
      </dgm:prSet>
      <dgm:spPr/>
    </dgm:pt>
    <dgm:pt modelId="{D3DA047B-4685-4AF2-89F2-C485F605933E}" type="pres">
      <dgm:prSet presAssocID="{34F8C7F4-E164-4A68-8EAE-96925CFCA6F9}" presName="spaceBetweenRectangles" presStyleCnt="0"/>
      <dgm:spPr/>
    </dgm:pt>
    <dgm:pt modelId="{B4341799-67CB-41B5-A372-E6D494339D56}" type="pres">
      <dgm:prSet presAssocID="{C9AB72A6-EEE1-4EB6-9CB8-82A7793D502D}" presName="parentLin" presStyleCnt="0"/>
      <dgm:spPr/>
    </dgm:pt>
    <dgm:pt modelId="{291CD911-EC46-493C-BBA0-4937432475D2}" type="pres">
      <dgm:prSet presAssocID="{C9AB72A6-EEE1-4EB6-9CB8-82A7793D502D}" presName="parentLeftMargin" presStyleLbl="node1" presStyleIdx="0" presStyleCnt="2"/>
      <dgm:spPr/>
    </dgm:pt>
    <dgm:pt modelId="{E299238A-DC31-4318-AFDD-BFD7DE747107}" type="pres">
      <dgm:prSet presAssocID="{C9AB72A6-EEE1-4EB6-9CB8-82A7793D502D}" presName="parentText" presStyleLbl="node1" presStyleIdx="1" presStyleCnt="2">
        <dgm:presLayoutVars>
          <dgm:chMax val="0"/>
          <dgm:bulletEnabled val="1"/>
        </dgm:presLayoutVars>
      </dgm:prSet>
      <dgm:spPr/>
    </dgm:pt>
    <dgm:pt modelId="{A70224FA-4699-4FF8-AD84-C1D08133564D}" type="pres">
      <dgm:prSet presAssocID="{C9AB72A6-EEE1-4EB6-9CB8-82A7793D502D}" presName="negativeSpace" presStyleCnt="0"/>
      <dgm:spPr/>
    </dgm:pt>
    <dgm:pt modelId="{440BD9A5-450E-4663-ACCB-AF49EF64074A}" type="pres">
      <dgm:prSet presAssocID="{C9AB72A6-EEE1-4EB6-9CB8-82A7793D502D}" presName="childText" presStyleLbl="conFgAcc1" presStyleIdx="1" presStyleCnt="2">
        <dgm:presLayoutVars>
          <dgm:bulletEnabled val="1"/>
        </dgm:presLayoutVars>
      </dgm:prSet>
      <dgm:spPr/>
    </dgm:pt>
  </dgm:ptLst>
  <dgm:cxnLst>
    <dgm:cxn modelId="{B915EB08-A7E6-458E-A37B-636DDBF7563D}" srcId="{CACD25BC-38B0-40F3-8580-1927E5522353}" destId="{1908A314-B1B0-4E73-8AD8-59726B76B35F}" srcOrd="0" destOrd="0" parTransId="{D4A1D40E-4C6D-4258-B7A5-C1EC3E9C4106}" sibTransId="{78A0487E-3F43-4107-BD2A-0C16E2F2CDDA}"/>
    <dgm:cxn modelId="{7425E325-5E77-4DE3-84C4-97BE4C50F78E}" type="presOf" srcId="{AF3BF5D8-0DB1-42CB-811A-95F2EE29CDFE}" destId="{B9BDDAE0-C733-4F2E-9AC4-6F0A68C146BC}" srcOrd="0" destOrd="0" presId="urn:microsoft.com/office/officeart/2005/8/layout/list1"/>
    <dgm:cxn modelId="{DCAA5B36-F2A3-4A62-9CFE-5F058A014B82}" type="presOf" srcId="{F61211CE-A7FC-4EFF-880E-B54A6C49CD4A}" destId="{67B612D3-6481-4AF0-B307-8C4DB761BBBF}" srcOrd="0" destOrd="1" presId="urn:microsoft.com/office/officeart/2005/8/layout/list1"/>
    <dgm:cxn modelId="{A8AEC13C-9F57-4276-B711-10997EA528A4}" srcId="{AF3BF5D8-0DB1-42CB-811A-95F2EE29CDFE}" destId="{CACD25BC-38B0-40F3-8580-1927E5522353}" srcOrd="0" destOrd="0" parTransId="{6FD290AF-91A7-4A2B-9E7B-3ACC0C9D35EA}" sibTransId="{34F8C7F4-E164-4A68-8EAE-96925CFCA6F9}"/>
    <dgm:cxn modelId="{7FE0C45D-83A8-466D-A42F-FA20DC24FF46}" srcId="{AF3BF5D8-0DB1-42CB-811A-95F2EE29CDFE}" destId="{C9AB72A6-EEE1-4EB6-9CB8-82A7793D502D}" srcOrd="1" destOrd="0" parTransId="{B5A5C40D-2615-440F-A172-FD0A2BD73E36}" sibTransId="{1B49555D-7A09-4234-9FC6-9EEAE6A627C7}"/>
    <dgm:cxn modelId="{AED84865-9517-4DDD-8AC4-75699B04D7EC}" srcId="{C9AB72A6-EEE1-4EB6-9CB8-82A7793D502D}" destId="{07FF8942-C8C3-4B45-BB1C-64B6F8D44456}" srcOrd="1" destOrd="0" parTransId="{8D34E2E9-9439-45ED-9001-4C3A61968B00}" sibTransId="{538A7CD4-1BC0-4BBF-9666-0807EFB4DA1B}"/>
    <dgm:cxn modelId="{6764034A-EC4B-47AC-8CC9-9786FCF11E41}" type="presOf" srcId="{CACD25BC-38B0-40F3-8580-1927E5522353}" destId="{233D713C-4C6F-42F0-B0D7-1183A88CA7E1}" srcOrd="0" destOrd="0" presId="urn:microsoft.com/office/officeart/2005/8/layout/list1"/>
    <dgm:cxn modelId="{227BC552-F6BE-4592-8738-9EED255B56E0}" type="presOf" srcId="{17940761-41F6-4A91-B7F2-DE9748267987}" destId="{440BD9A5-450E-4663-ACCB-AF49EF64074A}" srcOrd="0" destOrd="0" presId="urn:microsoft.com/office/officeart/2005/8/layout/list1"/>
    <dgm:cxn modelId="{9C0E1E82-3D3C-4D0A-9B98-A1E10E67D62F}" type="presOf" srcId="{07FF8942-C8C3-4B45-BB1C-64B6F8D44456}" destId="{440BD9A5-450E-4663-ACCB-AF49EF64074A}" srcOrd="0" destOrd="1" presId="urn:microsoft.com/office/officeart/2005/8/layout/list1"/>
    <dgm:cxn modelId="{906BD791-A89A-4451-A2B3-1AB08195E8F7}" type="presOf" srcId="{1908A314-B1B0-4E73-8AD8-59726B76B35F}" destId="{67B612D3-6481-4AF0-B307-8C4DB761BBBF}" srcOrd="0" destOrd="0" presId="urn:microsoft.com/office/officeart/2005/8/layout/list1"/>
    <dgm:cxn modelId="{254C02B3-85C0-44A9-BB07-905494E8E4C4}" type="presOf" srcId="{CACD25BC-38B0-40F3-8580-1927E5522353}" destId="{61D17076-34AC-4A89-A4DD-BAA03E9E4C52}" srcOrd="1" destOrd="0" presId="urn:microsoft.com/office/officeart/2005/8/layout/list1"/>
    <dgm:cxn modelId="{49C358C1-B570-46F3-8F14-F9DDB0374A3F}" srcId="{CACD25BC-38B0-40F3-8580-1927E5522353}" destId="{F61211CE-A7FC-4EFF-880E-B54A6C49CD4A}" srcOrd="1" destOrd="0" parTransId="{5B66524E-448C-4084-BCA8-83051780B814}" sibTransId="{11DD5ACF-49EF-4A0D-9FE8-6E1750354098}"/>
    <dgm:cxn modelId="{4E558AD6-5876-4B66-8B79-C16E152BAF97}" type="presOf" srcId="{C9AB72A6-EEE1-4EB6-9CB8-82A7793D502D}" destId="{291CD911-EC46-493C-BBA0-4937432475D2}" srcOrd="0" destOrd="0" presId="urn:microsoft.com/office/officeart/2005/8/layout/list1"/>
    <dgm:cxn modelId="{F2B40BDF-2EC8-4771-89B3-3B14861EC46B}" srcId="{C9AB72A6-EEE1-4EB6-9CB8-82A7793D502D}" destId="{17940761-41F6-4A91-B7F2-DE9748267987}" srcOrd="0" destOrd="0" parTransId="{9BDD80CE-73B0-47E0-B6A6-A6C82501A1A7}" sibTransId="{95875D92-B0C4-4093-BEAC-A4E5081D2065}"/>
    <dgm:cxn modelId="{2FB921E9-6F40-4D15-A3C4-2F0A69D27A6E}" type="presOf" srcId="{C9AB72A6-EEE1-4EB6-9CB8-82A7793D502D}" destId="{E299238A-DC31-4318-AFDD-BFD7DE747107}" srcOrd="1" destOrd="0" presId="urn:microsoft.com/office/officeart/2005/8/layout/list1"/>
    <dgm:cxn modelId="{258A8BCC-C79D-450D-B6CC-208035767053}" type="presParOf" srcId="{B9BDDAE0-C733-4F2E-9AC4-6F0A68C146BC}" destId="{4200C006-EFAE-4C93-A1A9-7F93D211B70B}" srcOrd="0" destOrd="0" presId="urn:microsoft.com/office/officeart/2005/8/layout/list1"/>
    <dgm:cxn modelId="{0C606F66-20A6-489B-B96B-EB0B915C4F75}" type="presParOf" srcId="{4200C006-EFAE-4C93-A1A9-7F93D211B70B}" destId="{233D713C-4C6F-42F0-B0D7-1183A88CA7E1}" srcOrd="0" destOrd="0" presId="urn:microsoft.com/office/officeart/2005/8/layout/list1"/>
    <dgm:cxn modelId="{E780A340-990D-4011-B1AD-9621DEC1E3BD}" type="presParOf" srcId="{4200C006-EFAE-4C93-A1A9-7F93D211B70B}" destId="{61D17076-34AC-4A89-A4DD-BAA03E9E4C52}" srcOrd="1" destOrd="0" presId="urn:microsoft.com/office/officeart/2005/8/layout/list1"/>
    <dgm:cxn modelId="{7BD7E54A-FB39-42DF-9F32-A80E3AE937C0}" type="presParOf" srcId="{B9BDDAE0-C733-4F2E-9AC4-6F0A68C146BC}" destId="{C41B04C2-8A01-4BD6-8F01-FCADFB9FB271}" srcOrd="1" destOrd="0" presId="urn:microsoft.com/office/officeart/2005/8/layout/list1"/>
    <dgm:cxn modelId="{87618CFE-5BBC-4A48-B7BC-8698A2D99CCA}" type="presParOf" srcId="{B9BDDAE0-C733-4F2E-9AC4-6F0A68C146BC}" destId="{67B612D3-6481-4AF0-B307-8C4DB761BBBF}" srcOrd="2" destOrd="0" presId="urn:microsoft.com/office/officeart/2005/8/layout/list1"/>
    <dgm:cxn modelId="{6E7E3F9F-044F-48E1-8603-CBCE8528EDA6}" type="presParOf" srcId="{B9BDDAE0-C733-4F2E-9AC4-6F0A68C146BC}" destId="{D3DA047B-4685-4AF2-89F2-C485F605933E}" srcOrd="3" destOrd="0" presId="urn:microsoft.com/office/officeart/2005/8/layout/list1"/>
    <dgm:cxn modelId="{E40134AC-3C58-4FEF-A677-22CBE6B6849A}" type="presParOf" srcId="{B9BDDAE0-C733-4F2E-9AC4-6F0A68C146BC}" destId="{B4341799-67CB-41B5-A372-E6D494339D56}" srcOrd="4" destOrd="0" presId="urn:microsoft.com/office/officeart/2005/8/layout/list1"/>
    <dgm:cxn modelId="{C566A980-2BB4-43BD-85AE-5417A30DAD19}" type="presParOf" srcId="{B4341799-67CB-41B5-A372-E6D494339D56}" destId="{291CD911-EC46-493C-BBA0-4937432475D2}" srcOrd="0" destOrd="0" presId="urn:microsoft.com/office/officeart/2005/8/layout/list1"/>
    <dgm:cxn modelId="{9EA56B46-076E-4A5D-9806-99D9007B3456}" type="presParOf" srcId="{B4341799-67CB-41B5-A372-E6D494339D56}" destId="{E299238A-DC31-4318-AFDD-BFD7DE747107}" srcOrd="1" destOrd="0" presId="urn:microsoft.com/office/officeart/2005/8/layout/list1"/>
    <dgm:cxn modelId="{6D4EA346-2C2A-42D7-BD46-F0198089CB7B}" type="presParOf" srcId="{B9BDDAE0-C733-4F2E-9AC4-6F0A68C146BC}" destId="{A70224FA-4699-4FF8-AD84-C1D08133564D}" srcOrd="5" destOrd="0" presId="urn:microsoft.com/office/officeart/2005/8/layout/list1"/>
    <dgm:cxn modelId="{30B879C6-D917-4504-B17A-863451EFE050}" type="presParOf" srcId="{B9BDDAE0-C733-4F2E-9AC4-6F0A68C146BC}" destId="{440BD9A5-450E-4663-ACCB-AF49EF64074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4DD4C8-3B31-4109-902A-0AA5B05D63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070D0AB-1D96-490C-BA2D-19BA5C6AB471}">
      <dgm:prSet/>
      <dgm:spPr/>
      <dgm:t>
        <a:bodyPr/>
        <a:lstStyle/>
        <a:p>
          <a:r>
            <a:rPr lang="en-US"/>
            <a:t>Locate</a:t>
          </a:r>
        </a:p>
      </dgm:t>
    </dgm:pt>
    <dgm:pt modelId="{454534EE-9778-4377-AC3B-AC29ED68E34B}" type="parTrans" cxnId="{5FE0638E-1145-4F32-B5BE-8FC489250880}">
      <dgm:prSet/>
      <dgm:spPr/>
      <dgm:t>
        <a:bodyPr/>
        <a:lstStyle/>
        <a:p>
          <a:endParaRPr lang="en-US"/>
        </a:p>
      </dgm:t>
    </dgm:pt>
    <dgm:pt modelId="{1042838A-1BA4-4349-8E12-6AA6164C6F91}" type="sibTrans" cxnId="{5FE0638E-1145-4F32-B5BE-8FC489250880}">
      <dgm:prSet/>
      <dgm:spPr/>
      <dgm:t>
        <a:bodyPr/>
        <a:lstStyle/>
        <a:p>
          <a:endParaRPr lang="en-US"/>
        </a:p>
      </dgm:t>
    </dgm:pt>
    <dgm:pt modelId="{CE61CA64-AFA1-46D3-BD0E-85ED9D22C177}">
      <dgm:prSet/>
      <dgm:spPr/>
      <dgm:t>
        <a:bodyPr/>
        <a:lstStyle/>
        <a:p>
          <a:r>
            <a:rPr lang="en-US" dirty="0"/>
            <a:t>Locate your Board approved Policies and internal practices then complete the Toolkit aligned to the appropriate indicator. </a:t>
          </a:r>
        </a:p>
      </dgm:t>
    </dgm:pt>
    <dgm:pt modelId="{CDDE2359-8893-4F4A-B605-EC7D41C266D8}" type="parTrans" cxnId="{6200BCF5-C6EA-40C0-8B14-459CDE3E79FA}">
      <dgm:prSet/>
      <dgm:spPr/>
      <dgm:t>
        <a:bodyPr/>
        <a:lstStyle/>
        <a:p>
          <a:endParaRPr lang="en-US"/>
        </a:p>
      </dgm:t>
    </dgm:pt>
    <dgm:pt modelId="{569F15B1-C0D2-4D81-8822-F4D5BCA154ED}" type="sibTrans" cxnId="{6200BCF5-C6EA-40C0-8B14-459CDE3E79FA}">
      <dgm:prSet/>
      <dgm:spPr/>
      <dgm:t>
        <a:bodyPr/>
        <a:lstStyle/>
        <a:p>
          <a:endParaRPr lang="en-US"/>
        </a:p>
      </dgm:t>
    </dgm:pt>
    <dgm:pt modelId="{5B17AAE3-0EE4-4260-8E55-6D62EA6A1956}">
      <dgm:prSet/>
      <dgm:spPr/>
      <dgm:t>
        <a:bodyPr/>
        <a:lstStyle/>
        <a:p>
          <a:r>
            <a:rPr lang="en-US"/>
            <a:t>Complete</a:t>
          </a:r>
        </a:p>
      </dgm:t>
    </dgm:pt>
    <dgm:pt modelId="{98E450C9-B842-4061-B431-3B9ECA330369}" type="parTrans" cxnId="{B5D80A99-4399-491A-BEE8-D3FCD2151E4B}">
      <dgm:prSet/>
      <dgm:spPr/>
      <dgm:t>
        <a:bodyPr/>
        <a:lstStyle/>
        <a:p>
          <a:endParaRPr lang="en-US"/>
        </a:p>
      </dgm:t>
    </dgm:pt>
    <dgm:pt modelId="{A1740D39-6B4E-4D93-BC2C-A38E7F530307}" type="sibTrans" cxnId="{B5D80A99-4399-491A-BEE8-D3FCD2151E4B}">
      <dgm:prSet/>
      <dgm:spPr/>
      <dgm:t>
        <a:bodyPr/>
        <a:lstStyle/>
        <a:p>
          <a:endParaRPr lang="en-US"/>
        </a:p>
      </dgm:t>
    </dgm:pt>
    <dgm:pt modelId="{30C56E8A-D85A-4893-84BF-16E9F395CB1A}">
      <dgm:prSet/>
      <dgm:spPr/>
      <dgm:t>
        <a:bodyPr/>
        <a:lstStyle/>
        <a:p>
          <a:r>
            <a:rPr lang="en-US" dirty="0"/>
            <a:t>Complete the toolkit practice and procedure questions and develop an improvement plan.  </a:t>
          </a:r>
        </a:p>
      </dgm:t>
    </dgm:pt>
    <dgm:pt modelId="{991381CF-49AD-4279-A733-CE9AAD140263}" type="parTrans" cxnId="{5D4B85C9-E34E-4004-B570-59D071BC6CA5}">
      <dgm:prSet/>
      <dgm:spPr/>
      <dgm:t>
        <a:bodyPr/>
        <a:lstStyle/>
        <a:p>
          <a:endParaRPr lang="en-US"/>
        </a:p>
      </dgm:t>
    </dgm:pt>
    <dgm:pt modelId="{B72FEBAB-ADB2-4A5C-A4EF-2A98DAA157B2}" type="sibTrans" cxnId="{5D4B85C9-E34E-4004-B570-59D071BC6CA5}">
      <dgm:prSet/>
      <dgm:spPr/>
      <dgm:t>
        <a:bodyPr/>
        <a:lstStyle/>
        <a:p>
          <a:endParaRPr lang="en-US"/>
        </a:p>
      </dgm:t>
    </dgm:pt>
    <dgm:pt modelId="{D06F89E1-D8B6-4456-8882-CB24FF8DA21E}">
      <dgm:prSet/>
      <dgm:spPr/>
      <dgm:t>
        <a:bodyPr/>
        <a:lstStyle/>
        <a:p>
          <a:r>
            <a:rPr lang="en-US"/>
            <a:t>Monitor</a:t>
          </a:r>
        </a:p>
      </dgm:t>
    </dgm:pt>
    <dgm:pt modelId="{399868E7-BC97-4423-AE4B-B2811ACF1386}" type="parTrans" cxnId="{C38FD717-39F4-4461-9D8B-782E2AFC1837}">
      <dgm:prSet/>
      <dgm:spPr/>
      <dgm:t>
        <a:bodyPr/>
        <a:lstStyle/>
        <a:p>
          <a:endParaRPr lang="en-US"/>
        </a:p>
      </dgm:t>
    </dgm:pt>
    <dgm:pt modelId="{9D155792-CF4D-4400-8AAF-5CFEDC2B5D35}" type="sibTrans" cxnId="{C38FD717-39F4-4461-9D8B-782E2AFC1837}">
      <dgm:prSet/>
      <dgm:spPr/>
      <dgm:t>
        <a:bodyPr/>
        <a:lstStyle/>
        <a:p>
          <a:endParaRPr lang="en-US"/>
        </a:p>
      </dgm:t>
    </dgm:pt>
    <dgm:pt modelId="{5F83BF1A-507B-4A78-8475-C0CA62267500}">
      <dgm:prSet/>
      <dgm:spPr/>
      <dgm:t>
        <a:bodyPr/>
        <a:lstStyle/>
        <a:p>
          <a:endParaRPr lang="en-US" dirty="0"/>
        </a:p>
      </dgm:t>
    </dgm:pt>
    <dgm:pt modelId="{C1B7F36F-CED4-4DA4-A110-746F3133824E}" type="parTrans" cxnId="{6D8F66A9-7EE1-4CD4-B5A5-FE41FC7C6DD4}">
      <dgm:prSet/>
      <dgm:spPr/>
      <dgm:t>
        <a:bodyPr/>
        <a:lstStyle/>
        <a:p>
          <a:endParaRPr lang="en-US"/>
        </a:p>
      </dgm:t>
    </dgm:pt>
    <dgm:pt modelId="{84107B42-2BB8-403C-A4CE-76C9D12D02F7}" type="sibTrans" cxnId="{6D8F66A9-7EE1-4CD4-B5A5-FE41FC7C6DD4}">
      <dgm:prSet/>
      <dgm:spPr/>
      <dgm:t>
        <a:bodyPr/>
        <a:lstStyle/>
        <a:p>
          <a:endParaRPr lang="en-US"/>
        </a:p>
      </dgm:t>
    </dgm:pt>
    <dgm:pt modelId="{C0160C33-FE66-4C59-BBC9-AF3D34FF3BA4}">
      <dgm:prSet/>
      <dgm:spPr/>
      <dgm:t>
        <a:bodyPr/>
        <a:lstStyle/>
        <a:p>
          <a:r>
            <a:rPr lang="en-US"/>
            <a:t>Implement improvement plan and monitor progress and report twice in the spring. </a:t>
          </a:r>
          <a:endParaRPr lang="en-US" dirty="0"/>
        </a:p>
      </dgm:t>
    </dgm:pt>
    <dgm:pt modelId="{94A71179-D9D7-4B45-9F39-741AD9B2DBE4}" type="parTrans" cxnId="{B7434753-DD29-4797-9458-F9C58EB6280E}">
      <dgm:prSet/>
      <dgm:spPr/>
      <dgm:t>
        <a:bodyPr/>
        <a:lstStyle/>
        <a:p>
          <a:endParaRPr lang="en-US"/>
        </a:p>
      </dgm:t>
    </dgm:pt>
    <dgm:pt modelId="{2836922F-EC60-4A33-9099-731F860F2AD0}" type="sibTrans" cxnId="{B7434753-DD29-4797-9458-F9C58EB6280E}">
      <dgm:prSet/>
      <dgm:spPr/>
      <dgm:t>
        <a:bodyPr/>
        <a:lstStyle/>
        <a:p>
          <a:endParaRPr lang="en-US"/>
        </a:p>
      </dgm:t>
    </dgm:pt>
    <dgm:pt modelId="{54A64FFC-0B76-428A-AB05-285E74C75DB3}" type="pres">
      <dgm:prSet presAssocID="{E84DD4C8-3B31-4109-902A-0AA5B05D63B9}" presName="linear" presStyleCnt="0">
        <dgm:presLayoutVars>
          <dgm:dir/>
          <dgm:animLvl val="lvl"/>
          <dgm:resizeHandles val="exact"/>
        </dgm:presLayoutVars>
      </dgm:prSet>
      <dgm:spPr/>
    </dgm:pt>
    <dgm:pt modelId="{54579B6F-32AC-45CF-BE6A-7F5E69C9A7A8}" type="pres">
      <dgm:prSet presAssocID="{C070D0AB-1D96-490C-BA2D-19BA5C6AB471}" presName="parentLin" presStyleCnt="0"/>
      <dgm:spPr/>
    </dgm:pt>
    <dgm:pt modelId="{C1B4ECA2-3ED2-4410-939B-01276B2B5AAD}" type="pres">
      <dgm:prSet presAssocID="{C070D0AB-1D96-490C-BA2D-19BA5C6AB471}" presName="parentLeftMargin" presStyleLbl="node1" presStyleIdx="0" presStyleCnt="3"/>
      <dgm:spPr/>
    </dgm:pt>
    <dgm:pt modelId="{2B0DCAFE-A3F9-4FC9-B24A-036D3E3879FA}" type="pres">
      <dgm:prSet presAssocID="{C070D0AB-1D96-490C-BA2D-19BA5C6AB471}" presName="parentText" presStyleLbl="node1" presStyleIdx="0" presStyleCnt="3">
        <dgm:presLayoutVars>
          <dgm:chMax val="0"/>
          <dgm:bulletEnabled val="1"/>
        </dgm:presLayoutVars>
      </dgm:prSet>
      <dgm:spPr/>
    </dgm:pt>
    <dgm:pt modelId="{CE7E1219-D931-4942-935F-E630A3421933}" type="pres">
      <dgm:prSet presAssocID="{C070D0AB-1D96-490C-BA2D-19BA5C6AB471}" presName="negativeSpace" presStyleCnt="0"/>
      <dgm:spPr/>
    </dgm:pt>
    <dgm:pt modelId="{5C686C3B-E09C-499A-BAF4-6A54FE170354}" type="pres">
      <dgm:prSet presAssocID="{C070D0AB-1D96-490C-BA2D-19BA5C6AB471}" presName="childText" presStyleLbl="conFgAcc1" presStyleIdx="0" presStyleCnt="3">
        <dgm:presLayoutVars>
          <dgm:bulletEnabled val="1"/>
        </dgm:presLayoutVars>
      </dgm:prSet>
      <dgm:spPr/>
    </dgm:pt>
    <dgm:pt modelId="{241AC313-8CDD-4105-BDF4-3A93383E3838}" type="pres">
      <dgm:prSet presAssocID="{1042838A-1BA4-4349-8E12-6AA6164C6F91}" presName="spaceBetweenRectangles" presStyleCnt="0"/>
      <dgm:spPr/>
    </dgm:pt>
    <dgm:pt modelId="{61CBF794-CEEB-40FB-B6E0-3C5B22526578}" type="pres">
      <dgm:prSet presAssocID="{5B17AAE3-0EE4-4260-8E55-6D62EA6A1956}" presName="parentLin" presStyleCnt="0"/>
      <dgm:spPr/>
    </dgm:pt>
    <dgm:pt modelId="{0EB7FCD4-157D-4FC3-8B47-85A6F04C871A}" type="pres">
      <dgm:prSet presAssocID="{5B17AAE3-0EE4-4260-8E55-6D62EA6A1956}" presName="parentLeftMargin" presStyleLbl="node1" presStyleIdx="0" presStyleCnt="3"/>
      <dgm:spPr/>
    </dgm:pt>
    <dgm:pt modelId="{8CD938FE-40FC-4C7B-848E-8FE38EFD6EEF}" type="pres">
      <dgm:prSet presAssocID="{5B17AAE3-0EE4-4260-8E55-6D62EA6A1956}" presName="parentText" presStyleLbl="node1" presStyleIdx="1" presStyleCnt="3">
        <dgm:presLayoutVars>
          <dgm:chMax val="0"/>
          <dgm:bulletEnabled val="1"/>
        </dgm:presLayoutVars>
      </dgm:prSet>
      <dgm:spPr/>
    </dgm:pt>
    <dgm:pt modelId="{8CA72F18-5172-49BE-8FC2-F00D89F7EA56}" type="pres">
      <dgm:prSet presAssocID="{5B17AAE3-0EE4-4260-8E55-6D62EA6A1956}" presName="negativeSpace" presStyleCnt="0"/>
      <dgm:spPr/>
    </dgm:pt>
    <dgm:pt modelId="{0887E3B6-CFB7-4FD4-9A73-3C2F1A9B1F80}" type="pres">
      <dgm:prSet presAssocID="{5B17AAE3-0EE4-4260-8E55-6D62EA6A1956}" presName="childText" presStyleLbl="conFgAcc1" presStyleIdx="1" presStyleCnt="3">
        <dgm:presLayoutVars>
          <dgm:bulletEnabled val="1"/>
        </dgm:presLayoutVars>
      </dgm:prSet>
      <dgm:spPr/>
    </dgm:pt>
    <dgm:pt modelId="{0EA2C641-232F-4487-AF38-4AF2680E3790}" type="pres">
      <dgm:prSet presAssocID="{A1740D39-6B4E-4D93-BC2C-A38E7F530307}" presName="spaceBetweenRectangles" presStyleCnt="0"/>
      <dgm:spPr/>
    </dgm:pt>
    <dgm:pt modelId="{4B67843E-D656-48DB-90D9-AE5F791FB02A}" type="pres">
      <dgm:prSet presAssocID="{D06F89E1-D8B6-4456-8882-CB24FF8DA21E}" presName="parentLin" presStyleCnt="0"/>
      <dgm:spPr/>
    </dgm:pt>
    <dgm:pt modelId="{6674D830-7830-440A-B109-3F61D55FE7D6}" type="pres">
      <dgm:prSet presAssocID="{D06F89E1-D8B6-4456-8882-CB24FF8DA21E}" presName="parentLeftMargin" presStyleLbl="node1" presStyleIdx="1" presStyleCnt="3"/>
      <dgm:spPr/>
    </dgm:pt>
    <dgm:pt modelId="{AD1CC8A0-E49A-4F57-A81F-BD7226CA8DD2}" type="pres">
      <dgm:prSet presAssocID="{D06F89E1-D8B6-4456-8882-CB24FF8DA21E}" presName="parentText" presStyleLbl="node1" presStyleIdx="2" presStyleCnt="3">
        <dgm:presLayoutVars>
          <dgm:chMax val="0"/>
          <dgm:bulletEnabled val="1"/>
        </dgm:presLayoutVars>
      </dgm:prSet>
      <dgm:spPr/>
    </dgm:pt>
    <dgm:pt modelId="{A0EAE1FB-B2D0-4120-80C4-6166FD7FEBF2}" type="pres">
      <dgm:prSet presAssocID="{D06F89E1-D8B6-4456-8882-CB24FF8DA21E}" presName="negativeSpace" presStyleCnt="0"/>
      <dgm:spPr/>
    </dgm:pt>
    <dgm:pt modelId="{DD4F40A3-2122-4FE5-A817-1E98D7E96628}" type="pres">
      <dgm:prSet presAssocID="{D06F89E1-D8B6-4456-8882-CB24FF8DA21E}" presName="childText" presStyleLbl="conFgAcc1" presStyleIdx="2" presStyleCnt="3">
        <dgm:presLayoutVars>
          <dgm:bulletEnabled val="1"/>
        </dgm:presLayoutVars>
      </dgm:prSet>
      <dgm:spPr/>
    </dgm:pt>
  </dgm:ptLst>
  <dgm:cxnLst>
    <dgm:cxn modelId="{C38FD717-39F4-4461-9D8B-782E2AFC1837}" srcId="{E84DD4C8-3B31-4109-902A-0AA5B05D63B9}" destId="{D06F89E1-D8B6-4456-8882-CB24FF8DA21E}" srcOrd="2" destOrd="0" parTransId="{399868E7-BC97-4423-AE4B-B2811ACF1386}" sibTransId="{9D155792-CF4D-4400-8AAF-5CFEDC2B5D35}"/>
    <dgm:cxn modelId="{0B40F224-FFD0-4B57-8571-4049438A54FB}" type="presOf" srcId="{D06F89E1-D8B6-4456-8882-CB24FF8DA21E}" destId="{AD1CC8A0-E49A-4F57-A81F-BD7226CA8DD2}" srcOrd="1" destOrd="0" presId="urn:microsoft.com/office/officeart/2005/8/layout/list1"/>
    <dgm:cxn modelId="{434F1226-4D0E-4AE5-ADCF-E290E2AEC107}" type="presOf" srcId="{E84DD4C8-3B31-4109-902A-0AA5B05D63B9}" destId="{54A64FFC-0B76-428A-AB05-285E74C75DB3}" srcOrd="0" destOrd="0" presId="urn:microsoft.com/office/officeart/2005/8/layout/list1"/>
    <dgm:cxn modelId="{A871BE41-B681-42C3-89D9-4A9B0336C1FE}" type="presOf" srcId="{5F83BF1A-507B-4A78-8475-C0CA62267500}" destId="{DD4F40A3-2122-4FE5-A817-1E98D7E96628}" srcOrd="0" destOrd="0" presId="urn:microsoft.com/office/officeart/2005/8/layout/list1"/>
    <dgm:cxn modelId="{B7434753-DD29-4797-9458-F9C58EB6280E}" srcId="{D06F89E1-D8B6-4456-8882-CB24FF8DA21E}" destId="{C0160C33-FE66-4C59-BBC9-AF3D34FF3BA4}" srcOrd="1" destOrd="0" parTransId="{94A71179-D9D7-4B45-9F39-741AD9B2DBE4}" sibTransId="{2836922F-EC60-4A33-9099-731F860F2AD0}"/>
    <dgm:cxn modelId="{A7BA0888-133C-4202-819C-E2A973AA1CBF}" type="presOf" srcId="{C070D0AB-1D96-490C-BA2D-19BA5C6AB471}" destId="{2B0DCAFE-A3F9-4FC9-B24A-036D3E3879FA}" srcOrd="1" destOrd="0" presId="urn:microsoft.com/office/officeart/2005/8/layout/list1"/>
    <dgm:cxn modelId="{5FE0638E-1145-4F32-B5BE-8FC489250880}" srcId="{E84DD4C8-3B31-4109-902A-0AA5B05D63B9}" destId="{C070D0AB-1D96-490C-BA2D-19BA5C6AB471}" srcOrd="0" destOrd="0" parTransId="{454534EE-9778-4377-AC3B-AC29ED68E34B}" sibTransId="{1042838A-1BA4-4349-8E12-6AA6164C6F91}"/>
    <dgm:cxn modelId="{B5D80A99-4399-491A-BEE8-D3FCD2151E4B}" srcId="{E84DD4C8-3B31-4109-902A-0AA5B05D63B9}" destId="{5B17AAE3-0EE4-4260-8E55-6D62EA6A1956}" srcOrd="1" destOrd="0" parTransId="{98E450C9-B842-4061-B431-3B9ECA330369}" sibTransId="{A1740D39-6B4E-4D93-BC2C-A38E7F530307}"/>
    <dgm:cxn modelId="{6D8F66A9-7EE1-4CD4-B5A5-FE41FC7C6DD4}" srcId="{D06F89E1-D8B6-4456-8882-CB24FF8DA21E}" destId="{5F83BF1A-507B-4A78-8475-C0CA62267500}" srcOrd="0" destOrd="0" parTransId="{C1B7F36F-CED4-4DA4-A110-746F3133824E}" sibTransId="{84107B42-2BB8-403C-A4CE-76C9D12D02F7}"/>
    <dgm:cxn modelId="{2DA9E9B5-EEB4-46F2-B2BD-1DDA1976B4F1}" type="presOf" srcId="{D06F89E1-D8B6-4456-8882-CB24FF8DA21E}" destId="{6674D830-7830-440A-B109-3F61D55FE7D6}" srcOrd="0" destOrd="0" presId="urn:microsoft.com/office/officeart/2005/8/layout/list1"/>
    <dgm:cxn modelId="{B41D9CC3-5BE8-4B13-BDC6-599DE75185B2}" type="presOf" srcId="{C070D0AB-1D96-490C-BA2D-19BA5C6AB471}" destId="{C1B4ECA2-3ED2-4410-939B-01276B2B5AAD}" srcOrd="0" destOrd="0" presId="urn:microsoft.com/office/officeart/2005/8/layout/list1"/>
    <dgm:cxn modelId="{5D4B85C9-E34E-4004-B570-59D071BC6CA5}" srcId="{5B17AAE3-0EE4-4260-8E55-6D62EA6A1956}" destId="{30C56E8A-D85A-4893-84BF-16E9F395CB1A}" srcOrd="0" destOrd="0" parTransId="{991381CF-49AD-4279-A733-CE9AAD140263}" sibTransId="{B72FEBAB-ADB2-4A5C-A4EF-2A98DAA157B2}"/>
    <dgm:cxn modelId="{E5435ED4-9AE7-44A8-B023-84451E1A3BDF}" type="presOf" srcId="{CE61CA64-AFA1-46D3-BD0E-85ED9D22C177}" destId="{5C686C3B-E09C-499A-BAF4-6A54FE170354}" srcOrd="0" destOrd="0" presId="urn:microsoft.com/office/officeart/2005/8/layout/list1"/>
    <dgm:cxn modelId="{D9EE19DE-13AF-44BA-A253-0D4AACBF3889}" type="presOf" srcId="{5B17AAE3-0EE4-4260-8E55-6D62EA6A1956}" destId="{0EB7FCD4-157D-4FC3-8B47-85A6F04C871A}" srcOrd="0" destOrd="0" presId="urn:microsoft.com/office/officeart/2005/8/layout/list1"/>
    <dgm:cxn modelId="{AF8A6BF4-7085-4D0B-9581-ADDB45F0D140}" type="presOf" srcId="{C0160C33-FE66-4C59-BBC9-AF3D34FF3BA4}" destId="{DD4F40A3-2122-4FE5-A817-1E98D7E96628}" srcOrd="0" destOrd="1" presId="urn:microsoft.com/office/officeart/2005/8/layout/list1"/>
    <dgm:cxn modelId="{6200BCF5-C6EA-40C0-8B14-459CDE3E79FA}" srcId="{C070D0AB-1D96-490C-BA2D-19BA5C6AB471}" destId="{CE61CA64-AFA1-46D3-BD0E-85ED9D22C177}" srcOrd="0" destOrd="0" parTransId="{CDDE2359-8893-4F4A-B605-EC7D41C266D8}" sibTransId="{569F15B1-C0D2-4D81-8822-F4D5BCA154ED}"/>
    <dgm:cxn modelId="{FFF275F8-6FEA-4111-B0A5-612BDBDB725F}" type="presOf" srcId="{5B17AAE3-0EE4-4260-8E55-6D62EA6A1956}" destId="{8CD938FE-40FC-4C7B-848E-8FE38EFD6EEF}" srcOrd="1" destOrd="0" presId="urn:microsoft.com/office/officeart/2005/8/layout/list1"/>
    <dgm:cxn modelId="{121944FD-505A-4E2C-AC25-E7D488B0889E}" type="presOf" srcId="{30C56E8A-D85A-4893-84BF-16E9F395CB1A}" destId="{0887E3B6-CFB7-4FD4-9A73-3C2F1A9B1F80}" srcOrd="0" destOrd="0" presId="urn:microsoft.com/office/officeart/2005/8/layout/list1"/>
    <dgm:cxn modelId="{DDB4363E-C9BD-4B0D-AF5B-AA21C66C88D1}" type="presParOf" srcId="{54A64FFC-0B76-428A-AB05-285E74C75DB3}" destId="{54579B6F-32AC-45CF-BE6A-7F5E69C9A7A8}" srcOrd="0" destOrd="0" presId="urn:microsoft.com/office/officeart/2005/8/layout/list1"/>
    <dgm:cxn modelId="{8FABA86C-C73F-4B9D-B826-38B80DF8FD29}" type="presParOf" srcId="{54579B6F-32AC-45CF-BE6A-7F5E69C9A7A8}" destId="{C1B4ECA2-3ED2-4410-939B-01276B2B5AAD}" srcOrd="0" destOrd="0" presId="urn:microsoft.com/office/officeart/2005/8/layout/list1"/>
    <dgm:cxn modelId="{435E7628-842A-4B7B-B431-AC5AF7C906FD}" type="presParOf" srcId="{54579B6F-32AC-45CF-BE6A-7F5E69C9A7A8}" destId="{2B0DCAFE-A3F9-4FC9-B24A-036D3E3879FA}" srcOrd="1" destOrd="0" presId="urn:microsoft.com/office/officeart/2005/8/layout/list1"/>
    <dgm:cxn modelId="{5B3D43B6-FDCD-4711-B865-5C00512F99D8}" type="presParOf" srcId="{54A64FFC-0B76-428A-AB05-285E74C75DB3}" destId="{CE7E1219-D931-4942-935F-E630A3421933}" srcOrd="1" destOrd="0" presId="urn:microsoft.com/office/officeart/2005/8/layout/list1"/>
    <dgm:cxn modelId="{BCF43798-04A8-4C35-9DD6-8FB15BAEC6AB}" type="presParOf" srcId="{54A64FFC-0B76-428A-AB05-285E74C75DB3}" destId="{5C686C3B-E09C-499A-BAF4-6A54FE170354}" srcOrd="2" destOrd="0" presId="urn:microsoft.com/office/officeart/2005/8/layout/list1"/>
    <dgm:cxn modelId="{8A47E435-AECB-4412-AE0B-1A3504E6DD54}" type="presParOf" srcId="{54A64FFC-0B76-428A-AB05-285E74C75DB3}" destId="{241AC313-8CDD-4105-BDF4-3A93383E3838}" srcOrd="3" destOrd="0" presId="urn:microsoft.com/office/officeart/2005/8/layout/list1"/>
    <dgm:cxn modelId="{F4CE75CB-3C0B-4C7C-9CF0-76571BD778FD}" type="presParOf" srcId="{54A64FFC-0B76-428A-AB05-285E74C75DB3}" destId="{61CBF794-CEEB-40FB-B6E0-3C5B22526578}" srcOrd="4" destOrd="0" presId="urn:microsoft.com/office/officeart/2005/8/layout/list1"/>
    <dgm:cxn modelId="{ED4108BE-C3A8-4369-AAE3-57CB0D264FE4}" type="presParOf" srcId="{61CBF794-CEEB-40FB-B6E0-3C5B22526578}" destId="{0EB7FCD4-157D-4FC3-8B47-85A6F04C871A}" srcOrd="0" destOrd="0" presId="urn:microsoft.com/office/officeart/2005/8/layout/list1"/>
    <dgm:cxn modelId="{B02D1332-ACA3-40CF-B848-E49F5020BB20}" type="presParOf" srcId="{61CBF794-CEEB-40FB-B6E0-3C5B22526578}" destId="{8CD938FE-40FC-4C7B-848E-8FE38EFD6EEF}" srcOrd="1" destOrd="0" presId="urn:microsoft.com/office/officeart/2005/8/layout/list1"/>
    <dgm:cxn modelId="{DE4262A2-1FE3-4C19-A953-7B2411B7429F}" type="presParOf" srcId="{54A64FFC-0B76-428A-AB05-285E74C75DB3}" destId="{8CA72F18-5172-49BE-8FC2-F00D89F7EA56}" srcOrd="5" destOrd="0" presId="urn:microsoft.com/office/officeart/2005/8/layout/list1"/>
    <dgm:cxn modelId="{9FB18504-609E-428A-893D-44BC3DD96759}" type="presParOf" srcId="{54A64FFC-0B76-428A-AB05-285E74C75DB3}" destId="{0887E3B6-CFB7-4FD4-9A73-3C2F1A9B1F80}" srcOrd="6" destOrd="0" presId="urn:microsoft.com/office/officeart/2005/8/layout/list1"/>
    <dgm:cxn modelId="{5BDD7EF6-F063-4C66-ADD9-5DC0956A677E}" type="presParOf" srcId="{54A64FFC-0B76-428A-AB05-285E74C75DB3}" destId="{0EA2C641-232F-4487-AF38-4AF2680E3790}" srcOrd="7" destOrd="0" presId="urn:microsoft.com/office/officeart/2005/8/layout/list1"/>
    <dgm:cxn modelId="{1F484BD7-5250-446E-AA19-1B040DD0D8EF}" type="presParOf" srcId="{54A64FFC-0B76-428A-AB05-285E74C75DB3}" destId="{4B67843E-D656-48DB-90D9-AE5F791FB02A}" srcOrd="8" destOrd="0" presId="urn:microsoft.com/office/officeart/2005/8/layout/list1"/>
    <dgm:cxn modelId="{B5BCD8BB-A855-4E78-A618-0D85FE211774}" type="presParOf" srcId="{4B67843E-D656-48DB-90D9-AE5F791FB02A}" destId="{6674D830-7830-440A-B109-3F61D55FE7D6}" srcOrd="0" destOrd="0" presId="urn:microsoft.com/office/officeart/2005/8/layout/list1"/>
    <dgm:cxn modelId="{62C78ACA-9F31-4914-AA81-E138980BB19F}" type="presParOf" srcId="{4B67843E-D656-48DB-90D9-AE5F791FB02A}" destId="{AD1CC8A0-E49A-4F57-A81F-BD7226CA8DD2}" srcOrd="1" destOrd="0" presId="urn:microsoft.com/office/officeart/2005/8/layout/list1"/>
    <dgm:cxn modelId="{A1DAE454-539B-45DC-B612-67C788E8F458}" type="presParOf" srcId="{54A64FFC-0B76-428A-AB05-285E74C75DB3}" destId="{A0EAE1FB-B2D0-4120-80C4-6166FD7FEBF2}" srcOrd="9" destOrd="0" presId="urn:microsoft.com/office/officeart/2005/8/layout/list1"/>
    <dgm:cxn modelId="{C7133B98-635A-41B5-9E8A-9DCEF74F6C49}" type="presParOf" srcId="{54A64FFC-0B76-428A-AB05-285E74C75DB3}" destId="{DD4F40A3-2122-4FE5-A817-1E98D7E966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6E1E8-5B92-417A-8BB7-4792F9C12CD5}">
      <dsp:nvSpPr>
        <dsp:cNvPr id="0" name=""/>
        <dsp:cNvSpPr/>
      </dsp:nvSpPr>
      <dsp:spPr>
        <a:xfrm>
          <a:off x="0" y="324859"/>
          <a:ext cx="6666833"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18FA70-DD5D-4B43-90E9-2FDC68B11C1A}">
      <dsp:nvSpPr>
        <dsp:cNvPr id="0" name=""/>
        <dsp:cNvSpPr/>
      </dsp:nvSpPr>
      <dsp:spPr>
        <a:xfrm>
          <a:off x="333341" y="73939"/>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Indicator 4, 9, 10</a:t>
          </a:r>
        </a:p>
      </dsp:txBody>
      <dsp:txXfrm>
        <a:off x="357839" y="98437"/>
        <a:ext cx="4617787" cy="452844"/>
      </dsp:txXfrm>
    </dsp:sp>
    <dsp:sp modelId="{25929A16-35A8-4BED-8C24-053705441217}">
      <dsp:nvSpPr>
        <dsp:cNvPr id="0" name=""/>
        <dsp:cNvSpPr/>
      </dsp:nvSpPr>
      <dsp:spPr>
        <a:xfrm>
          <a:off x="0" y="1095979"/>
          <a:ext cx="6666833"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A92BBF-12C6-4924-8762-35CA957BB915}">
      <dsp:nvSpPr>
        <dsp:cNvPr id="0" name=""/>
        <dsp:cNvSpPr/>
      </dsp:nvSpPr>
      <dsp:spPr>
        <a:xfrm>
          <a:off x="333341" y="845059"/>
          <a:ext cx="466678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Understanding the Indicators</a:t>
          </a:r>
        </a:p>
      </dsp:txBody>
      <dsp:txXfrm>
        <a:off x="357839" y="869557"/>
        <a:ext cx="4617787" cy="452844"/>
      </dsp:txXfrm>
    </dsp:sp>
    <dsp:sp modelId="{9FB79D88-4A70-4524-A177-D2C953BB5D2B}">
      <dsp:nvSpPr>
        <dsp:cNvPr id="0" name=""/>
        <dsp:cNvSpPr/>
      </dsp:nvSpPr>
      <dsp:spPr>
        <a:xfrm>
          <a:off x="0" y="1867099"/>
          <a:ext cx="6666833" cy="428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30CD5F-B504-450C-98E7-4A72926F78B0}">
      <dsp:nvSpPr>
        <dsp:cNvPr id="0" name=""/>
        <dsp:cNvSpPr/>
      </dsp:nvSpPr>
      <dsp:spPr>
        <a:xfrm>
          <a:off x="333341" y="1616179"/>
          <a:ext cx="4666783" cy="501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Website Updates</a:t>
          </a:r>
        </a:p>
      </dsp:txBody>
      <dsp:txXfrm>
        <a:off x="357839" y="1640677"/>
        <a:ext cx="4617787" cy="452844"/>
      </dsp:txXfrm>
    </dsp:sp>
    <dsp:sp modelId="{E51CF118-5572-427B-80E9-40A7C70C957B}">
      <dsp:nvSpPr>
        <dsp:cNvPr id="0" name=""/>
        <dsp:cNvSpPr/>
      </dsp:nvSpPr>
      <dsp:spPr>
        <a:xfrm>
          <a:off x="0" y="2638219"/>
          <a:ext cx="6666833" cy="42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68A6D1-36CB-4A99-8B38-BFFC83685517}">
      <dsp:nvSpPr>
        <dsp:cNvPr id="0" name=""/>
        <dsp:cNvSpPr/>
      </dsp:nvSpPr>
      <dsp:spPr>
        <a:xfrm>
          <a:off x="333341" y="2387299"/>
          <a:ext cx="4666783"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Timelines</a:t>
          </a:r>
        </a:p>
      </dsp:txBody>
      <dsp:txXfrm>
        <a:off x="357839" y="2411797"/>
        <a:ext cx="4617787" cy="452844"/>
      </dsp:txXfrm>
    </dsp:sp>
    <dsp:sp modelId="{FD57F69E-B317-4F0D-AA58-45B7827F6833}">
      <dsp:nvSpPr>
        <dsp:cNvPr id="0" name=""/>
        <dsp:cNvSpPr/>
      </dsp:nvSpPr>
      <dsp:spPr>
        <a:xfrm>
          <a:off x="0" y="3409340"/>
          <a:ext cx="6666833" cy="4284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E37CC3-9981-4E5A-8D60-36EF2A7BDB6D}">
      <dsp:nvSpPr>
        <dsp:cNvPr id="0" name=""/>
        <dsp:cNvSpPr/>
      </dsp:nvSpPr>
      <dsp:spPr>
        <a:xfrm>
          <a:off x="333341" y="3158420"/>
          <a:ext cx="4666783"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Introduction to </a:t>
          </a:r>
          <a:r>
            <a:rPr lang="en-US" sz="1700" kern="1200" dirty="0" err="1"/>
            <a:t>EdPlan</a:t>
          </a:r>
          <a:r>
            <a:rPr lang="en-US" sz="1700" kern="1200" dirty="0"/>
            <a:t> Monitoring Tool</a:t>
          </a:r>
        </a:p>
      </dsp:txBody>
      <dsp:txXfrm>
        <a:off x="357839" y="3182918"/>
        <a:ext cx="4617787" cy="452844"/>
      </dsp:txXfrm>
    </dsp:sp>
    <dsp:sp modelId="{7EF78084-F805-4500-B615-DFC2E23E7BA4}">
      <dsp:nvSpPr>
        <dsp:cNvPr id="0" name=""/>
        <dsp:cNvSpPr/>
      </dsp:nvSpPr>
      <dsp:spPr>
        <a:xfrm>
          <a:off x="0" y="4180460"/>
          <a:ext cx="6666833"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80AC9A-676C-4336-A358-BE98CAD8A4C2}">
      <dsp:nvSpPr>
        <dsp:cNvPr id="0" name=""/>
        <dsp:cNvSpPr/>
      </dsp:nvSpPr>
      <dsp:spPr>
        <a:xfrm>
          <a:off x="333341" y="3929540"/>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Recap</a:t>
          </a:r>
        </a:p>
      </dsp:txBody>
      <dsp:txXfrm>
        <a:off x="357839" y="3954038"/>
        <a:ext cx="4617787" cy="452844"/>
      </dsp:txXfrm>
    </dsp:sp>
    <dsp:sp modelId="{DB8117B2-D37F-4850-80F3-06197D9406C0}">
      <dsp:nvSpPr>
        <dsp:cNvPr id="0" name=""/>
        <dsp:cNvSpPr/>
      </dsp:nvSpPr>
      <dsp:spPr>
        <a:xfrm>
          <a:off x="0" y="4951580"/>
          <a:ext cx="6666833"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237222-8AC2-490C-95B1-8217CBA6E89C}">
      <dsp:nvSpPr>
        <dsp:cNvPr id="0" name=""/>
        <dsp:cNvSpPr/>
      </dsp:nvSpPr>
      <dsp:spPr>
        <a:xfrm>
          <a:off x="333341" y="4700660"/>
          <a:ext cx="466678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Contact Information</a:t>
          </a:r>
        </a:p>
      </dsp:txBody>
      <dsp:txXfrm>
        <a:off x="357839" y="4725158"/>
        <a:ext cx="461778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6C3B-E09C-499A-BAF4-6A54FE170354}">
      <dsp:nvSpPr>
        <dsp:cNvPr id="0" name=""/>
        <dsp:cNvSpPr/>
      </dsp:nvSpPr>
      <dsp:spPr>
        <a:xfrm>
          <a:off x="0" y="488967"/>
          <a:ext cx="10515600" cy="10473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Locate your Board approved Policies and internal practices then complete the Toolkit aligned to the appropriate indicator.  </a:t>
          </a:r>
        </a:p>
      </dsp:txBody>
      <dsp:txXfrm>
        <a:off x="0" y="488967"/>
        <a:ext cx="10515600" cy="1047375"/>
      </dsp:txXfrm>
    </dsp:sp>
    <dsp:sp modelId="{2B0DCAFE-A3F9-4FC9-B24A-036D3E3879FA}">
      <dsp:nvSpPr>
        <dsp:cNvPr id="0" name=""/>
        <dsp:cNvSpPr/>
      </dsp:nvSpPr>
      <dsp:spPr>
        <a:xfrm>
          <a:off x="525780" y="208527"/>
          <a:ext cx="7360920"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Locate</a:t>
          </a:r>
        </a:p>
      </dsp:txBody>
      <dsp:txXfrm>
        <a:off x="553160" y="235907"/>
        <a:ext cx="7306160" cy="506120"/>
      </dsp:txXfrm>
    </dsp:sp>
    <dsp:sp modelId="{0887E3B6-CFB7-4FD4-9A73-3C2F1A9B1F80}">
      <dsp:nvSpPr>
        <dsp:cNvPr id="0" name=""/>
        <dsp:cNvSpPr/>
      </dsp:nvSpPr>
      <dsp:spPr>
        <a:xfrm>
          <a:off x="0" y="1919382"/>
          <a:ext cx="10515600" cy="1047375"/>
        </a:xfrm>
        <a:prstGeom prst="rect">
          <a:avLst/>
        </a:prstGeom>
        <a:solidFill>
          <a:schemeClr val="lt1">
            <a:alpha val="90000"/>
            <a:hueOff val="0"/>
            <a:satOff val="0"/>
            <a:lumOff val="0"/>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Complete the toolkit practice and procedure questions and develop an improvement plan.  </a:t>
          </a:r>
        </a:p>
      </dsp:txBody>
      <dsp:txXfrm>
        <a:off x="0" y="1919382"/>
        <a:ext cx="10515600" cy="1047375"/>
      </dsp:txXfrm>
    </dsp:sp>
    <dsp:sp modelId="{8CD938FE-40FC-4C7B-848E-8FE38EFD6EEF}">
      <dsp:nvSpPr>
        <dsp:cNvPr id="0" name=""/>
        <dsp:cNvSpPr/>
      </dsp:nvSpPr>
      <dsp:spPr>
        <a:xfrm>
          <a:off x="525780" y="1638942"/>
          <a:ext cx="7360920" cy="560880"/>
        </a:xfrm>
        <a:prstGeom prst="roundRect">
          <a:avLst/>
        </a:prstGeom>
        <a:solidFill>
          <a:schemeClr val="accent5">
            <a:hueOff val="-6288281"/>
            <a:satOff val="-50000"/>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Complete</a:t>
          </a:r>
        </a:p>
      </dsp:txBody>
      <dsp:txXfrm>
        <a:off x="553160" y="1666322"/>
        <a:ext cx="7306160" cy="506120"/>
      </dsp:txXfrm>
    </dsp:sp>
    <dsp:sp modelId="{DD4F40A3-2122-4FE5-A817-1E98D7E96628}">
      <dsp:nvSpPr>
        <dsp:cNvPr id="0" name=""/>
        <dsp:cNvSpPr/>
      </dsp:nvSpPr>
      <dsp:spPr>
        <a:xfrm>
          <a:off x="0" y="3349797"/>
          <a:ext cx="10515600" cy="793012"/>
        </a:xfrm>
        <a:prstGeom prst="rect">
          <a:avLst/>
        </a:prstGeom>
        <a:solidFill>
          <a:schemeClr val="lt1">
            <a:alpha val="90000"/>
            <a:hueOff val="0"/>
            <a:satOff val="0"/>
            <a:lumOff val="0"/>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Implement improvement plan and monitor progress and report twice in the spring. </a:t>
          </a:r>
        </a:p>
      </dsp:txBody>
      <dsp:txXfrm>
        <a:off x="0" y="3349797"/>
        <a:ext cx="10515600" cy="793012"/>
      </dsp:txXfrm>
    </dsp:sp>
    <dsp:sp modelId="{AD1CC8A0-E49A-4F57-A81F-BD7226CA8DD2}">
      <dsp:nvSpPr>
        <dsp:cNvPr id="0" name=""/>
        <dsp:cNvSpPr/>
      </dsp:nvSpPr>
      <dsp:spPr>
        <a:xfrm>
          <a:off x="525780" y="3069357"/>
          <a:ext cx="7360920" cy="560880"/>
        </a:xfrm>
        <a:prstGeom prst="round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Monitor</a:t>
          </a:r>
        </a:p>
      </dsp:txBody>
      <dsp:txXfrm>
        <a:off x="553160" y="3096737"/>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135E-737B-4B90-BB05-B7020BAE2C4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AA204-FBC1-41DA-A670-1D556E75E52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If a district has been identified noncompliant and/or not met state target in the same area/indicator for </a:t>
          </a:r>
          <a:r>
            <a:rPr lang="en-US" sz="3200" i="1" u="sng" kern="1200"/>
            <a:t>three</a:t>
          </a:r>
          <a:r>
            <a:rPr lang="en-US" sz="3200" kern="1200"/>
            <a:t> consecutive years, the district must also complete additional activities. </a:t>
          </a:r>
        </a:p>
      </dsp:txBody>
      <dsp:txXfrm>
        <a:off x="0" y="0"/>
        <a:ext cx="6900512" cy="2768070"/>
      </dsp:txXfrm>
    </dsp:sp>
    <dsp:sp modelId="{985CE8CA-20ED-4AC5-B3E7-2D95E190A78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DF453-927E-438A-BC00-042209C0CC8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The activities are developed on a tiered system depending on the number of consecutive years for an area with a growth measure built in.  </a:t>
          </a:r>
        </a:p>
      </dsp:txBody>
      <dsp:txXfrm>
        <a:off x="0" y="2768070"/>
        <a:ext cx="6900512" cy="276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73D7-AA42-4DB5-A66F-FD7EF17B2437}">
      <dsp:nvSpPr>
        <dsp:cNvPr id="0" name=""/>
        <dsp:cNvSpPr/>
      </dsp:nvSpPr>
      <dsp:spPr>
        <a:xfrm>
          <a:off x="520" y="170770"/>
          <a:ext cx="3883300" cy="116499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44" tIns="143844" rIns="143844" bIns="143844" numCol="1" spcCol="1270" anchor="ctr" anchorCtr="0">
          <a:noAutofit/>
        </a:bodyPr>
        <a:lstStyle/>
        <a:p>
          <a:pPr marL="0" lvl="0" indent="0" algn="ctr" defTabSz="1066800">
            <a:lnSpc>
              <a:spcPct val="90000"/>
            </a:lnSpc>
            <a:spcBef>
              <a:spcPct val="0"/>
            </a:spcBef>
            <a:spcAft>
              <a:spcPct val="35000"/>
            </a:spcAft>
            <a:buNone/>
          </a:pPr>
          <a:r>
            <a:rPr lang="en-US" sz="2400" kern="1200" dirty="0"/>
            <a:t>Tier 1 (2</a:t>
          </a:r>
          <a:r>
            <a:rPr lang="en-US" sz="2400" kern="1200" baseline="30000" dirty="0"/>
            <a:t>nd</a:t>
          </a:r>
          <a:r>
            <a:rPr lang="en-US" sz="2400" kern="1200" dirty="0"/>
            <a:t> Year) </a:t>
          </a:r>
        </a:p>
      </dsp:txBody>
      <dsp:txXfrm>
        <a:off x="350017" y="170770"/>
        <a:ext cx="3184306" cy="1164990"/>
      </dsp:txXfrm>
    </dsp:sp>
    <dsp:sp modelId="{29C8A68B-0C7D-4016-85D5-397F262BFC87}">
      <dsp:nvSpPr>
        <dsp:cNvPr id="0" name=""/>
        <dsp:cNvSpPr/>
      </dsp:nvSpPr>
      <dsp:spPr>
        <a:xfrm>
          <a:off x="512" y="1311485"/>
          <a:ext cx="3639993" cy="27563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249" tIns="279249" rIns="279249" bIns="558498"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t>Identify root cause findings</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600" kern="1200" dirty="0"/>
            <a:t>Update/develop and implement policy, internal procedures and document practices related to indicator.</a:t>
          </a:r>
        </a:p>
        <a:p>
          <a:pPr marL="171450" lvl="1" indent="-171450" algn="l" defTabSz="711200">
            <a:lnSpc>
              <a:spcPct val="90000"/>
            </a:lnSpc>
            <a:spcBef>
              <a:spcPct val="0"/>
            </a:spcBef>
            <a:spcAft>
              <a:spcPct val="15000"/>
            </a:spcAft>
            <a:buChar char="•"/>
          </a:pPr>
          <a:endParaRPr lang="en-US" sz="1600" kern="1200" dirty="0"/>
        </a:p>
      </dsp:txBody>
      <dsp:txXfrm>
        <a:off x="512" y="1311485"/>
        <a:ext cx="3639993" cy="2756313"/>
      </dsp:txXfrm>
    </dsp:sp>
    <dsp:sp modelId="{C7A97C26-F60C-43F8-BA3D-A0112477926E}">
      <dsp:nvSpPr>
        <dsp:cNvPr id="0" name=""/>
        <dsp:cNvSpPr/>
      </dsp:nvSpPr>
      <dsp:spPr>
        <a:xfrm>
          <a:off x="3887210" y="197693"/>
          <a:ext cx="3883300" cy="1164990"/>
        </a:xfrm>
        <a:prstGeom prst="chevron">
          <a:avLst>
            <a:gd name="adj" fmla="val 30000"/>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44" tIns="143844" rIns="143844" bIns="143844" numCol="1" spcCol="1270" anchor="ctr" anchorCtr="0">
          <a:noAutofit/>
        </a:bodyPr>
        <a:lstStyle/>
        <a:p>
          <a:pPr marL="0" lvl="0" indent="0" algn="ctr" defTabSz="1066800">
            <a:lnSpc>
              <a:spcPct val="90000"/>
            </a:lnSpc>
            <a:spcBef>
              <a:spcPct val="0"/>
            </a:spcBef>
            <a:spcAft>
              <a:spcPct val="35000"/>
            </a:spcAft>
            <a:buNone/>
          </a:pPr>
          <a:r>
            <a:rPr lang="en-US" sz="2400" kern="1200" dirty="0"/>
            <a:t>Tier 2 (3</a:t>
          </a:r>
          <a:r>
            <a:rPr lang="en-US" sz="2400" kern="1200" baseline="30000" dirty="0"/>
            <a:t>rd</a:t>
          </a:r>
          <a:r>
            <a:rPr lang="en-US" sz="2400" kern="1200" dirty="0"/>
            <a:t> Year)</a:t>
          </a:r>
          <a:r>
            <a:rPr lang="en-US" sz="2800" kern="1200" dirty="0"/>
            <a:t>			</a:t>
          </a:r>
        </a:p>
      </dsp:txBody>
      <dsp:txXfrm>
        <a:off x="4236707" y="197693"/>
        <a:ext cx="3184306" cy="1164990"/>
      </dsp:txXfrm>
    </dsp:sp>
    <dsp:sp modelId="{FEAEE9E2-40C1-4D2B-9700-7111DF7B03C6}">
      <dsp:nvSpPr>
        <dsp:cNvPr id="0" name=""/>
        <dsp:cNvSpPr/>
      </dsp:nvSpPr>
      <dsp:spPr>
        <a:xfrm>
          <a:off x="3887210" y="1380007"/>
          <a:ext cx="3533803" cy="2756313"/>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249" tIns="279249" rIns="279249" bIns="558498"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171450" lvl="1" indent="-171450" algn="l" defTabSz="711200">
            <a:lnSpc>
              <a:spcPct val="90000"/>
            </a:lnSpc>
            <a:spcBef>
              <a:spcPct val="0"/>
            </a:spcBef>
            <a:spcAft>
              <a:spcPct val="15000"/>
            </a:spcAft>
            <a:buChar char="•"/>
          </a:pPr>
          <a:r>
            <a:rPr lang="en-US" sz="1600" kern="1200" dirty="0"/>
            <a:t>Review previous years root cause findings</a:t>
          </a:r>
        </a:p>
        <a:p>
          <a:pPr marL="171450" lvl="1" indent="-171450" algn="l" defTabSz="711200">
            <a:lnSpc>
              <a:spcPct val="90000"/>
            </a:lnSpc>
            <a:spcBef>
              <a:spcPct val="0"/>
            </a:spcBef>
            <a:spcAft>
              <a:spcPct val="15000"/>
            </a:spcAft>
            <a:buChar char="•"/>
          </a:pPr>
          <a:r>
            <a:rPr lang="en-US" sz="1600" kern="1200" dirty="0"/>
            <a:t>Review implementation of PPP implemented previous year.</a:t>
          </a:r>
        </a:p>
        <a:p>
          <a:pPr marL="171450" lvl="1" indent="-171450" algn="l" defTabSz="711200">
            <a:lnSpc>
              <a:spcPct val="90000"/>
            </a:lnSpc>
            <a:spcBef>
              <a:spcPct val="0"/>
            </a:spcBef>
            <a:spcAft>
              <a:spcPct val="15000"/>
            </a:spcAft>
            <a:buChar char="•"/>
          </a:pPr>
          <a:r>
            <a:rPr lang="en-US" sz="1600" kern="1200" dirty="0"/>
            <a:t>Develop and implement plan of improvement</a:t>
          </a:r>
        </a:p>
      </dsp:txBody>
      <dsp:txXfrm>
        <a:off x="3887210" y="1380007"/>
        <a:ext cx="3533803" cy="2756313"/>
      </dsp:txXfrm>
    </dsp:sp>
    <dsp:sp modelId="{0815174B-4665-4953-A2A5-A5606980CB71}">
      <dsp:nvSpPr>
        <dsp:cNvPr id="0" name=""/>
        <dsp:cNvSpPr/>
      </dsp:nvSpPr>
      <dsp:spPr>
        <a:xfrm>
          <a:off x="7712543" y="215017"/>
          <a:ext cx="3883300" cy="1164990"/>
        </a:xfrm>
        <a:prstGeom prst="chevron">
          <a:avLst>
            <a:gd name="adj" fmla="val 30000"/>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844" tIns="143844" rIns="143844" bIns="143844" numCol="1" spcCol="1270" anchor="ctr" anchorCtr="0">
          <a:noAutofit/>
        </a:bodyPr>
        <a:lstStyle/>
        <a:p>
          <a:pPr marL="0" lvl="0" indent="0" algn="ctr" defTabSz="1066800">
            <a:lnSpc>
              <a:spcPct val="90000"/>
            </a:lnSpc>
            <a:spcBef>
              <a:spcPct val="0"/>
            </a:spcBef>
            <a:spcAft>
              <a:spcPct val="35000"/>
            </a:spcAft>
            <a:buNone/>
          </a:pPr>
          <a:r>
            <a:rPr lang="en-US" sz="2400" kern="1200" dirty="0"/>
            <a:t>Tier 3 (4</a:t>
          </a:r>
          <a:r>
            <a:rPr lang="en-US" sz="2400" kern="1200" baseline="30000" dirty="0"/>
            <a:t>th</a:t>
          </a:r>
          <a:r>
            <a:rPr lang="en-US" sz="2400" kern="1200" dirty="0"/>
            <a:t> Year)  </a:t>
          </a:r>
        </a:p>
      </dsp:txBody>
      <dsp:txXfrm>
        <a:off x="8062040" y="215017"/>
        <a:ext cx="3184306" cy="1164990"/>
      </dsp:txXfrm>
    </dsp:sp>
    <dsp:sp modelId="{46A2CD33-F25B-4135-B78B-85C47155360C}">
      <dsp:nvSpPr>
        <dsp:cNvPr id="0" name=""/>
        <dsp:cNvSpPr/>
      </dsp:nvSpPr>
      <dsp:spPr>
        <a:xfrm>
          <a:off x="7712543" y="1380007"/>
          <a:ext cx="3533803" cy="2756313"/>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249" tIns="279249" rIns="279249" bIns="558498" numCol="1" spcCol="1270" anchor="t" anchorCtr="0">
          <a:noAutofit/>
        </a:bodyPr>
        <a:lstStyle/>
        <a:p>
          <a:pPr marL="0" lvl="0" indent="0" algn="l" defTabSz="889000">
            <a:lnSpc>
              <a:spcPct val="90000"/>
            </a:lnSpc>
            <a:spcBef>
              <a:spcPct val="0"/>
            </a:spcBef>
            <a:spcAft>
              <a:spcPct val="35000"/>
            </a:spcAft>
            <a:buNone/>
          </a:pPr>
          <a:endParaRPr lang="en-US" sz="2000" kern="1200" dirty="0"/>
        </a:p>
        <a:p>
          <a:pPr marL="171450" lvl="1" indent="-171450" algn="l" defTabSz="711200">
            <a:lnSpc>
              <a:spcPct val="90000"/>
            </a:lnSpc>
            <a:spcBef>
              <a:spcPct val="0"/>
            </a:spcBef>
            <a:spcAft>
              <a:spcPct val="15000"/>
            </a:spcAft>
            <a:buChar char="•"/>
          </a:pPr>
          <a:r>
            <a:rPr lang="en-US" sz="1600" kern="1200" dirty="0"/>
            <a:t>Review past 2 years root cause findings</a:t>
          </a:r>
        </a:p>
        <a:p>
          <a:pPr marL="171450" lvl="1" indent="-171450" algn="l" defTabSz="711200">
            <a:lnSpc>
              <a:spcPct val="90000"/>
            </a:lnSpc>
            <a:spcBef>
              <a:spcPct val="0"/>
            </a:spcBef>
            <a:spcAft>
              <a:spcPct val="15000"/>
            </a:spcAft>
            <a:buChar char="•"/>
          </a:pPr>
          <a:r>
            <a:rPr lang="en-US" sz="1600" kern="1200" dirty="0"/>
            <a:t>Utilize 615 funds to address improvement plan implementation. </a:t>
          </a:r>
        </a:p>
        <a:p>
          <a:pPr marL="171450" lvl="1" indent="-171450" algn="l" defTabSz="711200">
            <a:lnSpc>
              <a:spcPct val="90000"/>
            </a:lnSpc>
            <a:spcBef>
              <a:spcPct val="0"/>
            </a:spcBef>
            <a:spcAft>
              <a:spcPct val="15000"/>
            </a:spcAft>
            <a:buChar char="•"/>
          </a:pPr>
          <a:r>
            <a:rPr lang="en-US" sz="1600" kern="1200" dirty="0"/>
            <a:t>Develop/utilize Parent Advisory Board </a:t>
          </a:r>
        </a:p>
      </dsp:txBody>
      <dsp:txXfrm>
        <a:off x="7712543" y="1380007"/>
        <a:ext cx="3533803" cy="2756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612D3-6481-4AF0-B307-8C4DB761BBBF}">
      <dsp:nvSpPr>
        <dsp:cNvPr id="0" name=""/>
        <dsp:cNvSpPr/>
      </dsp:nvSpPr>
      <dsp:spPr>
        <a:xfrm>
          <a:off x="0" y="515466"/>
          <a:ext cx="6270029" cy="22821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624" tIns="479044" rIns="48662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District suspension data</a:t>
          </a:r>
        </a:p>
        <a:p>
          <a:pPr marL="457200" lvl="2" indent="-228600" algn="l" defTabSz="1022350">
            <a:lnSpc>
              <a:spcPct val="90000"/>
            </a:lnSpc>
            <a:spcBef>
              <a:spcPct val="0"/>
            </a:spcBef>
            <a:spcAft>
              <a:spcPct val="15000"/>
            </a:spcAft>
            <a:buChar char="•"/>
          </a:pPr>
          <a:r>
            <a:rPr lang="en-US" sz="2300" kern="1200"/>
            <a:t>Compare the rate of students with disabilities –vs- nondisabled students</a:t>
          </a:r>
        </a:p>
        <a:p>
          <a:pPr marL="457200" lvl="2" indent="-228600" algn="l" defTabSz="1022350">
            <a:lnSpc>
              <a:spcPct val="90000"/>
            </a:lnSpc>
            <a:spcBef>
              <a:spcPct val="0"/>
            </a:spcBef>
            <a:spcAft>
              <a:spcPct val="15000"/>
            </a:spcAft>
            <a:buChar char="•"/>
          </a:pPr>
          <a:r>
            <a:rPr lang="en-US" sz="2300" kern="1200" dirty="0"/>
            <a:t>Compare the race of the students with and without disabilities</a:t>
          </a:r>
        </a:p>
      </dsp:txBody>
      <dsp:txXfrm>
        <a:off x="0" y="515466"/>
        <a:ext cx="6270029" cy="2282175"/>
      </dsp:txXfrm>
    </dsp:sp>
    <dsp:sp modelId="{61D17076-34AC-4A89-A4DD-BAA03E9E4C52}">
      <dsp:nvSpPr>
        <dsp:cNvPr id="0" name=""/>
        <dsp:cNvSpPr/>
      </dsp:nvSpPr>
      <dsp:spPr>
        <a:xfrm>
          <a:off x="313501" y="175986"/>
          <a:ext cx="4389020"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95" tIns="0" rIns="165895" bIns="0" numCol="1" spcCol="1270" anchor="ctr" anchorCtr="0">
          <a:noAutofit/>
        </a:bodyPr>
        <a:lstStyle/>
        <a:p>
          <a:pPr marL="0" lvl="0" indent="0" algn="l" defTabSz="1022350">
            <a:lnSpc>
              <a:spcPct val="90000"/>
            </a:lnSpc>
            <a:spcBef>
              <a:spcPct val="0"/>
            </a:spcBef>
            <a:spcAft>
              <a:spcPct val="35000"/>
            </a:spcAft>
            <a:buNone/>
          </a:pPr>
          <a:r>
            <a:rPr lang="en-US" sz="2300" kern="1200"/>
            <a:t>Data to consider</a:t>
          </a:r>
        </a:p>
      </dsp:txBody>
      <dsp:txXfrm>
        <a:off x="346645" y="209130"/>
        <a:ext cx="4322732" cy="612672"/>
      </dsp:txXfrm>
    </dsp:sp>
    <dsp:sp modelId="{440BD9A5-450E-4663-ACCB-AF49EF64074A}">
      <dsp:nvSpPr>
        <dsp:cNvPr id="0" name=""/>
        <dsp:cNvSpPr/>
      </dsp:nvSpPr>
      <dsp:spPr>
        <a:xfrm>
          <a:off x="0" y="3261321"/>
          <a:ext cx="6270029" cy="2898000"/>
        </a:xfrm>
        <a:prstGeom prst="rect">
          <a:avLst/>
        </a:prstGeom>
        <a:solidFill>
          <a:schemeClr val="lt1">
            <a:alpha val="90000"/>
            <a:hueOff val="0"/>
            <a:satOff val="0"/>
            <a:lumOff val="0"/>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624" tIns="479044" rIns="48662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Does your district have established detailed written policy and procedures?</a:t>
          </a:r>
        </a:p>
        <a:p>
          <a:pPr marL="228600" lvl="1" indent="-228600" algn="l" defTabSz="1022350">
            <a:lnSpc>
              <a:spcPct val="90000"/>
            </a:lnSpc>
            <a:spcBef>
              <a:spcPct val="0"/>
            </a:spcBef>
            <a:spcAft>
              <a:spcPct val="15000"/>
            </a:spcAft>
            <a:buChar char="•"/>
          </a:pPr>
          <a:r>
            <a:rPr lang="en-US" sz="2300" kern="1200" dirty="0"/>
            <a:t>What non-suspension options are available?</a:t>
          </a:r>
        </a:p>
        <a:p>
          <a:pPr marL="228600" lvl="1" indent="-228600" algn="l" defTabSz="1022350">
            <a:lnSpc>
              <a:spcPct val="90000"/>
            </a:lnSpc>
            <a:spcBef>
              <a:spcPct val="0"/>
            </a:spcBef>
            <a:spcAft>
              <a:spcPct val="15000"/>
            </a:spcAft>
            <a:buChar char="•"/>
          </a:pPr>
          <a:r>
            <a:rPr lang="en-US" sz="2300" kern="1200"/>
            <a:t>Has your district implemented a plan for PBIS (Positive Behavioral Intervention System)?</a:t>
          </a:r>
        </a:p>
      </dsp:txBody>
      <dsp:txXfrm>
        <a:off x="0" y="3261321"/>
        <a:ext cx="6270029" cy="2898000"/>
      </dsp:txXfrm>
    </dsp:sp>
    <dsp:sp modelId="{E299238A-DC31-4318-AFDD-BFD7DE747107}">
      <dsp:nvSpPr>
        <dsp:cNvPr id="0" name=""/>
        <dsp:cNvSpPr/>
      </dsp:nvSpPr>
      <dsp:spPr>
        <a:xfrm>
          <a:off x="313501" y="2921841"/>
          <a:ext cx="4389020" cy="67896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95" tIns="0" rIns="165895" bIns="0" numCol="1" spcCol="1270" anchor="ctr" anchorCtr="0">
          <a:noAutofit/>
        </a:bodyPr>
        <a:lstStyle/>
        <a:p>
          <a:pPr marL="0" lvl="0" indent="0" algn="l" defTabSz="1022350">
            <a:lnSpc>
              <a:spcPct val="90000"/>
            </a:lnSpc>
            <a:spcBef>
              <a:spcPct val="0"/>
            </a:spcBef>
            <a:spcAft>
              <a:spcPct val="35000"/>
            </a:spcAft>
            <a:buNone/>
          </a:pPr>
          <a:r>
            <a:rPr lang="en-US" sz="2300" kern="1200"/>
            <a:t>Questions to consider</a:t>
          </a:r>
        </a:p>
      </dsp:txBody>
      <dsp:txXfrm>
        <a:off x="346645" y="2954985"/>
        <a:ext cx="4322732"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612D3-6481-4AF0-B307-8C4DB761BBBF}">
      <dsp:nvSpPr>
        <dsp:cNvPr id="0" name=""/>
        <dsp:cNvSpPr/>
      </dsp:nvSpPr>
      <dsp:spPr>
        <a:xfrm>
          <a:off x="0" y="464953"/>
          <a:ext cx="6270029" cy="2381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624" tIns="437388" rIns="486624" bIns="149352"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457200" lvl="2" indent="-228600" algn="l" defTabSz="933450">
            <a:lnSpc>
              <a:spcPct val="90000"/>
            </a:lnSpc>
            <a:spcBef>
              <a:spcPct val="0"/>
            </a:spcBef>
            <a:spcAft>
              <a:spcPct val="15000"/>
            </a:spcAft>
            <a:buChar char="•"/>
          </a:pPr>
          <a:r>
            <a:rPr lang="en-US" sz="2100" kern="1200" dirty="0"/>
            <a:t>Check how the district gathers race and/or ethnic information.</a:t>
          </a:r>
        </a:p>
        <a:p>
          <a:pPr marL="457200" lvl="2" indent="-228600" algn="l" defTabSz="933450">
            <a:lnSpc>
              <a:spcPct val="90000"/>
            </a:lnSpc>
            <a:spcBef>
              <a:spcPct val="0"/>
            </a:spcBef>
            <a:spcAft>
              <a:spcPct val="15000"/>
            </a:spcAft>
            <a:buChar char="•"/>
          </a:pPr>
          <a:r>
            <a:rPr lang="en-US" sz="2100" kern="1200" dirty="0"/>
            <a:t>Check to make sure the teams are identifying students based on the data gathered.	</a:t>
          </a:r>
        </a:p>
      </dsp:txBody>
      <dsp:txXfrm>
        <a:off x="0" y="464953"/>
        <a:ext cx="6270029" cy="2381400"/>
      </dsp:txXfrm>
    </dsp:sp>
    <dsp:sp modelId="{61D17076-34AC-4A89-A4DD-BAA03E9E4C52}">
      <dsp:nvSpPr>
        <dsp:cNvPr id="0" name=""/>
        <dsp:cNvSpPr/>
      </dsp:nvSpPr>
      <dsp:spPr>
        <a:xfrm>
          <a:off x="313501" y="154993"/>
          <a:ext cx="438902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95" tIns="0" rIns="165895" bIns="0" numCol="1" spcCol="1270" anchor="ctr" anchorCtr="0">
          <a:noAutofit/>
        </a:bodyPr>
        <a:lstStyle/>
        <a:p>
          <a:pPr marL="0" lvl="0" indent="0" algn="l" defTabSz="933450">
            <a:lnSpc>
              <a:spcPct val="90000"/>
            </a:lnSpc>
            <a:spcBef>
              <a:spcPct val="0"/>
            </a:spcBef>
            <a:spcAft>
              <a:spcPct val="35000"/>
            </a:spcAft>
            <a:buNone/>
          </a:pPr>
          <a:r>
            <a:rPr lang="en-US" sz="2100" kern="1200"/>
            <a:t>Data to consider</a:t>
          </a:r>
        </a:p>
      </dsp:txBody>
      <dsp:txXfrm>
        <a:off x="343763" y="185255"/>
        <a:ext cx="4328496" cy="559396"/>
      </dsp:txXfrm>
    </dsp:sp>
    <dsp:sp modelId="{440BD9A5-450E-4663-ACCB-AF49EF64074A}">
      <dsp:nvSpPr>
        <dsp:cNvPr id="0" name=""/>
        <dsp:cNvSpPr/>
      </dsp:nvSpPr>
      <dsp:spPr>
        <a:xfrm>
          <a:off x="0" y="3269714"/>
          <a:ext cx="6270029" cy="2910599"/>
        </a:xfrm>
        <a:prstGeom prst="rect">
          <a:avLst/>
        </a:prstGeom>
        <a:solidFill>
          <a:schemeClr val="lt1">
            <a:alpha val="90000"/>
            <a:hueOff val="0"/>
            <a:satOff val="0"/>
            <a:lumOff val="0"/>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624" tIns="437388" rIns="486624" bIns="149352" numCol="1" spcCol="1270" anchor="t" anchorCtr="0">
          <a:noAutofit/>
        </a:bodyPr>
        <a:lstStyle/>
        <a:p>
          <a:pPr marL="228600" lvl="1" indent="-228600" algn="l" defTabSz="933450">
            <a:lnSpc>
              <a:spcPct val="90000"/>
            </a:lnSpc>
            <a:spcBef>
              <a:spcPct val="0"/>
            </a:spcBef>
            <a:spcAft>
              <a:spcPct val="15000"/>
            </a:spcAft>
            <a:buChar char="•"/>
          </a:pPr>
          <a:endParaRPr lang="en-US" sz="2100" kern="1200" dirty="0"/>
        </a:p>
        <a:p>
          <a:pPr marL="457200" lvl="2" indent="-228600" algn="l" defTabSz="933450">
            <a:lnSpc>
              <a:spcPct val="90000"/>
            </a:lnSpc>
            <a:spcBef>
              <a:spcPct val="0"/>
            </a:spcBef>
            <a:spcAft>
              <a:spcPct val="15000"/>
            </a:spcAft>
            <a:buChar char="•"/>
          </a:pPr>
          <a:r>
            <a:rPr lang="en-US" sz="2100" kern="1200"/>
            <a:t>Does your district have established detailed written policy and procedures to guide teams in determining eligibility?</a:t>
          </a:r>
          <a:endParaRPr lang="en-US" sz="2100" kern="1200" dirty="0"/>
        </a:p>
        <a:p>
          <a:pPr marL="457200" lvl="2" indent="-228600" algn="l" defTabSz="933450">
            <a:lnSpc>
              <a:spcPct val="90000"/>
            </a:lnSpc>
            <a:spcBef>
              <a:spcPct val="0"/>
            </a:spcBef>
            <a:spcAft>
              <a:spcPct val="15000"/>
            </a:spcAft>
            <a:buChar char="•"/>
          </a:pPr>
          <a:r>
            <a:rPr lang="en-US" sz="2100" kern="1200" dirty="0"/>
            <a:t>Have you reviewed your data and practices to determine whether differences exists in identification based on race and/or ethnicity?</a:t>
          </a:r>
        </a:p>
      </dsp:txBody>
      <dsp:txXfrm>
        <a:off x="0" y="3269714"/>
        <a:ext cx="6270029" cy="2910599"/>
      </dsp:txXfrm>
    </dsp:sp>
    <dsp:sp modelId="{E299238A-DC31-4318-AFDD-BFD7DE747107}">
      <dsp:nvSpPr>
        <dsp:cNvPr id="0" name=""/>
        <dsp:cNvSpPr/>
      </dsp:nvSpPr>
      <dsp:spPr>
        <a:xfrm>
          <a:off x="313501" y="2959754"/>
          <a:ext cx="4389020" cy="61992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95" tIns="0" rIns="165895" bIns="0" numCol="1" spcCol="1270" anchor="ctr" anchorCtr="0">
          <a:noAutofit/>
        </a:bodyPr>
        <a:lstStyle/>
        <a:p>
          <a:pPr marL="0" lvl="0" indent="0" algn="l" defTabSz="933450">
            <a:lnSpc>
              <a:spcPct val="90000"/>
            </a:lnSpc>
            <a:spcBef>
              <a:spcPct val="0"/>
            </a:spcBef>
            <a:spcAft>
              <a:spcPct val="35000"/>
            </a:spcAft>
            <a:buNone/>
          </a:pPr>
          <a:r>
            <a:rPr lang="en-US" sz="2100" kern="1200"/>
            <a:t>Questions to consider</a:t>
          </a:r>
        </a:p>
      </dsp:txBody>
      <dsp:txXfrm>
        <a:off x="343763" y="2990016"/>
        <a:ext cx="432849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612D3-6481-4AF0-B307-8C4DB761BBBF}">
      <dsp:nvSpPr>
        <dsp:cNvPr id="0" name=""/>
        <dsp:cNvSpPr/>
      </dsp:nvSpPr>
      <dsp:spPr>
        <a:xfrm>
          <a:off x="0" y="443016"/>
          <a:ext cx="6270029" cy="2209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624" tIns="479044" rIns="48662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Check how the district gathers race and/or ethnic information</a:t>
          </a:r>
        </a:p>
        <a:p>
          <a:pPr marL="228600" lvl="1" indent="-228600" algn="l" defTabSz="1022350">
            <a:lnSpc>
              <a:spcPct val="90000"/>
            </a:lnSpc>
            <a:spcBef>
              <a:spcPct val="0"/>
            </a:spcBef>
            <a:spcAft>
              <a:spcPct val="15000"/>
            </a:spcAft>
            <a:buChar char="•"/>
          </a:pPr>
          <a:r>
            <a:rPr lang="en-US" sz="2300" kern="1200" dirty="0"/>
            <a:t>Check to make sure the teams are identifying students based on the data gathered.</a:t>
          </a:r>
        </a:p>
      </dsp:txBody>
      <dsp:txXfrm>
        <a:off x="0" y="443016"/>
        <a:ext cx="6270029" cy="2209725"/>
      </dsp:txXfrm>
    </dsp:sp>
    <dsp:sp modelId="{61D17076-34AC-4A89-A4DD-BAA03E9E4C52}">
      <dsp:nvSpPr>
        <dsp:cNvPr id="0" name=""/>
        <dsp:cNvSpPr/>
      </dsp:nvSpPr>
      <dsp:spPr>
        <a:xfrm>
          <a:off x="313501" y="103536"/>
          <a:ext cx="4389020"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95" tIns="0" rIns="165895" bIns="0" numCol="1" spcCol="1270" anchor="ctr" anchorCtr="0">
          <a:noAutofit/>
        </a:bodyPr>
        <a:lstStyle/>
        <a:p>
          <a:pPr marL="0" lvl="0" indent="0" algn="l" defTabSz="1022350">
            <a:lnSpc>
              <a:spcPct val="90000"/>
            </a:lnSpc>
            <a:spcBef>
              <a:spcPct val="0"/>
            </a:spcBef>
            <a:spcAft>
              <a:spcPct val="35000"/>
            </a:spcAft>
            <a:buNone/>
          </a:pPr>
          <a:r>
            <a:rPr lang="en-US" sz="2300" kern="1200"/>
            <a:t>Data to consider</a:t>
          </a:r>
        </a:p>
      </dsp:txBody>
      <dsp:txXfrm>
        <a:off x="346645" y="136680"/>
        <a:ext cx="4322732" cy="612672"/>
      </dsp:txXfrm>
    </dsp:sp>
    <dsp:sp modelId="{440BD9A5-450E-4663-ACCB-AF49EF64074A}">
      <dsp:nvSpPr>
        <dsp:cNvPr id="0" name=""/>
        <dsp:cNvSpPr/>
      </dsp:nvSpPr>
      <dsp:spPr>
        <a:xfrm>
          <a:off x="0" y="3116421"/>
          <a:ext cx="6270029" cy="3115349"/>
        </a:xfrm>
        <a:prstGeom prst="rect">
          <a:avLst/>
        </a:prstGeom>
        <a:solidFill>
          <a:schemeClr val="lt1">
            <a:alpha val="90000"/>
            <a:hueOff val="0"/>
            <a:satOff val="0"/>
            <a:lumOff val="0"/>
            <a:alphaOff val="0"/>
          </a:schemeClr>
        </a:solidFill>
        <a:ln w="12700" cap="flat" cmpd="sng" algn="ctr">
          <a:solidFill>
            <a:schemeClr val="accent2">
              <a:hueOff val="-5241897"/>
              <a:satOff val="20501"/>
              <a:lumOff val="2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624" tIns="479044" rIns="48662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Does your district have established detailed written policy and procedures to guide IEP teams in eligibility determinations?</a:t>
          </a:r>
        </a:p>
        <a:p>
          <a:pPr marL="228600" lvl="1" indent="-228600" algn="l" defTabSz="1022350">
            <a:lnSpc>
              <a:spcPct val="90000"/>
            </a:lnSpc>
            <a:spcBef>
              <a:spcPct val="0"/>
            </a:spcBef>
            <a:spcAft>
              <a:spcPct val="15000"/>
            </a:spcAft>
            <a:buChar char="•"/>
          </a:pPr>
          <a:r>
            <a:rPr lang="en-US" sz="2300" kern="1200" dirty="0"/>
            <a:t>Have you considered why one or more racial or ethnic groups is over-identified in your district in certain disability categories?</a:t>
          </a:r>
        </a:p>
      </dsp:txBody>
      <dsp:txXfrm>
        <a:off x="0" y="3116421"/>
        <a:ext cx="6270029" cy="3115349"/>
      </dsp:txXfrm>
    </dsp:sp>
    <dsp:sp modelId="{E299238A-DC31-4318-AFDD-BFD7DE747107}">
      <dsp:nvSpPr>
        <dsp:cNvPr id="0" name=""/>
        <dsp:cNvSpPr/>
      </dsp:nvSpPr>
      <dsp:spPr>
        <a:xfrm>
          <a:off x="313501" y="2776941"/>
          <a:ext cx="4389020" cy="678960"/>
        </a:xfrm>
        <a:prstGeom prst="roundRect">
          <a:avLst/>
        </a:prstGeom>
        <a:solidFill>
          <a:schemeClr val="accent2">
            <a:hueOff val="-5241897"/>
            <a:satOff val="20501"/>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895" tIns="0" rIns="165895" bIns="0" numCol="1" spcCol="1270" anchor="ctr" anchorCtr="0">
          <a:noAutofit/>
        </a:bodyPr>
        <a:lstStyle/>
        <a:p>
          <a:pPr marL="0" lvl="0" indent="0" algn="l" defTabSz="1022350">
            <a:lnSpc>
              <a:spcPct val="90000"/>
            </a:lnSpc>
            <a:spcBef>
              <a:spcPct val="0"/>
            </a:spcBef>
            <a:spcAft>
              <a:spcPct val="35000"/>
            </a:spcAft>
            <a:buNone/>
          </a:pPr>
          <a:r>
            <a:rPr lang="en-US" sz="2300" kern="1200"/>
            <a:t>Questions to consider</a:t>
          </a:r>
        </a:p>
      </dsp:txBody>
      <dsp:txXfrm>
        <a:off x="346645" y="2810085"/>
        <a:ext cx="4322732"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6C3B-E09C-499A-BAF4-6A54FE170354}">
      <dsp:nvSpPr>
        <dsp:cNvPr id="0" name=""/>
        <dsp:cNvSpPr/>
      </dsp:nvSpPr>
      <dsp:spPr>
        <a:xfrm>
          <a:off x="0" y="346823"/>
          <a:ext cx="10515600" cy="10473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Locate your Board approved Policies and internal practices then complete the Toolkit aligned to the appropriate indicator. </a:t>
          </a:r>
        </a:p>
      </dsp:txBody>
      <dsp:txXfrm>
        <a:off x="0" y="346823"/>
        <a:ext cx="10515600" cy="1047375"/>
      </dsp:txXfrm>
    </dsp:sp>
    <dsp:sp modelId="{2B0DCAFE-A3F9-4FC9-B24A-036D3E3879FA}">
      <dsp:nvSpPr>
        <dsp:cNvPr id="0" name=""/>
        <dsp:cNvSpPr/>
      </dsp:nvSpPr>
      <dsp:spPr>
        <a:xfrm>
          <a:off x="525780" y="66383"/>
          <a:ext cx="7360920"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Locate</a:t>
          </a:r>
        </a:p>
      </dsp:txBody>
      <dsp:txXfrm>
        <a:off x="553160" y="93763"/>
        <a:ext cx="7306160" cy="506120"/>
      </dsp:txXfrm>
    </dsp:sp>
    <dsp:sp modelId="{0887E3B6-CFB7-4FD4-9A73-3C2F1A9B1F80}">
      <dsp:nvSpPr>
        <dsp:cNvPr id="0" name=""/>
        <dsp:cNvSpPr/>
      </dsp:nvSpPr>
      <dsp:spPr>
        <a:xfrm>
          <a:off x="0" y="1777239"/>
          <a:ext cx="10515600" cy="1047375"/>
        </a:xfrm>
        <a:prstGeom prst="rect">
          <a:avLst/>
        </a:prstGeom>
        <a:solidFill>
          <a:schemeClr val="lt1">
            <a:alpha val="90000"/>
            <a:hueOff val="0"/>
            <a:satOff val="0"/>
            <a:lumOff val="0"/>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Complete the toolkit practice and procedure questions and develop an improvement plan.  </a:t>
          </a:r>
        </a:p>
      </dsp:txBody>
      <dsp:txXfrm>
        <a:off x="0" y="1777239"/>
        <a:ext cx="10515600" cy="1047375"/>
      </dsp:txXfrm>
    </dsp:sp>
    <dsp:sp modelId="{8CD938FE-40FC-4C7B-848E-8FE38EFD6EEF}">
      <dsp:nvSpPr>
        <dsp:cNvPr id="0" name=""/>
        <dsp:cNvSpPr/>
      </dsp:nvSpPr>
      <dsp:spPr>
        <a:xfrm>
          <a:off x="525780" y="1496799"/>
          <a:ext cx="7360920" cy="560880"/>
        </a:xfrm>
        <a:prstGeom prst="roundRect">
          <a:avLst/>
        </a:prstGeom>
        <a:solidFill>
          <a:schemeClr val="accent5">
            <a:hueOff val="-6288281"/>
            <a:satOff val="-50000"/>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Complete</a:t>
          </a:r>
        </a:p>
      </dsp:txBody>
      <dsp:txXfrm>
        <a:off x="553160" y="1524179"/>
        <a:ext cx="7306160" cy="506120"/>
      </dsp:txXfrm>
    </dsp:sp>
    <dsp:sp modelId="{DD4F40A3-2122-4FE5-A817-1E98D7E96628}">
      <dsp:nvSpPr>
        <dsp:cNvPr id="0" name=""/>
        <dsp:cNvSpPr/>
      </dsp:nvSpPr>
      <dsp:spPr>
        <a:xfrm>
          <a:off x="0" y="3207654"/>
          <a:ext cx="10515600" cy="1077300"/>
        </a:xfrm>
        <a:prstGeom prst="rect">
          <a:avLst/>
        </a:prstGeom>
        <a:solidFill>
          <a:schemeClr val="lt1">
            <a:alpha val="90000"/>
            <a:hueOff val="0"/>
            <a:satOff val="0"/>
            <a:lumOff val="0"/>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a:t>Implement improvement plan and monitor progress and report twice in the spring. </a:t>
          </a:r>
          <a:endParaRPr lang="en-US" sz="1900" kern="1200" dirty="0"/>
        </a:p>
      </dsp:txBody>
      <dsp:txXfrm>
        <a:off x="0" y="3207654"/>
        <a:ext cx="10515600" cy="1077300"/>
      </dsp:txXfrm>
    </dsp:sp>
    <dsp:sp modelId="{AD1CC8A0-E49A-4F57-A81F-BD7226CA8DD2}">
      <dsp:nvSpPr>
        <dsp:cNvPr id="0" name=""/>
        <dsp:cNvSpPr/>
      </dsp:nvSpPr>
      <dsp:spPr>
        <a:xfrm>
          <a:off x="525780" y="2927214"/>
          <a:ext cx="7360920" cy="560880"/>
        </a:xfrm>
        <a:prstGeom prst="roundRect">
          <a:avLst/>
        </a:prstGeom>
        <a:solidFill>
          <a:schemeClr val="accent5">
            <a:hueOff val="-12576562"/>
            <a:satOff val="-100000"/>
            <a:lumOff val="1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Monitor</a:t>
          </a:r>
        </a:p>
      </dsp:txBody>
      <dsp:txXfrm>
        <a:off x="553160" y="2954594"/>
        <a:ext cx="730616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discussion for Indicators 4, 9, &amp; 10.  This session is recorded and posted on the Compliance page of the SDE </a:t>
            </a:r>
            <a:r>
              <a:rPr lang="en-US"/>
              <a:t>website. </a:t>
            </a:r>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340856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determinations have three ***, you are required to complete the appropriate toolkit in </a:t>
            </a:r>
            <a:r>
              <a:rPr lang="en-US" dirty="0" err="1"/>
              <a:t>EdPlan</a:t>
            </a:r>
            <a:r>
              <a:rPr lang="en-US" dirty="0"/>
              <a:t>.    </a:t>
            </a:r>
          </a:p>
          <a:p>
            <a:endParaRPr lang="en-US" dirty="0"/>
          </a:p>
          <a:p>
            <a:r>
              <a:rPr lang="en-US" dirty="0"/>
              <a:t>You are highly encouraged to really look at why you are struggling with this indicator.  It is also highly recommended that you develop a team to identify the root cause, then develop and implement a plan of improvement.  </a:t>
            </a:r>
          </a:p>
          <a:p>
            <a:endParaRPr lang="en-US" dirty="0"/>
          </a:p>
          <a:p>
            <a:r>
              <a:rPr lang="en-US" dirty="0"/>
              <a:t>In the past, we have seen a correlation between one or more of these Indicators and becoming Significantly Disproportionate which will require the district to set aside funds to address the issue. </a:t>
            </a:r>
          </a:p>
        </p:txBody>
      </p:sp>
      <p:sp>
        <p:nvSpPr>
          <p:cNvPr id="4" name="Slide Number Placeholder 3"/>
          <p:cNvSpPr>
            <a:spLocks noGrp="1"/>
          </p:cNvSpPr>
          <p:nvPr>
            <p:ph type="sldNum" sz="quarter" idx="5"/>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321690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4 Toolkit is in </a:t>
            </a:r>
            <a:r>
              <a:rPr lang="en-US" dirty="0" err="1"/>
              <a:t>EdPlan</a:t>
            </a:r>
            <a:r>
              <a:rPr lang="en-US" dirty="0"/>
              <a:t>.</a:t>
            </a:r>
          </a:p>
        </p:txBody>
      </p:sp>
      <p:sp>
        <p:nvSpPr>
          <p:cNvPr id="4" name="Slide Number Placeholder 3"/>
          <p:cNvSpPr>
            <a:spLocks noGrp="1"/>
          </p:cNvSpPr>
          <p:nvPr>
            <p:ph type="sldNum" sz="quarter" idx="10"/>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277157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Practice and Procedure Plans and add indicator 4 Improvement plan. </a:t>
            </a:r>
          </a:p>
        </p:txBody>
      </p:sp>
      <p:sp>
        <p:nvSpPr>
          <p:cNvPr id="4" name="Slide Number Placeholder 3"/>
          <p:cNvSpPr>
            <a:spLocks noGrp="1"/>
          </p:cNvSpPr>
          <p:nvPr>
            <p:ph type="sldNum" sz="quarter" idx="5"/>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424458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Toolkits are located in </a:t>
            </a:r>
            <a:r>
              <a:rPr lang="en-US" dirty="0" err="1"/>
              <a:t>EdPlan</a:t>
            </a:r>
            <a:r>
              <a:rPr lang="en-US" dirty="0"/>
              <a:t>.  Select Tools from the menu bar. </a:t>
            </a:r>
          </a:p>
        </p:txBody>
      </p:sp>
      <p:sp>
        <p:nvSpPr>
          <p:cNvPr id="4" name="Slide Number Placeholder 3"/>
          <p:cNvSpPr>
            <a:spLocks noGrp="1"/>
          </p:cNvSpPr>
          <p:nvPr>
            <p:ph type="sldNum" sz="quarter" idx="5"/>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422511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Tools, the secondary menu bar opens, and you will click on the Indicator tab.</a:t>
            </a:r>
          </a:p>
        </p:txBody>
      </p:sp>
      <p:sp>
        <p:nvSpPr>
          <p:cNvPr id="4" name="Slide Number Placeholder 3"/>
          <p:cNvSpPr>
            <a:spLocks noGrp="1"/>
          </p:cNvSpPr>
          <p:nvPr>
            <p:ph type="sldNum" sz="quarter" idx="5"/>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330040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current school year.  </a:t>
            </a:r>
          </a:p>
          <a:p>
            <a:r>
              <a:rPr lang="en-US" dirty="0"/>
              <a:t>You will be able to return to the previous year’s plan to review the plan and progress from the previous by selecting the previous year.  </a:t>
            </a:r>
          </a:p>
          <a:p>
            <a:r>
              <a:rPr lang="en-US" dirty="0"/>
              <a:t>This will assist you with completing the current year’s plan.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156696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appropriate indicator and open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the indicator is noncompliant , you will be able to open the indicator.  If it is compliant, you will not be able to access the toolkit.   </a:t>
            </a:r>
          </a:p>
          <a:p>
            <a:r>
              <a:rPr lang="en-US" dirty="0"/>
              <a:t> </a:t>
            </a:r>
          </a:p>
        </p:txBody>
      </p:sp>
      <p:sp>
        <p:nvSpPr>
          <p:cNvPr id="4" name="Slide Number Placeholder 3"/>
          <p:cNvSpPr>
            <a:spLocks noGrp="1"/>
          </p:cNvSpPr>
          <p:nvPr>
            <p:ph type="sldNum" sz="quarter" idx="5"/>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414382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 tile will open to the indicator detail page.  Select the current year.</a:t>
            </a:r>
          </a:p>
        </p:txBody>
      </p:sp>
      <p:sp>
        <p:nvSpPr>
          <p:cNvPr id="4" name="Slide Number Placeholder 3"/>
          <p:cNvSpPr>
            <a:spLocks noGrp="1"/>
          </p:cNvSpPr>
          <p:nvPr>
            <p:ph type="sldNum" sz="quarter" idx="5"/>
          </p:nvPr>
        </p:nvSpPr>
        <p:spPr/>
        <p:txBody>
          <a:bodyPr/>
          <a:lstStyle/>
          <a:p>
            <a:fld id="{511936F9-C00C-D84D-AB08-223138E554E6}" type="slidenum">
              <a:rPr lang="en-US" smtClean="0"/>
              <a:t>17</a:t>
            </a:fld>
            <a:endParaRPr lang="en-US"/>
          </a:p>
        </p:txBody>
      </p:sp>
    </p:spTree>
    <p:extLst>
      <p:ext uri="{BB962C8B-B14F-4D97-AF65-F5344CB8AC3E}">
        <p14:creationId xmlns:p14="http://schemas.microsoft.com/office/powerpoint/2010/main" val="375476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review the timelines on the indicator detail page .  </a:t>
            </a:r>
          </a:p>
        </p:txBody>
      </p:sp>
      <p:sp>
        <p:nvSpPr>
          <p:cNvPr id="4" name="Slide Number Placeholder 3"/>
          <p:cNvSpPr>
            <a:spLocks noGrp="1"/>
          </p:cNvSpPr>
          <p:nvPr>
            <p:ph type="sldNum" sz="quarter" idx="5"/>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269904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toolkit will list the indicator purpose.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19</a:t>
            </a:fld>
            <a:endParaRPr lang="en-US"/>
          </a:p>
        </p:txBody>
      </p:sp>
    </p:spTree>
    <p:extLst>
      <p:ext uri="{BB962C8B-B14F-4D97-AF65-F5344CB8AC3E}">
        <p14:creationId xmlns:p14="http://schemas.microsoft.com/office/powerpoint/2010/main" val="307354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discussing:  </a:t>
            </a:r>
          </a:p>
        </p:txBody>
      </p:sp>
      <p:sp>
        <p:nvSpPr>
          <p:cNvPr id="4" name="Slide Number Placeholder 3"/>
          <p:cNvSpPr>
            <a:spLocks noGrp="1"/>
          </p:cNvSpPr>
          <p:nvPr>
            <p:ph type="sldNum" sz="quarter" idx="10"/>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80869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Each toolkit will list the required activities.   </a:t>
            </a:r>
            <a:endParaRPr lang="en-US" sz="1800" dirty="0">
              <a:effectLst/>
              <a:latin typeface="Arial" panose="020B0604020202020204" pitchFamily="34" charset="0"/>
              <a:ea typeface="Arial" panose="020B0604020202020204" pitchFamily="34" charset="0"/>
            </a:endParaRPr>
          </a:p>
          <a:p>
            <a:endParaRPr lang="en-US" dirty="0"/>
          </a:p>
          <a:p>
            <a:r>
              <a:rPr lang="en-US" dirty="0"/>
              <a:t>Complete the Assurance Statement. </a:t>
            </a:r>
          </a:p>
        </p:txBody>
      </p:sp>
      <p:sp>
        <p:nvSpPr>
          <p:cNvPr id="4" name="Slide Number Placeholder 3"/>
          <p:cNvSpPr>
            <a:spLocks noGrp="1"/>
          </p:cNvSpPr>
          <p:nvPr>
            <p:ph type="sldNum" sz="quarter" idx="5"/>
          </p:nvPr>
        </p:nvSpPr>
        <p:spPr/>
        <p:txBody>
          <a:bodyPr/>
          <a:lstStyle/>
          <a:p>
            <a:fld id="{511936F9-C00C-D84D-AB08-223138E554E6}" type="slidenum">
              <a:rPr lang="en-US" smtClean="0"/>
              <a:t>20</a:t>
            </a:fld>
            <a:endParaRPr lang="en-US"/>
          </a:p>
        </p:txBody>
      </p:sp>
    </p:spTree>
    <p:extLst>
      <p:ext uri="{BB962C8B-B14F-4D97-AF65-F5344CB8AC3E}">
        <p14:creationId xmlns:p14="http://schemas.microsoft.com/office/powerpoint/2010/main" val="4079040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and submit the root cause summary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21</a:t>
            </a:fld>
            <a:endParaRPr lang="en-US"/>
          </a:p>
        </p:txBody>
      </p:sp>
    </p:spTree>
    <p:extLst>
      <p:ext uri="{BB962C8B-B14F-4D97-AF65-F5344CB8AC3E}">
        <p14:creationId xmlns:p14="http://schemas.microsoft.com/office/powerpoint/2010/main" val="169111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Detail the improvement plan here and submit.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22</a:t>
            </a:fld>
            <a:endParaRPr lang="en-US"/>
          </a:p>
        </p:txBody>
      </p:sp>
    </p:spTree>
    <p:extLst>
      <p:ext uri="{BB962C8B-B14F-4D97-AF65-F5344CB8AC3E}">
        <p14:creationId xmlns:p14="http://schemas.microsoft.com/office/powerpoint/2010/main" val="3772382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Upload supporting documentation here. </a:t>
            </a:r>
          </a:p>
          <a:p>
            <a:r>
              <a:rPr lang="en-US" dirty="0"/>
              <a:t>Located at the bottom is where you will upload your policy, procedures, and practices.  Please make sure and title your uploads.</a:t>
            </a:r>
          </a:p>
        </p:txBody>
      </p:sp>
      <p:sp>
        <p:nvSpPr>
          <p:cNvPr id="4" name="Slide Number Placeholder 3"/>
          <p:cNvSpPr>
            <a:spLocks noGrp="1"/>
          </p:cNvSpPr>
          <p:nvPr>
            <p:ph type="sldNum" sz="quarter" idx="5"/>
          </p:nvPr>
        </p:nvSpPr>
        <p:spPr/>
        <p:txBody>
          <a:bodyPr/>
          <a:lstStyle/>
          <a:p>
            <a:fld id="{511936F9-C00C-D84D-AB08-223138E554E6}" type="slidenum">
              <a:rPr lang="en-US" smtClean="0"/>
              <a:t>23</a:t>
            </a:fld>
            <a:endParaRPr lang="en-US"/>
          </a:p>
        </p:txBody>
      </p:sp>
    </p:spTree>
    <p:extLst>
      <p:ext uri="{BB962C8B-B14F-4D97-AF65-F5344CB8AC3E}">
        <p14:creationId xmlns:p14="http://schemas.microsoft.com/office/powerpoint/2010/main" val="17293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24</a:t>
            </a:fld>
            <a:endParaRPr lang="en-US"/>
          </a:p>
        </p:txBody>
      </p:sp>
    </p:spTree>
    <p:extLst>
      <p:ext uri="{BB962C8B-B14F-4D97-AF65-F5344CB8AC3E}">
        <p14:creationId xmlns:p14="http://schemas.microsoft.com/office/powerpoint/2010/main" val="153056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the reporting in </a:t>
            </a:r>
            <a:r>
              <a:rPr lang="en-US" dirty="0" err="1"/>
              <a:t>EdPlan</a:t>
            </a:r>
            <a:r>
              <a:rPr lang="en-US" dirty="0"/>
              <a:t>, select Reports on the menu page.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25</a:t>
            </a:fld>
            <a:endParaRPr lang="en-US"/>
          </a:p>
        </p:txBody>
      </p:sp>
    </p:spTree>
    <p:extLst>
      <p:ext uri="{BB962C8B-B14F-4D97-AF65-F5344CB8AC3E}">
        <p14:creationId xmlns:p14="http://schemas.microsoft.com/office/powerpoint/2010/main" val="1095655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t>
            </a:r>
            <a:r>
              <a:rPr lang="en-US" dirty="0" err="1"/>
              <a:t>EdPlan</a:t>
            </a:r>
            <a:r>
              <a:rPr lang="en-US" dirty="0"/>
              <a:t> Insights.</a:t>
            </a:r>
          </a:p>
        </p:txBody>
      </p:sp>
      <p:sp>
        <p:nvSpPr>
          <p:cNvPr id="4" name="Slide Number Placeholder 3"/>
          <p:cNvSpPr>
            <a:spLocks noGrp="1"/>
          </p:cNvSpPr>
          <p:nvPr>
            <p:ph type="sldNum" sz="quarter" idx="10"/>
          </p:nvPr>
        </p:nvSpPr>
        <p:spPr/>
        <p:txBody>
          <a:bodyPr/>
          <a:lstStyle/>
          <a:p>
            <a:fld id="{511936F9-C00C-D84D-AB08-223138E554E6}" type="slidenum">
              <a:rPr lang="en-US" smtClean="0"/>
              <a:t>26</a:t>
            </a:fld>
            <a:endParaRPr lang="en-US"/>
          </a:p>
        </p:txBody>
      </p:sp>
    </p:spTree>
    <p:extLst>
      <p:ext uri="{BB962C8B-B14F-4D97-AF65-F5344CB8AC3E}">
        <p14:creationId xmlns:p14="http://schemas.microsoft.com/office/powerpoint/2010/main" val="458836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the reporting in </a:t>
            </a:r>
            <a:r>
              <a:rPr lang="en-US" dirty="0" err="1"/>
              <a:t>EdPlan</a:t>
            </a:r>
            <a:r>
              <a:rPr lang="en-US" dirty="0"/>
              <a:t>, go to Ok Reports.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27</a:t>
            </a:fld>
            <a:endParaRPr lang="en-US"/>
          </a:p>
        </p:txBody>
      </p:sp>
    </p:spTree>
    <p:extLst>
      <p:ext uri="{BB962C8B-B14F-4D97-AF65-F5344CB8AC3E}">
        <p14:creationId xmlns:p14="http://schemas.microsoft.com/office/powerpoint/2010/main" val="50860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Reports Library</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28</a:t>
            </a:fld>
            <a:endParaRPr lang="en-US"/>
          </a:p>
        </p:txBody>
      </p:sp>
    </p:spTree>
    <p:extLst>
      <p:ext uri="{BB962C8B-B14F-4D97-AF65-F5344CB8AC3E}">
        <p14:creationId xmlns:p14="http://schemas.microsoft.com/office/powerpoint/2010/main" val="1788277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4A-Rates of suspension for students with disabilities and long-term suspensions/expulsions.</a:t>
            </a:r>
          </a:p>
          <a:p>
            <a:r>
              <a:rPr lang="en-US" dirty="0"/>
              <a:t>4B- Practices contributing to findings that don’t comply with requirements, a) significant discrepancy of racial identity or b)PPP.  </a:t>
            </a:r>
          </a:p>
        </p:txBody>
      </p:sp>
      <p:sp>
        <p:nvSpPr>
          <p:cNvPr id="4" name="Slide Number Placeholder 3"/>
          <p:cNvSpPr>
            <a:spLocks noGrp="1"/>
          </p:cNvSpPr>
          <p:nvPr>
            <p:ph type="sldNum" sz="quarter" idx="10"/>
          </p:nvPr>
        </p:nvSpPr>
        <p:spPr/>
        <p:txBody>
          <a:bodyPr/>
          <a:lstStyle/>
          <a:p>
            <a:fld id="{511936F9-C00C-D84D-AB08-223138E554E6}" type="slidenum">
              <a:rPr lang="en-US" smtClean="0"/>
              <a:t>29</a:t>
            </a:fld>
            <a:endParaRPr lang="en-US"/>
          </a:p>
        </p:txBody>
      </p:sp>
    </p:spTree>
    <p:extLst>
      <p:ext uri="{BB962C8B-B14F-4D97-AF65-F5344CB8AC3E}">
        <p14:creationId xmlns:p14="http://schemas.microsoft.com/office/powerpoint/2010/main" val="79851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41901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to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30</a:t>
            </a:fld>
            <a:endParaRPr lang="en-US"/>
          </a:p>
        </p:txBody>
      </p:sp>
    </p:spTree>
    <p:extLst>
      <p:ext uri="{BB962C8B-B14F-4D97-AF65-F5344CB8AC3E}">
        <p14:creationId xmlns:p14="http://schemas.microsoft.com/office/powerpoint/2010/main" val="1341599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End of Year</a:t>
            </a:r>
          </a:p>
        </p:txBody>
      </p:sp>
      <p:sp>
        <p:nvSpPr>
          <p:cNvPr id="4" name="Slide Number Placeholder 3"/>
          <p:cNvSpPr>
            <a:spLocks noGrp="1"/>
          </p:cNvSpPr>
          <p:nvPr>
            <p:ph type="sldNum" sz="quarter" idx="5"/>
          </p:nvPr>
        </p:nvSpPr>
        <p:spPr/>
        <p:txBody>
          <a:bodyPr/>
          <a:lstStyle/>
          <a:p>
            <a:fld id="{511936F9-C00C-D84D-AB08-223138E554E6}" type="slidenum">
              <a:rPr lang="en-US" smtClean="0"/>
              <a:t>31</a:t>
            </a:fld>
            <a:endParaRPr lang="en-US"/>
          </a:p>
        </p:txBody>
      </p:sp>
    </p:spTree>
    <p:extLst>
      <p:ext uri="{BB962C8B-B14F-4D97-AF65-F5344CB8AC3E}">
        <p14:creationId xmlns:p14="http://schemas.microsoft.com/office/powerpoint/2010/main" val="2054529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 Report</a:t>
            </a:r>
          </a:p>
        </p:txBody>
      </p:sp>
      <p:sp>
        <p:nvSpPr>
          <p:cNvPr id="4" name="Slide Number Placeholder 3"/>
          <p:cNvSpPr>
            <a:spLocks noGrp="1"/>
          </p:cNvSpPr>
          <p:nvPr>
            <p:ph type="sldNum" sz="quarter" idx="5"/>
          </p:nvPr>
        </p:nvSpPr>
        <p:spPr/>
        <p:txBody>
          <a:bodyPr/>
          <a:lstStyle/>
          <a:p>
            <a:fld id="{511936F9-C00C-D84D-AB08-223138E554E6}" type="slidenum">
              <a:rPr lang="en-US" smtClean="0"/>
              <a:t>32</a:t>
            </a:fld>
            <a:endParaRPr lang="en-US"/>
          </a:p>
        </p:txBody>
      </p:sp>
    </p:spTree>
    <p:extLst>
      <p:ext uri="{BB962C8B-B14F-4D97-AF65-F5344CB8AC3E}">
        <p14:creationId xmlns:p14="http://schemas.microsoft.com/office/powerpoint/2010/main" val="3638692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and ethnic groups in special education related services</a:t>
            </a:r>
          </a:p>
        </p:txBody>
      </p:sp>
      <p:sp>
        <p:nvSpPr>
          <p:cNvPr id="4" name="Slide Number Placeholder 3"/>
          <p:cNvSpPr>
            <a:spLocks noGrp="1"/>
          </p:cNvSpPr>
          <p:nvPr>
            <p:ph type="sldNum" sz="quarter" idx="10"/>
          </p:nvPr>
        </p:nvSpPr>
        <p:spPr/>
        <p:txBody>
          <a:bodyPr/>
          <a:lstStyle/>
          <a:p>
            <a:fld id="{511936F9-C00C-D84D-AB08-223138E554E6}" type="slidenum">
              <a:rPr lang="en-US" smtClean="0"/>
              <a:t>33</a:t>
            </a:fld>
            <a:endParaRPr lang="en-US"/>
          </a:p>
        </p:txBody>
      </p:sp>
    </p:spTree>
    <p:extLst>
      <p:ext uri="{BB962C8B-B14F-4D97-AF65-F5344CB8AC3E}">
        <p14:creationId xmlns:p14="http://schemas.microsoft.com/office/powerpoint/2010/main" val="137769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to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34</a:t>
            </a:fld>
            <a:endParaRPr lang="en-US"/>
          </a:p>
        </p:txBody>
      </p:sp>
    </p:spTree>
    <p:extLst>
      <p:ext uri="{BB962C8B-B14F-4D97-AF65-F5344CB8AC3E}">
        <p14:creationId xmlns:p14="http://schemas.microsoft.com/office/powerpoint/2010/main" val="1199886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Child Count</a:t>
            </a:r>
          </a:p>
        </p:txBody>
      </p:sp>
      <p:sp>
        <p:nvSpPr>
          <p:cNvPr id="4" name="Slide Number Placeholder 3"/>
          <p:cNvSpPr>
            <a:spLocks noGrp="1"/>
          </p:cNvSpPr>
          <p:nvPr>
            <p:ph type="sldNum" sz="quarter" idx="5"/>
          </p:nvPr>
        </p:nvSpPr>
        <p:spPr/>
        <p:txBody>
          <a:bodyPr/>
          <a:lstStyle/>
          <a:p>
            <a:fld id="{511936F9-C00C-D84D-AB08-223138E554E6}" type="slidenum">
              <a:rPr lang="en-US" smtClean="0"/>
              <a:t>35</a:t>
            </a:fld>
            <a:endParaRPr lang="en-US"/>
          </a:p>
        </p:txBody>
      </p:sp>
    </p:spTree>
    <p:extLst>
      <p:ext uri="{BB962C8B-B14F-4D97-AF65-F5344CB8AC3E}">
        <p14:creationId xmlns:p14="http://schemas.microsoft.com/office/powerpoint/2010/main" val="1689394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Child Count Report and appropriate year</a:t>
            </a:r>
          </a:p>
        </p:txBody>
      </p:sp>
      <p:sp>
        <p:nvSpPr>
          <p:cNvPr id="4" name="Slide Number Placeholder 3"/>
          <p:cNvSpPr>
            <a:spLocks noGrp="1"/>
          </p:cNvSpPr>
          <p:nvPr>
            <p:ph type="sldNum" sz="quarter" idx="5"/>
          </p:nvPr>
        </p:nvSpPr>
        <p:spPr/>
        <p:txBody>
          <a:bodyPr/>
          <a:lstStyle/>
          <a:p>
            <a:fld id="{511936F9-C00C-D84D-AB08-223138E554E6}" type="slidenum">
              <a:rPr lang="en-US" smtClean="0"/>
              <a:t>36</a:t>
            </a:fld>
            <a:endParaRPr lang="en-US"/>
          </a:p>
        </p:txBody>
      </p:sp>
    </p:spTree>
    <p:extLst>
      <p:ext uri="{BB962C8B-B14F-4D97-AF65-F5344CB8AC3E}">
        <p14:creationId xmlns:p14="http://schemas.microsoft.com/office/powerpoint/2010/main" val="1422060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Racial and Ethnic groups in a specific disability category.</a:t>
            </a:r>
          </a:p>
        </p:txBody>
      </p:sp>
      <p:sp>
        <p:nvSpPr>
          <p:cNvPr id="4" name="Slide Number Placeholder 3"/>
          <p:cNvSpPr>
            <a:spLocks noGrp="1"/>
          </p:cNvSpPr>
          <p:nvPr>
            <p:ph type="sldNum" sz="quarter" idx="10"/>
          </p:nvPr>
        </p:nvSpPr>
        <p:spPr/>
        <p:txBody>
          <a:bodyPr/>
          <a:lstStyle/>
          <a:p>
            <a:fld id="{511936F9-C00C-D84D-AB08-223138E554E6}" type="slidenum">
              <a:rPr lang="en-US" smtClean="0"/>
              <a:t>37</a:t>
            </a:fld>
            <a:endParaRPr lang="en-US"/>
          </a:p>
        </p:txBody>
      </p:sp>
    </p:spTree>
    <p:extLst>
      <p:ext uri="{BB962C8B-B14F-4D97-AF65-F5344CB8AC3E}">
        <p14:creationId xmlns:p14="http://schemas.microsoft.com/office/powerpoint/2010/main" val="2283940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to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38</a:t>
            </a:fld>
            <a:endParaRPr lang="en-US"/>
          </a:p>
        </p:txBody>
      </p:sp>
    </p:spTree>
    <p:extLst>
      <p:ext uri="{BB962C8B-B14F-4D97-AF65-F5344CB8AC3E}">
        <p14:creationId xmlns:p14="http://schemas.microsoft.com/office/powerpoint/2010/main" val="2710328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Child Count</a:t>
            </a:r>
          </a:p>
        </p:txBody>
      </p:sp>
      <p:sp>
        <p:nvSpPr>
          <p:cNvPr id="4" name="Slide Number Placeholder 3"/>
          <p:cNvSpPr>
            <a:spLocks noGrp="1"/>
          </p:cNvSpPr>
          <p:nvPr>
            <p:ph type="sldNum" sz="quarter" idx="5"/>
          </p:nvPr>
        </p:nvSpPr>
        <p:spPr/>
        <p:txBody>
          <a:bodyPr/>
          <a:lstStyle/>
          <a:p>
            <a:fld id="{511936F9-C00C-D84D-AB08-223138E554E6}" type="slidenum">
              <a:rPr lang="en-US" smtClean="0"/>
              <a:t>39</a:t>
            </a:fld>
            <a:endParaRPr lang="en-US"/>
          </a:p>
        </p:txBody>
      </p:sp>
    </p:spTree>
    <p:extLst>
      <p:ext uri="{BB962C8B-B14F-4D97-AF65-F5344CB8AC3E}">
        <p14:creationId xmlns:p14="http://schemas.microsoft.com/office/powerpoint/2010/main" val="60481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2888892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Child Count Report.</a:t>
            </a:r>
          </a:p>
        </p:txBody>
      </p:sp>
      <p:sp>
        <p:nvSpPr>
          <p:cNvPr id="4" name="Slide Number Placeholder 3"/>
          <p:cNvSpPr>
            <a:spLocks noGrp="1"/>
          </p:cNvSpPr>
          <p:nvPr>
            <p:ph type="sldNum" sz="quarter" idx="5"/>
          </p:nvPr>
        </p:nvSpPr>
        <p:spPr/>
        <p:txBody>
          <a:bodyPr/>
          <a:lstStyle/>
          <a:p>
            <a:fld id="{511936F9-C00C-D84D-AB08-223138E554E6}" type="slidenum">
              <a:rPr lang="en-US" smtClean="0"/>
              <a:t>40</a:t>
            </a:fld>
            <a:endParaRPr lang="en-US"/>
          </a:p>
        </p:txBody>
      </p:sp>
    </p:spTree>
    <p:extLst>
      <p:ext uri="{BB962C8B-B14F-4D97-AF65-F5344CB8AC3E}">
        <p14:creationId xmlns:p14="http://schemas.microsoft.com/office/powerpoint/2010/main" val="2702901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 plan of improvement.  (sample provided)</a:t>
            </a:r>
          </a:p>
        </p:txBody>
      </p:sp>
      <p:sp>
        <p:nvSpPr>
          <p:cNvPr id="4" name="Slide Number Placeholder 3"/>
          <p:cNvSpPr>
            <a:spLocks noGrp="1"/>
          </p:cNvSpPr>
          <p:nvPr>
            <p:ph type="sldNum" sz="quarter" idx="10"/>
          </p:nvPr>
        </p:nvSpPr>
        <p:spPr/>
        <p:txBody>
          <a:bodyPr/>
          <a:lstStyle/>
          <a:p>
            <a:fld id="{511936F9-C00C-D84D-AB08-223138E554E6}" type="slidenum">
              <a:rPr lang="en-US" smtClean="0"/>
              <a:t>41</a:t>
            </a:fld>
            <a:endParaRPr lang="en-US"/>
          </a:p>
        </p:txBody>
      </p:sp>
    </p:spTree>
    <p:extLst>
      <p:ext uri="{BB962C8B-B14F-4D97-AF65-F5344CB8AC3E}">
        <p14:creationId xmlns:p14="http://schemas.microsoft.com/office/powerpoint/2010/main" val="357512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 review identifies the districts progress or lack of progress.  </a:t>
            </a:r>
          </a:p>
          <a:p>
            <a:r>
              <a:rPr lang="en-US" dirty="0"/>
              <a:t>It will assist the district’s team in determining if the plan needs to be changed or continued.    </a:t>
            </a:r>
          </a:p>
          <a:p>
            <a:r>
              <a:rPr lang="en-US" dirty="0"/>
              <a:t>The last progress review will provide a starting point at the beginning of the next school year to continue implementing the plan. </a:t>
            </a:r>
          </a:p>
        </p:txBody>
      </p:sp>
      <p:sp>
        <p:nvSpPr>
          <p:cNvPr id="4" name="Slide Number Placeholder 3"/>
          <p:cNvSpPr>
            <a:spLocks noGrp="1"/>
          </p:cNvSpPr>
          <p:nvPr>
            <p:ph type="sldNum" sz="quarter" idx="10"/>
          </p:nvPr>
        </p:nvSpPr>
        <p:spPr/>
        <p:txBody>
          <a:bodyPr/>
          <a:lstStyle/>
          <a:p>
            <a:fld id="{511936F9-C00C-D84D-AB08-223138E554E6}" type="slidenum">
              <a:rPr lang="en-US" smtClean="0"/>
              <a:t>42</a:t>
            </a:fld>
            <a:endParaRPr lang="en-US"/>
          </a:p>
        </p:txBody>
      </p:sp>
    </p:spTree>
    <p:extLst>
      <p:ext uri="{BB962C8B-B14F-4D97-AF65-F5344CB8AC3E}">
        <p14:creationId xmlns:p14="http://schemas.microsoft.com/office/powerpoint/2010/main" val="1506025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43</a:t>
            </a:fld>
            <a:endParaRPr lang="en-US"/>
          </a:p>
        </p:txBody>
      </p:sp>
    </p:spTree>
    <p:extLst>
      <p:ext uri="{BB962C8B-B14F-4D97-AF65-F5344CB8AC3E}">
        <p14:creationId xmlns:p14="http://schemas.microsoft.com/office/powerpoint/2010/main" val="2712750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44</a:t>
            </a:fld>
            <a:endParaRPr lang="en-US"/>
          </a:p>
        </p:txBody>
      </p:sp>
    </p:spTree>
    <p:extLst>
      <p:ext uri="{BB962C8B-B14F-4D97-AF65-F5344CB8AC3E}">
        <p14:creationId xmlns:p14="http://schemas.microsoft.com/office/powerpoint/2010/main" val="4098886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 tab is where you will find the toolkits for each indicator.</a:t>
            </a:r>
          </a:p>
        </p:txBody>
      </p:sp>
      <p:sp>
        <p:nvSpPr>
          <p:cNvPr id="4" name="Slide Number Placeholder 3"/>
          <p:cNvSpPr>
            <a:spLocks noGrp="1"/>
          </p:cNvSpPr>
          <p:nvPr>
            <p:ph type="sldNum" sz="quarter" idx="5"/>
          </p:nvPr>
        </p:nvSpPr>
        <p:spPr/>
        <p:txBody>
          <a:bodyPr/>
          <a:lstStyle/>
          <a:p>
            <a:fld id="{511936F9-C00C-D84D-AB08-223138E554E6}" type="slidenum">
              <a:rPr lang="en-US" smtClean="0"/>
              <a:t>45</a:t>
            </a:fld>
            <a:endParaRPr lang="en-US"/>
          </a:p>
        </p:txBody>
      </p:sp>
    </p:spTree>
    <p:extLst>
      <p:ext uri="{BB962C8B-B14F-4D97-AF65-F5344CB8AC3E}">
        <p14:creationId xmlns:p14="http://schemas.microsoft.com/office/powerpoint/2010/main" val="3760484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46</a:t>
            </a:fld>
            <a:endParaRPr lang="en-US"/>
          </a:p>
        </p:txBody>
      </p:sp>
    </p:spTree>
    <p:extLst>
      <p:ext uri="{BB962C8B-B14F-4D97-AF65-F5344CB8AC3E}">
        <p14:creationId xmlns:p14="http://schemas.microsoft.com/office/powerpoint/2010/main" val="1393936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47</a:t>
            </a:fld>
            <a:endParaRPr lang="en-US"/>
          </a:p>
        </p:txBody>
      </p:sp>
    </p:spTree>
    <p:extLst>
      <p:ext uri="{BB962C8B-B14F-4D97-AF65-F5344CB8AC3E}">
        <p14:creationId xmlns:p14="http://schemas.microsoft.com/office/powerpoint/2010/main" val="1469356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511936F9-C00C-D84D-AB08-223138E554E6}" type="slidenum">
              <a:rPr lang="en-US" smtClean="0"/>
              <a:t>48</a:t>
            </a:fld>
            <a:endParaRPr lang="en-US"/>
          </a:p>
        </p:txBody>
      </p:sp>
    </p:spTree>
    <p:extLst>
      <p:ext uri="{BB962C8B-B14F-4D97-AF65-F5344CB8AC3E}">
        <p14:creationId xmlns:p14="http://schemas.microsoft.com/office/powerpoint/2010/main" val="694384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49</a:t>
            </a:fld>
            <a:endParaRPr lang="en-US"/>
          </a:p>
        </p:txBody>
      </p:sp>
    </p:spTree>
    <p:extLst>
      <p:ext uri="{BB962C8B-B14F-4D97-AF65-F5344CB8AC3E}">
        <p14:creationId xmlns:p14="http://schemas.microsoft.com/office/powerpoint/2010/main" val="273966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DDP has three asterisks *** the district is required to submit the Board Approved Policy aligned to the indicator by December 31</a:t>
            </a:r>
            <a:r>
              <a:rPr lang="en-US" baseline="30000" dirty="0"/>
              <a:t>st</a:t>
            </a:r>
            <a:r>
              <a:rPr lang="en-US" dirty="0"/>
              <a:t>  and complete the indicator toolkit in </a:t>
            </a:r>
            <a:r>
              <a:rPr lang="en-US" dirty="0" err="1"/>
              <a:t>EdPlan</a:t>
            </a:r>
            <a:r>
              <a:rPr lang="en-US" dirty="0"/>
              <a:t>.  Upload PPP supporting documentation at the bottom of the toolkit.  The SDE will review the district policy and all other documentation submitted through the toolkit</a:t>
            </a:r>
          </a:p>
          <a:p>
            <a:endParaRPr lang="en-US" dirty="0"/>
          </a:p>
          <a:p>
            <a:r>
              <a:rPr lang="en-US" dirty="0"/>
              <a:t>We’ve noticed there is a correlation between Indicators 9 and 10 with districts that are identified as significantly disproportionate.  If this is the case, we highly encourage districts to identify the root cause, develop and plan and monitor progress.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3837497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are meeting all timelines.  Missing timelines can impact the next DMR score. </a:t>
            </a:r>
          </a:p>
        </p:txBody>
      </p:sp>
      <p:sp>
        <p:nvSpPr>
          <p:cNvPr id="4" name="Slide Number Placeholder 3"/>
          <p:cNvSpPr>
            <a:spLocks noGrp="1"/>
          </p:cNvSpPr>
          <p:nvPr>
            <p:ph type="sldNum" sz="quarter" idx="5"/>
          </p:nvPr>
        </p:nvSpPr>
        <p:spPr/>
        <p:txBody>
          <a:bodyPr/>
          <a:lstStyle/>
          <a:p>
            <a:fld id="{511936F9-C00C-D84D-AB08-223138E554E6}" type="slidenum">
              <a:rPr lang="en-US" smtClean="0"/>
              <a:t>50</a:t>
            </a:fld>
            <a:endParaRPr lang="en-US"/>
          </a:p>
        </p:txBody>
      </p:sp>
    </p:spTree>
    <p:extLst>
      <p:ext uri="{BB962C8B-B14F-4D97-AF65-F5344CB8AC3E}">
        <p14:creationId xmlns:p14="http://schemas.microsoft.com/office/powerpoint/2010/main" val="2920584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51</a:t>
            </a:fld>
            <a:endParaRPr lang="en-US"/>
          </a:p>
        </p:txBody>
      </p:sp>
    </p:spTree>
    <p:extLst>
      <p:ext uri="{BB962C8B-B14F-4D97-AF65-F5344CB8AC3E}">
        <p14:creationId xmlns:p14="http://schemas.microsoft.com/office/powerpoint/2010/main" val="2222530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52</a:t>
            </a:fld>
            <a:endParaRPr lang="en-US"/>
          </a:p>
        </p:txBody>
      </p:sp>
    </p:spTree>
    <p:extLst>
      <p:ext uri="{BB962C8B-B14F-4D97-AF65-F5344CB8AC3E}">
        <p14:creationId xmlns:p14="http://schemas.microsoft.com/office/powerpoint/2010/main" val="2670600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Upload documentation, Select Tools. </a:t>
            </a:r>
          </a:p>
          <a:p>
            <a:r>
              <a:rPr lang="en-US" dirty="0"/>
              <a:t>OSDE and District Admin can upload documents here.  </a:t>
            </a:r>
          </a:p>
        </p:txBody>
      </p:sp>
      <p:sp>
        <p:nvSpPr>
          <p:cNvPr id="4" name="Slide Number Placeholder 3"/>
          <p:cNvSpPr>
            <a:spLocks noGrp="1"/>
          </p:cNvSpPr>
          <p:nvPr>
            <p:ph type="sldNum" sz="quarter" idx="5"/>
          </p:nvPr>
        </p:nvSpPr>
        <p:spPr/>
        <p:txBody>
          <a:bodyPr/>
          <a:lstStyle/>
          <a:p>
            <a:fld id="{511936F9-C00C-D84D-AB08-223138E554E6}" type="slidenum">
              <a:rPr lang="en-US" smtClean="0"/>
              <a:t>53</a:t>
            </a:fld>
            <a:endParaRPr lang="en-US"/>
          </a:p>
        </p:txBody>
      </p:sp>
    </p:spTree>
    <p:extLst>
      <p:ext uri="{BB962C8B-B14F-4D97-AF65-F5344CB8AC3E}">
        <p14:creationId xmlns:p14="http://schemas.microsoft.com/office/powerpoint/2010/main" val="2219992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LEA Document Library.  </a:t>
            </a:r>
          </a:p>
          <a:p>
            <a:r>
              <a:rPr lang="en-US" dirty="0"/>
              <a:t>OSDE and EDPlan District Admins can upload documentation here.</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54</a:t>
            </a:fld>
            <a:endParaRPr lang="en-US"/>
          </a:p>
        </p:txBody>
      </p:sp>
    </p:spTree>
    <p:extLst>
      <p:ext uri="{BB962C8B-B14F-4D97-AF65-F5344CB8AC3E}">
        <p14:creationId xmlns:p14="http://schemas.microsoft.com/office/powerpoint/2010/main" val="3435867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School Year.  </a:t>
            </a:r>
          </a:p>
          <a:p>
            <a:r>
              <a:rPr lang="en-US" dirty="0"/>
              <a:t>OSDE and EDPlan District Admins can upload documentation here.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55</a:t>
            </a:fld>
            <a:endParaRPr lang="en-US"/>
          </a:p>
        </p:txBody>
      </p:sp>
    </p:spTree>
    <p:extLst>
      <p:ext uri="{BB962C8B-B14F-4D97-AF65-F5344CB8AC3E}">
        <p14:creationId xmlns:p14="http://schemas.microsoft.com/office/powerpoint/2010/main" val="42740917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Category.  Categories have been added to upload documentation for all Special Education Services.  </a:t>
            </a:r>
          </a:p>
          <a:p>
            <a:r>
              <a:rPr lang="en-US" dirty="0"/>
              <a:t>We will use the Compliance Monitoring tab for submissions.  If you submit information in caseload , send an email to notify us regarding the information you have uploaded for our review.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56</a:t>
            </a:fld>
            <a:endParaRPr lang="en-US"/>
          </a:p>
        </p:txBody>
      </p:sp>
    </p:spTree>
    <p:extLst>
      <p:ext uri="{BB962C8B-B14F-4D97-AF65-F5344CB8AC3E}">
        <p14:creationId xmlns:p14="http://schemas.microsoft.com/office/powerpoint/2010/main" val="3347885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delete options can be utilized by the OSDE only.  If you upload a document in the incorrect category or the incorrect document, you will need to email your specialist with detailed information on where and what needs to be deleted and then upload the document into the correct category.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57</a:t>
            </a:fld>
            <a:endParaRPr lang="en-US"/>
          </a:p>
        </p:txBody>
      </p:sp>
    </p:spTree>
    <p:extLst>
      <p:ext uri="{BB962C8B-B14F-4D97-AF65-F5344CB8AC3E}">
        <p14:creationId xmlns:p14="http://schemas.microsoft.com/office/powerpoint/2010/main" val="12322143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select the upload documents to locate and upload external documents.  Do not forget to click save.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58</a:t>
            </a:fld>
            <a:endParaRPr lang="en-US"/>
          </a:p>
        </p:txBody>
      </p:sp>
    </p:spTree>
    <p:extLst>
      <p:ext uri="{BB962C8B-B14F-4D97-AF65-F5344CB8AC3E}">
        <p14:creationId xmlns:p14="http://schemas.microsoft.com/office/powerpoint/2010/main" val="1174513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59</a:t>
            </a:fld>
            <a:endParaRPr lang="en-US"/>
          </a:p>
        </p:txBody>
      </p:sp>
    </p:spTree>
    <p:extLst>
      <p:ext uri="{BB962C8B-B14F-4D97-AF65-F5344CB8AC3E}">
        <p14:creationId xmlns:p14="http://schemas.microsoft.com/office/powerpoint/2010/main" val="93484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did not meet the target three consecutive years for the same area/indicator,  you will complete additional activities.   </a:t>
            </a:r>
          </a:p>
          <a:p>
            <a:endParaRPr lang="en-US" dirty="0"/>
          </a:p>
          <a:p>
            <a:r>
              <a:rPr lang="en-US" dirty="0"/>
              <a:t>The purpose of the activities is for the LEA to work with the staff and the community as a team to meet compliance requirements and performance expectations.   </a:t>
            </a:r>
          </a:p>
          <a:p>
            <a:endParaRPr lang="en-US" dirty="0"/>
          </a:p>
          <a:p>
            <a:r>
              <a:rPr lang="en-US" dirty="0"/>
              <a:t>To determine if you fall in this group, you will need to locate and review the most recent and the past two DDPs. </a:t>
            </a:r>
          </a:p>
          <a:p>
            <a:endParaRPr lang="en-US" dirty="0"/>
          </a:p>
          <a:p>
            <a:r>
              <a:rPr lang="en-US" dirty="0"/>
              <a:t>For additional detailed information reference pages 14-16 in the General Supervision System. </a:t>
            </a:r>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13539408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60</a:t>
            </a:fld>
            <a:endParaRPr lang="en-US"/>
          </a:p>
        </p:txBody>
      </p:sp>
    </p:spTree>
    <p:extLst>
      <p:ext uri="{BB962C8B-B14F-4D97-AF65-F5344CB8AC3E}">
        <p14:creationId xmlns:p14="http://schemas.microsoft.com/office/powerpoint/2010/main" val="1498554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DDP has three asterisks *** the district is required to submit the Board Approved Policy aligned to the indicator by December 31</a:t>
            </a:r>
            <a:r>
              <a:rPr lang="en-US" baseline="30000" dirty="0"/>
              <a:t>st</a:t>
            </a:r>
            <a:r>
              <a:rPr lang="en-US" dirty="0"/>
              <a:t>  and complete the indicator toolkit in </a:t>
            </a:r>
            <a:r>
              <a:rPr lang="en-US" dirty="0" err="1"/>
              <a:t>EdPlan</a:t>
            </a:r>
            <a:r>
              <a:rPr lang="en-US" dirty="0"/>
              <a:t>.  Upload PPP supporting documentation at the bottom of the toolkit.  The SDE will review the district policy and all other documentation submitted through the toolkit</a:t>
            </a:r>
          </a:p>
          <a:p>
            <a:endParaRPr lang="en-US" dirty="0"/>
          </a:p>
          <a:p>
            <a:r>
              <a:rPr lang="en-US" dirty="0"/>
              <a:t>We’ve noticed there is a correlation between Indicators 9 and 10 with districts that are identified as significantly disproportionate.  If this is the case, we highly encourage districts to identify the root cause, develop and plan and monitor progress.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61</a:t>
            </a:fld>
            <a:endParaRPr lang="en-US"/>
          </a:p>
        </p:txBody>
      </p:sp>
    </p:spTree>
    <p:extLst>
      <p:ext uri="{BB962C8B-B14F-4D97-AF65-F5344CB8AC3E}">
        <p14:creationId xmlns:p14="http://schemas.microsoft.com/office/powerpoint/2010/main" val="18378280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are meeting all timelines.  Missing timelines can impact the next DMR score. </a:t>
            </a:r>
          </a:p>
        </p:txBody>
      </p:sp>
      <p:sp>
        <p:nvSpPr>
          <p:cNvPr id="4" name="Slide Number Placeholder 3"/>
          <p:cNvSpPr>
            <a:spLocks noGrp="1"/>
          </p:cNvSpPr>
          <p:nvPr>
            <p:ph type="sldNum" sz="quarter" idx="5"/>
          </p:nvPr>
        </p:nvSpPr>
        <p:spPr/>
        <p:txBody>
          <a:bodyPr/>
          <a:lstStyle/>
          <a:p>
            <a:fld id="{511936F9-C00C-D84D-AB08-223138E554E6}" type="slidenum">
              <a:rPr lang="en-US" smtClean="0"/>
              <a:t>62</a:t>
            </a:fld>
            <a:endParaRPr lang="en-US"/>
          </a:p>
        </p:txBody>
      </p:sp>
    </p:spTree>
    <p:extLst>
      <p:ext uri="{BB962C8B-B14F-4D97-AF65-F5344CB8AC3E}">
        <p14:creationId xmlns:p14="http://schemas.microsoft.com/office/powerpoint/2010/main" val="4211243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63</a:t>
            </a:fld>
            <a:endParaRPr lang="en-US"/>
          </a:p>
        </p:txBody>
      </p:sp>
    </p:spTree>
    <p:extLst>
      <p:ext uri="{BB962C8B-B14F-4D97-AF65-F5344CB8AC3E}">
        <p14:creationId xmlns:p14="http://schemas.microsoft.com/office/powerpoint/2010/main" val="2358890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Team contact information	</a:t>
            </a:r>
          </a:p>
        </p:txBody>
      </p:sp>
      <p:sp>
        <p:nvSpPr>
          <p:cNvPr id="4" name="Slide Number Placeholder 3"/>
          <p:cNvSpPr>
            <a:spLocks noGrp="1"/>
          </p:cNvSpPr>
          <p:nvPr>
            <p:ph type="sldNum" sz="quarter" idx="10"/>
          </p:nvPr>
        </p:nvSpPr>
        <p:spPr/>
        <p:txBody>
          <a:bodyPr/>
          <a:lstStyle/>
          <a:p>
            <a:fld id="{511936F9-C00C-D84D-AB08-223138E554E6}" type="slidenum">
              <a:rPr lang="en-US" smtClean="0"/>
              <a:t>64</a:t>
            </a:fld>
            <a:endParaRPr lang="en-US"/>
          </a:p>
        </p:txBody>
      </p:sp>
    </p:spTree>
    <p:extLst>
      <p:ext uri="{BB962C8B-B14F-4D97-AF65-F5344CB8AC3E}">
        <p14:creationId xmlns:p14="http://schemas.microsoft.com/office/powerpoint/2010/main" val="11335493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Team </a:t>
            </a:r>
            <a:r>
              <a:rPr lang="en-US"/>
              <a:t>contact information</a:t>
            </a:r>
          </a:p>
        </p:txBody>
      </p:sp>
      <p:sp>
        <p:nvSpPr>
          <p:cNvPr id="4" name="Slide Number Placeholder 3"/>
          <p:cNvSpPr>
            <a:spLocks noGrp="1"/>
          </p:cNvSpPr>
          <p:nvPr>
            <p:ph type="sldNum" sz="quarter" idx="10"/>
          </p:nvPr>
        </p:nvSpPr>
        <p:spPr/>
        <p:txBody>
          <a:bodyPr/>
          <a:lstStyle/>
          <a:p>
            <a:fld id="{511936F9-C00C-D84D-AB08-223138E554E6}" type="slidenum">
              <a:rPr lang="en-US" smtClean="0"/>
              <a:t>65</a:t>
            </a:fld>
            <a:endParaRPr lang="en-US"/>
          </a:p>
        </p:txBody>
      </p:sp>
    </p:spTree>
    <p:extLst>
      <p:ext uri="{BB962C8B-B14F-4D97-AF65-F5344CB8AC3E}">
        <p14:creationId xmlns:p14="http://schemas.microsoft.com/office/powerpoint/2010/main" val="199641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will have additional required activities if found in noncompliance and/or have not met the state target in the same area/indicator for </a:t>
            </a:r>
          </a:p>
          <a:p>
            <a:r>
              <a:rPr lang="en-US" dirty="0"/>
              <a:t> three consecutive years.  </a:t>
            </a:r>
          </a:p>
          <a:p>
            <a:endParaRPr lang="en-US" dirty="0"/>
          </a:p>
          <a:p>
            <a:r>
              <a:rPr lang="en-US" dirty="0"/>
              <a:t>Activities are developed on a tiered system based on the number of consecutive years for one area with a growth measure built in.  </a:t>
            </a:r>
          </a:p>
          <a:p>
            <a:endParaRPr lang="en-US" dirty="0"/>
          </a:p>
          <a:p>
            <a:r>
              <a:rPr lang="en-US" dirty="0"/>
              <a:t>The purpose of these activities is for the LEA to work with district staff and the community as a team to meet compliance requirements and performance expectations.  </a:t>
            </a:r>
          </a:p>
          <a:p>
            <a:endParaRPr lang="en-US" dirty="0"/>
          </a:p>
          <a:p>
            <a:r>
              <a:rPr lang="en-US" dirty="0"/>
              <a:t>If a 10% growth is demonstrated while implementing the improvement plan,  the current tier will be the same for the next year.  If there is not growth or decline the district can move to the next tier below placement.  </a:t>
            </a:r>
          </a:p>
          <a:p>
            <a:endParaRPr lang="en-US" dirty="0"/>
          </a:p>
          <a:p>
            <a:r>
              <a:rPr lang="en-US" dirty="0"/>
              <a:t>Note:  Beginning this school year 23/24, if the district is identified as DMR Level 3 or DMR Level 4 and did not complete the confidential student file monitoring by the deadline may receive a Notice on the accreditation report.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General Supervision System for additional detailed information on pages 14-16.  </a:t>
            </a:r>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256645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Compliance Monitoring Dates to Remember, it is updated annually, and it is placed on the website under compliance.   </a:t>
            </a:r>
          </a:p>
        </p:txBody>
      </p:sp>
      <p:sp>
        <p:nvSpPr>
          <p:cNvPr id="4" name="Slide Number Placeholder 3"/>
          <p:cNvSpPr>
            <a:spLocks noGrp="1"/>
          </p:cNvSpPr>
          <p:nvPr>
            <p:ph type="sldNum" sz="quarter" idx="5"/>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247973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23/24 General Supervision System Manual</a:t>
            </a:r>
          </a:p>
          <a:p>
            <a:r>
              <a:rPr lang="en-US" dirty="0"/>
              <a:t>Updated annually and placed on the website under compliance. </a:t>
            </a:r>
          </a:p>
        </p:txBody>
      </p:sp>
      <p:sp>
        <p:nvSpPr>
          <p:cNvPr id="4" name="Slide Number Placeholder 3"/>
          <p:cNvSpPr>
            <a:spLocks noGrp="1"/>
          </p:cNvSpPr>
          <p:nvPr>
            <p:ph type="sldNum" sz="quarter" idx="5"/>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2754351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mailto:Travis.Thompson@sde.ok.gov"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mailto:Felica.Denton@sde.ok.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mailto:Tina.Spence@sde.ok.gov" TargetMode="External"/><Relationship Id="rId4" Type="http://schemas.openxmlformats.org/officeDocument/2006/relationships/hyperlink" Target="mailto:Megan.Withers@sde.ok.gov"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dirty="0"/>
              <a:t>Differentiated Monitoring System</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a:t>Indicators 4, 9, &amp; 10</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for Indicator 4, 9, &amp; 10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pic>
        <p:nvPicPr>
          <p:cNvPr id="6" name="Content Placeholder 5">
            <a:extLst>
              <a:ext uri="{FF2B5EF4-FFF2-40B4-BE49-F238E27FC236}">
                <a16:creationId xmlns:a16="http://schemas.microsoft.com/office/drawing/2014/main" id="{167A6998-F182-4573-880A-A3D28A2F41C3}"/>
              </a:ext>
            </a:extLst>
          </p:cNvPr>
          <p:cNvPicPr>
            <a:picLocks noGrp="1" noChangeAspect="1"/>
          </p:cNvPicPr>
          <p:nvPr>
            <p:ph idx="1"/>
          </p:nvPr>
        </p:nvPicPr>
        <p:blipFill>
          <a:blip r:embed="rId3"/>
          <a:stretch>
            <a:fillRect/>
          </a:stretch>
        </p:blipFill>
        <p:spPr>
          <a:xfrm>
            <a:off x="598932" y="1825625"/>
            <a:ext cx="10994137" cy="4351338"/>
          </a:xfrm>
          <a:prstGeom prst="rect">
            <a:avLst/>
          </a:prstGeom>
        </p:spPr>
      </p:pic>
      <p:pic>
        <p:nvPicPr>
          <p:cNvPr id="12" name="Picture 11"/>
          <p:cNvPicPr>
            <a:picLocks noChangeAspect="1"/>
          </p:cNvPicPr>
          <p:nvPr/>
        </p:nvPicPr>
        <p:blipFill>
          <a:blip r:embed="rId4"/>
          <a:stretch>
            <a:fillRect/>
          </a:stretch>
        </p:blipFill>
        <p:spPr>
          <a:xfrm rot="1147515">
            <a:off x="9428934" y="5582645"/>
            <a:ext cx="1066892" cy="810838"/>
          </a:xfrm>
          <a:prstGeom prst="rect">
            <a:avLst/>
          </a:prstGeom>
        </p:spPr>
      </p:pic>
    </p:spTree>
    <p:extLst>
      <p:ext uri="{BB962C8B-B14F-4D97-AF65-F5344CB8AC3E}">
        <p14:creationId xmlns:p14="http://schemas.microsoft.com/office/powerpoint/2010/main" val="304862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sp>
        <p:nvSpPr>
          <p:cNvPr id="22" name="Content Placeholder 21">
            <a:extLst>
              <a:ext uri="{FF2B5EF4-FFF2-40B4-BE49-F238E27FC236}">
                <a16:creationId xmlns:a16="http://schemas.microsoft.com/office/drawing/2014/main" id="{CD14B69D-FDA0-428C-BCBE-3CD20FC56D2C}"/>
              </a:ext>
            </a:extLst>
          </p:cNvPr>
          <p:cNvSpPr>
            <a:spLocks noGrp="1"/>
          </p:cNvSpPr>
          <p:nvPr>
            <p:ph idx="1"/>
          </p:nvPr>
        </p:nvSpPr>
        <p:spPr>
          <a:xfrm>
            <a:off x="258234" y="252006"/>
            <a:ext cx="11603603" cy="6308282"/>
          </a:xfrm>
        </p:spPr>
        <p:txBody>
          <a:bodyPr>
            <a:normAutofit fontScale="85000" lnSpcReduction="10000"/>
          </a:bodyPr>
          <a:lstStyle/>
          <a:p>
            <a:pPr marL="0" marR="0" indent="0">
              <a:spcBef>
                <a:spcPts val="400"/>
              </a:spcBef>
              <a:spcAft>
                <a:spcPts val="0"/>
              </a:spcAft>
              <a:buNone/>
            </a:pPr>
            <a:r>
              <a:rPr lang="en-US" sz="1800" b="1" kern="0" dirty="0">
                <a:effectLst/>
                <a:latin typeface="Arial" panose="020B0604020202020204" pitchFamily="34" charset="0"/>
                <a:ea typeface="Arial" panose="020B0604020202020204" pitchFamily="34" charset="0"/>
              </a:rPr>
              <a:t>Indicator</a:t>
            </a:r>
            <a:r>
              <a:rPr lang="en-US" sz="1800" b="1" kern="0" spc="-35" dirty="0">
                <a:effectLst/>
                <a:latin typeface="Arial" panose="020B0604020202020204" pitchFamily="34" charset="0"/>
                <a:ea typeface="Arial" panose="020B0604020202020204" pitchFamily="34" charset="0"/>
              </a:rPr>
              <a:t> </a:t>
            </a:r>
            <a:r>
              <a:rPr lang="en-US" sz="1800" b="1" kern="0" dirty="0">
                <a:effectLst/>
                <a:latin typeface="Arial" panose="020B0604020202020204" pitchFamily="34" charset="0"/>
                <a:ea typeface="Arial" panose="020B0604020202020204" pitchFamily="34" charset="0"/>
              </a:rPr>
              <a:t>4</a:t>
            </a:r>
            <a:r>
              <a:rPr lang="en-US" sz="1800" b="1" kern="0" spc="-30" dirty="0">
                <a:effectLst/>
                <a:latin typeface="Arial" panose="020B0604020202020204" pitchFamily="34" charset="0"/>
                <a:ea typeface="Arial" panose="020B0604020202020204" pitchFamily="34" charset="0"/>
              </a:rPr>
              <a:t> </a:t>
            </a:r>
            <a:r>
              <a:rPr lang="en-US" sz="1800" b="1" kern="0" dirty="0">
                <a:effectLst/>
                <a:latin typeface="Arial" panose="020B0604020202020204" pitchFamily="34" charset="0"/>
                <a:ea typeface="Arial" panose="020B0604020202020204" pitchFamily="34" charset="0"/>
              </a:rPr>
              <a:t>Significant</a:t>
            </a:r>
            <a:r>
              <a:rPr lang="en-US" sz="1800" b="1" kern="0" spc="-30" dirty="0">
                <a:effectLst/>
                <a:latin typeface="Arial" panose="020B0604020202020204" pitchFamily="34" charset="0"/>
                <a:ea typeface="Arial" panose="020B0604020202020204" pitchFamily="34" charset="0"/>
              </a:rPr>
              <a:t> </a:t>
            </a:r>
            <a:r>
              <a:rPr lang="en-US" sz="1800" b="1" kern="0" dirty="0">
                <a:effectLst/>
                <a:latin typeface="Arial" panose="020B0604020202020204" pitchFamily="34" charset="0"/>
                <a:ea typeface="Arial" panose="020B0604020202020204" pitchFamily="34" charset="0"/>
              </a:rPr>
              <a:t>Discrepancy</a:t>
            </a:r>
            <a:r>
              <a:rPr lang="en-US" sz="1800" b="1" kern="0" spc="-30" dirty="0">
                <a:effectLst/>
                <a:latin typeface="Arial" panose="020B0604020202020204" pitchFamily="34" charset="0"/>
                <a:ea typeface="Arial" panose="020B0604020202020204" pitchFamily="34" charset="0"/>
              </a:rPr>
              <a:t> </a:t>
            </a:r>
            <a:r>
              <a:rPr lang="en-US" sz="1800" b="1" kern="0" dirty="0">
                <a:effectLst/>
                <a:latin typeface="Arial" panose="020B0604020202020204" pitchFamily="34" charset="0"/>
                <a:ea typeface="Arial" panose="020B0604020202020204" pitchFamily="34" charset="0"/>
              </a:rPr>
              <a:t>in</a:t>
            </a:r>
            <a:r>
              <a:rPr lang="en-US" sz="1800" b="1" kern="0" spc="-25" dirty="0">
                <a:effectLst/>
                <a:latin typeface="Arial" panose="020B0604020202020204" pitchFamily="34" charset="0"/>
                <a:ea typeface="Arial" panose="020B0604020202020204" pitchFamily="34" charset="0"/>
              </a:rPr>
              <a:t> </a:t>
            </a:r>
            <a:r>
              <a:rPr lang="en-US" sz="1800" b="1" kern="0" dirty="0">
                <a:effectLst/>
                <a:latin typeface="Arial" panose="020B0604020202020204" pitchFamily="34" charset="0"/>
                <a:ea typeface="Arial" panose="020B0604020202020204" pitchFamily="34" charset="0"/>
              </a:rPr>
              <a:t>Suspension/Expulsion</a:t>
            </a:r>
            <a:r>
              <a:rPr lang="en-US" sz="1800" b="1" kern="0" spc="-35" dirty="0">
                <a:effectLst/>
                <a:latin typeface="Arial" panose="020B0604020202020204" pitchFamily="34" charset="0"/>
                <a:ea typeface="Arial" panose="020B0604020202020204" pitchFamily="34" charset="0"/>
              </a:rPr>
              <a:t> </a:t>
            </a:r>
            <a:r>
              <a:rPr lang="en-US" sz="1800" b="1" kern="0" spc="-10" dirty="0">
                <a:effectLst/>
                <a:latin typeface="Arial" panose="020B0604020202020204" pitchFamily="34" charset="0"/>
                <a:ea typeface="Arial" panose="020B0604020202020204" pitchFamily="34" charset="0"/>
              </a:rPr>
              <a:t>Toolkit</a:t>
            </a:r>
            <a:endParaRPr lang="en-US" sz="1800" b="1" kern="0" dirty="0">
              <a:effectLst/>
              <a:latin typeface="Arial" panose="020B0604020202020204" pitchFamily="34" charset="0"/>
              <a:ea typeface="Arial" panose="020B0604020202020204" pitchFamily="34" charset="0"/>
            </a:endParaRPr>
          </a:p>
          <a:p>
            <a:pPr marL="0" marR="0" indent="0">
              <a:lnSpc>
                <a:spcPct val="107000"/>
              </a:lnSpc>
              <a:spcBef>
                <a:spcPts val="915"/>
              </a:spcBef>
              <a:spcAft>
                <a:spcPts val="0"/>
              </a:spcAft>
              <a:buNone/>
            </a:pPr>
            <a:r>
              <a:rPr lang="en-US" sz="1800" b="1" dirty="0">
                <a:effectLst/>
                <a:latin typeface="Arial" panose="020B0604020202020204" pitchFamily="34" charset="0"/>
                <a:ea typeface="Arial" panose="020B0604020202020204" pitchFamily="34" charset="0"/>
              </a:rPr>
              <a:t>Indicator</a:t>
            </a:r>
            <a:r>
              <a:rPr lang="en-US" sz="1800" b="1" spc="-1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4a</a:t>
            </a:r>
            <a:r>
              <a:rPr lang="en-US" sz="1800" b="1"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Risk</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ratio</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students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disabilities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with</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long-term</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suspensions/expulsions: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rates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 suspension and expulsion.</a:t>
            </a:r>
          </a:p>
          <a:p>
            <a:pPr marL="0" marR="274955" indent="0">
              <a:lnSpc>
                <a:spcPct val="107000"/>
              </a:lnSpc>
              <a:spcBef>
                <a:spcPts val="910"/>
              </a:spcBef>
              <a:spcAft>
                <a:spcPts val="0"/>
              </a:spcAft>
              <a:buNone/>
            </a:pPr>
            <a:r>
              <a:rPr lang="en-US" sz="1800" b="1" dirty="0">
                <a:effectLst/>
                <a:latin typeface="Arial" panose="020B0604020202020204" pitchFamily="34" charset="0"/>
                <a:ea typeface="Arial" panose="020B0604020202020204" pitchFamily="34" charset="0"/>
              </a:rPr>
              <a:t>Indicator</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4b</a:t>
            </a:r>
            <a:r>
              <a:rPr lang="en-US" sz="1800" b="1"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Findings</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significant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discrepancy</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racial</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identity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policies,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procedures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 practices that contribute to the finding and do not comply with requirements. This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district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notified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significant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discrepancy</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OSDE-SES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review policies, procedures, or practices before determining if the district “meets target”.</a:t>
            </a:r>
          </a:p>
          <a:p>
            <a:pPr marL="0" marR="274955" indent="0">
              <a:lnSpc>
                <a:spcPct val="107000"/>
              </a:lnSpc>
              <a:spcBef>
                <a:spcPts val="910"/>
              </a:spcBef>
              <a:spcAft>
                <a:spcPts val="0"/>
              </a:spcAft>
              <a:buNone/>
            </a:pPr>
            <a:r>
              <a:rPr lang="en-US" sz="1800" b="1" dirty="0">
                <a:latin typeface="Arial" panose="020B0604020202020204" pitchFamily="34" charset="0"/>
                <a:ea typeface="Arial" panose="020B0604020202020204" pitchFamily="34" charset="0"/>
              </a:rPr>
              <a:t>Purpose</a:t>
            </a:r>
          </a:p>
          <a:p>
            <a:pPr marL="0" marR="274955" indent="0">
              <a:lnSpc>
                <a:spcPct val="107000"/>
              </a:lnSpc>
              <a:spcBef>
                <a:spcPts val="910"/>
              </a:spcBef>
              <a:buNone/>
            </a:pPr>
            <a:r>
              <a:rPr lang="en-US" sz="1800" dirty="0">
                <a:effectLst/>
                <a:latin typeface="Arial" panose="020B0604020202020204" pitchFamily="34" charset="0"/>
                <a:ea typeface="Arial" panose="020B0604020202020204" pitchFamily="34" charset="0"/>
              </a:rPr>
              <a:t>This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district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notified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significant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discrepancy</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found,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OSDE-SES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review policies, procedures, or practices before determining if the district “meets target”.</a:t>
            </a:r>
            <a:endParaRPr lang="en-US" sz="1800" b="1" dirty="0">
              <a:effectLst/>
              <a:latin typeface="Arial" panose="020B0604020202020204" pitchFamily="34" charset="0"/>
              <a:ea typeface="Arial" panose="020B0604020202020204" pitchFamily="34" charset="0"/>
            </a:endParaRPr>
          </a:p>
          <a:p>
            <a:pPr marL="0" marR="0" indent="0">
              <a:lnSpc>
                <a:spcPct val="107000"/>
              </a:lnSpc>
              <a:spcBef>
                <a:spcPts val="800"/>
              </a:spcBef>
              <a:spcAft>
                <a:spcPts val="0"/>
              </a:spcAft>
              <a:buNone/>
            </a:pPr>
            <a:r>
              <a:rPr lang="en-US" sz="1800" dirty="0">
                <a:effectLst/>
                <a:latin typeface="Arial" panose="020B0604020202020204" pitchFamily="34" charset="0"/>
                <a:ea typeface="Arial" panose="020B0604020202020204" pitchFamily="34" charset="0"/>
              </a:rPr>
              <a:t>All districts who have three asterisks (***) for Indicator 4 and /or identified that policies, procedures, or practices</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leading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inappropriate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identification,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refer</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District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Determination</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address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following: (see exception below).</a:t>
            </a:r>
          </a:p>
          <a:p>
            <a:pPr marL="0" marR="0" indent="0">
              <a:spcBef>
                <a:spcPts val="775"/>
              </a:spcBef>
              <a:spcAft>
                <a:spcPts val="0"/>
              </a:spcAft>
              <a:buNone/>
            </a:pPr>
            <a:r>
              <a:rPr lang="en-US" sz="1800" b="1" dirty="0">
                <a:effectLst/>
                <a:latin typeface="Arial" panose="020B0604020202020204" pitchFamily="34" charset="0"/>
                <a:ea typeface="Arial" panose="020B0604020202020204" pitchFamily="34" charset="0"/>
              </a:rPr>
              <a:t>Upload</a:t>
            </a:r>
            <a:r>
              <a:rPr lang="en-US" sz="1800" b="1"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Board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Approved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Policy</a:t>
            </a:r>
            <a:r>
              <a:rPr lang="en-US" sz="1800" spc="-1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(by December</a:t>
            </a:r>
            <a:r>
              <a:rPr lang="en-US" sz="1800" b="1" spc="-15" dirty="0">
                <a:effectLst/>
                <a:latin typeface="Arial" panose="020B0604020202020204" pitchFamily="34" charset="0"/>
                <a:ea typeface="Arial" panose="020B0604020202020204" pitchFamily="34" charset="0"/>
              </a:rPr>
              <a:t> </a:t>
            </a:r>
            <a:r>
              <a:rPr lang="en-US" sz="1800" b="1" spc="-10" dirty="0">
                <a:effectLst/>
                <a:latin typeface="Arial" panose="020B0604020202020204" pitchFamily="34" charset="0"/>
                <a:ea typeface="Arial" panose="020B0604020202020204" pitchFamily="34" charset="0"/>
              </a:rPr>
              <a:t>31st).</a:t>
            </a:r>
            <a:endParaRPr lang="en-US" sz="1800" dirty="0">
              <a:effectLst/>
              <a:latin typeface="Arial" panose="020B0604020202020204" pitchFamily="34" charset="0"/>
              <a:ea typeface="Arial" panose="020B0604020202020204" pitchFamily="34" charset="0"/>
            </a:endParaRPr>
          </a:p>
          <a:p>
            <a:pPr marL="0" marR="0" indent="0">
              <a:spcBef>
                <a:spcPts val="885"/>
              </a:spcBef>
              <a:spcAft>
                <a:spcPts val="0"/>
              </a:spcAft>
              <a:buNone/>
            </a:pPr>
            <a:r>
              <a:rPr lang="en-US" sz="1800" b="1" dirty="0">
                <a:effectLst/>
                <a:latin typeface="Arial" panose="020B0604020202020204" pitchFamily="34" charset="0"/>
                <a:ea typeface="Arial" panose="020B0604020202020204" pitchFamily="34" charset="0"/>
              </a:rPr>
              <a:t>Complete</a:t>
            </a:r>
            <a:r>
              <a:rPr lang="en-US" sz="1800" b="1"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Procedure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Practice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Review</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Questions</a:t>
            </a:r>
            <a:r>
              <a:rPr lang="en-US" sz="1800" spc="-1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(by December</a:t>
            </a:r>
            <a:r>
              <a:rPr lang="en-US" sz="1800" b="1" spc="-15" dirty="0">
                <a:effectLst/>
                <a:latin typeface="Arial" panose="020B0604020202020204" pitchFamily="34" charset="0"/>
                <a:ea typeface="Arial" panose="020B0604020202020204" pitchFamily="34" charset="0"/>
              </a:rPr>
              <a:t> </a:t>
            </a:r>
            <a:r>
              <a:rPr lang="en-US" sz="1800" b="1" spc="-10" dirty="0">
                <a:effectLst/>
                <a:latin typeface="Arial" panose="020B0604020202020204" pitchFamily="34" charset="0"/>
                <a:ea typeface="Arial" panose="020B0604020202020204" pitchFamily="34" charset="0"/>
              </a:rPr>
              <a:t>31st).</a:t>
            </a:r>
            <a:endParaRPr lang="en-US" sz="1800" dirty="0">
              <a:effectLst/>
              <a:latin typeface="Arial" panose="020B0604020202020204" pitchFamily="34" charset="0"/>
              <a:ea typeface="Arial" panose="020B0604020202020204" pitchFamily="34" charset="0"/>
            </a:endParaRPr>
          </a:p>
          <a:p>
            <a:pPr marL="0" marR="1071880" indent="0">
              <a:lnSpc>
                <a:spcPct val="97000"/>
              </a:lnSpc>
              <a:spcBef>
                <a:spcPts val="935"/>
              </a:spcBef>
              <a:spcAft>
                <a:spcPts val="0"/>
              </a:spcAft>
              <a:buNone/>
            </a:pPr>
            <a:r>
              <a:rPr lang="en-US" sz="1800" b="1" dirty="0">
                <a:effectLst/>
                <a:latin typeface="Arial" panose="020B0604020202020204" pitchFamily="34" charset="0"/>
                <a:ea typeface="Arial" panose="020B0604020202020204" pitchFamily="34" charset="0"/>
              </a:rPr>
              <a:t>Submit</a:t>
            </a:r>
            <a:r>
              <a:rPr lang="en-US" sz="1800" b="1"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Assurance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Statement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signed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by</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Superintendent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Special</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Education Director </a:t>
            </a:r>
            <a:r>
              <a:rPr lang="en-US" sz="1800" b="1" dirty="0">
                <a:effectLst/>
                <a:latin typeface="Arial" panose="020B0604020202020204" pitchFamily="34" charset="0"/>
                <a:ea typeface="Arial" panose="020B0604020202020204" pitchFamily="34" charset="0"/>
              </a:rPr>
              <a:t>(by December 31st).</a:t>
            </a:r>
            <a:endParaRPr lang="en-US" sz="1800" dirty="0">
              <a:effectLst/>
              <a:latin typeface="Arial" panose="020B0604020202020204" pitchFamily="34" charset="0"/>
              <a:ea typeface="Arial" panose="020B0604020202020204" pitchFamily="34" charset="0"/>
            </a:endParaRPr>
          </a:p>
          <a:p>
            <a:pPr marL="0" marR="0" indent="0">
              <a:spcBef>
                <a:spcPts val="40"/>
              </a:spcBef>
              <a:spcAft>
                <a:spcPts val="0"/>
              </a:spcAft>
              <a:buNone/>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indent="0">
              <a:spcBef>
                <a:spcPts val="0"/>
              </a:spcBef>
              <a:spcAft>
                <a:spcPts val="0"/>
              </a:spcAft>
              <a:buNone/>
            </a:pPr>
            <a:r>
              <a:rPr lang="en-US" sz="1800" b="1" dirty="0">
                <a:effectLst/>
                <a:latin typeface="Arial" panose="020B0604020202020204" pitchFamily="34" charset="0"/>
                <a:ea typeface="Arial" panose="020B0604020202020204" pitchFamily="34" charset="0"/>
              </a:rPr>
              <a:t>Address</a:t>
            </a:r>
            <a:r>
              <a:rPr lang="en-US" sz="1800" b="1"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Root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Cause</a:t>
            </a:r>
            <a:r>
              <a:rPr lang="en-US" sz="1800" spc="-1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(by January</a:t>
            </a:r>
            <a:r>
              <a:rPr lang="en-US" sz="1800" b="1" spc="-5" dirty="0">
                <a:effectLst/>
                <a:latin typeface="Arial" panose="020B0604020202020204" pitchFamily="34" charset="0"/>
                <a:ea typeface="Arial" panose="020B0604020202020204" pitchFamily="34" charset="0"/>
              </a:rPr>
              <a:t> </a:t>
            </a:r>
            <a:r>
              <a:rPr lang="en-US" sz="1800" b="1" spc="-10" dirty="0">
                <a:effectLst/>
                <a:latin typeface="Arial" panose="020B0604020202020204" pitchFamily="34" charset="0"/>
                <a:ea typeface="Arial" panose="020B0604020202020204" pitchFamily="34" charset="0"/>
              </a:rPr>
              <a:t>12th).</a:t>
            </a:r>
            <a:endParaRPr lang="en-US" sz="1800" dirty="0">
              <a:effectLst/>
              <a:latin typeface="Arial" panose="020B0604020202020204" pitchFamily="34" charset="0"/>
              <a:ea typeface="Arial" panose="020B0604020202020204" pitchFamily="34" charset="0"/>
            </a:endParaRPr>
          </a:p>
          <a:p>
            <a:pPr marL="0" marR="1071880" indent="0">
              <a:lnSpc>
                <a:spcPct val="105000"/>
              </a:lnSpc>
              <a:spcBef>
                <a:spcPts val="900"/>
              </a:spcBef>
              <a:spcAft>
                <a:spcPts val="0"/>
              </a:spcAft>
              <a:buNone/>
            </a:pPr>
            <a:r>
              <a:rPr lang="en-US" sz="1800" b="1" dirty="0">
                <a:effectLst/>
                <a:latin typeface="Arial" panose="020B0604020202020204" pitchFamily="34" charset="0"/>
                <a:ea typeface="Arial" panose="020B0604020202020204" pitchFamily="34" charset="0"/>
              </a:rPr>
              <a:t>Develop</a:t>
            </a:r>
            <a:r>
              <a:rPr lang="en-US" sz="1800" b="1"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improvement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plan</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including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professional</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development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aligned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indicator </a:t>
            </a:r>
            <a:r>
              <a:rPr lang="en-US" sz="1800" b="1" dirty="0">
                <a:effectLst/>
                <a:latin typeface="Arial" panose="020B0604020202020204" pitchFamily="34" charset="0"/>
                <a:ea typeface="Arial" panose="020B0604020202020204" pitchFamily="34" charset="0"/>
              </a:rPr>
              <a:t>(by January 12th).</a:t>
            </a:r>
            <a:endParaRPr lang="en-US" sz="1800" dirty="0">
              <a:effectLst/>
              <a:latin typeface="Arial" panose="020B0604020202020204" pitchFamily="34" charset="0"/>
              <a:ea typeface="Arial" panose="020B0604020202020204" pitchFamily="34" charset="0"/>
            </a:endParaRPr>
          </a:p>
          <a:p>
            <a:pPr marL="0" marR="274955" indent="0">
              <a:lnSpc>
                <a:spcPct val="165000"/>
              </a:lnSpc>
              <a:spcBef>
                <a:spcPts val="805"/>
              </a:spcBef>
              <a:spcAft>
                <a:spcPts val="0"/>
              </a:spcAft>
              <a:buNone/>
            </a:pPr>
            <a:r>
              <a:rPr lang="en-US" sz="1800" b="1" dirty="0">
                <a:effectLst/>
                <a:latin typeface="Arial" panose="020B0604020202020204" pitchFamily="34" charset="0"/>
                <a:ea typeface="Arial" panose="020B0604020202020204" pitchFamily="34" charset="0"/>
              </a:rPr>
              <a:t>Establish</a:t>
            </a:r>
            <a:r>
              <a:rPr lang="en-US" sz="1800" b="1"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monitoring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tools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measure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effectiveness</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improvement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plan </a:t>
            </a:r>
            <a:r>
              <a:rPr lang="en-US" sz="1800" b="1" dirty="0">
                <a:effectLst/>
                <a:latin typeface="Arial" panose="020B0604020202020204" pitchFamily="34" charset="0"/>
                <a:ea typeface="Arial" panose="020B0604020202020204" pitchFamily="34" charset="0"/>
              </a:rPr>
              <a:t>(by </a:t>
            </a:r>
            <a:r>
              <a:rPr lang="en-US" sz="1800" b="1" dirty="0">
                <a:latin typeface="Arial" panose="020B0604020202020204" pitchFamily="34" charset="0"/>
                <a:ea typeface="Arial" panose="020B0604020202020204" pitchFamily="34" charset="0"/>
              </a:rPr>
              <a:t>J</a:t>
            </a:r>
            <a:r>
              <a:rPr lang="en-US" sz="1800" b="1" dirty="0">
                <a:effectLst/>
                <a:latin typeface="Arial" panose="020B0604020202020204" pitchFamily="34" charset="0"/>
                <a:ea typeface="Arial" panose="020B0604020202020204" pitchFamily="34" charset="0"/>
              </a:rPr>
              <a:t>anuary 12</a:t>
            </a:r>
            <a:r>
              <a:rPr lang="en-US" sz="1800" b="1" baseline="30000" dirty="0">
                <a:effectLst/>
                <a:latin typeface="Arial" panose="020B0604020202020204" pitchFamily="34" charset="0"/>
                <a:ea typeface="Arial" panose="020B0604020202020204" pitchFamily="34" charset="0"/>
              </a:rPr>
              <a:t>th</a:t>
            </a:r>
            <a:r>
              <a:rPr lang="en-US" sz="1800" b="1"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                                              </a:t>
            </a:r>
          </a:p>
          <a:p>
            <a:pPr marL="0" marR="274955" indent="0">
              <a:lnSpc>
                <a:spcPct val="165000"/>
              </a:lnSpc>
              <a:spcBef>
                <a:spcPts val="805"/>
              </a:spcBef>
              <a:spcAft>
                <a:spcPts val="0"/>
              </a:spcAft>
              <a:buNone/>
            </a:pPr>
            <a:r>
              <a:rPr lang="en-US" sz="1800" b="1" dirty="0">
                <a:latin typeface="Arial" panose="020B0604020202020204" pitchFamily="34" charset="0"/>
                <a:ea typeface="Arial" panose="020B0604020202020204" pitchFamily="34" charset="0"/>
              </a:rPr>
              <a:t>R</a:t>
            </a:r>
            <a:r>
              <a:rPr lang="en-US" sz="1800" b="1" dirty="0">
                <a:effectLst/>
                <a:latin typeface="Arial" panose="020B0604020202020204" pitchFamily="34" charset="0"/>
                <a:ea typeface="Arial" panose="020B0604020202020204" pitchFamily="34" charset="0"/>
              </a:rPr>
              <a:t>eview </a:t>
            </a:r>
            <a:r>
              <a:rPr lang="en-US" sz="1800" dirty="0">
                <a:effectLst/>
                <a:latin typeface="Arial" panose="020B0604020202020204" pitchFamily="34" charset="0"/>
                <a:ea typeface="Arial" panose="020B0604020202020204" pitchFamily="34" charset="0"/>
              </a:rPr>
              <a:t>the progress of the improvement plan twice (</a:t>
            </a:r>
            <a:r>
              <a:rPr lang="en-US" sz="1800" b="1" dirty="0">
                <a:effectLst/>
                <a:latin typeface="Arial" panose="020B0604020202020204" pitchFamily="34" charset="0"/>
                <a:ea typeface="Arial" panose="020B0604020202020204" pitchFamily="34" charset="0"/>
              </a:rPr>
              <a:t>by March 31st and again by May 31st).</a:t>
            </a:r>
            <a:endParaRPr lang="en-US" sz="1800" dirty="0">
              <a:effectLst/>
              <a:latin typeface="Arial" panose="020B0604020202020204" pitchFamily="34" charset="0"/>
              <a:ea typeface="Arial" panose="020B0604020202020204" pitchFamily="34" charset="0"/>
            </a:endParaRPr>
          </a:p>
          <a:p>
            <a:pPr marL="0" marR="0" indent="0">
              <a:spcBef>
                <a:spcPts val="5"/>
              </a:spcBef>
              <a:spcAft>
                <a:spcPts val="0"/>
              </a:spcAft>
              <a:buNone/>
            </a:pPr>
            <a:endParaRPr lang="en-US" sz="1800" b="1" dirty="0">
              <a:effectLst/>
              <a:latin typeface="Arial" panose="020B0604020202020204" pitchFamily="34" charset="0"/>
              <a:ea typeface="Arial" panose="020B0604020202020204" pitchFamily="34" charset="0"/>
            </a:endParaRPr>
          </a:p>
          <a:p>
            <a:pPr marL="0" marR="0" indent="0">
              <a:spcBef>
                <a:spcPts val="5"/>
              </a:spcBef>
              <a:spcAft>
                <a:spcPts val="0"/>
              </a:spcAft>
              <a:buNone/>
            </a:pPr>
            <a:r>
              <a:rPr lang="en-US" sz="1800" b="1" dirty="0">
                <a:effectLst/>
                <a:latin typeface="Arial" panose="020B0604020202020204" pitchFamily="34" charset="0"/>
                <a:ea typeface="Arial" panose="020B0604020202020204" pitchFamily="34" charset="0"/>
              </a:rPr>
              <a:t>Submit</a:t>
            </a:r>
            <a:r>
              <a:rPr lang="en-US" sz="1800" b="1"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professional</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development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documentation</a:t>
            </a:r>
            <a:r>
              <a:rPr lang="en-US" sz="1800"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(summary</a:t>
            </a:r>
            <a:r>
              <a:rPr lang="en-US" sz="1800" b="1" spc="-1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and</a:t>
            </a:r>
            <a:r>
              <a:rPr lang="en-US" sz="1800" b="1" spc="-1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sign-in</a:t>
            </a:r>
            <a:r>
              <a:rPr lang="en-US" sz="1800" b="1" spc="-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sheets</a:t>
            </a:r>
            <a:r>
              <a:rPr lang="en-US" sz="1800" b="1" spc="-30"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by</a:t>
            </a:r>
            <a:r>
              <a:rPr lang="en-US" sz="1800" b="1" spc="-1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May</a:t>
            </a:r>
            <a:r>
              <a:rPr lang="en-US" sz="1800" b="1" spc="-15" dirty="0">
                <a:effectLst/>
                <a:latin typeface="Arial" panose="020B0604020202020204" pitchFamily="34" charset="0"/>
                <a:ea typeface="Arial" panose="020B0604020202020204" pitchFamily="34" charset="0"/>
              </a:rPr>
              <a:t> </a:t>
            </a:r>
            <a:r>
              <a:rPr lang="en-US" sz="1800" b="1" spc="-10" dirty="0">
                <a:effectLst/>
                <a:latin typeface="Arial" panose="020B0604020202020204" pitchFamily="34" charset="0"/>
                <a:ea typeface="Arial" panose="020B0604020202020204" pitchFamily="34" charset="0"/>
              </a:rPr>
              <a:t>31st).</a:t>
            </a:r>
            <a:endParaRPr lang="en-US" sz="1800" dirty="0">
              <a:effectLst/>
              <a:latin typeface="Arial" panose="020B0604020202020204" pitchFamily="34" charset="0"/>
              <a:ea typeface="Arial" panose="020B0604020202020204" pitchFamily="34" charset="0"/>
            </a:endParaRPr>
          </a:p>
          <a:p>
            <a:pPr marL="0" marR="0" indent="0">
              <a:lnSpc>
                <a:spcPct val="107000"/>
              </a:lnSpc>
              <a:spcBef>
                <a:spcPts val="795"/>
              </a:spcBef>
              <a:spcAft>
                <a:spcPts val="0"/>
              </a:spcAft>
              <a:buNone/>
            </a:pPr>
            <a:r>
              <a:rPr lang="en-US" sz="1800" dirty="0">
                <a:effectLst/>
                <a:latin typeface="Arial" panose="020B0604020202020204" pitchFamily="34" charset="0"/>
                <a:ea typeface="Arial" panose="020B0604020202020204" pitchFamily="34" charset="0"/>
              </a:rPr>
              <a:t> </a:t>
            </a:r>
          </a:p>
          <a:p>
            <a:pPr marL="189865" marR="0">
              <a:lnSpc>
                <a:spcPct val="107000"/>
              </a:lnSpc>
              <a:spcBef>
                <a:spcPts val="795"/>
              </a:spcBef>
              <a:spcAft>
                <a:spcPts val="0"/>
              </a:spcAft>
            </a:pP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34178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A61FA6-1B44-4F40-A6BF-BC51756ED45E}"/>
              </a:ext>
            </a:extLst>
          </p:cNvPr>
          <p:cNvSpPr>
            <a:spLocks noGrp="1"/>
          </p:cNvSpPr>
          <p:nvPr>
            <p:ph type="sldNum" sz="quarter" idx="12"/>
          </p:nvPr>
        </p:nvSpPr>
        <p:spPr/>
        <p:txBody>
          <a:bodyPr/>
          <a:lstStyle/>
          <a:p>
            <a:fld id="{D5CA4161-6EC3-4748-B7F3-82EA64CE3DD4}" type="slidenum">
              <a:rPr lang="en-US" smtClean="0"/>
              <a:pPr/>
              <a:t>12</a:t>
            </a:fld>
            <a:endParaRPr lang="en-US" dirty="0"/>
          </a:p>
        </p:txBody>
      </p:sp>
      <p:pic>
        <p:nvPicPr>
          <p:cNvPr id="3" name="Picture 2">
            <a:extLst>
              <a:ext uri="{FF2B5EF4-FFF2-40B4-BE49-F238E27FC236}">
                <a16:creationId xmlns:a16="http://schemas.microsoft.com/office/drawing/2014/main" id="{A71AF76E-A967-45B3-AD72-B874AA5CE3F3}"/>
              </a:ext>
            </a:extLst>
          </p:cNvPr>
          <p:cNvPicPr>
            <a:picLocks noChangeAspect="1"/>
          </p:cNvPicPr>
          <p:nvPr/>
        </p:nvPicPr>
        <p:blipFill>
          <a:blip r:embed="rId3"/>
          <a:stretch>
            <a:fillRect/>
          </a:stretch>
        </p:blipFill>
        <p:spPr>
          <a:xfrm>
            <a:off x="1751994" y="351995"/>
            <a:ext cx="8688012" cy="6154009"/>
          </a:xfrm>
          <a:prstGeom prst="rect">
            <a:avLst/>
          </a:prstGeom>
        </p:spPr>
      </p:pic>
    </p:spTree>
    <p:extLst>
      <p:ext uri="{BB962C8B-B14F-4D97-AF65-F5344CB8AC3E}">
        <p14:creationId xmlns:p14="http://schemas.microsoft.com/office/powerpoint/2010/main" val="203693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FDF2CF-958A-4F54-B82C-68181BB02B8D}"/>
              </a:ext>
            </a:extLst>
          </p:cNvPr>
          <p:cNvPicPr>
            <a:picLocks noChangeAspect="1"/>
          </p:cNvPicPr>
          <p:nvPr/>
        </p:nvPicPr>
        <p:blipFill>
          <a:blip r:embed="rId3"/>
          <a:stretch>
            <a:fillRect/>
          </a:stretch>
        </p:blipFill>
        <p:spPr>
          <a:xfrm>
            <a:off x="760021" y="2078181"/>
            <a:ext cx="10593779" cy="2921331"/>
          </a:xfrm>
          <a:prstGeom prst="rect">
            <a:avLst/>
          </a:prstGeom>
        </p:spPr>
      </p:pic>
      <p:sp>
        <p:nvSpPr>
          <p:cNvPr id="5" name="Slide Number Placeholder 4">
            <a:extLst>
              <a:ext uri="{FF2B5EF4-FFF2-40B4-BE49-F238E27FC236}">
                <a16:creationId xmlns:a16="http://schemas.microsoft.com/office/drawing/2014/main" id="{31212CE9-04E0-44BF-AC3D-46B6FBA8C0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rgbClr val="FFFFFF"/>
                </a:solidFill>
              </a:rPr>
              <a:pPr>
                <a:spcAft>
                  <a:spcPts val="600"/>
                </a:spcAft>
              </a:pPr>
              <a:t>13</a:t>
            </a:fld>
            <a:endParaRPr lang="en-US">
              <a:solidFill>
                <a:srgbClr val="FFFFFF"/>
              </a:solidFill>
            </a:endParaRPr>
          </a:p>
        </p:txBody>
      </p:sp>
      <p:sp>
        <p:nvSpPr>
          <p:cNvPr id="4" name="Arrow: Right 3">
            <a:extLst>
              <a:ext uri="{FF2B5EF4-FFF2-40B4-BE49-F238E27FC236}">
                <a16:creationId xmlns:a16="http://schemas.microsoft.com/office/drawing/2014/main" id="{287A71CD-7140-4425-ADB8-E763595BEA8F}"/>
              </a:ext>
            </a:extLst>
          </p:cNvPr>
          <p:cNvSpPr/>
          <p:nvPr/>
        </p:nvSpPr>
        <p:spPr>
          <a:xfrm rot="3285479">
            <a:off x="3596341" y="1595836"/>
            <a:ext cx="830192" cy="48463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14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FDF2CF-958A-4F54-B82C-68181BB02B8D}"/>
              </a:ext>
            </a:extLst>
          </p:cNvPr>
          <p:cNvPicPr>
            <a:picLocks noChangeAspect="1"/>
          </p:cNvPicPr>
          <p:nvPr/>
        </p:nvPicPr>
        <p:blipFill>
          <a:blip r:embed="rId3"/>
          <a:stretch>
            <a:fillRect/>
          </a:stretch>
        </p:blipFill>
        <p:spPr>
          <a:xfrm>
            <a:off x="760021" y="2078181"/>
            <a:ext cx="10593779" cy="2921331"/>
          </a:xfrm>
          <a:prstGeom prst="rect">
            <a:avLst/>
          </a:prstGeom>
        </p:spPr>
      </p:pic>
      <p:sp>
        <p:nvSpPr>
          <p:cNvPr id="5" name="Slide Number Placeholder 4">
            <a:extLst>
              <a:ext uri="{FF2B5EF4-FFF2-40B4-BE49-F238E27FC236}">
                <a16:creationId xmlns:a16="http://schemas.microsoft.com/office/drawing/2014/main" id="{31212CE9-04E0-44BF-AC3D-46B6FBA8C0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rgbClr val="FFFFFF"/>
                </a:solidFill>
              </a:rPr>
              <a:pPr>
                <a:spcAft>
                  <a:spcPts val="600"/>
                </a:spcAft>
              </a:pPr>
              <a:t>14</a:t>
            </a:fld>
            <a:endParaRPr lang="en-US">
              <a:solidFill>
                <a:srgbClr val="FFFFFF"/>
              </a:solidFill>
            </a:endParaRPr>
          </a:p>
        </p:txBody>
      </p:sp>
      <p:sp>
        <p:nvSpPr>
          <p:cNvPr id="4" name="Arrow: Right 3">
            <a:extLst>
              <a:ext uri="{FF2B5EF4-FFF2-40B4-BE49-F238E27FC236}">
                <a16:creationId xmlns:a16="http://schemas.microsoft.com/office/drawing/2014/main" id="{287A71CD-7140-4425-ADB8-E763595BEA8F}"/>
              </a:ext>
            </a:extLst>
          </p:cNvPr>
          <p:cNvSpPr/>
          <p:nvPr/>
        </p:nvSpPr>
        <p:spPr>
          <a:xfrm rot="3285479">
            <a:off x="8762107" y="2151300"/>
            <a:ext cx="830192" cy="484632"/>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7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1B3BF6-4D4A-4C98-BDF3-E53F30737E97}"/>
              </a:ext>
            </a:extLst>
          </p:cNvPr>
          <p:cNvSpPr>
            <a:spLocks noGrp="1"/>
          </p:cNvSpPr>
          <p:nvPr>
            <p:ph type="sldNum" sz="quarter" idx="12"/>
          </p:nvPr>
        </p:nvSpPr>
        <p:spPr/>
        <p:txBody>
          <a:bodyPr/>
          <a:lstStyle/>
          <a:p>
            <a:fld id="{D5CA4161-6EC3-4748-B7F3-82EA64CE3DD4}" type="slidenum">
              <a:rPr lang="en-US" smtClean="0"/>
              <a:pPr/>
              <a:t>15</a:t>
            </a:fld>
            <a:endParaRPr lang="en-US" dirty="0"/>
          </a:p>
        </p:txBody>
      </p:sp>
      <p:pic>
        <p:nvPicPr>
          <p:cNvPr id="8" name="Picture 7">
            <a:extLst>
              <a:ext uri="{FF2B5EF4-FFF2-40B4-BE49-F238E27FC236}">
                <a16:creationId xmlns:a16="http://schemas.microsoft.com/office/drawing/2014/main" id="{7627284A-806D-4B06-B290-D601546800F6}"/>
              </a:ext>
            </a:extLst>
          </p:cNvPr>
          <p:cNvPicPr>
            <a:picLocks noChangeAspect="1"/>
          </p:cNvPicPr>
          <p:nvPr/>
        </p:nvPicPr>
        <p:blipFill>
          <a:blip r:embed="rId3"/>
          <a:stretch>
            <a:fillRect/>
          </a:stretch>
        </p:blipFill>
        <p:spPr>
          <a:xfrm>
            <a:off x="142505" y="4762"/>
            <a:ext cx="12049495" cy="6848475"/>
          </a:xfrm>
          <a:prstGeom prst="rect">
            <a:avLst/>
          </a:prstGeom>
        </p:spPr>
      </p:pic>
      <p:pic>
        <p:nvPicPr>
          <p:cNvPr id="9" name="Picture 8">
            <a:extLst>
              <a:ext uri="{FF2B5EF4-FFF2-40B4-BE49-F238E27FC236}">
                <a16:creationId xmlns:a16="http://schemas.microsoft.com/office/drawing/2014/main" id="{65E7053F-D552-405C-ADDF-1F597F86A3CE}"/>
              </a:ext>
            </a:extLst>
          </p:cNvPr>
          <p:cNvPicPr>
            <a:picLocks noChangeAspect="1"/>
          </p:cNvPicPr>
          <p:nvPr/>
        </p:nvPicPr>
        <p:blipFill>
          <a:blip r:embed="rId4"/>
          <a:stretch>
            <a:fillRect/>
          </a:stretch>
        </p:blipFill>
        <p:spPr>
          <a:xfrm rot="6983256">
            <a:off x="2726704" y="503599"/>
            <a:ext cx="658425" cy="768163"/>
          </a:xfrm>
          <a:prstGeom prst="rect">
            <a:avLst/>
          </a:prstGeom>
        </p:spPr>
      </p:pic>
    </p:spTree>
    <p:extLst>
      <p:ext uri="{BB962C8B-B14F-4D97-AF65-F5344CB8AC3E}">
        <p14:creationId xmlns:p14="http://schemas.microsoft.com/office/powerpoint/2010/main" val="102550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1B3BF6-4D4A-4C98-BDF3-E53F30737E97}"/>
              </a:ext>
            </a:extLst>
          </p:cNvPr>
          <p:cNvSpPr>
            <a:spLocks noGrp="1"/>
          </p:cNvSpPr>
          <p:nvPr>
            <p:ph type="sldNum" sz="quarter" idx="12"/>
          </p:nvPr>
        </p:nvSpPr>
        <p:spPr/>
        <p:txBody>
          <a:bodyPr/>
          <a:lstStyle/>
          <a:p>
            <a:fld id="{D5CA4161-6EC3-4748-B7F3-82EA64CE3DD4}" type="slidenum">
              <a:rPr lang="en-US" smtClean="0"/>
              <a:pPr/>
              <a:t>16</a:t>
            </a:fld>
            <a:endParaRPr lang="en-US" dirty="0"/>
          </a:p>
        </p:txBody>
      </p:sp>
      <p:pic>
        <p:nvPicPr>
          <p:cNvPr id="8" name="Picture 7">
            <a:extLst>
              <a:ext uri="{FF2B5EF4-FFF2-40B4-BE49-F238E27FC236}">
                <a16:creationId xmlns:a16="http://schemas.microsoft.com/office/drawing/2014/main" id="{7627284A-806D-4B06-B290-D601546800F6}"/>
              </a:ext>
            </a:extLst>
          </p:cNvPr>
          <p:cNvPicPr>
            <a:picLocks noChangeAspect="1"/>
          </p:cNvPicPr>
          <p:nvPr/>
        </p:nvPicPr>
        <p:blipFill>
          <a:blip r:embed="rId3"/>
          <a:stretch>
            <a:fillRect/>
          </a:stretch>
        </p:blipFill>
        <p:spPr>
          <a:xfrm>
            <a:off x="142504" y="4762"/>
            <a:ext cx="12049495" cy="6848475"/>
          </a:xfrm>
          <a:prstGeom prst="rect">
            <a:avLst/>
          </a:prstGeom>
        </p:spPr>
      </p:pic>
      <p:pic>
        <p:nvPicPr>
          <p:cNvPr id="9" name="Picture 8">
            <a:extLst>
              <a:ext uri="{FF2B5EF4-FFF2-40B4-BE49-F238E27FC236}">
                <a16:creationId xmlns:a16="http://schemas.microsoft.com/office/drawing/2014/main" id="{65E7053F-D552-405C-ADDF-1F597F86A3CE}"/>
              </a:ext>
            </a:extLst>
          </p:cNvPr>
          <p:cNvPicPr>
            <a:picLocks noChangeAspect="1"/>
          </p:cNvPicPr>
          <p:nvPr/>
        </p:nvPicPr>
        <p:blipFill>
          <a:blip r:embed="rId4"/>
          <a:stretch>
            <a:fillRect/>
          </a:stretch>
        </p:blipFill>
        <p:spPr>
          <a:xfrm rot="5164903">
            <a:off x="7286830" y="1524876"/>
            <a:ext cx="658425" cy="768163"/>
          </a:xfrm>
          <a:prstGeom prst="rect">
            <a:avLst/>
          </a:prstGeom>
        </p:spPr>
      </p:pic>
    </p:spTree>
    <p:extLst>
      <p:ext uri="{BB962C8B-B14F-4D97-AF65-F5344CB8AC3E}">
        <p14:creationId xmlns:p14="http://schemas.microsoft.com/office/powerpoint/2010/main" val="326918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5C4BC3-40D1-47A1-8F92-DCCE68C972D8}"/>
              </a:ext>
            </a:extLst>
          </p:cNvPr>
          <p:cNvPicPr>
            <a:picLocks noChangeAspect="1"/>
          </p:cNvPicPr>
          <p:nvPr/>
        </p:nvPicPr>
        <p:blipFill>
          <a:blip r:embed="rId3"/>
          <a:stretch>
            <a:fillRect/>
          </a:stretch>
        </p:blipFill>
        <p:spPr>
          <a:xfrm>
            <a:off x="459102" y="0"/>
            <a:ext cx="11545056" cy="6858000"/>
          </a:xfrm>
          <a:prstGeom prst="rect">
            <a:avLst/>
          </a:prstGeom>
        </p:spPr>
      </p:pic>
      <p:sp>
        <p:nvSpPr>
          <p:cNvPr id="5" name="Slide Number Placeholder 4">
            <a:extLst>
              <a:ext uri="{FF2B5EF4-FFF2-40B4-BE49-F238E27FC236}">
                <a16:creationId xmlns:a16="http://schemas.microsoft.com/office/drawing/2014/main" id="{97B97189-D92A-4BE5-A7A7-19370E96F168}"/>
              </a:ext>
            </a:extLst>
          </p:cNvPr>
          <p:cNvSpPr>
            <a:spLocks noGrp="1"/>
          </p:cNvSpPr>
          <p:nvPr>
            <p:ph type="sldNum" sz="quarter" idx="12"/>
          </p:nvPr>
        </p:nvSpPr>
        <p:spPr/>
        <p:txBody>
          <a:bodyPr/>
          <a:lstStyle/>
          <a:p>
            <a:fld id="{D5CA4161-6EC3-4748-B7F3-82EA64CE3DD4}" type="slidenum">
              <a:rPr lang="en-US" smtClean="0"/>
              <a:pPr/>
              <a:t>17</a:t>
            </a:fld>
            <a:endParaRPr lang="en-US" dirty="0"/>
          </a:p>
        </p:txBody>
      </p:sp>
      <p:pic>
        <p:nvPicPr>
          <p:cNvPr id="9" name="Picture 8">
            <a:extLst>
              <a:ext uri="{FF2B5EF4-FFF2-40B4-BE49-F238E27FC236}">
                <a16:creationId xmlns:a16="http://schemas.microsoft.com/office/drawing/2014/main" id="{D4CDF1FC-503C-4D59-95F7-99A2A3D88446}"/>
              </a:ext>
            </a:extLst>
          </p:cNvPr>
          <p:cNvPicPr>
            <a:picLocks noChangeAspect="1"/>
          </p:cNvPicPr>
          <p:nvPr/>
        </p:nvPicPr>
        <p:blipFill>
          <a:blip r:embed="rId4"/>
          <a:stretch>
            <a:fillRect/>
          </a:stretch>
        </p:blipFill>
        <p:spPr>
          <a:xfrm>
            <a:off x="2386192" y="195476"/>
            <a:ext cx="816935" cy="719390"/>
          </a:xfrm>
          <a:prstGeom prst="rect">
            <a:avLst/>
          </a:prstGeom>
        </p:spPr>
      </p:pic>
    </p:spTree>
    <p:extLst>
      <p:ext uri="{BB962C8B-B14F-4D97-AF65-F5344CB8AC3E}">
        <p14:creationId xmlns:p14="http://schemas.microsoft.com/office/powerpoint/2010/main" val="249027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B97189-D92A-4BE5-A7A7-19370E96F168}"/>
              </a:ext>
            </a:extLst>
          </p:cNvPr>
          <p:cNvSpPr>
            <a:spLocks noGrp="1"/>
          </p:cNvSpPr>
          <p:nvPr>
            <p:ph type="sldNum" sz="quarter" idx="12"/>
          </p:nvPr>
        </p:nvSpPr>
        <p:spPr/>
        <p:txBody>
          <a:bodyPr/>
          <a:lstStyle/>
          <a:p>
            <a:fld id="{D5CA4161-6EC3-4748-B7F3-82EA64CE3DD4}" type="slidenum">
              <a:rPr lang="en-US" smtClean="0"/>
              <a:pPr/>
              <a:t>18</a:t>
            </a:fld>
            <a:endParaRPr lang="en-US" dirty="0"/>
          </a:p>
        </p:txBody>
      </p:sp>
      <p:pic>
        <p:nvPicPr>
          <p:cNvPr id="6" name="Picture 5">
            <a:extLst>
              <a:ext uri="{FF2B5EF4-FFF2-40B4-BE49-F238E27FC236}">
                <a16:creationId xmlns:a16="http://schemas.microsoft.com/office/drawing/2014/main" id="{BE5C4BC3-40D1-47A1-8F92-DCCE68C972D8}"/>
              </a:ext>
            </a:extLst>
          </p:cNvPr>
          <p:cNvPicPr>
            <a:picLocks noChangeAspect="1"/>
          </p:cNvPicPr>
          <p:nvPr/>
        </p:nvPicPr>
        <p:blipFill>
          <a:blip r:embed="rId3"/>
          <a:stretch>
            <a:fillRect/>
          </a:stretch>
        </p:blipFill>
        <p:spPr>
          <a:xfrm>
            <a:off x="459102" y="0"/>
            <a:ext cx="11523791" cy="6858000"/>
          </a:xfrm>
          <a:prstGeom prst="rect">
            <a:avLst/>
          </a:prstGeom>
        </p:spPr>
      </p:pic>
      <p:pic>
        <p:nvPicPr>
          <p:cNvPr id="9" name="Picture 8">
            <a:extLst>
              <a:ext uri="{FF2B5EF4-FFF2-40B4-BE49-F238E27FC236}">
                <a16:creationId xmlns:a16="http://schemas.microsoft.com/office/drawing/2014/main" id="{D4CDF1FC-503C-4D59-95F7-99A2A3D88446}"/>
              </a:ext>
            </a:extLst>
          </p:cNvPr>
          <p:cNvPicPr>
            <a:picLocks noChangeAspect="1"/>
          </p:cNvPicPr>
          <p:nvPr/>
        </p:nvPicPr>
        <p:blipFill>
          <a:blip r:embed="rId4"/>
          <a:stretch>
            <a:fillRect/>
          </a:stretch>
        </p:blipFill>
        <p:spPr>
          <a:xfrm>
            <a:off x="6305049" y="302354"/>
            <a:ext cx="816935" cy="719390"/>
          </a:xfrm>
          <a:prstGeom prst="rect">
            <a:avLst/>
          </a:prstGeom>
        </p:spPr>
      </p:pic>
    </p:spTree>
    <p:extLst>
      <p:ext uri="{BB962C8B-B14F-4D97-AF65-F5344CB8AC3E}">
        <p14:creationId xmlns:p14="http://schemas.microsoft.com/office/powerpoint/2010/main" val="108517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B97189-D92A-4BE5-A7A7-19370E96F168}"/>
              </a:ext>
            </a:extLst>
          </p:cNvPr>
          <p:cNvSpPr>
            <a:spLocks noGrp="1"/>
          </p:cNvSpPr>
          <p:nvPr>
            <p:ph type="sldNum" sz="quarter" idx="12"/>
          </p:nvPr>
        </p:nvSpPr>
        <p:spPr/>
        <p:txBody>
          <a:bodyPr/>
          <a:lstStyle/>
          <a:p>
            <a:fld id="{D5CA4161-6EC3-4748-B7F3-82EA64CE3DD4}" type="slidenum">
              <a:rPr lang="en-US" smtClean="0"/>
              <a:pPr/>
              <a:t>19</a:t>
            </a:fld>
            <a:endParaRPr lang="en-US" dirty="0"/>
          </a:p>
        </p:txBody>
      </p:sp>
      <p:pic>
        <p:nvPicPr>
          <p:cNvPr id="6" name="Picture 5">
            <a:extLst>
              <a:ext uri="{FF2B5EF4-FFF2-40B4-BE49-F238E27FC236}">
                <a16:creationId xmlns:a16="http://schemas.microsoft.com/office/drawing/2014/main" id="{BE5C4BC3-40D1-47A1-8F92-DCCE68C972D8}"/>
              </a:ext>
            </a:extLst>
          </p:cNvPr>
          <p:cNvPicPr>
            <a:picLocks noChangeAspect="1"/>
          </p:cNvPicPr>
          <p:nvPr/>
        </p:nvPicPr>
        <p:blipFill>
          <a:blip r:embed="rId3"/>
          <a:stretch>
            <a:fillRect/>
          </a:stretch>
        </p:blipFill>
        <p:spPr>
          <a:xfrm>
            <a:off x="459102" y="0"/>
            <a:ext cx="11502526" cy="6858000"/>
          </a:xfrm>
          <a:prstGeom prst="rect">
            <a:avLst/>
          </a:prstGeom>
        </p:spPr>
      </p:pic>
      <p:pic>
        <p:nvPicPr>
          <p:cNvPr id="9" name="Picture 8">
            <a:extLst>
              <a:ext uri="{FF2B5EF4-FFF2-40B4-BE49-F238E27FC236}">
                <a16:creationId xmlns:a16="http://schemas.microsoft.com/office/drawing/2014/main" id="{D4CDF1FC-503C-4D59-95F7-99A2A3D88446}"/>
              </a:ext>
            </a:extLst>
          </p:cNvPr>
          <p:cNvPicPr>
            <a:picLocks noChangeAspect="1"/>
          </p:cNvPicPr>
          <p:nvPr/>
        </p:nvPicPr>
        <p:blipFill>
          <a:blip r:embed="rId4"/>
          <a:stretch>
            <a:fillRect/>
          </a:stretch>
        </p:blipFill>
        <p:spPr>
          <a:xfrm>
            <a:off x="4820633" y="1858021"/>
            <a:ext cx="816935" cy="719390"/>
          </a:xfrm>
          <a:prstGeom prst="rect">
            <a:avLst/>
          </a:prstGeom>
        </p:spPr>
      </p:pic>
    </p:spTree>
    <p:extLst>
      <p:ext uri="{BB962C8B-B14F-4D97-AF65-F5344CB8AC3E}">
        <p14:creationId xmlns:p14="http://schemas.microsoft.com/office/powerpoint/2010/main" val="114332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Introduction</a:t>
            </a: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11704320" y="6455664"/>
            <a:ext cx="448056" cy="365125"/>
          </a:xfrm>
        </p:spPr>
        <p:txBody>
          <a:bodyPr>
            <a:normAutofit/>
          </a:bodyPr>
          <a:lstStyle/>
          <a:p>
            <a:pPr>
              <a:spcAft>
                <a:spcPts val="600"/>
              </a:spcAft>
            </a:pPr>
            <a:fld id="{D5CA4161-6EC3-4748-B7F3-82EA64CE3DD4}"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BB206E3D-B444-4B1D-B66B-357F54319492}"/>
              </a:ext>
            </a:extLst>
          </p:cNvPr>
          <p:cNvGraphicFramePr>
            <a:graphicFrameLocks noGrp="1"/>
          </p:cNvGraphicFramePr>
          <p:nvPr>
            <p:ph idx="1"/>
            <p:extLst>
              <p:ext uri="{D42A27DB-BD31-4B8C-83A1-F6EECF244321}">
                <p14:modId xmlns:p14="http://schemas.microsoft.com/office/powerpoint/2010/main" val="259334520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B97189-D92A-4BE5-A7A7-19370E96F168}"/>
              </a:ext>
            </a:extLst>
          </p:cNvPr>
          <p:cNvSpPr>
            <a:spLocks noGrp="1"/>
          </p:cNvSpPr>
          <p:nvPr>
            <p:ph type="sldNum" sz="quarter" idx="12"/>
          </p:nvPr>
        </p:nvSpPr>
        <p:spPr/>
        <p:txBody>
          <a:bodyPr/>
          <a:lstStyle/>
          <a:p>
            <a:fld id="{D5CA4161-6EC3-4748-B7F3-82EA64CE3DD4}" type="slidenum">
              <a:rPr lang="en-US" smtClean="0"/>
              <a:pPr/>
              <a:t>20</a:t>
            </a:fld>
            <a:endParaRPr lang="en-US" dirty="0"/>
          </a:p>
        </p:txBody>
      </p:sp>
      <p:pic>
        <p:nvPicPr>
          <p:cNvPr id="6" name="Picture 5">
            <a:extLst>
              <a:ext uri="{FF2B5EF4-FFF2-40B4-BE49-F238E27FC236}">
                <a16:creationId xmlns:a16="http://schemas.microsoft.com/office/drawing/2014/main" id="{BE5C4BC3-40D1-47A1-8F92-DCCE68C972D8}"/>
              </a:ext>
            </a:extLst>
          </p:cNvPr>
          <p:cNvPicPr>
            <a:picLocks noChangeAspect="1"/>
          </p:cNvPicPr>
          <p:nvPr/>
        </p:nvPicPr>
        <p:blipFill>
          <a:blip r:embed="rId3"/>
          <a:stretch>
            <a:fillRect/>
          </a:stretch>
        </p:blipFill>
        <p:spPr>
          <a:xfrm>
            <a:off x="459102" y="0"/>
            <a:ext cx="11608851" cy="6858000"/>
          </a:xfrm>
          <a:prstGeom prst="rect">
            <a:avLst/>
          </a:prstGeom>
        </p:spPr>
      </p:pic>
      <p:pic>
        <p:nvPicPr>
          <p:cNvPr id="9" name="Picture 8">
            <a:extLst>
              <a:ext uri="{FF2B5EF4-FFF2-40B4-BE49-F238E27FC236}">
                <a16:creationId xmlns:a16="http://schemas.microsoft.com/office/drawing/2014/main" id="{D4CDF1FC-503C-4D59-95F7-99A2A3D88446}"/>
              </a:ext>
            </a:extLst>
          </p:cNvPr>
          <p:cNvPicPr>
            <a:picLocks noChangeAspect="1"/>
          </p:cNvPicPr>
          <p:nvPr/>
        </p:nvPicPr>
        <p:blipFill>
          <a:blip r:embed="rId4"/>
          <a:stretch>
            <a:fillRect/>
          </a:stretch>
        </p:blipFill>
        <p:spPr>
          <a:xfrm rot="903779">
            <a:off x="3751854" y="3522794"/>
            <a:ext cx="816935" cy="719390"/>
          </a:xfrm>
          <a:prstGeom prst="rect">
            <a:avLst/>
          </a:prstGeom>
        </p:spPr>
      </p:pic>
    </p:spTree>
    <p:extLst>
      <p:ext uri="{BB962C8B-B14F-4D97-AF65-F5344CB8AC3E}">
        <p14:creationId xmlns:p14="http://schemas.microsoft.com/office/powerpoint/2010/main" val="373472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AC8A3C-507E-4F4B-8986-AF9F832EFF78}"/>
              </a:ext>
            </a:extLst>
          </p:cNvPr>
          <p:cNvSpPr>
            <a:spLocks noGrp="1"/>
          </p:cNvSpPr>
          <p:nvPr>
            <p:ph type="sldNum" sz="quarter" idx="12"/>
          </p:nvPr>
        </p:nvSpPr>
        <p:spPr/>
        <p:txBody>
          <a:bodyPr/>
          <a:lstStyle/>
          <a:p>
            <a:fld id="{D5CA4161-6EC3-4748-B7F3-82EA64CE3DD4}" type="slidenum">
              <a:rPr lang="en-US" smtClean="0"/>
              <a:pPr/>
              <a:t>21</a:t>
            </a:fld>
            <a:endParaRPr lang="en-US" dirty="0"/>
          </a:p>
        </p:txBody>
      </p:sp>
      <p:pic>
        <p:nvPicPr>
          <p:cNvPr id="6" name="Picture 5">
            <a:extLst>
              <a:ext uri="{FF2B5EF4-FFF2-40B4-BE49-F238E27FC236}">
                <a16:creationId xmlns:a16="http://schemas.microsoft.com/office/drawing/2014/main" id="{4CACEFA3-679C-47DD-80D6-6DD026EA93E9}"/>
              </a:ext>
            </a:extLst>
          </p:cNvPr>
          <p:cNvPicPr>
            <a:picLocks noChangeAspect="1"/>
          </p:cNvPicPr>
          <p:nvPr/>
        </p:nvPicPr>
        <p:blipFill>
          <a:blip r:embed="rId3"/>
          <a:stretch>
            <a:fillRect/>
          </a:stretch>
        </p:blipFill>
        <p:spPr>
          <a:xfrm>
            <a:off x="963705" y="118752"/>
            <a:ext cx="11058663" cy="6739247"/>
          </a:xfrm>
          <a:prstGeom prst="rect">
            <a:avLst/>
          </a:prstGeom>
        </p:spPr>
      </p:pic>
      <p:pic>
        <p:nvPicPr>
          <p:cNvPr id="7" name="Picture 6">
            <a:extLst>
              <a:ext uri="{FF2B5EF4-FFF2-40B4-BE49-F238E27FC236}">
                <a16:creationId xmlns:a16="http://schemas.microsoft.com/office/drawing/2014/main" id="{5B40134D-3A9D-4ACF-9200-E9ECC818531D}"/>
              </a:ext>
            </a:extLst>
          </p:cNvPr>
          <p:cNvPicPr>
            <a:picLocks noChangeAspect="1"/>
          </p:cNvPicPr>
          <p:nvPr/>
        </p:nvPicPr>
        <p:blipFill>
          <a:blip r:embed="rId4"/>
          <a:stretch>
            <a:fillRect/>
          </a:stretch>
        </p:blipFill>
        <p:spPr>
          <a:xfrm rot="10125849" flipH="1" flipV="1">
            <a:off x="10299206" y="5881934"/>
            <a:ext cx="1111445" cy="691882"/>
          </a:xfrm>
          <a:prstGeom prst="rect">
            <a:avLst/>
          </a:prstGeom>
        </p:spPr>
      </p:pic>
      <p:pic>
        <p:nvPicPr>
          <p:cNvPr id="8" name="Picture 7">
            <a:extLst>
              <a:ext uri="{FF2B5EF4-FFF2-40B4-BE49-F238E27FC236}">
                <a16:creationId xmlns:a16="http://schemas.microsoft.com/office/drawing/2014/main" id="{310B3B06-2CBB-4C22-B530-1B63F48A1B8A}"/>
              </a:ext>
            </a:extLst>
          </p:cNvPr>
          <p:cNvPicPr>
            <a:picLocks noChangeAspect="1"/>
          </p:cNvPicPr>
          <p:nvPr/>
        </p:nvPicPr>
        <p:blipFill>
          <a:blip r:embed="rId4"/>
          <a:stretch>
            <a:fillRect/>
          </a:stretch>
        </p:blipFill>
        <p:spPr>
          <a:xfrm rot="10125849">
            <a:off x="337920" y="275359"/>
            <a:ext cx="981541" cy="914479"/>
          </a:xfrm>
          <a:prstGeom prst="rect">
            <a:avLst/>
          </a:prstGeom>
        </p:spPr>
      </p:pic>
    </p:spTree>
    <p:extLst>
      <p:ext uri="{BB962C8B-B14F-4D97-AF65-F5344CB8AC3E}">
        <p14:creationId xmlns:p14="http://schemas.microsoft.com/office/powerpoint/2010/main" val="132337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AC8A3C-507E-4F4B-8986-AF9F832EFF78}"/>
              </a:ext>
            </a:extLst>
          </p:cNvPr>
          <p:cNvSpPr>
            <a:spLocks noGrp="1"/>
          </p:cNvSpPr>
          <p:nvPr>
            <p:ph type="sldNum" sz="quarter" idx="12"/>
          </p:nvPr>
        </p:nvSpPr>
        <p:spPr/>
        <p:txBody>
          <a:bodyPr/>
          <a:lstStyle/>
          <a:p>
            <a:fld id="{D5CA4161-6EC3-4748-B7F3-82EA64CE3DD4}" type="slidenum">
              <a:rPr lang="en-US" smtClean="0"/>
              <a:pPr/>
              <a:t>22</a:t>
            </a:fld>
            <a:endParaRPr lang="en-US" dirty="0"/>
          </a:p>
        </p:txBody>
      </p:sp>
      <p:pic>
        <p:nvPicPr>
          <p:cNvPr id="6" name="Picture 5">
            <a:extLst>
              <a:ext uri="{FF2B5EF4-FFF2-40B4-BE49-F238E27FC236}">
                <a16:creationId xmlns:a16="http://schemas.microsoft.com/office/drawing/2014/main" id="{4CACEFA3-679C-47DD-80D6-6DD026EA93E9}"/>
              </a:ext>
            </a:extLst>
          </p:cNvPr>
          <p:cNvPicPr>
            <a:picLocks noChangeAspect="1"/>
          </p:cNvPicPr>
          <p:nvPr/>
        </p:nvPicPr>
        <p:blipFill>
          <a:blip r:embed="rId3"/>
          <a:stretch>
            <a:fillRect/>
          </a:stretch>
        </p:blipFill>
        <p:spPr>
          <a:xfrm>
            <a:off x="963705" y="118752"/>
            <a:ext cx="11058663" cy="6739247"/>
          </a:xfrm>
          <a:prstGeom prst="rect">
            <a:avLst/>
          </a:prstGeom>
        </p:spPr>
      </p:pic>
      <p:pic>
        <p:nvPicPr>
          <p:cNvPr id="7" name="Picture 6">
            <a:extLst>
              <a:ext uri="{FF2B5EF4-FFF2-40B4-BE49-F238E27FC236}">
                <a16:creationId xmlns:a16="http://schemas.microsoft.com/office/drawing/2014/main" id="{5B40134D-3A9D-4ACF-9200-E9ECC818531D}"/>
              </a:ext>
            </a:extLst>
          </p:cNvPr>
          <p:cNvPicPr>
            <a:picLocks noChangeAspect="1"/>
          </p:cNvPicPr>
          <p:nvPr/>
        </p:nvPicPr>
        <p:blipFill>
          <a:blip r:embed="rId4"/>
          <a:stretch>
            <a:fillRect/>
          </a:stretch>
        </p:blipFill>
        <p:spPr>
          <a:xfrm rot="10125849">
            <a:off x="337921" y="3743788"/>
            <a:ext cx="981541" cy="914479"/>
          </a:xfrm>
          <a:prstGeom prst="rect">
            <a:avLst/>
          </a:prstGeom>
        </p:spPr>
      </p:pic>
      <p:pic>
        <p:nvPicPr>
          <p:cNvPr id="8" name="Picture 7">
            <a:extLst>
              <a:ext uri="{FF2B5EF4-FFF2-40B4-BE49-F238E27FC236}">
                <a16:creationId xmlns:a16="http://schemas.microsoft.com/office/drawing/2014/main" id="{FFEC6E52-8014-4A55-80D2-5B237981CD02}"/>
              </a:ext>
            </a:extLst>
          </p:cNvPr>
          <p:cNvPicPr>
            <a:picLocks noChangeAspect="1"/>
          </p:cNvPicPr>
          <p:nvPr/>
        </p:nvPicPr>
        <p:blipFill>
          <a:blip r:embed="rId4"/>
          <a:stretch>
            <a:fillRect/>
          </a:stretch>
        </p:blipFill>
        <p:spPr>
          <a:xfrm rot="15808587">
            <a:off x="9376861" y="5501411"/>
            <a:ext cx="1012728" cy="1086062"/>
          </a:xfrm>
          <a:prstGeom prst="rect">
            <a:avLst/>
          </a:prstGeom>
        </p:spPr>
      </p:pic>
    </p:spTree>
    <p:extLst>
      <p:ext uri="{BB962C8B-B14F-4D97-AF65-F5344CB8AC3E}">
        <p14:creationId xmlns:p14="http://schemas.microsoft.com/office/powerpoint/2010/main" val="936472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54488A-E764-4986-9976-E8CC6AD7683E}"/>
              </a:ext>
            </a:extLst>
          </p:cNvPr>
          <p:cNvSpPr>
            <a:spLocks noGrp="1"/>
          </p:cNvSpPr>
          <p:nvPr>
            <p:ph type="sldNum" sz="quarter" idx="12"/>
          </p:nvPr>
        </p:nvSpPr>
        <p:spPr/>
        <p:txBody>
          <a:bodyPr/>
          <a:lstStyle/>
          <a:p>
            <a:fld id="{D5CA4161-6EC3-4748-B7F3-82EA64CE3DD4}" type="slidenum">
              <a:rPr lang="en-US" smtClean="0"/>
              <a:pPr/>
              <a:t>23</a:t>
            </a:fld>
            <a:endParaRPr lang="en-US" dirty="0"/>
          </a:p>
        </p:txBody>
      </p:sp>
      <p:pic>
        <p:nvPicPr>
          <p:cNvPr id="7" name="Picture 6">
            <a:extLst>
              <a:ext uri="{FF2B5EF4-FFF2-40B4-BE49-F238E27FC236}">
                <a16:creationId xmlns:a16="http://schemas.microsoft.com/office/drawing/2014/main" id="{ADEA42FB-0210-4AB9-B8E8-508387D159FC}"/>
              </a:ext>
            </a:extLst>
          </p:cNvPr>
          <p:cNvPicPr>
            <a:picLocks noChangeAspect="1"/>
          </p:cNvPicPr>
          <p:nvPr/>
        </p:nvPicPr>
        <p:blipFill>
          <a:blip r:embed="rId3"/>
          <a:stretch>
            <a:fillRect/>
          </a:stretch>
        </p:blipFill>
        <p:spPr>
          <a:xfrm>
            <a:off x="85725" y="1385887"/>
            <a:ext cx="12106275" cy="4086225"/>
          </a:xfrm>
          <a:prstGeom prst="rect">
            <a:avLst/>
          </a:prstGeom>
        </p:spPr>
      </p:pic>
      <p:pic>
        <p:nvPicPr>
          <p:cNvPr id="8" name="Picture 7">
            <a:extLst>
              <a:ext uri="{FF2B5EF4-FFF2-40B4-BE49-F238E27FC236}">
                <a16:creationId xmlns:a16="http://schemas.microsoft.com/office/drawing/2014/main" id="{E25C332E-0AEF-44CC-842B-56A8B059BE61}"/>
              </a:ext>
            </a:extLst>
          </p:cNvPr>
          <p:cNvPicPr>
            <a:picLocks noChangeAspect="1"/>
          </p:cNvPicPr>
          <p:nvPr/>
        </p:nvPicPr>
        <p:blipFill>
          <a:blip r:embed="rId4"/>
          <a:stretch>
            <a:fillRect/>
          </a:stretch>
        </p:blipFill>
        <p:spPr>
          <a:xfrm rot="4544354">
            <a:off x="8551134" y="636569"/>
            <a:ext cx="1146147" cy="1097375"/>
          </a:xfrm>
          <a:prstGeom prst="rect">
            <a:avLst/>
          </a:prstGeom>
        </p:spPr>
      </p:pic>
    </p:spTree>
    <p:extLst>
      <p:ext uri="{BB962C8B-B14F-4D97-AF65-F5344CB8AC3E}">
        <p14:creationId xmlns:p14="http://schemas.microsoft.com/office/powerpoint/2010/main" val="3061211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the Indicators</a:t>
            </a:r>
          </a:p>
        </p:txBody>
      </p:sp>
    </p:spTree>
    <p:extLst>
      <p:ext uri="{BB962C8B-B14F-4D97-AF65-F5344CB8AC3E}">
        <p14:creationId xmlns:p14="http://schemas.microsoft.com/office/powerpoint/2010/main" val="302024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25</a:t>
            </a:fld>
            <a:endParaRPr lang="en-US" dirty="0"/>
          </a:p>
        </p:txBody>
      </p:sp>
      <p:pic>
        <p:nvPicPr>
          <p:cNvPr id="3" name="Picture 2">
            <a:extLst>
              <a:ext uri="{FF2B5EF4-FFF2-40B4-BE49-F238E27FC236}">
                <a16:creationId xmlns:a16="http://schemas.microsoft.com/office/drawing/2014/main" id="{8ED3C298-7D1F-4549-B402-DECEC3E5389F}"/>
              </a:ext>
            </a:extLst>
          </p:cNvPr>
          <p:cNvPicPr>
            <a:picLocks noChangeAspect="1"/>
          </p:cNvPicPr>
          <p:nvPr/>
        </p:nvPicPr>
        <p:blipFill>
          <a:blip r:embed="rId3"/>
          <a:stretch>
            <a:fillRect/>
          </a:stretch>
        </p:blipFill>
        <p:spPr>
          <a:xfrm>
            <a:off x="0" y="126464"/>
            <a:ext cx="12192000" cy="5894811"/>
          </a:xfrm>
          <a:prstGeom prst="rect">
            <a:avLst/>
          </a:prstGeom>
        </p:spPr>
      </p:pic>
      <p:pic>
        <p:nvPicPr>
          <p:cNvPr id="10" name="Content Placeholder 9">
            <a:extLst>
              <a:ext uri="{FF2B5EF4-FFF2-40B4-BE49-F238E27FC236}">
                <a16:creationId xmlns:a16="http://schemas.microsoft.com/office/drawing/2014/main" id="{07B33819-CFBB-44A3-8BE4-9834AFA3FE9B}"/>
              </a:ext>
            </a:extLst>
          </p:cNvPr>
          <p:cNvPicPr>
            <a:picLocks noGrp="1" noChangeAspect="1"/>
          </p:cNvPicPr>
          <p:nvPr>
            <p:ph idx="1"/>
          </p:nvPr>
        </p:nvPicPr>
        <p:blipFill>
          <a:blip r:embed="rId4"/>
          <a:stretch>
            <a:fillRect/>
          </a:stretch>
        </p:blipFill>
        <p:spPr>
          <a:xfrm rot="364098">
            <a:off x="4129275" y="324160"/>
            <a:ext cx="1066892" cy="810838"/>
          </a:xfrm>
          <a:prstGeom prst="rect">
            <a:avLst/>
          </a:prstGeom>
        </p:spPr>
      </p:pic>
    </p:spTree>
    <p:extLst>
      <p:ext uri="{BB962C8B-B14F-4D97-AF65-F5344CB8AC3E}">
        <p14:creationId xmlns:p14="http://schemas.microsoft.com/office/powerpoint/2010/main" val="348256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26</a:t>
            </a:fld>
            <a:endParaRPr lang="en-US" dirty="0"/>
          </a:p>
        </p:txBody>
      </p:sp>
      <p:pic>
        <p:nvPicPr>
          <p:cNvPr id="3" name="Picture 2">
            <a:extLst>
              <a:ext uri="{FF2B5EF4-FFF2-40B4-BE49-F238E27FC236}">
                <a16:creationId xmlns:a16="http://schemas.microsoft.com/office/drawing/2014/main" id="{8ED3C298-7D1F-4549-B402-DECEC3E5389F}"/>
              </a:ext>
            </a:extLst>
          </p:cNvPr>
          <p:cNvPicPr>
            <a:picLocks noChangeAspect="1"/>
          </p:cNvPicPr>
          <p:nvPr/>
        </p:nvPicPr>
        <p:blipFill>
          <a:blip r:embed="rId3"/>
          <a:stretch>
            <a:fillRect/>
          </a:stretch>
        </p:blipFill>
        <p:spPr>
          <a:xfrm>
            <a:off x="0" y="126464"/>
            <a:ext cx="12192000" cy="5894811"/>
          </a:xfrm>
          <a:prstGeom prst="rect">
            <a:avLst/>
          </a:prstGeom>
        </p:spPr>
      </p:pic>
      <p:pic>
        <p:nvPicPr>
          <p:cNvPr id="11" name="Picture 10">
            <a:extLst>
              <a:ext uri="{FF2B5EF4-FFF2-40B4-BE49-F238E27FC236}">
                <a16:creationId xmlns:a16="http://schemas.microsoft.com/office/drawing/2014/main" id="{7592C04C-864F-4DCD-BD8E-8E4FEC4BC0A2}"/>
              </a:ext>
            </a:extLst>
          </p:cNvPr>
          <p:cNvPicPr>
            <a:picLocks noChangeAspect="1"/>
          </p:cNvPicPr>
          <p:nvPr/>
        </p:nvPicPr>
        <p:blipFill>
          <a:blip r:embed="rId4"/>
          <a:stretch>
            <a:fillRect/>
          </a:stretch>
        </p:blipFill>
        <p:spPr>
          <a:xfrm rot="16641468">
            <a:off x="9772014" y="1589782"/>
            <a:ext cx="1066892" cy="810838"/>
          </a:xfrm>
          <a:prstGeom prst="rect">
            <a:avLst/>
          </a:prstGeom>
        </p:spPr>
      </p:pic>
    </p:spTree>
    <p:extLst>
      <p:ext uri="{BB962C8B-B14F-4D97-AF65-F5344CB8AC3E}">
        <p14:creationId xmlns:p14="http://schemas.microsoft.com/office/powerpoint/2010/main" val="80507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27</a:t>
            </a:fld>
            <a:endParaRPr lang="en-US" dirty="0"/>
          </a:p>
        </p:txBody>
      </p:sp>
      <p:pic>
        <p:nvPicPr>
          <p:cNvPr id="9" name="Picture 8">
            <a:extLst>
              <a:ext uri="{FF2B5EF4-FFF2-40B4-BE49-F238E27FC236}">
                <a16:creationId xmlns:a16="http://schemas.microsoft.com/office/drawing/2014/main" id="{E0558304-A47F-44DC-831D-A8914A22DB38}"/>
              </a:ext>
            </a:extLst>
          </p:cNvPr>
          <p:cNvPicPr>
            <a:picLocks noChangeAspect="1"/>
          </p:cNvPicPr>
          <p:nvPr/>
        </p:nvPicPr>
        <p:blipFill>
          <a:blip r:embed="rId3"/>
          <a:stretch>
            <a:fillRect/>
          </a:stretch>
        </p:blipFill>
        <p:spPr>
          <a:xfrm>
            <a:off x="369794" y="347473"/>
            <a:ext cx="11489974" cy="5851386"/>
          </a:xfrm>
          <a:prstGeom prst="rect">
            <a:avLst/>
          </a:prstGeom>
        </p:spPr>
      </p:pic>
      <p:pic>
        <p:nvPicPr>
          <p:cNvPr id="10" name="Picture 9">
            <a:extLst>
              <a:ext uri="{FF2B5EF4-FFF2-40B4-BE49-F238E27FC236}">
                <a16:creationId xmlns:a16="http://schemas.microsoft.com/office/drawing/2014/main" id="{2B4EBBDB-9D8C-4974-A324-EA01EBB703A1}"/>
              </a:ext>
            </a:extLst>
          </p:cNvPr>
          <p:cNvPicPr>
            <a:picLocks noChangeAspect="1"/>
          </p:cNvPicPr>
          <p:nvPr/>
        </p:nvPicPr>
        <p:blipFill>
          <a:blip r:embed="rId4"/>
          <a:stretch>
            <a:fillRect/>
          </a:stretch>
        </p:blipFill>
        <p:spPr>
          <a:xfrm rot="4311616">
            <a:off x="108246" y="3142452"/>
            <a:ext cx="1066892" cy="810838"/>
          </a:xfrm>
          <a:prstGeom prst="rect">
            <a:avLst/>
          </a:prstGeom>
        </p:spPr>
      </p:pic>
    </p:spTree>
    <p:extLst>
      <p:ext uri="{BB962C8B-B14F-4D97-AF65-F5344CB8AC3E}">
        <p14:creationId xmlns:p14="http://schemas.microsoft.com/office/powerpoint/2010/main" val="1185507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28</a:t>
            </a:fld>
            <a:endParaRPr lang="en-US" dirty="0"/>
          </a:p>
        </p:txBody>
      </p:sp>
      <p:pic>
        <p:nvPicPr>
          <p:cNvPr id="9" name="Picture 8">
            <a:extLst>
              <a:ext uri="{FF2B5EF4-FFF2-40B4-BE49-F238E27FC236}">
                <a16:creationId xmlns:a16="http://schemas.microsoft.com/office/drawing/2014/main" id="{E0558304-A47F-44DC-831D-A8914A22DB38}"/>
              </a:ext>
            </a:extLst>
          </p:cNvPr>
          <p:cNvPicPr>
            <a:picLocks noChangeAspect="1"/>
          </p:cNvPicPr>
          <p:nvPr/>
        </p:nvPicPr>
        <p:blipFill>
          <a:blip r:embed="rId3"/>
          <a:stretch>
            <a:fillRect/>
          </a:stretch>
        </p:blipFill>
        <p:spPr>
          <a:xfrm>
            <a:off x="369794" y="347473"/>
            <a:ext cx="11489974" cy="5851386"/>
          </a:xfrm>
          <a:prstGeom prst="rect">
            <a:avLst/>
          </a:prstGeom>
        </p:spPr>
      </p:pic>
      <p:pic>
        <p:nvPicPr>
          <p:cNvPr id="11" name="Picture 10">
            <a:extLst>
              <a:ext uri="{FF2B5EF4-FFF2-40B4-BE49-F238E27FC236}">
                <a16:creationId xmlns:a16="http://schemas.microsoft.com/office/drawing/2014/main" id="{74CBA10A-3DBC-4162-A8C6-90DFE0E889BE}"/>
              </a:ext>
            </a:extLst>
          </p:cNvPr>
          <p:cNvPicPr>
            <a:picLocks noChangeAspect="1"/>
          </p:cNvPicPr>
          <p:nvPr/>
        </p:nvPicPr>
        <p:blipFill>
          <a:blip r:embed="rId4"/>
          <a:stretch>
            <a:fillRect/>
          </a:stretch>
        </p:blipFill>
        <p:spPr>
          <a:xfrm rot="20620192">
            <a:off x="2836623" y="3023581"/>
            <a:ext cx="1066892" cy="810838"/>
          </a:xfrm>
          <a:prstGeom prst="rect">
            <a:avLst/>
          </a:prstGeom>
        </p:spPr>
      </p:pic>
    </p:spTree>
    <p:extLst>
      <p:ext uri="{BB962C8B-B14F-4D97-AF65-F5344CB8AC3E}">
        <p14:creationId xmlns:p14="http://schemas.microsoft.com/office/powerpoint/2010/main" val="41385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dirty="0">
                <a:solidFill>
                  <a:srgbClr val="FFFFFF"/>
                </a:solidFill>
              </a:rPr>
              <a:t>Indicator 4</a:t>
            </a:r>
          </a:p>
        </p:txBody>
      </p:sp>
      <p:sp>
        <p:nvSpPr>
          <p:cNvPr id="27"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fontScale="85000" lnSpcReduction="10000"/>
          </a:bodyPr>
          <a:lstStyle/>
          <a:p>
            <a:r>
              <a:rPr lang="en-US" dirty="0"/>
              <a:t>Indicator 4 A – Risk Ratio for all students with disabilities with long-term suspension/expulsion: rates of suspension and expulsion.</a:t>
            </a:r>
          </a:p>
          <a:p>
            <a:endParaRPr lang="en-US" dirty="0"/>
          </a:p>
          <a:p>
            <a:r>
              <a:rPr lang="en-US" dirty="0"/>
              <a:t>Indicator 4B – Findings of a significant discrepancy by racial identity and policy, procedures, or practices that contribute to the findings and do not comply with requirements. </a:t>
            </a:r>
          </a:p>
          <a:p>
            <a:endParaRPr lang="en-US" dirty="0"/>
          </a:p>
          <a:p>
            <a:pPr lvl="1"/>
            <a:endParaRPr lang="en-US" dirty="0"/>
          </a:p>
          <a:p>
            <a:pPr marL="457200" lvl="1" indent="0">
              <a:buNone/>
            </a:pPr>
            <a:endParaRPr lang="en-US" dirty="0"/>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p:cNvSpPr>
            <a:spLocks noGrp="1"/>
          </p:cNvSpPr>
          <p:nvPr>
            <p:ph type="sldNum" sz="quarter" idx="12"/>
          </p:nvPr>
        </p:nvSpPr>
        <p:spPr>
          <a:xfrm>
            <a:off x="10506330" y="6356350"/>
            <a:ext cx="847470" cy="365125"/>
          </a:xfrm>
        </p:spPr>
        <p:txBody>
          <a:bodyPr>
            <a:normAutofit/>
          </a:bodyPr>
          <a:lstStyle/>
          <a:p>
            <a:pPr>
              <a:spcAft>
                <a:spcPts val="600"/>
              </a:spcAft>
            </a:pPr>
            <a:fld id="{D5CA4161-6EC3-4748-B7F3-82EA64CE3DD4}" type="slidenum">
              <a:rPr lang="en-US" smtClean="0"/>
              <a:pPr>
                <a:spcAft>
                  <a:spcPts val="600"/>
                </a:spcAft>
              </a:pPr>
              <a:t>29</a:t>
            </a:fld>
            <a:endParaRPr lang="en-US"/>
          </a:p>
        </p:txBody>
      </p:sp>
    </p:spTree>
    <p:extLst>
      <p:ext uri="{BB962C8B-B14F-4D97-AF65-F5344CB8AC3E}">
        <p14:creationId xmlns:p14="http://schemas.microsoft.com/office/powerpoint/2010/main" val="260526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Indicators 4, 9, &amp; 10</a:t>
            </a:r>
          </a:p>
        </p:txBody>
      </p:sp>
      <p:sp>
        <p:nvSpPr>
          <p:cNvPr id="3" name="Subtitle 2"/>
          <p:cNvSpPr>
            <a:spLocks noGrp="1"/>
          </p:cNvSpPr>
          <p:nvPr>
            <p:ph type="subTitle" idx="1"/>
          </p:nvPr>
        </p:nvSpPr>
        <p:spPr/>
        <p:txBody>
          <a:bodyPr/>
          <a:lstStyle/>
          <a:p>
            <a:r>
              <a:rPr lang="en-US" dirty="0"/>
              <a:t>Required Activities</a:t>
            </a:r>
          </a:p>
        </p:txBody>
      </p:sp>
    </p:spTree>
    <p:extLst>
      <p:ext uri="{BB962C8B-B14F-4D97-AF65-F5344CB8AC3E}">
        <p14:creationId xmlns:p14="http://schemas.microsoft.com/office/powerpoint/2010/main" val="268156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7">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chemeClr val="tx1">
                    <a:lumMod val="50000"/>
                    <a:lumOff val="50000"/>
                  </a:schemeClr>
                </a:solidFill>
              </a:rPr>
              <a:pPr>
                <a:spcAft>
                  <a:spcPts val="600"/>
                </a:spcAft>
              </a:pPr>
              <a:t>30</a:t>
            </a:fld>
            <a:endParaRPr lang="en-US">
              <a:solidFill>
                <a:schemeClr val="tx1">
                  <a:lumMod val="50000"/>
                  <a:lumOff val="50000"/>
                </a:schemeClr>
              </a:solidFill>
            </a:endParaRPr>
          </a:p>
        </p:txBody>
      </p:sp>
      <p:sp>
        <p:nvSpPr>
          <p:cNvPr id="2" name="Title 1"/>
          <p:cNvSpPr>
            <a:spLocks noGrp="1"/>
          </p:cNvSpPr>
          <p:nvPr>
            <p:ph type="title"/>
          </p:nvPr>
        </p:nvSpPr>
        <p:spPr>
          <a:xfrm rot="16200000">
            <a:off x="-1042416" y="2203704"/>
            <a:ext cx="5513832" cy="3008376"/>
          </a:xfrm>
        </p:spPr>
        <p:txBody>
          <a:bodyPr anchor="t">
            <a:normAutofit/>
          </a:bodyPr>
          <a:lstStyle/>
          <a:p>
            <a:r>
              <a:rPr lang="en-US" sz="4800"/>
              <a:t>Consider the Following</a:t>
            </a:r>
          </a:p>
        </p:txBody>
      </p:sp>
      <p:graphicFrame>
        <p:nvGraphicFramePr>
          <p:cNvPr id="53" name="Content Placeholder 2">
            <a:extLst>
              <a:ext uri="{FF2B5EF4-FFF2-40B4-BE49-F238E27FC236}">
                <a16:creationId xmlns:a16="http://schemas.microsoft.com/office/drawing/2014/main" id="{1F1B4F6B-B60C-458E-951D-513745197341}"/>
              </a:ext>
            </a:extLst>
          </p:cNvPr>
          <p:cNvGraphicFramePr>
            <a:graphicFrameLocks noGrp="1"/>
          </p:cNvGraphicFramePr>
          <p:nvPr>
            <p:ph idx="1"/>
            <p:extLst>
              <p:ext uri="{D42A27DB-BD31-4B8C-83A1-F6EECF244321}">
                <p14:modId xmlns:p14="http://schemas.microsoft.com/office/powerpoint/2010/main" val="1440594961"/>
              </p:ext>
            </p:extLst>
          </p:nvPr>
        </p:nvGraphicFramePr>
        <p:xfrm>
          <a:off x="3704700" y="286818"/>
          <a:ext cx="6270029" cy="633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427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31</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10" name="Picture 9">
            <a:extLst>
              <a:ext uri="{FF2B5EF4-FFF2-40B4-BE49-F238E27FC236}">
                <a16:creationId xmlns:a16="http://schemas.microsoft.com/office/drawing/2014/main" id="{32D6F62C-1D06-41C1-8DF1-19F11D896635}"/>
              </a:ext>
            </a:extLst>
          </p:cNvPr>
          <p:cNvPicPr>
            <a:picLocks noChangeAspect="1"/>
          </p:cNvPicPr>
          <p:nvPr/>
        </p:nvPicPr>
        <p:blipFill>
          <a:blip r:embed="rId4"/>
          <a:stretch>
            <a:fillRect/>
          </a:stretch>
        </p:blipFill>
        <p:spPr>
          <a:xfrm rot="20654250">
            <a:off x="2345165" y="3735127"/>
            <a:ext cx="1066892" cy="810838"/>
          </a:xfrm>
          <a:prstGeom prst="rect">
            <a:avLst/>
          </a:prstGeom>
        </p:spPr>
      </p:pic>
    </p:spTree>
    <p:extLst>
      <p:ext uri="{BB962C8B-B14F-4D97-AF65-F5344CB8AC3E}">
        <p14:creationId xmlns:p14="http://schemas.microsoft.com/office/powerpoint/2010/main" val="316368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32</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8" name="Picture 7">
            <a:extLst>
              <a:ext uri="{FF2B5EF4-FFF2-40B4-BE49-F238E27FC236}">
                <a16:creationId xmlns:a16="http://schemas.microsoft.com/office/drawing/2014/main" id="{43638BB7-D0AD-4DBF-9ABC-0A7122F72BE1}"/>
              </a:ext>
            </a:extLst>
          </p:cNvPr>
          <p:cNvPicPr>
            <a:picLocks noChangeAspect="1"/>
          </p:cNvPicPr>
          <p:nvPr/>
        </p:nvPicPr>
        <p:blipFill>
          <a:blip r:embed="rId4"/>
          <a:stretch>
            <a:fillRect/>
          </a:stretch>
        </p:blipFill>
        <p:spPr>
          <a:xfrm rot="20654250">
            <a:off x="6570001" y="1947332"/>
            <a:ext cx="1066892" cy="810838"/>
          </a:xfrm>
          <a:prstGeom prst="rect">
            <a:avLst/>
          </a:prstGeom>
        </p:spPr>
      </p:pic>
    </p:spTree>
    <p:extLst>
      <p:ext uri="{BB962C8B-B14F-4D97-AF65-F5344CB8AC3E}">
        <p14:creationId xmlns:p14="http://schemas.microsoft.com/office/powerpoint/2010/main" val="204413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a:solidFill>
                  <a:srgbClr val="FFFFFF"/>
                </a:solidFill>
              </a:rPr>
              <a:t>Indicator 9</a:t>
            </a:r>
          </a:p>
        </p:txBody>
      </p:sp>
      <p:sp>
        <p:nvSpPr>
          <p:cNvPr id="27"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a:bodyPr>
          <a:lstStyle/>
          <a:p>
            <a:pPr marL="0" indent="0">
              <a:buNone/>
            </a:pPr>
            <a:endParaRPr lang="en-US" dirty="0"/>
          </a:p>
          <a:p>
            <a:pPr marL="0" indent="0">
              <a:buNone/>
            </a:pPr>
            <a:r>
              <a:rPr lang="en-US" dirty="0"/>
              <a:t>Racial and Ethnic Representation: Disproportionate representation of racial and ethnic groups in special education and related services that is the result of inappropriate identification.</a:t>
            </a:r>
          </a:p>
          <a:p>
            <a:endParaRPr lang="en-US" dirty="0"/>
          </a:p>
          <a:p>
            <a:pPr lvl="1"/>
            <a:endParaRPr lang="en-US" dirty="0"/>
          </a:p>
          <a:p>
            <a:pPr marL="457200" lvl="1" indent="0">
              <a:buNone/>
            </a:pPr>
            <a:endParaRPr lang="en-US" dirty="0"/>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p:cNvSpPr>
            <a:spLocks noGrp="1"/>
          </p:cNvSpPr>
          <p:nvPr>
            <p:ph type="sldNum" sz="quarter" idx="12"/>
          </p:nvPr>
        </p:nvSpPr>
        <p:spPr>
          <a:xfrm>
            <a:off x="10506330" y="6356350"/>
            <a:ext cx="847470" cy="365125"/>
          </a:xfrm>
        </p:spPr>
        <p:txBody>
          <a:bodyPr>
            <a:normAutofit/>
          </a:bodyPr>
          <a:lstStyle/>
          <a:p>
            <a:pPr>
              <a:spcAft>
                <a:spcPts val="600"/>
              </a:spcAft>
            </a:pPr>
            <a:fld id="{D5CA4161-6EC3-4748-B7F3-82EA64CE3DD4}" type="slidenum">
              <a:rPr lang="en-US" smtClean="0"/>
              <a:pPr>
                <a:spcAft>
                  <a:spcPts val="600"/>
                </a:spcAft>
              </a:pPr>
              <a:t>33</a:t>
            </a:fld>
            <a:endParaRPr lang="en-US"/>
          </a:p>
        </p:txBody>
      </p:sp>
    </p:spTree>
    <p:extLst>
      <p:ext uri="{BB962C8B-B14F-4D97-AF65-F5344CB8AC3E}">
        <p14:creationId xmlns:p14="http://schemas.microsoft.com/office/powerpoint/2010/main" val="58139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7">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chemeClr val="tx1">
                    <a:lumMod val="50000"/>
                    <a:lumOff val="50000"/>
                  </a:schemeClr>
                </a:solidFill>
              </a:rPr>
              <a:pPr>
                <a:spcAft>
                  <a:spcPts val="600"/>
                </a:spcAft>
              </a:pPr>
              <a:t>34</a:t>
            </a:fld>
            <a:endParaRPr lang="en-US">
              <a:solidFill>
                <a:schemeClr val="tx1">
                  <a:lumMod val="50000"/>
                  <a:lumOff val="50000"/>
                </a:schemeClr>
              </a:solidFill>
            </a:endParaRPr>
          </a:p>
        </p:txBody>
      </p:sp>
      <p:sp>
        <p:nvSpPr>
          <p:cNvPr id="2" name="Title 1"/>
          <p:cNvSpPr>
            <a:spLocks noGrp="1"/>
          </p:cNvSpPr>
          <p:nvPr>
            <p:ph type="title"/>
          </p:nvPr>
        </p:nvSpPr>
        <p:spPr>
          <a:xfrm rot="16200000">
            <a:off x="-1042416" y="2203704"/>
            <a:ext cx="5513832" cy="3008376"/>
          </a:xfrm>
        </p:spPr>
        <p:txBody>
          <a:bodyPr anchor="t">
            <a:normAutofit/>
          </a:bodyPr>
          <a:lstStyle/>
          <a:p>
            <a:r>
              <a:rPr lang="en-US" sz="4800"/>
              <a:t>Consider the Following</a:t>
            </a:r>
          </a:p>
        </p:txBody>
      </p:sp>
      <p:graphicFrame>
        <p:nvGraphicFramePr>
          <p:cNvPr id="53" name="Content Placeholder 2">
            <a:extLst>
              <a:ext uri="{FF2B5EF4-FFF2-40B4-BE49-F238E27FC236}">
                <a16:creationId xmlns:a16="http://schemas.microsoft.com/office/drawing/2014/main" id="{1F1B4F6B-B60C-458E-951D-513745197341}"/>
              </a:ext>
            </a:extLst>
          </p:cNvPr>
          <p:cNvGraphicFramePr>
            <a:graphicFrameLocks noGrp="1"/>
          </p:cNvGraphicFramePr>
          <p:nvPr>
            <p:ph idx="1"/>
            <p:extLst>
              <p:ext uri="{D42A27DB-BD31-4B8C-83A1-F6EECF244321}">
                <p14:modId xmlns:p14="http://schemas.microsoft.com/office/powerpoint/2010/main" val="3676486976"/>
              </p:ext>
            </p:extLst>
          </p:nvPr>
        </p:nvGraphicFramePr>
        <p:xfrm>
          <a:off x="3704700" y="286818"/>
          <a:ext cx="6270029" cy="633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311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E9273-4A7F-429F-BD8A-74372A4C5963}"/>
              </a:ext>
            </a:extLst>
          </p:cNvPr>
          <p:cNvSpPr>
            <a:spLocks noGrp="1"/>
          </p:cNvSpPr>
          <p:nvPr>
            <p:ph type="sldNum" sz="quarter" idx="12"/>
          </p:nvPr>
        </p:nvSpPr>
        <p:spPr/>
        <p:txBody>
          <a:bodyPr/>
          <a:lstStyle/>
          <a:p>
            <a:fld id="{D5CA4161-6EC3-4748-B7F3-82EA64CE3DD4}" type="slidenum">
              <a:rPr lang="en-US" smtClean="0"/>
              <a:pPr/>
              <a:t>35</a:t>
            </a:fld>
            <a:endParaRPr lang="en-US" dirty="0"/>
          </a:p>
        </p:txBody>
      </p:sp>
      <p:pic>
        <p:nvPicPr>
          <p:cNvPr id="7" name="Picture 6">
            <a:extLst>
              <a:ext uri="{FF2B5EF4-FFF2-40B4-BE49-F238E27FC236}">
                <a16:creationId xmlns:a16="http://schemas.microsoft.com/office/drawing/2014/main" id="{F18A2CDF-410E-4495-881E-CCC631FDF54D}"/>
              </a:ext>
            </a:extLst>
          </p:cNvPr>
          <p:cNvPicPr>
            <a:picLocks noChangeAspect="1"/>
          </p:cNvPicPr>
          <p:nvPr/>
        </p:nvPicPr>
        <p:blipFill>
          <a:blip r:embed="rId3"/>
          <a:stretch>
            <a:fillRect/>
          </a:stretch>
        </p:blipFill>
        <p:spPr>
          <a:xfrm>
            <a:off x="415876" y="952107"/>
            <a:ext cx="11732398" cy="4200918"/>
          </a:xfrm>
          <a:prstGeom prst="rect">
            <a:avLst/>
          </a:prstGeom>
        </p:spPr>
      </p:pic>
      <p:pic>
        <p:nvPicPr>
          <p:cNvPr id="8" name="Picture 7">
            <a:extLst>
              <a:ext uri="{FF2B5EF4-FFF2-40B4-BE49-F238E27FC236}">
                <a16:creationId xmlns:a16="http://schemas.microsoft.com/office/drawing/2014/main" id="{0D4B249B-4A3E-4A4C-A448-5D616FE6D9B1}"/>
              </a:ext>
            </a:extLst>
          </p:cNvPr>
          <p:cNvPicPr>
            <a:picLocks noChangeAspect="1"/>
          </p:cNvPicPr>
          <p:nvPr/>
        </p:nvPicPr>
        <p:blipFill>
          <a:blip r:embed="rId4"/>
          <a:stretch>
            <a:fillRect/>
          </a:stretch>
        </p:blipFill>
        <p:spPr>
          <a:xfrm>
            <a:off x="2240993" y="3354418"/>
            <a:ext cx="1255885" cy="1072989"/>
          </a:xfrm>
          <a:prstGeom prst="rect">
            <a:avLst/>
          </a:prstGeom>
        </p:spPr>
      </p:pic>
    </p:spTree>
    <p:extLst>
      <p:ext uri="{BB962C8B-B14F-4D97-AF65-F5344CB8AC3E}">
        <p14:creationId xmlns:p14="http://schemas.microsoft.com/office/powerpoint/2010/main" val="2156794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E9273-4A7F-429F-BD8A-74372A4C5963}"/>
              </a:ext>
            </a:extLst>
          </p:cNvPr>
          <p:cNvSpPr>
            <a:spLocks noGrp="1"/>
          </p:cNvSpPr>
          <p:nvPr>
            <p:ph type="sldNum" sz="quarter" idx="12"/>
          </p:nvPr>
        </p:nvSpPr>
        <p:spPr/>
        <p:txBody>
          <a:bodyPr/>
          <a:lstStyle/>
          <a:p>
            <a:fld id="{D5CA4161-6EC3-4748-B7F3-82EA64CE3DD4}" type="slidenum">
              <a:rPr lang="en-US" smtClean="0"/>
              <a:pPr/>
              <a:t>36</a:t>
            </a:fld>
            <a:endParaRPr lang="en-US" dirty="0"/>
          </a:p>
        </p:txBody>
      </p:sp>
      <p:pic>
        <p:nvPicPr>
          <p:cNvPr id="7" name="Picture 6">
            <a:extLst>
              <a:ext uri="{FF2B5EF4-FFF2-40B4-BE49-F238E27FC236}">
                <a16:creationId xmlns:a16="http://schemas.microsoft.com/office/drawing/2014/main" id="{F18A2CDF-410E-4495-881E-CCC631FDF54D}"/>
              </a:ext>
            </a:extLst>
          </p:cNvPr>
          <p:cNvPicPr>
            <a:picLocks noChangeAspect="1"/>
          </p:cNvPicPr>
          <p:nvPr/>
        </p:nvPicPr>
        <p:blipFill>
          <a:blip r:embed="rId3"/>
          <a:stretch>
            <a:fillRect/>
          </a:stretch>
        </p:blipFill>
        <p:spPr>
          <a:xfrm>
            <a:off x="415876" y="952107"/>
            <a:ext cx="11732398" cy="4200918"/>
          </a:xfrm>
          <a:prstGeom prst="rect">
            <a:avLst/>
          </a:prstGeom>
        </p:spPr>
      </p:pic>
      <p:pic>
        <p:nvPicPr>
          <p:cNvPr id="8" name="Picture 7">
            <a:extLst>
              <a:ext uri="{FF2B5EF4-FFF2-40B4-BE49-F238E27FC236}">
                <a16:creationId xmlns:a16="http://schemas.microsoft.com/office/drawing/2014/main" id="{0D4B249B-4A3E-4A4C-A448-5D616FE6D9B1}"/>
              </a:ext>
            </a:extLst>
          </p:cNvPr>
          <p:cNvPicPr>
            <a:picLocks noChangeAspect="1"/>
          </p:cNvPicPr>
          <p:nvPr/>
        </p:nvPicPr>
        <p:blipFill>
          <a:blip r:embed="rId4"/>
          <a:stretch>
            <a:fillRect/>
          </a:stretch>
        </p:blipFill>
        <p:spPr>
          <a:xfrm>
            <a:off x="5654132" y="2516071"/>
            <a:ext cx="1255885" cy="1072989"/>
          </a:xfrm>
          <a:prstGeom prst="rect">
            <a:avLst/>
          </a:prstGeom>
        </p:spPr>
      </p:pic>
    </p:spTree>
    <p:extLst>
      <p:ext uri="{BB962C8B-B14F-4D97-AF65-F5344CB8AC3E}">
        <p14:creationId xmlns:p14="http://schemas.microsoft.com/office/powerpoint/2010/main" val="1151499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dirty="0">
                <a:solidFill>
                  <a:srgbClr val="FFFFFF"/>
                </a:solidFill>
              </a:rPr>
              <a:t>Indicator 10</a:t>
            </a:r>
          </a:p>
        </p:txBody>
      </p:sp>
      <p:sp>
        <p:nvSpPr>
          <p:cNvPr id="27"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a:bodyPr>
          <a:lstStyle/>
          <a:p>
            <a:pPr marL="0" indent="0">
              <a:buNone/>
            </a:pPr>
            <a:endParaRPr lang="en-US" dirty="0"/>
          </a:p>
          <a:p>
            <a:pPr marL="457200" lvl="1" indent="0">
              <a:buNone/>
            </a:pPr>
            <a:r>
              <a:rPr lang="en-US" dirty="0"/>
              <a:t>Disproportionate representation of racial and ethnic groups in specific disability categories that is the result of inappropriate identification. </a:t>
            </a:r>
          </a:p>
          <a:p>
            <a:pPr marL="0" indent="0">
              <a:buNone/>
            </a:pPr>
            <a:endParaRPr lang="en-US" dirty="0"/>
          </a:p>
          <a:p>
            <a:pPr lvl="1"/>
            <a:endParaRPr lang="en-US" dirty="0"/>
          </a:p>
          <a:p>
            <a:pPr marL="457200" lvl="1" indent="0">
              <a:buNone/>
            </a:pPr>
            <a:endParaRPr lang="en-US" dirty="0"/>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p:cNvSpPr>
            <a:spLocks noGrp="1"/>
          </p:cNvSpPr>
          <p:nvPr>
            <p:ph type="sldNum" sz="quarter" idx="12"/>
          </p:nvPr>
        </p:nvSpPr>
        <p:spPr>
          <a:xfrm>
            <a:off x="10506330" y="6356350"/>
            <a:ext cx="847470" cy="365125"/>
          </a:xfrm>
        </p:spPr>
        <p:txBody>
          <a:bodyPr>
            <a:normAutofit/>
          </a:bodyPr>
          <a:lstStyle/>
          <a:p>
            <a:pPr>
              <a:spcAft>
                <a:spcPts val="600"/>
              </a:spcAft>
            </a:pPr>
            <a:fld id="{D5CA4161-6EC3-4748-B7F3-82EA64CE3DD4}" type="slidenum">
              <a:rPr lang="en-US" smtClean="0"/>
              <a:pPr>
                <a:spcAft>
                  <a:spcPts val="600"/>
                </a:spcAft>
              </a:pPr>
              <a:t>37</a:t>
            </a:fld>
            <a:endParaRPr lang="en-US"/>
          </a:p>
        </p:txBody>
      </p:sp>
    </p:spTree>
    <p:extLst>
      <p:ext uri="{BB962C8B-B14F-4D97-AF65-F5344CB8AC3E}">
        <p14:creationId xmlns:p14="http://schemas.microsoft.com/office/powerpoint/2010/main" val="3709937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7">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chemeClr val="tx1">
                    <a:lumMod val="50000"/>
                    <a:lumOff val="50000"/>
                  </a:schemeClr>
                </a:solidFill>
              </a:rPr>
              <a:pPr>
                <a:spcAft>
                  <a:spcPts val="600"/>
                </a:spcAft>
              </a:pPr>
              <a:t>38</a:t>
            </a:fld>
            <a:endParaRPr lang="en-US">
              <a:solidFill>
                <a:schemeClr val="tx1">
                  <a:lumMod val="50000"/>
                  <a:lumOff val="50000"/>
                </a:schemeClr>
              </a:solidFill>
            </a:endParaRPr>
          </a:p>
        </p:txBody>
      </p:sp>
      <p:sp>
        <p:nvSpPr>
          <p:cNvPr id="2" name="Title 1"/>
          <p:cNvSpPr>
            <a:spLocks noGrp="1"/>
          </p:cNvSpPr>
          <p:nvPr>
            <p:ph type="title"/>
          </p:nvPr>
        </p:nvSpPr>
        <p:spPr>
          <a:xfrm rot="16200000">
            <a:off x="-1042416" y="2203704"/>
            <a:ext cx="5513832" cy="3008376"/>
          </a:xfrm>
        </p:spPr>
        <p:txBody>
          <a:bodyPr anchor="t">
            <a:normAutofit/>
          </a:bodyPr>
          <a:lstStyle/>
          <a:p>
            <a:r>
              <a:rPr lang="en-US" sz="4800"/>
              <a:t>Consider the Following</a:t>
            </a:r>
          </a:p>
        </p:txBody>
      </p:sp>
      <p:graphicFrame>
        <p:nvGraphicFramePr>
          <p:cNvPr id="53" name="Content Placeholder 2">
            <a:extLst>
              <a:ext uri="{FF2B5EF4-FFF2-40B4-BE49-F238E27FC236}">
                <a16:creationId xmlns:a16="http://schemas.microsoft.com/office/drawing/2014/main" id="{1F1B4F6B-B60C-458E-951D-513745197341}"/>
              </a:ext>
            </a:extLst>
          </p:cNvPr>
          <p:cNvGraphicFramePr>
            <a:graphicFrameLocks noGrp="1"/>
          </p:cNvGraphicFramePr>
          <p:nvPr>
            <p:ph idx="1"/>
            <p:extLst>
              <p:ext uri="{D42A27DB-BD31-4B8C-83A1-F6EECF244321}">
                <p14:modId xmlns:p14="http://schemas.microsoft.com/office/powerpoint/2010/main" val="96417589"/>
              </p:ext>
            </p:extLst>
          </p:nvPr>
        </p:nvGraphicFramePr>
        <p:xfrm>
          <a:off x="3704700" y="286818"/>
          <a:ext cx="6270029" cy="633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0940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E9273-4A7F-429F-BD8A-74372A4C5963}"/>
              </a:ext>
            </a:extLst>
          </p:cNvPr>
          <p:cNvSpPr>
            <a:spLocks noGrp="1"/>
          </p:cNvSpPr>
          <p:nvPr>
            <p:ph type="sldNum" sz="quarter" idx="12"/>
          </p:nvPr>
        </p:nvSpPr>
        <p:spPr/>
        <p:txBody>
          <a:bodyPr/>
          <a:lstStyle/>
          <a:p>
            <a:fld id="{D5CA4161-6EC3-4748-B7F3-82EA64CE3DD4}" type="slidenum">
              <a:rPr lang="en-US" smtClean="0"/>
              <a:pPr/>
              <a:t>39</a:t>
            </a:fld>
            <a:endParaRPr lang="en-US" dirty="0"/>
          </a:p>
        </p:txBody>
      </p:sp>
      <p:pic>
        <p:nvPicPr>
          <p:cNvPr id="7" name="Picture 6">
            <a:extLst>
              <a:ext uri="{FF2B5EF4-FFF2-40B4-BE49-F238E27FC236}">
                <a16:creationId xmlns:a16="http://schemas.microsoft.com/office/drawing/2014/main" id="{F18A2CDF-410E-4495-881E-CCC631FDF54D}"/>
              </a:ext>
            </a:extLst>
          </p:cNvPr>
          <p:cNvPicPr>
            <a:picLocks noChangeAspect="1"/>
          </p:cNvPicPr>
          <p:nvPr/>
        </p:nvPicPr>
        <p:blipFill>
          <a:blip r:embed="rId3"/>
          <a:stretch>
            <a:fillRect/>
          </a:stretch>
        </p:blipFill>
        <p:spPr>
          <a:xfrm>
            <a:off x="415876" y="952107"/>
            <a:ext cx="11732398" cy="4200918"/>
          </a:xfrm>
          <a:prstGeom prst="rect">
            <a:avLst/>
          </a:prstGeom>
        </p:spPr>
      </p:pic>
      <p:pic>
        <p:nvPicPr>
          <p:cNvPr id="8" name="Picture 7">
            <a:extLst>
              <a:ext uri="{FF2B5EF4-FFF2-40B4-BE49-F238E27FC236}">
                <a16:creationId xmlns:a16="http://schemas.microsoft.com/office/drawing/2014/main" id="{0D4B249B-4A3E-4A4C-A448-5D616FE6D9B1}"/>
              </a:ext>
            </a:extLst>
          </p:cNvPr>
          <p:cNvPicPr>
            <a:picLocks noChangeAspect="1"/>
          </p:cNvPicPr>
          <p:nvPr/>
        </p:nvPicPr>
        <p:blipFill>
          <a:blip r:embed="rId4"/>
          <a:stretch>
            <a:fillRect/>
          </a:stretch>
        </p:blipFill>
        <p:spPr>
          <a:xfrm>
            <a:off x="2240993" y="3354418"/>
            <a:ext cx="1255885" cy="1072989"/>
          </a:xfrm>
          <a:prstGeom prst="rect">
            <a:avLst/>
          </a:prstGeom>
        </p:spPr>
      </p:pic>
    </p:spTree>
    <p:extLst>
      <p:ext uri="{BB962C8B-B14F-4D97-AF65-F5344CB8AC3E}">
        <p14:creationId xmlns:p14="http://schemas.microsoft.com/office/powerpoint/2010/main" val="34331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a:normAutofit/>
          </a:bodyPr>
          <a:lstStyle/>
          <a:p>
            <a:r>
              <a:rPr lang="en-US" sz="5200"/>
              <a:t>Activities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4</a:t>
            </a:fld>
            <a:endParaRPr lang="en-US"/>
          </a:p>
        </p:txBody>
      </p:sp>
      <p:graphicFrame>
        <p:nvGraphicFramePr>
          <p:cNvPr id="31" name="Content Placeholder 2">
            <a:extLst>
              <a:ext uri="{FF2B5EF4-FFF2-40B4-BE49-F238E27FC236}">
                <a16:creationId xmlns:a16="http://schemas.microsoft.com/office/drawing/2014/main" id="{7EC499C3-438A-4BDC-BF03-083D644BBBE8}"/>
              </a:ext>
            </a:extLst>
          </p:cNvPr>
          <p:cNvGraphicFramePr/>
          <p:nvPr>
            <p:extLst>
              <p:ext uri="{D42A27DB-BD31-4B8C-83A1-F6EECF244321}">
                <p14:modId xmlns:p14="http://schemas.microsoft.com/office/powerpoint/2010/main" val="1016172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114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6E9273-4A7F-429F-BD8A-74372A4C5963}"/>
              </a:ext>
            </a:extLst>
          </p:cNvPr>
          <p:cNvSpPr>
            <a:spLocks noGrp="1"/>
          </p:cNvSpPr>
          <p:nvPr>
            <p:ph type="sldNum" sz="quarter" idx="12"/>
          </p:nvPr>
        </p:nvSpPr>
        <p:spPr/>
        <p:txBody>
          <a:bodyPr/>
          <a:lstStyle/>
          <a:p>
            <a:fld id="{D5CA4161-6EC3-4748-B7F3-82EA64CE3DD4}" type="slidenum">
              <a:rPr lang="en-US" smtClean="0"/>
              <a:pPr/>
              <a:t>40</a:t>
            </a:fld>
            <a:endParaRPr lang="en-US" dirty="0"/>
          </a:p>
        </p:txBody>
      </p:sp>
      <p:pic>
        <p:nvPicPr>
          <p:cNvPr id="7" name="Picture 6">
            <a:extLst>
              <a:ext uri="{FF2B5EF4-FFF2-40B4-BE49-F238E27FC236}">
                <a16:creationId xmlns:a16="http://schemas.microsoft.com/office/drawing/2014/main" id="{F18A2CDF-410E-4495-881E-CCC631FDF54D}"/>
              </a:ext>
            </a:extLst>
          </p:cNvPr>
          <p:cNvPicPr>
            <a:picLocks noChangeAspect="1"/>
          </p:cNvPicPr>
          <p:nvPr/>
        </p:nvPicPr>
        <p:blipFill>
          <a:blip r:embed="rId3"/>
          <a:stretch>
            <a:fillRect/>
          </a:stretch>
        </p:blipFill>
        <p:spPr>
          <a:xfrm>
            <a:off x="415876" y="952107"/>
            <a:ext cx="11732398" cy="4200918"/>
          </a:xfrm>
          <a:prstGeom prst="rect">
            <a:avLst/>
          </a:prstGeom>
        </p:spPr>
      </p:pic>
      <p:pic>
        <p:nvPicPr>
          <p:cNvPr id="8" name="Picture 7">
            <a:extLst>
              <a:ext uri="{FF2B5EF4-FFF2-40B4-BE49-F238E27FC236}">
                <a16:creationId xmlns:a16="http://schemas.microsoft.com/office/drawing/2014/main" id="{0D4B249B-4A3E-4A4C-A448-5D616FE6D9B1}"/>
              </a:ext>
            </a:extLst>
          </p:cNvPr>
          <p:cNvPicPr>
            <a:picLocks noChangeAspect="1"/>
          </p:cNvPicPr>
          <p:nvPr/>
        </p:nvPicPr>
        <p:blipFill>
          <a:blip r:embed="rId4"/>
          <a:stretch>
            <a:fillRect/>
          </a:stretch>
        </p:blipFill>
        <p:spPr>
          <a:xfrm>
            <a:off x="5654132" y="2516071"/>
            <a:ext cx="1255885" cy="1072989"/>
          </a:xfrm>
          <a:prstGeom prst="rect">
            <a:avLst/>
          </a:prstGeom>
        </p:spPr>
      </p:pic>
    </p:spTree>
    <p:extLst>
      <p:ext uri="{BB962C8B-B14F-4D97-AF65-F5344CB8AC3E}">
        <p14:creationId xmlns:p14="http://schemas.microsoft.com/office/powerpoint/2010/main" val="1370814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a:t>Sample: Goal	</a:t>
            </a:r>
            <a:endParaRPr lang="en-US" dirty="0"/>
          </a:p>
        </p:txBody>
      </p:sp>
      <p:sp>
        <p:nvSpPr>
          <p:cNvPr id="3" name="Content Placeholder 2"/>
          <p:cNvSpPr>
            <a:spLocks noGrp="1"/>
          </p:cNvSpPr>
          <p:nvPr>
            <p:ph idx="1"/>
          </p:nvPr>
        </p:nvSpPr>
        <p:spPr>
          <a:xfrm>
            <a:off x="838200" y="2057400"/>
            <a:ext cx="10515600" cy="3871762"/>
          </a:xfrm>
        </p:spPr>
        <p:txBody>
          <a:bodyPr>
            <a:normAutofit/>
          </a:bodyPr>
          <a:lstStyle/>
          <a:p>
            <a:r>
              <a:rPr lang="en-US" sz="2400" dirty="0"/>
              <a:t>Weak</a:t>
            </a:r>
          </a:p>
          <a:p>
            <a:pPr lvl="1"/>
            <a:r>
              <a:rPr lang="en-US" sz="2400" dirty="0"/>
              <a:t>Will provide administrators training regarding IDEA and behavior intervention plans.</a:t>
            </a:r>
          </a:p>
          <a:p>
            <a:r>
              <a:rPr lang="en-US" sz="2400" dirty="0"/>
              <a:t>Strong</a:t>
            </a:r>
          </a:p>
          <a:p>
            <a:pPr lvl="1"/>
            <a:r>
              <a:rPr lang="en-US" sz="2400" dirty="0"/>
              <a:t>After meeting with site administrators, we have identified the need to develop tools to assist administrators in identifying students with disabilities. This includes behavior plans and ensuring equity when determining consequences.  Once the tools are implemented, suspension data will be monitored to identify strengths and areas of continued improvement.</a:t>
            </a:r>
          </a:p>
        </p:txBody>
      </p:sp>
      <p:sp>
        <p:nvSpPr>
          <p:cNvPr id="5" name="Slide Number Placeholder 4"/>
          <p:cNvSpPr>
            <a:spLocks noGrp="1"/>
          </p:cNvSpPr>
          <p:nvPr>
            <p:ph type="sldNum" sz="quarter" idx="12"/>
          </p:nvPr>
        </p:nvSpPr>
        <p:spPr>
          <a:xfrm>
            <a:off x="8610600" y="6077585"/>
            <a:ext cx="2743200" cy="365125"/>
          </a:xfrm>
        </p:spPr>
        <p:txBody>
          <a:bodyPr>
            <a:normAutofit/>
          </a:bodyPr>
          <a:lstStyle/>
          <a:p>
            <a:pPr>
              <a:spcAft>
                <a:spcPts val="600"/>
              </a:spcAft>
            </a:pPr>
            <a:fld id="{D5CA4161-6EC3-4748-B7F3-82EA64CE3DD4}" type="slidenum">
              <a:rPr lang="en-US">
                <a:solidFill>
                  <a:schemeClr val="tx1">
                    <a:lumMod val="75000"/>
                    <a:lumOff val="25000"/>
                  </a:schemeClr>
                </a:solidFill>
              </a:rPr>
              <a:pPr>
                <a:spcAft>
                  <a:spcPts val="600"/>
                </a:spcAft>
              </a:pPr>
              <a:t>41</a:t>
            </a:fld>
            <a:endParaRPr lang="en-US">
              <a:solidFill>
                <a:schemeClr val="tx1">
                  <a:lumMod val="75000"/>
                  <a:lumOff val="25000"/>
                </a:schemeClr>
              </a:solidFill>
            </a:endParaRPr>
          </a:p>
        </p:txBody>
      </p:sp>
    </p:spTree>
    <p:extLst>
      <p:ext uri="{BB962C8B-B14F-4D97-AF65-F5344CB8AC3E}">
        <p14:creationId xmlns:p14="http://schemas.microsoft.com/office/powerpoint/2010/main" val="851864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t>Sample: Progress Review</a:t>
            </a:r>
          </a:p>
        </p:txBody>
      </p:sp>
      <p:sp>
        <p:nvSpPr>
          <p:cNvPr id="3" name="Content Placeholder 2"/>
          <p:cNvSpPr>
            <a:spLocks noGrp="1"/>
          </p:cNvSpPr>
          <p:nvPr>
            <p:ph idx="1"/>
          </p:nvPr>
        </p:nvSpPr>
        <p:spPr>
          <a:xfrm>
            <a:off x="838200" y="2057400"/>
            <a:ext cx="10515600" cy="3871762"/>
          </a:xfrm>
        </p:spPr>
        <p:txBody>
          <a:bodyPr>
            <a:normAutofit/>
          </a:bodyPr>
          <a:lstStyle/>
          <a:p>
            <a:r>
              <a:rPr lang="en-US" sz="2400" dirty="0"/>
              <a:t>Weak</a:t>
            </a:r>
          </a:p>
          <a:p>
            <a:pPr lvl="1"/>
            <a:r>
              <a:rPr lang="en-US" sz="2400" dirty="0"/>
              <a:t>Professional development was provided on February 25, 2021.</a:t>
            </a:r>
          </a:p>
          <a:p>
            <a:r>
              <a:rPr lang="en-US" sz="2400" dirty="0"/>
              <a:t>Strong</a:t>
            </a:r>
          </a:p>
          <a:p>
            <a:pPr lvl="1"/>
            <a:r>
              <a:rPr lang="en-US" sz="2400" dirty="0"/>
              <a:t>We have developed discipline tools and provided training to all district administrators.  Since we have implemented the new tools, there has been a 10% decrease in suspensions in our highest ethnic group.  We will continue with this plan.</a:t>
            </a:r>
          </a:p>
          <a:p>
            <a:pPr lvl="1"/>
            <a:r>
              <a:rPr lang="en-US" sz="2400" dirty="0"/>
              <a:t>We will be looking at benchmark data to determine if there has been an increase in the areas of reading and math. </a:t>
            </a:r>
          </a:p>
        </p:txBody>
      </p:sp>
      <p:sp>
        <p:nvSpPr>
          <p:cNvPr id="5" name="Slide Number Placeholder 4"/>
          <p:cNvSpPr>
            <a:spLocks noGrp="1"/>
          </p:cNvSpPr>
          <p:nvPr>
            <p:ph type="sldNum" sz="quarter" idx="12"/>
          </p:nvPr>
        </p:nvSpPr>
        <p:spPr>
          <a:xfrm>
            <a:off x="8610600" y="6077585"/>
            <a:ext cx="2743200" cy="365125"/>
          </a:xfrm>
        </p:spPr>
        <p:txBody>
          <a:bodyPr>
            <a:normAutofit/>
          </a:bodyPr>
          <a:lstStyle/>
          <a:p>
            <a:pPr>
              <a:spcAft>
                <a:spcPts val="600"/>
              </a:spcAft>
            </a:pPr>
            <a:fld id="{D5CA4161-6EC3-4748-B7F3-82EA64CE3DD4}" type="slidenum">
              <a:rPr lang="en-US">
                <a:solidFill>
                  <a:schemeClr val="tx1">
                    <a:lumMod val="75000"/>
                    <a:lumOff val="25000"/>
                  </a:schemeClr>
                </a:solidFill>
              </a:rPr>
              <a:pPr>
                <a:spcAft>
                  <a:spcPts val="600"/>
                </a:spcAft>
              </a:pPr>
              <a:t>42</a:t>
            </a:fld>
            <a:endParaRPr lang="en-US">
              <a:solidFill>
                <a:schemeClr val="tx1">
                  <a:lumMod val="75000"/>
                  <a:lumOff val="25000"/>
                </a:schemeClr>
              </a:solidFill>
            </a:endParaRPr>
          </a:p>
        </p:txBody>
      </p:sp>
    </p:spTree>
    <p:extLst>
      <p:ext uri="{BB962C8B-B14F-4D97-AF65-F5344CB8AC3E}">
        <p14:creationId xmlns:p14="http://schemas.microsoft.com/office/powerpoint/2010/main" val="429186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Website Updates</a:t>
            </a:r>
          </a:p>
        </p:txBody>
      </p:sp>
    </p:spTree>
    <p:extLst>
      <p:ext uri="{BB962C8B-B14F-4D97-AF65-F5344CB8AC3E}">
        <p14:creationId xmlns:p14="http://schemas.microsoft.com/office/powerpoint/2010/main" val="224586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E5565B-D3D7-47F7-BA5D-5200E744E7A5}"/>
              </a:ext>
            </a:extLst>
          </p:cNvPr>
          <p:cNvSpPr>
            <a:spLocks noGrp="1"/>
          </p:cNvSpPr>
          <p:nvPr>
            <p:ph type="sldNum" sz="quarter" idx="12"/>
          </p:nvPr>
        </p:nvSpPr>
        <p:spPr/>
        <p:txBody>
          <a:bodyPr/>
          <a:lstStyle/>
          <a:p>
            <a:fld id="{D5CA4161-6EC3-4748-B7F3-82EA64CE3DD4}" type="slidenum">
              <a:rPr lang="en-US" smtClean="0"/>
              <a:pPr/>
              <a:t>44</a:t>
            </a:fld>
            <a:endParaRPr lang="en-US" dirty="0"/>
          </a:p>
        </p:txBody>
      </p:sp>
      <p:pic>
        <p:nvPicPr>
          <p:cNvPr id="3" name="Picture 2">
            <a:extLst>
              <a:ext uri="{FF2B5EF4-FFF2-40B4-BE49-F238E27FC236}">
                <a16:creationId xmlns:a16="http://schemas.microsoft.com/office/drawing/2014/main" id="{A0E8C9F3-8AF2-4F5F-99AD-2DBA571A3761}"/>
              </a:ext>
            </a:extLst>
          </p:cNvPr>
          <p:cNvPicPr>
            <a:picLocks noChangeAspect="1"/>
          </p:cNvPicPr>
          <p:nvPr/>
        </p:nvPicPr>
        <p:blipFill>
          <a:blip r:embed="rId3"/>
          <a:stretch>
            <a:fillRect/>
          </a:stretch>
        </p:blipFill>
        <p:spPr>
          <a:xfrm>
            <a:off x="2319337" y="32368"/>
            <a:ext cx="7553325" cy="6696075"/>
          </a:xfrm>
          <a:prstGeom prst="rect">
            <a:avLst/>
          </a:prstGeom>
        </p:spPr>
      </p:pic>
      <p:pic>
        <p:nvPicPr>
          <p:cNvPr id="4" name="Picture 3">
            <a:extLst>
              <a:ext uri="{FF2B5EF4-FFF2-40B4-BE49-F238E27FC236}">
                <a16:creationId xmlns:a16="http://schemas.microsoft.com/office/drawing/2014/main" id="{A4CCC51E-8014-438B-94EA-DB356A2303DB}"/>
              </a:ext>
            </a:extLst>
          </p:cNvPr>
          <p:cNvPicPr>
            <a:picLocks noChangeAspect="1"/>
          </p:cNvPicPr>
          <p:nvPr/>
        </p:nvPicPr>
        <p:blipFill>
          <a:blip r:embed="rId4"/>
          <a:stretch>
            <a:fillRect/>
          </a:stretch>
        </p:blipFill>
        <p:spPr>
          <a:xfrm>
            <a:off x="9102322" y="4295368"/>
            <a:ext cx="1152244" cy="1298561"/>
          </a:xfrm>
          <a:prstGeom prst="rect">
            <a:avLst/>
          </a:prstGeom>
        </p:spPr>
      </p:pic>
    </p:spTree>
    <p:extLst>
      <p:ext uri="{BB962C8B-B14F-4D97-AF65-F5344CB8AC3E}">
        <p14:creationId xmlns:p14="http://schemas.microsoft.com/office/powerpoint/2010/main" val="220616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A8F2A1-9B76-4319-B13B-28CA77F6AA59}"/>
              </a:ext>
            </a:extLst>
          </p:cNvPr>
          <p:cNvSpPr>
            <a:spLocks noGrp="1"/>
          </p:cNvSpPr>
          <p:nvPr>
            <p:ph type="sldNum" sz="quarter" idx="12"/>
          </p:nvPr>
        </p:nvSpPr>
        <p:spPr/>
        <p:txBody>
          <a:bodyPr/>
          <a:lstStyle/>
          <a:p>
            <a:fld id="{D5CA4161-6EC3-4748-B7F3-82EA64CE3DD4}" type="slidenum">
              <a:rPr lang="en-US" smtClean="0"/>
              <a:pPr/>
              <a:t>45</a:t>
            </a:fld>
            <a:endParaRPr lang="en-US" dirty="0"/>
          </a:p>
        </p:txBody>
      </p:sp>
      <p:pic>
        <p:nvPicPr>
          <p:cNvPr id="6" name="Picture 5">
            <a:extLst>
              <a:ext uri="{FF2B5EF4-FFF2-40B4-BE49-F238E27FC236}">
                <a16:creationId xmlns:a16="http://schemas.microsoft.com/office/drawing/2014/main" id="{F173D726-8B74-4E37-A386-3B015A25A7AB}"/>
              </a:ext>
            </a:extLst>
          </p:cNvPr>
          <p:cNvPicPr>
            <a:picLocks noChangeAspect="1"/>
          </p:cNvPicPr>
          <p:nvPr/>
        </p:nvPicPr>
        <p:blipFill>
          <a:blip r:embed="rId3"/>
          <a:stretch>
            <a:fillRect/>
          </a:stretch>
        </p:blipFill>
        <p:spPr>
          <a:xfrm>
            <a:off x="1886711" y="0"/>
            <a:ext cx="8418577" cy="6858000"/>
          </a:xfrm>
          <a:prstGeom prst="rect">
            <a:avLst/>
          </a:prstGeom>
        </p:spPr>
      </p:pic>
      <p:pic>
        <p:nvPicPr>
          <p:cNvPr id="7" name="Picture 6">
            <a:extLst>
              <a:ext uri="{FF2B5EF4-FFF2-40B4-BE49-F238E27FC236}">
                <a16:creationId xmlns:a16="http://schemas.microsoft.com/office/drawing/2014/main" id="{087D27D0-08D4-421E-82FC-A1B61E634A05}"/>
              </a:ext>
            </a:extLst>
          </p:cNvPr>
          <p:cNvPicPr>
            <a:picLocks noChangeAspect="1"/>
          </p:cNvPicPr>
          <p:nvPr/>
        </p:nvPicPr>
        <p:blipFill>
          <a:blip r:embed="rId4"/>
          <a:stretch>
            <a:fillRect/>
          </a:stretch>
        </p:blipFill>
        <p:spPr>
          <a:xfrm rot="17901445">
            <a:off x="6481452" y="3685577"/>
            <a:ext cx="1066892" cy="810838"/>
          </a:xfrm>
          <a:prstGeom prst="rect">
            <a:avLst/>
          </a:prstGeom>
        </p:spPr>
      </p:pic>
    </p:spTree>
    <p:extLst>
      <p:ext uri="{BB962C8B-B14F-4D97-AF65-F5344CB8AC3E}">
        <p14:creationId xmlns:p14="http://schemas.microsoft.com/office/powerpoint/2010/main" val="969665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5835FB4-D1C2-4842-A107-6C90EF5C9289}"/>
              </a:ext>
            </a:extLst>
          </p:cNvPr>
          <p:cNvPicPr>
            <a:picLocks noGrp="1" noChangeAspect="1"/>
          </p:cNvPicPr>
          <p:nvPr>
            <p:ph idx="1"/>
          </p:nvPr>
        </p:nvPicPr>
        <p:blipFill>
          <a:blip r:embed="rId3"/>
          <a:stretch>
            <a:fillRect/>
          </a:stretch>
        </p:blipFill>
        <p:spPr>
          <a:xfrm>
            <a:off x="2078182" y="193900"/>
            <a:ext cx="6887688" cy="6526959"/>
          </a:xfrm>
        </p:spPr>
      </p:pic>
      <p:sp>
        <p:nvSpPr>
          <p:cNvPr id="5" name="Slide Number Placeholder 4">
            <a:extLst>
              <a:ext uri="{FF2B5EF4-FFF2-40B4-BE49-F238E27FC236}">
                <a16:creationId xmlns:a16="http://schemas.microsoft.com/office/drawing/2014/main" id="{58684952-4878-4C6D-B4D1-F90496C294C6}"/>
              </a:ext>
            </a:extLst>
          </p:cNvPr>
          <p:cNvSpPr>
            <a:spLocks noGrp="1"/>
          </p:cNvSpPr>
          <p:nvPr>
            <p:ph type="sldNum" sz="quarter" idx="12"/>
          </p:nvPr>
        </p:nvSpPr>
        <p:spPr/>
        <p:txBody>
          <a:bodyPr/>
          <a:lstStyle/>
          <a:p>
            <a:fld id="{D5CA4161-6EC3-4748-B7F3-82EA64CE3DD4}" type="slidenum">
              <a:rPr lang="en-US" smtClean="0"/>
              <a:pPr/>
              <a:t>46</a:t>
            </a:fld>
            <a:endParaRPr lang="en-US" dirty="0"/>
          </a:p>
        </p:txBody>
      </p:sp>
      <p:pic>
        <p:nvPicPr>
          <p:cNvPr id="8" name="Picture 7">
            <a:extLst>
              <a:ext uri="{FF2B5EF4-FFF2-40B4-BE49-F238E27FC236}">
                <a16:creationId xmlns:a16="http://schemas.microsoft.com/office/drawing/2014/main" id="{5A345947-1AAC-4740-A103-280986CA96FE}"/>
              </a:ext>
            </a:extLst>
          </p:cNvPr>
          <p:cNvPicPr>
            <a:picLocks noChangeAspect="1"/>
          </p:cNvPicPr>
          <p:nvPr/>
        </p:nvPicPr>
        <p:blipFill>
          <a:blip r:embed="rId4"/>
          <a:stretch>
            <a:fillRect/>
          </a:stretch>
        </p:blipFill>
        <p:spPr>
          <a:xfrm rot="16200000">
            <a:off x="1160682" y="2942608"/>
            <a:ext cx="1225402" cy="1329043"/>
          </a:xfrm>
          <a:prstGeom prst="rect">
            <a:avLst/>
          </a:prstGeom>
        </p:spPr>
      </p:pic>
    </p:spTree>
    <p:extLst>
      <p:ext uri="{BB962C8B-B14F-4D97-AF65-F5344CB8AC3E}">
        <p14:creationId xmlns:p14="http://schemas.microsoft.com/office/powerpoint/2010/main" val="1052101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20DBE4-212E-405A-8986-67374C6C7620}"/>
              </a:ext>
            </a:extLst>
          </p:cNvPr>
          <p:cNvSpPr>
            <a:spLocks noGrp="1"/>
          </p:cNvSpPr>
          <p:nvPr>
            <p:ph type="sldNum" sz="quarter" idx="12"/>
          </p:nvPr>
        </p:nvSpPr>
        <p:spPr/>
        <p:txBody>
          <a:bodyPr/>
          <a:lstStyle/>
          <a:p>
            <a:fld id="{D5CA4161-6EC3-4748-B7F3-82EA64CE3DD4}" type="slidenum">
              <a:rPr lang="en-US" smtClean="0"/>
              <a:pPr/>
              <a:t>47</a:t>
            </a:fld>
            <a:endParaRPr lang="en-US" dirty="0"/>
          </a:p>
        </p:txBody>
      </p:sp>
      <p:pic>
        <p:nvPicPr>
          <p:cNvPr id="10" name="Picture 9">
            <a:extLst>
              <a:ext uri="{FF2B5EF4-FFF2-40B4-BE49-F238E27FC236}">
                <a16:creationId xmlns:a16="http://schemas.microsoft.com/office/drawing/2014/main" id="{AD9EC1C9-D057-41FC-8CFF-C03A5F719E38}"/>
              </a:ext>
            </a:extLst>
          </p:cNvPr>
          <p:cNvPicPr>
            <a:picLocks noChangeAspect="1"/>
          </p:cNvPicPr>
          <p:nvPr/>
        </p:nvPicPr>
        <p:blipFill>
          <a:blip r:embed="rId3"/>
          <a:stretch>
            <a:fillRect/>
          </a:stretch>
        </p:blipFill>
        <p:spPr>
          <a:xfrm rot="3249046">
            <a:off x="12413290" y="1394839"/>
            <a:ext cx="1329043" cy="1225402"/>
          </a:xfrm>
          <a:prstGeom prst="rect">
            <a:avLst/>
          </a:prstGeom>
        </p:spPr>
      </p:pic>
      <p:pic>
        <p:nvPicPr>
          <p:cNvPr id="6" name="Picture 5">
            <a:extLst>
              <a:ext uri="{FF2B5EF4-FFF2-40B4-BE49-F238E27FC236}">
                <a16:creationId xmlns:a16="http://schemas.microsoft.com/office/drawing/2014/main" id="{6EC7C4B6-4E4F-42C9-BB2F-FC275D8B510A}"/>
              </a:ext>
            </a:extLst>
          </p:cNvPr>
          <p:cNvPicPr>
            <a:picLocks noChangeAspect="1"/>
          </p:cNvPicPr>
          <p:nvPr/>
        </p:nvPicPr>
        <p:blipFill>
          <a:blip r:embed="rId4"/>
          <a:stretch>
            <a:fillRect/>
          </a:stretch>
        </p:blipFill>
        <p:spPr>
          <a:xfrm>
            <a:off x="951978" y="696"/>
            <a:ext cx="10246290" cy="6781104"/>
          </a:xfrm>
          <a:prstGeom prst="rect">
            <a:avLst/>
          </a:prstGeom>
        </p:spPr>
      </p:pic>
    </p:spTree>
    <p:extLst>
      <p:ext uri="{BB962C8B-B14F-4D97-AF65-F5344CB8AC3E}">
        <p14:creationId xmlns:p14="http://schemas.microsoft.com/office/powerpoint/2010/main" val="3633707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EA5B20-EFC1-4512-BB82-B636B598FF69}"/>
              </a:ext>
            </a:extLst>
          </p:cNvPr>
          <p:cNvPicPr>
            <a:picLocks noGrp="1" noChangeAspect="1"/>
          </p:cNvPicPr>
          <p:nvPr>
            <p:ph idx="1"/>
          </p:nvPr>
        </p:nvPicPr>
        <p:blipFill>
          <a:blip r:embed="rId3"/>
          <a:stretch>
            <a:fillRect/>
          </a:stretch>
        </p:blipFill>
        <p:spPr>
          <a:xfrm>
            <a:off x="626301" y="129556"/>
            <a:ext cx="11345959" cy="6598887"/>
          </a:xfrm>
        </p:spPr>
      </p:pic>
      <p:sp>
        <p:nvSpPr>
          <p:cNvPr id="5" name="Slide Number Placeholder 4">
            <a:extLst>
              <a:ext uri="{FF2B5EF4-FFF2-40B4-BE49-F238E27FC236}">
                <a16:creationId xmlns:a16="http://schemas.microsoft.com/office/drawing/2014/main" id="{3D1A95B2-C95B-46A1-8926-0EA83F460092}"/>
              </a:ext>
            </a:extLst>
          </p:cNvPr>
          <p:cNvSpPr>
            <a:spLocks noGrp="1"/>
          </p:cNvSpPr>
          <p:nvPr>
            <p:ph type="sldNum" sz="quarter" idx="12"/>
          </p:nvPr>
        </p:nvSpPr>
        <p:spPr/>
        <p:txBody>
          <a:bodyPr/>
          <a:lstStyle/>
          <a:p>
            <a:fld id="{D5CA4161-6EC3-4748-B7F3-82EA64CE3DD4}" type="slidenum">
              <a:rPr lang="en-US" smtClean="0"/>
              <a:pPr/>
              <a:t>48</a:t>
            </a:fld>
            <a:endParaRPr lang="en-US" dirty="0"/>
          </a:p>
        </p:txBody>
      </p:sp>
    </p:spTree>
    <p:extLst>
      <p:ext uri="{BB962C8B-B14F-4D97-AF65-F5344CB8AC3E}">
        <p14:creationId xmlns:p14="http://schemas.microsoft.com/office/powerpoint/2010/main" val="1570441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Timelines</a:t>
            </a:r>
          </a:p>
        </p:txBody>
      </p:sp>
    </p:spTree>
    <p:extLst>
      <p:ext uri="{BB962C8B-B14F-4D97-AF65-F5344CB8AC3E}">
        <p14:creationId xmlns:p14="http://schemas.microsoft.com/office/powerpoint/2010/main" val="214098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A4EB697-2201-42A6-98DF-44CA82A25845}"/>
              </a:ext>
            </a:extLst>
          </p:cNvPr>
          <p:cNvGraphicFramePr>
            <a:graphicFrameLocks noGrp="1"/>
          </p:cNvGraphicFramePr>
          <p:nvPr>
            <p:ph idx="1"/>
          </p:nvPr>
        </p:nvGraphicFramePr>
        <p:xfrm>
          <a:off x="176531" y="827278"/>
          <a:ext cx="11838938" cy="5143733"/>
        </p:xfrm>
        <a:graphic>
          <a:graphicData uri="http://schemas.openxmlformats.org/drawingml/2006/table">
            <a:tbl>
              <a:tblPr firstRow="1" bandRow="1">
                <a:tableStyleId>{5C22544A-7EE6-4342-B048-85BDC9FD1C3A}</a:tableStyleId>
              </a:tblPr>
              <a:tblGrid>
                <a:gridCol w="2130441">
                  <a:extLst>
                    <a:ext uri="{9D8B030D-6E8A-4147-A177-3AD203B41FA5}">
                      <a16:colId xmlns:a16="http://schemas.microsoft.com/office/drawing/2014/main" val="1319669218"/>
                    </a:ext>
                  </a:extLst>
                </a:gridCol>
                <a:gridCol w="2501334">
                  <a:extLst>
                    <a:ext uri="{9D8B030D-6E8A-4147-A177-3AD203B41FA5}">
                      <a16:colId xmlns:a16="http://schemas.microsoft.com/office/drawing/2014/main" val="438345786"/>
                    </a:ext>
                  </a:extLst>
                </a:gridCol>
                <a:gridCol w="4580243">
                  <a:extLst>
                    <a:ext uri="{9D8B030D-6E8A-4147-A177-3AD203B41FA5}">
                      <a16:colId xmlns:a16="http://schemas.microsoft.com/office/drawing/2014/main" val="2926250753"/>
                    </a:ext>
                  </a:extLst>
                </a:gridCol>
                <a:gridCol w="2626920">
                  <a:extLst>
                    <a:ext uri="{9D8B030D-6E8A-4147-A177-3AD203B41FA5}">
                      <a16:colId xmlns:a16="http://schemas.microsoft.com/office/drawing/2014/main" val="1969856213"/>
                    </a:ext>
                  </a:extLst>
                </a:gridCol>
              </a:tblGrid>
              <a:tr h="419333">
                <a:tc>
                  <a:txBody>
                    <a:bodyPr/>
                    <a:lstStyle/>
                    <a:p>
                      <a:r>
                        <a:rPr lang="en-US" dirty="0"/>
                        <a:t>Who</a:t>
                      </a:r>
                    </a:p>
                  </a:txBody>
                  <a:tcPr/>
                </a:tc>
                <a:tc>
                  <a:txBody>
                    <a:bodyPr/>
                    <a:lstStyle/>
                    <a:p>
                      <a:r>
                        <a:rPr lang="en-US" dirty="0"/>
                        <a:t>Required/Optional</a:t>
                      </a:r>
                    </a:p>
                  </a:txBody>
                  <a:tcPr/>
                </a:tc>
                <a:tc>
                  <a:txBody>
                    <a:bodyPr/>
                    <a:lstStyle/>
                    <a:p>
                      <a:r>
                        <a:rPr lang="en-US" dirty="0"/>
                        <a:t>What</a:t>
                      </a:r>
                    </a:p>
                  </a:txBody>
                  <a:tcPr/>
                </a:tc>
                <a:tc>
                  <a:txBody>
                    <a:bodyPr/>
                    <a:lstStyle/>
                    <a:p>
                      <a:r>
                        <a:rPr lang="en-US" dirty="0"/>
                        <a:t>When</a:t>
                      </a:r>
                    </a:p>
                  </a:txBody>
                  <a:tcPr/>
                </a:tc>
                <a:extLst>
                  <a:ext uri="{0D108BD9-81ED-4DB2-BD59-A6C34878D82A}">
                    <a16:rowId xmlns:a16="http://schemas.microsoft.com/office/drawing/2014/main" val="2065593289"/>
                  </a:ext>
                </a:extLst>
              </a:tr>
              <a:tr h="1048332">
                <a:tc>
                  <a:txBody>
                    <a:bodyPr/>
                    <a:lstStyle/>
                    <a:p>
                      <a:r>
                        <a:rPr lang="en-US" dirty="0"/>
                        <a:t>DDP has (***)</a:t>
                      </a:r>
                    </a:p>
                  </a:txBody>
                  <a:tcPr/>
                </a:tc>
                <a:tc>
                  <a:txBody>
                    <a:bodyPr/>
                    <a:lstStyle/>
                    <a:p>
                      <a:r>
                        <a:rPr lang="en-US" dirty="0"/>
                        <a:t>Required</a:t>
                      </a:r>
                    </a:p>
                  </a:txBody>
                  <a:tcPr/>
                </a:tc>
                <a:tc>
                  <a:txBody>
                    <a:bodyPr/>
                    <a:lstStyle/>
                    <a:p>
                      <a:r>
                        <a:rPr lang="en-US" dirty="0"/>
                        <a:t>Complete the appropriate indicator toolkit in </a:t>
                      </a:r>
                      <a:r>
                        <a:rPr lang="en-US" dirty="0" err="1"/>
                        <a:t>EdPlan</a:t>
                      </a:r>
                      <a:r>
                        <a:rPr lang="en-US" dirty="0"/>
                        <a:t>.  </a:t>
                      </a:r>
                    </a:p>
                    <a:p>
                      <a:r>
                        <a:rPr lang="en-US" dirty="0"/>
                        <a:t>Upload the Board Approved Policy. </a:t>
                      </a:r>
                    </a:p>
                    <a:p>
                      <a:endParaRPr lang="en-US" dirty="0"/>
                    </a:p>
                    <a:p>
                      <a:r>
                        <a:rPr lang="en-US" dirty="0"/>
                        <a:t>Complete procedure and practice review questions.  </a:t>
                      </a:r>
                    </a:p>
                    <a:p>
                      <a:endParaRPr lang="en-US" dirty="0"/>
                    </a:p>
                    <a:p>
                      <a:endParaRPr lang="en-US" dirty="0"/>
                    </a:p>
                  </a:txBody>
                  <a:tcPr/>
                </a:tc>
                <a:tc>
                  <a:txBody>
                    <a:bodyPr/>
                    <a:lstStyle/>
                    <a:p>
                      <a:r>
                        <a:rPr lang="en-US" dirty="0"/>
                        <a:t>December 31</a:t>
                      </a:r>
                      <a:r>
                        <a:rPr lang="en-US" baseline="30000" dirty="0"/>
                        <a:t>st</a:t>
                      </a:r>
                      <a:endParaRPr lang="en-US" dirty="0"/>
                    </a:p>
                    <a:p>
                      <a:endParaRPr lang="en-US" dirty="0"/>
                    </a:p>
                    <a:p>
                      <a:r>
                        <a:rPr lang="en-US" dirty="0"/>
                        <a:t>December 31</a:t>
                      </a:r>
                      <a:r>
                        <a:rPr lang="en-US" baseline="30000" dirty="0"/>
                        <a:t>st</a:t>
                      </a:r>
                      <a:endParaRPr lang="en-US" dirty="0"/>
                    </a:p>
                    <a:p>
                      <a:endParaRPr lang="en-US" dirty="0"/>
                    </a:p>
                    <a:p>
                      <a:r>
                        <a:rPr lang="en-US" dirty="0"/>
                        <a:t>December 31</a:t>
                      </a:r>
                      <a:r>
                        <a:rPr lang="en-US" baseline="30000" dirty="0"/>
                        <a:t>st</a:t>
                      </a:r>
                      <a:endParaRPr lang="en-US" dirty="0"/>
                    </a:p>
                    <a:p>
                      <a:r>
                        <a:rPr lang="en-US" dirty="0"/>
                        <a:t>December 31</a:t>
                      </a:r>
                      <a:r>
                        <a:rPr lang="en-US" baseline="30000" dirty="0"/>
                        <a:t>st</a:t>
                      </a:r>
                      <a:endParaRPr lang="en-US" dirty="0"/>
                    </a:p>
                    <a:p>
                      <a:endParaRPr lang="en-US" dirty="0"/>
                    </a:p>
                  </a:txBody>
                  <a:tcPr/>
                </a:tc>
                <a:extLst>
                  <a:ext uri="{0D108BD9-81ED-4DB2-BD59-A6C34878D82A}">
                    <a16:rowId xmlns:a16="http://schemas.microsoft.com/office/drawing/2014/main" val="3852709414"/>
                  </a:ext>
                </a:extLst>
              </a:tr>
              <a:tr h="1991831">
                <a:tc>
                  <a:txBody>
                    <a:bodyPr/>
                    <a:lstStyle/>
                    <a:p>
                      <a:endParaRPr lang="en-US" dirty="0"/>
                    </a:p>
                  </a:txBody>
                  <a:tcPr/>
                </a:tc>
                <a:tc>
                  <a:txBody>
                    <a:bodyPr/>
                    <a:lstStyle/>
                    <a:p>
                      <a:r>
                        <a:rPr lang="en-US" b="0" dirty="0"/>
                        <a:t>Required</a:t>
                      </a:r>
                    </a:p>
                  </a:txBody>
                  <a:tcPr/>
                </a:tc>
                <a:tc>
                  <a:txBody>
                    <a:bodyPr/>
                    <a:lstStyle/>
                    <a:p>
                      <a:r>
                        <a:rPr lang="en-US" dirty="0"/>
                        <a:t>Address root cause.</a:t>
                      </a:r>
                    </a:p>
                    <a:p>
                      <a:r>
                        <a:rPr lang="en-US" dirty="0"/>
                        <a:t>Develop improvement plan.</a:t>
                      </a:r>
                    </a:p>
                    <a:p>
                      <a:endParaRPr lang="en-US" dirty="0"/>
                    </a:p>
                    <a:p>
                      <a:r>
                        <a:rPr lang="en-US" dirty="0"/>
                        <a:t>1</a:t>
                      </a:r>
                      <a:r>
                        <a:rPr lang="en-US" baseline="30000" dirty="0"/>
                        <a:t>st</a:t>
                      </a:r>
                      <a:r>
                        <a:rPr lang="en-US" dirty="0"/>
                        <a:t> improvement plan progress review. </a:t>
                      </a:r>
                    </a:p>
                    <a:p>
                      <a:r>
                        <a:rPr lang="en-US" dirty="0"/>
                        <a:t>2</a:t>
                      </a:r>
                      <a:r>
                        <a:rPr lang="en-US" baseline="30000" dirty="0"/>
                        <a:t>nd</a:t>
                      </a:r>
                      <a:r>
                        <a:rPr lang="en-US" dirty="0"/>
                        <a:t> improvement plan progress review. </a:t>
                      </a:r>
                    </a:p>
                    <a:p>
                      <a:endParaRPr lang="en-US" dirty="0"/>
                    </a:p>
                    <a:p>
                      <a:r>
                        <a:rPr lang="en-US" dirty="0"/>
                        <a:t>Submit Professional development documentation. </a:t>
                      </a:r>
                    </a:p>
                  </a:txBody>
                  <a:tcPr/>
                </a:tc>
                <a:tc>
                  <a:txBody>
                    <a:bodyPr/>
                    <a:lstStyle/>
                    <a:p>
                      <a:r>
                        <a:rPr lang="en-US" dirty="0"/>
                        <a:t>January 12</a:t>
                      </a:r>
                      <a:r>
                        <a:rPr lang="en-US" baseline="30000" dirty="0"/>
                        <a:t>th</a:t>
                      </a:r>
                      <a:r>
                        <a:rPr lang="en-US" dirty="0"/>
                        <a:t> </a:t>
                      </a:r>
                    </a:p>
                    <a:p>
                      <a:r>
                        <a:rPr lang="en-US" dirty="0"/>
                        <a:t>January 12</a:t>
                      </a:r>
                      <a:r>
                        <a:rPr lang="en-US" baseline="30000" dirty="0"/>
                        <a:t>th</a:t>
                      </a:r>
                      <a:r>
                        <a:rPr lang="en-US" dirty="0"/>
                        <a:t> </a:t>
                      </a:r>
                    </a:p>
                    <a:p>
                      <a:endParaRPr lang="en-US" sz="1800" dirty="0"/>
                    </a:p>
                    <a:p>
                      <a:r>
                        <a:rPr lang="en-US" sz="1800" dirty="0"/>
                        <a:t>March 31</a:t>
                      </a:r>
                      <a:r>
                        <a:rPr lang="en-US" sz="1800" baseline="30000" dirty="0"/>
                        <a:t>st</a:t>
                      </a:r>
                    </a:p>
                    <a:p>
                      <a:r>
                        <a:rPr lang="en-US" sz="1800" baseline="30000" dirty="0"/>
                        <a:t> </a:t>
                      </a:r>
                    </a:p>
                    <a:p>
                      <a:r>
                        <a:rPr lang="en-US" sz="2400" baseline="30000" dirty="0"/>
                        <a:t>May 31st </a:t>
                      </a:r>
                    </a:p>
                    <a:p>
                      <a:endParaRPr lang="en-US" sz="1800" dirty="0"/>
                    </a:p>
                    <a:p>
                      <a:r>
                        <a:rPr lang="en-US" sz="1800" dirty="0"/>
                        <a:t>May 31</a:t>
                      </a:r>
                      <a:r>
                        <a:rPr lang="en-US" sz="1800" baseline="30000" dirty="0"/>
                        <a:t>st</a:t>
                      </a:r>
                      <a:r>
                        <a:rPr lang="en-US" sz="1800" dirty="0"/>
                        <a:t> </a:t>
                      </a:r>
                    </a:p>
                    <a:p>
                      <a:endParaRPr lang="en-US" dirty="0"/>
                    </a:p>
                  </a:txBody>
                  <a:tcPr/>
                </a:tc>
                <a:extLst>
                  <a:ext uri="{0D108BD9-81ED-4DB2-BD59-A6C34878D82A}">
                    <a16:rowId xmlns:a16="http://schemas.microsoft.com/office/drawing/2014/main" val="446053780"/>
                  </a:ext>
                </a:extLst>
              </a:tr>
            </a:tbl>
          </a:graphicData>
        </a:graphic>
      </p:graphicFrame>
      <p:sp>
        <p:nvSpPr>
          <p:cNvPr id="5" name="Slide Number Placeholder 4">
            <a:extLst>
              <a:ext uri="{FF2B5EF4-FFF2-40B4-BE49-F238E27FC236}">
                <a16:creationId xmlns:a16="http://schemas.microsoft.com/office/drawing/2014/main" id="{8FDA654C-3290-4A46-81F6-B3376673A32C}"/>
              </a:ext>
            </a:extLst>
          </p:cNvPr>
          <p:cNvSpPr>
            <a:spLocks noGrp="1"/>
          </p:cNvSpPr>
          <p:nvPr>
            <p:ph type="sldNum" sz="quarter" idx="12"/>
          </p:nvPr>
        </p:nvSpPr>
        <p:spPr/>
        <p:txBody>
          <a:bodyPr/>
          <a:lstStyle/>
          <a:p>
            <a:fld id="{D5CA4161-6EC3-4748-B7F3-82EA64CE3DD4}" type="slidenum">
              <a:rPr lang="en-US" smtClean="0"/>
              <a:pPr/>
              <a:t>5</a:t>
            </a:fld>
            <a:endParaRPr lang="en-US" dirty="0"/>
          </a:p>
        </p:txBody>
      </p:sp>
    </p:spTree>
    <p:extLst>
      <p:ext uri="{BB962C8B-B14F-4D97-AF65-F5344CB8AC3E}">
        <p14:creationId xmlns:p14="http://schemas.microsoft.com/office/powerpoint/2010/main" val="833352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A1E83E-C129-4A60-9AC6-966B40AE126C}"/>
              </a:ext>
            </a:extLst>
          </p:cNvPr>
          <p:cNvSpPr>
            <a:spLocks noGrp="1"/>
          </p:cNvSpPr>
          <p:nvPr>
            <p:ph type="title"/>
          </p:nvPr>
        </p:nvSpPr>
        <p:spPr>
          <a:xfrm>
            <a:off x="312724" y="3433763"/>
            <a:ext cx="3197013" cy="2743200"/>
          </a:xfrm>
        </p:spPr>
        <p:txBody>
          <a:bodyPr anchor="t">
            <a:normAutofit/>
          </a:bodyPr>
          <a:lstStyle/>
          <a:p>
            <a:pPr algn="ctr"/>
            <a:r>
              <a:rPr lang="en-US" sz="4800">
                <a:solidFill>
                  <a:schemeClr val="bg1"/>
                </a:solidFill>
              </a:rPr>
              <a:t>Timelines</a:t>
            </a:r>
          </a:p>
        </p:txBody>
      </p:sp>
      <p:pic>
        <p:nvPicPr>
          <p:cNvPr id="15" name="Graphic 8" descr="Checkmark">
            <a:extLst>
              <a:ext uri="{FF2B5EF4-FFF2-40B4-BE49-F238E27FC236}">
                <a16:creationId xmlns:a16="http://schemas.microsoft.com/office/drawing/2014/main" id="{FBE9BFDC-6E29-4FD0-8A04-34E6D6E723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72B8688A-96A7-435C-B0BA-4D4C6B814223}"/>
              </a:ext>
            </a:extLst>
          </p:cNvPr>
          <p:cNvSpPr>
            <a:spLocks noGrp="1"/>
          </p:cNvSpPr>
          <p:nvPr>
            <p:ph idx="1"/>
          </p:nvPr>
        </p:nvSpPr>
        <p:spPr>
          <a:xfrm>
            <a:off x="4064001" y="411061"/>
            <a:ext cx="7923868" cy="6310413"/>
          </a:xfrm>
        </p:spPr>
        <p:txBody>
          <a:bodyPr anchor="ctr">
            <a:normAutofit/>
          </a:bodyPr>
          <a:lstStyle/>
          <a:p>
            <a:pPr marL="457200" lvl="1" indent="0">
              <a:buNone/>
            </a:pPr>
            <a:r>
              <a:rPr lang="en-US" sz="2400" dirty="0">
                <a:solidFill>
                  <a:schemeClr val="tx1"/>
                </a:solidFill>
              </a:rPr>
              <a:t>December 31, 2023</a:t>
            </a:r>
          </a:p>
          <a:p>
            <a:pPr lvl="1"/>
            <a:r>
              <a:rPr lang="en-US" sz="2400" dirty="0">
                <a:solidFill>
                  <a:schemeClr val="tx1"/>
                </a:solidFill>
              </a:rPr>
              <a:t>Complete indicator Toolkit located in </a:t>
            </a:r>
            <a:r>
              <a:rPr lang="en-US" sz="2400" dirty="0" err="1">
                <a:solidFill>
                  <a:schemeClr val="tx1"/>
                </a:solidFill>
              </a:rPr>
              <a:t>EdPlan</a:t>
            </a:r>
            <a:r>
              <a:rPr lang="en-US" sz="2400" dirty="0">
                <a:solidFill>
                  <a:schemeClr val="tx1"/>
                </a:solidFill>
              </a:rPr>
              <a:t>: </a:t>
            </a:r>
            <a:r>
              <a:rPr lang="en-US" sz="2400" dirty="0" err="1">
                <a:solidFill>
                  <a:schemeClr val="tx1"/>
                </a:solidFill>
              </a:rPr>
              <a:t>EdPlan</a:t>
            </a:r>
            <a:r>
              <a:rPr lang="en-US" sz="2400" dirty="0">
                <a:solidFill>
                  <a:schemeClr val="tx1"/>
                </a:solidFill>
              </a:rPr>
              <a:t>&gt;Tools&gt;Indicator</a:t>
            </a:r>
          </a:p>
          <a:p>
            <a:pPr lvl="1"/>
            <a:r>
              <a:rPr lang="en-US" sz="2400" dirty="0">
                <a:solidFill>
                  <a:schemeClr val="tx1"/>
                </a:solidFill>
              </a:rPr>
              <a:t>Upload Board approved Policies to the bottom of the appropriate Indicator.</a:t>
            </a:r>
          </a:p>
          <a:p>
            <a:pPr marL="0" indent="0">
              <a:buNone/>
            </a:pPr>
            <a:r>
              <a:rPr lang="en-US" sz="2400" dirty="0">
                <a:solidFill>
                  <a:schemeClr val="tx1"/>
                </a:solidFill>
              </a:rPr>
              <a:t>     January 12, 2024</a:t>
            </a:r>
          </a:p>
          <a:p>
            <a:pPr lvl="1"/>
            <a:r>
              <a:rPr lang="en-US" sz="2400" dirty="0">
                <a:solidFill>
                  <a:schemeClr val="tx1"/>
                </a:solidFill>
              </a:rPr>
              <a:t>Improvement plan due</a:t>
            </a:r>
          </a:p>
          <a:p>
            <a:pPr marL="0" indent="0">
              <a:buNone/>
            </a:pPr>
            <a:r>
              <a:rPr lang="en-US" sz="2400" dirty="0">
                <a:solidFill>
                  <a:schemeClr val="tx1"/>
                </a:solidFill>
              </a:rPr>
              <a:t>     March 31, 2024</a:t>
            </a:r>
          </a:p>
          <a:p>
            <a:pPr lvl="1"/>
            <a:r>
              <a:rPr lang="en-US" sz="2400" dirty="0">
                <a:solidFill>
                  <a:schemeClr val="tx1"/>
                </a:solidFill>
              </a:rPr>
              <a:t>First Progress Review</a:t>
            </a:r>
          </a:p>
          <a:p>
            <a:pPr marL="457200" lvl="1" indent="0">
              <a:buNone/>
            </a:pPr>
            <a:endParaRPr lang="en-US" sz="2400" dirty="0">
              <a:solidFill>
                <a:schemeClr val="tx1"/>
              </a:solidFill>
            </a:endParaRPr>
          </a:p>
          <a:p>
            <a:pPr marL="457200" lvl="1" indent="0">
              <a:buNone/>
            </a:pPr>
            <a:r>
              <a:rPr lang="en-US" sz="2400" dirty="0">
                <a:solidFill>
                  <a:schemeClr val="tx1"/>
                </a:solidFill>
              </a:rPr>
              <a:t>May 31, 2024</a:t>
            </a:r>
          </a:p>
          <a:p>
            <a:pPr lvl="1"/>
            <a:r>
              <a:rPr lang="en-US" sz="2400" dirty="0">
                <a:solidFill>
                  <a:schemeClr val="tx1"/>
                </a:solidFill>
              </a:rPr>
              <a:t>Final Progress Review</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82F29925-B94D-43A1-BC38-A792FB0E3FB5}"/>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50</a:t>
            </a:fld>
            <a:endParaRPr lang="en-US"/>
          </a:p>
        </p:txBody>
      </p:sp>
    </p:spTree>
    <p:extLst>
      <p:ext uri="{BB962C8B-B14F-4D97-AF65-F5344CB8AC3E}">
        <p14:creationId xmlns:p14="http://schemas.microsoft.com/office/powerpoint/2010/main" val="2106023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err="1"/>
              <a:t>EdPlan</a:t>
            </a:r>
            <a:r>
              <a:rPr lang="en-US" dirty="0"/>
              <a:t> Monitoring</a:t>
            </a:r>
          </a:p>
        </p:txBody>
      </p:sp>
    </p:spTree>
    <p:extLst>
      <p:ext uri="{BB962C8B-B14F-4D97-AF65-F5344CB8AC3E}">
        <p14:creationId xmlns:p14="http://schemas.microsoft.com/office/powerpoint/2010/main" val="1342003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049B-A16B-40DC-9AED-A93A880C56DA}"/>
              </a:ext>
            </a:extLst>
          </p:cNvPr>
          <p:cNvSpPr>
            <a:spLocks noGrp="1"/>
          </p:cNvSpPr>
          <p:nvPr>
            <p:ph type="title"/>
          </p:nvPr>
        </p:nvSpPr>
        <p:spPr>
          <a:xfrm>
            <a:off x="2456631" y="365125"/>
            <a:ext cx="6576159" cy="1325563"/>
          </a:xfrm>
        </p:spPr>
        <p:txBody>
          <a:bodyPr/>
          <a:lstStyle/>
          <a:p>
            <a:pPr algn="ctr"/>
            <a:r>
              <a:rPr lang="en-US" dirty="0"/>
              <a:t>EDPlan Monitoring </a:t>
            </a:r>
          </a:p>
        </p:txBody>
      </p:sp>
      <p:sp>
        <p:nvSpPr>
          <p:cNvPr id="4" name="Slide Number Placeholder 3">
            <a:extLst>
              <a:ext uri="{FF2B5EF4-FFF2-40B4-BE49-F238E27FC236}">
                <a16:creationId xmlns:a16="http://schemas.microsoft.com/office/drawing/2014/main" id="{D1A31623-3A14-4ABD-BD94-CD8AAF47205F}"/>
              </a:ext>
            </a:extLst>
          </p:cNvPr>
          <p:cNvSpPr>
            <a:spLocks noGrp="1"/>
          </p:cNvSpPr>
          <p:nvPr>
            <p:ph type="sldNum" sz="quarter" idx="12"/>
          </p:nvPr>
        </p:nvSpPr>
        <p:spPr/>
        <p:txBody>
          <a:bodyPr/>
          <a:lstStyle/>
          <a:p>
            <a:fld id="{D5CA4161-6EC3-4748-B7F3-82EA64CE3DD4}" type="slidenum">
              <a:rPr lang="en-US" smtClean="0"/>
              <a:pPr/>
              <a:t>52</a:t>
            </a:fld>
            <a:endParaRPr lang="en-US" dirty="0"/>
          </a:p>
        </p:txBody>
      </p:sp>
      <p:grpSp>
        <p:nvGrpSpPr>
          <p:cNvPr id="5" name="Group 4">
            <a:extLst>
              <a:ext uri="{FF2B5EF4-FFF2-40B4-BE49-F238E27FC236}">
                <a16:creationId xmlns:a16="http://schemas.microsoft.com/office/drawing/2014/main" id="{B7D47E0D-20B3-4B30-9475-B96EAFB5B7AF}"/>
              </a:ext>
            </a:extLst>
          </p:cNvPr>
          <p:cNvGrpSpPr/>
          <p:nvPr/>
        </p:nvGrpSpPr>
        <p:grpSpPr>
          <a:xfrm>
            <a:off x="84238" y="2907586"/>
            <a:ext cx="9651131" cy="3113070"/>
            <a:chOff x="-877430" y="178123"/>
            <a:chExt cx="5910728" cy="2168097"/>
          </a:xfrm>
        </p:grpSpPr>
        <p:sp>
          <p:nvSpPr>
            <p:cNvPr id="24" name="Rectangle: Rounded Corners 23">
              <a:extLst>
                <a:ext uri="{FF2B5EF4-FFF2-40B4-BE49-F238E27FC236}">
                  <a16:creationId xmlns:a16="http://schemas.microsoft.com/office/drawing/2014/main" id="{6D45EBFF-9D87-47A3-89D9-0269EF52785B}"/>
                </a:ext>
              </a:extLst>
            </p:cNvPr>
            <p:cNvSpPr/>
            <p:nvPr/>
          </p:nvSpPr>
          <p:spPr>
            <a:xfrm>
              <a:off x="486745" y="178123"/>
              <a:ext cx="4546553" cy="351088"/>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dirty="0"/>
                <a:t>Streamlines the monitoring process</a:t>
              </a:r>
            </a:p>
          </p:txBody>
        </p:sp>
        <p:sp>
          <p:nvSpPr>
            <p:cNvPr id="25" name="Rectangle: Rounded Corners 4">
              <a:extLst>
                <a:ext uri="{FF2B5EF4-FFF2-40B4-BE49-F238E27FC236}">
                  <a16:creationId xmlns:a16="http://schemas.microsoft.com/office/drawing/2014/main" id="{03016F21-8222-43AF-9A31-EED633745D2F}"/>
                </a:ext>
              </a:extLst>
            </p:cNvPr>
            <p:cNvSpPr txBox="1"/>
            <p:nvPr/>
          </p:nvSpPr>
          <p:spPr>
            <a:xfrm>
              <a:off x="-877430" y="1893376"/>
              <a:ext cx="4617787"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Streamlines the monitoring process</a:t>
              </a:r>
            </a:p>
          </p:txBody>
        </p:sp>
      </p:grpSp>
      <p:grpSp>
        <p:nvGrpSpPr>
          <p:cNvPr id="6" name="Group 5">
            <a:extLst>
              <a:ext uri="{FF2B5EF4-FFF2-40B4-BE49-F238E27FC236}">
                <a16:creationId xmlns:a16="http://schemas.microsoft.com/office/drawing/2014/main" id="{AB46ED4D-5716-4B0B-BE17-553B553F59AE}"/>
              </a:ext>
            </a:extLst>
          </p:cNvPr>
          <p:cNvGrpSpPr/>
          <p:nvPr/>
        </p:nvGrpSpPr>
        <p:grpSpPr>
          <a:xfrm>
            <a:off x="1164943" y="3429001"/>
            <a:ext cx="8570429" cy="2305917"/>
            <a:chOff x="-322126" y="1096220"/>
            <a:chExt cx="5248863" cy="1018372"/>
          </a:xfrm>
        </p:grpSpPr>
        <p:sp>
          <p:nvSpPr>
            <p:cNvPr id="22" name="Rectangle: Rounded Corners 21">
              <a:extLst>
                <a:ext uri="{FF2B5EF4-FFF2-40B4-BE49-F238E27FC236}">
                  <a16:creationId xmlns:a16="http://schemas.microsoft.com/office/drawing/2014/main" id="{FC5018EB-3B50-42AA-8D76-4F80B0C08B12}"/>
                </a:ext>
              </a:extLst>
            </p:cNvPr>
            <p:cNvSpPr/>
            <p:nvPr/>
          </p:nvSpPr>
          <p:spPr>
            <a:xfrm>
              <a:off x="333342" y="1096220"/>
              <a:ext cx="4593395" cy="409796"/>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r>
                <a:rPr lang="en-US" sz="1800" kern="1200" dirty="0"/>
                <a:t>Allows SDE and districts to maintain compliance documentation in one central location</a:t>
              </a:r>
            </a:p>
            <a:p>
              <a:endParaRPr lang="en-US" dirty="0"/>
            </a:p>
          </p:txBody>
        </p:sp>
        <p:sp>
          <p:nvSpPr>
            <p:cNvPr id="23" name="Rectangle: Rounded Corners 6">
              <a:extLst>
                <a:ext uri="{FF2B5EF4-FFF2-40B4-BE49-F238E27FC236}">
                  <a16:creationId xmlns:a16="http://schemas.microsoft.com/office/drawing/2014/main" id="{818CB9E1-39D3-41C4-8E2D-CEC0B8A37451}"/>
                </a:ext>
              </a:extLst>
            </p:cNvPr>
            <p:cNvSpPr txBox="1"/>
            <p:nvPr/>
          </p:nvSpPr>
          <p:spPr>
            <a:xfrm>
              <a:off x="-322126" y="1661748"/>
              <a:ext cx="4480434"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Allows SDE and districts to maintain compliance documentation in one central location</a:t>
              </a:r>
            </a:p>
          </p:txBody>
        </p:sp>
      </p:grpSp>
      <p:sp>
        <p:nvSpPr>
          <p:cNvPr id="18" name="Rectangle: Rounded Corners 17">
            <a:extLst>
              <a:ext uri="{FF2B5EF4-FFF2-40B4-BE49-F238E27FC236}">
                <a16:creationId xmlns:a16="http://schemas.microsoft.com/office/drawing/2014/main" id="{B1DC967B-469C-48B8-B645-8E6792B7A3E9}"/>
              </a:ext>
            </a:extLst>
          </p:cNvPr>
          <p:cNvSpPr/>
          <p:nvPr/>
        </p:nvSpPr>
        <p:spPr>
          <a:xfrm>
            <a:off x="2235200" y="4356909"/>
            <a:ext cx="7500170" cy="790444"/>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r>
              <a:rPr lang="en-US" dirty="0"/>
              <a:t>Provides districts with a structure for ongoing internal monitoring</a:t>
            </a:r>
          </a:p>
        </p:txBody>
      </p:sp>
    </p:spTree>
    <p:extLst>
      <p:ext uri="{BB962C8B-B14F-4D97-AF65-F5344CB8AC3E}">
        <p14:creationId xmlns:p14="http://schemas.microsoft.com/office/powerpoint/2010/main" val="3497477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53</a:t>
            </a:fld>
            <a:endParaRPr lang="en-US" dirty="0"/>
          </a:p>
        </p:txBody>
      </p:sp>
      <p:pic>
        <p:nvPicPr>
          <p:cNvPr id="7" name="Picture 6">
            <a:extLst>
              <a:ext uri="{FF2B5EF4-FFF2-40B4-BE49-F238E27FC236}">
                <a16:creationId xmlns:a16="http://schemas.microsoft.com/office/drawing/2014/main" id="{3B6D413D-DB8C-480B-9347-F2BB0A8657D6}"/>
              </a:ext>
            </a:extLst>
          </p:cNvPr>
          <p:cNvPicPr>
            <a:picLocks noChangeAspect="1"/>
          </p:cNvPicPr>
          <p:nvPr/>
        </p:nvPicPr>
        <p:blipFill>
          <a:blip r:embed="rId3"/>
          <a:stretch>
            <a:fillRect/>
          </a:stretch>
        </p:blipFill>
        <p:spPr>
          <a:xfrm rot="8740051">
            <a:off x="12442930" y="266024"/>
            <a:ext cx="987638" cy="1194920"/>
          </a:xfrm>
          <a:prstGeom prst="rect">
            <a:avLst/>
          </a:prstGeom>
        </p:spPr>
      </p:pic>
      <p:pic>
        <p:nvPicPr>
          <p:cNvPr id="6" name="Picture 5">
            <a:extLst>
              <a:ext uri="{FF2B5EF4-FFF2-40B4-BE49-F238E27FC236}">
                <a16:creationId xmlns:a16="http://schemas.microsoft.com/office/drawing/2014/main" id="{2FAFEF39-E0A3-4724-96EB-726D64463D97}"/>
              </a:ext>
            </a:extLst>
          </p:cNvPr>
          <p:cNvPicPr>
            <a:picLocks noChangeAspect="1"/>
          </p:cNvPicPr>
          <p:nvPr/>
        </p:nvPicPr>
        <p:blipFill>
          <a:blip r:embed="rId4"/>
          <a:stretch>
            <a:fillRect/>
          </a:stretch>
        </p:blipFill>
        <p:spPr>
          <a:xfrm>
            <a:off x="585787" y="1805049"/>
            <a:ext cx="11020425" cy="2776476"/>
          </a:xfrm>
          <a:prstGeom prst="rect">
            <a:avLst/>
          </a:prstGeom>
        </p:spPr>
      </p:pic>
      <p:pic>
        <p:nvPicPr>
          <p:cNvPr id="8" name="Picture 7">
            <a:extLst>
              <a:ext uri="{FF2B5EF4-FFF2-40B4-BE49-F238E27FC236}">
                <a16:creationId xmlns:a16="http://schemas.microsoft.com/office/drawing/2014/main" id="{01E18092-C157-430D-A9AB-10C36F3A3797}"/>
              </a:ext>
            </a:extLst>
          </p:cNvPr>
          <p:cNvPicPr>
            <a:picLocks noChangeAspect="1"/>
          </p:cNvPicPr>
          <p:nvPr/>
        </p:nvPicPr>
        <p:blipFill>
          <a:blip r:embed="rId5"/>
          <a:stretch>
            <a:fillRect/>
          </a:stretch>
        </p:blipFill>
        <p:spPr>
          <a:xfrm rot="13414903">
            <a:off x="4126017" y="722213"/>
            <a:ext cx="1493649" cy="1548518"/>
          </a:xfrm>
          <a:prstGeom prst="rect">
            <a:avLst/>
          </a:prstGeom>
        </p:spPr>
      </p:pic>
    </p:spTree>
    <p:extLst>
      <p:ext uri="{BB962C8B-B14F-4D97-AF65-F5344CB8AC3E}">
        <p14:creationId xmlns:p14="http://schemas.microsoft.com/office/powerpoint/2010/main" val="3191783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54</a:t>
            </a:fld>
            <a:endParaRPr lang="en-US" dirty="0"/>
          </a:p>
        </p:txBody>
      </p:sp>
      <p:pic>
        <p:nvPicPr>
          <p:cNvPr id="7" name="Picture 6">
            <a:extLst>
              <a:ext uri="{FF2B5EF4-FFF2-40B4-BE49-F238E27FC236}">
                <a16:creationId xmlns:a16="http://schemas.microsoft.com/office/drawing/2014/main" id="{3B6D413D-DB8C-480B-9347-F2BB0A8657D6}"/>
              </a:ext>
            </a:extLst>
          </p:cNvPr>
          <p:cNvPicPr>
            <a:picLocks noChangeAspect="1"/>
          </p:cNvPicPr>
          <p:nvPr/>
        </p:nvPicPr>
        <p:blipFill>
          <a:blip r:embed="rId3"/>
          <a:stretch>
            <a:fillRect/>
          </a:stretch>
        </p:blipFill>
        <p:spPr>
          <a:xfrm rot="8740051">
            <a:off x="12442930" y="266024"/>
            <a:ext cx="987638" cy="1194920"/>
          </a:xfrm>
          <a:prstGeom prst="rect">
            <a:avLst/>
          </a:prstGeom>
        </p:spPr>
      </p:pic>
      <p:pic>
        <p:nvPicPr>
          <p:cNvPr id="6" name="Picture 5">
            <a:extLst>
              <a:ext uri="{FF2B5EF4-FFF2-40B4-BE49-F238E27FC236}">
                <a16:creationId xmlns:a16="http://schemas.microsoft.com/office/drawing/2014/main" id="{2FAFEF39-E0A3-4724-96EB-726D64463D97}"/>
              </a:ext>
            </a:extLst>
          </p:cNvPr>
          <p:cNvPicPr>
            <a:picLocks noChangeAspect="1"/>
          </p:cNvPicPr>
          <p:nvPr/>
        </p:nvPicPr>
        <p:blipFill>
          <a:blip r:embed="rId4"/>
          <a:stretch>
            <a:fillRect/>
          </a:stretch>
        </p:blipFill>
        <p:spPr>
          <a:xfrm>
            <a:off x="585787" y="1805049"/>
            <a:ext cx="11020425" cy="2776476"/>
          </a:xfrm>
          <a:prstGeom prst="rect">
            <a:avLst/>
          </a:prstGeom>
        </p:spPr>
      </p:pic>
      <p:pic>
        <p:nvPicPr>
          <p:cNvPr id="8" name="Picture 7">
            <a:extLst>
              <a:ext uri="{FF2B5EF4-FFF2-40B4-BE49-F238E27FC236}">
                <a16:creationId xmlns:a16="http://schemas.microsoft.com/office/drawing/2014/main" id="{01E18092-C157-430D-A9AB-10C36F3A3797}"/>
              </a:ext>
            </a:extLst>
          </p:cNvPr>
          <p:cNvPicPr>
            <a:picLocks noChangeAspect="1"/>
          </p:cNvPicPr>
          <p:nvPr/>
        </p:nvPicPr>
        <p:blipFill>
          <a:blip r:embed="rId5"/>
          <a:stretch>
            <a:fillRect/>
          </a:stretch>
        </p:blipFill>
        <p:spPr>
          <a:xfrm rot="18747869">
            <a:off x="8151752" y="2419027"/>
            <a:ext cx="1493649" cy="1548518"/>
          </a:xfrm>
          <a:prstGeom prst="rect">
            <a:avLst/>
          </a:prstGeom>
        </p:spPr>
      </p:pic>
    </p:spTree>
    <p:extLst>
      <p:ext uri="{BB962C8B-B14F-4D97-AF65-F5344CB8AC3E}">
        <p14:creationId xmlns:p14="http://schemas.microsoft.com/office/powerpoint/2010/main" val="2757943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55</a:t>
            </a:fld>
            <a:endParaRPr lang="en-US" dirty="0"/>
          </a:p>
        </p:txBody>
      </p:sp>
      <p:pic>
        <p:nvPicPr>
          <p:cNvPr id="9" name="Picture 8">
            <a:extLst>
              <a:ext uri="{FF2B5EF4-FFF2-40B4-BE49-F238E27FC236}">
                <a16:creationId xmlns:a16="http://schemas.microsoft.com/office/drawing/2014/main" id="{592E6753-ED0F-4C39-A2C6-72A4FC3C2DF6}"/>
              </a:ext>
            </a:extLst>
          </p:cNvPr>
          <p:cNvPicPr>
            <a:picLocks noChangeAspect="1"/>
          </p:cNvPicPr>
          <p:nvPr/>
        </p:nvPicPr>
        <p:blipFill>
          <a:blip r:embed="rId3"/>
          <a:stretch>
            <a:fillRect/>
          </a:stretch>
        </p:blipFill>
        <p:spPr>
          <a:xfrm>
            <a:off x="76200" y="419100"/>
            <a:ext cx="12115800" cy="6438900"/>
          </a:xfrm>
          <a:prstGeom prst="rect">
            <a:avLst/>
          </a:prstGeom>
        </p:spPr>
      </p:pic>
      <p:pic>
        <p:nvPicPr>
          <p:cNvPr id="10" name="Picture 9">
            <a:extLst>
              <a:ext uri="{FF2B5EF4-FFF2-40B4-BE49-F238E27FC236}">
                <a16:creationId xmlns:a16="http://schemas.microsoft.com/office/drawing/2014/main" id="{694CE59A-69E7-457C-8D25-F780E7A9936F}"/>
              </a:ext>
            </a:extLst>
          </p:cNvPr>
          <p:cNvPicPr>
            <a:picLocks noChangeAspect="1"/>
          </p:cNvPicPr>
          <p:nvPr/>
        </p:nvPicPr>
        <p:blipFill>
          <a:blip r:embed="rId4"/>
          <a:stretch>
            <a:fillRect/>
          </a:stretch>
        </p:blipFill>
        <p:spPr>
          <a:xfrm rot="3423676">
            <a:off x="6780912" y="389505"/>
            <a:ext cx="1286367" cy="1420491"/>
          </a:xfrm>
          <a:prstGeom prst="rect">
            <a:avLst/>
          </a:prstGeom>
        </p:spPr>
      </p:pic>
    </p:spTree>
    <p:extLst>
      <p:ext uri="{BB962C8B-B14F-4D97-AF65-F5344CB8AC3E}">
        <p14:creationId xmlns:p14="http://schemas.microsoft.com/office/powerpoint/2010/main" val="2319241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56</a:t>
            </a:fld>
            <a:endParaRPr lang="en-US" dirty="0"/>
          </a:p>
        </p:txBody>
      </p:sp>
      <p:pic>
        <p:nvPicPr>
          <p:cNvPr id="9" name="Picture 8">
            <a:extLst>
              <a:ext uri="{FF2B5EF4-FFF2-40B4-BE49-F238E27FC236}">
                <a16:creationId xmlns:a16="http://schemas.microsoft.com/office/drawing/2014/main" id="{592E6753-ED0F-4C39-A2C6-72A4FC3C2DF6}"/>
              </a:ext>
            </a:extLst>
          </p:cNvPr>
          <p:cNvPicPr>
            <a:picLocks noChangeAspect="1"/>
          </p:cNvPicPr>
          <p:nvPr/>
        </p:nvPicPr>
        <p:blipFill>
          <a:blip r:embed="rId3"/>
          <a:stretch>
            <a:fillRect/>
          </a:stretch>
        </p:blipFill>
        <p:spPr>
          <a:xfrm>
            <a:off x="76200" y="419100"/>
            <a:ext cx="12115800" cy="6438900"/>
          </a:xfrm>
          <a:prstGeom prst="rect">
            <a:avLst/>
          </a:prstGeom>
        </p:spPr>
      </p:pic>
      <p:pic>
        <p:nvPicPr>
          <p:cNvPr id="10" name="Picture 9">
            <a:extLst>
              <a:ext uri="{FF2B5EF4-FFF2-40B4-BE49-F238E27FC236}">
                <a16:creationId xmlns:a16="http://schemas.microsoft.com/office/drawing/2014/main" id="{694CE59A-69E7-457C-8D25-F780E7A9936F}"/>
              </a:ext>
            </a:extLst>
          </p:cNvPr>
          <p:cNvPicPr>
            <a:picLocks noChangeAspect="1"/>
          </p:cNvPicPr>
          <p:nvPr/>
        </p:nvPicPr>
        <p:blipFill>
          <a:blip r:embed="rId4"/>
          <a:stretch>
            <a:fillRect/>
          </a:stretch>
        </p:blipFill>
        <p:spPr>
          <a:xfrm rot="5706706">
            <a:off x="1213325" y="719740"/>
            <a:ext cx="1286367" cy="1420491"/>
          </a:xfrm>
          <a:prstGeom prst="rect">
            <a:avLst/>
          </a:prstGeom>
        </p:spPr>
      </p:pic>
    </p:spTree>
    <p:extLst>
      <p:ext uri="{BB962C8B-B14F-4D97-AF65-F5344CB8AC3E}">
        <p14:creationId xmlns:p14="http://schemas.microsoft.com/office/powerpoint/2010/main" val="2905937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57</a:t>
            </a:fld>
            <a:endParaRPr lang="en-US" dirty="0"/>
          </a:p>
        </p:txBody>
      </p:sp>
      <p:pic>
        <p:nvPicPr>
          <p:cNvPr id="9" name="Picture 8">
            <a:extLst>
              <a:ext uri="{FF2B5EF4-FFF2-40B4-BE49-F238E27FC236}">
                <a16:creationId xmlns:a16="http://schemas.microsoft.com/office/drawing/2014/main" id="{592E6753-ED0F-4C39-A2C6-72A4FC3C2DF6}"/>
              </a:ext>
            </a:extLst>
          </p:cNvPr>
          <p:cNvPicPr>
            <a:picLocks noChangeAspect="1"/>
          </p:cNvPicPr>
          <p:nvPr/>
        </p:nvPicPr>
        <p:blipFill>
          <a:blip r:embed="rId3"/>
          <a:stretch>
            <a:fillRect/>
          </a:stretch>
        </p:blipFill>
        <p:spPr>
          <a:xfrm>
            <a:off x="76200" y="419100"/>
            <a:ext cx="12115800" cy="6438900"/>
          </a:xfrm>
          <a:prstGeom prst="rect">
            <a:avLst/>
          </a:prstGeom>
        </p:spPr>
      </p:pic>
      <p:pic>
        <p:nvPicPr>
          <p:cNvPr id="10" name="Picture 9">
            <a:extLst>
              <a:ext uri="{FF2B5EF4-FFF2-40B4-BE49-F238E27FC236}">
                <a16:creationId xmlns:a16="http://schemas.microsoft.com/office/drawing/2014/main" id="{694CE59A-69E7-457C-8D25-F780E7A9936F}"/>
              </a:ext>
            </a:extLst>
          </p:cNvPr>
          <p:cNvPicPr>
            <a:picLocks noChangeAspect="1"/>
          </p:cNvPicPr>
          <p:nvPr/>
        </p:nvPicPr>
        <p:blipFill>
          <a:blip r:embed="rId4"/>
          <a:stretch>
            <a:fillRect/>
          </a:stretch>
        </p:blipFill>
        <p:spPr>
          <a:xfrm rot="5706706">
            <a:off x="9804432" y="2127555"/>
            <a:ext cx="1286367" cy="1420491"/>
          </a:xfrm>
          <a:prstGeom prst="rect">
            <a:avLst/>
          </a:prstGeom>
        </p:spPr>
      </p:pic>
    </p:spTree>
    <p:extLst>
      <p:ext uri="{BB962C8B-B14F-4D97-AF65-F5344CB8AC3E}">
        <p14:creationId xmlns:p14="http://schemas.microsoft.com/office/powerpoint/2010/main" val="2667797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68F9-BC9D-489D-8A64-3395BA3A5947}"/>
              </a:ext>
            </a:extLst>
          </p:cNvPr>
          <p:cNvSpPr>
            <a:spLocks noGrp="1"/>
          </p:cNvSpPr>
          <p:nvPr>
            <p:ph type="title"/>
          </p:nvPr>
        </p:nvSpPr>
        <p:spPr>
          <a:xfrm>
            <a:off x="294198" y="365126"/>
            <a:ext cx="5966098" cy="734626"/>
          </a:xfrm>
        </p:spPr>
        <p:txBody>
          <a:bodyPr>
            <a:normAutofit/>
          </a:bodyPr>
          <a:lstStyle/>
          <a:p>
            <a:r>
              <a:rPr lang="en-US" sz="3200" dirty="0"/>
              <a:t>District Documentation Page</a:t>
            </a:r>
          </a:p>
        </p:txBody>
      </p:sp>
      <p:sp>
        <p:nvSpPr>
          <p:cNvPr id="4" name="Slide Number Placeholder 3">
            <a:extLst>
              <a:ext uri="{FF2B5EF4-FFF2-40B4-BE49-F238E27FC236}">
                <a16:creationId xmlns:a16="http://schemas.microsoft.com/office/drawing/2014/main" id="{061CCE6E-E2D3-4E55-99D1-F21DA59ADC43}"/>
              </a:ext>
            </a:extLst>
          </p:cNvPr>
          <p:cNvSpPr>
            <a:spLocks noGrp="1"/>
          </p:cNvSpPr>
          <p:nvPr>
            <p:ph type="sldNum" sz="quarter" idx="12"/>
          </p:nvPr>
        </p:nvSpPr>
        <p:spPr/>
        <p:txBody>
          <a:bodyPr/>
          <a:lstStyle/>
          <a:p>
            <a:fld id="{D5CA4161-6EC3-4748-B7F3-82EA64CE3DD4}" type="slidenum">
              <a:rPr lang="en-US" smtClean="0"/>
              <a:pPr/>
              <a:t>58</a:t>
            </a:fld>
            <a:endParaRPr lang="en-US" dirty="0"/>
          </a:p>
        </p:txBody>
      </p:sp>
      <p:pic>
        <p:nvPicPr>
          <p:cNvPr id="9" name="Picture 8">
            <a:extLst>
              <a:ext uri="{FF2B5EF4-FFF2-40B4-BE49-F238E27FC236}">
                <a16:creationId xmlns:a16="http://schemas.microsoft.com/office/drawing/2014/main" id="{592E6753-ED0F-4C39-A2C6-72A4FC3C2DF6}"/>
              </a:ext>
            </a:extLst>
          </p:cNvPr>
          <p:cNvPicPr>
            <a:picLocks noChangeAspect="1"/>
          </p:cNvPicPr>
          <p:nvPr/>
        </p:nvPicPr>
        <p:blipFill>
          <a:blip r:embed="rId3"/>
          <a:stretch>
            <a:fillRect/>
          </a:stretch>
        </p:blipFill>
        <p:spPr>
          <a:xfrm>
            <a:off x="76200" y="419100"/>
            <a:ext cx="12115800" cy="6438900"/>
          </a:xfrm>
          <a:prstGeom prst="rect">
            <a:avLst/>
          </a:prstGeom>
        </p:spPr>
      </p:pic>
      <p:pic>
        <p:nvPicPr>
          <p:cNvPr id="10" name="Picture 9">
            <a:extLst>
              <a:ext uri="{FF2B5EF4-FFF2-40B4-BE49-F238E27FC236}">
                <a16:creationId xmlns:a16="http://schemas.microsoft.com/office/drawing/2014/main" id="{694CE59A-69E7-457C-8D25-F780E7A9936F}"/>
              </a:ext>
            </a:extLst>
          </p:cNvPr>
          <p:cNvPicPr>
            <a:picLocks noChangeAspect="1"/>
          </p:cNvPicPr>
          <p:nvPr/>
        </p:nvPicPr>
        <p:blipFill>
          <a:blip r:embed="rId4"/>
          <a:stretch>
            <a:fillRect/>
          </a:stretch>
        </p:blipFill>
        <p:spPr>
          <a:xfrm rot="3619044">
            <a:off x="8172265" y="5421168"/>
            <a:ext cx="1286367" cy="1420491"/>
          </a:xfrm>
          <a:prstGeom prst="rect">
            <a:avLst/>
          </a:prstGeom>
        </p:spPr>
      </p:pic>
    </p:spTree>
    <p:extLst>
      <p:ext uri="{BB962C8B-B14F-4D97-AF65-F5344CB8AC3E}">
        <p14:creationId xmlns:p14="http://schemas.microsoft.com/office/powerpoint/2010/main" val="92423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Recap</a:t>
            </a:r>
          </a:p>
        </p:txBody>
      </p:sp>
    </p:spTree>
    <p:extLst>
      <p:ext uri="{BB962C8B-B14F-4D97-AF65-F5344CB8AC3E}">
        <p14:creationId xmlns:p14="http://schemas.microsoft.com/office/powerpoint/2010/main" val="283224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4EFF-E4F0-4443-B641-BDEFFFEFAB26}"/>
              </a:ext>
            </a:extLst>
          </p:cNvPr>
          <p:cNvSpPr>
            <a:spLocks noGrp="1"/>
          </p:cNvSpPr>
          <p:nvPr>
            <p:ph type="title"/>
          </p:nvPr>
        </p:nvSpPr>
        <p:spPr>
          <a:xfrm>
            <a:off x="635000" y="640823"/>
            <a:ext cx="3418659" cy="5583148"/>
          </a:xfrm>
        </p:spPr>
        <p:txBody>
          <a:bodyPr anchor="ctr">
            <a:normAutofit/>
          </a:bodyPr>
          <a:lstStyle/>
          <a:p>
            <a:r>
              <a:rPr lang="en-US" sz="5000"/>
              <a:t>Exception</a:t>
            </a:r>
          </a:p>
        </p:txBody>
      </p:sp>
      <p:sp>
        <p:nvSpPr>
          <p:cNvPr id="4" name="Footer Placeholder 3">
            <a:extLst>
              <a:ext uri="{FF2B5EF4-FFF2-40B4-BE49-F238E27FC236}">
                <a16:creationId xmlns:a16="http://schemas.microsoft.com/office/drawing/2014/main" id="{F11A8A80-DA46-4A08-B206-1AB2223C815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3C58D003-8A64-4BCA-AB40-1F7C2AF891FD}"/>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6</a:t>
            </a:fld>
            <a:endParaRPr lang="en-US"/>
          </a:p>
        </p:txBody>
      </p:sp>
      <p:graphicFrame>
        <p:nvGraphicFramePr>
          <p:cNvPr id="7" name="Content Placeholder 2">
            <a:extLst>
              <a:ext uri="{FF2B5EF4-FFF2-40B4-BE49-F238E27FC236}">
                <a16:creationId xmlns:a16="http://schemas.microsoft.com/office/drawing/2014/main" id="{9E1AF0A6-4F15-CA0B-4EED-75DB62F167B1}"/>
              </a:ext>
            </a:extLst>
          </p:cNvPr>
          <p:cNvGraphicFramePr>
            <a:graphicFrameLocks noGrp="1"/>
          </p:cNvGraphicFramePr>
          <p:nvPr>
            <p:ph idx="1"/>
            <p:extLst>
              <p:ext uri="{D42A27DB-BD31-4B8C-83A1-F6EECF244321}">
                <p14:modId xmlns:p14="http://schemas.microsoft.com/office/powerpoint/2010/main" val="12899611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886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a:normAutofit/>
          </a:bodyPr>
          <a:lstStyle/>
          <a:p>
            <a:r>
              <a:rPr lang="en-US" sz="5200"/>
              <a:t>Activities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60</a:t>
            </a:fld>
            <a:endParaRPr lang="en-US"/>
          </a:p>
        </p:txBody>
      </p:sp>
      <p:graphicFrame>
        <p:nvGraphicFramePr>
          <p:cNvPr id="31" name="Content Placeholder 2">
            <a:extLst>
              <a:ext uri="{FF2B5EF4-FFF2-40B4-BE49-F238E27FC236}">
                <a16:creationId xmlns:a16="http://schemas.microsoft.com/office/drawing/2014/main" id="{7EC499C3-438A-4BDC-BF03-083D644BBBE8}"/>
              </a:ext>
            </a:extLst>
          </p:cNvPr>
          <p:cNvGraphicFramePr/>
          <p:nvPr>
            <p:extLst>
              <p:ext uri="{D42A27DB-BD31-4B8C-83A1-F6EECF244321}">
                <p14:modId xmlns:p14="http://schemas.microsoft.com/office/powerpoint/2010/main" val="8999681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4229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A4EB697-2201-42A6-98DF-44CA82A25845}"/>
              </a:ext>
            </a:extLst>
          </p:cNvPr>
          <p:cNvGraphicFramePr>
            <a:graphicFrameLocks noGrp="1"/>
          </p:cNvGraphicFramePr>
          <p:nvPr>
            <p:ph idx="1"/>
            <p:extLst>
              <p:ext uri="{D42A27DB-BD31-4B8C-83A1-F6EECF244321}">
                <p14:modId xmlns:p14="http://schemas.microsoft.com/office/powerpoint/2010/main" val="124368457"/>
              </p:ext>
            </p:extLst>
          </p:nvPr>
        </p:nvGraphicFramePr>
        <p:xfrm>
          <a:off x="176531" y="827278"/>
          <a:ext cx="11838938" cy="5143733"/>
        </p:xfrm>
        <a:graphic>
          <a:graphicData uri="http://schemas.openxmlformats.org/drawingml/2006/table">
            <a:tbl>
              <a:tblPr firstRow="1" bandRow="1">
                <a:tableStyleId>{5C22544A-7EE6-4342-B048-85BDC9FD1C3A}</a:tableStyleId>
              </a:tblPr>
              <a:tblGrid>
                <a:gridCol w="2130441">
                  <a:extLst>
                    <a:ext uri="{9D8B030D-6E8A-4147-A177-3AD203B41FA5}">
                      <a16:colId xmlns:a16="http://schemas.microsoft.com/office/drawing/2014/main" val="1319669218"/>
                    </a:ext>
                  </a:extLst>
                </a:gridCol>
                <a:gridCol w="2501334">
                  <a:extLst>
                    <a:ext uri="{9D8B030D-6E8A-4147-A177-3AD203B41FA5}">
                      <a16:colId xmlns:a16="http://schemas.microsoft.com/office/drawing/2014/main" val="438345786"/>
                    </a:ext>
                  </a:extLst>
                </a:gridCol>
                <a:gridCol w="4580243">
                  <a:extLst>
                    <a:ext uri="{9D8B030D-6E8A-4147-A177-3AD203B41FA5}">
                      <a16:colId xmlns:a16="http://schemas.microsoft.com/office/drawing/2014/main" val="2926250753"/>
                    </a:ext>
                  </a:extLst>
                </a:gridCol>
                <a:gridCol w="2626920">
                  <a:extLst>
                    <a:ext uri="{9D8B030D-6E8A-4147-A177-3AD203B41FA5}">
                      <a16:colId xmlns:a16="http://schemas.microsoft.com/office/drawing/2014/main" val="1969856213"/>
                    </a:ext>
                  </a:extLst>
                </a:gridCol>
              </a:tblGrid>
              <a:tr h="419333">
                <a:tc>
                  <a:txBody>
                    <a:bodyPr/>
                    <a:lstStyle/>
                    <a:p>
                      <a:r>
                        <a:rPr lang="en-US" dirty="0"/>
                        <a:t>Who</a:t>
                      </a:r>
                    </a:p>
                  </a:txBody>
                  <a:tcPr/>
                </a:tc>
                <a:tc>
                  <a:txBody>
                    <a:bodyPr/>
                    <a:lstStyle/>
                    <a:p>
                      <a:r>
                        <a:rPr lang="en-US" dirty="0"/>
                        <a:t>Required/Optional</a:t>
                      </a:r>
                    </a:p>
                  </a:txBody>
                  <a:tcPr/>
                </a:tc>
                <a:tc>
                  <a:txBody>
                    <a:bodyPr/>
                    <a:lstStyle/>
                    <a:p>
                      <a:r>
                        <a:rPr lang="en-US" dirty="0"/>
                        <a:t>What</a:t>
                      </a:r>
                    </a:p>
                  </a:txBody>
                  <a:tcPr/>
                </a:tc>
                <a:tc>
                  <a:txBody>
                    <a:bodyPr/>
                    <a:lstStyle/>
                    <a:p>
                      <a:r>
                        <a:rPr lang="en-US" dirty="0"/>
                        <a:t>When</a:t>
                      </a:r>
                    </a:p>
                  </a:txBody>
                  <a:tcPr/>
                </a:tc>
                <a:extLst>
                  <a:ext uri="{0D108BD9-81ED-4DB2-BD59-A6C34878D82A}">
                    <a16:rowId xmlns:a16="http://schemas.microsoft.com/office/drawing/2014/main" val="2065593289"/>
                  </a:ext>
                </a:extLst>
              </a:tr>
              <a:tr h="1048332">
                <a:tc>
                  <a:txBody>
                    <a:bodyPr/>
                    <a:lstStyle/>
                    <a:p>
                      <a:r>
                        <a:rPr lang="en-US" dirty="0"/>
                        <a:t>DDP has (***)</a:t>
                      </a:r>
                    </a:p>
                  </a:txBody>
                  <a:tcPr/>
                </a:tc>
                <a:tc>
                  <a:txBody>
                    <a:bodyPr/>
                    <a:lstStyle/>
                    <a:p>
                      <a:r>
                        <a:rPr lang="en-US" dirty="0"/>
                        <a:t>Required</a:t>
                      </a:r>
                    </a:p>
                  </a:txBody>
                  <a:tcPr/>
                </a:tc>
                <a:tc>
                  <a:txBody>
                    <a:bodyPr/>
                    <a:lstStyle/>
                    <a:p>
                      <a:r>
                        <a:rPr lang="en-US" dirty="0"/>
                        <a:t>Complete the appropriate indicator toolkit in </a:t>
                      </a:r>
                      <a:r>
                        <a:rPr lang="en-US" dirty="0" err="1"/>
                        <a:t>EdPlan</a:t>
                      </a:r>
                      <a:r>
                        <a:rPr lang="en-US" dirty="0"/>
                        <a:t>.  </a:t>
                      </a:r>
                    </a:p>
                    <a:p>
                      <a:r>
                        <a:rPr lang="en-US" dirty="0"/>
                        <a:t>Upload the Board Approved Policy. </a:t>
                      </a:r>
                    </a:p>
                    <a:p>
                      <a:endParaRPr lang="en-US" dirty="0"/>
                    </a:p>
                    <a:p>
                      <a:r>
                        <a:rPr lang="en-US" dirty="0"/>
                        <a:t>Complete procedure and practice review questions.  </a:t>
                      </a:r>
                    </a:p>
                    <a:p>
                      <a:endParaRPr lang="en-US" dirty="0"/>
                    </a:p>
                    <a:p>
                      <a:endParaRPr lang="en-US" dirty="0"/>
                    </a:p>
                  </a:txBody>
                  <a:tcPr/>
                </a:tc>
                <a:tc>
                  <a:txBody>
                    <a:bodyPr/>
                    <a:lstStyle/>
                    <a:p>
                      <a:r>
                        <a:rPr lang="en-US" dirty="0"/>
                        <a:t>December 31</a:t>
                      </a:r>
                      <a:r>
                        <a:rPr lang="en-US" baseline="30000" dirty="0"/>
                        <a:t>st</a:t>
                      </a:r>
                      <a:endParaRPr lang="en-US" dirty="0"/>
                    </a:p>
                    <a:p>
                      <a:endParaRPr lang="en-US" dirty="0"/>
                    </a:p>
                    <a:p>
                      <a:r>
                        <a:rPr lang="en-US" dirty="0"/>
                        <a:t>December 31</a:t>
                      </a:r>
                      <a:r>
                        <a:rPr lang="en-US" baseline="30000" dirty="0"/>
                        <a:t>st</a:t>
                      </a:r>
                      <a:endParaRPr lang="en-US" dirty="0"/>
                    </a:p>
                    <a:p>
                      <a:endParaRPr lang="en-US" dirty="0"/>
                    </a:p>
                    <a:p>
                      <a:r>
                        <a:rPr lang="en-US" dirty="0"/>
                        <a:t>December 31</a:t>
                      </a:r>
                      <a:r>
                        <a:rPr lang="en-US" baseline="30000" dirty="0"/>
                        <a:t>st</a:t>
                      </a:r>
                      <a:endParaRPr lang="en-US" dirty="0"/>
                    </a:p>
                    <a:p>
                      <a:r>
                        <a:rPr lang="en-US" dirty="0"/>
                        <a:t>December 31</a:t>
                      </a:r>
                      <a:r>
                        <a:rPr lang="en-US" baseline="30000" dirty="0"/>
                        <a:t>st</a:t>
                      </a:r>
                      <a:endParaRPr lang="en-US" dirty="0"/>
                    </a:p>
                    <a:p>
                      <a:endParaRPr lang="en-US" dirty="0"/>
                    </a:p>
                  </a:txBody>
                  <a:tcPr/>
                </a:tc>
                <a:extLst>
                  <a:ext uri="{0D108BD9-81ED-4DB2-BD59-A6C34878D82A}">
                    <a16:rowId xmlns:a16="http://schemas.microsoft.com/office/drawing/2014/main" val="3852709414"/>
                  </a:ext>
                </a:extLst>
              </a:tr>
              <a:tr h="1991831">
                <a:tc>
                  <a:txBody>
                    <a:bodyPr/>
                    <a:lstStyle/>
                    <a:p>
                      <a:endParaRPr lang="en-US" dirty="0"/>
                    </a:p>
                  </a:txBody>
                  <a:tcPr/>
                </a:tc>
                <a:tc>
                  <a:txBody>
                    <a:bodyPr/>
                    <a:lstStyle/>
                    <a:p>
                      <a:r>
                        <a:rPr lang="en-US" b="0" dirty="0"/>
                        <a:t>Required</a:t>
                      </a:r>
                    </a:p>
                  </a:txBody>
                  <a:tcPr/>
                </a:tc>
                <a:tc>
                  <a:txBody>
                    <a:bodyPr/>
                    <a:lstStyle/>
                    <a:p>
                      <a:r>
                        <a:rPr lang="en-US" dirty="0"/>
                        <a:t>Address root cause.</a:t>
                      </a:r>
                    </a:p>
                    <a:p>
                      <a:r>
                        <a:rPr lang="en-US" dirty="0"/>
                        <a:t>Develop improvement plan.</a:t>
                      </a:r>
                    </a:p>
                    <a:p>
                      <a:endParaRPr lang="en-US" dirty="0"/>
                    </a:p>
                    <a:p>
                      <a:r>
                        <a:rPr lang="en-US" dirty="0"/>
                        <a:t>1</a:t>
                      </a:r>
                      <a:r>
                        <a:rPr lang="en-US" baseline="30000" dirty="0"/>
                        <a:t>st</a:t>
                      </a:r>
                      <a:r>
                        <a:rPr lang="en-US" dirty="0"/>
                        <a:t> improvement plan progress review. </a:t>
                      </a:r>
                    </a:p>
                    <a:p>
                      <a:r>
                        <a:rPr lang="en-US" dirty="0"/>
                        <a:t>2</a:t>
                      </a:r>
                      <a:r>
                        <a:rPr lang="en-US" baseline="30000" dirty="0"/>
                        <a:t>nd</a:t>
                      </a:r>
                      <a:r>
                        <a:rPr lang="en-US" dirty="0"/>
                        <a:t> improvement plan progress review. </a:t>
                      </a:r>
                    </a:p>
                    <a:p>
                      <a:endParaRPr lang="en-US" dirty="0"/>
                    </a:p>
                    <a:p>
                      <a:r>
                        <a:rPr lang="en-US" dirty="0"/>
                        <a:t>Submit Professional development documentation. </a:t>
                      </a:r>
                    </a:p>
                  </a:txBody>
                  <a:tcPr/>
                </a:tc>
                <a:tc>
                  <a:txBody>
                    <a:bodyPr/>
                    <a:lstStyle/>
                    <a:p>
                      <a:r>
                        <a:rPr lang="en-US" dirty="0"/>
                        <a:t>January 12</a:t>
                      </a:r>
                      <a:r>
                        <a:rPr lang="en-US" baseline="30000" dirty="0"/>
                        <a:t>th</a:t>
                      </a:r>
                      <a:r>
                        <a:rPr lang="en-US" dirty="0"/>
                        <a:t> </a:t>
                      </a:r>
                    </a:p>
                    <a:p>
                      <a:r>
                        <a:rPr lang="en-US" dirty="0"/>
                        <a:t>January 12</a:t>
                      </a:r>
                      <a:r>
                        <a:rPr lang="en-US" baseline="30000" dirty="0"/>
                        <a:t>th</a:t>
                      </a:r>
                      <a:r>
                        <a:rPr lang="en-US" dirty="0"/>
                        <a:t> </a:t>
                      </a:r>
                    </a:p>
                    <a:p>
                      <a:endParaRPr lang="en-US" sz="1800" dirty="0"/>
                    </a:p>
                    <a:p>
                      <a:r>
                        <a:rPr lang="en-US" sz="1800" dirty="0"/>
                        <a:t>March 31</a:t>
                      </a:r>
                      <a:r>
                        <a:rPr lang="en-US" sz="1800" baseline="30000" dirty="0"/>
                        <a:t>st</a:t>
                      </a:r>
                    </a:p>
                    <a:p>
                      <a:r>
                        <a:rPr lang="en-US" sz="1800" baseline="30000" dirty="0"/>
                        <a:t> </a:t>
                      </a:r>
                    </a:p>
                    <a:p>
                      <a:r>
                        <a:rPr lang="en-US" sz="2400" baseline="30000" dirty="0"/>
                        <a:t>May 31st </a:t>
                      </a:r>
                    </a:p>
                    <a:p>
                      <a:endParaRPr lang="en-US" sz="1800" dirty="0"/>
                    </a:p>
                    <a:p>
                      <a:r>
                        <a:rPr lang="en-US" sz="1800" dirty="0"/>
                        <a:t>May 31</a:t>
                      </a:r>
                      <a:r>
                        <a:rPr lang="en-US" sz="1800" baseline="30000" dirty="0"/>
                        <a:t>st</a:t>
                      </a:r>
                      <a:r>
                        <a:rPr lang="en-US" sz="1800" dirty="0"/>
                        <a:t> </a:t>
                      </a:r>
                    </a:p>
                    <a:p>
                      <a:endParaRPr lang="en-US" dirty="0"/>
                    </a:p>
                  </a:txBody>
                  <a:tcPr/>
                </a:tc>
                <a:extLst>
                  <a:ext uri="{0D108BD9-81ED-4DB2-BD59-A6C34878D82A}">
                    <a16:rowId xmlns:a16="http://schemas.microsoft.com/office/drawing/2014/main" val="446053780"/>
                  </a:ext>
                </a:extLst>
              </a:tr>
            </a:tbl>
          </a:graphicData>
        </a:graphic>
      </p:graphicFrame>
      <p:sp>
        <p:nvSpPr>
          <p:cNvPr id="5" name="Slide Number Placeholder 4">
            <a:extLst>
              <a:ext uri="{FF2B5EF4-FFF2-40B4-BE49-F238E27FC236}">
                <a16:creationId xmlns:a16="http://schemas.microsoft.com/office/drawing/2014/main" id="{8FDA654C-3290-4A46-81F6-B3376673A32C}"/>
              </a:ext>
            </a:extLst>
          </p:cNvPr>
          <p:cNvSpPr>
            <a:spLocks noGrp="1"/>
          </p:cNvSpPr>
          <p:nvPr>
            <p:ph type="sldNum" sz="quarter" idx="12"/>
          </p:nvPr>
        </p:nvSpPr>
        <p:spPr/>
        <p:txBody>
          <a:bodyPr/>
          <a:lstStyle/>
          <a:p>
            <a:fld id="{D5CA4161-6EC3-4748-B7F3-82EA64CE3DD4}" type="slidenum">
              <a:rPr lang="en-US" smtClean="0"/>
              <a:pPr/>
              <a:t>61</a:t>
            </a:fld>
            <a:endParaRPr lang="en-US" dirty="0"/>
          </a:p>
        </p:txBody>
      </p:sp>
    </p:spTree>
    <p:extLst>
      <p:ext uri="{BB962C8B-B14F-4D97-AF65-F5344CB8AC3E}">
        <p14:creationId xmlns:p14="http://schemas.microsoft.com/office/powerpoint/2010/main" val="1623537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A1E83E-C129-4A60-9AC6-966B40AE126C}"/>
              </a:ext>
            </a:extLst>
          </p:cNvPr>
          <p:cNvSpPr>
            <a:spLocks noGrp="1"/>
          </p:cNvSpPr>
          <p:nvPr>
            <p:ph type="title"/>
          </p:nvPr>
        </p:nvSpPr>
        <p:spPr>
          <a:xfrm>
            <a:off x="312724" y="3433763"/>
            <a:ext cx="3197013" cy="2743200"/>
          </a:xfrm>
        </p:spPr>
        <p:txBody>
          <a:bodyPr anchor="t">
            <a:normAutofit/>
          </a:bodyPr>
          <a:lstStyle/>
          <a:p>
            <a:pPr algn="ctr"/>
            <a:r>
              <a:rPr lang="en-US" sz="4800">
                <a:solidFill>
                  <a:schemeClr val="bg1"/>
                </a:solidFill>
              </a:rPr>
              <a:t>Timelines</a:t>
            </a:r>
          </a:p>
        </p:txBody>
      </p:sp>
      <p:pic>
        <p:nvPicPr>
          <p:cNvPr id="15" name="Graphic 8" descr="Checkmark">
            <a:extLst>
              <a:ext uri="{FF2B5EF4-FFF2-40B4-BE49-F238E27FC236}">
                <a16:creationId xmlns:a16="http://schemas.microsoft.com/office/drawing/2014/main" id="{FBE9BFDC-6E29-4FD0-8A04-34E6D6E723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72B8688A-96A7-435C-B0BA-4D4C6B814223}"/>
              </a:ext>
            </a:extLst>
          </p:cNvPr>
          <p:cNvSpPr>
            <a:spLocks noGrp="1"/>
          </p:cNvSpPr>
          <p:nvPr>
            <p:ph idx="1"/>
          </p:nvPr>
        </p:nvSpPr>
        <p:spPr>
          <a:xfrm>
            <a:off x="4064001" y="411061"/>
            <a:ext cx="7923868" cy="6310413"/>
          </a:xfrm>
        </p:spPr>
        <p:txBody>
          <a:bodyPr anchor="ctr">
            <a:normAutofit/>
          </a:bodyPr>
          <a:lstStyle/>
          <a:p>
            <a:pPr marL="457200" lvl="1" indent="0">
              <a:buNone/>
            </a:pPr>
            <a:r>
              <a:rPr lang="en-US" sz="2400" dirty="0">
                <a:solidFill>
                  <a:schemeClr val="tx1"/>
                </a:solidFill>
              </a:rPr>
              <a:t>December 31, 2023</a:t>
            </a:r>
          </a:p>
          <a:p>
            <a:pPr lvl="1"/>
            <a:r>
              <a:rPr lang="en-US" sz="2400" dirty="0">
                <a:solidFill>
                  <a:schemeClr val="tx1"/>
                </a:solidFill>
              </a:rPr>
              <a:t>Complete indicator Toolkit located in </a:t>
            </a:r>
            <a:r>
              <a:rPr lang="en-US" sz="2400" dirty="0" err="1">
                <a:solidFill>
                  <a:schemeClr val="tx1"/>
                </a:solidFill>
              </a:rPr>
              <a:t>EdPlan</a:t>
            </a:r>
            <a:r>
              <a:rPr lang="en-US" sz="2400" dirty="0">
                <a:solidFill>
                  <a:schemeClr val="tx1"/>
                </a:solidFill>
              </a:rPr>
              <a:t>: </a:t>
            </a:r>
            <a:r>
              <a:rPr lang="en-US" sz="2400" dirty="0" err="1">
                <a:solidFill>
                  <a:schemeClr val="tx1"/>
                </a:solidFill>
              </a:rPr>
              <a:t>EdPlan</a:t>
            </a:r>
            <a:r>
              <a:rPr lang="en-US" sz="2400" dirty="0">
                <a:solidFill>
                  <a:schemeClr val="tx1"/>
                </a:solidFill>
              </a:rPr>
              <a:t>&gt;Tools&gt;Indicator</a:t>
            </a:r>
          </a:p>
          <a:p>
            <a:pPr lvl="1"/>
            <a:r>
              <a:rPr lang="en-US" sz="2400" dirty="0">
                <a:solidFill>
                  <a:schemeClr val="tx1"/>
                </a:solidFill>
              </a:rPr>
              <a:t>Upload Board approved Policies to the bottom of the appropriate Indicator.</a:t>
            </a:r>
          </a:p>
          <a:p>
            <a:pPr marL="0" indent="0">
              <a:buNone/>
            </a:pPr>
            <a:r>
              <a:rPr lang="en-US" sz="2400" dirty="0">
                <a:solidFill>
                  <a:schemeClr val="tx1"/>
                </a:solidFill>
              </a:rPr>
              <a:t>     January 12, 2024</a:t>
            </a:r>
          </a:p>
          <a:p>
            <a:pPr lvl="1"/>
            <a:r>
              <a:rPr lang="en-US" sz="2400" dirty="0">
                <a:solidFill>
                  <a:schemeClr val="tx1"/>
                </a:solidFill>
              </a:rPr>
              <a:t>Improvement plan due</a:t>
            </a:r>
          </a:p>
          <a:p>
            <a:pPr marL="0" indent="0">
              <a:buNone/>
            </a:pPr>
            <a:r>
              <a:rPr lang="en-US" sz="2400" dirty="0">
                <a:solidFill>
                  <a:schemeClr val="tx1"/>
                </a:solidFill>
              </a:rPr>
              <a:t>     March 31, 2024</a:t>
            </a:r>
          </a:p>
          <a:p>
            <a:pPr lvl="1"/>
            <a:r>
              <a:rPr lang="en-US" sz="2400" dirty="0">
                <a:solidFill>
                  <a:schemeClr val="tx1"/>
                </a:solidFill>
              </a:rPr>
              <a:t>First Progress Review</a:t>
            </a:r>
          </a:p>
          <a:p>
            <a:pPr marL="457200" lvl="1" indent="0">
              <a:buNone/>
            </a:pPr>
            <a:endParaRPr lang="en-US" sz="2400" dirty="0">
              <a:solidFill>
                <a:schemeClr val="tx1"/>
              </a:solidFill>
            </a:endParaRPr>
          </a:p>
          <a:p>
            <a:pPr marL="457200" lvl="1" indent="0">
              <a:buNone/>
            </a:pPr>
            <a:r>
              <a:rPr lang="en-US" sz="2400" dirty="0">
                <a:solidFill>
                  <a:schemeClr val="tx1"/>
                </a:solidFill>
              </a:rPr>
              <a:t>May 31, 2024</a:t>
            </a:r>
          </a:p>
          <a:p>
            <a:pPr lvl="1"/>
            <a:r>
              <a:rPr lang="en-US" sz="2400" dirty="0">
                <a:solidFill>
                  <a:schemeClr val="tx1"/>
                </a:solidFill>
              </a:rPr>
              <a:t>Final Progress Review</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82F29925-B94D-43A1-BC38-A792FB0E3FB5}"/>
              </a:ext>
            </a:extLst>
          </p:cNvPr>
          <p:cNvSpPr>
            <a:spLocks noGrp="1"/>
          </p:cNvSpPr>
          <p:nvPr>
            <p:ph type="sldNum" sz="quarter" idx="12"/>
          </p:nvPr>
        </p:nvSpPr>
        <p:spPr>
          <a:xfrm>
            <a:off x="8610600" y="6356350"/>
            <a:ext cx="2743200" cy="365125"/>
          </a:xfrm>
        </p:spPr>
        <p:txBody>
          <a:bodyPr>
            <a:normAutofit/>
          </a:bodyPr>
          <a:lstStyle/>
          <a:p>
            <a:pPr>
              <a:spcAft>
                <a:spcPts val="600"/>
              </a:spcAft>
            </a:pPr>
            <a:fld id="{D5CA4161-6EC3-4748-B7F3-82EA64CE3DD4}" type="slidenum">
              <a:rPr lang="en-US" smtClean="0"/>
              <a:pPr>
                <a:spcAft>
                  <a:spcPts val="600"/>
                </a:spcAft>
              </a:pPr>
              <a:t>62</a:t>
            </a:fld>
            <a:endParaRPr lang="en-US"/>
          </a:p>
        </p:txBody>
      </p:sp>
    </p:spTree>
    <p:extLst>
      <p:ext uri="{BB962C8B-B14F-4D97-AF65-F5344CB8AC3E}">
        <p14:creationId xmlns:p14="http://schemas.microsoft.com/office/powerpoint/2010/main" val="3427695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Tree>
    <p:extLst>
      <p:ext uri="{BB962C8B-B14F-4D97-AF65-F5344CB8AC3E}">
        <p14:creationId xmlns:p14="http://schemas.microsoft.com/office/powerpoint/2010/main" val="1342255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Data Team</a:t>
            </a:r>
          </a:p>
        </p:txBody>
      </p:sp>
      <p:sp>
        <p:nvSpPr>
          <p:cNvPr id="5" name="Slide Number Placeholder 4"/>
          <p:cNvSpPr>
            <a:spLocks noGrp="1"/>
          </p:cNvSpPr>
          <p:nvPr>
            <p:ph type="sldNum" sz="quarter" idx="12"/>
          </p:nvPr>
        </p:nvSpPr>
        <p:spPr/>
        <p:txBody>
          <a:bodyPr/>
          <a:lstStyle/>
          <a:p>
            <a:fld id="{D5CA4161-6EC3-4748-B7F3-82EA64CE3DD4}" type="slidenum">
              <a:rPr lang="en-US" smtClean="0"/>
              <a:pPr/>
              <a:t>64</a:t>
            </a:fld>
            <a:endParaRPr lang="en-US" dirty="0"/>
          </a:p>
        </p:txBody>
      </p:sp>
      <p:sp>
        <p:nvSpPr>
          <p:cNvPr id="3" name="TextBox 2">
            <a:extLst>
              <a:ext uri="{FF2B5EF4-FFF2-40B4-BE49-F238E27FC236}">
                <a16:creationId xmlns:a16="http://schemas.microsoft.com/office/drawing/2014/main" id="{4DBCFD26-3839-4514-96C4-BD1BA696F1C7}"/>
              </a:ext>
            </a:extLst>
          </p:cNvPr>
          <p:cNvSpPr txBox="1"/>
          <p:nvPr/>
        </p:nvSpPr>
        <p:spPr>
          <a:xfrm>
            <a:off x="294199" y="1812022"/>
            <a:ext cx="11735505" cy="5539978"/>
          </a:xfrm>
          <a:prstGeom prst="rect">
            <a:avLst/>
          </a:prstGeom>
          <a:noFill/>
        </p:spPr>
        <p:txBody>
          <a:bodyPr wrap="square" rtlCol="0">
            <a:spAutoFit/>
          </a:bodyPr>
          <a:lstStyle/>
          <a:p>
            <a:r>
              <a:rPr lang="en-US" sz="2400" dirty="0">
                <a:solidFill>
                  <a:schemeClr val="tx2"/>
                </a:solidFill>
              </a:rPr>
              <a:t>Travis Thompson						                                                   Project Manager of Data </a:t>
            </a:r>
          </a:p>
          <a:p>
            <a:r>
              <a:rPr lang="en-US" sz="2400" dirty="0">
                <a:solidFill>
                  <a:schemeClr val="tx2"/>
                </a:solidFill>
                <a:hlinkClick r:id="rId3">
                  <a:extLst>
                    <a:ext uri="{A12FA001-AC4F-418D-AE19-62706E023703}">
                      <ahyp:hlinkClr xmlns:ahyp="http://schemas.microsoft.com/office/drawing/2018/hyperlinkcolor" val="tx"/>
                    </a:ext>
                  </a:extLst>
                </a:hlinkClick>
              </a:rPr>
              <a:t>Travis.Thompson@sde.ok.gov</a:t>
            </a:r>
            <a:endParaRPr lang="en-US" sz="2400" dirty="0">
              <a:solidFill>
                <a:schemeClr val="tx2"/>
              </a:solidFill>
            </a:endParaRPr>
          </a:p>
          <a:p>
            <a:r>
              <a:rPr lang="en-US" sz="2400" dirty="0">
                <a:solidFill>
                  <a:schemeClr val="tx2"/>
                </a:solidFill>
              </a:rPr>
              <a:t>405-522-5203</a:t>
            </a:r>
          </a:p>
          <a:p>
            <a:endParaRPr lang="en-US" sz="2400" dirty="0">
              <a:solidFill>
                <a:schemeClr val="tx2"/>
              </a:solidFill>
            </a:endParaRPr>
          </a:p>
          <a:p>
            <a:endParaRPr lang="en-US" sz="2400" dirty="0">
              <a:solidFill>
                <a:schemeClr val="tx2"/>
              </a:solidFill>
            </a:endParaRPr>
          </a:p>
          <a:p>
            <a:r>
              <a:rPr lang="en-US" sz="2400" dirty="0">
                <a:solidFill>
                  <a:schemeClr val="tx2"/>
                </a:solidFill>
              </a:rPr>
              <a:t>                </a:t>
            </a:r>
          </a:p>
          <a:p>
            <a:endParaRPr lang="en-US" sz="2400" dirty="0">
              <a:solidFill>
                <a:schemeClr val="tx2"/>
              </a:solidFill>
            </a:endParaRPr>
          </a:p>
          <a:p>
            <a:r>
              <a:rPr lang="en-US" sz="2400" dirty="0">
                <a:solidFill>
                  <a:schemeClr val="tx2"/>
                </a:solidFill>
              </a:rPr>
              <a:t>Brooks Sawyer</a:t>
            </a:r>
          </a:p>
          <a:p>
            <a:r>
              <a:rPr lang="en-US" sz="2400" dirty="0">
                <a:solidFill>
                  <a:schemeClr val="tx2"/>
                </a:solidFill>
              </a:rPr>
              <a:t>Specialist of Data</a:t>
            </a:r>
          </a:p>
          <a:p>
            <a:r>
              <a:rPr lang="en-US" sz="2400" dirty="0">
                <a:solidFill>
                  <a:schemeClr val="tx2"/>
                </a:solidFill>
              </a:rPr>
              <a:t>Brooks.Sawyer</a:t>
            </a:r>
            <a:r>
              <a:rPr lang="en-US" sz="2400" dirty="0">
                <a:solidFill>
                  <a:schemeClr val="tx2"/>
                </a:solidFill>
                <a:hlinkClick r:id="rId4">
                  <a:extLst>
                    <a:ext uri="{A12FA001-AC4F-418D-AE19-62706E023703}">
                      <ahyp:hlinkClr xmlns:ahyp="http://schemas.microsoft.com/office/drawing/2018/hyperlinkcolor" val="tx"/>
                    </a:ext>
                  </a:extLst>
                </a:hlinkClick>
              </a:rPr>
              <a:t>@sde.ok.gov</a:t>
            </a:r>
            <a:r>
              <a:rPr lang="en-US" sz="2400" dirty="0">
                <a:solidFill>
                  <a:schemeClr val="tx2"/>
                </a:solidFill>
              </a:rPr>
              <a:t>							               405-521-4871</a:t>
            </a:r>
          </a:p>
          <a:p>
            <a:endParaRPr lang="en-US" sz="2400" dirty="0">
              <a:solidFill>
                <a:schemeClr val="tx2"/>
              </a:solidFill>
            </a:endParaRPr>
          </a:p>
          <a:p>
            <a:r>
              <a:rPr lang="en-US" sz="2400" dirty="0">
                <a:solidFill>
                  <a:schemeClr val="tx2"/>
                </a:solidFill>
              </a:rPr>
              <a:t>			  	</a:t>
            </a:r>
            <a:endParaRPr lang="en-US" sz="2000" dirty="0">
              <a:solidFill>
                <a:schemeClr val="tx2"/>
              </a:solidFill>
            </a:endParaRPr>
          </a:p>
          <a:p>
            <a:endParaRPr lang="en-US" dirty="0"/>
          </a:p>
        </p:txBody>
      </p:sp>
    </p:spTree>
    <p:extLst>
      <p:ext uri="{BB962C8B-B14F-4D97-AF65-F5344CB8AC3E}">
        <p14:creationId xmlns:p14="http://schemas.microsoft.com/office/powerpoint/2010/main" val="3258230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Compliance </a:t>
            </a:r>
          </a:p>
        </p:txBody>
      </p:sp>
      <p:sp>
        <p:nvSpPr>
          <p:cNvPr id="5" name="Slide Number Placeholder 4"/>
          <p:cNvSpPr>
            <a:spLocks noGrp="1"/>
          </p:cNvSpPr>
          <p:nvPr>
            <p:ph type="sldNum" sz="quarter" idx="12"/>
          </p:nvPr>
        </p:nvSpPr>
        <p:spPr/>
        <p:txBody>
          <a:bodyPr/>
          <a:lstStyle/>
          <a:p>
            <a:fld id="{D5CA4161-6EC3-4748-B7F3-82EA64CE3DD4}" type="slidenum">
              <a:rPr lang="en-US" smtClean="0"/>
              <a:pPr/>
              <a:t>65</a:t>
            </a:fld>
            <a:endParaRPr lang="en-US" dirty="0"/>
          </a:p>
        </p:txBody>
      </p:sp>
      <p:sp>
        <p:nvSpPr>
          <p:cNvPr id="3" name="TextBox 2">
            <a:extLst>
              <a:ext uri="{FF2B5EF4-FFF2-40B4-BE49-F238E27FC236}">
                <a16:creationId xmlns:a16="http://schemas.microsoft.com/office/drawing/2014/main" id="{4DBCFD26-3839-4514-96C4-BD1BA696F1C7}"/>
              </a:ext>
            </a:extLst>
          </p:cNvPr>
          <p:cNvSpPr txBox="1"/>
          <p:nvPr/>
        </p:nvSpPr>
        <p:spPr>
          <a:xfrm>
            <a:off x="269421" y="1812022"/>
            <a:ext cx="11735505" cy="4801314"/>
          </a:xfrm>
          <a:prstGeom prst="rect">
            <a:avLst/>
          </a:prstGeom>
          <a:noFill/>
        </p:spPr>
        <p:txBody>
          <a:bodyPr wrap="square" rtlCol="0">
            <a:spAutoFit/>
          </a:bodyPr>
          <a:lstStyle/>
          <a:p>
            <a:r>
              <a:rPr lang="en-US" sz="2000" dirty="0">
                <a:solidFill>
                  <a:schemeClr val="tx2"/>
                </a:solidFill>
              </a:rPr>
              <a:t>Felica Denton</a:t>
            </a:r>
          </a:p>
          <a:p>
            <a:r>
              <a:rPr lang="en-US" sz="2000" dirty="0">
                <a:solidFill>
                  <a:schemeClr val="tx2"/>
                </a:solidFill>
              </a:rPr>
              <a:t>Coordinator of Fiscal Monitoring</a:t>
            </a:r>
          </a:p>
          <a:p>
            <a:r>
              <a:rPr lang="en-US" sz="2000" dirty="0">
                <a:solidFill>
                  <a:schemeClr val="tx2"/>
                </a:solidFill>
                <a:hlinkClick r:id="rId3"/>
              </a:rPr>
              <a:t>Felica.Denton@sde.ok.gov</a:t>
            </a:r>
            <a:r>
              <a:rPr lang="en-US" sz="2000" dirty="0">
                <a:solidFill>
                  <a:schemeClr val="tx2"/>
                </a:solidFill>
              </a:rPr>
              <a:t>	</a:t>
            </a:r>
          </a:p>
          <a:p>
            <a:r>
              <a:rPr lang="en-US" sz="2000" dirty="0">
                <a:solidFill>
                  <a:schemeClr val="tx2"/>
                </a:solidFill>
              </a:rPr>
              <a:t>405-522-9562</a:t>
            </a:r>
          </a:p>
          <a:p>
            <a:endParaRPr lang="en-US" sz="2000" dirty="0">
              <a:solidFill>
                <a:schemeClr val="tx2"/>
              </a:solidFill>
            </a:endParaRPr>
          </a:p>
          <a:p>
            <a:r>
              <a:rPr lang="en-US" sz="2000" dirty="0">
                <a:solidFill>
                  <a:schemeClr val="tx2"/>
                </a:solidFill>
              </a:rPr>
              <a:t>Megan Withers						          	 </a:t>
            </a:r>
          </a:p>
          <a:p>
            <a:r>
              <a:rPr lang="en-US" sz="2000" dirty="0">
                <a:solidFill>
                  <a:schemeClr val="tx2"/>
                </a:solidFill>
              </a:rPr>
              <a:t>Early Childhood Specialist	</a:t>
            </a:r>
          </a:p>
          <a:p>
            <a:r>
              <a:rPr lang="en-US" sz="2000" dirty="0">
                <a:solidFill>
                  <a:schemeClr val="tx2"/>
                </a:solidFill>
                <a:hlinkClick r:id="rId4"/>
              </a:rPr>
              <a:t>Megan.Withers@sde.ok.gov</a:t>
            </a:r>
            <a:endParaRPr lang="en-US" sz="2000" dirty="0">
              <a:solidFill>
                <a:schemeClr val="tx2"/>
              </a:solidFill>
            </a:endParaRPr>
          </a:p>
          <a:p>
            <a:r>
              <a:rPr lang="en-US" sz="2000" dirty="0">
                <a:solidFill>
                  <a:schemeClr val="tx2"/>
                </a:solidFill>
              </a:rPr>
              <a:t> 405-522-5168</a:t>
            </a:r>
          </a:p>
          <a:p>
            <a:r>
              <a:rPr lang="en-US" sz="2000" dirty="0">
                <a:solidFill>
                  <a:schemeClr val="tx2"/>
                </a:solidFill>
              </a:rPr>
              <a:t>       </a:t>
            </a:r>
          </a:p>
          <a:p>
            <a:r>
              <a:rPr lang="en-US" sz="2000" dirty="0">
                <a:solidFill>
                  <a:schemeClr val="tx2"/>
                </a:solidFill>
              </a:rPr>
              <a:t>Tina Spence</a:t>
            </a:r>
          </a:p>
          <a:p>
            <a:r>
              <a:rPr lang="en-US" sz="2000" dirty="0">
                <a:solidFill>
                  <a:schemeClr val="tx2"/>
                </a:solidFill>
              </a:rPr>
              <a:t>Assistant Program Director of Special Education Services</a:t>
            </a:r>
          </a:p>
          <a:p>
            <a:r>
              <a:rPr lang="en-US" sz="2000" dirty="0">
                <a:solidFill>
                  <a:schemeClr val="tx2"/>
                </a:solidFill>
                <a:hlinkClick r:id="rId5"/>
              </a:rPr>
              <a:t>Tina.Spence@sde.ok.gov</a:t>
            </a:r>
            <a:endParaRPr lang="en-US" sz="2000" dirty="0">
              <a:solidFill>
                <a:schemeClr val="tx2"/>
              </a:solidFill>
            </a:endParaRPr>
          </a:p>
          <a:p>
            <a:r>
              <a:rPr lang="en-US" sz="2000" dirty="0">
                <a:solidFill>
                  <a:schemeClr val="tx2"/>
                </a:solidFill>
              </a:rPr>
              <a:t>405-521-4513</a:t>
            </a:r>
          </a:p>
          <a:p>
            <a:endParaRPr lang="en-US" dirty="0"/>
          </a:p>
        </p:txBody>
      </p:sp>
    </p:spTree>
    <p:extLst>
      <p:ext uri="{BB962C8B-B14F-4D97-AF65-F5344CB8AC3E}">
        <p14:creationId xmlns:p14="http://schemas.microsoft.com/office/powerpoint/2010/main" val="357819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8E90-3720-4A24-B251-B0A7E7217D26}"/>
              </a:ext>
            </a:extLst>
          </p:cNvPr>
          <p:cNvSpPr>
            <a:spLocks noGrp="1"/>
          </p:cNvSpPr>
          <p:nvPr>
            <p:ph type="title"/>
          </p:nvPr>
        </p:nvSpPr>
        <p:spPr/>
        <p:txBody>
          <a:bodyPr>
            <a:normAutofit/>
          </a:bodyPr>
          <a:lstStyle/>
          <a:p>
            <a:r>
              <a:rPr lang="en-US" dirty="0"/>
              <a:t>Exception: Tiered Process</a:t>
            </a:r>
            <a:br>
              <a:rPr lang="en-US" dirty="0"/>
            </a:br>
            <a:endParaRPr lang="en-US" dirty="0"/>
          </a:p>
        </p:txBody>
      </p:sp>
      <p:sp>
        <p:nvSpPr>
          <p:cNvPr id="4" name="Footer Placeholder 3">
            <a:extLst>
              <a:ext uri="{FF2B5EF4-FFF2-40B4-BE49-F238E27FC236}">
                <a16:creationId xmlns:a16="http://schemas.microsoft.com/office/drawing/2014/main" id="{28D6FFF4-BC92-45D7-A4EF-30D80589F16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54E28AE-5576-4A41-B0F9-DFDB834DCEC0}"/>
              </a:ext>
            </a:extLst>
          </p:cNvPr>
          <p:cNvSpPr>
            <a:spLocks noGrp="1"/>
          </p:cNvSpPr>
          <p:nvPr>
            <p:ph type="sldNum" sz="quarter" idx="12"/>
          </p:nvPr>
        </p:nvSpPr>
        <p:spPr/>
        <p:txBody>
          <a:bodyPr/>
          <a:lstStyle/>
          <a:p>
            <a:fld id="{D5CA4161-6EC3-4748-B7F3-82EA64CE3DD4}" type="slidenum">
              <a:rPr lang="en-US" smtClean="0"/>
              <a:pPr/>
              <a:t>7</a:t>
            </a:fld>
            <a:endParaRPr lang="en-US" dirty="0"/>
          </a:p>
        </p:txBody>
      </p:sp>
      <p:graphicFrame>
        <p:nvGraphicFramePr>
          <p:cNvPr id="6" name="Content Placeholder 2">
            <a:extLst>
              <a:ext uri="{FF2B5EF4-FFF2-40B4-BE49-F238E27FC236}">
                <a16:creationId xmlns:a16="http://schemas.microsoft.com/office/drawing/2014/main" id="{7328B37E-4CE8-42C4-9D99-88AEF93129AA}"/>
              </a:ext>
            </a:extLst>
          </p:cNvPr>
          <p:cNvGraphicFramePr>
            <a:graphicFrameLocks noGrp="1"/>
          </p:cNvGraphicFramePr>
          <p:nvPr>
            <p:ph idx="1"/>
            <p:extLst>
              <p:ext uri="{D42A27DB-BD31-4B8C-83A1-F6EECF244321}">
                <p14:modId xmlns:p14="http://schemas.microsoft.com/office/powerpoint/2010/main" val="4237894577"/>
              </p:ext>
            </p:extLst>
          </p:nvPr>
        </p:nvGraphicFramePr>
        <p:xfrm>
          <a:off x="293688" y="1825625"/>
          <a:ext cx="116046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457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3687-2423-4A3E-8AF3-FD4918E94E18}"/>
              </a:ext>
            </a:extLst>
          </p:cNvPr>
          <p:cNvSpPr>
            <a:spLocks noGrp="1"/>
          </p:cNvSpPr>
          <p:nvPr>
            <p:ph type="title"/>
          </p:nvPr>
        </p:nvSpPr>
        <p:spPr/>
        <p:txBody>
          <a:bodyPr/>
          <a:lstStyle/>
          <a:p>
            <a:r>
              <a:rPr lang="en-US" dirty="0"/>
              <a:t>Dates to Remember</a:t>
            </a:r>
          </a:p>
        </p:txBody>
      </p:sp>
      <p:sp>
        <p:nvSpPr>
          <p:cNvPr id="4" name="Footer Placeholder 3">
            <a:extLst>
              <a:ext uri="{FF2B5EF4-FFF2-40B4-BE49-F238E27FC236}">
                <a16:creationId xmlns:a16="http://schemas.microsoft.com/office/drawing/2014/main" id="{0ACD827C-AEFD-400F-A76C-61F099705E4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CDA2817-3464-4406-9AD8-1C772BCA4068}"/>
              </a:ext>
            </a:extLst>
          </p:cNvPr>
          <p:cNvSpPr>
            <a:spLocks noGrp="1"/>
          </p:cNvSpPr>
          <p:nvPr>
            <p:ph type="sldNum" sz="quarter" idx="12"/>
          </p:nvPr>
        </p:nvSpPr>
        <p:spPr/>
        <p:txBody>
          <a:bodyPr/>
          <a:lstStyle/>
          <a:p>
            <a:fld id="{D5CA4161-6EC3-4748-B7F3-82EA64CE3DD4}" type="slidenum">
              <a:rPr lang="en-US" smtClean="0"/>
              <a:pPr/>
              <a:t>8</a:t>
            </a:fld>
            <a:endParaRPr lang="en-US" dirty="0"/>
          </a:p>
        </p:txBody>
      </p:sp>
      <p:pic>
        <p:nvPicPr>
          <p:cNvPr id="8" name="Content Placeholder 8">
            <a:extLst>
              <a:ext uri="{FF2B5EF4-FFF2-40B4-BE49-F238E27FC236}">
                <a16:creationId xmlns:a16="http://schemas.microsoft.com/office/drawing/2014/main" id="{E43FEDC1-0E3C-4139-BE49-3899951DE929}"/>
              </a:ext>
            </a:extLst>
          </p:cNvPr>
          <p:cNvPicPr>
            <a:picLocks noGrp="1" noChangeAspect="1"/>
          </p:cNvPicPr>
          <p:nvPr>
            <p:ph idx="1"/>
          </p:nvPr>
        </p:nvPicPr>
        <p:blipFill>
          <a:blip r:embed="rId3"/>
          <a:stretch>
            <a:fillRect/>
          </a:stretch>
        </p:blipFill>
        <p:spPr>
          <a:xfrm>
            <a:off x="2721759" y="1825625"/>
            <a:ext cx="6748482" cy="4351338"/>
          </a:xfrm>
        </p:spPr>
      </p:pic>
    </p:spTree>
    <p:extLst>
      <p:ext uri="{BB962C8B-B14F-4D97-AF65-F5344CB8AC3E}">
        <p14:creationId xmlns:p14="http://schemas.microsoft.com/office/powerpoint/2010/main" val="223005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3CFF-C16D-4480-9336-C4F50C96C993}"/>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3DD3C890-4AC8-4A8E-9A1A-EA20AC11B31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07C188A-E6B9-4710-A325-2323058BA511}"/>
              </a:ext>
            </a:extLst>
          </p:cNvPr>
          <p:cNvSpPr>
            <a:spLocks noGrp="1"/>
          </p:cNvSpPr>
          <p:nvPr>
            <p:ph type="sldNum" sz="quarter" idx="12"/>
          </p:nvPr>
        </p:nvSpPr>
        <p:spPr/>
        <p:txBody>
          <a:bodyPr/>
          <a:lstStyle/>
          <a:p>
            <a:fld id="{D5CA4161-6EC3-4748-B7F3-82EA64CE3DD4}" type="slidenum">
              <a:rPr lang="en-US" smtClean="0"/>
              <a:pPr/>
              <a:t>9</a:t>
            </a:fld>
            <a:endParaRPr lang="en-US" dirty="0"/>
          </a:p>
        </p:txBody>
      </p:sp>
      <p:pic>
        <p:nvPicPr>
          <p:cNvPr id="6" name="Picture 2">
            <a:extLst>
              <a:ext uri="{FF2B5EF4-FFF2-40B4-BE49-F238E27FC236}">
                <a16:creationId xmlns:a16="http://schemas.microsoft.com/office/drawing/2014/main" id="{17C57BBF-FBFF-4368-8DB1-A15316919A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2875" y="1858169"/>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76640"/>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434B-CBE5-4AE1-BB9A-78471F5B267E}">
  <ds:schemaRefs>
    <ds:schemaRef ds:uri="3a219bbd-8a6c-470c-9a77-55c48485a5e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d5841c04-8ab1-45d0-a7a9-3e2ef1eb0f19"/>
    <ds:schemaRef ds:uri="http://www.w3.org/XML/1998/namespace"/>
    <ds:schemaRef ds:uri="http://purl.org/dc/dcmitype/"/>
  </ds:schemaRefs>
</ds:datastoreItem>
</file>

<file path=customXml/itemProps2.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3.xml><?xml version="1.0" encoding="utf-8"?>
<ds:datastoreItem xmlns:ds="http://schemas.openxmlformats.org/officeDocument/2006/customXml" ds:itemID="{737A70F3-392A-4B33-9836-6CB37D881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6665</TotalTime>
  <Words>2914</Words>
  <Application>Microsoft Office PowerPoint</Application>
  <PresentationFormat>Widescreen</PresentationFormat>
  <Paragraphs>464</Paragraphs>
  <Slides>65</Slides>
  <Notes>65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Differentiated Monitoring System</vt:lpstr>
      <vt:lpstr>Introduction</vt:lpstr>
      <vt:lpstr>Indicators 4, 9, &amp; 10</vt:lpstr>
      <vt:lpstr>Activities</vt:lpstr>
      <vt:lpstr>PowerPoint Presentation</vt:lpstr>
      <vt:lpstr>Exception</vt:lpstr>
      <vt:lpstr>Exception: Tiered Process </vt:lpstr>
      <vt:lpstr>Dates to Remember</vt:lpstr>
      <vt:lpstr>PowerPoint Presentation</vt:lpstr>
      <vt:lpstr>Determination for Indicator 4, 9, &amp;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Indicators</vt:lpstr>
      <vt:lpstr>PowerPoint Presentation</vt:lpstr>
      <vt:lpstr>PowerPoint Presentation</vt:lpstr>
      <vt:lpstr>PowerPoint Presentation</vt:lpstr>
      <vt:lpstr>PowerPoint Presentation</vt:lpstr>
      <vt:lpstr>Indicator 4</vt:lpstr>
      <vt:lpstr>Consider the Following</vt:lpstr>
      <vt:lpstr>PowerPoint Presentation</vt:lpstr>
      <vt:lpstr>PowerPoint Presentation</vt:lpstr>
      <vt:lpstr>Indicator 9</vt:lpstr>
      <vt:lpstr>Consider the Following</vt:lpstr>
      <vt:lpstr>PowerPoint Presentation</vt:lpstr>
      <vt:lpstr>PowerPoint Presentation</vt:lpstr>
      <vt:lpstr>Indicator 10</vt:lpstr>
      <vt:lpstr>Consider the Following</vt:lpstr>
      <vt:lpstr>PowerPoint Presentation</vt:lpstr>
      <vt:lpstr>PowerPoint Presentation</vt:lpstr>
      <vt:lpstr>Sample: Goal </vt:lpstr>
      <vt:lpstr>Sample: Progress Review</vt:lpstr>
      <vt:lpstr>Website Updates</vt:lpstr>
      <vt:lpstr>PowerPoint Presentation</vt:lpstr>
      <vt:lpstr>PowerPoint Presentation</vt:lpstr>
      <vt:lpstr>PowerPoint Presentation</vt:lpstr>
      <vt:lpstr>PowerPoint Presentation</vt:lpstr>
      <vt:lpstr>PowerPoint Presentation</vt:lpstr>
      <vt:lpstr>Timelines</vt:lpstr>
      <vt:lpstr>Timelines</vt:lpstr>
      <vt:lpstr>Introduction to EdPlan Monitoring</vt:lpstr>
      <vt:lpstr>EDPlan Monitoring </vt:lpstr>
      <vt:lpstr>District Documentation Page</vt:lpstr>
      <vt:lpstr>District Documentation Page</vt:lpstr>
      <vt:lpstr>District Documentation Page</vt:lpstr>
      <vt:lpstr>District Documentation Page</vt:lpstr>
      <vt:lpstr>District Documentation Page</vt:lpstr>
      <vt:lpstr>District Documentation Page</vt:lpstr>
      <vt:lpstr>Recap</vt:lpstr>
      <vt:lpstr>Activities</vt:lpstr>
      <vt:lpstr>PowerPoint Presentation</vt:lpstr>
      <vt:lpstr>Timelines</vt:lpstr>
      <vt:lpstr>Contact Information</vt:lpstr>
      <vt:lpstr>Contact Information: Data Team</vt:lpstr>
      <vt:lpstr>Contact Information: Compliance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262</cp:revision>
  <cp:lastPrinted>2023-11-14T17:16:44Z</cp:lastPrinted>
  <dcterms:created xsi:type="dcterms:W3CDTF">2020-03-05T01:01:19Z</dcterms:created>
  <dcterms:modified xsi:type="dcterms:W3CDTF">2023-12-08T14:08:38Z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