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1"/>
  </p:notesMasterIdLst>
  <p:sldIdLst>
    <p:sldId id="261" r:id="rId5"/>
    <p:sldId id="263" r:id="rId6"/>
    <p:sldId id="553" r:id="rId7"/>
    <p:sldId id="552" r:id="rId8"/>
    <p:sldId id="551" r:id="rId9"/>
    <p:sldId id="541" r:id="rId10"/>
    <p:sldId id="570" r:id="rId11"/>
    <p:sldId id="571" r:id="rId12"/>
    <p:sldId id="565" r:id="rId13"/>
    <p:sldId id="554" r:id="rId14"/>
    <p:sldId id="548" r:id="rId15"/>
    <p:sldId id="567" r:id="rId16"/>
    <p:sldId id="556" r:id="rId17"/>
    <p:sldId id="573" r:id="rId18"/>
    <p:sldId id="557" r:id="rId19"/>
    <p:sldId id="574" r:id="rId20"/>
    <p:sldId id="558" r:id="rId21"/>
    <p:sldId id="572" r:id="rId22"/>
    <p:sldId id="578" r:id="rId23"/>
    <p:sldId id="579" r:id="rId24"/>
    <p:sldId id="575" r:id="rId25"/>
    <p:sldId id="566" r:id="rId26"/>
    <p:sldId id="576" r:id="rId27"/>
    <p:sldId id="577" r:id="rId28"/>
    <p:sldId id="535" r:id="rId29"/>
    <p:sldId id="561" r:id="rId30"/>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1DEBFBD-5DEC-4C53-935E-BB54B0BDB1FE}">
          <p14:sldIdLst>
            <p14:sldId id="261"/>
            <p14:sldId id="263"/>
            <p14:sldId id="553"/>
            <p14:sldId id="552"/>
            <p14:sldId id="551"/>
            <p14:sldId id="541"/>
            <p14:sldId id="570"/>
            <p14:sldId id="571"/>
            <p14:sldId id="565"/>
            <p14:sldId id="554"/>
            <p14:sldId id="548"/>
            <p14:sldId id="567"/>
            <p14:sldId id="556"/>
            <p14:sldId id="573"/>
            <p14:sldId id="557"/>
            <p14:sldId id="574"/>
            <p14:sldId id="558"/>
            <p14:sldId id="572"/>
            <p14:sldId id="578"/>
            <p14:sldId id="579"/>
            <p14:sldId id="575"/>
            <p14:sldId id="566"/>
            <p14:sldId id="576"/>
          </p14:sldIdLst>
        </p14:section>
        <p14:section name="Untitled Section" id="{2A05FDED-FCBD-44CF-8608-F4E8E33515EF}">
          <p14:sldIdLst>
            <p14:sldId id="577"/>
            <p14:sldId id="535"/>
            <p14:sldId id="561"/>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eryl Revolinski" initials="CR" lastIdx="1" clrIdx="0">
    <p:extLst>
      <p:ext uri="{19B8F6BF-5375-455C-9EA6-DF929625EA0E}">
        <p15:presenceInfo xmlns:p15="http://schemas.microsoft.com/office/powerpoint/2012/main" userId="S::Cheryl.Revolinski@sde.ok.gov::f18aa59b-08e4-410a-9eb5-b6777db45be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9027"/>
    <a:srgbClr val="004E9A"/>
    <a:srgbClr val="464646"/>
    <a:srgbClr val="787878"/>
    <a:srgbClr val="187BC0"/>
    <a:srgbClr val="A96728"/>
    <a:srgbClr val="914115"/>
    <a:srgbClr val="D15420"/>
    <a:srgbClr val="326820"/>
    <a:srgbClr val="669B4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EC7D791-8ADB-4249-B005-8FF9C47DB4CE}" v="1452" dt="2023-08-21T15:59:22.50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54" autoAdjust="0"/>
    <p:restoredTop sz="66834" autoAdjust="0"/>
  </p:normalViewPr>
  <p:slideViewPr>
    <p:cSldViewPr snapToGrid="0" snapToObjects="1">
      <p:cViewPr varScale="1">
        <p:scale>
          <a:sx n="76" d="100"/>
          <a:sy n="76" d="100"/>
        </p:scale>
        <p:origin x="1842" y="90"/>
      </p:cViewPr>
      <p:guideLst/>
    </p:cSldViewPr>
  </p:slideViewPr>
  <p:notesTextViewPr>
    <p:cViewPr>
      <p:scale>
        <a:sx n="3" d="2"/>
        <a:sy n="3" d="2"/>
      </p:scale>
      <p:origin x="0" y="0"/>
    </p:cViewPr>
  </p:notesTextViewPr>
  <p:sorterViewPr>
    <p:cViewPr>
      <p:scale>
        <a:sx n="152" d="100"/>
        <a:sy n="152" d="100"/>
      </p:scale>
      <p:origin x="0" y="-32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commentAuthors" Target="commentAuthors.xml"/><Relationship Id="rId37"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elica Denton" userId="589e0a2c-a293-45be-a1a9-2bdda9382000" providerId="ADAL" clId="{9EC7D791-8ADB-4249-B005-8FF9C47DB4CE}"/>
    <pc:docChg chg="undo redo custSel addSld delSld modSld sldOrd modSection">
      <pc:chgData name="Felica Denton" userId="589e0a2c-a293-45be-a1a9-2bdda9382000" providerId="ADAL" clId="{9EC7D791-8ADB-4249-B005-8FF9C47DB4CE}" dt="2023-08-21T16:07:34.957" v="22840" actId="26606"/>
      <pc:docMkLst>
        <pc:docMk/>
      </pc:docMkLst>
      <pc:sldChg chg="modSp mod modNotesTx">
        <pc:chgData name="Felica Denton" userId="589e0a2c-a293-45be-a1a9-2bdda9382000" providerId="ADAL" clId="{9EC7D791-8ADB-4249-B005-8FF9C47DB4CE}" dt="2023-08-04T12:58:20.395" v="14049" actId="6549"/>
        <pc:sldMkLst>
          <pc:docMk/>
          <pc:sldMk cId="180728658" sldId="261"/>
        </pc:sldMkLst>
        <pc:spChg chg="mod">
          <ac:chgData name="Felica Denton" userId="589e0a2c-a293-45be-a1a9-2bdda9382000" providerId="ADAL" clId="{9EC7D791-8ADB-4249-B005-8FF9C47DB4CE}" dt="2023-07-14T14:56:47.931" v="875" actId="6549"/>
          <ac:spMkLst>
            <pc:docMk/>
            <pc:sldMk cId="180728658" sldId="261"/>
            <ac:spMk id="16" creationId="{640797B4-4414-534A-A4A6-659B35516D4F}"/>
          </ac:spMkLst>
        </pc:spChg>
      </pc:sldChg>
      <pc:sldChg chg="addSp delSp modSp mod ord modNotesTx">
        <pc:chgData name="Felica Denton" userId="589e0a2c-a293-45be-a1a9-2bdda9382000" providerId="ADAL" clId="{9EC7D791-8ADB-4249-B005-8FF9C47DB4CE}" dt="2023-08-15T19:23:39.609" v="21896" actId="12"/>
        <pc:sldMkLst>
          <pc:docMk/>
          <pc:sldMk cId="1180104601" sldId="263"/>
        </pc:sldMkLst>
        <pc:spChg chg="mod">
          <ac:chgData name="Felica Denton" userId="589e0a2c-a293-45be-a1a9-2bdda9382000" providerId="ADAL" clId="{9EC7D791-8ADB-4249-B005-8FF9C47DB4CE}" dt="2023-08-15T19:01:01.833" v="21862" actId="26606"/>
          <ac:spMkLst>
            <pc:docMk/>
            <pc:sldMk cId="1180104601" sldId="263"/>
            <ac:spMk id="2" creationId="{9A09EFE6-D0CA-5C46-A6E8-B16096AAC233}"/>
          </ac:spMkLst>
        </pc:spChg>
        <pc:spChg chg="mod">
          <ac:chgData name="Felica Denton" userId="589e0a2c-a293-45be-a1a9-2bdda9382000" providerId="ADAL" clId="{9EC7D791-8ADB-4249-B005-8FF9C47DB4CE}" dt="2023-08-15T19:01:01.833" v="21862" actId="26606"/>
          <ac:spMkLst>
            <pc:docMk/>
            <pc:sldMk cId="1180104601" sldId="263"/>
            <ac:spMk id="5" creationId="{1391C567-675D-6149-8804-28A1E7120CA1}"/>
          </ac:spMkLst>
        </pc:spChg>
        <pc:spChg chg="add del">
          <ac:chgData name="Felica Denton" userId="589e0a2c-a293-45be-a1a9-2bdda9382000" providerId="ADAL" clId="{9EC7D791-8ADB-4249-B005-8FF9C47DB4CE}" dt="2023-08-15T19:01:01.833" v="21862" actId="26606"/>
          <ac:spMkLst>
            <pc:docMk/>
            <pc:sldMk cId="1180104601" sldId="263"/>
            <ac:spMk id="45" creationId="{9CC67894-1D18-43E0-B8E1-ECF37EB0D4B5}"/>
          </ac:spMkLst>
        </pc:spChg>
        <pc:spChg chg="add del">
          <ac:chgData name="Felica Denton" userId="589e0a2c-a293-45be-a1a9-2bdda9382000" providerId="ADAL" clId="{9EC7D791-8ADB-4249-B005-8FF9C47DB4CE}" dt="2023-08-15T19:01:01.833" v="21862" actId="26606"/>
          <ac:spMkLst>
            <pc:docMk/>
            <pc:sldMk cId="1180104601" sldId="263"/>
            <ac:spMk id="52" creationId="{A13E3398-4840-4DA1-B674-51AE569B24F9}"/>
          </ac:spMkLst>
        </pc:spChg>
        <pc:spChg chg="add del">
          <ac:chgData name="Felica Denton" userId="589e0a2c-a293-45be-a1a9-2bdda9382000" providerId="ADAL" clId="{9EC7D791-8ADB-4249-B005-8FF9C47DB4CE}" dt="2023-08-15T19:01:01.833" v="21862" actId="26606"/>
          <ac:spMkLst>
            <pc:docMk/>
            <pc:sldMk cId="1180104601" sldId="263"/>
            <ac:spMk id="53" creationId="{83306AB0-8BF5-43D5-B5E2-C53EA0783845}"/>
          </ac:spMkLst>
        </pc:spChg>
        <pc:graphicFrameChg chg="mod modGraphic">
          <ac:chgData name="Felica Denton" userId="589e0a2c-a293-45be-a1a9-2bdda9382000" providerId="ADAL" clId="{9EC7D791-8ADB-4249-B005-8FF9C47DB4CE}" dt="2023-08-15T19:01:01.833" v="21862" actId="26606"/>
          <ac:graphicFrameMkLst>
            <pc:docMk/>
            <pc:sldMk cId="1180104601" sldId="263"/>
            <ac:graphicFrameMk id="7" creationId="{0C573F1A-8955-4394-8A0D-EE225A0BE833}"/>
          </ac:graphicFrameMkLst>
        </pc:graphicFrameChg>
        <pc:picChg chg="add mod ord">
          <ac:chgData name="Felica Denton" userId="589e0a2c-a293-45be-a1a9-2bdda9382000" providerId="ADAL" clId="{9EC7D791-8ADB-4249-B005-8FF9C47DB4CE}" dt="2023-08-15T19:01:21.154" v="21863" actId="571"/>
          <ac:picMkLst>
            <pc:docMk/>
            <pc:sldMk cId="1180104601" sldId="263"/>
            <ac:picMk id="9" creationId="{DD7A3C05-A0F5-4F29-99DF-8E73FCA9FB9B}"/>
          </ac:picMkLst>
        </pc:picChg>
        <pc:picChg chg="mod ord">
          <ac:chgData name="Felica Denton" userId="589e0a2c-a293-45be-a1a9-2bdda9382000" providerId="ADAL" clId="{9EC7D791-8ADB-4249-B005-8FF9C47DB4CE}" dt="2023-08-15T19:01:01.833" v="21862" actId="26606"/>
          <ac:picMkLst>
            <pc:docMk/>
            <pc:sldMk cId="1180104601" sldId="263"/>
            <ac:picMk id="15" creationId="{44618C67-2104-D773-A2D5-645DB5CAC079}"/>
          </ac:picMkLst>
        </pc:picChg>
        <pc:cxnChg chg="add del">
          <ac:chgData name="Felica Denton" userId="589e0a2c-a293-45be-a1a9-2bdda9382000" providerId="ADAL" clId="{9EC7D791-8ADB-4249-B005-8FF9C47DB4CE}" dt="2023-08-15T19:01:01.833" v="21862" actId="26606"/>
          <ac:cxnSpMkLst>
            <pc:docMk/>
            <pc:sldMk cId="1180104601" sldId="263"/>
            <ac:cxnSpMk id="58" creationId="{37C77032-C865-6057-7D7A-E2743CFA20F9}"/>
          </ac:cxnSpMkLst>
        </pc:cxnChg>
      </pc:sldChg>
      <pc:sldChg chg="addSp delSp modSp del mod">
        <pc:chgData name="Felica Denton" userId="589e0a2c-a293-45be-a1a9-2bdda9382000" providerId="ADAL" clId="{9EC7D791-8ADB-4249-B005-8FF9C47DB4CE}" dt="2023-07-14T15:44:14.352" v="2778" actId="2696"/>
        <pc:sldMkLst>
          <pc:docMk/>
          <pc:sldMk cId="3258230863" sldId="303"/>
        </pc:sldMkLst>
        <pc:picChg chg="add del mod">
          <ac:chgData name="Felica Denton" userId="589e0a2c-a293-45be-a1a9-2bdda9382000" providerId="ADAL" clId="{9EC7D791-8ADB-4249-B005-8FF9C47DB4CE}" dt="2023-07-14T15:43:35.312" v="2775" actId="478"/>
          <ac:picMkLst>
            <pc:docMk/>
            <pc:sldMk cId="3258230863" sldId="303"/>
            <ac:picMk id="3" creationId="{3805015F-39B7-4156-BF48-E3E093A37418}"/>
          </ac:picMkLst>
        </pc:picChg>
      </pc:sldChg>
      <pc:sldChg chg="addSp delSp modSp del mod setClrOvrMap modNotesTx">
        <pc:chgData name="Felica Denton" userId="589e0a2c-a293-45be-a1a9-2bdda9382000" providerId="ADAL" clId="{9EC7D791-8ADB-4249-B005-8FF9C47DB4CE}" dt="2023-07-26T20:01:26.110" v="12471" actId="2696"/>
        <pc:sldMkLst>
          <pc:docMk/>
          <pc:sldMk cId="2215553839" sldId="369"/>
        </pc:sldMkLst>
        <pc:spChg chg="mod">
          <ac:chgData name="Felica Denton" userId="589e0a2c-a293-45be-a1a9-2bdda9382000" providerId="ADAL" clId="{9EC7D791-8ADB-4249-B005-8FF9C47DB4CE}" dt="2023-07-26T19:53:23.887" v="11999" actId="26606"/>
          <ac:spMkLst>
            <pc:docMk/>
            <pc:sldMk cId="2215553839" sldId="369"/>
            <ac:spMk id="2" creationId="{00000000-0000-0000-0000-000000000000}"/>
          </ac:spMkLst>
        </pc:spChg>
        <pc:spChg chg="mod ord">
          <ac:chgData name="Felica Denton" userId="589e0a2c-a293-45be-a1a9-2bdda9382000" providerId="ADAL" clId="{9EC7D791-8ADB-4249-B005-8FF9C47DB4CE}" dt="2023-07-26T19:53:23.887" v="11999" actId="26606"/>
          <ac:spMkLst>
            <pc:docMk/>
            <pc:sldMk cId="2215553839" sldId="369"/>
            <ac:spMk id="5" creationId="{00000000-0000-0000-0000-000000000000}"/>
          </ac:spMkLst>
        </pc:spChg>
        <pc:spChg chg="del">
          <ac:chgData name="Felica Denton" userId="589e0a2c-a293-45be-a1a9-2bdda9382000" providerId="ADAL" clId="{9EC7D791-8ADB-4249-B005-8FF9C47DB4CE}" dt="2023-07-14T20:42:38" v="7756" actId="26606"/>
          <ac:spMkLst>
            <pc:docMk/>
            <pc:sldMk cId="2215553839" sldId="369"/>
            <ac:spMk id="36" creationId="{AB8C311F-7253-4AED-9701-7FC0708C41C7}"/>
          </ac:spMkLst>
        </pc:spChg>
        <pc:spChg chg="del">
          <ac:chgData name="Felica Denton" userId="589e0a2c-a293-45be-a1a9-2bdda9382000" providerId="ADAL" clId="{9EC7D791-8ADB-4249-B005-8FF9C47DB4CE}" dt="2023-07-14T20:42:38" v="7756" actId="26606"/>
          <ac:spMkLst>
            <pc:docMk/>
            <pc:sldMk cId="2215553839" sldId="369"/>
            <ac:spMk id="38" creationId="{E2384209-CB15-4CDF-9D31-C44FD9A3F20D}"/>
          </ac:spMkLst>
        </pc:spChg>
        <pc:spChg chg="del">
          <ac:chgData name="Felica Denton" userId="589e0a2c-a293-45be-a1a9-2bdda9382000" providerId="ADAL" clId="{9EC7D791-8ADB-4249-B005-8FF9C47DB4CE}" dt="2023-07-14T20:42:38" v="7756" actId="26606"/>
          <ac:spMkLst>
            <pc:docMk/>
            <pc:sldMk cId="2215553839" sldId="369"/>
            <ac:spMk id="40" creationId="{2633B3B5-CC90-43F0-8714-D31D1F3F0209}"/>
          </ac:spMkLst>
        </pc:spChg>
        <pc:spChg chg="del">
          <ac:chgData name="Felica Denton" userId="589e0a2c-a293-45be-a1a9-2bdda9382000" providerId="ADAL" clId="{9EC7D791-8ADB-4249-B005-8FF9C47DB4CE}" dt="2023-07-14T20:42:38" v="7756" actId="26606"/>
          <ac:spMkLst>
            <pc:docMk/>
            <pc:sldMk cId="2215553839" sldId="369"/>
            <ac:spMk id="42" creationId="{A8D57A06-A426-446D-B02C-A2DC6B62E45E}"/>
          </ac:spMkLst>
        </pc:spChg>
        <pc:spChg chg="add del">
          <ac:chgData name="Felica Denton" userId="589e0a2c-a293-45be-a1a9-2bdda9382000" providerId="ADAL" clId="{9EC7D791-8ADB-4249-B005-8FF9C47DB4CE}" dt="2023-07-14T20:46:45.960" v="7780" actId="26606"/>
          <ac:spMkLst>
            <pc:docMk/>
            <pc:sldMk cId="2215553839" sldId="369"/>
            <ac:spMk id="47" creationId="{BACC6370-2D7E-4714-9D71-7542949D7D5D}"/>
          </ac:spMkLst>
        </pc:spChg>
        <pc:spChg chg="add del">
          <ac:chgData name="Felica Denton" userId="589e0a2c-a293-45be-a1a9-2bdda9382000" providerId="ADAL" clId="{9EC7D791-8ADB-4249-B005-8FF9C47DB4CE}" dt="2023-07-14T20:46:45.960" v="7780" actId="26606"/>
          <ac:spMkLst>
            <pc:docMk/>
            <pc:sldMk cId="2215553839" sldId="369"/>
            <ac:spMk id="49" creationId="{F68B3F68-107C-434F-AA38-110D5EA91B85}"/>
          </ac:spMkLst>
        </pc:spChg>
        <pc:spChg chg="add del">
          <ac:chgData name="Felica Denton" userId="589e0a2c-a293-45be-a1a9-2bdda9382000" providerId="ADAL" clId="{9EC7D791-8ADB-4249-B005-8FF9C47DB4CE}" dt="2023-07-14T20:46:45.960" v="7780" actId="26606"/>
          <ac:spMkLst>
            <pc:docMk/>
            <pc:sldMk cId="2215553839" sldId="369"/>
            <ac:spMk id="51" creationId="{AAD0DBB9-1A4B-4391-81D4-CB19F9AB918A}"/>
          </ac:spMkLst>
        </pc:spChg>
        <pc:spChg chg="add del">
          <ac:chgData name="Felica Denton" userId="589e0a2c-a293-45be-a1a9-2bdda9382000" providerId="ADAL" clId="{9EC7D791-8ADB-4249-B005-8FF9C47DB4CE}" dt="2023-07-14T20:46:45.960" v="7780" actId="26606"/>
          <ac:spMkLst>
            <pc:docMk/>
            <pc:sldMk cId="2215553839" sldId="369"/>
            <ac:spMk id="53" creationId="{063BBA22-50EA-4C4D-BE05-F1CE4E63AA56}"/>
          </ac:spMkLst>
        </pc:spChg>
        <pc:spChg chg="add del">
          <ac:chgData name="Felica Denton" userId="589e0a2c-a293-45be-a1a9-2bdda9382000" providerId="ADAL" clId="{9EC7D791-8ADB-4249-B005-8FF9C47DB4CE}" dt="2023-07-14T20:49:45.923" v="7846" actId="26606"/>
          <ac:spMkLst>
            <pc:docMk/>
            <pc:sldMk cId="2215553839" sldId="369"/>
            <ac:spMk id="58" creationId="{1D63C574-BFD2-41A1-A567-B0C3CC7FDD4F}"/>
          </ac:spMkLst>
        </pc:spChg>
        <pc:spChg chg="add del">
          <ac:chgData name="Felica Denton" userId="589e0a2c-a293-45be-a1a9-2bdda9382000" providerId="ADAL" clId="{9EC7D791-8ADB-4249-B005-8FF9C47DB4CE}" dt="2023-07-14T20:46:45.861" v="7779" actId="26606"/>
          <ac:spMkLst>
            <pc:docMk/>
            <pc:sldMk cId="2215553839" sldId="369"/>
            <ac:spMk id="59" creationId="{9228552E-C8B1-4A80-8448-0787CE0FC704}"/>
          </ac:spMkLst>
        </pc:spChg>
        <pc:spChg chg="add del">
          <ac:chgData name="Felica Denton" userId="589e0a2c-a293-45be-a1a9-2bdda9382000" providerId="ADAL" clId="{9EC7D791-8ADB-4249-B005-8FF9C47DB4CE}" dt="2023-07-14T20:49:45.923" v="7846" actId="26606"/>
          <ac:spMkLst>
            <pc:docMk/>
            <pc:sldMk cId="2215553839" sldId="369"/>
            <ac:spMk id="60" creationId="{E2A46BAB-8C31-42B2-90E8-B26DD3E81D37}"/>
          </ac:spMkLst>
        </pc:spChg>
        <pc:spChg chg="add del">
          <ac:chgData name="Felica Denton" userId="589e0a2c-a293-45be-a1a9-2bdda9382000" providerId="ADAL" clId="{9EC7D791-8ADB-4249-B005-8FF9C47DB4CE}" dt="2023-07-26T19:47:47.127" v="11972" actId="26606"/>
          <ac:spMkLst>
            <pc:docMk/>
            <pc:sldMk cId="2215553839" sldId="369"/>
            <ac:spMk id="78" creationId="{9DBC8166-481C-4473-95F5-9A5B9073B7F1}"/>
          </ac:spMkLst>
        </pc:spChg>
        <pc:spChg chg="add del">
          <ac:chgData name="Felica Denton" userId="589e0a2c-a293-45be-a1a9-2bdda9382000" providerId="ADAL" clId="{9EC7D791-8ADB-4249-B005-8FF9C47DB4CE}" dt="2023-07-26T19:47:47.127" v="11972" actId="26606"/>
          <ac:spMkLst>
            <pc:docMk/>
            <pc:sldMk cId="2215553839" sldId="369"/>
            <ac:spMk id="80" creationId="{A5A5CE6E-90AF-4D43-A014-1F9EC83EB93D}"/>
          </ac:spMkLst>
        </pc:spChg>
        <pc:spChg chg="add del">
          <ac:chgData name="Felica Denton" userId="589e0a2c-a293-45be-a1a9-2bdda9382000" providerId="ADAL" clId="{9EC7D791-8ADB-4249-B005-8FF9C47DB4CE}" dt="2023-07-26T19:45:39.585" v="11949" actId="26606"/>
          <ac:spMkLst>
            <pc:docMk/>
            <pc:sldMk cId="2215553839" sldId="369"/>
            <ac:spMk id="83" creationId="{2659FDB4-FCBE-4A89-B46D-43D4FA54464D}"/>
          </ac:spMkLst>
        </pc:spChg>
        <pc:spChg chg="add del">
          <ac:chgData name="Felica Denton" userId="589e0a2c-a293-45be-a1a9-2bdda9382000" providerId="ADAL" clId="{9EC7D791-8ADB-4249-B005-8FF9C47DB4CE}" dt="2023-07-14T20:51:41.623" v="7855" actId="26606"/>
          <ac:spMkLst>
            <pc:docMk/>
            <pc:sldMk cId="2215553839" sldId="369"/>
            <ac:spMk id="85" creationId="{2659FDB4-FCBE-4A89-B46D-43D4FA54464D}"/>
          </ac:spMkLst>
        </pc:spChg>
        <pc:spChg chg="add del">
          <ac:chgData name="Felica Denton" userId="589e0a2c-a293-45be-a1a9-2bdda9382000" providerId="ADAL" clId="{9EC7D791-8ADB-4249-B005-8FF9C47DB4CE}" dt="2023-07-14T20:52:36.554" v="7862" actId="26606"/>
          <ac:spMkLst>
            <pc:docMk/>
            <pc:sldMk cId="2215553839" sldId="369"/>
            <ac:spMk id="86" creationId="{B50AB553-2A96-4A92-96F2-93548E096954}"/>
          </ac:spMkLst>
        </pc:spChg>
        <pc:spChg chg="add del">
          <ac:chgData name="Felica Denton" userId="589e0a2c-a293-45be-a1a9-2bdda9382000" providerId="ADAL" clId="{9EC7D791-8ADB-4249-B005-8FF9C47DB4CE}" dt="2023-07-14T20:51:46.311" v="7857" actId="26606"/>
          <ac:spMkLst>
            <pc:docMk/>
            <pc:sldMk cId="2215553839" sldId="369"/>
            <ac:spMk id="89" creationId="{2E442304-DDBD-4F7B-8017-36BCC863FB40}"/>
          </ac:spMkLst>
        </pc:spChg>
        <pc:spChg chg="add del">
          <ac:chgData name="Felica Denton" userId="589e0a2c-a293-45be-a1a9-2bdda9382000" providerId="ADAL" clId="{9EC7D791-8ADB-4249-B005-8FF9C47DB4CE}" dt="2023-07-14T20:51:46.311" v="7857" actId="26606"/>
          <ac:spMkLst>
            <pc:docMk/>
            <pc:sldMk cId="2215553839" sldId="369"/>
            <ac:spMk id="90" creationId="{5E107275-3853-46FD-A241-DE4355A42675}"/>
          </ac:spMkLst>
        </pc:spChg>
        <pc:spChg chg="add del">
          <ac:chgData name="Felica Denton" userId="589e0a2c-a293-45be-a1a9-2bdda9382000" providerId="ADAL" clId="{9EC7D791-8ADB-4249-B005-8FF9C47DB4CE}" dt="2023-07-26T19:45:42.891" v="11951" actId="26606"/>
          <ac:spMkLst>
            <pc:docMk/>
            <pc:sldMk cId="2215553839" sldId="369"/>
            <ac:spMk id="91" creationId="{B50AB553-2A96-4A92-96F2-93548E096954}"/>
          </ac:spMkLst>
        </pc:spChg>
        <pc:spChg chg="add del">
          <ac:chgData name="Felica Denton" userId="589e0a2c-a293-45be-a1a9-2bdda9382000" providerId="ADAL" clId="{9EC7D791-8ADB-4249-B005-8FF9C47DB4CE}" dt="2023-07-14T20:52:00.571" v="7859" actId="26606"/>
          <ac:spMkLst>
            <pc:docMk/>
            <pc:sldMk cId="2215553839" sldId="369"/>
            <ac:spMk id="92" creationId="{955A2079-FA98-4876-80F0-72364A7D2EA4}"/>
          </ac:spMkLst>
        </pc:spChg>
        <pc:spChg chg="add del">
          <ac:chgData name="Felica Denton" userId="589e0a2c-a293-45be-a1a9-2bdda9382000" providerId="ADAL" clId="{9EC7D791-8ADB-4249-B005-8FF9C47DB4CE}" dt="2023-07-26T19:45:44.813" v="11953" actId="26606"/>
          <ac:spMkLst>
            <pc:docMk/>
            <pc:sldMk cId="2215553839" sldId="369"/>
            <ac:spMk id="94" creationId="{257363FD-7E77-4145-9483-331A807ADF0E}"/>
          </ac:spMkLst>
        </pc:spChg>
        <pc:spChg chg="add del">
          <ac:chgData name="Felica Denton" userId="589e0a2c-a293-45be-a1a9-2bdda9382000" providerId="ADAL" clId="{9EC7D791-8ADB-4249-B005-8FF9C47DB4CE}" dt="2023-07-26T19:45:46.877" v="11955" actId="26606"/>
          <ac:spMkLst>
            <pc:docMk/>
            <pc:sldMk cId="2215553839" sldId="369"/>
            <ac:spMk id="96" creationId="{AE2B703B-46F9-481A-A605-82E2A828C4FA}"/>
          </ac:spMkLst>
        </pc:spChg>
        <pc:spChg chg="add del">
          <ac:chgData name="Felica Denton" userId="589e0a2c-a293-45be-a1a9-2bdda9382000" providerId="ADAL" clId="{9EC7D791-8ADB-4249-B005-8FF9C47DB4CE}" dt="2023-07-26T19:45:46.877" v="11955" actId="26606"/>
          <ac:spMkLst>
            <pc:docMk/>
            <pc:sldMk cId="2215553839" sldId="369"/>
            <ac:spMk id="97" creationId="{F13BE4D7-0C3D-4906-B230-A1C5B4665CCF}"/>
          </ac:spMkLst>
        </pc:spChg>
        <pc:spChg chg="add del">
          <ac:chgData name="Felica Denton" userId="589e0a2c-a293-45be-a1a9-2bdda9382000" providerId="ADAL" clId="{9EC7D791-8ADB-4249-B005-8FF9C47DB4CE}" dt="2023-07-26T19:45:49.946" v="11957" actId="26606"/>
          <ac:spMkLst>
            <pc:docMk/>
            <pc:sldMk cId="2215553839" sldId="369"/>
            <ac:spMk id="101" creationId="{1D63C574-BFD2-41A1-A567-B0C3CC7FDD4F}"/>
          </ac:spMkLst>
        </pc:spChg>
        <pc:spChg chg="add del">
          <ac:chgData name="Felica Denton" userId="589e0a2c-a293-45be-a1a9-2bdda9382000" providerId="ADAL" clId="{9EC7D791-8ADB-4249-B005-8FF9C47DB4CE}" dt="2023-07-26T19:45:49.946" v="11957" actId="26606"/>
          <ac:spMkLst>
            <pc:docMk/>
            <pc:sldMk cId="2215553839" sldId="369"/>
            <ac:spMk id="102" creationId="{E2A46BAB-8C31-42B2-90E8-B26DD3E81D37}"/>
          </ac:spMkLst>
        </pc:spChg>
        <pc:spChg chg="add del">
          <ac:chgData name="Felica Denton" userId="589e0a2c-a293-45be-a1a9-2bdda9382000" providerId="ADAL" clId="{9EC7D791-8ADB-4249-B005-8FF9C47DB4CE}" dt="2023-07-26T19:49:29.340" v="11990" actId="26606"/>
          <ac:spMkLst>
            <pc:docMk/>
            <pc:sldMk cId="2215553839" sldId="369"/>
            <ac:spMk id="104" creationId="{955A2079-FA98-4876-80F0-72364A7D2EA4}"/>
          </ac:spMkLst>
        </pc:spChg>
        <pc:spChg chg="add del">
          <ac:chgData name="Felica Denton" userId="589e0a2c-a293-45be-a1a9-2bdda9382000" providerId="ADAL" clId="{9EC7D791-8ADB-4249-B005-8FF9C47DB4CE}" dt="2023-07-26T19:51:19.450" v="11995" actId="26606"/>
          <ac:spMkLst>
            <pc:docMk/>
            <pc:sldMk cId="2215553839" sldId="369"/>
            <ac:spMk id="110" creationId="{B50AB553-2A96-4A92-96F2-93548E096954}"/>
          </ac:spMkLst>
        </pc:spChg>
        <pc:spChg chg="add del">
          <ac:chgData name="Felica Denton" userId="589e0a2c-a293-45be-a1a9-2bdda9382000" providerId="ADAL" clId="{9EC7D791-8ADB-4249-B005-8FF9C47DB4CE}" dt="2023-07-26T19:45:56.955" v="11959" actId="26606"/>
          <ac:spMkLst>
            <pc:docMk/>
            <pc:sldMk cId="2215553839" sldId="369"/>
            <ac:spMk id="111" creationId="{1D63C574-BFD2-41A1-A567-B0C3CC7FDD4F}"/>
          </ac:spMkLst>
        </pc:spChg>
        <pc:spChg chg="add del">
          <ac:chgData name="Felica Denton" userId="589e0a2c-a293-45be-a1a9-2bdda9382000" providerId="ADAL" clId="{9EC7D791-8ADB-4249-B005-8FF9C47DB4CE}" dt="2023-07-26T19:45:56.955" v="11959" actId="26606"/>
          <ac:spMkLst>
            <pc:docMk/>
            <pc:sldMk cId="2215553839" sldId="369"/>
            <ac:spMk id="112" creationId="{E2A46BAB-8C31-42B2-90E8-B26DD3E81D37}"/>
          </ac:spMkLst>
        </pc:spChg>
        <pc:spChg chg="add del">
          <ac:chgData name="Felica Denton" userId="589e0a2c-a293-45be-a1a9-2bdda9382000" providerId="ADAL" clId="{9EC7D791-8ADB-4249-B005-8FF9C47DB4CE}" dt="2023-07-26T19:51:44.485" v="11996" actId="26606"/>
          <ac:spMkLst>
            <pc:docMk/>
            <pc:sldMk cId="2215553839" sldId="369"/>
            <ac:spMk id="115" creationId="{B50AB553-2A96-4A92-96F2-93548E096954}"/>
          </ac:spMkLst>
        </pc:spChg>
        <pc:spChg chg="add del">
          <ac:chgData name="Felica Denton" userId="589e0a2c-a293-45be-a1a9-2bdda9382000" providerId="ADAL" clId="{9EC7D791-8ADB-4249-B005-8FF9C47DB4CE}" dt="2023-07-26T19:53:23.887" v="11999" actId="26606"/>
          <ac:spMkLst>
            <pc:docMk/>
            <pc:sldMk cId="2215553839" sldId="369"/>
            <ac:spMk id="120" creationId="{B50AB553-2A96-4A92-96F2-93548E096954}"/>
          </ac:spMkLst>
        </pc:spChg>
        <pc:spChg chg="add">
          <ac:chgData name="Felica Denton" userId="589e0a2c-a293-45be-a1a9-2bdda9382000" providerId="ADAL" clId="{9EC7D791-8ADB-4249-B005-8FF9C47DB4CE}" dt="2023-07-26T19:53:23.887" v="11999" actId="26606"/>
          <ac:spMkLst>
            <pc:docMk/>
            <pc:sldMk cId="2215553839" sldId="369"/>
            <ac:spMk id="122" creationId="{9228552E-C8B1-4A80-8448-0787CE0FC704}"/>
          </ac:spMkLst>
        </pc:spChg>
        <pc:spChg chg="add del">
          <ac:chgData name="Felica Denton" userId="589e0a2c-a293-45be-a1a9-2bdda9382000" providerId="ADAL" clId="{9EC7D791-8ADB-4249-B005-8FF9C47DB4CE}" dt="2023-07-26T19:47:30.181" v="11970" actId="26606"/>
          <ac:spMkLst>
            <pc:docMk/>
            <pc:sldMk cId="2215553839" sldId="369"/>
            <ac:spMk id="125" creationId="{1D63C574-BFD2-41A1-A567-B0C3CC7FDD4F}"/>
          </ac:spMkLst>
        </pc:spChg>
        <pc:spChg chg="add del">
          <ac:chgData name="Felica Denton" userId="589e0a2c-a293-45be-a1a9-2bdda9382000" providerId="ADAL" clId="{9EC7D791-8ADB-4249-B005-8FF9C47DB4CE}" dt="2023-07-26T19:47:30.181" v="11970" actId="26606"/>
          <ac:spMkLst>
            <pc:docMk/>
            <pc:sldMk cId="2215553839" sldId="369"/>
            <ac:spMk id="126" creationId="{E2A46BAB-8C31-42B2-90E8-B26DD3E81D37}"/>
          </ac:spMkLst>
        </pc:spChg>
        <pc:spChg chg="add del">
          <ac:chgData name="Felica Denton" userId="589e0a2c-a293-45be-a1a9-2bdda9382000" providerId="ADAL" clId="{9EC7D791-8ADB-4249-B005-8FF9C47DB4CE}" dt="2023-07-26T19:47:01.299" v="11965" actId="26606"/>
          <ac:spMkLst>
            <pc:docMk/>
            <pc:sldMk cId="2215553839" sldId="369"/>
            <ac:spMk id="135" creationId="{9DBC8166-481C-4473-95F5-9A5B9073B7F1}"/>
          </ac:spMkLst>
        </pc:spChg>
        <pc:spChg chg="add del">
          <ac:chgData name="Felica Denton" userId="589e0a2c-a293-45be-a1a9-2bdda9382000" providerId="ADAL" clId="{9EC7D791-8ADB-4249-B005-8FF9C47DB4CE}" dt="2023-07-26T19:47:01.299" v="11965" actId="26606"/>
          <ac:spMkLst>
            <pc:docMk/>
            <pc:sldMk cId="2215553839" sldId="369"/>
            <ac:spMk id="136" creationId="{A5A5CE6E-90AF-4D43-A014-1F9EC83EB93D}"/>
          </ac:spMkLst>
        </pc:spChg>
        <pc:spChg chg="add del">
          <ac:chgData name="Felica Denton" userId="589e0a2c-a293-45be-a1a9-2bdda9382000" providerId="ADAL" clId="{9EC7D791-8ADB-4249-B005-8FF9C47DB4CE}" dt="2023-07-26T19:46:27.724" v="11963" actId="26606"/>
          <ac:spMkLst>
            <pc:docMk/>
            <pc:sldMk cId="2215553839" sldId="369"/>
            <ac:spMk id="138" creationId="{BACC6370-2D7E-4714-9D71-7542949D7D5D}"/>
          </ac:spMkLst>
        </pc:spChg>
        <pc:spChg chg="add del">
          <ac:chgData name="Felica Denton" userId="589e0a2c-a293-45be-a1a9-2bdda9382000" providerId="ADAL" clId="{9EC7D791-8ADB-4249-B005-8FF9C47DB4CE}" dt="2023-07-26T19:47:28.902" v="11969" actId="26606"/>
          <ac:spMkLst>
            <pc:docMk/>
            <pc:sldMk cId="2215553839" sldId="369"/>
            <ac:spMk id="139" creationId="{B34F5AD2-EDBD-4BBD-A55C-EAFFD0C7097A}"/>
          </ac:spMkLst>
        </pc:spChg>
        <pc:spChg chg="add del">
          <ac:chgData name="Felica Denton" userId="589e0a2c-a293-45be-a1a9-2bdda9382000" providerId="ADAL" clId="{9EC7D791-8ADB-4249-B005-8FF9C47DB4CE}" dt="2023-07-26T19:46:27.724" v="11963" actId="26606"/>
          <ac:spMkLst>
            <pc:docMk/>
            <pc:sldMk cId="2215553839" sldId="369"/>
            <ac:spMk id="140" creationId="{F68B3F68-107C-434F-AA38-110D5EA91B85}"/>
          </ac:spMkLst>
        </pc:spChg>
        <pc:spChg chg="add del">
          <ac:chgData name="Felica Denton" userId="589e0a2c-a293-45be-a1a9-2bdda9382000" providerId="ADAL" clId="{9EC7D791-8ADB-4249-B005-8FF9C47DB4CE}" dt="2023-07-26T19:47:28.902" v="11969" actId="26606"/>
          <ac:spMkLst>
            <pc:docMk/>
            <pc:sldMk cId="2215553839" sldId="369"/>
            <ac:spMk id="141" creationId="{C3896A03-3945-419A-B66B-4EE266EDD152}"/>
          </ac:spMkLst>
        </pc:spChg>
        <pc:spChg chg="add del">
          <ac:chgData name="Felica Denton" userId="589e0a2c-a293-45be-a1a9-2bdda9382000" providerId="ADAL" clId="{9EC7D791-8ADB-4249-B005-8FF9C47DB4CE}" dt="2023-07-26T19:46:27.724" v="11963" actId="26606"/>
          <ac:spMkLst>
            <pc:docMk/>
            <pc:sldMk cId="2215553839" sldId="369"/>
            <ac:spMk id="142" creationId="{AAD0DBB9-1A4B-4391-81D4-CB19F9AB918A}"/>
          </ac:spMkLst>
        </pc:spChg>
        <pc:spChg chg="add del">
          <ac:chgData name="Felica Denton" userId="589e0a2c-a293-45be-a1a9-2bdda9382000" providerId="ADAL" clId="{9EC7D791-8ADB-4249-B005-8FF9C47DB4CE}" dt="2023-07-26T19:46:27.724" v="11963" actId="26606"/>
          <ac:spMkLst>
            <pc:docMk/>
            <pc:sldMk cId="2215553839" sldId="369"/>
            <ac:spMk id="144" creationId="{063BBA22-50EA-4C4D-BE05-F1CE4E63AA56}"/>
          </ac:spMkLst>
        </pc:spChg>
        <pc:grpChg chg="add del">
          <ac:chgData name="Felica Denton" userId="589e0a2c-a293-45be-a1a9-2bdda9382000" providerId="ADAL" clId="{9EC7D791-8ADB-4249-B005-8FF9C47DB4CE}" dt="2023-07-14T20:49:45.923" v="7846" actId="26606"/>
          <ac:grpSpMkLst>
            <pc:docMk/>
            <pc:sldMk cId="2215553839" sldId="369"/>
            <ac:grpSpMk id="62" creationId="{B3F7A3C7-0737-4E57-B30E-8EEFE638B401}"/>
          </ac:grpSpMkLst>
        </pc:grpChg>
        <pc:grpChg chg="add del">
          <ac:chgData name="Felica Denton" userId="589e0a2c-a293-45be-a1a9-2bdda9382000" providerId="ADAL" clId="{9EC7D791-8ADB-4249-B005-8FF9C47DB4CE}" dt="2023-07-14T20:49:45.923" v="7846" actId="26606"/>
          <ac:grpSpMkLst>
            <pc:docMk/>
            <pc:sldMk cId="2215553839" sldId="369"/>
            <ac:grpSpMk id="66" creationId="{43F5E015-E085-4624-B431-B42414448684}"/>
          </ac:grpSpMkLst>
        </pc:grpChg>
        <pc:grpChg chg="add del">
          <ac:chgData name="Felica Denton" userId="589e0a2c-a293-45be-a1a9-2bdda9382000" providerId="ADAL" clId="{9EC7D791-8ADB-4249-B005-8FF9C47DB4CE}" dt="2023-07-26T19:45:49.946" v="11957" actId="26606"/>
          <ac:grpSpMkLst>
            <pc:docMk/>
            <pc:sldMk cId="2215553839" sldId="369"/>
            <ac:grpSpMk id="103" creationId="{B3F7A3C7-0737-4E57-B30E-8EEFE638B401}"/>
          </ac:grpSpMkLst>
        </pc:grpChg>
        <pc:grpChg chg="add del">
          <ac:chgData name="Felica Denton" userId="589e0a2c-a293-45be-a1a9-2bdda9382000" providerId="ADAL" clId="{9EC7D791-8ADB-4249-B005-8FF9C47DB4CE}" dt="2023-07-26T19:45:49.946" v="11957" actId="26606"/>
          <ac:grpSpMkLst>
            <pc:docMk/>
            <pc:sldMk cId="2215553839" sldId="369"/>
            <ac:grpSpMk id="106" creationId="{43F5E015-E085-4624-B431-B42414448684}"/>
          </ac:grpSpMkLst>
        </pc:grpChg>
        <pc:grpChg chg="add del">
          <ac:chgData name="Felica Denton" userId="589e0a2c-a293-45be-a1a9-2bdda9382000" providerId="ADAL" clId="{9EC7D791-8ADB-4249-B005-8FF9C47DB4CE}" dt="2023-07-26T19:45:56.955" v="11959" actId="26606"/>
          <ac:grpSpMkLst>
            <pc:docMk/>
            <pc:sldMk cId="2215553839" sldId="369"/>
            <ac:grpSpMk id="113" creationId="{B3F7A3C7-0737-4E57-B30E-8EEFE638B401}"/>
          </ac:grpSpMkLst>
        </pc:grpChg>
        <pc:grpChg chg="add del">
          <ac:chgData name="Felica Denton" userId="589e0a2c-a293-45be-a1a9-2bdda9382000" providerId="ADAL" clId="{9EC7D791-8ADB-4249-B005-8FF9C47DB4CE}" dt="2023-07-26T19:45:56.955" v="11959" actId="26606"/>
          <ac:grpSpMkLst>
            <pc:docMk/>
            <pc:sldMk cId="2215553839" sldId="369"/>
            <ac:grpSpMk id="116" creationId="{43F5E015-E085-4624-B431-B42414448684}"/>
          </ac:grpSpMkLst>
        </pc:grpChg>
        <pc:grpChg chg="add del">
          <ac:chgData name="Felica Denton" userId="589e0a2c-a293-45be-a1a9-2bdda9382000" providerId="ADAL" clId="{9EC7D791-8ADB-4249-B005-8FF9C47DB4CE}" dt="2023-07-26T19:47:30.181" v="11970" actId="26606"/>
          <ac:grpSpMkLst>
            <pc:docMk/>
            <pc:sldMk cId="2215553839" sldId="369"/>
            <ac:grpSpMk id="127" creationId="{B3F7A3C7-0737-4E57-B30E-8EEFE638B401}"/>
          </ac:grpSpMkLst>
        </pc:grpChg>
        <pc:grpChg chg="add del">
          <ac:chgData name="Felica Denton" userId="589e0a2c-a293-45be-a1a9-2bdda9382000" providerId="ADAL" clId="{9EC7D791-8ADB-4249-B005-8FF9C47DB4CE}" dt="2023-07-26T19:47:30.181" v="11970" actId="26606"/>
          <ac:grpSpMkLst>
            <pc:docMk/>
            <pc:sldMk cId="2215553839" sldId="369"/>
            <ac:grpSpMk id="130" creationId="{43F5E015-E085-4624-B431-B42414448684}"/>
          </ac:grpSpMkLst>
        </pc:grpChg>
        <pc:graphicFrameChg chg="mod modGraphic">
          <ac:chgData name="Felica Denton" userId="589e0a2c-a293-45be-a1a9-2bdda9382000" providerId="ADAL" clId="{9EC7D791-8ADB-4249-B005-8FF9C47DB4CE}" dt="2023-07-26T19:53:23.887" v="11999" actId="26606"/>
          <ac:graphicFrameMkLst>
            <pc:docMk/>
            <pc:sldMk cId="2215553839" sldId="369"/>
            <ac:graphicFrameMk id="31" creationId="{1D9C2EE3-A490-49E6-AD6C-2A6BA045D0D4}"/>
          </ac:graphicFrameMkLst>
        </pc:graphicFrameChg>
        <pc:picChg chg="add del">
          <ac:chgData name="Felica Denton" userId="589e0a2c-a293-45be-a1a9-2bdda9382000" providerId="ADAL" clId="{9EC7D791-8ADB-4249-B005-8FF9C47DB4CE}" dt="2023-07-14T20:46:45.861" v="7779" actId="26606"/>
          <ac:picMkLst>
            <pc:docMk/>
            <pc:sldMk cId="2215553839" sldId="369"/>
            <ac:picMk id="55" creationId="{EED935E1-EF65-EA97-3162-C8249A9C5052}"/>
          </ac:picMkLst>
        </pc:picChg>
        <pc:picChg chg="add del">
          <ac:chgData name="Felica Denton" userId="589e0a2c-a293-45be-a1a9-2bdda9382000" providerId="ADAL" clId="{9EC7D791-8ADB-4249-B005-8FF9C47DB4CE}" dt="2023-07-14T20:52:36.554" v="7862" actId="26606"/>
          <ac:picMkLst>
            <pc:docMk/>
            <pc:sldMk cId="2215553839" sldId="369"/>
            <ac:picMk id="82" creationId="{0DB7B4E2-F907-18A7-FD20-97251BA851EA}"/>
          </ac:picMkLst>
        </pc:picChg>
        <pc:picChg chg="add del">
          <ac:chgData name="Felica Denton" userId="589e0a2c-a293-45be-a1a9-2bdda9382000" providerId="ADAL" clId="{9EC7D791-8ADB-4249-B005-8FF9C47DB4CE}" dt="2023-07-26T19:45:42.891" v="11951" actId="26606"/>
          <ac:picMkLst>
            <pc:docMk/>
            <pc:sldMk cId="2215553839" sldId="369"/>
            <ac:picMk id="88" creationId="{A8B6980A-173C-28CF-29A5-5B435AF688F4}"/>
          </ac:picMkLst>
        </pc:picChg>
        <pc:picChg chg="add del">
          <ac:chgData name="Felica Denton" userId="589e0a2c-a293-45be-a1a9-2bdda9382000" providerId="ADAL" clId="{9EC7D791-8ADB-4249-B005-8FF9C47DB4CE}" dt="2023-07-26T19:45:44.813" v="11953" actId="26606"/>
          <ac:picMkLst>
            <pc:docMk/>
            <pc:sldMk cId="2215553839" sldId="369"/>
            <ac:picMk id="93" creationId="{16A3A27A-BAFD-9C35-AAE2-40E8F332E4EB}"/>
          </ac:picMkLst>
        </pc:picChg>
        <pc:picChg chg="add mod">
          <ac:chgData name="Felica Denton" userId="589e0a2c-a293-45be-a1a9-2bdda9382000" providerId="ADAL" clId="{9EC7D791-8ADB-4249-B005-8FF9C47DB4CE}" dt="2023-07-26T19:53:23.887" v="11999" actId="26606"/>
          <ac:picMkLst>
            <pc:docMk/>
            <pc:sldMk cId="2215553839" sldId="369"/>
            <ac:picMk id="107" creationId="{CB48EA73-53F2-B96D-601E-00D5E9F6D2F7}"/>
          </ac:picMkLst>
        </pc:picChg>
        <pc:cxnChg chg="add del">
          <ac:chgData name="Felica Denton" userId="589e0a2c-a293-45be-a1a9-2bdda9382000" providerId="ADAL" clId="{9EC7D791-8ADB-4249-B005-8FF9C47DB4CE}" dt="2023-07-26T19:45:39.585" v="11949" actId="26606"/>
          <ac:cxnSpMkLst>
            <pc:docMk/>
            <pc:sldMk cId="2215553839" sldId="369"/>
            <ac:cxnSpMk id="84" creationId="{C8F51B3F-8331-4E4A-AE96-D47B1006EEAD}"/>
          </ac:cxnSpMkLst>
        </pc:cxnChg>
        <pc:cxnChg chg="add del">
          <ac:chgData name="Felica Denton" userId="589e0a2c-a293-45be-a1a9-2bdda9382000" providerId="ADAL" clId="{9EC7D791-8ADB-4249-B005-8FF9C47DB4CE}" dt="2023-07-14T20:51:41.623" v="7855" actId="26606"/>
          <ac:cxnSpMkLst>
            <pc:docMk/>
            <pc:sldMk cId="2215553839" sldId="369"/>
            <ac:cxnSpMk id="87" creationId="{C8F51B3F-8331-4E4A-AE96-D47B1006EEAD}"/>
          </ac:cxnSpMkLst>
        </pc:cxnChg>
      </pc:sldChg>
      <pc:sldChg chg="addSp delSp modSp mod">
        <pc:chgData name="Felica Denton" userId="589e0a2c-a293-45be-a1a9-2bdda9382000" providerId="ADAL" clId="{9EC7D791-8ADB-4249-B005-8FF9C47DB4CE}" dt="2023-07-14T20:52:12.342" v="7860" actId="26606"/>
        <pc:sldMkLst>
          <pc:docMk/>
          <pc:sldMk cId="3686775799" sldId="535"/>
        </pc:sldMkLst>
        <pc:spChg chg="mod">
          <ac:chgData name="Felica Denton" userId="589e0a2c-a293-45be-a1a9-2bdda9382000" providerId="ADAL" clId="{9EC7D791-8ADB-4249-B005-8FF9C47DB4CE}" dt="2023-07-14T20:52:12.342" v="7860" actId="26606"/>
          <ac:spMkLst>
            <pc:docMk/>
            <pc:sldMk cId="3686775799" sldId="535"/>
            <ac:spMk id="3" creationId="{87A916DE-126C-4CBD-8184-841ADD880B5C}"/>
          </ac:spMkLst>
        </pc:spChg>
        <pc:spChg chg="mod">
          <ac:chgData name="Felica Denton" userId="589e0a2c-a293-45be-a1a9-2bdda9382000" providerId="ADAL" clId="{9EC7D791-8ADB-4249-B005-8FF9C47DB4CE}" dt="2023-07-14T20:52:12.342" v="7860" actId="26606"/>
          <ac:spMkLst>
            <pc:docMk/>
            <pc:sldMk cId="3686775799" sldId="535"/>
            <ac:spMk id="5" creationId="{A546D255-C9AC-42D3-8913-3DF136FD9A19}"/>
          </ac:spMkLst>
        </pc:spChg>
        <pc:spChg chg="mod">
          <ac:chgData name="Felica Denton" userId="589e0a2c-a293-45be-a1a9-2bdda9382000" providerId="ADAL" clId="{9EC7D791-8ADB-4249-B005-8FF9C47DB4CE}" dt="2023-07-14T20:52:12.342" v="7860" actId="26606"/>
          <ac:spMkLst>
            <pc:docMk/>
            <pc:sldMk cId="3686775799" sldId="535"/>
            <ac:spMk id="10" creationId="{2AC877D6-8A80-47BF-85D0-A37B1DE7964C}"/>
          </ac:spMkLst>
        </pc:spChg>
        <pc:spChg chg="del">
          <ac:chgData name="Felica Denton" userId="589e0a2c-a293-45be-a1a9-2bdda9382000" providerId="ADAL" clId="{9EC7D791-8ADB-4249-B005-8FF9C47DB4CE}" dt="2023-07-14T20:52:12.342" v="7860" actId="26606"/>
          <ac:spMkLst>
            <pc:docMk/>
            <pc:sldMk cId="3686775799" sldId="535"/>
            <ac:spMk id="41" creationId="{337940BB-FBC4-492E-BD92-3B7B914D0EAE}"/>
          </ac:spMkLst>
        </pc:spChg>
        <pc:spChg chg="del">
          <ac:chgData name="Felica Denton" userId="589e0a2c-a293-45be-a1a9-2bdda9382000" providerId="ADAL" clId="{9EC7D791-8ADB-4249-B005-8FF9C47DB4CE}" dt="2023-07-14T20:52:12.342" v="7860" actId="26606"/>
          <ac:spMkLst>
            <pc:docMk/>
            <pc:sldMk cId="3686775799" sldId="535"/>
            <ac:spMk id="42" creationId="{3FCFB1DE-0B7E-48CC-BA90-B2AB0889F9D6}"/>
          </ac:spMkLst>
        </pc:spChg>
        <pc:spChg chg="add">
          <ac:chgData name="Felica Denton" userId="589e0a2c-a293-45be-a1a9-2bdda9382000" providerId="ADAL" clId="{9EC7D791-8ADB-4249-B005-8FF9C47DB4CE}" dt="2023-07-14T20:52:12.342" v="7860" actId="26606"/>
          <ac:spMkLst>
            <pc:docMk/>
            <pc:sldMk cId="3686775799" sldId="535"/>
            <ac:spMk id="47" creationId="{3301E07F-4F79-4B58-8698-EF24DC1ECDBF}"/>
          </ac:spMkLst>
        </pc:spChg>
        <pc:spChg chg="add">
          <ac:chgData name="Felica Denton" userId="589e0a2c-a293-45be-a1a9-2bdda9382000" providerId="ADAL" clId="{9EC7D791-8ADB-4249-B005-8FF9C47DB4CE}" dt="2023-07-14T20:52:12.342" v="7860" actId="26606"/>
          <ac:spMkLst>
            <pc:docMk/>
            <pc:sldMk cId="3686775799" sldId="535"/>
            <ac:spMk id="49" creationId="{E58B2195-5055-402F-A3E7-53FF0E4980C3}"/>
          </ac:spMkLst>
        </pc:spChg>
        <pc:spChg chg="add">
          <ac:chgData name="Felica Denton" userId="589e0a2c-a293-45be-a1a9-2bdda9382000" providerId="ADAL" clId="{9EC7D791-8ADB-4249-B005-8FF9C47DB4CE}" dt="2023-07-14T20:52:12.342" v="7860" actId="26606"/>
          <ac:spMkLst>
            <pc:docMk/>
            <pc:sldMk cId="3686775799" sldId="535"/>
            <ac:spMk id="51" creationId="{9EE6F773-742A-491A-9A00-A2A150DF500A}"/>
          </ac:spMkLst>
        </pc:spChg>
        <pc:picChg chg="mod">
          <ac:chgData name="Felica Denton" userId="589e0a2c-a293-45be-a1a9-2bdda9382000" providerId="ADAL" clId="{9EC7D791-8ADB-4249-B005-8FF9C47DB4CE}" dt="2023-07-14T20:52:12.342" v="7860" actId="26606"/>
          <ac:picMkLst>
            <pc:docMk/>
            <pc:sldMk cId="3686775799" sldId="535"/>
            <ac:picMk id="9" creationId="{340645A2-FF3B-E4AD-D47F-73E330C9920B}"/>
          </ac:picMkLst>
        </pc:picChg>
      </pc:sldChg>
      <pc:sldChg chg="addSp delSp modSp mod modNotesTx">
        <pc:chgData name="Felica Denton" userId="589e0a2c-a293-45be-a1a9-2bdda9382000" providerId="ADAL" clId="{9EC7D791-8ADB-4249-B005-8FF9C47DB4CE}" dt="2023-08-15T20:36:00.440" v="22164" actId="20577"/>
        <pc:sldMkLst>
          <pc:docMk/>
          <pc:sldMk cId="4263235846" sldId="541"/>
        </pc:sldMkLst>
        <pc:spChg chg="mod">
          <ac:chgData name="Felica Denton" userId="589e0a2c-a293-45be-a1a9-2bdda9382000" providerId="ADAL" clId="{9EC7D791-8ADB-4249-B005-8FF9C47DB4CE}" dt="2023-07-14T14:47:51.302" v="597" actId="26606"/>
          <ac:spMkLst>
            <pc:docMk/>
            <pc:sldMk cId="4263235846" sldId="541"/>
            <ac:spMk id="2" creationId="{B1434A20-EAC8-450B-85B8-B760A45A88F7}"/>
          </ac:spMkLst>
        </pc:spChg>
        <pc:spChg chg="mod">
          <ac:chgData name="Felica Denton" userId="589e0a2c-a293-45be-a1a9-2bdda9382000" providerId="ADAL" clId="{9EC7D791-8ADB-4249-B005-8FF9C47DB4CE}" dt="2023-07-14T14:47:51.302" v="597" actId="26606"/>
          <ac:spMkLst>
            <pc:docMk/>
            <pc:sldMk cId="4263235846" sldId="541"/>
            <ac:spMk id="5" creationId="{B868E001-C992-4D4C-A9E3-694FF553B556}"/>
          </ac:spMkLst>
        </pc:spChg>
        <pc:spChg chg="add del">
          <ac:chgData name="Felica Denton" userId="589e0a2c-a293-45be-a1a9-2bdda9382000" providerId="ADAL" clId="{9EC7D791-8ADB-4249-B005-8FF9C47DB4CE}" dt="2023-07-14T14:47:51.302" v="597" actId="26606"/>
          <ac:spMkLst>
            <pc:docMk/>
            <pc:sldMk cId="4263235846" sldId="541"/>
            <ac:spMk id="92" creationId="{EDDBB197-D710-4A4F-A9CA-FD2177498BE8}"/>
          </ac:spMkLst>
        </pc:spChg>
        <pc:spChg chg="add del">
          <ac:chgData name="Felica Denton" userId="589e0a2c-a293-45be-a1a9-2bdda9382000" providerId="ADAL" clId="{9EC7D791-8ADB-4249-B005-8FF9C47DB4CE}" dt="2023-07-14T14:47:51.302" v="597" actId="26606"/>
          <ac:spMkLst>
            <pc:docMk/>
            <pc:sldMk cId="4263235846" sldId="541"/>
            <ac:spMk id="94" creationId="{975D1CFA-2CDB-4B64-BD9F-85744E8DA12F}"/>
          </ac:spMkLst>
        </pc:spChg>
        <pc:spChg chg="mod ord">
          <ac:chgData name="Felica Denton" userId="589e0a2c-a293-45be-a1a9-2bdda9382000" providerId="ADAL" clId="{9EC7D791-8ADB-4249-B005-8FF9C47DB4CE}" dt="2023-08-15T20:33:06.515" v="22051" actId="20577"/>
          <ac:spMkLst>
            <pc:docMk/>
            <pc:sldMk cId="4263235846" sldId="541"/>
            <ac:spMk id="107" creationId="{090B402E-54E1-4D08-8337-245169AF2EF3}"/>
          </ac:spMkLst>
        </pc:spChg>
        <pc:spChg chg="add del">
          <ac:chgData name="Felica Denton" userId="589e0a2c-a293-45be-a1a9-2bdda9382000" providerId="ADAL" clId="{9EC7D791-8ADB-4249-B005-8FF9C47DB4CE}" dt="2023-07-14T14:47:51.294" v="596" actId="26606"/>
          <ac:spMkLst>
            <pc:docMk/>
            <pc:sldMk cId="4263235846" sldId="541"/>
            <ac:spMk id="115" creationId="{9D25F302-27C5-414F-97F8-6EA0A6C028BA}"/>
          </ac:spMkLst>
        </pc:spChg>
        <pc:spChg chg="add del">
          <ac:chgData name="Felica Denton" userId="589e0a2c-a293-45be-a1a9-2bdda9382000" providerId="ADAL" clId="{9EC7D791-8ADB-4249-B005-8FF9C47DB4CE}" dt="2023-07-14T14:47:51.294" v="596" actId="26606"/>
          <ac:spMkLst>
            <pc:docMk/>
            <pc:sldMk cId="4263235846" sldId="541"/>
            <ac:spMk id="117" creationId="{830A36F8-48C2-4842-A87B-8CE8DF4E7FD2}"/>
          </ac:spMkLst>
        </pc:spChg>
        <pc:spChg chg="add del">
          <ac:chgData name="Felica Denton" userId="589e0a2c-a293-45be-a1a9-2bdda9382000" providerId="ADAL" clId="{9EC7D791-8ADB-4249-B005-8FF9C47DB4CE}" dt="2023-07-14T14:47:51.294" v="596" actId="26606"/>
          <ac:spMkLst>
            <pc:docMk/>
            <pc:sldMk cId="4263235846" sldId="541"/>
            <ac:spMk id="119" creationId="{8F451A30-466B-4996-9BA5-CD6ABCC6D558}"/>
          </ac:spMkLst>
        </pc:spChg>
        <pc:spChg chg="add">
          <ac:chgData name="Felica Denton" userId="589e0a2c-a293-45be-a1a9-2bdda9382000" providerId="ADAL" clId="{9EC7D791-8ADB-4249-B005-8FF9C47DB4CE}" dt="2023-07-14T14:47:51.302" v="597" actId="26606"/>
          <ac:spMkLst>
            <pc:docMk/>
            <pc:sldMk cId="4263235846" sldId="541"/>
            <ac:spMk id="121" creationId="{7B831B6F-405A-4B47-B9BB-5CA88F285844}"/>
          </ac:spMkLst>
        </pc:spChg>
        <pc:spChg chg="add">
          <ac:chgData name="Felica Denton" userId="589e0a2c-a293-45be-a1a9-2bdda9382000" providerId="ADAL" clId="{9EC7D791-8ADB-4249-B005-8FF9C47DB4CE}" dt="2023-07-14T14:47:51.302" v="597" actId="26606"/>
          <ac:spMkLst>
            <pc:docMk/>
            <pc:sldMk cId="4263235846" sldId="541"/>
            <ac:spMk id="122" creationId="{15109354-9C5D-4F8C-B0E6-D1043C7BF20A}"/>
          </ac:spMkLst>
        </pc:spChg>
        <pc:spChg chg="add">
          <ac:chgData name="Felica Denton" userId="589e0a2c-a293-45be-a1a9-2bdda9382000" providerId="ADAL" clId="{9EC7D791-8ADB-4249-B005-8FF9C47DB4CE}" dt="2023-07-14T14:47:51.302" v="597" actId="26606"/>
          <ac:spMkLst>
            <pc:docMk/>
            <pc:sldMk cId="4263235846" sldId="541"/>
            <ac:spMk id="123" creationId="{49B530FE-A87D-41A0-A920-ADC6539EAA44}"/>
          </ac:spMkLst>
        </pc:spChg>
        <pc:grpChg chg="add del">
          <ac:chgData name="Felica Denton" userId="589e0a2c-a293-45be-a1a9-2bdda9382000" providerId="ADAL" clId="{9EC7D791-8ADB-4249-B005-8FF9C47DB4CE}" dt="2023-07-14T14:47:51.302" v="597" actId="26606"/>
          <ac:grpSpMkLst>
            <pc:docMk/>
            <pc:sldMk cId="4263235846" sldId="541"/>
            <ac:grpSpMk id="96" creationId="{25EE5136-01F1-466C-962D-BA9B4C6757AA}"/>
          </ac:grpSpMkLst>
        </pc:grpChg>
        <pc:picChg chg="mod ord">
          <ac:chgData name="Felica Denton" userId="589e0a2c-a293-45be-a1a9-2bdda9382000" providerId="ADAL" clId="{9EC7D791-8ADB-4249-B005-8FF9C47DB4CE}" dt="2023-07-14T14:47:51.302" v="597" actId="26606"/>
          <ac:picMkLst>
            <pc:docMk/>
            <pc:sldMk cId="4263235846" sldId="541"/>
            <ac:picMk id="89" creationId="{45E2AE5D-4D13-89C4-21F3-0A23B8136D14}"/>
          </ac:picMkLst>
        </pc:picChg>
      </pc:sldChg>
      <pc:sldChg chg="addSp delSp modSp del mod delDesignElem chgLayout">
        <pc:chgData name="Felica Denton" userId="589e0a2c-a293-45be-a1a9-2bdda9382000" providerId="ADAL" clId="{9EC7D791-8ADB-4249-B005-8FF9C47DB4CE}" dt="2023-07-14T14:34:30.398" v="388" actId="2696"/>
        <pc:sldMkLst>
          <pc:docMk/>
          <pc:sldMk cId="1414660733" sldId="542"/>
        </pc:sldMkLst>
        <pc:spChg chg="mod ord">
          <ac:chgData name="Felica Denton" userId="589e0a2c-a293-45be-a1a9-2bdda9382000" providerId="ADAL" clId="{9EC7D791-8ADB-4249-B005-8FF9C47DB4CE}" dt="2023-07-14T14:29:18.892" v="355" actId="6264"/>
          <ac:spMkLst>
            <pc:docMk/>
            <pc:sldMk cId="1414660733" sldId="542"/>
            <ac:spMk id="2" creationId="{5AB79A2F-8CA1-4960-8741-0975F1044646}"/>
          </ac:spMkLst>
        </pc:spChg>
        <pc:spChg chg="mod ord">
          <ac:chgData name="Felica Denton" userId="589e0a2c-a293-45be-a1a9-2bdda9382000" providerId="ADAL" clId="{9EC7D791-8ADB-4249-B005-8FF9C47DB4CE}" dt="2023-07-14T14:29:18.892" v="355" actId="6264"/>
          <ac:spMkLst>
            <pc:docMk/>
            <pc:sldMk cId="1414660733" sldId="542"/>
            <ac:spMk id="4" creationId="{53AF6A7F-5B30-45C0-BE1C-49CF31A4AC5A}"/>
          </ac:spMkLst>
        </pc:spChg>
        <pc:spChg chg="mod ord">
          <ac:chgData name="Felica Denton" userId="589e0a2c-a293-45be-a1a9-2bdda9382000" providerId="ADAL" clId="{9EC7D791-8ADB-4249-B005-8FF9C47DB4CE}" dt="2023-07-14T14:29:18.892" v="355" actId="6264"/>
          <ac:spMkLst>
            <pc:docMk/>
            <pc:sldMk cId="1414660733" sldId="542"/>
            <ac:spMk id="5" creationId="{C7805416-D726-4DF0-9C8D-AE160850091F}"/>
          </ac:spMkLst>
        </pc:spChg>
        <pc:spChg chg="add del mod">
          <ac:chgData name="Felica Denton" userId="589e0a2c-a293-45be-a1a9-2bdda9382000" providerId="ADAL" clId="{9EC7D791-8ADB-4249-B005-8FF9C47DB4CE}" dt="2023-07-14T14:29:18.892" v="355" actId="6264"/>
          <ac:spMkLst>
            <pc:docMk/>
            <pc:sldMk cId="1414660733" sldId="542"/>
            <ac:spMk id="6" creationId="{932FA792-5F40-47D0-AA81-6BBFC0B61FF2}"/>
          </ac:spMkLst>
        </pc:spChg>
        <pc:spChg chg="add del mod">
          <ac:chgData name="Felica Denton" userId="589e0a2c-a293-45be-a1a9-2bdda9382000" providerId="ADAL" clId="{9EC7D791-8ADB-4249-B005-8FF9C47DB4CE}" dt="2023-07-14T14:29:18.892" v="355" actId="6264"/>
          <ac:spMkLst>
            <pc:docMk/>
            <pc:sldMk cId="1414660733" sldId="542"/>
            <ac:spMk id="7" creationId="{B1C1974E-D74B-4B85-9AAE-EACA837A38FB}"/>
          </ac:spMkLst>
        </pc:spChg>
        <pc:spChg chg="add del mod">
          <ac:chgData name="Felica Denton" userId="589e0a2c-a293-45be-a1a9-2bdda9382000" providerId="ADAL" clId="{9EC7D791-8ADB-4249-B005-8FF9C47DB4CE}" dt="2023-07-14T14:29:18.892" v="355" actId="6264"/>
          <ac:spMkLst>
            <pc:docMk/>
            <pc:sldMk cId="1414660733" sldId="542"/>
            <ac:spMk id="8" creationId="{5D0FDCB7-C8A9-4789-8213-688880077577}"/>
          </ac:spMkLst>
        </pc:spChg>
        <pc:spChg chg="add del mod">
          <ac:chgData name="Felica Denton" userId="589e0a2c-a293-45be-a1a9-2bdda9382000" providerId="ADAL" clId="{9EC7D791-8ADB-4249-B005-8FF9C47DB4CE}" dt="2023-07-14T14:29:18.892" v="355" actId="6264"/>
          <ac:spMkLst>
            <pc:docMk/>
            <pc:sldMk cId="1414660733" sldId="542"/>
            <ac:spMk id="9" creationId="{F23E4AED-120A-4CCF-B905-F01BED127F9E}"/>
          </ac:spMkLst>
        </pc:spChg>
        <pc:spChg chg="del">
          <ac:chgData name="Felica Denton" userId="589e0a2c-a293-45be-a1a9-2bdda9382000" providerId="ADAL" clId="{9EC7D791-8ADB-4249-B005-8FF9C47DB4CE}" dt="2023-07-14T14:29:18.892" v="355" actId="6264"/>
          <ac:spMkLst>
            <pc:docMk/>
            <pc:sldMk cId="1414660733" sldId="542"/>
            <ac:spMk id="19" creationId="{3A5B4632-C963-4296-86F0-79AA9EA5AE98}"/>
          </ac:spMkLst>
        </pc:spChg>
        <pc:graphicFrameChg chg="mod ord">
          <ac:chgData name="Felica Denton" userId="589e0a2c-a293-45be-a1a9-2bdda9382000" providerId="ADAL" clId="{9EC7D791-8ADB-4249-B005-8FF9C47DB4CE}" dt="2023-07-14T14:29:18.892" v="355" actId="6264"/>
          <ac:graphicFrameMkLst>
            <pc:docMk/>
            <pc:sldMk cId="1414660733" sldId="542"/>
            <ac:graphicFrameMk id="20" creationId="{141D80E8-0622-4A5A-1979-8909BDDD11F3}"/>
          </ac:graphicFrameMkLst>
        </pc:graphicFrameChg>
      </pc:sldChg>
      <pc:sldChg chg="del">
        <pc:chgData name="Felica Denton" userId="589e0a2c-a293-45be-a1a9-2bdda9382000" providerId="ADAL" clId="{9EC7D791-8ADB-4249-B005-8FF9C47DB4CE}" dt="2023-07-14T20:37:39.630" v="7454" actId="2696"/>
        <pc:sldMkLst>
          <pc:docMk/>
          <pc:sldMk cId="2984409621" sldId="543"/>
        </pc:sldMkLst>
      </pc:sldChg>
      <pc:sldChg chg="del">
        <pc:chgData name="Felica Denton" userId="589e0a2c-a293-45be-a1a9-2bdda9382000" providerId="ADAL" clId="{9EC7D791-8ADB-4249-B005-8FF9C47DB4CE}" dt="2023-07-14T20:29:51.689" v="7211" actId="2696"/>
        <pc:sldMkLst>
          <pc:docMk/>
          <pc:sldMk cId="2816145478" sldId="547"/>
        </pc:sldMkLst>
      </pc:sldChg>
      <pc:sldChg chg="addSp delSp modSp new mod ord setBg delDesignElem chgLayout modNotesTx">
        <pc:chgData name="Felica Denton" userId="589e0a2c-a293-45be-a1a9-2bdda9382000" providerId="ADAL" clId="{9EC7D791-8ADB-4249-B005-8FF9C47DB4CE}" dt="2023-08-03T18:06:22.888" v="13438" actId="20577"/>
        <pc:sldMkLst>
          <pc:docMk/>
          <pc:sldMk cId="1781108645" sldId="548"/>
        </pc:sldMkLst>
        <pc:spChg chg="mod ord">
          <ac:chgData name="Felica Denton" userId="589e0a2c-a293-45be-a1a9-2bdda9382000" providerId="ADAL" clId="{9EC7D791-8ADB-4249-B005-8FF9C47DB4CE}" dt="2023-07-14T18:54:19.344" v="4512" actId="26606"/>
          <ac:spMkLst>
            <pc:docMk/>
            <pc:sldMk cId="1781108645" sldId="548"/>
            <ac:spMk id="2" creationId="{652FBEA1-1ED1-4604-A8CE-E2C7B073713C}"/>
          </ac:spMkLst>
        </pc:spChg>
        <pc:spChg chg="del mod ord">
          <ac:chgData name="Felica Denton" userId="589e0a2c-a293-45be-a1a9-2bdda9382000" providerId="ADAL" clId="{9EC7D791-8ADB-4249-B005-8FF9C47DB4CE}" dt="2023-07-14T15:01:56.250" v="1105" actId="700"/>
          <ac:spMkLst>
            <pc:docMk/>
            <pc:sldMk cId="1781108645" sldId="548"/>
            <ac:spMk id="3" creationId="{C73C622B-8E28-43C3-9568-87445A22F589}"/>
          </ac:spMkLst>
        </pc:spChg>
        <pc:spChg chg="mod ord">
          <ac:chgData name="Felica Denton" userId="589e0a2c-a293-45be-a1a9-2bdda9382000" providerId="ADAL" clId="{9EC7D791-8ADB-4249-B005-8FF9C47DB4CE}" dt="2023-07-14T18:54:19.344" v="4512" actId="26606"/>
          <ac:spMkLst>
            <pc:docMk/>
            <pc:sldMk cId="1781108645" sldId="548"/>
            <ac:spMk id="4" creationId="{D1B6C16B-F256-447D-872C-747FB896499C}"/>
          </ac:spMkLst>
        </pc:spChg>
        <pc:spChg chg="mod ord">
          <ac:chgData name="Felica Denton" userId="589e0a2c-a293-45be-a1a9-2bdda9382000" providerId="ADAL" clId="{9EC7D791-8ADB-4249-B005-8FF9C47DB4CE}" dt="2023-07-14T18:54:19.344" v="4512" actId="26606"/>
          <ac:spMkLst>
            <pc:docMk/>
            <pc:sldMk cId="1781108645" sldId="548"/>
            <ac:spMk id="5" creationId="{371D2307-8A15-41F6-85CC-222AFCDE53F9}"/>
          </ac:spMkLst>
        </pc:spChg>
        <pc:spChg chg="add mod ord">
          <ac:chgData name="Felica Denton" userId="589e0a2c-a293-45be-a1a9-2bdda9382000" providerId="ADAL" clId="{9EC7D791-8ADB-4249-B005-8FF9C47DB4CE}" dt="2023-07-14T19:00:11.460" v="4601" actId="12"/>
          <ac:spMkLst>
            <pc:docMk/>
            <pc:sldMk cId="1781108645" sldId="548"/>
            <ac:spMk id="6" creationId="{FAB85E56-B9BD-4C23-8BD4-AAD0927FB221}"/>
          </ac:spMkLst>
        </pc:spChg>
        <pc:spChg chg="add del">
          <ac:chgData name="Felica Denton" userId="589e0a2c-a293-45be-a1a9-2bdda9382000" providerId="ADAL" clId="{9EC7D791-8ADB-4249-B005-8FF9C47DB4CE}" dt="2023-07-14T15:01:56.250" v="1105" actId="700"/>
          <ac:spMkLst>
            <pc:docMk/>
            <pc:sldMk cId="1781108645" sldId="548"/>
            <ac:spMk id="10" creationId="{4E1BEB12-92AF-4445-98AD-4C7756E7C93B}"/>
          </ac:spMkLst>
        </pc:spChg>
        <pc:spChg chg="add del">
          <ac:chgData name="Felica Denton" userId="589e0a2c-a293-45be-a1a9-2bdda9382000" providerId="ADAL" clId="{9EC7D791-8ADB-4249-B005-8FF9C47DB4CE}" dt="2023-07-14T15:01:56.250" v="1105" actId="700"/>
          <ac:spMkLst>
            <pc:docMk/>
            <pc:sldMk cId="1781108645" sldId="548"/>
            <ac:spMk id="12" creationId="{D0522C2C-7B5C-48A7-A969-03941E5D2E76}"/>
          </ac:spMkLst>
        </pc:spChg>
        <pc:spChg chg="add">
          <ac:chgData name="Felica Denton" userId="589e0a2c-a293-45be-a1a9-2bdda9382000" providerId="ADAL" clId="{9EC7D791-8ADB-4249-B005-8FF9C47DB4CE}" dt="2023-07-14T18:54:19.344" v="4512" actId="26606"/>
          <ac:spMkLst>
            <pc:docMk/>
            <pc:sldMk cId="1781108645" sldId="548"/>
            <ac:spMk id="13" creationId="{32AEEBC8-9D30-42EF-95F2-386C2653FBF0}"/>
          </ac:spMkLst>
        </pc:spChg>
        <pc:spChg chg="add del">
          <ac:chgData name="Felica Denton" userId="589e0a2c-a293-45be-a1a9-2bdda9382000" providerId="ADAL" clId="{9EC7D791-8ADB-4249-B005-8FF9C47DB4CE}" dt="2023-07-14T15:01:56.250" v="1105" actId="700"/>
          <ac:spMkLst>
            <pc:docMk/>
            <pc:sldMk cId="1781108645" sldId="548"/>
            <ac:spMk id="14" creationId="{9C682A1A-5B2D-4111-BBD6-620165633E5B}"/>
          </ac:spMkLst>
        </pc:spChg>
        <pc:spChg chg="add">
          <ac:chgData name="Felica Denton" userId="589e0a2c-a293-45be-a1a9-2bdda9382000" providerId="ADAL" clId="{9EC7D791-8ADB-4249-B005-8FF9C47DB4CE}" dt="2023-07-14T18:54:19.344" v="4512" actId="26606"/>
          <ac:spMkLst>
            <pc:docMk/>
            <pc:sldMk cId="1781108645" sldId="548"/>
            <ac:spMk id="15" creationId="{2E92FA66-67D7-4CB4-94D3-E643A9AD4757}"/>
          </ac:spMkLst>
        </pc:spChg>
        <pc:spChg chg="add del">
          <ac:chgData name="Felica Denton" userId="589e0a2c-a293-45be-a1a9-2bdda9382000" providerId="ADAL" clId="{9EC7D791-8ADB-4249-B005-8FF9C47DB4CE}" dt="2023-07-14T15:01:56.250" v="1105" actId="700"/>
          <ac:spMkLst>
            <pc:docMk/>
            <pc:sldMk cId="1781108645" sldId="548"/>
            <ac:spMk id="16" creationId="{D6EE29F2-D77F-4BD0-A20B-334D316A1C9D}"/>
          </ac:spMkLst>
        </pc:spChg>
        <pc:spChg chg="add del">
          <ac:chgData name="Felica Denton" userId="589e0a2c-a293-45be-a1a9-2bdda9382000" providerId="ADAL" clId="{9EC7D791-8ADB-4249-B005-8FF9C47DB4CE}" dt="2023-07-14T15:01:56.250" v="1105" actId="700"/>
          <ac:spMkLst>
            <pc:docMk/>
            <pc:sldMk cId="1781108645" sldId="548"/>
            <ac:spMk id="18" creationId="{22D09ED2-868F-42C6-866E-F92E0CEF314F}"/>
          </ac:spMkLst>
        </pc:spChg>
        <pc:picChg chg="add mod ord">
          <ac:chgData name="Felica Denton" userId="589e0a2c-a293-45be-a1a9-2bdda9382000" providerId="ADAL" clId="{9EC7D791-8ADB-4249-B005-8FF9C47DB4CE}" dt="2023-07-14T18:54:19.344" v="4512" actId="26606"/>
          <ac:picMkLst>
            <pc:docMk/>
            <pc:sldMk cId="1781108645" sldId="548"/>
            <ac:picMk id="8" creationId="{F3829B6A-9C80-4C72-9DCA-DF3B1A2D9C52}"/>
          </ac:picMkLst>
        </pc:picChg>
      </pc:sldChg>
      <pc:sldChg chg="addSp delSp modSp add del mod delDesignElem chgLayout">
        <pc:chgData name="Felica Denton" userId="589e0a2c-a293-45be-a1a9-2bdda9382000" providerId="ADAL" clId="{9EC7D791-8ADB-4249-B005-8FF9C47DB4CE}" dt="2023-07-14T18:32:48.162" v="3817" actId="2696"/>
        <pc:sldMkLst>
          <pc:docMk/>
          <pc:sldMk cId="1293759590" sldId="549"/>
        </pc:sldMkLst>
        <pc:spChg chg="mod ord">
          <ac:chgData name="Felica Denton" userId="589e0a2c-a293-45be-a1a9-2bdda9382000" providerId="ADAL" clId="{9EC7D791-8ADB-4249-B005-8FF9C47DB4CE}" dt="2023-07-14T15:08:22.906" v="1169" actId="700"/>
          <ac:spMkLst>
            <pc:docMk/>
            <pc:sldMk cId="1293759590" sldId="549"/>
            <ac:spMk id="2" creationId="{B1434A20-EAC8-450B-85B8-B760A45A88F7}"/>
          </ac:spMkLst>
        </pc:spChg>
        <pc:spChg chg="mod ord">
          <ac:chgData name="Felica Denton" userId="589e0a2c-a293-45be-a1a9-2bdda9382000" providerId="ADAL" clId="{9EC7D791-8ADB-4249-B005-8FF9C47DB4CE}" dt="2023-07-14T15:08:22.906" v="1169" actId="700"/>
          <ac:spMkLst>
            <pc:docMk/>
            <pc:sldMk cId="1293759590" sldId="549"/>
            <ac:spMk id="5" creationId="{B868E001-C992-4D4C-A9E3-694FF553B556}"/>
          </ac:spMkLst>
        </pc:spChg>
        <pc:spChg chg="del">
          <ac:chgData name="Felica Denton" userId="589e0a2c-a293-45be-a1a9-2bdda9382000" providerId="ADAL" clId="{9EC7D791-8ADB-4249-B005-8FF9C47DB4CE}" dt="2023-07-14T14:53:48.664" v="839" actId="26606"/>
          <ac:spMkLst>
            <pc:docMk/>
            <pc:sldMk cId="1293759590" sldId="549"/>
            <ac:spMk id="92" creationId="{EDDBB197-D710-4A4F-A9CA-FD2177498BE8}"/>
          </ac:spMkLst>
        </pc:spChg>
        <pc:spChg chg="del">
          <ac:chgData name="Felica Denton" userId="589e0a2c-a293-45be-a1a9-2bdda9382000" providerId="ADAL" clId="{9EC7D791-8ADB-4249-B005-8FF9C47DB4CE}" dt="2023-07-14T14:53:48.664" v="839" actId="26606"/>
          <ac:spMkLst>
            <pc:docMk/>
            <pc:sldMk cId="1293759590" sldId="549"/>
            <ac:spMk id="94" creationId="{975D1CFA-2CDB-4B64-BD9F-85744E8DA12F}"/>
          </ac:spMkLst>
        </pc:spChg>
        <pc:spChg chg="mod ord">
          <ac:chgData name="Felica Denton" userId="589e0a2c-a293-45be-a1a9-2bdda9382000" providerId="ADAL" clId="{9EC7D791-8ADB-4249-B005-8FF9C47DB4CE}" dt="2023-07-14T16:49:56.278" v="3028" actId="14100"/>
          <ac:spMkLst>
            <pc:docMk/>
            <pc:sldMk cId="1293759590" sldId="549"/>
            <ac:spMk id="107" creationId="{090B402E-54E1-4D08-8337-245169AF2EF3}"/>
          </ac:spMkLst>
        </pc:spChg>
        <pc:spChg chg="add del">
          <ac:chgData name="Felica Denton" userId="589e0a2c-a293-45be-a1a9-2bdda9382000" providerId="ADAL" clId="{9EC7D791-8ADB-4249-B005-8FF9C47DB4CE}" dt="2023-07-14T15:08:22.906" v="1169" actId="700"/>
          <ac:spMkLst>
            <pc:docMk/>
            <pc:sldMk cId="1293759590" sldId="549"/>
            <ac:spMk id="115" creationId="{1CD81A2A-6ED4-4EF4-A14C-912D31E14800}"/>
          </ac:spMkLst>
        </pc:spChg>
        <pc:spChg chg="add del">
          <ac:chgData name="Felica Denton" userId="589e0a2c-a293-45be-a1a9-2bdda9382000" providerId="ADAL" clId="{9EC7D791-8ADB-4249-B005-8FF9C47DB4CE}" dt="2023-07-14T15:08:22.906" v="1169" actId="700"/>
          <ac:spMkLst>
            <pc:docMk/>
            <pc:sldMk cId="1293759590" sldId="549"/>
            <ac:spMk id="117" creationId="{1661932C-CA15-4E17-B115-FAE7CBEE4789}"/>
          </ac:spMkLst>
        </pc:spChg>
        <pc:spChg chg="add del">
          <ac:chgData name="Felica Denton" userId="589e0a2c-a293-45be-a1a9-2bdda9382000" providerId="ADAL" clId="{9EC7D791-8ADB-4249-B005-8FF9C47DB4CE}" dt="2023-07-14T15:08:22.906" v="1169" actId="700"/>
          <ac:spMkLst>
            <pc:docMk/>
            <pc:sldMk cId="1293759590" sldId="549"/>
            <ac:spMk id="119" creationId="{8590ADD5-9383-4D3D-9047-3DA2593CCB5D}"/>
          </ac:spMkLst>
        </pc:spChg>
        <pc:spChg chg="add del">
          <ac:chgData name="Felica Denton" userId="589e0a2c-a293-45be-a1a9-2bdda9382000" providerId="ADAL" clId="{9EC7D791-8ADB-4249-B005-8FF9C47DB4CE}" dt="2023-07-14T15:08:22.906" v="1169" actId="700"/>
          <ac:spMkLst>
            <pc:docMk/>
            <pc:sldMk cId="1293759590" sldId="549"/>
            <ac:spMk id="121" creationId="{DABE3E45-88CF-45D8-8D40-C773324D93F6}"/>
          </ac:spMkLst>
        </pc:spChg>
        <pc:spChg chg="add del">
          <ac:chgData name="Felica Denton" userId="589e0a2c-a293-45be-a1a9-2bdda9382000" providerId="ADAL" clId="{9EC7D791-8ADB-4249-B005-8FF9C47DB4CE}" dt="2023-07-14T15:08:22.906" v="1169" actId="700"/>
          <ac:spMkLst>
            <pc:docMk/>
            <pc:sldMk cId="1293759590" sldId="549"/>
            <ac:spMk id="125" creationId="{B91ECDA9-56DC-4270-8F33-01C5637B8CEB}"/>
          </ac:spMkLst>
        </pc:spChg>
        <pc:spChg chg="add del">
          <ac:chgData name="Felica Denton" userId="589e0a2c-a293-45be-a1a9-2bdda9382000" providerId="ADAL" clId="{9EC7D791-8ADB-4249-B005-8FF9C47DB4CE}" dt="2023-07-14T15:08:22.906" v="1169" actId="700"/>
          <ac:spMkLst>
            <pc:docMk/>
            <pc:sldMk cId="1293759590" sldId="549"/>
            <ac:spMk id="127" creationId="{75F47824-961D-465D-84F9-EAE11BC6173B}"/>
          </ac:spMkLst>
        </pc:spChg>
        <pc:spChg chg="add del">
          <ac:chgData name="Felica Denton" userId="589e0a2c-a293-45be-a1a9-2bdda9382000" providerId="ADAL" clId="{9EC7D791-8ADB-4249-B005-8FF9C47DB4CE}" dt="2023-07-14T15:08:22.906" v="1169" actId="700"/>
          <ac:spMkLst>
            <pc:docMk/>
            <pc:sldMk cId="1293759590" sldId="549"/>
            <ac:spMk id="129" creationId="{FEC9DA3E-C1D7-472D-B7C0-F71AE41FBA23}"/>
          </ac:spMkLst>
        </pc:spChg>
        <pc:grpChg chg="del">
          <ac:chgData name="Felica Denton" userId="589e0a2c-a293-45be-a1a9-2bdda9382000" providerId="ADAL" clId="{9EC7D791-8ADB-4249-B005-8FF9C47DB4CE}" dt="2023-07-14T14:53:48.664" v="839" actId="26606"/>
          <ac:grpSpMkLst>
            <pc:docMk/>
            <pc:sldMk cId="1293759590" sldId="549"/>
            <ac:grpSpMk id="96" creationId="{25EE5136-01F1-466C-962D-BA9B4C6757AA}"/>
          </ac:grpSpMkLst>
        </pc:grpChg>
        <pc:picChg chg="mod">
          <ac:chgData name="Felica Denton" userId="589e0a2c-a293-45be-a1a9-2bdda9382000" providerId="ADAL" clId="{9EC7D791-8ADB-4249-B005-8FF9C47DB4CE}" dt="2023-07-14T16:50:09.132" v="3031" actId="14100"/>
          <ac:picMkLst>
            <pc:docMk/>
            <pc:sldMk cId="1293759590" sldId="549"/>
            <ac:picMk id="89" creationId="{45E2AE5D-4D13-89C4-21F3-0A23B8136D14}"/>
          </ac:picMkLst>
        </pc:picChg>
        <pc:cxnChg chg="add del">
          <ac:chgData name="Felica Denton" userId="589e0a2c-a293-45be-a1a9-2bdda9382000" providerId="ADAL" clId="{9EC7D791-8ADB-4249-B005-8FF9C47DB4CE}" dt="2023-07-14T15:08:22.906" v="1169" actId="700"/>
          <ac:cxnSpMkLst>
            <pc:docMk/>
            <pc:sldMk cId="1293759590" sldId="549"/>
            <ac:cxnSpMk id="123" creationId="{49CD1692-827B-4C8D-B4A1-134FD04CF45C}"/>
          </ac:cxnSpMkLst>
        </pc:cxnChg>
      </pc:sldChg>
      <pc:sldChg chg="modSp add del mod ord">
        <pc:chgData name="Felica Denton" userId="589e0a2c-a293-45be-a1a9-2bdda9382000" providerId="ADAL" clId="{9EC7D791-8ADB-4249-B005-8FF9C47DB4CE}" dt="2023-07-14T20:31:22.041" v="7221" actId="2696"/>
        <pc:sldMkLst>
          <pc:docMk/>
          <pc:sldMk cId="3151516757" sldId="550"/>
        </pc:sldMkLst>
        <pc:spChg chg="mod">
          <ac:chgData name="Felica Denton" userId="589e0a2c-a293-45be-a1a9-2bdda9382000" providerId="ADAL" clId="{9EC7D791-8ADB-4249-B005-8FF9C47DB4CE}" dt="2023-07-14T14:23:26.097" v="33" actId="6549"/>
          <ac:spMkLst>
            <pc:docMk/>
            <pc:sldMk cId="3151516757" sldId="550"/>
            <ac:spMk id="2" creationId="{9A09EFE6-D0CA-5C46-A6E8-B16096AAC233}"/>
          </ac:spMkLst>
        </pc:spChg>
      </pc:sldChg>
      <pc:sldChg chg="addSp delSp modSp add mod setClrOvrMap modNotesTx">
        <pc:chgData name="Felica Denton" userId="589e0a2c-a293-45be-a1a9-2bdda9382000" providerId="ADAL" clId="{9EC7D791-8ADB-4249-B005-8FF9C47DB4CE}" dt="2023-08-15T19:32:19.994" v="22036" actId="27636"/>
        <pc:sldMkLst>
          <pc:docMk/>
          <pc:sldMk cId="724265054" sldId="551"/>
        </pc:sldMkLst>
        <pc:spChg chg="mod">
          <ac:chgData name="Felica Denton" userId="589e0a2c-a293-45be-a1a9-2bdda9382000" providerId="ADAL" clId="{9EC7D791-8ADB-4249-B005-8FF9C47DB4CE}" dt="2023-08-15T19:32:19.994" v="22036" actId="27636"/>
          <ac:spMkLst>
            <pc:docMk/>
            <pc:sldMk cId="724265054" sldId="551"/>
            <ac:spMk id="2" creationId="{9A09EFE6-D0CA-5C46-A6E8-B16096AAC233}"/>
          </ac:spMkLst>
        </pc:spChg>
        <pc:spChg chg="mod">
          <ac:chgData name="Felica Denton" userId="589e0a2c-a293-45be-a1a9-2bdda9382000" providerId="ADAL" clId="{9EC7D791-8ADB-4249-B005-8FF9C47DB4CE}" dt="2023-07-14T16:38:01.650" v="2991" actId="26606"/>
          <ac:spMkLst>
            <pc:docMk/>
            <pc:sldMk cId="724265054" sldId="551"/>
            <ac:spMk id="5" creationId="{1391C567-675D-6149-8804-28A1E7120CA1}"/>
          </ac:spMkLst>
        </pc:spChg>
        <pc:spChg chg="add del">
          <ac:chgData name="Felica Denton" userId="589e0a2c-a293-45be-a1a9-2bdda9382000" providerId="ADAL" clId="{9EC7D791-8ADB-4249-B005-8FF9C47DB4CE}" dt="2023-07-14T14:32:44.660" v="366" actId="26606"/>
          <ac:spMkLst>
            <pc:docMk/>
            <pc:sldMk cId="724265054" sldId="551"/>
            <ac:spMk id="45" creationId="{9CC67894-1D18-43E0-B8E1-ECF37EB0D4B5}"/>
          </ac:spMkLst>
        </pc:spChg>
        <pc:spChg chg="add del">
          <ac:chgData name="Felica Denton" userId="589e0a2c-a293-45be-a1a9-2bdda9382000" providerId="ADAL" clId="{9EC7D791-8ADB-4249-B005-8FF9C47DB4CE}" dt="2023-07-14T14:32:44.660" v="366" actId="26606"/>
          <ac:spMkLst>
            <pc:docMk/>
            <pc:sldMk cId="724265054" sldId="551"/>
            <ac:spMk id="52" creationId="{A13E3398-4840-4DA1-B674-51AE569B24F9}"/>
          </ac:spMkLst>
        </pc:spChg>
        <pc:spChg chg="add del">
          <ac:chgData name="Felica Denton" userId="589e0a2c-a293-45be-a1a9-2bdda9382000" providerId="ADAL" clId="{9EC7D791-8ADB-4249-B005-8FF9C47DB4CE}" dt="2023-07-14T14:32:44.660" v="366" actId="26606"/>
          <ac:spMkLst>
            <pc:docMk/>
            <pc:sldMk cId="724265054" sldId="551"/>
            <ac:spMk id="53" creationId="{83306AB0-8BF5-43D5-B5E2-C53EA0783845}"/>
          </ac:spMkLst>
        </pc:spChg>
        <pc:spChg chg="add del">
          <ac:chgData name="Felica Denton" userId="589e0a2c-a293-45be-a1a9-2bdda9382000" providerId="ADAL" clId="{9EC7D791-8ADB-4249-B005-8FF9C47DB4CE}" dt="2023-07-14T14:32:13.331" v="357" actId="26606"/>
          <ac:spMkLst>
            <pc:docMk/>
            <pc:sldMk cId="724265054" sldId="551"/>
            <ac:spMk id="58" creationId="{B50AB553-2A96-4A92-96F2-93548E096954}"/>
          </ac:spMkLst>
        </pc:spChg>
        <pc:spChg chg="add del">
          <ac:chgData name="Felica Denton" userId="589e0a2c-a293-45be-a1a9-2bdda9382000" providerId="ADAL" clId="{9EC7D791-8ADB-4249-B005-8FF9C47DB4CE}" dt="2023-07-14T14:32:21.202" v="359" actId="26606"/>
          <ac:spMkLst>
            <pc:docMk/>
            <pc:sldMk cId="724265054" sldId="551"/>
            <ac:spMk id="60" creationId="{B50AB553-2A96-4A92-96F2-93548E096954}"/>
          </ac:spMkLst>
        </pc:spChg>
        <pc:spChg chg="add del">
          <ac:chgData name="Felica Denton" userId="589e0a2c-a293-45be-a1a9-2bdda9382000" providerId="ADAL" clId="{9EC7D791-8ADB-4249-B005-8FF9C47DB4CE}" dt="2023-07-14T14:32:23.794" v="361" actId="26606"/>
          <ac:spMkLst>
            <pc:docMk/>
            <pc:sldMk cId="724265054" sldId="551"/>
            <ac:spMk id="62" creationId="{B50AB553-2A96-4A92-96F2-93548E096954}"/>
          </ac:spMkLst>
        </pc:spChg>
        <pc:spChg chg="add del">
          <ac:chgData name="Felica Denton" userId="589e0a2c-a293-45be-a1a9-2bdda9382000" providerId="ADAL" clId="{9EC7D791-8ADB-4249-B005-8FF9C47DB4CE}" dt="2023-07-14T14:32:31.329" v="363" actId="26606"/>
          <ac:spMkLst>
            <pc:docMk/>
            <pc:sldMk cId="724265054" sldId="551"/>
            <ac:spMk id="64" creationId="{B50AB553-2A96-4A92-96F2-93548E096954}"/>
          </ac:spMkLst>
        </pc:spChg>
        <pc:spChg chg="add del">
          <ac:chgData name="Felica Denton" userId="589e0a2c-a293-45be-a1a9-2bdda9382000" providerId="ADAL" clId="{9EC7D791-8ADB-4249-B005-8FF9C47DB4CE}" dt="2023-07-14T14:32:44.619" v="365" actId="26606"/>
          <ac:spMkLst>
            <pc:docMk/>
            <pc:sldMk cId="724265054" sldId="551"/>
            <ac:spMk id="66" creationId="{E02239D2-A05D-4A1C-9F06-FBA7FC730E1B}"/>
          </ac:spMkLst>
        </pc:spChg>
        <pc:spChg chg="add del">
          <ac:chgData name="Felica Denton" userId="589e0a2c-a293-45be-a1a9-2bdda9382000" providerId="ADAL" clId="{9EC7D791-8ADB-4249-B005-8FF9C47DB4CE}" dt="2023-07-14T14:33:11.805" v="372" actId="26606"/>
          <ac:spMkLst>
            <pc:docMk/>
            <pc:sldMk cId="724265054" sldId="551"/>
            <ac:spMk id="68" creationId="{6CC7D015-0DD8-420F-A568-AC4FEDC41251}"/>
          </ac:spMkLst>
        </pc:spChg>
        <pc:spChg chg="add del">
          <ac:chgData name="Felica Denton" userId="589e0a2c-a293-45be-a1a9-2bdda9382000" providerId="ADAL" clId="{9EC7D791-8ADB-4249-B005-8FF9C47DB4CE}" dt="2023-07-14T14:33:11.805" v="372" actId="26606"/>
          <ac:spMkLst>
            <pc:docMk/>
            <pc:sldMk cId="724265054" sldId="551"/>
            <ac:spMk id="69" creationId="{DC595556-C814-4F1F-B0E5-71812F38A8CD}"/>
          </ac:spMkLst>
        </pc:spChg>
        <pc:spChg chg="add del">
          <ac:chgData name="Felica Denton" userId="589e0a2c-a293-45be-a1a9-2bdda9382000" providerId="ADAL" clId="{9EC7D791-8ADB-4249-B005-8FF9C47DB4CE}" dt="2023-07-14T14:33:07.712" v="369" actId="26606"/>
          <ac:spMkLst>
            <pc:docMk/>
            <pc:sldMk cId="724265054" sldId="551"/>
            <ac:spMk id="74" creationId="{1A9F7B4E-B03D-4F64-BE33-00D074458D45}"/>
          </ac:spMkLst>
        </pc:spChg>
        <pc:spChg chg="add del">
          <ac:chgData name="Felica Denton" userId="589e0a2c-a293-45be-a1a9-2bdda9382000" providerId="ADAL" clId="{9EC7D791-8ADB-4249-B005-8FF9C47DB4CE}" dt="2023-07-14T14:33:07.712" v="369" actId="26606"/>
          <ac:spMkLst>
            <pc:docMk/>
            <pc:sldMk cId="724265054" sldId="551"/>
            <ac:spMk id="76" creationId="{7E2BE7F7-CA89-4002-ACCE-A478AEA24F5E}"/>
          </ac:spMkLst>
        </pc:spChg>
        <pc:spChg chg="add del">
          <ac:chgData name="Felica Denton" userId="589e0a2c-a293-45be-a1a9-2bdda9382000" providerId="ADAL" clId="{9EC7D791-8ADB-4249-B005-8FF9C47DB4CE}" dt="2023-07-14T14:33:11.781" v="371" actId="26606"/>
          <ac:spMkLst>
            <pc:docMk/>
            <pc:sldMk cId="724265054" sldId="551"/>
            <ac:spMk id="78" creationId="{56688E73-49B9-4052-A836-D248C825D70D}"/>
          </ac:spMkLst>
        </pc:spChg>
        <pc:spChg chg="add del">
          <ac:chgData name="Felica Denton" userId="589e0a2c-a293-45be-a1a9-2bdda9382000" providerId="ADAL" clId="{9EC7D791-8ADB-4249-B005-8FF9C47DB4CE}" dt="2023-07-14T14:33:11.781" v="371" actId="26606"/>
          <ac:spMkLst>
            <pc:docMk/>
            <pc:sldMk cId="724265054" sldId="551"/>
            <ac:spMk id="79" creationId="{5B6AEE0C-07FE-4154-BC7C-2F20530BC556}"/>
          </ac:spMkLst>
        </pc:spChg>
        <pc:spChg chg="add del">
          <ac:chgData name="Felica Denton" userId="589e0a2c-a293-45be-a1a9-2bdda9382000" providerId="ADAL" clId="{9EC7D791-8ADB-4249-B005-8FF9C47DB4CE}" dt="2023-07-14T14:33:58.035" v="387" actId="26606"/>
          <ac:spMkLst>
            <pc:docMk/>
            <pc:sldMk cId="724265054" sldId="551"/>
            <ac:spMk id="81" creationId="{8F90786E-B72D-4C32-BDCE-A170B007822D}"/>
          </ac:spMkLst>
        </pc:spChg>
        <pc:spChg chg="add del">
          <ac:chgData name="Felica Denton" userId="589e0a2c-a293-45be-a1a9-2bdda9382000" providerId="ADAL" clId="{9EC7D791-8ADB-4249-B005-8FF9C47DB4CE}" dt="2023-07-14T14:33:58.035" v="387" actId="26606"/>
          <ac:spMkLst>
            <pc:docMk/>
            <pc:sldMk cId="724265054" sldId="551"/>
            <ac:spMk id="82" creationId="{5E46F2E7-848F-4A6C-A098-4764FDEA771A}"/>
          </ac:spMkLst>
        </pc:spChg>
        <pc:spChg chg="add del">
          <ac:chgData name="Felica Denton" userId="589e0a2c-a293-45be-a1a9-2bdda9382000" providerId="ADAL" clId="{9EC7D791-8ADB-4249-B005-8FF9C47DB4CE}" dt="2023-07-14T14:36:00.804" v="393" actId="26606"/>
          <ac:spMkLst>
            <pc:docMk/>
            <pc:sldMk cId="724265054" sldId="551"/>
            <ac:spMk id="87" creationId="{8F90786E-B72D-4C32-BDCE-A170B007822D}"/>
          </ac:spMkLst>
        </pc:spChg>
        <pc:spChg chg="add del">
          <ac:chgData name="Felica Denton" userId="589e0a2c-a293-45be-a1a9-2bdda9382000" providerId="ADAL" clId="{9EC7D791-8ADB-4249-B005-8FF9C47DB4CE}" dt="2023-07-14T14:36:00.804" v="393" actId="26606"/>
          <ac:spMkLst>
            <pc:docMk/>
            <pc:sldMk cId="724265054" sldId="551"/>
            <ac:spMk id="89" creationId="{5E46F2E7-848F-4A6C-A098-4764FDEA771A}"/>
          </ac:spMkLst>
        </pc:spChg>
        <pc:spChg chg="add del">
          <ac:chgData name="Felica Denton" userId="589e0a2c-a293-45be-a1a9-2bdda9382000" providerId="ADAL" clId="{9EC7D791-8ADB-4249-B005-8FF9C47DB4CE}" dt="2023-07-14T14:35:42.171" v="390" actId="26606"/>
          <ac:spMkLst>
            <pc:docMk/>
            <pc:sldMk cId="724265054" sldId="551"/>
            <ac:spMk id="94" creationId="{B50AB553-2A96-4A92-96F2-93548E096954}"/>
          </ac:spMkLst>
        </pc:spChg>
        <pc:spChg chg="add del">
          <ac:chgData name="Felica Denton" userId="589e0a2c-a293-45be-a1a9-2bdda9382000" providerId="ADAL" clId="{9EC7D791-8ADB-4249-B005-8FF9C47DB4CE}" dt="2023-07-14T14:36:00.789" v="392" actId="26606"/>
          <ac:spMkLst>
            <pc:docMk/>
            <pc:sldMk cId="724265054" sldId="551"/>
            <ac:spMk id="96" creationId="{B50AB553-2A96-4A92-96F2-93548E096954}"/>
          </ac:spMkLst>
        </pc:spChg>
        <pc:spChg chg="add del">
          <ac:chgData name="Felica Denton" userId="589e0a2c-a293-45be-a1a9-2bdda9382000" providerId="ADAL" clId="{9EC7D791-8ADB-4249-B005-8FF9C47DB4CE}" dt="2023-07-14T16:38:01.650" v="2991" actId="26606"/>
          <ac:spMkLst>
            <pc:docMk/>
            <pc:sldMk cId="724265054" sldId="551"/>
            <ac:spMk id="98" creationId="{8F90786E-B72D-4C32-BDCE-A170B007822D}"/>
          </ac:spMkLst>
        </pc:spChg>
        <pc:spChg chg="add del">
          <ac:chgData name="Felica Denton" userId="589e0a2c-a293-45be-a1a9-2bdda9382000" providerId="ADAL" clId="{9EC7D791-8ADB-4249-B005-8FF9C47DB4CE}" dt="2023-07-14T16:38:01.650" v="2991" actId="26606"/>
          <ac:spMkLst>
            <pc:docMk/>
            <pc:sldMk cId="724265054" sldId="551"/>
            <ac:spMk id="99" creationId="{5E46F2E7-848F-4A6C-A098-4764FDEA771A}"/>
          </ac:spMkLst>
        </pc:spChg>
        <pc:spChg chg="add del">
          <ac:chgData name="Felica Denton" userId="589e0a2c-a293-45be-a1a9-2bdda9382000" providerId="ADAL" clId="{9EC7D791-8ADB-4249-B005-8FF9C47DB4CE}" dt="2023-07-14T16:38:01.605" v="2990" actId="26606"/>
          <ac:spMkLst>
            <pc:docMk/>
            <pc:sldMk cId="724265054" sldId="551"/>
            <ac:spMk id="104" creationId="{B50AB553-2A96-4A92-96F2-93548E096954}"/>
          </ac:spMkLst>
        </pc:spChg>
        <pc:spChg chg="add">
          <ac:chgData name="Felica Denton" userId="589e0a2c-a293-45be-a1a9-2bdda9382000" providerId="ADAL" clId="{9EC7D791-8ADB-4249-B005-8FF9C47DB4CE}" dt="2023-07-14T16:38:01.650" v="2991" actId="26606"/>
          <ac:spMkLst>
            <pc:docMk/>
            <pc:sldMk cId="724265054" sldId="551"/>
            <ac:spMk id="106" creationId="{59383CF9-23B5-4335-9B21-1791C4CF1C75}"/>
          </ac:spMkLst>
        </pc:spChg>
        <pc:spChg chg="add">
          <ac:chgData name="Felica Denton" userId="589e0a2c-a293-45be-a1a9-2bdda9382000" providerId="ADAL" clId="{9EC7D791-8ADB-4249-B005-8FF9C47DB4CE}" dt="2023-07-14T16:38:01.650" v="2991" actId="26606"/>
          <ac:spMkLst>
            <pc:docMk/>
            <pc:sldMk cId="724265054" sldId="551"/>
            <ac:spMk id="107" creationId="{2EB492CD-616E-47F8-933B-5E2D952A0593}"/>
          </ac:spMkLst>
        </pc:spChg>
        <pc:spChg chg="add">
          <ac:chgData name="Felica Denton" userId="589e0a2c-a293-45be-a1a9-2bdda9382000" providerId="ADAL" clId="{9EC7D791-8ADB-4249-B005-8FF9C47DB4CE}" dt="2023-07-14T16:38:01.650" v="2991" actId="26606"/>
          <ac:spMkLst>
            <pc:docMk/>
            <pc:sldMk cId="724265054" sldId="551"/>
            <ac:spMk id="108" creationId="{0007FE00-9498-4706-B255-6437B0252C02}"/>
          </ac:spMkLst>
        </pc:spChg>
        <pc:graphicFrameChg chg="mod modGraphic">
          <ac:chgData name="Felica Denton" userId="589e0a2c-a293-45be-a1a9-2bdda9382000" providerId="ADAL" clId="{9EC7D791-8ADB-4249-B005-8FF9C47DB4CE}" dt="2023-08-04T13:18:19.166" v="14709" actId="20577"/>
          <ac:graphicFrameMkLst>
            <pc:docMk/>
            <pc:sldMk cId="724265054" sldId="551"/>
            <ac:graphicFrameMk id="7" creationId="{0C573F1A-8955-4394-8A0D-EE225A0BE833}"/>
          </ac:graphicFrameMkLst>
        </pc:graphicFrameChg>
        <pc:picChg chg="mod ord">
          <ac:chgData name="Felica Denton" userId="589e0a2c-a293-45be-a1a9-2bdda9382000" providerId="ADAL" clId="{9EC7D791-8ADB-4249-B005-8FF9C47DB4CE}" dt="2023-07-14T16:38:01.650" v="2991" actId="26606"/>
          <ac:picMkLst>
            <pc:docMk/>
            <pc:sldMk cId="724265054" sldId="551"/>
            <ac:picMk id="15" creationId="{44618C67-2104-D773-A2D5-645DB5CAC079}"/>
          </ac:picMkLst>
        </pc:picChg>
      </pc:sldChg>
      <pc:sldChg chg="addSp delSp modSp new mod ord setBg modNotesTx">
        <pc:chgData name="Felica Denton" userId="589e0a2c-a293-45be-a1a9-2bdda9382000" providerId="ADAL" clId="{9EC7D791-8ADB-4249-B005-8FF9C47DB4CE}" dt="2023-08-15T19:31:10.433" v="22002" actId="6549"/>
        <pc:sldMkLst>
          <pc:docMk/>
          <pc:sldMk cId="2873121465" sldId="552"/>
        </pc:sldMkLst>
        <pc:spChg chg="mod">
          <ac:chgData name="Felica Denton" userId="589e0a2c-a293-45be-a1a9-2bdda9382000" providerId="ADAL" clId="{9EC7D791-8ADB-4249-B005-8FF9C47DB4CE}" dt="2023-07-14T16:37:31.533" v="2988" actId="26606"/>
          <ac:spMkLst>
            <pc:docMk/>
            <pc:sldMk cId="2873121465" sldId="552"/>
            <ac:spMk id="2" creationId="{BC739240-00E4-4F77-9959-2036DBA8AE42}"/>
          </ac:spMkLst>
        </pc:spChg>
        <pc:spChg chg="del mod">
          <ac:chgData name="Felica Denton" userId="589e0a2c-a293-45be-a1a9-2bdda9382000" providerId="ADAL" clId="{9EC7D791-8ADB-4249-B005-8FF9C47DB4CE}" dt="2023-07-14T14:40:13.317" v="416" actId="26606"/>
          <ac:spMkLst>
            <pc:docMk/>
            <pc:sldMk cId="2873121465" sldId="552"/>
            <ac:spMk id="3" creationId="{7B5A8177-AED3-4688-A9A6-F2820703F5E2}"/>
          </ac:spMkLst>
        </pc:spChg>
        <pc:spChg chg="mod">
          <ac:chgData name="Felica Denton" userId="589e0a2c-a293-45be-a1a9-2bdda9382000" providerId="ADAL" clId="{9EC7D791-8ADB-4249-B005-8FF9C47DB4CE}" dt="2023-07-14T16:37:31.533" v="2988" actId="26606"/>
          <ac:spMkLst>
            <pc:docMk/>
            <pc:sldMk cId="2873121465" sldId="552"/>
            <ac:spMk id="4" creationId="{CA6B77CF-DCF0-411D-8621-B20C82B1DDA7}"/>
          </ac:spMkLst>
        </pc:spChg>
        <pc:spChg chg="mod">
          <ac:chgData name="Felica Denton" userId="589e0a2c-a293-45be-a1a9-2bdda9382000" providerId="ADAL" clId="{9EC7D791-8ADB-4249-B005-8FF9C47DB4CE}" dt="2023-07-14T16:37:31.533" v="2988" actId="26606"/>
          <ac:spMkLst>
            <pc:docMk/>
            <pc:sldMk cId="2873121465" sldId="552"/>
            <ac:spMk id="5" creationId="{600F3E39-E80C-48DF-947D-8D82910D2759}"/>
          </ac:spMkLst>
        </pc:spChg>
        <pc:spChg chg="add del">
          <ac:chgData name="Felica Denton" userId="589e0a2c-a293-45be-a1a9-2bdda9382000" providerId="ADAL" clId="{9EC7D791-8ADB-4249-B005-8FF9C47DB4CE}" dt="2023-07-14T14:40:13.317" v="416" actId="26606"/>
          <ac:spMkLst>
            <pc:docMk/>
            <pc:sldMk cId="2873121465" sldId="552"/>
            <ac:spMk id="10" creationId="{907EF6B7-1338-4443-8C46-6A318D952DFD}"/>
          </ac:spMkLst>
        </pc:spChg>
        <pc:spChg chg="add del">
          <ac:chgData name="Felica Denton" userId="589e0a2c-a293-45be-a1a9-2bdda9382000" providerId="ADAL" clId="{9EC7D791-8ADB-4249-B005-8FF9C47DB4CE}" dt="2023-07-14T14:40:13.317" v="416" actId="26606"/>
          <ac:spMkLst>
            <pc:docMk/>
            <pc:sldMk cId="2873121465" sldId="552"/>
            <ac:spMk id="12" creationId="{DAAE4CDD-124C-4DCF-9584-B6033B545DD5}"/>
          </ac:spMkLst>
        </pc:spChg>
        <pc:spChg chg="add del">
          <ac:chgData name="Felica Denton" userId="589e0a2c-a293-45be-a1a9-2bdda9382000" providerId="ADAL" clId="{9EC7D791-8ADB-4249-B005-8FF9C47DB4CE}" dt="2023-07-14T14:40:13.317" v="416" actId="26606"/>
          <ac:spMkLst>
            <pc:docMk/>
            <pc:sldMk cId="2873121465" sldId="552"/>
            <ac:spMk id="14" creationId="{081E4A58-353D-44AE-B2FC-2A74E2E400F7}"/>
          </ac:spMkLst>
        </pc:spChg>
        <pc:spChg chg="add del">
          <ac:chgData name="Felica Denton" userId="589e0a2c-a293-45be-a1a9-2bdda9382000" providerId="ADAL" clId="{9EC7D791-8ADB-4249-B005-8FF9C47DB4CE}" dt="2023-07-14T16:33:43.621" v="2859" actId="26606"/>
          <ac:spMkLst>
            <pc:docMk/>
            <pc:sldMk cId="2873121465" sldId="552"/>
            <ac:spMk id="20" creationId="{35DB3719-6FDC-4E5D-891D-FF40B7300F64}"/>
          </ac:spMkLst>
        </pc:spChg>
        <pc:spChg chg="add del">
          <ac:chgData name="Felica Denton" userId="589e0a2c-a293-45be-a1a9-2bdda9382000" providerId="ADAL" clId="{9EC7D791-8ADB-4249-B005-8FF9C47DB4CE}" dt="2023-07-14T16:33:43.621" v="2859" actId="26606"/>
          <ac:spMkLst>
            <pc:docMk/>
            <pc:sldMk cId="2873121465" sldId="552"/>
            <ac:spMk id="22" creationId="{E0CBAC23-2E3F-4A90-BA59-F8299F6A5439}"/>
          </ac:spMkLst>
        </pc:spChg>
        <pc:spChg chg="add del">
          <ac:chgData name="Felica Denton" userId="589e0a2c-a293-45be-a1a9-2bdda9382000" providerId="ADAL" clId="{9EC7D791-8ADB-4249-B005-8FF9C47DB4CE}" dt="2023-07-14T16:37:31.533" v="2988" actId="26606"/>
          <ac:spMkLst>
            <pc:docMk/>
            <pc:sldMk cId="2873121465" sldId="552"/>
            <ac:spMk id="27" creationId="{56E9B3E6-E277-4D68-BA48-9CB43FFBD6E2}"/>
          </ac:spMkLst>
        </pc:spChg>
        <pc:spChg chg="add del">
          <ac:chgData name="Felica Denton" userId="589e0a2c-a293-45be-a1a9-2bdda9382000" providerId="ADAL" clId="{9EC7D791-8ADB-4249-B005-8FF9C47DB4CE}" dt="2023-07-14T16:37:31.533" v="2988" actId="26606"/>
          <ac:spMkLst>
            <pc:docMk/>
            <pc:sldMk cId="2873121465" sldId="552"/>
            <ac:spMk id="34" creationId="{D5B0017B-2ECA-49AF-B397-DC140825DF8D}"/>
          </ac:spMkLst>
        </pc:spChg>
        <pc:spChg chg="add">
          <ac:chgData name="Felica Denton" userId="589e0a2c-a293-45be-a1a9-2bdda9382000" providerId="ADAL" clId="{9EC7D791-8ADB-4249-B005-8FF9C47DB4CE}" dt="2023-07-14T16:37:31.533" v="2988" actId="26606"/>
          <ac:spMkLst>
            <pc:docMk/>
            <pc:sldMk cId="2873121465" sldId="552"/>
            <ac:spMk id="42" creationId="{257363FD-7E77-4145-9483-331A807ADF0E}"/>
          </ac:spMkLst>
        </pc:spChg>
        <pc:grpChg chg="add del">
          <ac:chgData name="Felica Denton" userId="589e0a2c-a293-45be-a1a9-2bdda9382000" providerId="ADAL" clId="{9EC7D791-8ADB-4249-B005-8FF9C47DB4CE}" dt="2023-07-14T16:37:31.533" v="2988" actId="26606"/>
          <ac:grpSpMkLst>
            <pc:docMk/>
            <pc:sldMk cId="2873121465" sldId="552"/>
            <ac:grpSpMk id="29" creationId="{AE1C45F0-260A-458C-96ED-C1F6D2151219}"/>
          </ac:grpSpMkLst>
        </pc:grpChg>
        <pc:graphicFrameChg chg="add mod modGraphic">
          <ac:chgData name="Felica Denton" userId="589e0a2c-a293-45be-a1a9-2bdda9382000" providerId="ADAL" clId="{9EC7D791-8ADB-4249-B005-8FF9C47DB4CE}" dt="2023-08-03T17:25:40.513" v="12534" actId="20577"/>
          <ac:graphicFrameMkLst>
            <pc:docMk/>
            <pc:sldMk cId="2873121465" sldId="552"/>
            <ac:graphicFrameMk id="16" creationId="{5F6A9113-DA1D-F412-0CFA-0C8A244E9BB4}"/>
          </ac:graphicFrameMkLst>
        </pc:graphicFrameChg>
        <pc:picChg chg="add">
          <ac:chgData name="Felica Denton" userId="589e0a2c-a293-45be-a1a9-2bdda9382000" providerId="ADAL" clId="{9EC7D791-8ADB-4249-B005-8FF9C47DB4CE}" dt="2023-07-14T16:37:31.533" v="2988" actId="26606"/>
          <ac:picMkLst>
            <pc:docMk/>
            <pc:sldMk cId="2873121465" sldId="552"/>
            <ac:picMk id="38" creationId="{F194EBE9-3DC0-D693-FF65-AF8BE7D3938C}"/>
          </ac:picMkLst>
        </pc:picChg>
        <pc:cxnChg chg="add del">
          <ac:chgData name="Felica Denton" userId="589e0a2c-a293-45be-a1a9-2bdda9382000" providerId="ADAL" clId="{9EC7D791-8ADB-4249-B005-8FF9C47DB4CE}" dt="2023-07-14T16:37:31.533" v="2988" actId="26606"/>
          <ac:cxnSpMkLst>
            <pc:docMk/>
            <pc:sldMk cId="2873121465" sldId="552"/>
            <ac:cxnSpMk id="36" creationId="{6CF1BAF6-AD41-4082-B212-8A1F9A2E8779}"/>
          </ac:cxnSpMkLst>
        </pc:cxnChg>
      </pc:sldChg>
      <pc:sldChg chg="addSp delSp modSp new mod ord setBg chgLayout">
        <pc:chgData name="Felica Denton" userId="589e0a2c-a293-45be-a1a9-2bdda9382000" providerId="ADAL" clId="{9EC7D791-8ADB-4249-B005-8FF9C47DB4CE}" dt="2023-08-15T19:29:15.669" v="21953" actId="20577"/>
        <pc:sldMkLst>
          <pc:docMk/>
          <pc:sldMk cId="3220652138" sldId="553"/>
        </pc:sldMkLst>
        <pc:spChg chg="del mod ord">
          <ac:chgData name="Felica Denton" userId="589e0a2c-a293-45be-a1a9-2bdda9382000" providerId="ADAL" clId="{9EC7D791-8ADB-4249-B005-8FF9C47DB4CE}" dt="2023-07-14T14:55:31.634" v="841" actId="700"/>
          <ac:spMkLst>
            <pc:docMk/>
            <pc:sldMk cId="3220652138" sldId="553"/>
            <ac:spMk id="2" creationId="{53416484-96FB-4B2F-940F-F21AB750B4F1}"/>
          </ac:spMkLst>
        </pc:spChg>
        <pc:spChg chg="del mod ord">
          <ac:chgData name="Felica Denton" userId="589e0a2c-a293-45be-a1a9-2bdda9382000" providerId="ADAL" clId="{9EC7D791-8ADB-4249-B005-8FF9C47DB4CE}" dt="2023-07-14T14:55:31.634" v="841" actId="700"/>
          <ac:spMkLst>
            <pc:docMk/>
            <pc:sldMk cId="3220652138" sldId="553"/>
            <ac:spMk id="3" creationId="{17F8647D-2133-47BC-8637-626425A4E31A}"/>
          </ac:spMkLst>
        </pc:spChg>
        <pc:spChg chg="mod ord">
          <ac:chgData name="Felica Denton" userId="589e0a2c-a293-45be-a1a9-2bdda9382000" providerId="ADAL" clId="{9EC7D791-8ADB-4249-B005-8FF9C47DB4CE}" dt="2023-07-14T15:01:18.303" v="1104" actId="26606"/>
          <ac:spMkLst>
            <pc:docMk/>
            <pc:sldMk cId="3220652138" sldId="553"/>
            <ac:spMk id="4" creationId="{6CB6DA30-5F8C-4F13-816A-D87901EFD292}"/>
          </ac:spMkLst>
        </pc:spChg>
        <pc:spChg chg="mod ord">
          <ac:chgData name="Felica Denton" userId="589e0a2c-a293-45be-a1a9-2bdda9382000" providerId="ADAL" clId="{9EC7D791-8ADB-4249-B005-8FF9C47DB4CE}" dt="2023-07-14T15:01:18.303" v="1104" actId="26606"/>
          <ac:spMkLst>
            <pc:docMk/>
            <pc:sldMk cId="3220652138" sldId="553"/>
            <ac:spMk id="5" creationId="{0DC4B9E6-A531-4D76-8A7F-D9257EA864B3}"/>
          </ac:spMkLst>
        </pc:spChg>
        <pc:spChg chg="add mod ord">
          <ac:chgData name="Felica Denton" userId="589e0a2c-a293-45be-a1a9-2bdda9382000" providerId="ADAL" clId="{9EC7D791-8ADB-4249-B005-8FF9C47DB4CE}" dt="2023-08-15T19:27:03.222" v="21935" actId="20577"/>
          <ac:spMkLst>
            <pc:docMk/>
            <pc:sldMk cId="3220652138" sldId="553"/>
            <ac:spMk id="6" creationId="{B1021678-CD6F-4A68-96A0-0A8F44784B47}"/>
          </ac:spMkLst>
        </pc:spChg>
        <pc:spChg chg="add del mod ord">
          <ac:chgData name="Felica Denton" userId="589e0a2c-a293-45be-a1a9-2bdda9382000" providerId="ADAL" clId="{9EC7D791-8ADB-4249-B005-8FF9C47DB4CE}" dt="2023-07-14T14:56:21.938" v="864" actId="6264"/>
          <ac:spMkLst>
            <pc:docMk/>
            <pc:sldMk cId="3220652138" sldId="553"/>
            <ac:spMk id="7" creationId="{E7180AB3-D17B-48E0-9808-18DE302347BC}"/>
          </ac:spMkLst>
        </pc:spChg>
        <pc:spChg chg="add del mod">
          <ac:chgData name="Felica Denton" userId="589e0a2c-a293-45be-a1a9-2bdda9382000" providerId="ADAL" clId="{9EC7D791-8ADB-4249-B005-8FF9C47DB4CE}" dt="2023-07-14T14:56:21.938" v="864" actId="6264"/>
          <ac:spMkLst>
            <pc:docMk/>
            <pc:sldMk cId="3220652138" sldId="553"/>
            <ac:spMk id="8" creationId="{B38E1EF2-3D35-48C3-A405-4022A45FB104}"/>
          </ac:spMkLst>
        </pc:spChg>
        <pc:spChg chg="add del mod">
          <ac:chgData name="Felica Denton" userId="589e0a2c-a293-45be-a1a9-2bdda9382000" providerId="ADAL" clId="{9EC7D791-8ADB-4249-B005-8FF9C47DB4CE}" dt="2023-07-14T14:56:21.938" v="864" actId="6264"/>
          <ac:spMkLst>
            <pc:docMk/>
            <pc:sldMk cId="3220652138" sldId="553"/>
            <ac:spMk id="9" creationId="{D436D38F-1621-4415-9E9B-CAE5AA751907}"/>
          </ac:spMkLst>
        </pc:spChg>
        <pc:spChg chg="add del mod">
          <ac:chgData name="Felica Denton" userId="589e0a2c-a293-45be-a1a9-2bdda9382000" providerId="ADAL" clId="{9EC7D791-8ADB-4249-B005-8FF9C47DB4CE}" dt="2023-07-14T14:56:21.938" v="864" actId="6264"/>
          <ac:spMkLst>
            <pc:docMk/>
            <pc:sldMk cId="3220652138" sldId="553"/>
            <ac:spMk id="10" creationId="{5728981B-4E3A-4186-80FF-CAE9EB546051}"/>
          </ac:spMkLst>
        </pc:spChg>
        <pc:spChg chg="add mod ord">
          <ac:chgData name="Felica Denton" userId="589e0a2c-a293-45be-a1a9-2bdda9382000" providerId="ADAL" clId="{9EC7D791-8ADB-4249-B005-8FF9C47DB4CE}" dt="2023-08-15T19:29:15.669" v="21953" actId="20577"/>
          <ac:spMkLst>
            <pc:docMk/>
            <pc:sldMk cId="3220652138" sldId="553"/>
            <ac:spMk id="11" creationId="{B64DD5E9-2A9E-4FF1-930C-1FB7820D2A33}"/>
          </ac:spMkLst>
        </pc:spChg>
        <pc:spChg chg="add">
          <ac:chgData name="Felica Denton" userId="589e0a2c-a293-45be-a1a9-2bdda9382000" providerId="ADAL" clId="{9EC7D791-8ADB-4249-B005-8FF9C47DB4CE}" dt="2023-07-14T15:01:18.303" v="1104" actId="26606"/>
          <ac:spMkLst>
            <pc:docMk/>
            <pc:sldMk cId="3220652138" sldId="553"/>
            <ac:spMk id="16" creationId="{D278ADA9-6383-4BDD-80D2-8899A402687B}"/>
          </ac:spMkLst>
        </pc:spChg>
        <pc:spChg chg="add">
          <ac:chgData name="Felica Denton" userId="589e0a2c-a293-45be-a1a9-2bdda9382000" providerId="ADAL" clId="{9EC7D791-8ADB-4249-B005-8FF9C47DB4CE}" dt="2023-07-14T15:01:18.303" v="1104" actId="26606"/>
          <ac:spMkLst>
            <pc:docMk/>
            <pc:sldMk cId="3220652138" sldId="553"/>
            <ac:spMk id="18" creationId="{484B7147-B0F6-40ED-B5A2-FF72BC8198B6}"/>
          </ac:spMkLst>
        </pc:spChg>
        <pc:spChg chg="add">
          <ac:chgData name="Felica Denton" userId="589e0a2c-a293-45be-a1a9-2bdda9382000" providerId="ADAL" clId="{9EC7D791-8ADB-4249-B005-8FF9C47DB4CE}" dt="2023-07-14T15:01:18.303" v="1104" actId="26606"/>
          <ac:spMkLst>
            <pc:docMk/>
            <pc:sldMk cId="3220652138" sldId="553"/>
            <ac:spMk id="20" creationId="{B36D2DE0-0628-4A9A-A59D-7BA8B5EB3022}"/>
          </ac:spMkLst>
        </pc:spChg>
        <pc:spChg chg="add">
          <ac:chgData name="Felica Denton" userId="589e0a2c-a293-45be-a1a9-2bdda9382000" providerId="ADAL" clId="{9EC7D791-8ADB-4249-B005-8FF9C47DB4CE}" dt="2023-07-14T15:01:18.303" v="1104" actId="26606"/>
          <ac:spMkLst>
            <pc:docMk/>
            <pc:sldMk cId="3220652138" sldId="553"/>
            <ac:spMk id="22" creationId="{48E405C9-94BE-41DA-928C-DEC9A8550E9F}"/>
          </ac:spMkLst>
        </pc:spChg>
        <pc:spChg chg="add">
          <ac:chgData name="Felica Denton" userId="589e0a2c-a293-45be-a1a9-2bdda9382000" providerId="ADAL" clId="{9EC7D791-8ADB-4249-B005-8FF9C47DB4CE}" dt="2023-07-14T15:01:18.303" v="1104" actId="26606"/>
          <ac:spMkLst>
            <pc:docMk/>
            <pc:sldMk cId="3220652138" sldId="553"/>
            <ac:spMk id="24" creationId="{D2091A72-D5BB-42AC-8FD3-F7747D90861E}"/>
          </ac:spMkLst>
        </pc:spChg>
        <pc:spChg chg="add">
          <ac:chgData name="Felica Denton" userId="589e0a2c-a293-45be-a1a9-2bdda9382000" providerId="ADAL" clId="{9EC7D791-8ADB-4249-B005-8FF9C47DB4CE}" dt="2023-07-14T15:01:18.303" v="1104" actId="26606"/>
          <ac:spMkLst>
            <pc:docMk/>
            <pc:sldMk cId="3220652138" sldId="553"/>
            <ac:spMk id="26" creationId="{6ED12BFC-A737-46AF-8411-481112D54B0C}"/>
          </ac:spMkLst>
        </pc:spChg>
      </pc:sldChg>
      <pc:sldChg chg="addSp delSp modSp add mod ord modNotesTx">
        <pc:chgData name="Felica Denton" userId="589e0a2c-a293-45be-a1a9-2bdda9382000" providerId="ADAL" clId="{9EC7D791-8ADB-4249-B005-8FF9C47DB4CE}" dt="2023-08-15T20:43:30.030" v="22417" actId="12"/>
        <pc:sldMkLst>
          <pc:docMk/>
          <pc:sldMk cId="2348804083" sldId="554"/>
        </pc:sldMkLst>
        <pc:spChg chg="mod">
          <ac:chgData name="Felica Denton" userId="589e0a2c-a293-45be-a1a9-2bdda9382000" providerId="ADAL" clId="{9EC7D791-8ADB-4249-B005-8FF9C47DB4CE}" dt="2023-07-14T18:43:02.522" v="4369" actId="26606"/>
          <ac:spMkLst>
            <pc:docMk/>
            <pc:sldMk cId="2348804083" sldId="554"/>
            <ac:spMk id="2" creationId="{652FBEA1-1ED1-4604-A8CE-E2C7B073713C}"/>
          </ac:spMkLst>
        </pc:spChg>
        <pc:spChg chg="mod">
          <ac:chgData name="Felica Denton" userId="589e0a2c-a293-45be-a1a9-2bdda9382000" providerId="ADAL" clId="{9EC7D791-8ADB-4249-B005-8FF9C47DB4CE}" dt="2023-07-14T18:43:02.522" v="4369" actId="26606"/>
          <ac:spMkLst>
            <pc:docMk/>
            <pc:sldMk cId="2348804083" sldId="554"/>
            <ac:spMk id="4" creationId="{D1B6C16B-F256-447D-872C-747FB896499C}"/>
          </ac:spMkLst>
        </pc:spChg>
        <pc:spChg chg="mod">
          <ac:chgData name="Felica Denton" userId="589e0a2c-a293-45be-a1a9-2bdda9382000" providerId="ADAL" clId="{9EC7D791-8ADB-4249-B005-8FF9C47DB4CE}" dt="2023-07-14T18:43:02.522" v="4369" actId="26606"/>
          <ac:spMkLst>
            <pc:docMk/>
            <pc:sldMk cId="2348804083" sldId="554"/>
            <ac:spMk id="5" creationId="{371D2307-8A15-41F6-85CC-222AFCDE53F9}"/>
          </ac:spMkLst>
        </pc:spChg>
        <pc:spChg chg="del mod">
          <ac:chgData name="Felica Denton" userId="589e0a2c-a293-45be-a1a9-2bdda9382000" providerId="ADAL" clId="{9EC7D791-8ADB-4249-B005-8FF9C47DB4CE}" dt="2023-07-14T18:43:02.522" v="4369" actId="26606"/>
          <ac:spMkLst>
            <pc:docMk/>
            <pc:sldMk cId="2348804083" sldId="554"/>
            <ac:spMk id="6" creationId="{FAB85E56-B9BD-4C23-8BD4-AAD0927FB221}"/>
          </ac:spMkLst>
        </pc:spChg>
        <pc:spChg chg="add">
          <ac:chgData name="Felica Denton" userId="589e0a2c-a293-45be-a1a9-2bdda9382000" providerId="ADAL" clId="{9EC7D791-8ADB-4249-B005-8FF9C47DB4CE}" dt="2023-07-14T18:43:02.522" v="4369" actId="26606"/>
          <ac:spMkLst>
            <pc:docMk/>
            <pc:sldMk cId="2348804083" sldId="554"/>
            <ac:spMk id="12" creationId="{7517A47C-B2E5-4B79-8061-D74B1311AF6E}"/>
          </ac:spMkLst>
        </pc:spChg>
        <pc:spChg chg="add">
          <ac:chgData name="Felica Denton" userId="589e0a2c-a293-45be-a1a9-2bdda9382000" providerId="ADAL" clId="{9EC7D791-8ADB-4249-B005-8FF9C47DB4CE}" dt="2023-07-14T18:43:02.522" v="4369" actId="26606"/>
          <ac:spMkLst>
            <pc:docMk/>
            <pc:sldMk cId="2348804083" sldId="554"/>
            <ac:spMk id="14" creationId="{C505E780-2083-4CB5-A42A-5E0E2908ECC3}"/>
          </ac:spMkLst>
        </pc:spChg>
        <pc:spChg chg="add">
          <ac:chgData name="Felica Denton" userId="589e0a2c-a293-45be-a1a9-2bdda9382000" providerId="ADAL" clId="{9EC7D791-8ADB-4249-B005-8FF9C47DB4CE}" dt="2023-07-14T18:43:02.522" v="4369" actId="26606"/>
          <ac:spMkLst>
            <pc:docMk/>
            <pc:sldMk cId="2348804083" sldId="554"/>
            <ac:spMk id="16" creationId="{D2C0AE1C-0118-41AE-8A10-7CDCBF10E96F}"/>
          </ac:spMkLst>
        </pc:spChg>
        <pc:spChg chg="add">
          <ac:chgData name="Felica Denton" userId="589e0a2c-a293-45be-a1a9-2bdda9382000" providerId="ADAL" clId="{9EC7D791-8ADB-4249-B005-8FF9C47DB4CE}" dt="2023-07-14T18:43:02.522" v="4369" actId="26606"/>
          <ac:spMkLst>
            <pc:docMk/>
            <pc:sldMk cId="2348804083" sldId="554"/>
            <ac:spMk id="18" creationId="{463EEC44-1BA3-44ED-81FC-A644B04B2A44}"/>
          </ac:spMkLst>
        </pc:spChg>
        <pc:graphicFrameChg chg="add">
          <ac:chgData name="Felica Denton" userId="589e0a2c-a293-45be-a1a9-2bdda9382000" providerId="ADAL" clId="{9EC7D791-8ADB-4249-B005-8FF9C47DB4CE}" dt="2023-07-14T18:43:02.522" v="4369" actId="26606"/>
          <ac:graphicFrameMkLst>
            <pc:docMk/>
            <pc:sldMk cId="2348804083" sldId="554"/>
            <ac:graphicFrameMk id="8" creationId="{FC74A90A-D8EB-A08F-B3CC-3B5EAA9A0393}"/>
          </ac:graphicFrameMkLst>
        </pc:graphicFrameChg>
      </pc:sldChg>
      <pc:sldChg chg="modSp add del mod">
        <pc:chgData name="Felica Denton" userId="589e0a2c-a293-45be-a1a9-2bdda9382000" providerId="ADAL" clId="{9EC7D791-8ADB-4249-B005-8FF9C47DB4CE}" dt="2023-07-14T19:23:52.746" v="5315" actId="2696"/>
        <pc:sldMkLst>
          <pc:docMk/>
          <pc:sldMk cId="785636254" sldId="555"/>
        </pc:sldMkLst>
        <pc:spChg chg="mod">
          <ac:chgData name="Felica Denton" userId="589e0a2c-a293-45be-a1a9-2bdda9382000" providerId="ADAL" clId="{9EC7D791-8ADB-4249-B005-8FF9C47DB4CE}" dt="2023-07-14T15:09:47.506" v="1308" actId="20577"/>
          <ac:spMkLst>
            <pc:docMk/>
            <pc:sldMk cId="785636254" sldId="555"/>
            <ac:spMk id="2" creationId="{652FBEA1-1ED1-4604-A8CE-E2C7B073713C}"/>
          </ac:spMkLst>
        </pc:spChg>
        <pc:spChg chg="mod">
          <ac:chgData name="Felica Denton" userId="589e0a2c-a293-45be-a1a9-2bdda9382000" providerId="ADAL" clId="{9EC7D791-8ADB-4249-B005-8FF9C47DB4CE}" dt="2023-07-14T15:14:22.891" v="1414" actId="20577"/>
          <ac:spMkLst>
            <pc:docMk/>
            <pc:sldMk cId="785636254" sldId="555"/>
            <ac:spMk id="6" creationId="{FAB85E56-B9BD-4C23-8BD4-AAD0927FB221}"/>
          </ac:spMkLst>
        </pc:spChg>
      </pc:sldChg>
      <pc:sldChg chg="addSp delSp modSp add mod ord setBg setClrOvrMap chgLayout modNotesTx">
        <pc:chgData name="Felica Denton" userId="589e0a2c-a293-45be-a1a9-2bdda9382000" providerId="ADAL" clId="{9EC7D791-8ADB-4249-B005-8FF9C47DB4CE}" dt="2023-08-15T20:46:04.017" v="22486" actId="12"/>
        <pc:sldMkLst>
          <pc:docMk/>
          <pc:sldMk cId="3735823136" sldId="556"/>
        </pc:sldMkLst>
        <pc:spChg chg="mod ord">
          <ac:chgData name="Felica Denton" userId="589e0a2c-a293-45be-a1a9-2bdda9382000" providerId="ADAL" clId="{9EC7D791-8ADB-4249-B005-8FF9C47DB4CE}" dt="2023-07-14T19:34:35.322" v="5583" actId="26606"/>
          <ac:spMkLst>
            <pc:docMk/>
            <pc:sldMk cId="3735823136" sldId="556"/>
            <ac:spMk id="2" creationId="{652FBEA1-1ED1-4604-A8CE-E2C7B073713C}"/>
          </ac:spMkLst>
        </pc:spChg>
        <pc:spChg chg="add mod ord">
          <ac:chgData name="Felica Denton" userId="589e0a2c-a293-45be-a1a9-2bdda9382000" providerId="ADAL" clId="{9EC7D791-8ADB-4249-B005-8FF9C47DB4CE}" dt="2023-08-04T15:10:21.721" v="17450" actId="255"/>
          <ac:spMkLst>
            <pc:docMk/>
            <pc:sldMk cId="3735823136" sldId="556"/>
            <ac:spMk id="3" creationId="{06EE5407-0C8B-4763-B0D9-1DF55E029D8E}"/>
          </ac:spMkLst>
        </pc:spChg>
        <pc:spChg chg="mod ord">
          <ac:chgData name="Felica Denton" userId="589e0a2c-a293-45be-a1a9-2bdda9382000" providerId="ADAL" clId="{9EC7D791-8ADB-4249-B005-8FF9C47DB4CE}" dt="2023-07-14T19:34:35.322" v="5583" actId="26606"/>
          <ac:spMkLst>
            <pc:docMk/>
            <pc:sldMk cId="3735823136" sldId="556"/>
            <ac:spMk id="4" creationId="{D1B6C16B-F256-447D-872C-747FB896499C}"/>
          </ac:spMkLst>
        </pc:spChg>
        <pc:spChg chg="mod ord">
          <ac:chgData name="Felica Denton" userId="589e0a2c-a293-45be-a1a9-2bdda9382000" providerId="ADAL" clId="{9EC7D791-8ADB-4249-B005-8FF9C47DB4CE}" dt="2023-07-14T19:34:35.322" v="5583" actId="26606"/>
          <ac:spMkLst>
            <pc:docMk/>
            <pc:sldMk cId="3735823136" sldId="556"/>
            <ac:spMk id="5" creationId="{371D2307-8A15-41F6-85CC-222AFCDE53F9}"/>
          </ac:spMkLst>
        </pc:spChg>
        <pc:spChg chg="mod ord">
          <ac:chgData name="Felica Denton" userId="589e0a2c-a293-45be-a1a9-2bdda9382000" providerId="ADAL" clId="{9EC7D791-8ADB-4249-B005-8FF9C47DB4CE}" dt="2023-08-04T15:10:10.044" v="17449" actId="14100"/>
          <ac:spMkLst>
            <pc:docMk/>
            <pc:sldMk cId="3735823136" sldId="556"/>
            <ac:spMk id="6" creationId="{FAB85E56-B9BD-4C23-8BD4-AAD0927FB221}"/>
          </ac:spMkLst>
        </pc:spChg>
        <pc:spChg chg="add del">
          <ac:chgData name="Felica Denton" userId="589e0a2c-a293-45be-a1a9-2bdda9382000" providerId="ADAL" clId="{9EC7D791-8ADB-4249-B005-8FF9C47DB4CE}" dt="2023-07-14T19:34:16.667" v="5576" actId="26606"/>
          <ac:spMkLst>
            <pc:docMk/>
            <pc:sldMk cId="3735823136" sldId="556"/>
            <ac:spMk id="11" creationId="{1E214AA7-F028-4A0D-8698-61AEC754D1BC}"/>
          </ac:spMkLst>
        </pc:spChg>
        <pc:spChg chg="add del">
          <ac:chgData name="Felica Denton" userId="589e0a2c-a293-45be-a1a9-2bdda9382000" providerId="ADAL" clId="{9EC7D791-8ADB-4249-B005-8FF9C47DB4CE}" dt="2023-07-14T19:34:22.967" v="5578" actId="26606"/>
          <ac:spMkLst>
            <pc:docMk/>
            <pc:sldMk cId="3735823136" sldId="556"/>
            <ac:spMk id="15" creationId="{DB0D7DD0-1C67-4D4C-9E06-678233DB8468}"/>
          </ac:spMkLst>
        </pc:spChg>
        <pc:spChg chg="add del">
          <ac:chgData name="Felica Denton" userId="589e0a2c-a293-45be-a1a9-2bdda9382000" providerId="ADAL" clId="{9EC7D791-8ADB-4249-B005-8FF9C47DB4CE}" dt="2023-07-14T19:34:22.967" v="5578" actId="26606"/>
          <ac:spMkLst>
            <pc:docMk/>
            <pc:sldMk cId="3735823136" sldId="556"/>
            <ac:spMk id="16" creationId="{428D436F-9ACD-4C92-AFC8-C934C527A6A4}"/>
          </ac:spMkLst>
        </pc:spChg>
        <pc:spChg chg="add del">
          <ac:chgData name="Felica Denton" userId="589e0a2c-a293-45be-a1a9-2bdda9382000" providerId="ADAL" clId="{9EC7D791-8ADB-4249-B005-8FF9C47DB4CE}" dt="2023-07-14T19:34:22.967" v="5578" actId="26606"/>
          <ac:spMkLst>
            <pc:docMk/>
            <pc:sldMk cId="3735823136" sldId="556"/>
            <ac:spMk id="17" creationId="{090538E0-A884-4E60-A6AB-77D830E2FCED}"/>
          </ac:spMkLst>
        </pc:spChg>
        <pc:spChg chg="add del">
          <ac:chgData name="Felica Denton" userId="589e0a2c-a293-45be-a1a9-2bdda9382000" providerId="ADAL" clId="{9EC7D791-8ADB-4249-B005-8FF9C47DB4CE}" dt="2023-07-14T19:34:31.453" v="5580" actId="26606"/>
          <ac:spMkLst>
            <pc:docMk/>
            <pc:sldMk cId="3735823136" sldId="556"/>
            <ac:spMk id="19" creationId="{1DE7243B-5109-444B-8FAF-7437C66BC0E9}"/>
          </ac:spMkLst>
        </pc:spChg>
        <pc:spChg chg="add del">
          <ac:chgData name="Felica Denton" userId="589e0a2c-a293-45be-a1a9-2bdda9382000" providerId="ADAL" clId="{9EC7D791-8ADB-4249-B005-8FF9C47DB4CE}" dt="2023-07-14T19:34:31.453" v="5580" actId="26606"/>
          <ac:spMkLst>
            <pc:docMk/>
            <pc:sldMk cId="3735823136" sldId="556"/>
            <ac:spMk id="20" creationId="{4C5D6221-DA7B-4611-AA26-7D8E349FDE96}"/>
          </ac:spMkLst>
        </pc:spChg>
        <pc:spChg chg="add del">
          <ac:chgData name="Felica Denton" userId="589e0a2c-a293-45be-a1a9-2bdda9382000" providerId="ADAL" clId="{9EC7D791-8ADB-4249-B005-8FF9C47DB4CE}" dt="2023-07-14T19:34:35.315" v="5582" actId="26606"/>
          <ac:spMkLst>
            <pc:docMk/>
            <pc:sldMk cId="3735823136" sldId="556"/>
            <ac:spMk id="22" creationId="{8045BF01-625E-4022-91E5-488DB3FCB734}"/>
          </ac:spMkLst>
        </pc:spChg>
        <pc:spChg chg="add del">
          <ac:chgData name="Felica Denton" userId="589e0a2c-a293-45be-a1a9-2bdda9382000" providerId="ADAL" clId="{9EC7D791-8ADB-4249-B005-8FF9C47DB4CE}" dt="2023-07-14T19:34:35.315" v="5582" actId="26606"/>
          <ac:spMkLst>
            <pc:docMk/>
            <pc:sldMk cId="3735823136" sldId="556"/>
            <ac:spMk id="23" creationId="{0E442549-290E-4B7E-892E-F2DB911DD205}"/>
          </ac:spMkLst>
        </pc:spChg>
        <pc:spChg chg="add">
          <ac:chgData name="Felica Denton" userId="589e0a2c-a293-45be-a1a9-2bdda9382000" providerId="ADAL" clId="{9EC7D791-8ADB-4249-B005-8FF9C47DB4CE}" dt="2023-07-14T19:34:35.322" v="5583" actId="26606"/>
          <ac:spMkLst>
            <pc:docMk/>
            <pc:sldMk cId="3735823136" sldId="556"/>
            <ac:spMk id="25" creationId="{1DE7243B-5109-444B-8FAF-7437C66BC0E9}"/>
          </ac:spMkLst>
        </pc:spChg>
        <pc:spChg chg="add">
          <ac:chgData name="Felica Denton" userId="589e0a2c-a293-45be-a1a9-2bdda9382000" providerId="ADAL" clId="{9EC7D791-8ADB-4249-B005-8FF9C47DB4CE}" dt="2023-07-14T19:34:35.322" v="5583" actId="26606"/>
          <ac:spMkLst>
            <pc:docMk/>
            <pc:sldMk cId="3735823136" sldId="556"/>
            <ac:spMk id="26" creationId="{4C5D6221-DA7B-4611-AA26-7D8E349FDE96}"/>
          </ac:spMkLst>
        </pc:spChg>
        <pc:cxnChg chg="add del">
          <ac:chgData name="Felica Denton" userId="589e0a2c-a293-45be-a1a9-2bdda9382000" providerId="ADAL" clId="{9EC7D791-8ADB-4249-B005-8FF9C47DB4CE}" dt="2023-07-14T19:34:16.667" v="5576" actId="26606"/>
          <ac:cxnSpMkLst>
            <pc:docMk/>
            <pc:sldMk cId="3735823136" sldId="556"/>
            <ac:cxnSpMk id="13" creationId="{D6206FDC-2777-4D7F-AF9C-73413DA664C9}"/>
          </ac:cxnSpMkLst>
        </pc:cxnChg>
      </pc:sldChg>
      <pc:sldChg chg="addSp delSp modSp add mod ord modNotesTx">
        <pc:chgData name="Felica Denton" userId="589e0a2c-a293-45be-a1a9-2bdda9382000" providerId="ADAL" clId="{9EC7D791-8ADB-4249-B005-8FF9C47DB4CE}" dt="2023-08-15T20:48:27.619" v="22561" actId="20577"/>
        <pc:sldMkLst>
          <pc:docMk/>
          <pc:sldMk cId="1286958215" sldId="557"/>
        </pc:sldMkLst>
        <pc:spChg chg="mod">
          <ac:chgData name="Felica Denton" userId="589e0a2c-a293-45be-a1a9-2bdda9382000" providerId="ADAL" clId="{9EC7D791-8ADB-4249-B005-8FF9C47DB4CE}" dt="2023-08-04T15:38:55.068" v="18111" actId="5793"/>
          <ac:spMkLst>
            <pc:docMk/>
            <pc:sldMk cId="1286958215" sldId="557"/>
            <ac:spMk id="2" creationId="{652FBEA1-1ED1-4604-A8CE-E2C7B073713C}"/>
          </ac:spMkLst>
        </pc:spChg>
        <pc:spChg chg="mod">
          <ac:chgData name="Felica Denton" userId="589e0a2c-a293-45be-a1a9-2bdda9382000" providerId="ADAL" clId="{9EC7D791-8ADB-4249-B005-8FF9C47DB4CE}" dt="2023-07-14T19:55:44.985" v="6178" actId="26606"/>
          <ac:spMkLst>
            <pc:docMk/>
            <pc:sldMk cId="1286958215" sldId="557"/>
            <ac:spMk id="4" creationId="{D1B6C16B-F256-447D-872C-747FB896499C}"/>
          </ac:spMkLst>
        </pc:spChg>
        <pc:spChg chg="mod">
          <ac:chgData name="Felica Denton" userId="589e0a2c-a293-45be-a1a9-2bdda9382000" providerId="ADAL" clId="{9EC7D791-8ADB-4249-B005-8FF9C47DB4CE}" dt="2023-07-14T19:55:44.985" v="6178" actId="26606"/>
          <ac:spMkLst>
            <pc:docMk/>
            <pc:sldMk cId="1286958215" sldId="557"/>
            <ac:spMk id="5" creationId="{371D2307-8A15-41F6-85CC-222AFCDE53F9}"/>
          </ac:spMkLst>
        </pc:spChg>
        <pc:spChg chg="mod">
          <ac:chgData name="Felica Denton" userId="589e0a2c-a293-45be-a1a9-2bdda9382000" providerId="ADAL" clId="{9EC7D791-8ADB-4249-B005-8FF9C47DB4CE}" dt="2023-08-04T15:46:53.982" v="18683" actId="27636"/>
          <ac:spMkLst>
            <pc:docMk/>
            <pc:sldMk cId="1286958215" sldId="557"/>
            <ac:spMk id="6" creationId="{FAB85E56-B9BD-4C23-8BD4-AAD0927FB221}"/>
          </ac:spMkLst>
        </pc:spChg>
        <pc:spChg chg="add">
          <ac:chgData name="Felica Denton" userId="589e0a2c-a293-45be-a1a9-2bdda9382000" providerId="ADAL" clId="{9EC7D791-8ADB-4249-B005-8FF9C47DB4CE}" dt="2023-07-14T19:55:44.985" v="6178" actId="26606"/>
          <ac:spMkLst>
            <pc:docMk/>
            <pc:sldMk cId="1286958215" sldId="557"/>
            <ac:spMk id="14" creationId="{058A14AF-9FB5-4CC7-BA35-E8E85D3EDF0E}"/>
          </ac:spMkLst>
        </pc:spChg>
        <pc:spChg chg="add">
          <ac:chgData name="Felica Denton" userId="589e0a2c-a293-45be-a1a9-2bdda9382000" providerId="ADAL" clId="{9EC7D791-8ADB-4249-B005-8FF9C47DB4CE}" dt="2023-07-14T19:55:44.985" v="6178" actId="26606"/>
          <ac:spMkLst>
            <pc:docMk/>
            <pc:sldMk cId="1286958215" sldId="557"/>
            <ac:spMk id="16" creationId="{3A9A4357-BD1D-4622-A4FE-766E6AB8DE84}"/>
          </ac:spMkLst>
        </pc:spChg>
        <pc:spChg chg="add">
          <ac:chgData name="Felica Denton" userId="589e0a2c-a293-45be-a1a9-2bdda9382000" providerId="ADAL" clId="{9EC7D791-8ADB-4249-B005-8FF9C47DB4CE}" dt="2023-07-14T19:55:44.985" v="6178" actId="26606"/>
          <ac:spMkLst>
            <pc:docMk/>
            <pc:sldMk cId="1286958215" sldId="557"/>
            <ac:spMk id="18" creationId="{E659831F-0D9A-4C63-9EBB-8435B85A440F}"/>
          </ac:spMkLst>
        </pc:spChg>
        <pc:spChg chg="add">
          <ac:chgData name="Felica Denton" userId="589e0a2c-a293-45be-a1a9-2bdda9382000" providerId="ADAL" clId="{9EC7D791-8ADB-4249-B005-8FF9C47DB4CE}" dt="2023-07-14T19:55:44.985" v="6178" actId="26606"/>
          <ac:spMkLst>
            <pc:docMk/>
            <pc:sldMk cId="1286958215" sldId="557"/>
            <ac:spMk id="20" creationId="{E6995CE5-F890-4ABA-82A2-26507CE8D2A3}"/>
          </ac:spMkLst>
        </pc:spChg>
        <pc:picChg chg="add del mod">
          <ac:chgData name="Felica Denton" userId="589e0a2c-a293-45be-a1a9-2bdda9382000" providerId="ADAL" clId="{9EC7D791-8ADB-4249-B005-8FF9C47DB4CE}" dt="2023-07-14T19:52:53.572" v="6123" actId="478"/>
          <ac:picMkLst>
            <pc:docMk/>
            <pc:sldMk cId="1286958215" sldId="557"/>
            <ac:picMk id="7" creationId="{309B0E0E-D797-4A81-AC73-4282E2FBF637}"/>
          </ac:picMkLst>
        </pc:picChg>
        <pc:picChg chg="add mod ord">
          <ac:chgData name="Felica Denton" userId="589e0a2c-a293-45be-a1a9-2bdda9382000" providerId="ADAL" clId="{9EC7D791-8ADB-4249-B005-8FF9C47DB4CE}" dt="2023-07-14T19:55:44.985" v="6178" actId="26606"/>
          <ac:picMkLst>
            <pc:docMk/>
            <pc:sldMk cId="1286958215" sldId="557"/>
            <ac:picMk id="9" creationId="{7C4089A5-E320-4943-A77A-A8AB33C785F1}"/>
          </ac:picMkLst>
        </pc:picChg>
      </pc:sldChg>
      <pc:sldChg chg="addSp modSp add mod ord modNotesTx">
        <pc:chgData name="Felica Denton" userId="589e0a2c-a293-45be-a1a9-2bdda9382000" providerId="ADAL" clId="{9EC7D791-8ADB-4249-B005-8FF9C47DB4CE}" dt="2023-08-15T20:51:21.473" v="22594" actId="20577"/>
        <pc:sldMkLst>
          <pc:docMk/>
          <pc:sldMk cId="977235377" sldId="558"/>
        </pc:sldMkLst>
        <pc:spChg chg="mod">
          <ac:chgData name="Felica Denton" userId="589e0a2c-a293-45be-a1a9-2bdda9382000" providerId="ADAL" clId="{9EC7D791-8ADB-4249-B005-8FF9C47DB4CE}" dt="2023-07-14T20:02:29.006" v="6334" actId="26606"/>
          <ac:spMkLst>
            <pc:docMk/>
            <pc:sldMk cId="977235377" sldId="558"/>
            <ac:spMk id="2" creationId="{652FBEA1-1ED1-4604-A8CE-E2C7B073713C}"/>
          </ac:spMkLst>
        </pc:spChg>
        <pc:spChg chg="mod">
          <ac:chgData name="Felica Denton" userId="589e0a2c-a293-45be-a1a9-2bdda9382000" providerId="ADAL" clId="{9EC7D791-8ADB-4249-B005-8FF9C47DB4CE}" dt="2023-07-14T20:02:29.006" v="6334" actId="26606"/>
          <ac:spMkLst>
            <pc:docMk/>
            <pc:sldMk cId="977235377" sldId="558"/>
            <ac:spMk id="4" creationId="{D1B6C16B-F256-447D-872C-747FB896499C}"/>
          </ac:spMkLst>
        </pc:spChg>
        <pc:spChg chg="mod">
          <ac:chgData name="Felica Denton" userId="589e0a2c-a293-45be-a1a9-2bdda9382000" providerId="ADAL" clId="{9EC7D791-8ADB-4249-B005-8FF9C47DB4CE}" dt="2023-07-14T20:02:29.006" v="6334" actId="26606"/>
          <ac:spMkLst>
            <pc:docMk/>
            <pc:sldMk cId="977235377" sldId="558"/>
            <ac:spMk id="5" creationId="{371D2307-8A15-41F6-85CC-222AFCDE53F9}"/>
          </ac:spMkLst>
        </pc:spChg>
        <pc:spChg chg="mod">
          <ac:chgData name="Felica Denton" userId="589e0a2c-a293-45be-a1a9-2bdda9382000" providerId="ADAL" clId="{9EC7D791-8ADB-4249-B005-8FF9C47DB4CE}" dt="2023-08-15T20:50:04.688" v="22578" actId="6549"/>
          <ac:spMkLst>
            <pc:docMk/>
            <pc:sldMk cId="977235377" sldId="558"/>
            <ac:spMk id="6" creationId="{FAB85E56-B9BD-4C23-8BD4-AAD0927FB221}"/>
          </ac:spMkLst>
        </pc:spChg>
        <pc:spChg chg="add">
          <ac:chgData name="Felica Denton" userId="589e0a2c-a293-45be-a1a9-2bdda9382000" providerId="ADAL" clId="{9EC7D791-8ADB-4249-B005-8FF9C47DB4CE}" dt="2023-07-14T20:02:29.006" v="6334" actId="26606"/>
          <ac:spMkLst>
            <pc:docMk/>
            <pc:sldMk cId="977235377" sldId="558"/>
            <ac:spMk id="12" creationId="{32AEEBC8-9D30-42EF-95F2-386C2653FBF0}"/>
          </ac:spMkLst>
        </pc:spChg>
        <pc:spChg chg="add">
          <ac:chgData name="Felica Denton" userId="589e0a2c-a293-45be-a1a9-2bdda9382000" providerId="ADAL" clId="{9EC7D791-8ADB-4249-B005-8FF9C47DB4CE}" dt="2023-07-14T20:02:29.006" v="6334" actId="26606"/>
          <ac:spMkLst>
            <pc:docMk/>
            <pc:sldMk cId="977235377" sldId="558"/>
            <ac:spMk id="14" creationId="{3529E97A-97C3-40EA-8A04-5C02398D568F}"/>
          </ac:spMkLst>
        </pc:spChg>
        <pc:spChg chg="add">
          <ac:chgData name="Felica Denton" userId="589e0a2c-a293-45be-a1a9-2bdda9382000" providerId="ADAL" clId="{9EC7D791-8ADB-4249-B005-8FF9C47DB4CE}" dt="2023-07-14T20:02:29.006" v="6334" actId="26606"/>
          <ac:spMkLst>
            <pc:docMk/>
            <pc:sldMk cId="977235377" sldId="558"/>
            <ac:spMk id="16" creationId="{59FA8C2E-A5A7-4490-927A-7CD58343EDBB}"/>
          </ac:spMkLst>
        </pc:spChg>
        <pc:picChg chg="add mod ord">
          <ac:chgData name="Felica Denton" userId="589e0a2c-a293-45be-a1a9-2bdda9382000" providerId="ADAL" clId="{9EC7D791-8ADB-4249-B005-8FF9C47DB4CE}" dt="2023-07-14T20:02:29.006" v="6334" actId="26606"/>
          <ac:picMkLst>
            <pc:docMk/>
            <pc:sldMk cId="977235377" sldId="558"/>
            <ac:picMk id="7" creationId="{23525E65-4457-46A6-B382-C396D1443818}"/>
          </ac:picMkLst>
        </pc:picChg>
      </pc:sldChg>
      <pc:sldChg chg="modSp add del mod">
        <pc:chgData name="Felica Denton" userId="589e0a2c-a293-45be-a1a9-2bdda9382000" providerId="ADAL" clId="{9EC7D791-8ADB-4249-B005-8FF9C47DB4CE}" dt="2023-07-14T20:37:32.074" v="7453" actId="2696"/>
        <pc:sldMkLst>
          <pc:docMk/>
          <pc:sldMk cId="248039796" sldId="559"/>
        </pc:sldMkLst>
        <pc:spChg chg="mod">
          <ac:chgData name="Felica Denton" userId="589e0a2c-a293-45be-a1a9-2bdda9382000" providerId="ADAL" clId="{9EC7D791-8ADB-4249-B005-8FF9C47DB4CE}" dt="2023-07-14T15:39:00.163" v="2704" actId="20577"/>
          <ac:spMkLst>
            <pc:docMk/>
            <pc:sldMk cId="248039796" sldId="559"/>
            <ac:spMk id="2" creationId="{652FBEA1-1ED1-4604-A8CE-E2C7B073713C}"/>
          </ac:spMkLst>
        </pc:spChg>
        <pc:spChg chg="mod">
          <ac:chgData name="Felica Denton" userId="589e0a2c-a293-45be-a1a9-2bdda9382000" providerId="ADAL" clId="{9EC7D791-8ADB-4249-B005-8FF9C47DB4CE}" dt="2023-07-14T20:37:17.722" v="7452" actId="6549"/>
          <ac:spMkLst>
            <pc:docMk/>
            <pc:sldMk cId="248039796" sldId="559"/>
            <ac:spMk id="6" creationId="{FAB85E56-B9BD-4C23-8BD4-AAD0927FB221}"/>
          </ac:spMkLst>
        </pc:spChg>
      </pc:sldChg>
      <pc:sldChg chg="modSp add del mod">
        <pc:chgData name="Felica Denton" userId="589e0a2c-a293-45be-a1a9-2bdda9382000" providerId="ADAL" clId="{9EC7D791-8ADB-4249-B005-8FF9C47DB4CE}" dt="2023-07-14T20:29:29.284" v="7210" actId="2696"/>
        <pc:sldMkLst>
          <pc:docMk/>
          <pc:sldMk cId="3547688336" sldId="560"/>
        </pc:sldMkLst>
        <pc:spChg chg="mod">
          <ac:chgData name="Felica Denton" userId="589e0a2c-a293-45be-a1a9-2bdda9382000" providerId="ADAL" clId="{9EC7D791-8ADB-4249-B005-8FF9C47DB4CE}" dt="2023-07-14T15:41:43.205" v="2765" actId="20577"/>
          <ac:spMkLst>
            <pc:docMk/>
            <pc:sldMk cId="3547688336" sldId="560"/>
            <ac:spMk id="2" creationId="{652FBEA1-1ED1-4604-A8CE-E2C7B073713C}"/>
          </ac:spMkLst>
        </pc:spChg>
        <pc:spChg chg="mod">
          <ac:chgData name="Felica Denton" userId="589e0a2c-a293-45be-a1a9-2bdda9382000" providerId="ADAL" clId="{9EC7D791-8ADB-4249-B005-8FF9C47DB4CE}" dt="2023-07-14T15:42:03.706" v="2767"/>
          <ac:spMkLst>
            <pc:docMk/>
            <pc:sldMk cId="3547688336" sldId="560"/>
            <ac:spMk id="6" creationId="{FAB85E56-B9BD-4C23-8BD4-AAD0927FB221}"/>
          </ac:spMkLst>
        </pc:spChg>
      </pc:sldChg>
      <pc:sldChg chg="addSp delSp modSp add mod">
        <pc:chgData name="Felica Denton" userId="589e0a2c-a293-45be-a1a9-2bdda9382000" providerId="ADAL" clId="{9EC7D791-8ADB-4249-B005-8FF9C47DB4CE}" dt="2023-07-14T15:50:55.985" v="2805" actId="26606"/>
        <pc:sldMkLst>
          <pc:docMk/>
          <pc:sldMk cId="3708132535" sldId="561"/>
        </pc:sldMkLst>
        <pc:spChg chg="mod">
          <ac:chgData name="Felica Denton" userId="589e0a2c-a293-45be-a1a9-2bdda9382000" providerId="ADAL" clId="{9EC7D791-8ADB-4249-B005-8FF9C47DB4CE}" dt="2023-07-14T15:50:55.985" v="2805" actId="26606"/>
          <ac:spMkLst>
            <pc:docMk/>
            <pc:sldMk cId="3708132535" sldId="561"/>
            <ac:spMk id="2" creationId="{00000000-0000-0000-0000-000000000000}"/>
          </ac:spMkLst>
        </pc:spChg>
        <pc:spChg chg="mod">
          <ac:chgData name="Felica Denton" userId="589e0a2c-a293-45be-a1a9-2bdda9382000" providerId="ADAL" clId="{9EC7D791-8ADB-4249-B005-8FF9C47DB4CE}" dt="2023-07-14T15:50:55.985" v="2805" actId="26606"/>
          <ac:spMkLst>
            <pc:docMk/>
            <pc:sldMk cId="3708132535" sldId="561"/>
            <ac:spMk id="5" creationId="{00000000-0000-0000-0000-000000000000}"/>
          </ac:spMkLst>
        </pc:spChg>
        <pc:spChg chg="add del mod">
          <ac:chgData name="Felica Denton" userId="589e0a2c-a293-45be-a1a9-2bdda9382000" providerId="ADAL" clId="{9EC7D791-8ADB-4249-B005-8FF9C47DB4CE}" dt="2023-07-14T15:50:55.985" v="2805" actId="26606"/>
          <ac:spMkLst>
            <pc:docMk/>
            <pc:sldMk cId="3708132535" sldId="561"/>
            <ac:spMk id="19" creationId="{6FD65F88-554A-4F51-8E32-538F7428A7E5}"/>
          </ac:spMkLst>
        </pc:spChg>
        <pc:spChg chg="add del">
          <ac:chgData name="Felica Denton" userId="589e0a2c-a293-45be-a1a9-2bdda9382000" providerId="ADAL" clId="{9EC7D791-8ADB-4249-B005-8FF9C47DB4CE}" dt="2023-07-14T15:44:40.927" v="2781" actId="26606"/>
          <ac:spMkLst>
            <pc:docMk/>
            <pc:sldMk cId="3708132535" sldId="561"/>
            <ac:spMk id="30" creationId="{A8384FB5-9ADC-4DDC-881B-597D56F5B15D}"/>
          </ac:spMkLst>
        </pc:spChg>
        <pc:spChg chg="add del">
          <ac:chgData name="Felica Denton" userId="589e0a2c-a293-45be-a1a9-2bdda9382000" providerId="ADAL" clId="{9EC7D791-8ADB-4249-B005-8FF9C47DB4CE}" dt="2023-07-14T15:44:40.927" v="2781" actId="26606"/>
          <ac:spMkLst>
            <pc:docMk/>
            <pc:sldMk cId="3708132535" sldId="561"/>
            <ac:spMk id="32" creationId="{1199E1B1-A8C0-4FE8-A5A8-1CB41D69F857}"/>
          </ac:spMkLst>
        </pc:spChg>
        <pc:spChg chg="add del">
          <ac:chgData name="Felica Denton" userId="589e0a2c-a293-45be-a1a9-2bdda9382000" providerId="ADAL" clId="{9EC7D791-8ADB-4249-B005-8FF9C47DB4CE}" dt="2023-07-14T15:44:40.927" v="2781" actId="26606"/>
          <ac:spMkLst>
            <pc:docMk/>
            <pc:sldMk cId="3708132535" sldId="561"/>
            <ac:spMk id="34" creationId="{84A8DE83-DE75-4B41-9DB4-A7EC0B0DEC0B}"/>
          </ac:spMkLst>
        </pc:spChg>
        <pc:spChg chg="add del">
          <ac:chgData name="Felica Denton" userId="589e0a2c-a293-45be-a1a9-2bdda9382000" providerId="ADAL" clId="{9EC7D791-8ADB-4249-B005-8FF9C47DB4CE}" dt="2023-07-14T15:44:40.927" v="2781" actId="26606"/>
          <ac:spMkLst>
            <pc:docMk/>
            <pc:sldMk cId="3708132535" sldId="561"/>
            <ac:spMk id="36" creationId="{A7009A0A-BEF5-4EAC-AF15-E4F9F002E239}"/>
          </ac:spMkLst>
        </pc:spChg>
        <pc:spChg chg="add del">
          <ac:chgData name="Felica Denton" userId="589e0a2c-a293-45be-a1a9-2bdda9382000" providerId="ADAL" clId="{9EC7D791-8ADB-4249-B005-8FF9C47DB4CE}" dt="2023-07-14T15:44:40.919" v="2780" actId="26606"/>
          <ac:spMkLst>
            <pc:docMk/>
            <pc:sldMk cId="3708132535" sldId="561"/>
            <ac:spMk id="41" creationId="{47942995-B07F-4636-9A06-C6A104B260A8}"/>
          </ac:spMkLst>
        </pc:spChg>
        <pc:spChg chg="add del">
          <ac:chgData name="Felica Denton" userId="589e0a2c-a293-45be-a1a9-2bdda9382000" providerId="ADAL" clId="{9EC7D791-8ADB-4249-B005-8FF9C47DB4CE}" dt="2023-07-14T15:44:40.919" v="2780" actId="26606"/>
          <ac:spMkLst>
            <pc:docMk/>
            <pc:sldMk cId="3708132535" sldId="561"/>
            <ac:spMk id="48" creationId="{B81933D1-5615-42C7-9C0B-4EB7105CCE2D}"/>
          </ac:spMkLst>
        </pc:spChg>
        <pc:spChg chg="add del">
          <ac:chgData name="Felica Denton" userId="589e0a2c-a293-45be-a1a9-2bdda9382000" providerId="ADAL" clId="{9EC7D791-8ADB-4249-B005-8FF9C47DB4CE}" dt="2023-07-14T15:44:40.919" v="2780" actId="26606"/>
          <ac:spMkLst>
            <pc:docMk/>
            <pc:sldMk cId="3708132535" sldId="561"/>
            <ac:spMk id="50" creationId="{19C9EAEA-39D0-4B0E-A0EB-51E7B26740B1}"/>
          </ac:spMkLst>
        </pc:spChg>
        <pc:spChg chg="add del">
          <ac:chgData name="Felica Denton" userId="589e0a2c-a293-45be-a1a9-2bdda9382000" providerId="ADAL" clId="{9EC7D791-8ADB-4249-B005-8FF9C47DB4CE}" dt="2023-07-14T15:50:55.985" v="2805" actId="26606"/>
          <ac:spMkLst>
            <pc:docMk/>
            <pc:sldMk cId="3708132535" sldId="561"/>
            <ac:spMk id="52" creationId="{F0DCC097-1DB8-4B6D-85D0-6FBA0E1CA4BA}"/>
          </ac:spMkLst>
        </pc:spChg>
        <pc:spChg chg="add del">
          <ac:chgData name="Felica Denton" userId="589e0a2c-a293-45be-a1a9-2bdda9382000" providerId="ADAL" clId="{9EC7D791-8ADB-4249-B005-8FF9C47DB4CE}" dt="2023-07-14T15:50:55.985" v="2805" actId="26606"/>
          <ac:spMkLst>
            <pc:docMk/>
            <pc:sldMk cId="3708132535" sldId="561"/>
            <ac:spMk id="53" creationId="{E0B58608-23C8-4441-994D-C6823EEE1DB7}"/>
          </ac:spMkLst>
        </pc:spChg>
        <pc:spChg chg="add del">
          <ac:chgData name="Felica Denton" userId="589e0a2c-a293-45be-a1a9-2bdda9382000" providerId="ADAL" clId="{9EC7D791-8ADB-4249-B005-8FF9C47DB4CE}" dt="2023-07-14T15:50:23.453" v="2794" actId="26606"/>
          <ac:spMkLst>
            <pc:docMk/>
            <pc:sldMk cId="3708132535" sldId="561"/>
            <ac:spMk id="58" creationId="{100EDD19-6802-4EC3-95CE-CFFAB042CFD6}"/>
          </ac:spMkLst>
        </pc:spChg>
        <pc:spChg chg="add del">
          <ac:chgData name="Felica Denton" userId="589e0a2c-a293-45be-a1a9-2bdda9382000" providerId="ADAL" clId="{9EC7D791-8ADB-4249-B005-8FF9C47DB4CE}" dt="2023-07-14T15:50:08.426" v="2792" actId="26606"/>
          <ac:spMkLst>
            <pc:docMk/>
            <pc:sldMk cId="3708132535" sldId="561"/>
            <ac:spMk id="59" creationId="{7517A47C-B2E5-4B79-8061-D74B1311AF6E}"/>
          </ac:spMkLst>
        </pc:spChg>
        <pc:spChg chg="add del">
          <ac:chgData name="Felica Denton" userId="589e0a2c-a293-45be-a1a9-2bdda9382000" providerId="ADAL" clId="{9EC7D791-8ADB-4249-B005-8FF9C47DB4CE}" dt="2023-07-14T15:49:55.972" v="2790" actId="26606"/>
          <ac:spMkLst>
            <pc:docMk/>
            <pc:sldMk cId="3708132535" sldId="561"/>
            <ac:spMk id="60" creationId="{B50AB553-2A96-4A92-96F2-93548E096954}"/>
          </ac:spMkLst>
        </pc:spChg>
        <pc:spChg chg="add del">
          <ac:chgData name="Felica Denton" userId="589e0a2c-a293-45be-a1a9-2bdda9382000" providerId="ADAL" clId="{9EC7D791-8ADB-4249-B005-8FF9C47DB4CE}" dt="2023-07-14T15:50:08.426" v="2792" actId="26606"/>
          <ac:spMkLst>
            <pc:docMk/>
            <pc:sldMk cId="3708132535" sldId="561"/>
            <ac:spMk id="61" creationId="{C505E780-2083-4CB5-A42A-5E0E2908ECC3}"/>
          </ac:spMkLst>
        </pc:spChg>
        <pc:spChg chg="add del">
          <ac:chgData name="Felica Denton" userId="589e0a2c-a293-45be-a1a9-2bdda9382000" providerId="ADAL" clId="{9EC7D791-8ADB-4249-B005-8FF9C47DB4CE}" dt="2023-07-14T15:50:08.426" v="2792" actId="26606"/>
          <ac:spMkLst>
            <pc:docMk/>
            <pc:sldMk cId="3708132535" sldId="561"/>
            <ac:spMk id="63" creationId="{D2C0AE1C-0118-41AE-8A10-7CDCBF10E96F}"/>
          </ac:spMkLst>
        </pc:spChg>
        <pc:spChg chg="add del">
          <ac:chgData name="Felica Denton" userId="589e0a2c-a293-45be-a1a9-2bdda9382000" providerId="ADAL" clId="{9EC7D791-8ADB-4249-B005-8FF9C47DB4CE}" dt="2023-07-14T15:50:43.420" v="2796" actId="26606"/>
          <ac:spMkLst>
            <pc:docMk/>
            <pc:sldMk cId="3708132535" sldId="561"/>
            <ac:spMk id="64" creationId="{4300840D-0A0B-4512-BACA-B439D5B9C57C}"/>
          </ac:spMkLst>
        </pc:spChg>
        <pc:spChg chg="add del">
          <ac:chgData name="Felica Denton" userId="589e0a2c-a293-45be-a1a9-2bdda9382000" providerId="ADAL" clId="{9EC7D791-8ADB-4249-B005-8FF9C47DB4CE}" dt="2023-07-14T15:50:08.426" v="2792" actId="26606"/>
          <ac:spMkLst>
            <pc:docMk/>
            <pc:sldMk cId="3708132535" sldId="561"/>
            <ac:spMk id="65" creationId="{463EEC44-1BA3-44ED-81FC-A644B04B2A44}"/>
          </ac:spMkLst>
        </pc:spChg>
        <pc:spChg chg="add del">
          <ac:chgData name="Felica Denton" userId="589e0a2c-a293-45be-a1a9-2bdda9382000" providerId="ADAL" clId="{9EC7D791-8ADB-4249-B005-8FF9C47DB4CE}" dt="2023-07-14T15:50:43.420" v="2796" actId="26606"/>
          <ac:spMkLst>
            <pc:docMk/>
            <pc:sldMk cId="3708132535" sldId="561"/>
            <ac:spMk id="66" creationId="{D2B78728-A580-49A7-84F9-6EF6F583ADE0}"/>
          </ac:spMkLst>
        </pc:spChg>
        <pc:spChg chg="add del">
          <ac:chgData name="Felica Denton" userId="589e0a2c-a293-45be-a1a9-2bdda9382000" providerId="ADAL" clId="{9EC7D791-8ADB-4249-B005-8FF9C47DB4CE}" dt="2023-07-14T15:50:23.453" v="2794" actId="26606"/>
          <ac:spMkLst>
            <pc:docMk/>
            <pc:sldMk cId="3708132535" sldId="561"/>
            <ac:spMk id="67" creationId="{DB17E863-922E-4C26-BD64-E8FD41D28661}"/>
          </ac:spMkLst>
        </pc:spChg>
        <pc:spChg chg="add del">
          <ac:chgData name="Felica Denton" userId="589e0a2c-a293-45be-a1a9-2bdda9382000" providerId="ADAL" clId="{9EC7D791-8ADB-4249-B005-8FF9C47DB4CE}" dt="2023-07-14T15:50:23.453" v="2794" actId="26606"/>
          <ac:spMkLst>
            <pc:docMk/>
            <pc:sldMk cId="3708132535" sldId="561"/>
            <ac:spMk id="68" creationId="{6FD65F88-554A-4F51-8E32-538F7428A7E5}"/>
          </ac:spMkLst>
        </pc:spChg>
        <pc:spChg chg="add del">
          <ac:chgData name="Felica Denton" userId="589e0a2c-a293-45be-a1a9-2bdda9382000" providerId="ADAL" clId="{9EC7D791-8ADB-4249-B005-8FF9C47DB4CE}" dt="2023-07-14T15:50:43.420" v="2796" actId="26606"/>
          <ac:spMkLst>
            <pc:docMk/>
            <pc:sldMk cId="3708132535" sldId="561"/>
            <ac:spMk id="70" creationId="{8D71EDA1-87BF-4D5D-AB79-F346FD19278A}"/>
          </ac:spMkLst>
        </pc:spChg>
        <pc:spChg chg="add del">
          <ac:chgData name="Felica Denton" userId="589e0a2c-a293-45be-a1a9-2bdda9382000" providerId="ADAL" clId="{9EC7D791-8ADB-4249-B005-8FF9C47DB4CE}" dt="2023-07-14T15:50:43.420" v="2796" actId="26606"/>
          <ac:spMkLst>
            <pc:docMk/>
            <pc:sldMk cId="3708132535" sldId="561"/>
            <ac:spMk id="71" creationId="{09588DA8-065E-4F6F-8EFD-43104AB2E0CF}"/>
          </ac:spMkLst>
        </pc:spChg>
        <pc:spChg chg="add del">
          <ac:chgData name="Felica Denton" userId="589e0a2c-a293-45be-a1a9-2bdda9382000" providerId="ADAL" clId="{9EC7D791-8ADB-4249-B005-8FF9C47DB4CE}" dt="2023-07-14T15:50:43.420" v="2796" actId="26606"/>
          <ac:spMkLst>
            <pc:docMk/>
            <pc:sldMk cId="3708132535" sldId="561"/>
            <ac:spMk id="72" creationId="{C4285719-470E-454C-AF62-8323075F1F5B}"/>
          </ac:spMkLst>
        </pc:spChg>
        <pc:spChg chg="add del">
          <ac:chgData name="Felica Denton" userId="589e0a2c-a293-45be-a1a9-2bdda9382000" providerId="ADAL" clId="{9EC7D791-8ADB-4249-B005-8FF9C47DB4CE}" dt="2023-07-14T15:50:43.420" v="2796" actId="26606"/>
          <ac:spMkLst>
            <pc:docMk/>
            <pc:sldMk cId="3708132535" sldId="561"/>
            <ac:spMk id="73" creationId="{CD9FE4EF-C4D8-49A0-B2FF-81D8DB7D8A24}"/>
          </ac:spMkLst>
        </pc:spChg>
        <pc:spChg chg="add del">
          <ac:chgData name="Felica Denton" userId="589e0a2c-a293-45be-a1a9-2bdda9382000" providerId="ADAL" clId="{9EC7D791-8ADB-4249-B005-8FF9C47DB4CE}" dt="2023-07-14T15:50:43.420" v="2796" actId="26606"/>
          <ac:spMkLst>
            <pc:docMk/>
            <pc:sldMk cId="3708132535" sldId="561"/>
            <ac:spMk id="74" creationId="{38FAA1A1-D861-433F-88FA-1E9D6FD31D11}"/>
          </ac:spMkLst>
        </pc:spChg>
        <pc:spChg chg="add del">
          <ac:chgData name="Felica Denton" userId="589e0a2c-a293-45be-a1a9-2bdda9382000" providerId="ADAL" clId="{9EC7D791-8ADB-4249-B005-8FF9C47DB4CE}" dt="2023-07-14T15:50:43.420" v="2796" actId="26606"/>
          <ac:spMkLst>
            <pc:docMk/>
            <pc:sldMk cId="3708132535" sldId="561"/>
            <ac:spMk id="75" creationId="{6FD65F88-554A-4F51-8E32-538F7428A7E5}"/>
          </ac:spMkLst>
        </pc:spChg>
        <pc:spChg chg="add del">
          <ac:chgData name="Felica Denton" userId="589e0a2c-a293-45be-a1a9-2bdda9382000" providerId="ADAL" clId="{9EC7D791-8ADB-4249-B005-8FF9C47DB4CE}" dt="2023-07-14T15:50:47.443" v="2798" actId="26606"/>
          <ac:spMkLst>
            <pc:docMk/>
            <pc:sldMk cId="3708132535" sldId="561"/>
            <ac:spMk id="77" creationId="{C2554CA6-288E-4202-BC52-2E5A8F0C0AED}"/>
          </ac:spMkLst>
        </pc:spChg>
        <pc:spChg chg="add del">
          <ac:chgData name="Felica Denton" userId="589e0a2c-a293-45be-a1a9-2bdda9382000" providerId="ADAL" clId="{9EC7D791-8ADB-4249-B005-8FF9C47DB4CE}" dt="2023-07-14T15:50:47.443" v="2798" actId="26606"/>
          <ac:spMkLst>
            <pc:docMk/>
            <pc:sldMk cId="3708132535" sldId="561"/>
            <ac:spMk id="78" creationId="{B10BB131-AC8E-4A8E-A5D1-36260F720C3B}"/>
          </ac:spMkLst>
        </pc:spChg>
        <pc:spChg chg="add del">
          <ac:chgData name="Felica Denton" userId="589e0a2c-a293-45be-a1a9-2bdda9382000" providerId="ADAL" clId="{9EC7D791-8ADB-4249-B005-8FF9C47DB4CE}" dt="2023-07-14T15:50:47.443" v="2798" actId="26606"/>
          <ac:spMkLst>
            <pc:docMk/>
            <pc:sldMk cId="3708132535" sldId="561"/>
            <ac:spMk id="79" creationId="{5B7778FC-632E-4DCA-A7CB-0D7731CCF970}"/>
          </ac:spMkLst>
        </pc:spChg>
        <pc:spChg chg="add del">
          <ac:chgData name="Felica Denton" userId="589e0a2c-a293-45be-a1a9-2bdda9382000" providerId="ADAL" clId="{9EC7D791-8ADB-4249-B005-8FF9C47DB4CE}" dt="2023-07-14T15:50:47.443" v="2798" actId="26606"/>
          <ac:spMkLst>
            <pc:docMk/>
            <pc:sldMk cId="3708132535" sldId="561"/>
            <ac:spMk id="80" creationId="{FA23A907-97FB-4A8F-880A-DD77401C4296}"/>
          </ac:spMkLst>
        </pc:spChg>
        <pc:spChg chg="add del">
          <ac:chgData name="Felica Denton" userId="589e0a2c-a293-45be-a1a9-2bdda9382000" providerId="ADAL" clId="{9EC7D791-8ADB-4249-B005-8FF9C47DB4CE}" dt="2023-07-14T15:50:47.443" v="2798" actId="26606"/>
          <ac:spMkLst>
            <pc:docMk/>
            <pc:sldMk cId="3708132535" sldId="561"/>
            <ac:spMk id="81" creationId="{6FD65F88-554A-4F51-8E32-538F7428A7E5}"/>
          </ac:spMkLst>
        </pc:spChg>
        <pc:spChg chg="add del">
          <ac:chgData name="Felica Denton" userId="589e0a2c-a293-45be-a1a9-2bdda9382000" providerId="ADAL" clId="{9EC7D791-8ADB-4249-B005-8FF9C47DB4CE}" dt="2023-07-14T15:50:50.859" v="2800" actId="26606"/>
          <ac:spMkLst>
            <pc:docMk/>
            <pc:sldMk cId="3708132535" sldId="561"/>
            <ac:spMk id="83" creationId="{18873D23-2DCF-4B31-A009-95721C06E8E1}"/>
          </ac:spMkLst>
        </pc:spChg>
        <pc:spChg chg="add del">
          <ac:chgData name="Felica Denton" userId="589e0a2c-a293-45be-a1a9-2bdda9382000" providerId="ADAL" clId="{9EC7D791-8ADB-4249-B005-8FF9C47DB4CE}" dt="2023-07-14T15:50:50.859" v="2800" actId="26606"/>
          <ac:spMkLst>
            <pc:docMk/>
            <pc:sldMk cId="3708132535" sldId="561"/>
            <ac:spMk id="84" creationId="{C13EF075-D4EF-4929-ADBC-91B27DA19955}"/>
          </ac:spMkLst>
        </pc:spChg>
        <pc:spChg chg="add del">
          <ac:chgData name="Felica Denton" userId="589e0a2c-a293-45be-a1a9-2bdda9382000" providerId="ADAL" clId="{9EC7D791-8ADB-4249-B005-8FF9C47DB4CE}" dt="2023-07-14T15:50:50.859" v="2800" actId="26606"/>
          <ac:spMkLst>
            <pc:docMk/>
            <pc:sldMk cId="3708132535" sldId="561"/>
            <ac:spMk id="90" creationId="{6FD65F88-554A-4F51-8E32-538F7428A7E5}"/>
          </ac:spMkLst>
        </pc:spChg>
        <pc:spChg chg="add del">
          <ac:chgData name="Felica Denton" userId="589e0a2c-a293-45be-a1a9-2bdda9382000" providerId="ADAL" clId="{9EC7D791-8ADB-4249-B005-8FF9C47DB4CE}" dt="2023-07-14T15:50:54.401" v="2802" actId="26606"/>
          <ac:spMkLst>
            <pc:docMk/>
            <pc:sldMk cId="3708132535" sldId="561"/>
            <ac:spMk id="92" creationId="{DAF1966E-FD40-4A4A-B61B-C4DF7FA05F06}"/>
          </ac:spMkLst>
        </pc:spChg>
        <pc:spChg chg="add del">
          <ac:chgData name="Felica Denton" userId="589e0a2c-a293-45be-a1a9-2bdda9382000" providerId="ADAL" clId="{9EC7D791-8ADB-4249-B005-8FF9C47DB4CE}" dt="2023-07-14T15:50:54.401" v="2802" actId="26606"/>
          <ac:spMkLst>
            <pc:docMk/>
            <pc:sldMk cId="3708132535" sldId="561"/>
            <ac:spMk id="93" creationId="{047BFA19-D45E-416B-A404-7AF2F3F27017}"/>
          </ac:spMkLst>
        </pc:spChg>
        <pc:spChg chg="add del">
          <ac:chgData name="Felica Denton" userId="589e0a2c-a293-45be-a1a9-2bdda9382000" providerId="ADAL" clId="{9EC7D791-8ADB-4249-B005-8FF9C47DB4CE}" dt="2023-07-14T15:50:54.401" v="2802" actId="26606"/>
          <ac:spMkLst>
            <pc:docMk/>
            <pc:sldMk cId="3708132535" sldId="561"/>
            <ac:spMk id="94" creationId="{8E0105E7-23DB-4CF2-8258-FF47C7620F6E}"/>
          </ac:spMkLst>
        </pc:spChg>
        <pc:spChg chg="add del">
          <ac:chgData name="Felica Denton" userId="589e0a2c-a293-45be-a1a9-2bdda9382000" providerId="ADAL" clId="{9EC7D791-8ADB-4249-B005-8FF9C47DB4CE}" dt="2023-07-14T15:50:54.401" v="2802" actId="26606"/>
          <ac:spMkLst>
            <pc:docMk/>
            <pc:sldMk cId="3708132535" sldId="561"/>
            <ac:spMk id="95" creationId="{074B4F7D-14B2-478B-8BF5-01E4E0C5D263}"/>
          </ac:spMkLst>
        </pc:spChg>
        <pc:spChg chg="add del">
          <ac:chgData name="Felica Denton" userId="589e0a2c-a293-45be-a1a9-2bdda9382000" providerId="ADAL" clId="{9EC7D791-8ADB-4249-B005-8FF9C47DB4CE}" dt="2023-07-14T15:50:54.401" v="2802" actId="26606"/>
          <ac:spMkLst>
            <pc:docMk/>
            <pc:sldMk cId="3708132535" sldId="561"/>
            <ac:spMk id="96" creationId="{6FD65F88-554A-4F51-8E32-538F7428A7E5}"/>
          </ac:spMkLst>
        </pc:spChg>
        <pc:spChg chg="add del">
          <ac:chgData name="Felica Denton" userId="589e0a2c-a293-45be-a1a9-2bdda9382000" providerId="ADAL" clId="{9EC7D791-8ADB-4249-B005-8FF9C47DB4CE}" dt="2023-07-14T15:50:55.978" v="2804" actId="26606"/>
          <ac:spMkLst>
            <pc:docMk/>
            <pc:sldMk cId="3708132535" sldId="561"/>
            <ac:spMk id="98" creationId="{18873D23-2DCF-4B31-A009-95721C06E8E1}"/>
          </ac:spMkLst>
        </pc:spChg>
        <pc:spChg chg="add del">
          <ac:chgData name="Felica Denton" userId="589e0a2c-a293-45be-a1a9-2bdda9382000" providerId="ADAL" clId="{9EC7D791-8ADB-4249-B005-8FF9C47DB4CE}" dt="2023-07-14T15:50:55.978" v="2804" actId="26606"/>
          <ac:spMkLst>
            <pc:docMk/>
            <pc:sldMk cId="3708132535" sldId="561"/>
            <ac:spMk id="99" creationId="{C13EF075-D4EF-4929-ADBC-91B27DA19955}"/>
          </ac:spMkLst>
        </pc:spChg>
        <pc:spChg chg="add del">
          <ac:chgData name="Felica Denton" userId="589e0a2c-a293-45be-a1a9-2bdda9382000" providerId="ADAL" clId="{9EC7D791-8ADB-4249-B005-8FF9C47DB4CE}" dt="2023-07-14T15:50:55.978" v="2804" actId="26606"/>
          <ac:spMkLst>
            <pc:docMk/>
            <pc:sldMk cId="3708132535" sldId="561"/>
            <ac:spMk id="105" creationId="{6FD65F88-554A-4F51-8E32-538F7428A7E5}"/>
          </ac:spMkLst>
        </pc:spChg>
        <pc:spChg chg="add">
          <ac:chgData name="Felica Denton" userId="589e0a2c-a293-45be-a1a9-2bdda9382000" providerId="ADAL" clId="{9EC7D791-8ADB-4249-B005-8FF9C47DB4CE}" dt="2023-07-14T15:50:55.985" v="2805" actId="26606"/>
          <ac:spMkLst>
            <pc:docMk/>
            <pc:sldMk cId="3708132535" sldId="561"/>
            <ac:spMk id="107" creationId="{1BB867FF-FC45-48F7-8104-F89BE54909F1}"/>
          </ac:spMkLst>
        </pc:spChg>
        <pc:spChg chg="add">
          <ac:chgData name="Felica Denton" userId="589e0a2c-a293-45be-a1a9-2bdda9382000" providerId="ADAL" clId="{9EC7D791-8ADB-4249-B005-8FF9C47DB4CE}" dt="2023-07-14T15:50:55.985" v="2805" actId="26606"/>
          <ac:spMkLst>
            <pc:docMk/>
            <pc:sldMk cId="3708132535" sldId="561"/>
            <ac:spMk id="108" creationId="{8BB56887-D0D5-4F0C-9E19-7247EB83C8B7}"/>
          </ac:spMkLst>
        </pc:spChg>
        <pc:spChg chg="add">
          <ac:chgData name="Felica Denton" userId="589e0a2c-a293-45be-a1a9-2bdda9382000" providerId="ADAL" clId="{9EC7D791-8ADB-4249-B005-8FF9C47DB4CE}" dt="2023-07-14T15:50:55.985" v="2805" actId="26606"/>
          <ac:spMkLst>
            <pc:docMk/>
            <pc:sldMk cId="3708132535" sldId="561"/>
            <ac:spMk id="109" creationId="{081E4A58-353D-44AE-B2FC-2A74E2E400F7}"/>
          </ac:spMkLst>
        </pc:spChg>
        <pc:spChg chg="add">
          <ac:chgData name="Felica Denton" userId="589e0a2c-a293-45be-a1a9-2bdda9382000" providerId="ADAL" clId="{9EC7D791-8ADB-4249-B005-8FF9C47DB4CE}" dt="2023-07-14T15:50:55.985" v="2805" actId="26606"/>
          <ac:spMkLst>
            <pc:docMk/>
            <pc:sldMk cId="3708132535" sldId="561"/>
            <ac:spMk id="110" creationId="{6FD65F88-554A-4F51-8E32-538F7428A7E5}"/>
          </ac:spMkLst>
        </pc:spChg>
        <pc:grpChg chg="add del">
          <ac:chgData name="Felica Denton" userId="589e0a2c-a293-45be-a1a9-2bdda9382000" providerId="ADAL" clId="{9EC7D791-8ADB-4249-B005-8FF9C47DB4CE}" dt="2023-07-14T15:44:40.919" v="2780" actId="26606"/>
          <ac:grpSpMkLst>
            <pc:docMk/>
            <pc:sldMk cId="3708132535" sldId="561"/>
            <ac:grpSpMk id="43" creationId="{032D8612-31EB-44CF-A1D0-14FD4C705424}"/>
          </ac:grpSpMkLst>
        </pc:grpChg>
        <pc:grpChg chg="add del">
          <ac:chgData name="Felica Denton" userId="589e0a2c-a293-45be-a1a9-2bdda9382000" providerId="ADAL" clId="{9EC7D791-8ADB-4249-B005-8FF9C47DB4CE}" dt="2023-07-14T15:50:50.859" v="2800" actId="26606"/>
          <ac:grpSpMkLst>
            <pc:docMk/>
            <pc:sldMk cId="3708132535" sldId="561"/>
            <ac:grpSpMk id="85" creationId="{DAA26DFA-AAB2-4973-9C17-16D587C7B198}"/>
          </ac:grpSpMkLst>
        </pc:grpChg>
        <pc:grpChg chg="add del">
          <ac:chgData name="Felica Denton" userId="589e0a2c-a293-45be-a1a9-2bdda9382000" providerId="ADAL" clId="{9EC7D791-8ADB-4249-B005-8FF9C47DB4CE}" dt="2023-07-14T15:50:55.978" v="2804" actId="26606"/>
          <ac:grpSpMkLst>
            <pc:docMk/>
            <pc:sldMk cId="3708132535" sldId="561"/>
            <ac:grpSpMk id="100" creationId="{DAA26DFA-AAB2-4973-9C17-16D587C7B198}"/>
          </ac:grpSpMkLst>
        </pc:grpChg>
        <pc:graphicFrameChg chg="add del">
          <ac:chgData name="Felica Denton" userId="589e0a2c-a293-45be-a1a9-2bdda9382000" providerId="ADAL" clId="{9EC7D791-8ADB-4249-B005-8FF9C47DB4CE}" dt="2023-07-14T15:49:55.972" v="2790" actId="26606"/>
          <ac:graphicFrameMkLst>
            <pc:docMk/>
            <pc:sldMk cId="3708132535" sldId="561"/>
            <ac:graphicFrameMk id="55" creationId="{5D64BBFE-40AD-9781-75A8-ECC108ECF054}"/>
          </ac:graphicFrameMkLst>
        </pc:graphicFrameChg>
        <pc:graphicFrameChg chg="add del">
          <ac:chgData name="Felica Denton" userId="589e0a2c-a293-45be-a1a9-2bdda9382000" providerId="ADAL" clId="{9EC7D791-8ADB-4249-B005-8FF9C47DB4CE}" dt="2023-07-14T15:50:08.426" v="2792" actId="26606"/>
          <ac:graphicFrameMkLst>
            <pc:docMk/>
            <pc:sldMk cId="3708132535" sldId="561"/>
            <ac:graphicFrameMk id="62" creationId="{5BD9692A-09E1-7872-F075-4BDFE0BEBE3F}"/>
          </ac:graphicFrameMkLst>
        </pc:graphicFrameChg>
        <pc:picChg chg="del mod">
          <ac:chgData name="Felica Denton" userId="589e0a2c-a293-45be-a1a9-2bdda9382000" providerId="ADAL" clId="{9EC7D791-8ADB-4249-B005-8FF9C47DB4CE}" dt="2023-07-14T15:49:05.496" v="2784" actId="21"/>
          <ac:picMkLst>
            <pc:docMk/>
            <pc:sldMk cId="3708132535" sldId="561"/>
            <ac:picMk id="3" creationId="{3805015F-39B7-4156-BF48-E3E093A37418}"/>
          </ac:picMkLst>
        </pc:picChg>
        <pc:picChg chg="add del">
          <ac:chgData name="Felica Denton" userId="589e0a2c-a293-45be-a1a9-2bdda9382000" providerId="ADAL" clId="{9EC7D791-8ADB-4249-B005-8FF9C47DB4CE}" dt="2023-07-14T15:49:55.972" v="2790" actId="26606"/>
          <ac:picMkLst>
            <pc:docMk/>
            <pc:sldMk cId="3708132535" sldId="561"/>
            <ac:picMk id="56" creationId="{310AAE4D-F8F1-7265-025D-034DDCD22E55}"/>
          </ac:picMkLst>
        </pc:picChg>
      </pc:sldChg>
      <pc:sldChg chg="addSp delSp modSp new del mod">
        <pc:chgData name="Felica Denton" userId="589e0a2c-a293-45be-a1a9-2bdda9382000" providerId="ADAL" clId="{9EC7D791-8ADB-4249-B005-8FF9C47DB4CE}" dt="2023-07-14T16:49:27.838" v="3026" actId="680"/>
        <pc:sldMkLst>
          <pc:docMk/>
          <pc:sldMk cId="1157637150" sldId="562"/>
        </pc:sldMkLst>
        <pc:spChg chg="add del">
          <ac:chgData name="Felica Denton" userId="589e0a2c-a293-45be-a1a9-2bdda9382000" providerId="ADAL" clId="{9EC7D791-8ADB-4249-B005-8FF9C47DB4CE}" dt="2023-07-14T16:49:26.901" v="3025" actId="22"/>
          <ac:spMkLst>
            <pc:docMk/>
            <pc:sldMk cId="1157637150" sldId="562"/>
            <ac:spMk id="3" creationId="{2B1CB6B3-1D0B-46DD-B660-2BDDB9898CA6}"/>
          </ac:spMkLst>
        </pc:spChg>
        <pc:spChg chg="add mod">
          <ac:chgData name="Felica Denton" userId="589e0a2c-a293-45be-a1a9-2bdda9382000" providerId="ADAL" clId="{9EC7D791-8ADB-4249-B005-8FF9C47DB4CE}" dt="2023-07-14T16:43:19.868" v="3003"/>
          <ac:spMkLst>
            <pc:docMk/>
            <pc:sldMk cId="1157637150" sldId="562"/>
            <ac:spMk id="6" creationId="{82AC50A9-88B0-4AAF-84F2-9783B00AF45A}"/>
          </ac:spMkLst>
        </pc:spChg>
        <pc:spChg chg="add del">
          <ac:chgData name="Felica Denton" userId="589e0a2c-a293-45be-a1a9-2bdda9382000" providerId="ADAL" clId="{9EC7D791-8ADB-4249-B005-8FF9C47DB4CE}" dt="2023-07-14T16:47:14.124" v="3006" actId="22"/>
          <ac:spMkLst>
            <pc:docMk/>
            <pc:sldMk cId="1157637150" sldId="562"/>
            <ac:spMk id="10" creationId="{4B1A2C2F-BC6E-439B-B17F-4E31580B0439}"/>
          </ac:spMkLst>
        </pc:spChg>
        <pc:spChg chg="add del mod">
          <ac:chgData name="Felica Denton" userId="589e0a2c-a293-45be-a1a9-2bdda9382000" providerId="ADAL" clId="{9EC7D791-8ADB-4249-B005-8FF9C47DB4CE}" dt="2023-07-14T16:49:26.310" v="3024" actId="22"/>
          <ac:spMkLst>
            <pc:docMk/>
            <pc:sldMk cId="1157637150" sldId="562"/>
            <ac:spMk id="12" creationId="{EE055614-A8D6-4F56-BF8A-41D8DD62C426}"/>
          </ac:spMkLst>
        </pc:spChg>
        <pc:picChg chg="add del mod ord">
          <ac:chgData name="Felica Denton" userId="589e0a2c-a293-45be-a1a9-2bdda9382000" providerId="ADAL" clId="{9EC7D791-8ADB-4249-B005-8FF9C47DB4CE}" dt="2023-07-14T16:49:26.901" v="3025" actId="22"/>
          <ac:picMkLst>
            <pc:docMk/>
            <pc:sldMk cId="1157637150" sldId="562"/>
            <ac:picMk id="8" creationId="{DA95EF21-B589-46E4-BF4E-E88234B4EC59}"/>
          </ac:picMkLst>
        </pc:picChg>
      </pc:sldChg>
      <pc:sldChg chg="addSp delSp modSp new del mod ord setBg chgLayout">
        <pc:chgData name="Felica Denton" userId="589e0a2c-a293-45be-a1a9-2bdda9382000" providerId="ADAL" clId="{9EC7D791-8ADB-4249-B005-8FF9C47DB4CE}" dt="2023-07-14T18:19:16.243" v="3350" actId="2696"/>
        <pc:sldMkLst>
          <pc:docMk/>
          <pc:sldMk cId="1529956223" sldId="562"/>
        </pc:sldMkLst>
        <pc:spChg chg="mod ord">
          <ac:chgData name="Felica Denton" userId="589e0a2c-a293-45be-a1a9-2bdda9382000" providerId="ADAL" clId="{9EC7D791-8ADB-4249-B005-8FF9C47DB4CE}" dt="2023-07-14T18:15:19.565" v="3322" actId="26606"/>
          <ac:spMkLst>
            <pc:docMk/>
            <pc:sldMk cId="1529956223" sldId="562"/>
            <ac:spMk id="2" creationId="{F9862880-AB20-44B9-BA01-C0BA8C3B2085}"/>
          </ac:spMkLst>
        </pc:spChg>
        <pc:spChg chg="del">
          <ac:chgData name="Felica Denton" userId="589e0a2c-a293-45be-a1a9-2bdda9382000" providerId="ADAL" clId="{9EC7D791-8ADB-4249-B005-8FF9C47DB4CE}" dt="2023-07-14T16:51:04.775" v="3033" actId="22"/>
          <ac:spMkLst>
            <pc:docMk/>
            <pc:sldMk cId="1529956223" sldId="562"/>
            <ac:spMk id="3" creationId="{41BDF022-3B29-45BB-B49B-8C97C0B12B36}"/>
          </ac:spMkLst>
        </pc:spChg>
        <pc:spChg chg="mod ord">
          <ac:chgData name="Felica Denton" userId="589e0a2c-a293-45be-a1a9-2bdda9382000" providerId="ADAL" clId="{9EC7D791-8ADB-4249-B005-8FF9C47DB4CE}" dt="2023-07-14T18:15:19.565" v="3322" actId="26606"/>
          <ac:spMkLst>
            <pc:docMk/>
            <pc:sldMk cId="1529956223" sldId="562"/>
            <ac:spMk id="4" creationId="{CBB2AC9C-7E3D-4F2A-85FE-6F22C4643A21}"/>
          </ac:spMkLst>
        </pc:spChg>
        <pc:spChg chg="mod ord">
          <ac:chgData name="Felica Denton" userId="589e0a2c-a293-45be-a1a9-2bdda9382000" providerId="ADAL" clId="{9EC7D791-8ADB-4249-B005-8FF9C47DB4CE}" dt="2023-07-14T18:15:19.565" v="3322" actId="26606"/>
          <ac:spMkLst>
            <pc:docMk/>
            <pc:sldMk cId="1529956223" sldId="562"/>
            <ac:spMk id="5" creationId="{E7992E50-8BEF-4442-9560-32AA45AAC3B7}"/>
          </ac:spMkLst>
        </pc:spChg>
        <pc:spChg chg="add mod ord">
          <ac:chgData name="Felica Denton" userId="589e0a2c-a293-45be-a1a9-2bdda9382000" providerId="ADAL" clId="{9EC7D791-8ADB-4249-B005-8FF9C47DB4CE}" dt="2023-07-14T18:17:09.346" v="3344" actId="33524"/>
          <ac:spMkLst>
            <pc:docMk/>
            <pc:sldMk cId="1529956223" sldId="562"/>
            <ac:spMk id="8" creationId="{B843924A-20E9-4945-A655-D00971F8B8B1}"/>
          </ac:spMkLst>
        </pc:spChg>
        <pc:spChg chg="add del mod">
          <ac:chgData name="Felica Denton" userId="589e0a2c-a293-45be-a1a9-2bdda9382000" providerId="ADAL" clId="{9EC7D791-8ADB-4249-B005-8FF9C47DB4CE}" dt="2023-07-14T18:11:47.094" v="3191"/>
          <ac:spMkLst>
            <pc:docMk/>
            <pc:sldMk cId="1529956223" sldId="562"/>
            <ac:spMk id="10" creationId="{316717AC-CD2D-408A-9032-92C8DBC02054}"/>
          </ac:spMkLst>
        </pc:spChg>
        <pc:spChg chg="add del mod ord">
          <ac:chgData name="Felica Denton" userId="589e0a2c-a293-45be-a1a9-2bdda9382000" providerId="ADAL" clId="{9EC7D791-8ADB-4249-B005-8FF9C47DB4CE}" dt="2023-07-14T18:16:44.037" v="3339"/>
          <ac:spMkLst>
            <pc:docMk/>
            <pc:sldMk cId="1529956223" sldId="562"/>
            <ac:spMk id="12" creationId="{C3ACF0BB-076C-4AF1-B8EB-332A31389D6D}"/>
          </ac:spMkLst>
        </pc:spChg>
        <pc:spChg chg="add del">
          <ac:chgData name="Felica Denton" userId="589e0a2c-a293-45be-a1a9-2bdda9382000" providerId="ADAL" clId="{9EC7D791-8ADB-4249-B005-8FF9C47DB4CE}" dt="2023-07-14T18:15:19.565" v="3322" actId="26606"/>
          <ac:spMkLst>
            <pc:docMk/>
            <pc:sldMk cId="1529956223" sldId="562"/>
            <ac:spMk id="13" creationId="{32AEEBC8-9D30-42EF-95F2-386C2653FBF0}"/>
          </ac:spMkLst>
        </pc:spChg>
        <pc:spChg chg="add del">
          <ac:chgData name="Felica Denton" userId="589e0a2c-a293-45be-a1a9-2bdda9382000" providerId="ADAL" clId="{9EC7D791-8ADB-4249-B005-8FF9C47DB4CE}" dt="2023-07-14T18:15:19.565" v="3322" actId="26606"/>
          <ac:spMkLst>
            <pc:docMk/>
            <pc:sldMk cId="1529956223" sldId="562"/>
            <ac:spMk id="15" creationId="{2E92FA66-67D7-4CB4-94D3-E643A9AD4757}"/>
          </ac:spMkLst>
        </pc:spChg>
        <pc:spChg chg="add">
          <ac:chgData name="Felica Denton" userId="589e0a2c-a293-45be-a1a9-2bdda9382000" providerId="ADAL" clId="{9EC7D791-8ADB-4249-B005-8FF9C47DB4CE}" dt="2023-07-14T18:15:19.565" v="3322" actId="26606"/>
          <ac:spMkLst>
            <pc:docMk/>
            <pc:sldMk cId="1529956223" sldId="562"/>
            <ac:spMk id="20" creationId="{428D436F-9ACD-4C92-AFC8-C934C527A6A4}"/>
          </ac:spMkLst>
        </pc:spChg>
        <pc:spChg chg="add">
          <ac:chgData name="Felica Denton" userId="589e0a2c-a293-45be-a1a9-2bdda9382000" providerId="ADAL" clId="{9EC7D791-8ADB-4249-B005-8FF9C47DB4CE}" dt="2023-07-14T18:15:19.565" v="3322" actId="26606"/>
          <ac:spMkLst>
            <pc:docMk/>
            <pc:sldMk cId="1529956223" sldId="562"/>
            <ac:spMk id="22" creationId="{090538E0-A884-4E60-A6AB-77D830E2FCED}"/>
          </ac:spMkLst>
        </pc:spChg>
        <pc:spChg chg="add del mod">
          <ac:chgData name="Felica Denton" userId="589e0a2c-a293-45be-a1a9-2bdda9382000" providerId="ADAL" clId="{9EC7D791-8ADB-4249-B005-8FF9C47DB4CE}" dt="2023-07-14T18:16:36.206" v="3333" actId="21"/>
          <ac:spMkLst>
            <pc:docMk/>
            <pc:sldMk cId="1529956223" sldId="562"/>
            <ac:spMk id="23" creationId="{3BA6DC1C-B1A4-41A8-A9BA-06ACFB50DD1D}"/>
          </ac:spMkLst>
        </pc:spChg>
        <pc:spChg chg="add">
          <ac:chgData name="Felica Denton" userId="589e0a2c-a293-45be-a1a9-2bdda9382000" providerId="ADAL" clId="{9EC7D791-8ADB-4249-B005-8FF9C47DB4CE}" dt="2023-07-14T18:15:19.565" v="3322" actId="26606"/>
          <ac:spMkLst>
            <pc:docMk/>
            <pc:sldMk cId="1529956223" sldId="562"/>
            <ac:spMk id="24" creationId="{DB0D7DD0-1C67-4D4C-9E06-678233DB8468}"/>
          </ac:spMkLst>
        </pc:spChg>
        <pc:picChg chg="add del mod ord">
          <ac:chgData name="Felica Denton" userId="589e0a2c-a293-45be-a1a9-2bdda9382000" providerId="ADAL" clId="{9EC7D791-8ADB-4249-B005-8FF9C47DB4CE}" dt="2023-07-14T18:11:43.783" v="3190" actId="21"/>
          <ac:picMkLst>
            <pc:docMk/>
            <pc:sldMk cId="1529956223" sldId="562"/>
            <ac:picMk id="7" creationId="{E28CD8D4-2108-4D47-8CBE-584D70F94236}"/>
          </ac:picMkLst>
        </pc:picChg>
        <pc:picChg chg="add del mod">
          <ac:chgData name="Felica Denton" userId="589e0a2c-a293-45be-a1a9-2bdda9382000" providerId="ADAL" clId="{9EC7D791-8ADB-4249-B005-8FF9C47DB4CE}" dt="2023-07-14T18:11:58.287" v="3192" actId="21"/>
          <ac:picMkLst>
            <pc:docMk/>
            <pc:sldMk cId="1529956223" sldId="562"/>
            <ac:picMk id="14" creationId="{649753EE-7525-4572-A8F1-094AC8B0E615}"/>
          </ac:picMkLst>
        </pc:picChg>
        <pc:picChg chg="add del mod ord">
          <ac:chgData name="Felica Denton" userId="589e0a2c-a293-45be-a1a9-2bdda9382000" providerId="ADAL" clId="{9EC7D791-8ADB-4249-B005-8FF9C47DB4CE}" dt="2023-07-14T18:15:12.073" v="3321" actId="22"/>
          <ac:picMkLst>
            <pc:docMk/>
            <pc:sldMk cId="1529956223" sldId="562"/>
            <ac:picMk id="17" creationId="{C18C1848-14C6-4E15-9F06-5FD154468878}"/>
          </ac:picMkLst>
        </pc:picChg>
        <pc:picChg chg="add del mod ord">
          <ac:chgData name="Felica Denton" userId="589e0a2c-a293-45be-a1a9-2bdda9382000" providerId="ADAL" clId="{9EC7D791-8ADB-4249-B005-8FF9C47DB4CE}" dt="2023-07-14T18:16:40.255" v="3338" actId="22"/>
          <ac:picMkLst>
            <pc:docMk/>
            <pc:sldMk cId="1529956223" sldId="562"/>
            <ac:picMk id="19" creationId="{E589040B-82E4-48D1-A4CA-5E240286E1BC}"/>
          </ac:picMkLst>
        </pc:picChg>
        <pc:picChg chg="add mod">
          <ac:chgData name="Felica Denton" userId="589e0a2c-a293-45be-a1a9-2bdda9382000" providerId="ADAL" clId="{9EC7D791-8ADB-4249-B005-8FF9C47DB4CE}" dt="2023-07-14T18:16:35.575" v="3332"/>
          <ac:picMkLst>
            <pc:docMk/>
            <pc:sldMk cId="1529956223" sldId="562"/>
            <ac:picMk id="25" creationId="{134E8425-3C78-413E-98FE-9224EF8EF319}"/>
          </ac:picMkLst>
        </pc:picChg>
        <pc:picChg chg="add mod">
          <ac:chgData name="Felica Denton" userId="589e0a2c-a293-45be-a1a9-2bdda9382000" providerId="ADAL" clId="{9EC7D791-8ADB-4249-B005-8FF9C47DB4CE}" dt="2023-07-14T18:16:44.037" v="3339"/>
          <ac:picMkLst>
            <pc:docMk/>
            <pc:sldMk cId="1529956223" sldId="562"/>
            <ac:picMk id="26" creationId="{523BC0D4-9DCF-4506-9CF2-4F77B897C748}"/>
          </ac:picMkLst>
        </pc:picChg>
      </pc:sldChg>
      <pc:sldChg chg="addSp delSp modSp new del mod">
        <pc:chgData name="Felica Denton" userId="589e0a2c-a293-45be-a1a9-2bdda9382000" providerId="ADAL" clId="{9EC7D791-8ADB-4249-B005-8FF9C47DB4CE}" dt="2023-07-14T18:31:26.113" v="3812" actId="2696"/>
        <pc:sldMkLst>
          <pc:docMk/>
          <pc:sldMk cId="1362963964" sldId="563"/>
        </pc:sldMkLst>
        <pc:spChg chg="mod">
          <ac:chgData name="Felica Denton" userId="589e0a2c-a293-45be-a1a9-2bdda9382000" providerId="ADAL" clId="{9EC7D791-8ADB-4249-B005-8FF9C47DB4CE}" dt="2023-07-14T16:53:50.156" v="3039" actId="27636"/>
          <ac:spMkLst>
            <pc:docMk/>
            <pc:sldMk cId="1362963964" sldId="563"/>
            <ac:spMk id="2" creationId="{5BF94322-71CF-4ACE-AFC8-961F90294041}"/>
          </ac:spMkLst>
        </pc:spChg>
        <pc:spChg chg="del">
          <ac:chgData name="Felica Denton" userId="589e0a2c-a293-45be-a1a9-2bdda9382000" providerId="ADAL" clId="{9EC7D791-8ADB-4249-B005-8FF9C47DB4CE}" dt="2023-07-14T16:52:25.304" v="3035" actId="22"/>
          <ac:spMkLst>
            <pc:docMk/>
            <pc:sldMk cId="1362963964" sldId="563"/>
            <ac:spMk id="3" creationId="{9AE7984E-8AA5-4EAF-8B6F-3B9B0D59BCF9}"/>
          </ac:spMkLst>
        </pc:spChg>
        <pc:spChg chg="add del mod">
          <ac:chgData name="Felica Denton" userId="589e0a2c-a293-45be-a1a9-2bdda9382000" providerId="ADAL" clId="{9EC7D791-8ADB-4249-B005-8FF9C47DB4CE}" dt="2023-07-14T16:53:24.094" v="3037" actId="22"/>
          <ac:spMkLst>
            <pc:docMk/>
            <pc:sldMk cId="1362963964" sldId="563"/>
            <ac:spMk id="9" creationId="{BD999964-9549-4380-97BC-C474940080E5}"/>
          </ac:spMkLst>
        </pc:spChg>
        <pc:picChg chg="add del mod ord">
          <ac:chgData name="Felica Denton" userId="589e0a2c-a293-45be-a1a9-2bdda9382000" providerId="ADAL" clId="{9EC7D791-8ADB-4249-B005-8FF9C47DB4CE}" dt="2023-07-14T16:53:06.676" v="3036" actId="21"/>
          <ac:picMkLst>
            <pc:docMk/>
            <pc:sldMk cId="1362963964" sldId="563"/>
            <ac:picMk id="7" creationId="{ACB759B9-C44F-49A3-9866-2F5068D407EE}"/>
          </ac:picMkLst>
        </pc:picChg>
        <pc:picChg chg="add mod ord">
          <ac:chgData name="Felica Denton" userId="589e0a2c-a293-45be-a1a9-2bdda9382000" providerId="ADAL" clId="{9EC7D791-8ADB-4249-B005-8FF9C47DB4CE}" dt="2023-07-14T16:53:24.094" v="3037" actId="22"/>
          <ac:picMkLst>
            <pc:docMk/>
            <pc:sldMk cId="1362963964" sldId="563"/>
            <ac:picMk id="11" creationId="{B79E76B0-D45A-48A7-A023-FFCE799A38F7}"/>
          </ac:picMkLst>
        </pc:picChg>
      </pc:sldChg>
      <pc:sldChg chg="addSp delSp modSp new del mod setBg chgLayout">
        <pc:chgData name="Felica Denton" userId="589e0a2c-a293-45be-a1a9-2bdda9382000" providerId="ADAL" clId="{9EC7D791-8ADB-4249-B005-8FF9C47DB4CE}" dt="2023-07-26T18:50:45.511" v="9467" actId="2696"/>
        <pc:sldMkLst>
          <pc:docMk/>
          <pc:sldMk cId="3027075793" sldId="564"/>
        </pc:sldMkLst>
        <pc:spChg chg="del mod ord">
          <ac:chgData name="Felica Denton" userId="589e0a2c-a293-45be-a1a9-2bdda9382000" providerId="ADAL" clId="{9EC7D791-8ADB-4249-B005-8FF9C47DB4CE}" dt="2023-07-14T18:00:06.384" v="3066" actId="700"/>
          <ac:spMkLst>
            <pc:docMk/>
            <pc:sldMk cId="3027075793" sldId="564"/>
            <ac:spMk id="2" creationId="{5764664A-062D-48EF-8896-940EB2AF9602}"/>
          </ac:spMkLst>
        </pc:spChg>
        <pc:spChg chg="del">
          <ac:chgData name="Felica Denton" userId="589e0a2c-a293-45be-a1a9-2bdda9382000" providerId="ADAL" clId="{9EC7D791-8ADB-4249-B005-8FF9C47DB4CE}" dt="2023-07-14T17:58:42.717" v="3064" actId="22"/>
          <ac:spMkLst>
            <pc:docMk/>
            <pc:sldMk cId="3027075793" sldId="564"/>
            <ac:spMk id="3" creationId="{338FB7F3-F65D-470F-A898-07732F22C675}"/>
          </ac:spMkLst>
        </pc:spChg>
        <pc:spChg chg="mod ord">
          <ac:chgData name="Felica Denton" userId="589e0a2c-a293-45be-a1a9-2bdda9382000" providerId="ADAL" clId="{9EC7D791-8ADB-4249-B005-8FF9C47DB4CE}" dt="2023-07-14T18:57:08.887" v="4546" actId="26606"/>
          <ac:spMkLst>
            <pc:docMk/>
            <pc:sldMk cId="3027075793" sldId="564"/>
            <ac:spMk id="4" creationId="{DCC1A53D-1E26-4AEB-BE13-41711B870892}"/>
          </ac:spMkLst>
        </pc:spChg>
        <pc:spChg chg="mod ord">
          <ac:chgData name="Felica Denton" userId="589e0a2c-a293-45be-a1a9-2bdda9382000" providerId="ADAL" clId="{9EC7D791-8ADB-4249-B005-8FF9C47DB4CE}" dt="2023-07-14T18:57:08.887" v="4546" actId="26606"/>
          <ac:spMkLst>
            <pc:docMk/>
            <pc:sldMk cId="3027075793" sldId="564"/>
            <ac:spMk id="5" creationId="{B31A89D6-9CBE-493C-9877-8943E1CA7349}"/>
          </ac:spMkLst>
        </pc:spChg>
        <pc:spChg chg="add mod ord">
          <ac:chgData name="Felica Denton" userId="589e0a2c-a293-45be-a1a9-2bdda9382000" providerId="ADAL" clId="{9EC7D791-8ADB-4249-B005-8FF9C47DB4CE}" dt="2023-07-14T20:05:58.623" v="6406" actId="20577"/>
          <ac:spMkLst>
            <pc:docMk/>
            <pc:sldMk cId="3027075793" sldId="564"/>
            <ac:spMk id="8" creationId="{54073D01-52CA-42C3-9AA0-2B22001C7C97}"/>
          </ac:spMkLst>
        </pc:spChg>
        <pc:spChg chg="add del mod ord">
          <ac:chgData name="Felica Denton" userId="589e0a2c-a293-45be-a1a9-2bdda9382000" providerId="ADAL" clId="{9EC7D791-8ADB-4249-B005-8FF9C47DB4CE}" dt="2023-07-14T18:00:30.539" v="3067" actId="22"/>
          <ac:spMkLst>
            <pc:docMk/>
            <pc:sldMk cId="3027075793" sldId="564"/>
            <ac:spMk id="9" creationId="{C6BDE017-2A49-4589-A309-3F2EFBA75A2C}"/>
          </ac:spMkLst>
        </pc:spChg>
        <pc:spChg chg="add del mod">
          <ac:chgData name="Felica Denton" userId="589e0a2c-a293-45be-a1a9-2bdda9382000" providerId="ADAL" clId="{9EC7D791-8ADB-4249-B005-8FF9C47DB4CE}" dt="2023-07-14T18:56:05.314" v="4534"/>
          <ac:spMkLst>
            <pc:docMk/>
            <pc:sldMk cId="3027075793" sldId="564"/>
            <ac:spMk id="13" creationId="{94D02B7C-65CF-4F1E-96D6-9E837502F085}"/>
          </ac:spMkLst>
        </pc:spChg>
        <pc:spChg chg="add mod">
          <ac:chgData name="Felica Denton" userId="589e0a2c-a293-45be-a1a9-2bdda9382000" providerId="ADAL" clId="{9EC7D791-8ADB-4249-B005-8FF9C47DB4CE}" dt="2023-07-14T20:06:58.820" v="6409" actId="21"/>
          <ac:spMkLst>
            <pc:docMk/>
            <pc:sldMk cId="3027075793" sldId="564"/>
            <ac:spMk id="16" creationId="{7E01F852-65F8-45BD-8413-2FE4D675FAE6}"/>
          </ac:spMkLst>
        </pc:spChg>
        <pc:spChg chg="add del">
          <ac:chgData name="Felica Denton" userId="589e0a2c-a293-45be-a1a9-2bdda9382000" providerId="ADAL" clId="{9EC7D791-8ADB-4249-B005-8FF9C47DB4CE}" dt="2023-07-14T18:56:37.721" v="4536" actId="26606"/>
          <ac:spMkLst>
            <pc:docMk/>
            <pc:sldMk cId="3027075793" sldId="564"/>
            <ac:spMk id="18" creationId="{AD6C715D-9C14-1BF9-E11E-C6F46755C2A2}"/>
          </ac:spMkLst>
        </pc:spChg>
        <pc:spChg chg="add del">
          <ac:chgData name="Felica Denton" userId="589e0a2c-a293-45be-a1a9-2bdda9382000" providerId="ADAL" clId="{9EC7D791-8ADB-4249-B005-8FF9C47DB4CE}" dt="2023-07-14T18:57:08.887" v="4546" actId="26606"/>
          <ac:spMkLst>
            <pc:docMk/>
            <pc:sldMk cId="3027075793" sldId="564"/>
            <ac:spMk id="19" creationId="{022BDE4A-8A20-4A69-9C5A-581C82036A4D}"/>
          </ac:spMkLst>
        </pc:spChg>
        <pc:spChg chg="add del">
          <ac:chgData name="Felica Denton" userId="589e0a2c-a293-45be-a1a9-2bdda9382000" providerId="ADAL" clId="{9EC7D791-8ADB-4249-B005-8FF9C47DB4CE}" dt="2023-07-14T18:56:37.721" v="4536" actId="26606"/>
          <ac:spMkLst>
            <pc:docMk/>
            <pc:sldMk cId="3027075793" sldId="564"/>
            <ac:spMk id="21" creationId="{385E1BDC-A9B0-4A87-82E3-F3187F69A802}"/>
          </ac:spMkLst>
        </pc:spChg>
        <pc:spChg chg="add del">
          <ac:chgData name="Felica Denton" userId="589e0a2c-a293-45be-a1a9-2bdda9382000" providerId="ADAL" clId="{9EC7D791-8ADB-4249-B005-8FF9C47DB4CE}" dt="2023-07-14T18:56:37.721" v="4536" actId="26606"/>
          <ac:spMkLst>
            <pc:docMk/>
            <pc:sldMk cId="3027075793" sldId="564"/>
            <ac:spMk id="23" creationId="{0990C621-3B8B-4820-8328-D47EF7CE823C}"/>
          </ac:spMkLst>
        </pc:spChg>
        <pc:spChg chg="add del">
          <ac:chgData name="Felica Denton" userId="589e0a2c-a293-45be-a1a9-2bdda9382000" providerId="ADAL" clId="{9EC7D791-8ADB-4249-B005-8FF9C47DB4CE}" dt="2023-07-14T18:56:37.721" v="4536" actId="26606"/>
          <ac:spMkLst>
            <pc:docMk/>
            <pc:sldMk cId="3027075793" sldId="564"/>
            <ac:spMk id="25" creationId="{C1A2385B-1D2A-4E17-84FA-6CB7F0AAE473}"/>
          </ac:spMkLst>
        </pc:spChg>
        <pc:spChg chg="add del">
          <ac:chgData name="Felica Denton" userId="589e0a2c-a293-45be-a1a9-2bdda9382000" providerId="ADAL" clId="{9EC7D791-8ADB-4249-B005-8FF9C47DB4CE}" dt="2023-07-14T18:57:08.879" v="4545" actId="26606"/>
          <ac:spMkLst>
            <pc:docMk/>
            <pc:sldMk cId="3027075793" sldId="564"/>
            <ac:spMk id="26" creationId="{C3420C89-0B09-4632-A4AF-3971D08BF7A8}"/>
          </ac:spMkLst>
        </pc:spChg>
        <pc:spChg chg="add del">
          <ac:chgData name="Felica Denton" userId="589e0a2c-a293-45be-a1a9-2bdda9382000" providerId="ADAL" clId="{9EC7D791-8ADB-4249-B005-8FF9C47DB4CE}" dt="2023-07-14T18:56:37.721" v="4536" actId="26606"/>
          <ac:spMkLst>
            <pc:docMk/>
            <pc:sldMk cId="3027075793" sldId="564"/>
            <ac:spMk id="27" creationId="{5E791F2F-79DB-4CC0-9FA1-001E3E91E8B7}"/>
          </ac:spMkLst>
        </pc:spChg>
        <pc:spChg chg="add del">
          <ac:chgData name="Felica Denton" userId="589e0a2c-a293-45be-a1a9-2bdda9382000" providerId="ADAL" clId="{9EC7D791-8ADB-4249-B005-8FF9C47DB4CE}" dt="2023-07-14T18:57:08.879" v="4545" actId="26606"/>
          <ac:spMkLst>
            <pc:docMk/>
            <pc:sldMk cId="3027075793" sldId="564"/>
            <ac:spMk id="28" creationId="{4E5CBA61-BF74-40B4-A3A8-366BBA626CCF}"/>
          </ac:spMkLst>
        </pc:spChg>
        <pc:spChg chg="add del">
          <ac:chgData name="Felica Denton" userId="589e0a2c-a293-45be-a1a9-2bdda9382000" providerId="ADAL" clId="{9EC7D791-8ADB-4249-B005-8FF9C47DB4CE}" dt="2023-07-14T18:56:39.523" v="4538" actId="26606"/>
          <ac:spMkLst>
            <pc:docMk/>
            <pc:sldMk cId="3027075793" sldId="564"/>
            <ac:spMk id="29" creationId="{69D47016-023F-44BD-981C-50E7A10A6609}"/>
          </ac:spMkLst>
        </pc:spChg>
        <pc:spChg chg="add del">
          <ac:chgData name="Felica Denton" userId="589e0a2c-a293-45be-a1a9-2bdda9382000" providerId="ADAL" clId="{9EC7D791-8ADB-4249-B005-8FF9C47DB4CE}" dt="2023-07-14T18:56:39.523" v="4538" actId="26606"/>
          <ac:spMkLst>
            <pc:docMk/>
            <pc:sldMk cId="3027075793" sldId="564"/>
            <ac:spMk id="30" creationId="{6D8B37B0-0682-433E-BC8D-498C04ABD9A7}"/>
          </ac:spMkLst>
        </pc:spChg>
        <pc:spChg chg="add del">
          <ac:chgData name="Felica Denton" userId="589e0a2c-a293-45be-a1a9-2bdda9382000" providerId="ADAL" clId="{9EC7D791-8ADB-4249-B005-8FF9C47DB4CE}" dt="2023-07-14T18:56:39.523" v="4538" actId="26606"/>
          <ac:spMkLst>
            <pc:docMk/>
            <pc:sldMk cId="3027075793" sldId="564"/>
            <ac:spMk id="31" creationId="{BE02ABAA-3C92-7FE0-5DFC-4C8FD21CEFEB}"/>
          </ac:spMkLst>
        </pc:spChg>
        <pc:spChg chg="add del">
          <ac:chgData name="Felica Denton" userId="589e0a2c-a293-45be-a1a9-2bdda9382000" providerId="ADAL" clId="{9EC7D791-8ADB-4249-B005-8FF9C47DB4CE}" dt="2023-07-14T18:56:46.190" v="4540" actId="26606"/>
          <ac:spMkLst>
            <pc:docMk/>
            <pc:sldMk cId="3027075793" sldId="564"/>
            <ac:spMk id="33" creationId="{8761DDFE-071F-4200-B0AA-394476C2D2D6}"/>
          </ac:spMkLst>
        </pc:spChg>
        <pc:spChg chg="add del">
          <ac:chgData name="Felica Denton" userId="589e0a2c-a293-45be-a1a9-2bdda9382000" providerId="ADAL" clId="{9EC7D791-8ADB-4249-B005-8FF9C47DB4CE}" dt="2023-07-14T18:56:46.190" v="4540" actId="26606"/>
          <ac:spMkLst>
            <pc:docMk/>
            <pc:sldMk cId="3027075793" sldId="564"/>
            <ac:spMk id="34" creationId="{73698825-6ECF-6EDD-F912-3BDDB5A479EC}"/>
          </ac:spMkLst>
        </pc:spChg>
        <pc:spChg chg="add del">
          <ac:chgData name="Felica Denton" userId="589e0a2c-a293-45be-a1a9-2bdda9382000" providerId="ADAL" clId="{9EC7D791-8ADB-4249-B005-8FF9C47DB4CE}" dt="2023-07-14T18:57:08.879" v="4545" actId="26606"/>
          <ac:spMkLst>
            <pc:docMk/>
            <pc:sldMk cId="3027075793" sldId="564"/>
            <ac:spMk id="43" creationId="{45039E70-C646-0E1D-FD57-C7A112F16B21}"/>
          </ac:spMkLst>
        </pc:spChg>
        <pc:spChg chg="add">
          <ac:chgData name="Felica Denton" userId="589e0a2c-a293-45be-a1a9-2bdda9382000" providerId="ADAL" clId="{9EC7D791-8ADB-4249-B005-8FF9C47DB4CE}" dt="2023-07-14T18:57:08.887" v="4546" actId="26606"/>
          <ac:spMkLst>
            <pc:docMk/>
            <pc:sldMk cId="3027075793" sldId="564"/>
            <ac:spMk id="45" creationId="{B712E947-0734-45F9-9C4F-41114EC3A33E}"/>
          </ac:spMkLst>
        </pc:spChg>
        <pc:spChg chg="add mod">
          <ac:chgData name="Felica Denton" userId="589e0a2c-a293-45be-a1a9-2bdda9382000" providerId="ADAL" clId="{9EC7D791-8ADB-4249-B005-8FF9C47DB4CE}" dt="2023-07-14T19:01:59.410" v="4731" actId="5793"/>
          <ac:spMkLst>
            <pc:docMk/>
            <pc:sldMk cId="3027075793" sldId="564"/>
            <ac:spMk id="46" creationId="{1435DE76-62FF-19EC-EC68-726E17225C7F}"/>
          </ac:spMkLst>
        </pc:spChg>
        <pc:spChg chg="add">
          <ac:chgData name="Felica Denton" userId="589e0a2c-a293-45be-a1a9-2bdda9382000" providerId="ADAL" clId="{9EC7D791-8ADB-4249-B005-8FF9C47DB4CE}" dt="2023-07-14T18:57:08.887" v="4546" actId="26606"/>
          <ac:spMkLst>
            <pc:docMk/>
            <pc:sldMk cId="3027075793" sldId="564"/>
            <ac:spMk id="47" creationId="{5A65989E-BBD5-44D7-AA86-7AFD5D46BBC0}"/>
          </ac:spMkLst>
        </pc:spChg>
        <pc:spChg chg="add">
          <ac:chgData name="Felica Denton" userId="589e0a2c-a293-45be-a1a9-2bdda9382000" providerId="ADAL" clId="{9EC7D791-8ADB-4249-B005-8FF9C47DB4CE}" dt="2023-07-14T18:57:08.887" v="4546" actId="26606"/>
          <ac:spMkLst>
            <pc:docMk/>
            <pc:sldMk cId="3027075793" sldId="564"/>
            <ac:spMk id="48" creationId="{231A2881-D8D7-4A7D-ACA3-E9F849F853D8}"/>
          </ac:spMkLst>
        </pc:spChg>
        <pc:grpChg chg="add del">
          <ac:chgData name="Felica Denton" userId="589e0a2c-a293-45be-a1a9-2bdda9382000" providerId="ADAL" clId="{9EC7D791-8ADB-4249-B005-8FF9C47DB4CE}" dt="2023-07-14T18:57:08.879" v="4545" actId="26606"/>
          <ac:grpSpMkLst>
            <pc:docMk/>
            <pc:sldMk cId="3027075793" sldId="564"/>
            <ac:grpSpMk id="22" creationId="{3300ACA1-4C65-4F60-B139-EA3F53C9CC01}"/>
          </ac:grpSpMkLst>
        </pc:grpChg>
        <pc:grpChg chg="add del">
          <ac:chgData name="Felica Denton" userId="589e0a2c-a293-45be-a1a9-2bdda9382000" providerId="ADAL" clId="{9EC7D791-8ADB-4249-B005-8FF9C47DB4CE}" dt="2023-07-14T18:57:08.879" v="4545" actId="26606"/>
          <ac:grpSpMkLst>
            <pc:docMk/>
            <pc:sldMk cId="3027075793" sldId="564"/>
            <ac:grpSpMk id="42" creationId="{E27AF472-EAE3-4572-AB69-B92BD10DBC6D}"/>
          </ac:grpSpMkLst>
        </pc:grpChg>
        <pc:picChg chg="add del mod ord">
          <ac:chgData name="Felica Denton" userId="589e0a2c-a293-45be-a1a9-2bdda9382000" providerId="ADAL" clId="{9EC7D791-8ADB-4249-B005-8FF9C47DB4CE}" dt="2023-07-14T18:55:10.186" v="4532" actId="21"/>
          <ac:picMkLst>
            <pc:docMk/>
            <pc:sldMk cId="3027075793" sldId="564"/>
            <ac:picMk id="7" creationId="{64111EE4-F747-452E-BE49-0D97F02C4AAC}"/>
          </ac:picMkLst>
        </pc:picChg>
        <pc:picChg chg="add del mod ord">
          <ac:chgData name="Felica Denton" userId="589e0a2c-a293-45be-a1a9-2bdda9382000" providerId="ADAL" clId="{9EC7D791-8ADB-4249-B005-8FF9C47DB4CE}" dt="2023-07-14T20:06:58.820" v="6409" actId="21"/>
          <ac:picMkLst>
            <pc:docMk/>
            <pc:sldMk cId="3027075793" sldId="564"/>
            <ac:picMk id="11" creationId="{9D056473-B698-48E3-94D3-71AFF9126AEF}"/>
          </ac:picMkLst>
        </pc:picChg>
        <pc:picChg chg="add del mod ord">
          <ac:chgData name="Felica Denton" userId="589e0a2c-a293-45be-a1a9-2bdda9382000" providerId="ADAL" clId="{9EC7D791-8ADB-4249-B005-8FF9C47DB4CE}" dt="2023-07-14T18:57:55.834" v="4550" actId="21"/>
          <ac:picMkLst>
            <pc:docMk/>
            <pc:sldMk cId="3027075793" sldId="564"/>
            <ac:picMk id="14" creationId="{8B0E0A19-2034-462C-AB05-F492D1F62488}"/>
          </ac:picMkLst>
        </pc:picChg>
        <pc:picChg chg="add del mod">
          <ac:chgData name="Felica Denton" userId="589e0a2c-a293-45be-a1a9-2bdda9382000" providerId="ADAL" clId="{9EC7D791-8ADB-4249-B005-8FF9C47DB4CE}" dt="2023-07-14T18:58:06.208" v="4554"/>
          <ac:picMkLst>
            <pc:docMk/>
            <pc:sldMk cId="3027075793" sldId="564"/>
            <ac:picMk id="44" creationId="{3F503E65-5132-498F-8F7C-838779B7CA59}"/>
          </ac:picMkLst>
        </pc:picChg>
      </pc:sldChg>
      <pc:sldChg chg="addSp delSp modSp new mod ord setBg modNotesTx">
        <pc:chgData name="Felica Denton" userId="589e0a2c-a293-45be-a1a9-2bdda9382000" providerId="ADAL" clId="{9EC7D791-8ADB-4249-B005-8FF9C47DB4CE}" dt="2023-08-15T20:43:13.943" v="22416" actId="5793"/>
        <pc:sldMkLst>
          <pc:docMk/>
          <pc:sldMk cId="3761823314" sldId="565"/>
        </pc:sldMkLst>
        <pc:spChg chg="mod">
          <ac:chgData name="Felica Denton" userId="589e0a2c-a293-45be-a1a9-2bdda9382000" providerId="ADAL" clId="{9EC7D791-8ADB-4249-B005-8FF9C47DB4CE}" dt="2023-07-14T18:17:45.251" v="3345" actId="26606"/>
          <ac:spMkLst>
            <pc:docMk/>
            <pc:sldMk cId="3761823314" sldId="565"/>
            <ac:spMk id="2" creationId="{A597AB0A-B672-42E6-BA9E-BC3A84D00CD3}"/>
          </ac:spMkLst>
        </pc:spChg>
        <pc:spChg chg="del">
          <ac:chgData name="Felica Denton" userId="589e0a2c-a293-45be-a1a9-2bdda9382000" providerId="ADAL" clId="{9EC7D791-8ADB-4249-B005-8FF9C47DB4CE}" dt="2023-07-14T17:55:14.828" v="3063" actId="22"/>
          <ac:spMkLst>
            <pc:docMk/>
            <pc:sldMk cId="3761823314" sldId="565"/>
            <ac:spMk id="3" creationId="{1FEAFFCC-E720-498D-B82B-675DAEECA916}"/>
          </ac:spMkLst>
        </pc:spChg>
        <pc:spChg chg="mod">
          <ac:chgData name="Felica Denton" userId="589e0a2c-a293-45be-a1a9-2bdda9382000" providerId="ADAL" clId="{9EC7D791-8ADB-4249-B005-8FF9C47DB4CE}" dt="2023-07-14T18:17:45.251" v="3345" actId="26606"/>
          <ac:spMkLst>
            <pc:docMk/>
            <pc:sldMk cId="3761823314" sldId="565"/>
            <ac:spMk id="4" creationId="{098F0305-1A41-489A-A67B-C87DBB1C4556}"/>
          </ac:spMkLst>
        </pc:spChg>
        <pc:spChg chg="mod">
          <ac:chgData name="Felica Denton" userId="589e0a2c-a293-45be-a1a9-2bdda9382000" providerId="ADAL" clId="{9EC7D791-8ADB-4249-B005-8FF9C47DB4CE}" dt="2023-07-14T18:17:45.251" v="3345" actId="26606"/>
          <ac:spMkLst>
            <pc:docMk/>
            <pc:sldMk cId="3761823314" sldId="565"/>
            <ac:spMk id="5" creationId="{0140EB4F-D080-4DBB-9F4C-9F83C2E943D4}"/>
          </ac:spMkLst>
        </pc:spChg>
        <pc:spChg chg="add mod">
          <ac:chgData name="Felica Denton" userId="589e0a2c-a293-45be-a1a9-2bdda9382000" providerId="ADAL" clId="{9EC7D791-8ADB-4249-B005-8FF9C47DB4CE}" dt="2023-08-15T20:42:46.949" v="22414" actId="20577"/>
          <ac:spMkLst>
            <pc:docMk/>
            <pc:sldMk cId="3761823314" sldId="565"/>
            <ac:spMk id="11" creationId="{2714321A-D51D-FCA4-FC47-B66962BB84CD}"/>
          </ac:spMkLst>
        </pc:spChg>
        <pc:spChg chg="add">
          <ac:chgData name="Felica Denton" userId="589e0a2c-a293-45be-a1a9-2bdda9382000" providerId="ADAL" clId="{9EC7D791-8ADB-4249-B005-8FF9C47DB4CE}" dt="2023-07-14T18:17:45.251" v="3345" actId="26606"/>
          <ac:spMkLst>
            <pc:docMk/>
            <pc:sldMk cId="3761823314" sldId="565"/>
            <ac:spMk id="14" creationId="{058A14AF-9FB5-4CC7-BA35-E8E85D3EDF0E}"/>
          </ac:spMkLst>
        </pc:spChg>
        <pc:spChg chg="add">
          <ac:chgData name="Felica Denton" userId="589e0a2c-a293-45be-a1a9-2bdda9382000" providerId="ADAL" clId="{9EC7D791-8ADB-4249-B005-8FF9C47DB4CE}" dt="2023-07-14T18:17:45.251" v="3345" actId="26606"/>
          <ac:spMkLst>
            <pc:docMk/>
            <pc:sldMk cId="3761823314" sldId="565"/>
            <ac:spMk id="16" creationId="{3A9A4357-BD1D-4622-A4FE-766E6AB8DE84}"/>
          </ac:spMkLst>
        </pc:spChg>
        <pc:spChg chg="add">
          <ac:chgData name="Felica Denton" userId="589e0a2c-a293-45be-a1a9-2bdda9382000" providerId="ADAL" clId="{9EC7D791-8ADB-4249-B005-8FF9C47DB4CE}" dt="2023-07-14T18:17:45.251" v="3345" actId="26606"/>
          <ac:spMkLst>
            <pc:docMk/>
            <pc:sldMk cId="3761823314" sldId="565"/>
            <ac:spMk id="18" creationId="{E659831F-0D9A-4C63-9EBB-8435B85A440F}"/>
          </ac:spMkLst>
        </pc:spChg>
        <pc:spChg chg="add">
          <ac:chgData name="Felica Denton" userId="589e0a2c-a293-45be-a1a9-2bdda9382000" providerId="ADAL" clId="{9EC7D791-8ADB-4249-B005-8FF9C47DB4CE}" dt="2023-07-14T18:17:45.251" v="3345" actId="26606"/>
          <ac:spMkLst>
            <pc:docMk/>
            <pc:sldMk cId="3761823314" sldId="565"/>
            <ac:spMk id="20" creationId="{E6995CE5-F890-4ABA-82A2-26507CE8D2A3}"/>
          </ac:spMkLst>
        </pc:spChg>
        <pc:picChg chg="add del mod ord">
          <ac:chgData name="Felica Denton" userId="589e0a2c-a293-45be-a1a9-2bdda9382000" providerId="ADAL" clId="{9EC7D791-8ADB-4249-B005-8FF9C47DB4CE}" dt="2023-07-14T18:33:59.218" v="3818" actId="21"/>
          <ac:picMkLst>
            <pc:docMk/>
            <pc:sldMk cId="3761823314" sldId="565"/>
            <ac:picMk id="7" creationId="{B71A5EE6-EA17-4C8C-89B6-A793D42A9AAF}"/>
          </ac:picMkLst>
        </pc:picChg>
        <pc:picChg chg="add del mod">
          <ac:chgData name="Felica Denton" userId="589e0a2c-a293-45be-a1a9-2bdda9382000" providerId="ADAL" clId="{9EC7D791-8ADB-4249-B005-8FF9C47DB4CE}" dt="2023-07-14T18:34:12.273" v="3820" actId="21"/>
          <ac:picMkLst>
            <pc:docMk/>
            <pc:sldMk cId="3761823314" sldId="565"/>
            <ac:picMk id="13" creationId="{AF35C201-769F-4379-B360-375B8F762B72}"/>
          </ac:picMkLst>
        </pc:picChg>
        <pc:picChg chg="add mod">
          <ac:chgData name="Felica Denton" userId="589e0a2c-a293-45be-a1a9-2bdda9382000" providerId="ADAL" clId="{9EC7D791-8ADB-4249-B005-8FF9C47DB4CE}" dt="2023-07-14T18:34:49.528" v="3823" actId="14100"/>
          <ac:picMkLst>
            <pc:docMk/>
            <pc:sldMk cId="3761823314" sldId="565"/>
            <ac:picMk id="15" creationId="{B3C9C4D6-8346-4A1A-8F78-9AEC2A306EC7}"/>
          </ac:picMkLst>
        </pc:picChg>
      </pc:sldChg>
      <pc:sldChg chg="addSp delSp modSp new mod ord setBg modNotesTx">
        <pc:chgData name="Felica Denton" userId="589e0a2c-a293-45be-a1a9-2bdda9382000" providerId="ADAL" clId="{9EC7D791-8ADB-4249-B005-8FF9C47DB4CE}" dt="2023-08-04T20:09:42.557" v="21427" actId="20577"/>
        <pc:sldMkLst>
          <pc:docMk/>
          <pc:sldMk cId="2317412565" sldId="566"/>
        </pc:sldMkLst>
        <pc:spChg chg="mod">
          <ac:chgData name="Felica Denton" userId="589e0a2c-a293-45be-a1a9-2bdda9382000" providerId="ADAL" clId="{9EC7D791-8ADB-4249-B005-8FF9C47DB4CE}" dt="2023-07-14T20:16:59.090" v="6754" actId="26606"/>
          <ac:spMkLst>
            <pc:docMk/>
            <pc:sldMk cId="2317412565" sldId="566"/>
            <ac:spMk id="2" creationId="{904DAA07-978E-481B-9960-5203278FC78D}"/>
          </ac:spMkLst>
        </pc:spChg>
        <pc:spChg chg="del">
          <ac:chgData name="Felica Denton" userId="589e0a2c-a293-45be-a1a9-2bdda9382000" providerId="ADAL" clId="{9EC7D791-8ADB-4249-B005-8FF9C47DB4CE}" dt="2023-07-14T18:03:54.738" v="3077" actId="22"/>
          <ac:spMkLst>
            <pc:docMk/>
            <pc:sldMk cId="2317412565" sldId="566"/>
            <ac:spMk id="3" creationId="{A0B3FCFA-CC0E-4EE8-AEDC-E2CE8F96D074}"/>
          </ac:spMkLst>
        </pc:spChg>
        <pc:spChg chg="mod">
          <ac:chgData name="Felica Denton" userId="589e0a2c-a293-45be-a1a9-2bdda9382000" providerId="ADAL" clId="{9EC7D791-8ADB-4249-B005-8FF9C47DB4CE}" dt="2023-07-14T20:16:59.090" v="6754" actId="26606"/>
          <ac:spMkLst>
            <pc:docMk/>
            <pc:sldMk cId="2317412565" sldId="566"/>
            <ac:spMk id="4" creationId="{8F3DFD6D-A457-426D-9D51-AE9D3A0C37BB}"/>
          </ac:spMkLst>
        </pc:spChg>
        <pc:spChg chg="mod">
          <ac:chgData name="Felica Denton" userId="589e0a2c-a293-45be-a1a9-2bdda9382000" providerId="ADAL" clId="{9EC7D791-8ADB-4249-B005-8FF9C47DB4CE}" dt="2023-07-14T20:16:59.090" v="6754" actId="26606"/>
          <ac:spMkLst>
            <pc:docMk/>
            <pc:sldMk cId="2317412565" sldId="566"/>
            <ac:spMk id="5" creationId="{8932B662-D21F-46EA-AB1F-022A4B42410F}"/>
          </ac:spMkLst>
        </pc:spChg>
        <pc:spChg chg="add del mod">
          <ac:chgData name="Felica Denton" userId="589e0a2c-a293-45be-a1a9-2bdda9382000" providerId="ADAL" clId="{9EC7D791-8ADB-4249-B005-8FF9C47DB4CE}" dt="2023-07-14T20:16:13.051" v="6732"/>
          <ac:spMkLst>
            <pc:docMk/>
            <pc:sldMk cId="2317412565" sldId="566"/>
            <ac:spMk id="9" creationId="{32064736-48AB-4A8E-B9D5-3316EBDBA102}"/>
          </ac:spMkLst>
        </pc:spChg>
        <pc:spChg chg="add del mod">
          <ac:chgData name="Felica Denton" userId="589e0a2c-a293-45be-a1a9-2bdda9382000" providerId="ADAL" clId="{9EC7D791-8ADB-4249-B005-8FF9C47DB4CE}" dt="2023-07-14T20:16:36.949" v="6734" actId="22"/>
          <ac:spMkLst>
            <pc:docMk/>
            <pc:sldMk cId="2317412565" sldId="566"/>
            <ac:spMk id="12" creationId="{BD9B1400-1942-49BE-91F5-52DFA106EA40}"/>
          </ac:spMkLst>
        </pc:spChg>
        <pc:spChg chg="add mod">
          <ac:chgData name="Felica Denton" userId="589e0a2c-a293-45be-a1a9-2bdda9382000" providerId="ADAL" clId="{9EC7D791-8ADB-4249-B005-8FF9C47DB4CE}" dt="2023-08-04T20:09:42.557" v="21427" actId="20577"/>
          <ac:spMkLst>
            <pc:docMk/>
            <pc:sldMk cId="2317412565" sldId="566"/>
            <ac:spMk id="18" creationId="{8268F74B-72E6-A25D-69E9-144F11C57977}"/>
          </ac:spMkLst>
        </pc:spChg>
        <pc:spChg chg="add">
          <ac:chgData name="Felica Denton" userId="589e0a2c-a293-45be-a1a9-2bdda9382000" providerId="ADAL" clId="{9EC7D791-8ADB-4249-B005-8FF9C47DB4CE}" dt="2023-07-14T20:16:59.090" v="6754" actId="26606"/>
          <ac:spMkLst>
            <pc:docMk/>
            <pc:sldMk cId="2317412565" sldId="566"/>
            <ac:spMk id="21" creationId="{92468898-5A6E-4D55-85EC-308E785EE06C}"/>
          </ac:spMkLst>
        </pc:spChg>
        <pc:spChg chg="add">
          <ac:chgData name="Felica Denton" userId="589e0a2c-a293-45be-a1a9-2bdda9382000" providerId="ADAL" clId="{9EC7D791-8ADB-4249-B005-8FF9C47DB4CE}" dt="2023-07-14T20:16:59.090" v="6754" actId="26606"/>
          <ac:spMkLst>
            <pc:docMk/>
            <pc:sldMk cId="2317412565" sldId="566"/>
            <ac:spMk id="23" creationId="{3E23A947-2D45-4208-AE2B-64948C87A3EB}"/>
          </ac:spMkLst>
        </pc:spChg>
        <pc:spChg chg="add">
          <ac:chgData name="Felica Denton" userId="589e0a2c-a293-45be-a1a9-2bdda9382000" providerId="ADAL" clId="{9EC7D791-8ADB-4249-B005-8FF9C47DB4CE}" dt="2023-07-14T20:16:59.090" v="6754" actId="26606"/>
          <ac:spMkLst>
            <pc:docMk/>
            <pc:sldMk cId="2317412565" sldId="566"/>
            <ac:spMk id="25" creationId="{E5BBB0F9-6A59-4D02-A9C7-A2D6516684CE}"/>
          </ac:spMkLst>
        </pc:spChg>
        <pc:picChg chg="add del mod ord">
          <ac:chgData name="Felica Denton" userId="589e0a2c-a293-45be-a1a9-2bdda9382000" providerId="ADAL" clId="{9EC7D791-8ADB-4249-B005-8FF9C47DB4CE}" dt="2023-07-14T20:16:09.956" v="6731" actId="21"/>
          <ac:picMkLst>
            <pc:docMk/>
            <pc:sldMk cId="2317412565" sldId="566"/>
            <ac:picMk id="7" creationId="{FC98055B-D29B-44FA-B842-F66E41C00080}"/>
          </ac:picMkLst>
        </pc:picChg>
        <pc:picChg chg="add del mod">
          <ac:chgData name="Felica Denton" userId="589e0a2c-a293-45be-a1a9-2bdda9382000" providerId="ADAL" clId="{9EC7D791-8ADB-4249-B005-8FF9C47DB4CE}" dt="2023-07-14T20:16:19.302" v="6733" actId="21"/>
          <ac:picMkLst>
            <pc:docMk/>
            <pc:sldMk cId="2317412565" sldId="566"/>
            <ac:picMk id="10" creationId="{606234AE-02E1-464E-A6A5-B6DC6936F97D}"/>
          </ac:picMkLst>
        </pc:picChg>
        <pc:picChg chg="add mod ord">
          <ac:chgData name="Felica Denton" userId="589e0a2c-a293-45be-a1a9-2bdda9382000" providerId="ADAL" clId="{9EC7D791-8ADB-4249-B005-8FF9C47DB4CE}" dt="2023-07-14T20:17:15.058" v="6756" actId="27614"/>
          <ac:picMkLst>
            <pc:docMk/>
            <pc:sldMk cId="2317412565" sldId="566"/>
            <ac:picMk id="14" creationId="{FCF21EEB-6C14-49E5-ADB9-55494D3B9A4A}"/>
          </ac:picMkLst>
        </pc:picChg>
      </pc:sldChg>
      <pc:sldChg chg="addSp delSp modSp add mod modNotesTx">
        <pc:chgData name="Felica Denton" userId="589e0a2c-a293-45be-a1a9-2bdda9382000" providerId="ADAL" clId="{9EC7D791-8ADB-4249-B005-8FF9C47DB4CE}" dt="2023-08-15T20:45:00.428" v="22485" actId="20577"/>
        <pc:sldMkLst>
          <pc:docMk/>
          <pc:sldMk cId="2477851926" sldId="567"/>
        </pc:sldMkLst>
        <pc:spChg chg="add del mod">
          <ac:chgData name="Felica Denton" userId="589e0a2c-a293-45be-a1a9-2bdda9382000" providerId="ADAL" clId="{9EC7D791-8ADB-4249-B005-8FF9C47DB4CE}" dt="2023-07-14T18:01:24.583" v="3071" actId="22"/>
          <ac:spMkLst>
            <pc:docMk/>
            <pc:sldMk cId="2477851926" sldId="567"/>
            <ac:spMk id="3" creationId="{560D5F32-372D-492E-BF74-C48504A7F7FC}"/>
          </ac:spMkLst>
        </pc:spChg>
        <pc:spChg chg="mod">
          <ac:chgData name="Felica Denton" userId="589e0a2c-a293-45be-a1a9-2bdda9382000" providerId="ADAL" clId="{9EC7D791-8ADB-4249-B005-8FF9C47DB4CE}" dt="2023-07-14T19:22:41.916" v="5311" actId="20577"/>
          <ac:spMkLst>
            <pc:docMk/>
            <pc:sldMk cId="2477851926" sldId="567"/>
            <ac:spMk id="8" creationId="{54073D01-52CA-42C3-9AA0-2B22001C7C97}"/>
          </ac:spMkLst>
        </pc:spChg>
        <pc:spChg chg="add del mod">
          <ac:chgData name="Felica Denton" userId="589e0a2c-a293-45be-a1a9-2bdda9382000" providerId="ADAL" clId="{9EC7D791-8ADB-4249-B005-8FF9C47DB4CE}" dt="2023-07-14T18:03:23.339" v="3076" actId="22"/>
          <ac:spMkLst>
            <pc:docMk/>
            <pc:sldMk cId="2477851926" sldId="567"/>
            <ac:spMk id="9" creationId="{11EAFAAD-9A1D-497B-B35B-7F3FFFF77E9A}"/>
          </ac:spMkLst>
        </pc:spChg>
        <pc:spChg chg="add del mod">
          <ac:chgData name="Felica Denton" userId="589e0a2c-a293-45be-a1a9-2bdda9382000" providerId="ADAL" clId="{9EC7D791-8ADB-4249-B005-8FF9C47DB4CE}" dt="2023-07-14T19:23:09.758" v="5313" actId="22"/>
          <ac:spMkLst>
            <pc:docMk/>
            <pc:sldMk cId="2477851926" sldId="567"/>
            <ac:spMk id="17" creationId="{4C575510-5396-4F10-9C43-0956A981E9BE}"/>
          </ac:spMkLst>
        </pc:spChg>
        <pc:spChg chg="add mod">
          <ac:chgData name="Felica Denton" userId="589e0a2c-a293-45be-a1a9-2bdda9382000" providerId="ADAL" clId="{9EC7D791-8ADB-4249-B005-8FF9C47DB4CE}" dt="2023-08-04T14:54:28.329" v="17100" actId="255"/>
          <ac:spMkLst>
            <pc:docMk/>
            <pc:sldMk cId="2477851926" sldId="567"/>
            <ac:spMk id="21" creationId="{D1802551-D27A-44E0-B670-0E71B4491872}"/>
          </ac:spMkLst>
        </pc:spChg>
        <pc:picChg chg="del">
          <ac:chgData name="Felica Denton" userId="589e0a2c-a293-45be-a1a9-2bdda9382000" providerId="ADAL" clId="{9EC7D791-8ADB-4249-B005-8FF9C47DB4CE}" dt="2023-07-14T18:01:05.080" v="3069" actId="21"/>
          <ac:picMkLst>
            <pc:docMk/>
            <pc:sldMk cId="2477851926" sldId="567"/>
            <ac:picMk id="7" creationId="{64111EE4-F747-452E-BE49-0D97F02C4AAC}"/>
          </ac:picMkLst>
        </pc:picChg>
        <pc:picChg chg="del">
          <ac:chgData name="Felica Denton" userId="589e0a2c-a293-45be-a1a9-2bdda9382000" providerId="ADAL" clId="{9EC7D791-8ADB-4249-B005-8FF9C47DB4CE}" dt="2023-07-14T18:01:08.282" v="3070" actId="21"/>
          <ac:picMkLst>
            <pc:docMk/>
            <pc:sldMk cId="2477851926" sldId="567"/>
            <ac:picMk id="11" creationId="{9D056473-B698-48E3-94D3-71AFF9126AEF}"/>
          </ac:picMkLst>
        </pc:picChg>
        <pc:picChg chg="add del mod ord">
          <ac:chgData name="Felica Denton" userId="589e0a2c-a293-45be-a1a9-2bdda9382000" providerId="ADAL" clId="{9EC7D791-8ADB-4249-B005-8FF9C47DB4CE}" dt="2023-07-14T19:22:53.655" v="5312" actId="478"/>
          <ac:picMkLst>
            <pc:docMk/>
            <pc:sldMk cId="2477851926" sldId="567"/>
            <ac:picMk id="12" creationId="{2797ECF5-5F0D-4400-A5E3-E39D66A0F02E}"/>
          </ac:picMkLst>
        </pc:picChg>
        <pc:picChg chg="add mod">
          <ac:chgData name="Felica Denton" userId="589e0a2c-a293-45be-a1a9-2bdda9382000" providerId="ADAL" clId="{9EC7D791-8ADB-4249-B005-8FF9C47DB4CE}" dt="2023-07-14T18:02:54.264" v="3075"/>
          <ac:picMkLst>
            <pc:docMk/>
            <pc:sldMk cId="2477851926" sldId="567"/>
            <ac:picMk id="13" creationId="{8C953FCE-DCE0-4E90-9C97-174524D5188C}"/>
          </ac:picMkLst>
        </pc:picChg>
        <pc:picChg chg="add del mod ord">
          <ac:chgData name="Felica Denton" userId="589e0a2c-a293-45be-a1a9-2bdda9382000" providerId="ADAL" clId="{9EC7D791-8ADB-4249-B005-8FF9C47DB4CE}" dt="2023-07-14T19:23:12.995" v="5314" actId="478"/>
          <ac:picMkLst>
            <pc:docMk/>
            <pc:sldMk cId="2477851926" sldId="567"/>
            <ac:picMk id="15" creationId="{D267A537-714F-40C1-BC0B-8CFB8340737A}"/>
          </ac:picMkLst>
        </pc:picChg>
        <pc:picChg chg="add mod ord">
          <ac:chgData name="Felica Denton" userId="589e0a2c-a293-45be-a1a9-2bdda9382000" providerId="ADAL" clId="{9EC7D791-8ADB-4249-B005-8FF9C47DB4CE}" dt="2023-07-14T19:23:09.758" v="5313" actId="22"/>
          <ac:picMkLst>
            <pc:docMk/>
            <pc:sldMk cId="2477851926" sldId="567"/>
            <ac:picMk id="19" creationId="{D22B25EA-30DB-478E-9A1B-4C2117F6666F}"/>
          </ac:picMkLst>
        </pc:picChg>
      </pc:sldChg>
      <pc:sldChg chg="addSp delSp modSp new add del mod ord chgLayout modNotesTx">
        <pc:chgData name="Felica Denton" userId="589e0a2c-a293-45be-a1a9-2bdda9382000" providerId="ADAL" clId="{9EC7D791-8ADB-4249-B005-8FF9C47DB4CE}" dt="2023-08-04T19:55:45.766" v="20937" actId="2696"/>
        <pc:sldMkLst>
          <pc:docMk/>
          <pc:sldMk cId="3130488945" sldId="568"/>
        </pc:sldMkLst>
        <pc:spChg chg="del mod ord">
          <ac:chgData name="Felica Denton" userId="589e0a2c-a293-45be-a1a9-2bdda9382000" providerId="ADAL" clId="{9EC7D791-8ADB-4249-B005-8FF9C47DB4CE}" dt="2023-07-14T18:05:25.434" v="3080" actId="700"/>
          <ac:spMkLst>
            <pc:docMk/>
            <pc:sldMk cId="3130488945" sldId="568"/>
            <ac:spMk id="2" creationId="{B8F99B61-605F-454F-81FC-5A38A14736D9}"/>
          </ac:spMkLst>
        </pc:spChg>
        <pc:spChg chg="del">
          <ac:chgData name="Felica Denton" userId="589e0a2c-a293-45be-a1a9-2bdda9382000" providerId="ADAL" clId="{9EC7D791-8ADB-4249-B005-8FF9C47DB4CE}" dt="2023-07-14T18:04:39.294" v="3079" actId="22"/>
          <ac:spMkLst>
            <pc:docMk/>
            <pc:sldMk cId="3130488945" sldId="568"/>
            <ac:spMk id="3" creationId="{13EDD296-4284-4452-908E-B163FDF3E297}"/>
          </ac:spMkLst>
        </pc:spChg>
        <pc:spChg chg="mod ord">
          <ac:chgData name="Felica Denton" userId="589e0a2c-a293-45be-a1a9-2bdda9382000" providerId="ADAL" clId="{9EC7D791-8ADB-4249-B005-8FF9C47DB4CE}" dt="2023-07-14T18:05:25.434" v="3080" actId="700"/>
          <ac:spMkLst>
            <pc:docMk/>
            <pc:sldMk cId="3130488945" sldId="568"/>
            <ac:spMk id="4" creationId="{0D5E6717-7464-4FC3-8C6F-E155FA6B466B}"/>
          </ac:spMkLst>
        </pc:spChg>
        <pc:spChg chg="mod ord">
          <ac:chgData name="Felica Denton" userId="589e0a2c-a293-45be-a1a9-2bdda9382000" providerId="ADAL" clId="{9EC7D791-8ADB-4249-B005-8FF9C47DB4CE}" dt="2023-07-14T18:05:25.434" v="3080" actId="700"/>
          <ac:spMkLst>
            <pc:docMk/>
            <pc:sldMk cId="3130488945" sldId="568"/>
            <ac:spMk id="5" creationId="{A13A04ED-65D9-45A7-A39F-BBB548E574C9}"/>
          </ac:spMkLst>
        </pc:spChg>
        <pc:spChg chg="add mod ord">
          <ac:chgData name="Felica Denton" userId="589e0a2c-a293-45be-a1a9-2bdda9382000" providerId="ADAL" clId="{9EC7D791-8ADB-4249-B005-8FF9C47DB4CE}" dt="2023-07-14T20:15:37.296" v="6728" actId="20577"/>
          <ac:spMkLst>
            <pc:docMk/>
            <pc:sldMk cId="3130488945" sldId="568"/>
            <ac:spMk id="8" creationId="{93F3F8A7-F757-4E05-BF41-B3877148B9D6}"/>
          </ac:spMkLst>
        </pc:spChg>
        <pc:spChg chg="add del mod ord">
          <ac:chgData name="Felica Denton" userId="589e0a2c-a293-45be-a1a9-2bdda9382000" providerId="ADAL" clId="{9EC7D791-8ADB-4249-B005-8FF9C47DB4CE}" dt="2023-07-14T18:05:50.331" v="3083" actId="22"/>
          <ac:spMkLst>
            <pc:docMk/>
            <pc:sldMk cId="3130488945" sldId="568"/>
            <ac:spMk id="9" creationId="{63DEDB97-12FA-4C35-857D-8F25F9CB48E9}"/>
          </ac:spMkLst>
        </pc:spChg>
        <pc:spChg chg="add mod">
          <ac:chgData name="Felica Denton" userId="589e0a2c-a293-45be-a1a9-2bdda9382000" providerId="ADAL" clId="{9EC7D791-8ADB-4249-B005-8FF9C47DB4CE}" dt="2023-08-04T19:51:17.765" v="20903" actId="6549"/>
          <ac:spMkLst>
            <pc:docMk/>
            <pc:sldMk cId="3130488945" sldId="568"/>
            <ac:spMk id="15" creationId="{0DEEE065-1604-4278-A61C-E2F2A05AEFAF}"/>
          </ac:spMkLst>
        </pc:spChg>
        <pc:picChg chg="add mod ord">
          <ac:chgData name="Felica Denton" userId="589e0a2c-a293-45be-a1a9-2bdda9382000" providerId="ADAL" clId="{9EC7D791-8ADB-4249-B005-8FF9C47DB4CE}" dt="2023-07-14T18:05:25.434" v="3080" actId="700"/>
          <ac:picMkLst>
            <pc:docMk/>
            <pc:sldMk cId="3130488945" sldId="568"/>
            <ac:picMk id="7" creationId="{68E47855-18E3-4089-A8D8-3B5E043ED446}"/>
          </ac:picMkLst>
        </pc:picChg>
        <pc:picChg chg="add mod">
          <ac:chgData name="Felica Denton" userId="589e0a2c-a293-45be-a1a9-2bdda9382000" providerId="ADAL" clId="{9EC7D791-8ADB-4249-B005-8FF9C47DB4CE}" dt="2023-08-04T19:54:22.563" v="20925" actId="1076"/>
          <ac:picMkLst>
            <pc:docMk/>
            <pc:sldMk cId="3130488945" sldId="568"/>
            <ac:picMk id="9" creationId="{5BC6F692-CC75-4DFD-8EB8-5FE5E7AE3053}"/>
          </ac:picMkLst>
        </pc:picChg>
        <pc:picChg chg="add del mod ord">
          <ac:chgData name="Felica Denton" userId="589e0a2c-a293-45be-a1a9-2bdda9382000" providerId="ADAL" clId="{9EC7D791-8ADB-4249-B005-8FF9C47DB4CE}" dt="2023-07-14T18:05:46.951" v="3082" actId="22"/>
          <ac:picMkLst>
            <pc:docMk/>
            <pc:sldMk cId="3130488945" sldId="568"/>
            <ac:picMk id="11" creationId="{D74DE777-9811-48EB-8D91-75298AD67C34}"/>
          </ac:picMkLst>
        </pc:picChg>
        <pc:picChg chg="add del mod ord">
          <ac:chgData name="Felica Denton" userId="589e0a2c-a293-45be-a1a9-2bdda9382000" providerId="ADAL" clId="{9EC7D791-8ADB-4249-B005-8FF9C47DB4CE}" dt="2023-07-14T20:10:53.294" v="6451" actId="21"/>
          <ac:picMkLst>
            <pc:docMk/>
            <pc:sldMk cId="3130488945" sldId="568"/>
            <ac:picMk id="13" creationId="{698C7D99-4A8B-458B-A6EB-3036C59FEFFC}"/>
          </ac:picMkLst>
        </pc:picChg>
      </pc:sldChg>
      <pc:sldChg chg="addSp delSp modSp add del mod">
        <pc:chgData name="Felica Denton" userId="589e0a2c-a293-45be-a1a9-2bdda9382000" providerId="ADAL" clId="{9EC7D791-8ADB-4249-B005-8FF9C47DB4CE}" dt="2023-07-14T20:27:53.901" v="7201" actId="2696"/>
        <pc:sldMkLst>
          <pc:docMk/>
          <pc:sldMk cId="2538137694" sldId="569"/>
        </pc:sldMkLst>
        <pc:spChg chg="add del mod">
          <ac:chgData name="Felica Denton" userId="589e0a2c-a293-45be-a1a9-2bdda9382000" providerId="ADAL" clId="{9EC7D791-8ADB-4249-B005-8FF9C47DB4CE}" dt="2023-07-14T18:06:44.645" v="3087" actId="22"/>
          <ac:spMkLst>
            <pc:docMk/>
            <pc:sldMk cId="2538137694" sldId="569"/>
            <ac:spMk id="3" creationId="{CFC359D1-1DFC-46F4-8BC9-33176920CEBD}"/>
          </ac:spMkLst>
        </pc:spChg>
        <pc:spChg chg="add del mod">
          <ac:chgData name="Felica Denton" userId="589e0a2c-a293-45be-a1a9-2bdda9382000" providerId="ADAL" clId="{9EC7D791-8ADB-4249-B005-8FF9C47DB4CE}" dt="2023-07-14T18:07:00.079" v="3088" actId="22"/>
          <ac:spMkLst>
            <pc:docMk/>
            <pc:sldMk cId="2538137694" sldId="569"/>
            <ac:spMk id="9" creationId="{6033DA48-220D-4F43-AA0A-29FC7F4F3BBF}"/>
          </ac:spMkLst>
        </pc:spChg>
        <pc:picChg chg="del">
          <ac:chgData name="Felica Denton" userId="589e0a2c-a293-45be-a1a9-2bdda9382000" providerId="ADAL" clId="{9EC7D791-8ADB-4249-B005-8FF9C47DB4CE}" dt="2023-07-14T18:06:26.078" v="3085" actId="21"/>
          <ac:picMkLst>
            <pc:docMk/>
            <pc:sldMk cId="2538137694" sldId="569"/>
            <ac:picMk id="7" creationId="{68E47855-18E3-4089-A8D8-3B5E043ED446}"/>
          </ac:picMkLst>
        </pc:picChg>
        <pc:picChg chg="add mod ord">
          <ac:chgData name="Felica Denton" userId="589e0a2c-a293-45be-a1a9-2bdda9382000" providerId="ADAL" clId="{9EC7D791-8ADB-4249-B005-8FF9C47DB4CE}" dt="2023-07-14T18:06:44.645" v="3087" actId="22"/>
          <ac:picMkLst>
            <pc:docMk/>
            <pc:sldMk cId="2538137694" sldId="569"/>
            <ac:picMk id="11" creationId="{21CEECB2-CDAB-4863-9A2C-CA0CC9569385}"/>
          </ac:picMkLst>
        </pc:picChg>
        <pc:picChg chg="del">
          <ac:chgData name="Felica Denton" userId="589e0a2c-a293-45be-a1a9-2bdda9382000" providerId="ADAL" clId="{9EC7D791-8ADB-4249-B005-8FF9C47DB4CE}" dt="2023-07-14T18:06:29.352" v="3086" actId="21"/>
          <ac:picMkLst>
            <pc:docMk/>
            <pc:sldMk cId="2538137694" sldId="569"/>
            <ac:picMk id="13" creationId="{698C7D99-4A8B-458B-A6EB-3036C59FEFFC}"/>
          </ac:picMkLst>
        </pc:picChg>
        <pc:picChg chg="add mod ord">
          <ac:chgData name="Felica Denton" userId="589e0a2c-a293-45be-a1a9-2bdda9382000" providerId="ADAL" clId="{9EC7D791-8ADB-4249-B005-8FF9C47DB4CE}" dt="2023-07-14T18:07:00.079" v="3088" actId="22"/>
          <ac:picMkLst>
            <pc:docMk/>
            <pc:sldMk cId="2538137694" sldId="569"/>
            <ac:picMk id="14" creationId="{3FFCBF3D-97F5-42B9-AB10-923EE9DE2C58}"/>
          </ac:picMkLst>
        </pc:picChg>
      </pc:sldChg>
      <pc:sldChg chg="addSp delSp modSp add mod modNotesTx">
        <pc:chgData name="Felica Denton" userId="589e0a2c-a293-45be-a1a9-2bdda9382000" providerId="ADAL" clId="{9EC7D791-8ADB-4249-B005-8FF9C47DB4CE}" dt="2023-08-15T20:39:53.443" v="22334" actId="20577"/>
        <pc:sldMkLst>
          <pc:docMk/>
          <pc:sldMk cId="2199229437" sldId="570"/>
        </pc:sldMkLst>
        <pc:spChg chg="mod">
          <ac:chgData name="Felica Denton" userId="589e0a2c-a293-45be-a1a9-2bdda9382000" providerId="ADAL" clId="{9EC7D791-8ADB-4249-B005-8FF9C47DB4CE}" dt="2023-08-04T13:32:03.357" v="15337" actId="14100"/>
          <ac:spMkLst>
            <pc:docMk/>
            <pc:sldMk cId="2199229437" sldId="570"/>
            <ac:spMk id="2" creationId="{F9862880-AB20-44B9-BA01-C0BA8C3B2085}"/>
          </ac:spMkLst>
        </pc:spChg>
        <pc:spChg chg="mod">
          <ac:chgData name="Felica Denton" userId="589e0a2c-a293-45be-a1a9-2bdda9382000" providerId="ADAL" clId="{9EC7D791-8ADB-4249-B005-8FF9C47DB4CE}" dt="2023-07-14T18:18:45.863" v="3347" actId="26606"/>
          <ac:spMkLst>
            <pc:docMk/>
            <pc:sldMk cId="2199229437" sldId="570"/>
            <ac:spMk id="4" creationId="{CBB2AC9C-7E3D-4F2A-85FE-6F22C4643A21}"/>
          </ac:spMkLst>
        </pc:spChg>
        <pc:spChg chg="mod">
          <ac:chgData name="Felica Denton" userId="589e0a2c-a293-45be-a1a9-2bdda9382000" providerId="ADAL" clId="{9EC7D791-8ADB-4249-B005-8FF9C47DB4CE}" dt="2023-07-14T18:18:45.863" v="3347" actId="26606"/>
          <ac:spMkLst>
            <pc:docMk/>
            <pc:sldMk cId="2199229437" sldId="570"/>
            <ac:spMk id="5" creationId="{E7992E50-8BEF-4442-9560-32AA45AAC3B7}"/>
          </ac:spMkLst>
        </pc:spChg>
        <pc:spChg chg="add mod">
          <ac:chgData name="Felica Denton" userId="589e0a2c-a293-45be-a1a9-2bdda9382000" providerId="ADAL" clId="{9EC7D791-8ADB-4249-B005-8FF9C47DB4CE}" dt="2023-07-26T17:03:18.931" v="8862" actId="1076"/>
          <ac:spMkLst>
            <pc:docMk/>
            <pc:sldMk cId="2199229437" sldId="570"/>
            <ac:spMk id="6" creationId="{6B119282-2534-4133-9AC0-121B355EA408}"/>
          </ac:spMkLst>
        </pc:spChg>
        <pc:spChg chg="mod">
          <ac:chgData name="Felica Denton" userId="589e0a2c-a293-45be-a1a9-2bdda9382000" providerId="ADAL" clId="{9EC7D791-8ADB-4249-B005-8FF9C47DB4CE}" dt="2023-08-15T20:37:14.200" v="22166" actId="27636"/>
          <ac:spMkLst>
            <pc:docMk/>
            <pc:sldMk cId="2199229437" sldId="570"/>
            <ac:spMk id="8" creationId="{B843924A-20E9-4945-A655-D00971F8B8B1}"/>
          </ac:spMkLst>
        </pc:spChg>
        <pc:spChg chg="add del mod">
          <ac:chgData name="Felica Denton" userId="589e0a2c-a293-45be-a1a9-2bdda9382000" providerId="ADAL" clId="{9EC7D791-8ADB-4249-B005-8FF9C47DB4CE}" dt="2023-07-26T17:04:14.653" v="8870" actId="11529"/>
          <ac:spMkLst>
            <pc:docMk/>
            <pc:sldMk cId="2199229437" sldId="570"/>
            <ac:spMk id="10" creationId="{96203818-CB21-46BE-BDA2-39BD3621F608}"/>
          </ac:spMkLst>
        </pc:spChg>
        <pc:spChg chg="add del">
          <ac:chgData name="Felica Denton" userId="589e0a2c-a293-45be-a1a9-2bdda9382000" providerId="ADAL" clId="{9EC7D791-8ADB-4249-B005-8FF9C47DB4CE}" dt="2023-07-26T17:02:48.625" v="8860" actId="22"/>
          <ac:spMkLst>
            <pc:docMk/>
            <pc:sldMk cId="2199229437" sldId="570"/>
            <ac:spMk id="11" creationId="{4C66B715-8041-4F84-B218-6AEC5E6416E5}"/>
          </ac:spMkLst>
        </pc:spChg>
        <pc:spChg chg="add mod">
          <ac:chgData name="Felica Denton" userId="589e0a2c-a293-45be-a1a9-2bdda9382000" providerId="ADAL" clId="{9EC7D791-8ADB-4249-B005-8FF9C47DB4CE}" dt="2023-07-26T17:04:36.628" v="8872" actId="1076"/>
          <ac:spMkLst>
            <pc:docMk/>
            <pc:sldMk cId="2199229437" sldId="570"/>
            <ac:spMk id="12" creationId="{4A6FA391-3F30-4781-9AE8-EC29CC50B24B}"/>
          </ac:spMkLst>
        </pc:spChg>
        <pc:spChg chg="add del">
          <ac:chgData name="Felica Denton" userId="589e0a2c-a293-45be-a1a9-2bdda9382000" providerId="ADAL" clId="{9EC7D791-8ADB-4249-B005-8FF9C47DB4CE}" dt="2023-07-26T17:03:28.333" v="8864" actId="22"/>
          <ac:spMkLst>
            <pc:docMk/>
            <pc:sldMk cId="2199229437" sldId="570"/>
            <ac:spMk id="14" creationId="{10E6818E-1396-4E57-AFFE-C0458A67B6E7}"/>
          </ac:spMkLst>
        </pc:spChg>
        <pc:spChg chg="add del">
          <ac:chgData name="Felica Denton" userId="589e0a2c-a293-45be-a1a9-2bdda9382000" providerId="ADAL" clId="{9EC7D791-8ADB-4249-B005-8FF9C47DB4CE}" dt="2023-07-26T17:03:53.540" v="8866" actId="22"/>
          <ac:spMkLst>
            <pc:docMk/>
            <pc:sldMk cId="2199229437" sldId="570"/>
            <ac:spMk id="16" creationId="{61C26253-2FC9-4F34-B63B-AFD6EDDADD86}"/>
          </ac:spMkLst>
        </pc:spChg>
        <pc:spChg chg="del">
          <ac:chgData name="Felica Denton" userId="589e0a2c-a293-45be-a1a9-2bdda9382000" providerId="ADAL" clId="{9EC7D791-8ADB-4249-B005-8FF9C47DB4CE}" dt="2023-07-14T18:18:45.863" v="3347" actId="26606"/>
          <ac:spMkLst>
            <pc:docMk/>
            <pc:sldMk cId="2199229437" sldId="570"/>
            <ac:spMk id="20" creationId="{428D436F-9ACD-4C92-AFC8-C934C527A6A4}"/>
          </ac:spMkLst>
        </pc:spChg>
        <pc:spChg chg="del">
          <ac:chgData name="Felica Denton" userId="589e0a2c-a293-45be-a1a9-2bdda9382000" providerId="ADAL" clId="{9EC7D791-8ADB-4249-B005-8FF9C47DB4CE}" dt="2023-07-14T18:18:45.863" v="3347" actId="26606"/>
          <ac:spMkLst>
            <pc:docMk/>
            <pc:sldMk cId="2199229437" sldId="570"/>
            <ac:spMk id="22" creationId="{090538E0-A884-4E60-A6AB-77D830E2FCED}"/>
          </ac:spMkLst>
        </pc:spChg>
        <pc:spChg chg="del">
          <ac:chgData name="Felica Denton" userId="589e0a2c-a293-45be-a1a9-2bdda9382000" providerId="ADAL" clId="{9EC7D791-8ADB-4249-B005-8FF9C47DB4CE}" dt="2023-07-14T18:18:45.863" v="3347" actId="26606"/>
          <ac:spMkLst>
            <pc:docMk/>
            <pc:sldMk cId="2199229437" sldId="570"/>
            <ac:spMk id="24" creationId="{DB0D7DD0-1C67-4D4C-9E06-678233DB8468}"/>
          </ac:spMkLst>
        </pc:spChg>
        <pc:spChg chg="add">
          <ac:chgData name="Felica Denton" userId="589e0a2c-a293-45be-a1a9-2bdda9382000" providerId="ADAL" clId="{9EC7D791-8ADB-4249-B005-8FF9C47DB4CE}" dt="2023-07-14T18:18:45.863" v="3347" actId="26606"/>
          <ac:spMkLst>
            <pc:docMk/>
            <pc:sldMk cId="2199229437" sldId="570"/>
            <ac:spMk id="31" creationId="{19D32F93-50AC-4C46-A5DB-291C60DDB7BD}"/>
          </ac:spMkLst>
        </pc:spChg>
        <pc:spChg chg="add">
          <ac:chgData name="Felica Denton" userId="589e0a2c-a293-45be-a1a9-2bdda9382000" providerId="ADAL" clId="{9EC7D791-8ADB-4249-B005-8FF9C47DB4CE}" dt="2023-07-14T18:18:45.863" v="3347" actId="26606"/>
          <ac:spMkLst>
            <pc:docMk/>
            <pc:sldMk cId="2199229437" sldId="570"/>
            <ac:spMk id="33" creationId="{827DC2C4-B485-428A-BF4A-472D2967F47F}"/>
          </ac:spMkLst>
        </pc:spChg>
        <pc:spChg chg="add">
          <ac:chgData name="Felica Denton" userId="589e0a2c-a293-45be-a1a9-2bdda9382000" providerId="ADAL" clId="{9EC7D791-8ADB-4249-B005-8FF9C47DB4CE}" dt="2023-07-14T18:18:45.863" v="3347" actId="26606"/>
          <ac:spMkLst>
            <pc:docMk/>
            <pc:sldMk cId="2199229437" sldId="570"/>
            <ac:spMk id="35" creationId="{EE04B5EB-F158-4507-90DD-BD23620C7CC9}"/>
          </ac:spMkLst>
        </pc:spChg>
        <pc:picChg chg="add mod">
          <ac:chgData name="Felica Denton" userId="589e0a2c-a293-45be-a1a9-2bdda9382000" providerId="ADAL" clId="{9EC7D791-8ADB-4249-B005-8FF9C47DB4CE}" dt="2023-07-14T18:29:19.589" v="3811"/>
          <ac:picMkLst>
            <pc:docMk/>
            <pc:sldMk cId="2199229437" sldId="570"/>
            <ac:picMk id="13" creationId="{C388D596-3DE4-48CF-9004-FA48A6E90468}"/>
          </ac:picMkLst>
        </pc:picChg>
        <pc:picChg chg="mod ord">
          <ac:chgData name="Felica Denton" userId="589e0a2c-a293-45be-a1a9-2bdda9382000" providerId="ADAL" clId="{9EC7D791-8ADB-4249-B005-8FF9C47DB4CE}" dt="2023-07-14T18:18:45.863" v="3347" actId="26606"/>
          <ac:picMkLst>
            <pc:docMk/>
            <pc:sldMk cId="2199229437" sldId="570"/>
            <ac:picMk id="26" creationId="{523BC0D4-9DCF-4506-9CF2-4F77B897C748}"/>
          </ac:picMkLst>
        </pc:picChg>
      </pc:sldChg>
      <pc:sldChg chg="addSp delSp modSp add mod modNotesTx">
        <pc:chgData name="Felica Denton" userId="589e0a2c-a293-45be-a1a9-2bdda9382000" providerId="ADAL" clId="{9EC7D791-8ADB-4249-B005-8FF9C47DB4CE}" dt="2023-08-15T20:41:55.534" v="22408" actId="20577"/>
        <pc:sldMkLst>
          <pc:docMk/>
          <pc:sldMk cId="3822973593" sldId="571"/>
        </pc:sldMkLst>
        <pc:spChg chg="mod">
          <ac:chgData name="Felica Denton" userId="589e0a2c-a293-45be-a1a9-2bdda9382000" providerId="ADAL" clId="{9EC7D791-8ADB-4249-B005-8FF9C47DB4CE}" dt="2023-07-14T18:42:41.806" v="4368" actId="26606"/>
          <ac:spMkLst>
            <pc:docMk/>
            <pc:sldMk cId="3822973593" sldId="571"/>
            <ac:spMk id="2" creationId="{F9862880-AB20-44B9-BA01-C0BA8C3B2085}"/>
          </ac:spMkLst>
        </pc:spChg>
        <pc:spChg chg="add del mod">
          <ac:chgData name="Felica Denton" userId="589e0a2c-a293-45be-a1a9-2bdda9382000" providerId="ADAL" clId="{9EC7D791-8ADB-4249-B005-8FF9C47DB4CE}" dt="2023-07-26T17:09:00.772" v="9124" actId="21"/>
          <ac:spMkLst>
            <pc:docMk/>
            <pc:sldMk cId="3822973593" sldId="571"/>
            <ac:spMk id="3" creationId="{7466CB67-3BA9-490C-A059-93BB4E664A96}"/>
          </ac:spMkLst>
        </pc:spChg>
        <pc:spChg chg="mod">
          <ac:chgData name="Felica Denton" userId="589e0a2c-a293-45be-a1a9-2bdda9382000" providerId="ADAL" clId="{9EC7D791-8ADB-4249-B005-8FF9C47DB4CE}" dt="2023-07-14T18:42:41.806" v="4368" actId="26606"/>
          <ac:spMkLst>
            <pc:docMk/>
            <pc:sldMk cId="3822973593" sldId="571"/>
            <ac:spMk id="4" creationId="{CBB2AC9C-7E3D-4F2A-85FE-6F22C4643A21}"/>
          </ac:spMkLst>
        </pc:spChg>
        <pc:spChg chg="mod">
          <ac:chgData name="Felica Denton" userId="589e0a2c-a293-45be-a1a9-2bdda9382000" providerId="ADAL" clId="{9EC7D791-8ADB-4249-B005-8FF9C47DB4CE}" dt="2023-07-14T18:42:41.806" v="4368" actId="26606"/>
          <ac:spMkLst>
            <pc:docMk/>
            <pc:sldMk cId="3822973593" sldId="571"/>
            <ac:spMk id="5" creationId="{E7992E50-8BEF-4442-9560-32AA45AAC3B7}"/>
          </ac:spMkLst>
        </pc:spChg>
        <pc:spChg chg="add del mod ord">
          <ac:chgData name="Felica Denton" userId="589e0a2c-a293-45be-a1a9-2bdda9382000" providerId="ADAL" clId="{9EC7D791-8ADB-4249-B005-8FF9C47DB4CE}" dt="2023-07-14T18:25:59.461" v="3594" actId="22"/>
          <ac:spMkLst>
            <pc:docMk/>
            <pc:sldMk cId="3822973593" sldId="571"/>
            <ac:spMk id="6" creationId="{95EDC2E5-9D6E-4CA5-AA41-6072736BCCD1}"/>
          </ac:spMkLst>
        </pc:spChg>
        <pc:spChg chg="add">
          <ac:chgData name="Felica Denton" userId="589e0a2c-a293-45be-a1a9-2bdda9382000" providerId="ADAL" clId="{9EC7D791-8ADB-4249-B005-8FF9C47DB4CE}" dt="2023-07-26T17:09:17.426" v="9125" actId="11529"/>
          <ac:spMkLst>
            <pc:docMk/>
            <pc:sldMk cId="3822973593" sldId="571"/>
            <ac:spMk id="6" creationId="{AD84067E-9767-408E-965D-580706C6252C}"/>
          </ac:spMkLst>
        </pc:spChg>
        <pc:spChg chg="mod">
          <ac:chgData name="Felica Denton" userId="589e0a2c-a293-45be-a1a9-2bdda9382000" providerId="ADAL" clId="{9EC7D791-8ADB-4249-B005-8FF9C47DB4CE}" dt="2023-08-15T20:41:02.326" v="22358" actId="20577"/>
          <ac:spMkLst>
            <pc:docMk/>
            <pc:sldMk cId="3822973593" sldId="571"/>
            <ac:spMk id="8" creationId="{B843924A-20E9-4945-A655-D00971F8B8B1}"/>
          </ac:spMkLst>
        </pc:spChg>
        <pc:spChg chg="del">
          <ac:chgData name="Felica Denton" userId="589e0a2c-a293-45be-a1a9-2bdda9382000" providerId="ADAL" clId="{9EC7D791-8ADB-4249-B005-8FF9C47DB4CE}" dt="2023-07-14T18:25:14.123" v="3579" actId="26606"/>
          <ac:spMkLst>
            <pc:docMk/>
            <pc:sldMk cId="3822973593" sldId="571"/>
            <ac:spMk id="31" creationId="{19D32F93-50AC-4C46-A5DB-291C60DDB7BD}"/>
          </ac:spMkLst>
        </pc:spChg>
        <pc:spChg chg="del">
          <ac:chgData name="Felica Denton" userId="589e0a2c-a293-45be-a1a9-2bdda9382000" providerId="ADAL" clId="{9EC7D791-8ADB-4249-B005-8FF9C47DB4CE}" dt="2023-07-14T18:25:14.123" v="3579" actId="26606"/>
          <ac:spMkLst>
            <pc:docMk/>
            <pc:sldMk cId="3822973593" sldId="571"/>
            <ac:spMk id="33" creationId="{827DC2C4-B485-428A-BF4A-472D2967F47F}"/>
          </ac:spMkLst>
        </pc:spChg>
        <pc:spChg chg="del">
          <ac:chgData name="Felica Denton" userId="589e0a2c-a293-45be-a1a9-2bdda9382000" providerId="ADAL" clId="{9EC7D791-8ADB-4249-B005-8FF9C47DB4CE}" dt="2023-07-14T18:25:14.123" v="3579" actId="26606"/>
          <ac:spMkLst>
            <pc:docMk/>
            <pc:sldMk cId="3822973593" sldId="571"/>
            <ac:spMk id="35" creationId="{EE04B5EB-F158-4507-90DD-BD23620C7CC9}"/>
          </ac:spMkLst>
        </pc:spChg>
        <pc:spChg chg="add del">
          <ac:chgData name="Felica Denton" userId="589e0a2c-a293-45be-a1a9-2bdda9382000" providerId="ADAL" clId="{9EC7D791-8ADB-4249-B005-8FF9C47DB4CE}" dt="2023-07-14T18:42:41.806" v="4368" actId="26606"/>
          <ac:spMkLst>
            <pc:docMk/>
            <pc:sldMk cId="3822973593" sldId="571"/>
            <ac:spMk id="40" creationId="{4C608BEB-860E-4094-8511-78603564A75E}"/>
          </ac:spMkLst>
        </pc:spChg>
        <pc:spChg chg="add">
          <ac:chgData name="Felica Denton" userId="589e0a2c-a293-45be-a1a9-2bdda9382000" providerId="ADAL" clId="{9EC7D791-8ADB-4249-B005-8FF9C47DB4CE}" dt="2023-07-14T18:42:41.806" v="4368" actId="26606"/>
          <ac:spMkLst>
            <pc:docMk/>
            <pc:sldMk cId="3822973593" sldId="571"/>
            <ac:spMk id="47" creationId="{E45CA849-654C-4173-AD99-B3A2528275F5}"/>
          </ac:spMkLst>
        </pc:spChg>
        <pc:spChg chg="add">
          <ac:chgData name="Felica Denton" userId="589e0a2c-a293-45be-a1a9-2bdda9382000" providerId="ADAL" clId="{9EC7D791-8ADB-4249-B005-8FF9C47DB4CE}" dt="2023-07-14T18:42:41.806" v="4368" actId="26606"/>
          <ac:spMkLst>
            <pc:docMk/>
            <pc:sldMk cId="3822973593" sldId="571"/>
            <ac:spMk id="49" creationId="{3E23A947-2D45-4208-AE2B-64948C87A3EB}"/>
          </ac:spMkLst>
        </pc:spChg>
        <pc:spChg chg="add">
          <ac:chgData name="Felica Denton" userId="589e0a2c-a293-45be-a1a9-2bdda9382000" providerId="ADAL" clId="{9EC7D791-8ADB-4249-B005-8FF9C47DB4CE}" dt="2023-07-14T18:42:41.806" v="4368" actId="26606"/>
          <ac:spMkLst>
            <pc:docMk/>
            <pc:sldMk cId="3822973593" sldId="571"/>
            <ac:spMk id="51" creationId="{E5BBB0F9-6A59-4D02-A9C7-A2D6516684CE}"/>
          </ac:spMkLst>
        </pc:spChg>
        <pc:picChg chg="add mod ord">
          <ac:chgData name="Felica Denton" userId="589e0a2c-a293-45be-a1a9-2bdda9382000" providerId="ADAL" clId="{9EC7D791-8ADB-4249-B005-8FF9C47DB4CE}" dt="2023-07-14T18:42:41.806" v="4368" actId="26606"/>
          <ac:picMkLst>
            <pc:docMk/>
            <pc:sldMk cId="3822973593" sldId="571"/>
            <ac:picMk id="9" creationId="{D99B4E7F-5579-43A4-8EA1-7D49D69D7D23}"/>
          </ac:picMkLst>
        </pc:picChg>
        <pc:picChg chg="add del mod">
          <ac:chgData name="Felica Denton" userId="589e0a2c-a293-45be-a1a9-2bdda9382000" providerId="ADAL" clId="{9EC7D791-8ADB-4249-B005-8FF9C47DB4CE}" dt="2023-07-26T17:08:49.761" v="9120"/>
          <ac:picMkLst>
            <pc:docMk/>
            <pc:sldMk cId="3822973593" sldId="571"/>
            <ac:picMk id="11" creationId="{8DDD734B-AEFF-4F09-900B-A0B192AC4FE2}"/>
          </ac:picMkLst>
        </pc:picChg>
        <pc:picChg chg="add del mod">
          <ac:chgData name="Felica Denton" userId="589e0a2c-a293-45be-a1a9-2bdda9382000" providerId="ADAL" clId="{9EC7D791-8ADB-4249-B005-8FF9C47DB4CE}" dt="2023-07-14T18:21:48.600" v="3361"/>
          <ac:picMkLst>
            <pc:docMk/>
            <pc:sldMk cId="3822973593" sldId="571"/>
            <ac:picMk id="12" creationId="{A3938F9B-67C8-424F-A1FF-6B66963E14AB}"/>
          </ac:picMkLst>
        </pc:picChg>
        <pc:picChg chg="del">
          <ac:chgData name="Felica Denton" userId="589e0a2c-a293-45be-a1a9-2bdda9382000" providerId="ADAL" clId="{9EC7D791-8ADB-4249-B005-8FF9C47DB4CE}" dt="2023-07-14T18:21:41.042" v="3359" actId="21"/>
          <ac:picMkLst>
            <pc:docMk/>
            <pc:sldMk cId="3822973593" sldId="571"/>
            <ac:picMk id="26" creationId="{523BC0D4-9DCF-4506-9CF2-4F77B897C748}"/>
          </ac:picMkLst>
        </pc:picChg>
        <pc:cxnChg chg="add del">
          <ac:chgData name="Felica Denton" userId="589e0a2c-a293-45be-a1a9-2bdda9382000" providerId="ADAL" clId="{9EC7D791-8ADB-4249-B005-8FF9C47DB4CE}" dt="2023-07-14T18:42:41.806" v="4368" actId="26606"/>
          <ac:cxnSpMkLst>
            <pc:docMk/>
            <pc:sldMk cId="3822973593" sldId="571"/>
            <ac:cxnSpMk id="42" creationId="{1F16A8D4-FE87-4604-88B2-394B5D1EB437}"/>
          </ac:cxnSpMkLst>
        </pc:cxnChg>
      </pc:sldChg>
      <pc:sldChg chg="addSp delSp modSp new mod ord setBg setClrOvrMap modNotesTx">
        <pc:chgData name="Felica Denton" userId="589e0a2c-a293-45be-a1a9-2bdda9382000" providerId="ADAL" clId="{9EC7D791-8ADB-4249-B005-8FF9C47DB4CE}" dt="2023-08-21T16:05:35.812" v="22825" actId="26606"/>
        <pc:sldMkLst>
          <pc:docMk/>
          <pc:sldMk cId="2555192938" sldId="572"/>
        </pc:sldMkLst>
        <pc:spChg chg="mod">
          <ac:chgData name="Felica Denton" userId="589e0a2c-a293-45be-a1a9-2bdda9382000" providerId="ADAL" clId="{9EC7D791-8ADB-4249-B005-8FF9C47DB4CE}" dt="2023-08-21T16:05:35.812" v="22825" actId="26606"/>
          <ac:spMkLst>
            <pc:docMk/>
            <pc:sldMk cId="2555192938" sldId="572"/>
            <ac:spMk id="2" creationId="{E7D86CE8-4C04-450F-9969-66921E057749}"/>
          </ac:spMkLst>
        </pc:spChg>
        <pc:spChg chg="mod">
          <ac:chgData name="Felica Denton" userId="589e0a2c-a293-45be-a1a9-2bdda9382000" providerId="ADAL" clId="{9EC7D791-8ADB-4249-B005-8FF9C47DB4CE}" dt="2023-08-21T16:05:35.812" v="22825" actId="26606"/>
          <ac:spMkLst>
            <pc:docMk/>
            <pc:sldMk cId="2555192938" sldId="572"/>
            <ac:spMk id="3" creationId="{83A9DA35-CD52-4263-9CD0-7BC1397EF115}"/>
          </ac:spMkLst>
        </pc:spChg>
        <pc:spChg chg="mod">
          <ac:chgData name="Felica Denton" userId="589e0a2c-a293-45be-a1a9-2bdda9382000" providerId="ADAL" clId="{9EC7D791-8ADB-4249-B005-8FF9C47DB4CE}" dt="2023-08-21T16:05:35.812" v="22825" actId="26606"/>
          <ac:spMkLst>
            <pc:docMk/>
            <pc:sldMk cId="2555192938" sldId="572"/>
            <ac:spMk id="4" creationId="{93C9E2CA-2E0F-4EC1-A3C2-0C21E815B9FE}"/>
          </ac:spMkLst>
        </pc:spChg>
        <pc:spChg chg="mod">
          <ac:chgData name="Felica Denton" userId="589e0a2c-a293-45be-a1a9-2bdda9382000" providerId="ADAL" clId="{9EC7D791-8ADB-4249-B005-8FF9C47DB4CE}" dt="2023-08-21T16:05:35.812" v="22825" actId="26606"/>
          <ac:spMkLst>
            <pc:docMk/>
            <pc:sldMk cId="2555192938" sldId="572"/>
            <ac:spMk id="5" creationId="{F0678570-E7AE-46FD-9983-25B35448E433}"/>
          </ac:spMkLst>
        </pc:spChg>
        <pc:spChg chg="mod ord">
          <ac:chgData name="Felica Denton" userId="589e0a2c-a293-45be-a1a9-2bdda9382000" providerId="ADAL" clId="{9EC7D791-8ADB-4249-B005-8FF9C47DB4CE}" dt="2023-08-21T16:05:35.812" v="22825" actId="26606"/>
          <ac:spMkLst>
            <pc:docMk/>
            <pc:sldMk cId="2555192938" sldId="572"/>
            <ac:spMk id="6" creationId="{7CF8E91A-6399-431D-B7EB-E8778731409A}"/>
          </ac:spMkLst>
        </pc:spChg>
        <pc:spChg chg="add del">
          <ac:chgData name="Felica Denton" userId="589e0a2c-a293-45be-a1a9-2bdda9382000" providerId="ADAL" clId="{9EC7D791-8ADB-4249-B005-8FF9C47DB4CE}" dt="2023-07-26T19:39:38.915" v="11824" actId="26606"/>
          <ac:spMkLst>
            <pc:docMk/>
            <pc:sldMk cId="2555192938" sldId="572"/>
            <ac:spMk id="11" creationId="{1DE7243B-5109-444B-8FAF-7437C66BC0E9}"/>
          </ac:spMkLst>
        </pc:spChg>
        <pc:spChg chg="add del">
          <ac:chgData name="Felica Denton" userId="589e0a2c-a293-45be-a1a9-2bdda9382000" providerId="ADAL" clId="{9EC7D791-8ADB-4249-B005-8FF9C47DB4CE}" dt="2023-07-26T19:39:38.915" v="11824" actId="26606"/>
          <ac:spMkLst>
            <pc:docMk/>
            <pc:sldMk cId="2555192938" sldId="572"/>
            <ac:spMk id="13" creationId="{4C5D6221-DA7B-4611-AA26-7D8E349FDE96}"/>
          </ac:spMkLst>
        </pc:spChg>
        <pc:spChg chg="add del">
          <ac:chgData name="Felica Denton" userId="589e0a2c-a293-45be-a1a9-2bdda9382000" providerId="ADAL" clId="{9EC7D791-8ADB-4249-B005-8FF9C47DB4CE}" dt="2023-08-21T16:02:52.959" v="22801" actId="26606"/>
          <ac:spMkLst>
            <pc:docMk/>
            <pc:sldMk cId="2555192938" sldId="572"/>
            <ac:spMk id="18" creationId="{8CA06CD6-90CA-4C45-856C-6771339E1E22}"/>
          </ac:spMkLst>
        </pc:spChg>
        <pc:spChg chg="add del">
          <ac:chgData name="Felica Denton" userId="589e0a2c-a293-45be-a1a9-2bdda9382000" providerId="ADAL" clId="{9EC7D791-8ADB-4249-B005-8FF9C47DB4CE}" dt="2023-08-21T16:02:51.558" v="22798" actId="26606"/>
          <ac:spMkLst>
            <pc:docMk/>
            <pc:sldMk cId="2555192938" sldId="572"/>
            <ac:spMk id="25" creationId="{9F7D788E-2C1B-4EF4-8719-12613771FF98}"/>
          </ac:spMkLst>
        </pc:spChg>
        <pc:spChg chg="add del">
          <ac:chgData name="Felica Denton" userId="589e0a2c-a293-45be-a1a9-2bdda9382000" providerId="ADAL" clId="{9EC7D791-8ADB-4249-B005-8FF9C47DB4CE}" dt="2023-08-21T16:02:51.558" v="22798" actId="26606"/>
          <ac:spMkLst>
            <pc:docMk/>
            <pc:sldMk cId="2555192938" sldId="572"/>
            <ac:spMk id="27" creationId="{7C54E824-C0F4-480B-BC88-689F50C45FBD}"/>
          </ac:spMkLst>
        </pc:spChg>
        <pc:spChg chg="add del">
          <ac:chgData name="Felica Denton" userId="589e0a2c-a293-45be-a1a9-2bdda9382000" providerId="ADAL" clId="{9EC7D791-8ADB-4249-B005-8FF9C47DB4CE}" dt="2023-08-21T16:02:51.558" v="22798" actId="26606"/>
          <ac:spMkLst>
            <pc:docMk/>
            <pc:sldMk cId="2555192938" sldId="572"/>
            <ac:spMk id="29" creationId="{58DEA6A1-FC5C-4E6E-BBBF-7E472949B394}"/>
          </ac:spMkLst>
        </pc:spChg>
        <pc:spChg chg="add del">
          <ac:chgData name="Felica Denton" userId="589e0a2c-a293-45be-a1a9-2bdda9382000" providerId="ADAL" clId="{9EC7D791-8ADB-4249-B005-8FF9C47DB4CE}" dt="2023-08-21T16:02:51.558" v="22798" actId="26606"/>
          <ac:spMkLst>
            <pc:docMk/>
            <pc:sldMk cId="2555192938" sldId="572"/>
            <ac:spMk id="31" creationId="{96AAAC3B-1954-46B7-BBAC-27DFF5B5295F}"/>
          </ac:spMkLst>
        </pc:spChg>
        <pc:spChg chg="add del">
          <ac:chgData name="Felica Denton" userId="589e0a2c-a293-45be-a1a9-2bdda9382000" providerId="ADAL" clId="{9EC7D791-8ADB-4249-B005-8FF9C47DB4CE}" dt="2023-08-21T16:02:51.558" v="22798" actId="26606"/>
          <ac:spMkLst>
            <pc:docMk/>
            <pc:sldMk cId="2555192938" sldId="572"/>
            <ac:spMk id="33" creationId="{A5AD6500-BB62-4AAC-9D2F-C10DDC90CBB1}"/>
          </ac:spMkLst>
        </pc:spChg>
        <pc:spChg chg="add del">
          <ac:chgData name="Felica Denton" userId="589e0a2c-a293-45be-a1a9-2bdda9382000" providerId="ADAL" clId="{9EC7D791-8ADB-4249-B005-8FF9C47DB4CE}" dt="2023-08-21T16:02:52.951" v="22800" actId="26606"/>
          <ac:spMkLst>
            <pc:docMk/>
            <pc:sldMk cId="2555192938" sldId="572"/>
            <ac:spMk id="35" creationId="{8CA06CD6-90CA-4C45-856C-6771339E1E22}"/>
          </ac:spMkLst>
        </pc:spChg>
        <pc:spChg chg="add del">
          <ac:chgData name="Felica Denton" userId="589e0a2c-a293-45be-a1a9-2bdda9382000" providerId="ADAL" clId="{9EC7D791-8ADB-4249-B005-8FF9C47DB4CE}" dt="2023-08-21T16:05:35.812" v="22825" actId="26606"/>
          <ac:spMkLst>
            <pc:docMk/>
            <pc:sldMk cId="2555192938" sldId="572"/>
            <ac:spMk id="38" creationId="{10F24D38-B79E-44B4-830E-043F45D96DC2}"/>
          </ac:spMkLst>
        </pc:spChg>
        <pc:spChg chg="add del">
          <ac:chgData name="Felica Denton" userId="589e0a2c-a293-45be-a1a9-2bdda9382000" providerId="ADAL" clId="{9EC7D791-8ADB-4249-B005-8FF9C47DB4CE}" dt="2023-08-21T16:03:19.882" v="22805" actId="26606"/>
          <ac:spMkLst>
            <pc:docMk/>
            <pc:sldMk cId="2555192938" sldId="572"/>
            <ac:spMk id="44" creationId="{2A6B319F-86FE-4754-878E-06F0804D882B}"/>
          </ac:spMkLst>
        </pc:spChg>
        <pc:spChg chg="add del">
          <ac:chgData name="Felica Denton" userId="589e0a2c-a293-45be-a1a9-2bdda9382000" providerId="ADAL" clId="{9EC7D791-8ADB-4249-B005-8FF9C47DB4CE}" dt="2023-08-21T16:03:19.882" v="22805" actId="26606"/>
          <ac:spMkLst>
            <pc:docMk/>
            <pc:sldMk cId="2555192938" sldId="572"/>
            <ac:spMk id="46" creationId="{DCF7D1B5-3477-499F-ACC5-2C8B07F4EDB3}"/>
          </ac:spMkLst>
        </pc:spChg>
        <pc:spChg chg="add del">
          <ac:chgData name="Felica Denton" userId="589e0a2c-a293-45be-a1a9-2bdda9382000" providerId="ADAL" clId="{9EC7D791-8ADB-4249-B005-8FF9C47DB4CE}" dt="2023-08-21T16:03:23.455" v="22807" actId="26606"/>
          <ac:spMkLst>
            <pc:docMk/>
            <pc:sldMk cId="2555192938" sldId="572"/>
            <ac:spMk id="48" creationId="{1E214AA7-F028-4A0D-8698-61AEC754D1BC}"/>
          </ac:spMkLst>
        </pc:spChg>
        <pc:spChg chg="add del">
          <ac:chgData name="Felica Denton" userId="589e0a2c-a293-45be-a1a9-2bdda9382000" providerId="ADAL" clId="{9EC7D791-8ADB-4249-B005-8FF9C47DB4CE}" dt="2023-08-21T16:03:25.782" v="22812" actId="26606"/>
          <ac:spMkLst>
            <pc:docMk/>
            <pc:sldMk cId="2555192938" sldId="572"/>
            <ac:spMk id="50" creationId="{96AAAC3B-1954-46B7-BBAC-27DFF5B5295F}"/>
          </ac:spMkLst>
        </pc:spChg>
        <pc:spChg chg="add del">
          <ac:chgData name="Felica Denton" userId="589e0a2c-a293-45be-a1a9-2bdda9382000" providerId="ADAL" clId="{9EC7D791-8ADB-4249-B005-8FF9C47DB4CE}" dt="2023-08-21T16:03:24.423" v="22809" actId="26606"/>
          <ac:spMkLst>
            <pc:docMk/>
            <pc:sldMk cId="2555192938" sldId="572"/>
            <ac:spMk id="51" creationId="{B36F400F-DF28-43BC-8D8E-4929793B392A}"/>
          </ac:spMkLst>
        </pc:spChg>
        <pc:spChg chg="add del">
          <ac:chgData name="Felica Denton" userId="589e0a2c-a293-45be-a1a9-2bdda9382000" providerId="ADAL" clId="{9EC7D791-8ADB-4249-B005-8FF9C47DB4CE}" dt="2023-08-21T16:03:25.782" v="22812" actId="26606"/>
          <ac:spMkLst>
            <pc:docMk/>
            <pc:sldMk cId="2555192938" sldId="572"/>
            <ac:spMk id="52" creationId="{A5AD6500-BB62-4AAC-9D2F-C10DDC90CBB1}"/>
          </ac:spMkLst>
        </pc:spChg>
        <pc:spChg chg="add del">
          <ac:chgData name="Felica Denton" userId="589e0a2c-a293-45be-a1a9-2bdda9382000" providerId="ADAL" clId="{9EC7D791-8ADB-4249-B005-8FF9C47DB4CE}" dt="2023-08-21T16:03:25.782" v="22812" actId="26606"/>
          <ac:spMkLst>
            <pc:docMk/>
            <pc:sldMk cId="2555192938" sldId="572"/>
            <ac:spMk id="53" creationId="{9F7D788E-2C1B-4EF4-8719-12613771FF98}"/>
          </ac:spMkLst>
        </pc:spChg>
        <pc:spChg chg="add del">
          <ac:chgData name="Felica Denton" userId="589e0a2c-a293-45be-a1a9-2bdda9382000" providerId="ADAL" clId="{9EC7D791-8ADB-4249-B005-8FF9C47DB4CE}" dt="2023-08-21T16:03:25.782" v="22812" actId="26606"/>
          <ac:spMkLst>
            <pc:docMk/>
            <pc:sldMk cId="2555192938" sldId="572"/>
            <ac:spMk id="54" creationId="{7C54E824-C0F4-480B-BC88-689F50C45FBD}"/>
          </ac:spMkLst>
        </pc:spChg>
        <pc:spChg chg="add del">
          <ac:chgData name="Felica Denton" userId="589e0a2c-a293-45be-a1a9-2bdda9382000" providerId="ADAL" clId="{9EC7D791-8ADB-4249-B005-8FF9C47DB4CE}" dt="2023-08-21T16:03:25.782" v="22812" actId="26606"/>
          <ac:spMkLst>
            <pc:docMk/>
            <pc:sldMk cId="2555192938" sldId="572"/>
            <ac:spMk id="55" creationId="{58DEA6A1-FC5C-4E6E-BBBF-7E472949B394}"/>
          </ac:spMkLst>
        </pc:spChg>
        <pc:spChg chg="add del">
          <ac:chgData name="Felica Denton" userId="589e0a2c-a293-45be-a1a9-2bdda9382000" providerId="ADAL" clId="{9EC7D791-8ADB-4249-B005-8FF9C47DB4CE}" dt="2023-08-21T16:03:27.213" v="22814" actId="26606"/>
          <ac:spMkLst>
            <pc:docMk/>
            <pc:sldMk cId="2555192938" sldId="572"/>
            <ac:spMk id="57" creationId="{1DE7243B-5109-444B-8FAF-7437C66BC0E9}"/>
          </ac:spMkLst>
        </pc:spChg>
        <pc:spChg chg="add del">
          <ac:chgData name="Felica Denton" userId="589e0a2c-a293-45be-a1a9-2bdda9382000" providerId="ADAL" clId="{9EC7D791-8ADB-4249-B005-8FF9C47DB4CE}" dt="2023-08-21T16:03:27.213" v="22814" actId="26606"/>
          <ac:spMkLst>
            <pc:docMk/>
            <pc:sldMk cId="2555192938" sldId="572"/>
            <ac:spMk id="58" creationId="{4C5D6221-DA7B-4611-AA26-7D8E349FDE96}"/>
          </ac:spMkLst>
        </pc:spChg>
        <pc:spChg chg="add del">
          <ac:chgData name="Felica Denton" userId="589e0a2c-a293-45be-a1a9-2bdda9382000" providerId="ADAL" clId="{9EC7D791-8ADB-4249-B005-8FF9C47DB4CE}" dt="2023-08-21T16:03:30.376" v="22816" actId="26606"/>
          <ac:spMkLst>
            <pc:docMk/>
            <pc:sldMk cId="2555192938" sldId="572"/>
            <ac:spMk id="60" creationId="{21739CA5-F0F5-48E1-8E8C-F24B71827E46}"/>
          </ac:spMkLst>
        </pc:spChg>
        <pc:spChg chg="add del">
          <ac:chgData name="Felica Denton" userId="589e0a2c-a293-45be-a1a9-2bdda9382000" providerId="ADAL" clId="{9EC7D791-8ADB-4249-B005-8FF9C47DB4CE}" dt="2023-08-21T16:03:30.376" v="22816" actId="26606"/>
          <ac:spMkLst>
            <pc:docMk/>
            <pc:sldMk cId="2555192938" sldId="572"/>
            <ac:spMk id="61" creationId="{3EAD2937-F230-41D4-B9C5-975B129BFC20}"/>
          </ac:spMkLst>
        </pc:spChg>
        <pc:spChg chg="add del">
          <ac:chgData name="Felica Denton" userId="589e0a2c-a293-45be-a1a9-2bdda9382000" providerId="ADAL" clId="{9EC7D791-8ADB-4249-B005-8FF9C47DB4CE}" dt="2023-08-21T16:03:30.376" v="22816" actId="26606"/>
          <ac:spMkLst>
            <pc:docMk/>
            <pc:sldMk cId="2555192938" sldId="572"/>
            <ac:spMk id="62" creationId="{CCD444A3-C338-4886-B7F1-4BA2AF46EB64}"/>
          </ac:spMkLst>
        </pc:spChg>
        <pc:spChg chg="add del">
          <ac:chgData name="Felica Denton" userId="589e0a2c-a293-45be-a1a9-2bdda9382000" providerId="ADAL" clId="{9EC7D791-8ADB-4249-B005-8FF9C47DB4CE}" dt="2023-08-21T16:03:32.197" v="22818" actId="26606"/>
          <ac:spMkLst>
            <pc:docMk/>
            <pc:sldMk cId="2555192938" sldId="572"/>
            <ac:spMk id="64" creationId="{4C608BEB-860E-4094-8511-78603564A75E}"/>
          </ac:spMkLst>
        </pc:spChg>
        <pc:spChg chg="add del">
          <ac:chgData name="Felica Denton" userId="589e0a2c-a293-45be-a1a9-2bdda9382000" providerId="ADAL" clId="{9EC7D791-8ADB-4249-B005-8FF9C47DB4CE}" dt="2023-08-21T16:03:33.661" v="22820" actId="26606"/>
          <ac:spMkLst>
            <pc:docMk/>
            <pc:sldMk cId="2555192938" sldId="572"/>
            <ac:spMk id="67" creationId="{E35A04CF-97D4-4FF7-B359-C546B1F62E54}"/>
          </ac:spMkLst>
        </pc:spChg>
        <pc:spChg chg="add del">
          <ac:chgData name="Felica Denton" userId="589e0a2c-a293-45be-a1a9-2bdda9382000" providerId="ADAL" clId="{9EC7D791-8ADB-4249-B005-8FF9C47DB4CE}" dt="2023-08-21T16:03:33.661" v="22820" actId="26606"/>
          <ac:spMkLst>
            <pc:docMk/>
            <pc:sldMk cId="2555192938" sldId="572"/>
            <ac:spMk id="68" creationId="{1DE7243B-5109-444B-8FAF-7437C66BC0E9}"/>
          </ac:spMkLst>
        </pc:spChg>
        <pc:spChg chg="add del">
          <ac:chgData name="Felica Denton" userId="589e0a2c-a293-45be-a1a9-2bdda9382000" providerId="ADAL" clId="{9EC7D791-8ADB-4249-B005-8FF9C47DB4CE}" dt="2023-08-21T16:03:33.661" v="22820" actId="26606"/>
          <ac:spMkLst>
            <pc:docMk/>
            <pc:sldMk cId="2555192938" sldId="572"/>
            <ac:spMk id="69" creationId="{4C5D6221-DA7B-4611-AA26-7D8E349FDE96}"/>
          </ac:spMkLst>
        </pc:spChg>
        <pc:spChg chg="add del">
          <ac:chgData name="Felica Denton" userId="589e0a2c-a293-45be-a1a9-2bdda9382000" providerId="ADAL" clId="{9EC7D791-8ADB-4249-B005-8FF9C47DB4CE}" dt="2023-08-21T16:05:20.200" v="22822" actId="26606"/>
          <ac:spMkLst>
            <pc:docMk/>
            <pc:sldMk cId="2555192938" sldId="572"/>
            <ac:spMk id="71" creationId="{21739CA5-F0F5-48E1-8E8C-F24B71827E46}"/>
          </ac:spMkLst>
        </pc:spChg>
        <pc:spChg chg="add del">
          <ac:chgData name="Felica Denton" userId="589e0a2c-a293-45be-a1a9-2bdda9382000" providerId="ADAL" clId="{9EC7D791-8ADB-4249-B005-8FF9C47DB4CE}" dt="2023-08-21T16:05:20.200" v="22822" actId="26606"/>
          <ac:spMkLst>
            <pc:docMk/>
            <pc:sldMk cId="2555192938" sldId="572"/>
            <ac:spMk id="72" creationId="{3EAD2937-F230-41D4-B9C5-975B129BFC20}"/>
          </ac:spMkLst>
        </pc:spChg>
        <pc:spChg chg="add del">
          <ac:chgData name="Felica Denton" userId="589e0a2c-a293-45be-a1a9-2bdda9382000" providerId="ADAL" clId="{9EC7D791-8ADB-4249-B005-8FF9C47DB4CE}" dt="2023-08-21T16:05:20.200" v="22822" actId="26606"/>
          <ac:spMkLst>
            <pc:docMk/>
            <pc:sldMk cId="2555192938" sldId="572"/>
            <ac:spMk id="73" creationId="{CCD444A3-C338-4886-B7F1-4BA2AF46EB64}"/>
          </ac:spMkLst>
        </pc:spChg>
        <pc:spChg chg="add del">
          <ac:chgData name="Felica Denton" userId="589e0a2c-a293-45be-a1a9-2bdda9382000" providerId="ADAL" clId="{9EC7D791-8ADB-4249-B005-8FF9C47DB4CE}" dt="2023-08-21T16:05:35.805" v="22824" actId="26606"/>
          <ac:spMkLst>
            <pc:docMk/>
            <pc:sldMk cId="2555192938" sldId="572"/>
            <ac:spMk id="75" creationId="{FEF085B8-A2C0-4A6F-B663-CCC56F3CD373}"/>
          </ac:spMkLst>
        </pc:spChg>
        <pc:spChg chg="add del">
          <ac:chgData name="Felica Denton" userId="589e0a2c-a293-45be-a1a9-2bdda9382000" providerId="ADAL" clId="{9EC7D791-8ADB-4249-B005-8FF9C47DB4CE}" dt="2023-08-21T16:05:35.805" v="22824" actId="26606"/>
          <ac:spMkLst>
            <pc:docMk/>
            <pc:sldMk cId="2555192938" sldId="572"/>
            <ac:spMk id="76" creationId="{2658F6D6-96E0-421A-96D6-3DF404008543}"/>
          </ac:spMkLst>
        </pc:spChg>
        <pc:spChg chg="add del">
          <ac:chgData name="Felica Denton" userId="589e0a2c-a293-45be-a1a9-2bdda9382000" providerId="ADAL" clId="{9EC7D791-8ADB-4249-B005-8FF9C47DB4CE}" dt="2023-08-21T16:05:35.805" v="22824" actId="26606"/>
          <ac:spMkLst>
            <pc:docMk/>
            <pc:sldMk cId="2555192938" sldId="572"/>
            <ac:spMk id="77" creationId="{3CF62545-93A0-4FD5-9B48-48DCA794CBA1}"/>
          </ac:spMkLst>
        </pc:spChg>
        <pc:spChg chg="add">
          <ac:chgData name="Felica Denton" userId="589e0a2c-a293-45be-a1a9-2bdda9382000" providerId="ADAL" clId="{9EC7D791-8ADB-4249-B005-8FF9C47DB4CE}" dt="2023-08-21T16:05:35.812" v="22825" actId="26606"/>
          <ac:spMkLst>
            <pc:docMk/>
            <pc:sldMk cId="2555192938" sldId="572"/>
            <ac:spMk id="79" creationId="{1E214AA7-F028-4A0D-8698-61AEC754D1BC}"/>
          </ac:spMkLst>
        </pc:spChg>
        <pc:cxnChg chg="add del">
          <ac:chgData name="Felica Denton" userId="589e0a2c-a293-45be-a1a9-2bdda9382000" providerId="ADAL" clId="{9EC7D791-8ADB-4249-B005-8FF9C47DB4CE}" dt="2023-08-21T16:02:52.959" v="22801" actId="26606"/>
          <ac:cxnSpMkLst>
            <pc:docMk/>
            <pc:sldMk cId="2555192938" sldId="572"/>
            <ac:cxnSpMk id="20" creationId="{5021601D-2758-4B15-A31C-FDA184C51B3A}"/>
          </ac:cxnSpMkLst>
        </pc:cxnChg>
        <pc:cxnChg chg="add del">
          <ac:chgData name="Felica Denton" userId="589e0a2c-a293-45be-a1a9-2bdda9382000" providerId="ADAL" clId="{9EC7D791-8ADB-4249-B005-8FF9C47DB4CE}" dt="2023-08-21T16:02:52.951" v="22800" actId="26606"/>
          <ac:cxnSpMkLst>
            <pc:docMk/>
            <pc:sldMk cId="2555192938" sldId="572"/>
            <ac:cxnSpMk id="36" creationId="{5021601D-2758-4B15-A31C-FDA184C51B3A}"/>
          </ac:cxnSpMkLst>
        </pc:cxnChg>
        <pc:cxnChg chg="add del">
          <ac:chgData name="Felica Denton" userId="589e0a2c-a293-45be-a1a9-2bdda9382000" providerId="ADAL" clId="{9EC7D791-8ADB-4249-B005-8FF9C47DB4CE}" dt="2023-08-21T16:05:35.812" v="22825" actId="26606"/>
          <ac:cxnSpMkLst>
            <pc:docMk/>
            <pc:sldMk cId="2555192938" sldId="572"/>
            <ac:cxnSpMk id="39" creationId="{FC469874-256B-45B3-A79C-7591B4BA1ECC}"/>
          </ac:cxnSpMkLst>
        </pc:cxnChg>
        <pc:cxnChg chg="add del">
          <ac:chgData name="Felica Denton" userId="589e0a2c-a293-45be-a1a9-2bdda9382000" providerId="ADAL" clId="{9EC7D791-8ADB-4249-B005-8FF9C47DB4CE}" dt="2023-08-21T16:03:23.455" v="22807" actId="26606"/>
          <ac:cxnSpMkLst>
            <pc:docMk/>
            <pc:sldMk cId="2555192938" sldId="572"/>
            <ac:cxnSpMk id="49" creationId="{D6206FDC-2777-4D7F-AF9C-73413DA664C9}"/>
          </ac:cxnSpMkLst>
        </pc:cxnChg>
        <pc:cxnChg chg="add del">
          <ac:chgData name="Felica Denton" userId="589e0a2c-a293-45be-a1a9-2bdda9382000" providerId="ADAL" clId="{9EC7D791-8ADB-4249-B005-8FF9C47DB4CE}" dt="2023-08-21T16:03:32.197" v="22818" actId="26606"/>
          <ac:cxnSpMkLst>
            <pc:docMk/>
            <pc:sldMk cId="2555192938" sldId="572"/>
            <ac:cxnSpMk id="65" creationId="{1F16A8D4-FE87-4604-88B2-394B5D1EB437}"/>
          </ac:cxnSpMkLst>
        </pc:cxnChg>
        <pc:cxnChg chg="add">
          <ac:chgData name="Felica Denton" userId="589e0a2c-a293-45be-a1a9-2bdda9382000" providerId="ADAL" clId="{9EC7D791-8ADB-4249-B005-8FF9C47DB4CE}" dt="2023-08-21T16:05:35.812" v="22825" actId="26606"/>
          <ac:cxnSpMkLst>
            <pc:docMk/>
            <pc:sldMk cId="2555192938" sldId="572"/>
            <ac:cxnSpMk id="80" creationId="{D6206FDC-2777-4D7F-AF9C-73413DA664C9}"/>
          </ac:cxnSpMkLst>
        </pc:cxnChg>
      </pc:sldChg>
      <pc:sldChg chg="addSp delSp modSp new mod chgLayout modNotesTx">
        <pc:chgData name="Felica Denton" userId="589e0a2c-a293-45be-a1a9-2bdda9382000" providerId="ADAL" clId="{9EC7D791-8ADB-4249-B005-8FF9C47DB4CE}" dt="2023-08-15T20:46:53.282" v="22488" actId="20577"/>
        <pc:sldMkLst>
          <pc:docMk/>
          <pc:sldMk cId="179996180" sldId="573"/>
        </pc:sldMkLst>
        <pc:spChg chg="del mod ord">
          <ac:chgData name="Felica Denton" userId="589e0a2c-a293-45be-a1a9-2bdda9382000" providerId="ADAL" clId="{9EC7D791-8ADB-4249-B005-8FF9C47DB4CE}" dt="2023-07-14T19:35:49.930" v="5585" actId="700"/>
          <ac:spMkLst>
            <pc:docMk/>
            <pc:sldMk cId="179996180" sldId="573"/>
            <ac:spMk id="2" creationId="{A179FF8D-ACEE-485B-8756-5D65A00DBF58}"/>
          </ac:spMkLst>
        </pc:spChg>
        <pc:spChg chg="del mod ord">
          <ac:chgData name="Felica Denton" userId="589e0a2c-a293-45be-a1a9-2bdda9382000" providerId="ADAL" clId="{9EC7D791-8ADB-4249-B005-8FF9C47DB4CE}" dt="2023-07-14T19:35:49.930" v="5585" actId="700"/>
          <ac:spMkLst>
            <pc:docMk/>
            <pc:sldMk cId="179996180" sldId="573"/>
            <ac:spMk id="3" creationId="{A11F51FF-4FAE-45C7-9CD7-C026EA13CC1F}"/>
          </ac:spMkLst>
        </pc:spChg>
        <pc:spChg chg="del">
          <ac:chgData name="Felica Denton" userId="589e0a2c-a293-45be-a1a9-2bdda9382000" providerId="ADAL" clId="{9EC7D791-8ADB-4249-B005-8FF9C47DB4CE}" dt="2023-07-14T19:35:49.930" v="5585" actId="700"/>
          <ac:spMkLst>
            <pc:docMk/>
            <pc:sldMk cId="179996180" sldId="573"/>
            <ac:spMk id="4" creationId="{30B69F1F-29EC-465E-A31F-771E154321EA}"/>
          </ac:spMkLst>
        </pc:spChg>
        <pc:spChg chg="mod ord">
          <ac:chgData name="Felica Denton" userId="589e0a2c-a293-45be-a1a9-2bdda9382000" providerId="ADAL" clId="{9EC7D791-8ADB-4249-B005-8FF9C47DB4CE}" dt="2023-07-14T19:35:49.930" v="5585" actId="700"/>
          <ac:spMkLst>
            <pc:docMk/>
            <pc:sldMk cId="179996180" sldId="573"/>
            <ac:spMk id="5" creationId="{CF828D87-01E9-4062-80F1-75C333EED310}"/>
          </ac:spMkLst>
        </pc:spChg>
        <pc:spChg chg="mod ord">
          <ac:chgData name="Felica Denton" userId="589e0a2c-a293-45be-a1a9-2bdda9382000" providerId="ADAL" clId="{9EC7D791-8ADB-4249-B005-8FF9C47DB4CE}" dt="2023-07-14T19:35:49.930" v="5585" actId="700"/>
          <ac:spMkLst>
            <pc:docMk/>
            <pc:sldMk cId="179996180" sldId="573"/>
            <ac:spMk id="6" creationId="{47FE3156-3893-4593-B2A1-1A49A8E6FB38}"/>
          </ac:spMkLst>
        </pc:spChg>
        <pc:spChg chg="add mod ord">
          <ac:chgData name="Felica Denton" userId="589e0a2c-a293-45be-a1a9-2bdda9382000" providerId="ADAL" clId="{9EC7D791-8ADB-4249-B005-8FF9C47DB4CE}" dt="2023-08-04T15:35:22.173" v="18076" actId="5793"/>
          <ac:spMkLst>
            <pc:docMk/>
            <pc:sldMk cId="179996180" sldId="573"/>
            <ac:spMk id="7" creationId="{D222302E-25B7-431F-A73D-947470070259}"/>
          </ac:spMkLst>
        </pc:spChg>
        <pc:spChg chg="add del mod ord">
          <ac:chgData name="Felica Denton" userId="589e0a2c-a293-45be-a1a9-2bdda9382000" providerId="ADAL" clId="{9EC7D791-8ADB-4249-B005-8FF9C47DB4CE}" dt="2023-07-14T19:36:06.653" v="5586" actId="22"/>
          <ac:spMkLst>
            <pc:docMk/>
            <pc:sldMk cId="179996180" sldId="573"/>
            <ac:spMk id="8" creationId="{47C6A88B-C947-4190-B036-B72D354AA4B6}"/>
          </ac:spMkLst>
        </pc:spChg>
        <pc:picChg chg="add mod ord">
          <ac:chgData name="Felica Denton" userId="589e0a2c-a293-45be-a1a9-2bdda9382000" providerId="ADAL" clId="{9EC7D791-8ADB-4249-B005-8FF9C47DB4CE}" dt="2023-07-14T19:36:06.653" v="5586" actId="22"/>
          <ac:picMkLst>
            <pc:docMk/>
            <pc:sldMk cId="179996180" sldId="573"/>
            <ac:picMk id="10" creationId="{1EA0AD4B-5005-41BE-9227-1B9CBB411D9D}"/>
          </ac:picMkLst>
        </pc:picChg>
      </pc:sldChg>
      <pc:sldChg chg="addSp delSp modSp add mod modNotesTx">
        <pc:chgData name="Felica Denton" userId="589e0a2c-a293-45be-a1a9-2bdda9382000" providerId="ADAL" clId="{9EC7D791-8ADB-4249-B005-8FF9C47DB4CE}" dt="2023-08-15T20:48:44.592" v="22564" actId="20577"/>
        <pc:sldMkLst>
          <pc:docMk/>
          <pc:sldMk cId="3199219178" sldId="574"/>
        </pc:sldMkLst>
        <pc:spChg chg="mod">
          <ac:chgData name="Felica Denton" userId="589e0a2c-a293-45be-a1a9-2bdda9382000" providerId="ADAL" clId="{9EC7D791-8ADB-4249-B005-8FF9C47DB4CE}" dt="2023-08-04T15:47:36.072" v="18699" actId="27636"/>
          <ac:spMkLst>
            <pc:docMk/>
            <pc:sldMk cId="3199219178" sldId="574"/>
            <ac:spMk id="2" creationId="{652FBEA1-1ED1-4604-A8CE-E2C7B073713C}"/>
          </ac:spMkLst>
        </pc:spChg>
        <pc:spChg chg="mod">
          <ac:chgData name="Felica Denton" userId="589e0a2c-a293-45be-a1a9-2bdda9382000" providerId="ADAL" clId="{9EC7D791-8ADB-4249-B005-8FF9C47DB4CE}" dt="2023-07-14T20:00:37.531" v="6312" actId="26606"/>
          <ac:spMkLst>
            <pc:docMk/>
            <pc:sldMk cId="3199219178" sldId="574"/>
            <ac:spMk id="4" creationId="{D1B6C16B-F256-447D-872C-747FB896499C}"/>
          </ac:spMkLst>
        </pc:spChg>
        <pc:spChg chg="mod">
          <ac:chgData name="Felica Denton" userId="589e0a2c-a293-45be-a1a9-2bdda9382000" providerId="ADAL" clId="{9EC7D791-8ADB-4249-B005-8FF9C47DB4CE}" dt="2023-07-14T20:00:37.531" v="6312" actId="26606"/>
          <ac:spMkLst>
            <pc:docMk/>
            <pc:sldMk cId="3199219178" sldId="574"/>
            <ac:spMk id="5" creationId="{371D2307-8A15-41F6-85CC-222AFCDE53F9}"/>
          </ac:spMkLst>
        </pc:spChg>
        <pc:spChg chg="mod">
          <ac:chgData name="Felica Denton" userId="589e0a2c-a293-45be-a1a9-2bdda9382000" providerId="ADAL" clId="{9EC7D791-8ADB-4249-B005-8FF9C47DB4CE}" dt="2023-08-04T15:47:17.288" v="18686" actId="27636"/>
          <ac:spMkLst>
            <pc:docMk/>
            <pc:sldMk cId="3199219178" sldId="574"/>
            <ac:spMk id="6" creationId="{FAB85E56-B9BD-4C23-8BD4-AAD0927FB221}"/>
          </ac:spMkLst>
        </pc:spChg>
        <pc:spChg chg="add del">
          <ac:chgData name="Felica Denton" userId="589e0a2c-a293-45be-a1a9-2bdda9382000" providerId="ADAL" clId="{9EC7D791-8ADB-4249-B005-8FF9C47DB4CE}" dt="2023-07-14T20:00:37.524" v="6311" actId="26606"/>
          <ac:spMkLst>
            <pc:docMk/>
            <pc:sldMk cId="3199219178" sldId="574"/>
            <ac:spMk id="12" creationId="{32AEEBC8-9D30-42EF-95F2-386C2653FBF0}"/>
          </ac:spMkLst>
        </pc:spChg>
        <pc:spChg chg="add del">
          <ac:chgData name="Felica Denton" userId="589e0a2c-a293-45be-a1a9-2bdda9382000" providerId="ADAL" clId="{9EC7D791-8ADB-4249-B005-8FF9C47DB4CE}" dt="2023-07-14T20:00:37.524" v="6311" actId="26606"/>
          <ac:spMkLst>
            <pc:docMk/>
            <pc:sldMk cId="3199219178" sldId="574"/>
            <ac:spMk id="14" creationId="{2E92FA66-67D7-4CB4-94D3-E643A9AD4757}"/>
          </ac:spMkLst>
        </pc:spChg>
        <pc:spChg chg="add">
          <ac:chgData name="Felica Denton" userId="589e0a2c-a293-45be-a1a9-2bdda9382000" providerId="ADAL" clId="{9EC7D791-8ADB-4249-B005-8FF9C47DB4CE}" dt="2023-07-14T20:00:37.531" v="6312" actId="26606"/>
          <ac:spMkLst>
            <pc:docMk/>
            <pc:sldMk cId="3199219178" sldId="574"/>
            <ac:spMk id="16" creationId="{743AA782-23D1-4521-8CAD-47662984AA08}"/>
          </ac:spMkLst>
        </pc:spChg>
        <pc:spChg chg="add">
          <ac:chgData name="Felica Denton" userId="589e0a2c-a293-45be-a1a9-2bdda9382000" providerId="ADAL" clId="{9EC7D791-8ADB-4249-B005-8FF9C47DB4CE}" dt="2023-07-14T20:00:37.531" v="6312" actId="26606"/>
          <ac:spMkLst>
            <pc:docMk/>
            <pc:sldMk cId="3199219178" sldId="574"/>
            <ac:spMk id="17" creationId="{71877DBC-BB60-40F0-AC93-2ACDBAAE60CE}"/>
          </ac:spMkLst>
        </pc:spChg>
        <pc:picChg chg="add mod ord">
          <ac:chgData name="Felica Denton" userId="589e0a2c-a293-45be-a1a9-2bdda9382000" providerId="ADAL" clId="{9EC7D791-8ADB-4249-B005-8FF9C47DB4CE}" dt="2023-07-14T20:00:37.531" v="6312" actId="26606"/>
          <ac:picMkLst>
            <pc:docMk/>
            <pc:sldMk cId="3199219178" sldId="574"/>
            <ac:picMk id="7" creationId="{68E20555-7872-4E00-9094-7A2BF63CED43}"/>
          </ac:picMkLst>
        </pc:picChg>
      </pc:sldChg>
      <pc:sldChg chg="addSp delSp modSp add mod ord">
        <pc:chgData name="Felica Denton" userId="589e0a2c-a293-45be-a1a9-2bdda9382000" providerId="ADAL" clId="{9EC7D791-8ADB-4249-B005-8FF9C47DB4CE}" dt="2023-08-04T19:56:42.820" v="20996" actId="6549"/>
        <pc:sldMkLst>
          <pc:docMk/>
          <pc:sldMk cId="3195358573" sldId="575"/>
        </pc:sldMkLst>
        <pc:spChg chg="add mod">
          <ac:chgData name="Felica Denton" userId="589e0a2c-a293-45be-a1a9-2bdda9382000" providerId="ADAL" clId="{9EC7D791-8ADB-4249-B005-8FF9C47DB4CE}" dt="2023-08-04T19:56:42.820" v="20996" actId="6549"/>
          <ac:spMkLst>
            <pc:docMk/>
            <pc:sldMk cId="3195358573" sldId="575"/>
            <ac:spMk id="3" creationId="{A5B59249-B9FF-41A3-9D91-CBD2D816845C}"/>
          </ac:spMkLst>
        </pc:spChg>
        <pc:spChg chg="mod">
          <ac:chgData name="Felica Denton" userId="589e0a2c-a293-45be-a1a9-2bdda9382000" providerId="ADAL" clId="{9EC7D791-8ADB-4249-B005-8FF9C47DB4CE}" dt="2023-07-14T20:25:11.606" v="7174" actId="6549"/>
          <ac:spMkLst>
            <pc:docMk/>
            <pc:sldMk cId="3195358573" sldId="575"/>
            <ac:spMk id="8" creationId="{93F3F8A7-F757-4E05-BF41-B3877148B9D6}"/>
          </ac:spMkLst>
        </pc:spChg>
        <pc:picChg chg="del">
          <ac:chgData name="Felica Denton" userId="589e0a2c-a293-45be-a1a9-2bdda9382000" providerId="ADAL" clId="{9EC7D791-8ADB-4249-B005-8FF9C47DB4CE}" dt="2023-07-14T20:21:26.971" v="6975" actId="21"/>
          <ac:picMkLst>
            <pc:docMk/>
            <pc:sldMk cId="3195358573" sldId="575"/>
            <ac:picMk id="7" creationId="{68E47855-18E3-4089-A8D8-3B5E043ED446}"/>
          </ac:picMkLst>
        </pc:picChg>
      </pc:sldChg>
      <pc:sldChg chg="addSp delSp modSp add mod modNotesTx">
        <pc:chgData name="Felica Denton" userId="589e0a2c-a293-45be-a1a9-2bdda9382000" providerId="ADAL" clId="{9EC7D791-8ADB-4249-B005-8FF9C47DB4CE}" dt="2023-08-15T20:56:06.826" v="22756" actId="20577"/>
        <pc:sldMkLst>
          <pc:docMk/>
          <pc:sldMk cId="3709762479" sldId="576"/>
        </pc:sldMkLst>
        <pc:spChg chg="mod">
          <ac:chgData name="Felica Denton" userId="589e0a2c-a293-45be-a1a9-2bdda9382000" providerId="ADAL" clId="{9EC7D791-8ADB-4249-B005-8FF9C47DB4CE}" dt="2023-08-04T20:18:55.333" v="21840" actId="20577"/>
          <ac:spMkLst>
            <pc:docMk/>
            <pc:sldMk cId="3709762479" sldId="576"/>
            <ac:spMk id="3" creationId="{A5B59249-B9FF-41A3-9D91-CBD2D816845C}"/>
          </ac:spMkLst>
        </pc:spChg>
        <pc:spChg chg="add del mod">
          <ac:chgData name="Felica Denton" userId="589e0a2c-a293-45be-a1a9-2bdda9382000" providerId="ADAL" clId="{9EC7D791-8ADB-4249-B005-8FF9C47DB4CE}" dt="2023-07-14T20:26:44.151" v="7198"/>
          <ac:spMkLst>
            <pc:docMk/>
            <pc:sldMk cId="3709762479" sldId="576"/>
            <ac:spMk id="6" creationId="{F2A9634A-825B-4417-9821-FDB082D4B979}"/>
          </ac:spMkLst>
        </pc:spChg>
        <pc:spChg chg="mod">
          <ac:chgData name="Felica Denton" userId="589e0a2c-a293-45be-a1a9-2bdda9382000" providerId="ADAL" clId="{9EC7D791-8ADB-4249-B005-8FF9C47DB4CE}" dt="2023-07-14T20:26:15.372" v="7196" actId="6549"/>
          <ac:spMkLst>
            <pc:docMk/>
            <pc:sldMk cId="3709762479" sldId="576"/>
            <ac:spMk id="8" creationId="{93F3F8A7-F757-4E05-BF41-B3877148B9D6}"/>
          </ac:spMkLst>
        </pc:spChg>
        <pc:picChg chg="add mod">
          <ac:chgData name="Felica Denton" userId="589e0a2c-a293-45be-a1a9-2bdda9382000" providerId="ADAL" clId="{9EC7D791-8ADB-4249-B005-8FF9C47DB4CE}" dt="2023-07-14T20:26:44.151" v="7198"/>
          <ac:picMkLst>
            <pc:docMk/>
            <pc:sldMk cId="3709762479" sldId="576"/>
            <ac:picMk id="9" creationId="{EFFF3E84-C50C-4DF8-94BD-C1291A6F325C}"/>
          </ac:picMkLst>
        </pc:picChg>
        <pc:picChg chg="del">
          <ac:chgData name="Felica Denton" userId="589e0a2c-a293-45be-a1a9-2bdda9382000" providerId="ADAL" clId="{9EC7D791-8ADB-4249-B005-8FF9C47DB4CE}" dt="2023-07-14T20:26:33.890" v="7197" actId="21"/>
          <ac:picMkLst>
            <pc:docMk/>
            <pc:sldMk cId="3709762479" sldId="576"/>
            <ac:picMk id="13" creationId="{698C7D99-4A8B-458B-A6EB-3036C59FEFFC}"/>
          </ac:picMkLst>
        </pc:picChg>
      </pc:sldChg>
      <pc:sldChg chg="addSp delSp modSp add mod setBg setClrOvrMap modNotesTx">
        <pc:chgData name="Felica Denton" userId="589e0a2c-a293-45be-a1a9-2bdda9382000" providerId="ADAL" clId="{9EC7D791-8ADB-4249-B005-8FF9C47DB4CE}" dt="2023-08-21T16:07:34.957" v="22840" actId="26606"/>
        <pc:sldMkLst>
          <pc:docMk/>
          <pc:sldMk cId="238682953" sldId="577"/>
        </pc:sldMkLst>
        <pc:spChg chg="mod">
          <ac:chgData name="Felica Denton" userId="589e0a2c-a293-45be-a1a9-2bdda9382000" providerId="ADAL" clId="{9EC7D791-8ADB-4249-B005-8FF9C47DB4CE}" dt="2023-08-21T16:07:34.926" v="22839" actId="26606"/>
          <ac:spMkLst>
            <pc:docMk/>
            <pc:sldMk cId="238682953" sldId="577"/>
            <ac:spMk id="2" creationId="{9A09EFE6-D0CA-5C46-A6E8-B16096AAC233}"/>
          </ac:spMkLst>
        </pc:spChg>
        <pc:spChg chg="mod">
          <ac:chgData name="Felica Denton" userId="589e0a2c-a293-45be-a1a9-2bdda9382000" providerId="ADAL" clId="{9EC7D791-8ADB-4249-B005-8FF9C47DB4CE}" dt="2023-08-21T16:07:34.957" v="22840" actId="26606"/>
          <ac:spMkLst>
            <pc:docMk/>
            <pc:sldMk cId="238682953" sldId="577"/>
            <ac:spMk id="5" creationId="{1391C567-675D-6149-8804-28A1E7120CA1}"/>
          </ac:spMkLst>
        </pc:spChg>
        <pc:spChg chg="add del">
          <ac:chgData name="Felica Denton" userId="589e0a2c-a293-45be-a1a9-2bdda9382000" providerId="ADAL" clId="{9EC7D791-8ADB-4249-B005-8FF9C47DB4CE}" dt="2023-08-21T16:07:05.194" v="22831" actId="26606"/>
          <ac:spMkLst>
            <pc:docMk/>
            <pc:sldMk cId="238682953" sldId="577"/>
            <ac:spMk id="18" creationId="{1A9F7B4E-B03D-4F64-BE33-00D074458D45}"/>
          </ac:spMkLst>
        </pc:spChg>
        <pc:spChg chg="add del">
          <ac:chgData name="Felica Denton" userId="589e0a2c-a293-45be-a1a9-2bdda9382000" providerId="ADAL" clId="{9EC7D791-8ADB-4249-B005-8FF9C47DB4CE}" dt="2023-08-21T16:07:20.961" v="22835" actId="26606"/>
          <ac:spMkLst>
            <pc:docMk/>
            <pc:sldMk cId="238682953" sldId="577"/>
            <ac:spMk id="19" creationId="{362810D9-2C5A-477D-949C-C191895477F3}"/>
          </ac:spMkLst>
        </pc:spChg>
        <pc:spChg chg="add del">
          <ac:chgData name="Felica Denton" userId="589e0a2c-a293-45be-a1a9-2bdda9382000" providerId="ADAL" clId="{9EC7D791-8ADB-4249-B005-8FF9C47DB4CE}" dt="2023-08-21T16:06:39.479" v="22827" actId="26606"/>
          <ac:spMkLst>
            <pc:docMk/>
            <pc:sldMk cId="238682953" sldId="577"/>
            <ac:spMk id="20" creationId="{B50AB553-2A96-4A92-96F2-93548E096954}"/>
          </ac:spMkLst>
        </pc:spChg>
        <pc:spChg chg="add del">
          <ac:chgData name="Felica Denton" userId="589e0a2c-a293-45be-a1a9-2bdda9382000" providerId="ADAL" clId="{9EC7D791-8ADB-4249-B005-8FF9C47DB4CE}" dt="2023-08-21T16:07:20.961" v="22835" actId="26606"/>
          <ac:spMkLst>
            <pc:docMk/>
            <pc:sldMk cId="238682953" sldId="577"/>
            <ac:spMk id="21" creationId="{081E4A58-353D-44AE-B2FC-2A74E2E400F7}"/>
          </ac:spMkLst>
        </pc:spChg>
        <pc:spChg chg="add del">
          <ac:chgData name="Felica Denton" userId="589e0a2c-a293-45be-a1a9-2bdda9382000" providerId="ADAL" clId="{9EC7D791-8ADB-4249-B005-8FF9C47DB4CE}" dt="2023-08-21T16:07:05.194" v="22831" actId="26606"/>
          <ac:spMkLst>
            <pc:docMk/>
            <pc:sldMk cId="238682953" sldId="577"/>
            <ac:spMk id="22" creationId="{7E2BE7F7-CA89-4002-ACCE-A478AEA24F5E}"/>
          </ac:spMkLst>
        </pc:spChg>
        <pc:spChg chg="add del">
          <ac:chgData name="Felica Denton" userId="589e0a2c-a293-45be-a1a9-2bdda9382000" providerId="ADAL" clId="{9EC7D791-8ADB-4249-B005-8FF9C47DB4CE}" dt="2023-08-21T16:07:27.676" v="22837" actId="26606"/>
          <ac:spMkLst>
            <pc:docMk/>
            <pc:sldMk cId="238682953" sldId="577"/>
            <ac:spMk id="23" creationId="{257363FD-7E77-4145-9483-331A807ADF0E}"/>
          </ac:spMkLst>
        </pc:spChg>
        <pc:spChg chg="add del">
          <ac:chgData name="Felica Denton" userId="589e0a2c-a293-45be-a1a9-2bdda9382000" providerId="ADAL" clId="{9EC7D791-8ADB-4249-B005-8FF9C47DB4CE}" dt="2023-08-21T16:07:10.358" v="22833" actId="26606"/>
          <ac:spMkLst>
            <pc:docMk/>
            <pc:sldMk cId="238682953" sldId="577"/>
            <ac:spMk id="24" creationId="{257363FD-7E77-4145-9483-331A807ADF0E}"/>
          </ac:spMkLst>
        </pc:spChg>
        <pc:spChg chg="add del">
          <ac:chgData name="Felica Denton" userId="589e0a2c-a293-45be-a1a9-2bdda9382000" providerId="ADAL" clId="{9EC7D791-8ADB-4249-B005-8FF9C47DB4CE}" dt="2023-08-21T16:07:34.926" v="22839" actId="26606"/>
          <ac:spMkLst>
            <pc:docMk/>
            <pc:sldMk cId="238682953" sldId="577"/>
            <ac:spMk id="25" creationId="{0D7B6173-1D58-48E2-83CF-37350F315F75}"/>
          </ac:spMkLst>
        </pc:spChg>
        <pc:spChg chg="add del">
          <ac:chgData name="Felica Denton" userId="589e0a2c-a293-45be-a1a9-2bdda9382000" providerId="ADAL" clId="{9EC7D791-8ADB-4249-B005-8FF9C47DB4CE}" dt="2023-08-21T16:07:34.926" v="22839" actId="26606"/>
          <ac:spMkLst>
            <pc:docMk/>
            <pc:sldMk cId="238682953" sldId="577"/>
            <ac:spMk id="26" creationId="{102382E0-0A09-46AE-B955-B911CAFE7F00}"/>
          </ac:spMkLst>
        </pc:spChg>
        <pc:spChg chg="add del">
          <ac:chgData name="Felica Denton" userId="589e0a2c-a293-45be-a1a9-2bdda9382000" providerId="ADAL" clId="{9EC7D791-8ADB-4249-B005-8FF9C47DB4CE}" dt="2023-08-21T16:07:34.926" v="22839" actId="26606"/>
          <ac:spMkLst>
            <pc:docMk/>
            <pc:sldMk cId="238682953" sldId="577"/>
            <ac:spMk id="27" creationId="{2F36CA75-CFBF-4844-B719-8FE9EBADA9AF}"/>
          </ac:spMkLst>
        </pc:spChg>
        <pc:spChg chg="add del">
          <ac:chgData name="Felica Denton" userId="589e0a2c-a293-45be-a1a9-2bdda9382000" providerId="ADAL" clId="{9EC7D791-8ADB-4249-B005-8FF9C47DB4CE}" dt="2023-08-21T16:07:34.926" v="22839" actId="26606"/>
          <ac:spMkLst>
            <pc:docMk/>
            <pc:sldMk cId="238682953" sldId="577"/>
            <ac:spMk id="28" creationId="{7DE75D4A-0965-4973-BE75-DECCAC9A9614}"/>
          </ac:spMkLst>
        </pc:spChg>
        <pc:spChg chg="add del">
          <ac:chgData name="Felica Denton" userId="589e0a2c-a293-45be-a1a9-2bdda9382000" providerId="ADAL" clId="{9EC7D791-8ADB-4249-B005-8FF9C47DB4CE}" dt="2023-08-21T16:07:34.926" v="22839" actId="26606"/>
          <ac:spMkLst>
            <pc:docMk/>
            <pc:sldMk cId="238682953" sldId="577"/>
            <ac:spMk id="29" creationId="{3D4A84B9-E564-4DD0-97F8-DBF1C460C28A}"/>
          </ac:spMkLst>
        </pc:spChg>
        <pc:spChg chg="add">
          <ac:chgData name="Felica Denton" userId="589e0a2c-a293-45be-a1a9-2bdda9382000" providerId="ADAL" clId="{9EC7D791-8ADB-4249-B005-8FF9C47DB4CE}" dt="2023-08-21T16:07:34.957" v="22840" actId="26606"/>
          <ac:spMkLst>
            <pc:docMk/>
            <pc:sldMk cId="238682953" sldId="577"/>
            <ac:spMk id="32" creationId="{257363FD-7E77-4145-9483-331A807ADF0E}"/>
          </ac:spMkLst>
        </pc:spChg>
        <pc:spChg chg="del">
          <ac:chgData name="Felica Denton" userId="589e0a2c-a293-45be-a1a9-2bdda9382000" providerId="ADAL" clId="{9EC7D791-8ADB-4249-B005-8FF9C47DB4CE}" dt="2023-07-26T19:54:02.103" v="12001" actId="26606"/>
          <ac:spMkLst>
            <pc:docMk/>
            <pc:sldMk cId="238682953" sldId="577"/>
            <ac:spMk id="45" creationId="{9CC67894-1D18-43E0-B8E1-ECF37EB0D4B5}"/>
          </ac:spMkLst>
        </pc:spChg>
        <pc:spChg chg="del">
          <ac:chgData name="Felica Denton" userId="589e0a2c-a293-45be-a1a9-2bdda9382000" providerId="ADAL" clId="{9EC7D791-8ADB-4249-B005-8FF9C47DB4CE}" dt="2023-07-26T19:54:02.103" v="12001" actId="26606"/>
          <ac:spMkLst>
            <pc:docMk/>
            <pc:sldMk cId="238682953" sldId="577"/>
            <ac:spMk id="52" creationId="{A13E3398-4840-4DA1-B674-51AE569B24F9}"/>
          </ac:spMkLst>
        </pc:spChg>
        <pc:spChg chg="del">
          <ac:chgData name="Felica Denton" userId="589e0a2c-a293-45be-a1a9-2bdda9382000" providerId="ADAL" clId="{9EC7D791-8ADB-4249-B005-8FF9C47DB4CE}" dt="2023-07-26T19:54:02.103" v="12001" actId="26606"/>
          <ac:spMkLst>
            <pc:docMk/>
            <pc:sldMk cId="238682953" sldId="577"/>
            <ac:spMk id="53" creationId="{83306AB0-8BF5-43D5-B5E2-C53EA0783845}"/>
          </ac:spMkLst>
        </pc:spChg>
        <pc:spChg chg="add del">
          <ac:chgData name="Felica Denton" userId="589e0a2c-a293-45be-a1a9-2bdda9382000" providerId="ADAL" clId="{9EC7D791-8ADB-4249-B005-8FF9C47DB4CE}" dt="2023-07-26T20:01:39.751" v="12472" actId="26606"/>
          <ac:spMkLst>
            <pc:docMk/>
            <pc:sldMk cId="238682953" sldId="577"/>
            <ac:spMk id="58" creationId="{B50AB553-2A96-4A92-96F2-93548E096954}"/>
          </ac:spMkLst>
        </pc:spChg>
        <pc:spChg chg="add del">
          <ac:chgData name="Felica Denton" userId="589e0a2c-a293-45be-a1a9-2bdda9382000" providerId="ADAL" clId="{9EC7D791-8ADB-4249-B005-8FF9C47DB4CE}" dt="2023-07-26T20:02:48.076" v="12486" actId="26606"/>
          <ac:spMkLst>
            <pc:docMk/>
            <pc:sldMk cId="238682953" sldId="577"/>
            <ac:spMk id="63" creationId="{257363FD-7E77-4145-9483-331A807ADF0E}"/>
          </ac:spMkLst>
        </pc:spChg>
        <pc:spChg chg="add del">
          <ac:chgData name="Felica Denton" userId="589e0a2c-a293-45be-a1a9-2bdda9382000" providerId="ADAL" clId="{9EC7D791-8ADB-4249-B005-8FF9C47DB4CE}" dt="2023-07-26T20:02:48.038" v="12485" actId="26606"/>
          <ac:spMkLst>
            <pc:docMk/>
            <pc:sldMk cId="238682953" sldId="577"/>
            <ac:spMk id="68" creationId="{257363FD-7E77-4145-9483-331A807ADF0E}"/>
          </ac:spMkLst>
        </pc:spChg>
        <pc:spChg chg="add del">
          <ac:chgData name="Felica Denton" userId="589e0a2c-a293-45be-a1a9-2bdda9382000" providerId="ADAL" clId="{9EC7D791-8ADB-4249-B005-8FF9C47DB4CE}" dt="2023-07-26T20:03:53.922" v="12489" actId="26606"/>
          <ac:spMkLst>
            <pc:docMk/>
            <pc:sldMk cId="238682953" sldId="577"/>
            <ac:spMk id="70" creationId="{B50AB553-2A96-4A92-96F2-93548E096954}"/>
          </ac:spMkLst>
        </pc:spChg>
        <pc:spChg chg="add del">
          <ac:chgData name="Felica Denton" userId="589e0a2c-a293-45be-a1a9-2bdda9382000" providerId="ADAL" clId="{9EC7D791-8ADB-4249-B005-8FF9C47DB4CE}" dt="2023-07-26T20:04:51.624" v="12494" actId="26606"/>
          <ac:spMkLst>
            <pc:docMk/>
            <pc:sldMk cId="238682953" sldId="577"/>
            <ac:spMk id="75" creationId="{B50AB553-2A96-4A92-96F2-93548E096954}"/>
          </ac:spMkLst>
        </pc:spChg>
        <pc:graphicFrameChg chg="mod modGraphic">
          <ac:chgData name="Felica Denton" userId="589e0a2c-a293-45be-a1a9-2bdda9382000" providerId="ADAL" clId="{9EC7D791-8ADB-4249-B005-8FF9C47DB4CE}" dt="2023-08-21T16:07:34.957" v="22840" actId="26606"/>
          <ac:graphicFrameMkLst>
            <pc:docMk/>
            <pc:sldMk cId="238682953" sldId="577"/>
            <ac:graphicFrameMk id="7" creationId="{0C573F1A-8955-4394-8A0D-EE225A0BE833}"/>
          </ac:graphicFrameMkLst>
        </pc:graphicFrameChg>
        <pc:picChg chg="mod ord">
          <ac:chgData name="Felica Denton" userId="589e0a2c-a293-45be-a1a9-2bdda9382000" providerId="ADAL" clId="{9EC7D791-8ADB-4249-B005-8FF9C47DB4CE}" dt="2023-08-21T16:07:34.957" v="22840" actId="26606"/>
          <ac:picMkLst>
            <pc:docMk/>
            <pc:sldMk cId="238682953" sldId="577"/>
            <ac:picMk id="15" creationId="{44618C67-2104-D773-A2D5-645DB5CAC079}"/>
          </ac:picMkLst>
        </pc:picChg>
        <pc:picChg chg="add del">
          <ac:chgData name="Felica Denton" userId="589e0a2c-a293-45be-a1a9-2bdda9382000" providerId="ADAL" clId="{9EC7D791-8ADB-4249-B005-8FF9C47DB4CE}" dt="2023-08-21T16:07:34.926" v="22839" actId="26606"/>
          <ac:picMkLst>
            <pc:docMk/>
            <pc:sldMk cId="238682953" sldId="577"/>
            <ac:picMk id="30" creationId="{4A599609-F5C2-4A0B-A992-913F814A631A}"/>
          </ac:picMkLst>
        </pc:picChg>
        <pc:cxnChg chg="add del">
          <ac:chgData name="Felica Denton" userId="589e0a2c-a293-45be-a1a9-2bdda9382000" providerId="ADAL" clId="{9EC7D791-8ADB-4249-B005-8FF9C47DB4CE}" dt="2023-08-21T16:06:51.486" v="22829" actId="26606"/>
          <ac:cxnSpMkLst>
            <pc:docMk/>
            <pc:sldMk cId="238682953" sldId="577"/>
            <ac:cxnSpMk id="17" creationId="{FC23E3B9-5ABF-58B3-E2B0-E9A5DAA90037}"/>
          </ac:cxnSpMkLst>
        </pc:cxnChg>
      </pc:sldChg>
      <pc:sldChg chg="addSp delSp modSp add mod setBg modNotesTx">
        <pc:chgData name="Felica Denton" userId="589e0a2c-a293-45be-a1a9-2bdda9382000" providerId="ADAL" clId="{9EC7D791-8ADB-4249-B005-8FF9C47DB4CE}" dt="2023-08-15T20:53:19.410" v="22676" actId="6549"/>
        <pc:sldMkLst>
          <pc:docMk/>
          <pc:sldMk cId="1406292844" sldId="578"/>
        </pc:sldMkLst>
        <pc:spChg chg="add del mod">
          <ac:chgData name="Felica Denton" userId="589e0a2c-a293-45be-a1a9-2bdda9382000" providerId="ADAL" clId="{9EC7D791-8ADB-4249-B005-8FF9C47DB4CE}" dt="2023-08-04T19:42:24.226" v="20680" actId="22"/>
          <ac:spMkLst>
            <pc:docMk/>
            <pc:sldMk cId="1406292844" sldId="578"/>
            <ac:spMk id="3" creationId="{DA128512-EDF4-4974-9E29-2CC097CC62B2}"/>
          </ac:spMkLst>
        </pc:spChg>
        <pc:spChg chg="mod">
          <ac:chgData name="Felica Denton" userId="589e0a2c-a293-45be-a1a9-2bdda9382000" providerId="ADAL" clId="{9EC7D791-8ADB-4249-B005-8FF9C47DB4CE}" dt="2023-08-04T19:44:02.876" v="20782" actId="26606"/>
          <ac:spMkLst>
            <pc:docMk/>
            <pc:sldMk cId="1406292844" sldId="578"/>
            <ac:spMk id="4" creationId="{0D5E6717-7464-4FC3-8C6F-E155FA6B466B}"/>
          </ac:spMkLst>
        </pc:spChg>
        <pc:spChg chg="mod">
          <ac:chgData name="Felica Denton" userId="589e0a2c-a293-45be-a1a9-2bdda9382000" providerId="ADAL" clId="{9EC7D791-8ADB-4249-B005-8FF9C47DB4CE}" dt="2023-08-04T19:44:02.876" v="20782" actId="26606"/>
          <ac:spMkLst>
            <pc:docMk/>
            <pc:sldMk cId="1406292844" sldId="578"/>
            <ac:spMk id="5" creationId="{A13A04ED-65D9-45A7-A39F-BBB548E574C9}"/>
          </ac:spMkLst>
        </pc:spChg>
        <pc:spChg chg="mod">
          <ac:chgData name="Felica Denton" userId="589e0a2c-a293-45be-a1a9-2bdda9382000" providerId="ADAL" clId="{9EC7D791-8ADB-4249-B005-8FF9C47DB4CE}" dt="2023-08-04T19:55:30.556" v="20936" actId="122"/>
          <ac:spMkLst>
            <pc:docMk/>
            <pc:sldMk cId="1406292844" sldId="578"/>
            <ac:spMk id="8" creationId="{93F3F8A7-F757-4E05-BF41-B3877148B9D6}"/>
          </ac:spMkLst>
        </pc:spChg>
        <pc:spChg chg="add del mod">
          <ac:chgData name="Felica Denton" userId="589e0a2c-a293-45be-a1a9-2bdda9382000" providerId="ADAL" clId="{9EC7D791-8ADB-4249-B005-8FF9C47DB4CE}" dt="2023-08-04T19:54:31.163" v="20926"/>
          <ac:spMkLst>
            <pc:docMk/>
            <pc:sldMk cId="1406292844" sldId="578"/>
            <ac:spMk id="11" creationId="{1DD8F097-1132-40A3-95AB-D83FEEF0680B}"/>
          </ac:spMkLst>
        </pc:spChg>
        <pc:spChg chg="mod ord">
          <ac:chgData name="Felica Denton" userId="589e0a2c-a293-45be-a1a9-2bdda9382000" providerId="ADAL" clId="{9EC7D791-8ADB-4249-B005-8FF9C47DB4CE}" dt="2023-08-04T19:52:31.571" v="20919" actId="27636"/>
          <ac:spMkLst>
            <pc:docMk/>
            <pc:sldMk cId="1406292844" sldId="578"/>
            <ac:spMk id="15" creationId="{0DEEE065-1604-4278-A61C-E2F2A05AEFAF}"/>
          </ac:spMkLst>
        </pc:spChg>
        <pc:spChg chg="add">
          <ac:chgData name="Felica Denton" userId="589e0a2c-a293-45be-a1a9-2bdda9382000" providerId="ADAL" clId="{9EC7D791-8ADB-4249-B005-8FF9C47DB4CE}" dt="2023-08-04T19:44:02.876" v="20782" actId="26606"/>
          <ac:spMkLst>
            <pc:docMk/>
            <pc:sldMk cId="1406292844" sldId="578"/>
            <ac:spMk id="20" creationId="{8B3A2D1A-45FC-4F95-B150-1C13EF2F6D09}"/>
          </ac:spMkLst>
        </pc:spChg>
        <pc:spChg chg="add">
          <ac:chgData name="Felica Denton" userId="589e0a2c-a293-45be-a1a9-2bdda9382000" providerId="ADAL" clId="{9EC7D791-8ADB-4249-B005-8FF9C47DB4CE}" dt="2023-08-04T19:44:02.876" v="20782" actId="26606"/>
          <ac:spMkLst>
            <pc:docMk/>
            <pc:sldMk cId="1406292844" sldId="578"/>
            <ac:spMk id="22" creationId="{39C3C864-C625-4883-B868-9A4C470F4DD5}"/>
          </ac:spMkLst>
        </pc:spChg>
        <pc:picChg chg="del">
          <ac:chgData name="Felica Denton" userId="589e0a2c-a293-45be-a1a9-2bdda9382000" providerId="ADAL" clId="{9EC7D791-8ADB-4249-B005-8FF9C47DB4CE}" dt="2023-08-04T19:42:20.530" v="20679" actId="478"/>
          <ac:picMkLst>
            <pc:docMk/>
            <pc:sldMk cId="1406292844" sldId="578"/>
            <ac:picMk id="7" creationId="{68E47855-18E3-4089-A8D8-3B5E043ED446}"/>
          </ac:picMkLst>
        </pc:picChg>
        <pc:picChg chg="add del mod ord">
          <ac:chgData name="Felica Denton" userId="589e0a2c-a293-45be-a1a9-2bdda9382000" providerId="ADAL" clId="{9EC7D791-8ADB-4249-B005-8FF9C47DB4CE}" dt="2023-08-04T19:54:04.491" v="20922" actId="21"/>
          <ac:picMkLst>
            <pc:docMk/>
            <pc:sldMk cId="1406292844" sldId="578"/>
            <ac:picMk id="9" creationId="{B2C79795-525D-4838-8390-2B681BBB16D7}"/>
          </ac:picMkLst>
        </pc:picChg>
        <pc:picChg chg="add del mod">
          <ac:chgData name="Felica Denton" userId="589e0a2c-a293-45be-a1a9-2bdda9382000" providerId="ADAL" clId="{9EC7D791-8ADB-4249-B005-8FF9C47DB4CE}" dt="2023-08-04T19:54:10.696" v="20924"/>
          <ac:picMkLst>
            <pc:docMk/>
            <pc:sldMk cId="1406292844" sldId="578"/>
            <ac:picMk id="16" creationId="{C2B45C16-520B-41B9-B64D-585ACED4DAE9}"/>
          </ac:picMkLst>
        </pc:picChg>
        <pc:picChg chg="add mod">
          <ac:chgData name="Felica Denton" userId="589e0a2c-a293-45be-a1a9-2bdda9382000" providerId="ADAL" clId="{9EC7D791-8ADB-4249-B005-8FF9C47DB4CE}" dt="2023-08-04T19:54:45.541" v="20930" actId="14100"/>
          <ac:picMkLst>
            <pc:docMk/>
            <pc:sldMk cId="1406292844" sldId="578"/>
            <ac:picMk id="17" creationId="{57B1FF94-A433-4A74-AF39-CB4669D9D2A7}"/>
          </ac:picMkLst>
        </pc:picChg>
      </pc:sldChg>
      <pc:sldChg chg="addSp delSp modSp add del mod ord">
        <pc:chgData name="Felica Denton" userId="589e0a2c-a293-45be-a1a9-2bdda9382000" providerId="ADAL" clId="{9EC7D791-8ADB-4249-B005-8FF9C47DB4CE}" dt="2023-08-04T19:49:51.618" v="20813" actId="2696"/>
        <pc:sldMkLst>
          <pc:docMk/>
          <pc:sldMk cId="1907802401" sldId="579"/>
        </pc:sldMkLst>
        <pc:spChg chg="add del mod">
          <ac:chgData name="Felica Denton" userId="589e0a2c-a293-45be-a1a9-2bdda9382000" providerId="ADAL" clId="{9EC7D791-8ADB-4249-B005-8FF9C47DB4CE}" dt="2023-08-04T19:47:45.878" v="20797" actId="22"/>
          <ac:spMkLst>
            <pc:docMk/>
            <pc:sldMk cId="1907802401" sldId="579"/>
            <ac:spMk id="3" creationId="{C322EAAC-0C37-4016-8EC0-B4AD41CDDBC6}"/>
          </ac:spMkLst>
        </pc:spChg>
        <pc:spChg chg="add del mod">
          <ac:chgData name="Felica Denton" userId="589e0a2c-a293-45be-a1a9-2bdda9382000" providerId="ADAL" clId="{9EC7D791-8ADB-4249-B005-8FF9C47DB4CE}" dt="2023-08-04T19:48:27.770" v="20803"/>
          <ac:spMkLst>
            <pc:docMk/>
            <pc:sldMk cId="1907802401" sldId="579"/>
            <ac:spMk id="11" creationId="{9E3E5C38-4697-4148-A99B-D90DBF6B37C2}"/>
          </ac:spMkLst>
        </pc:spChg>
        <pc:picChg chg="add del mod ord">
          <ac:chgData name="Felica Denton" userId="589e0a2c-a293-45be-a1a9-2bdda9382000" providerId="ADAL" clId="{9EC7D791-8ADB-4249-B005-8FF9C47DB4CE}" dt="2023-08-04T19:48:06.512" v="20801" actId="21"/>
          <ac:picMkLst>
            <pc:docMk/>
            <pc:sldMk cId="1907802401" sldId="579"/>
            <ac:picMk id="7" creationId="{E9E39F5D-E197-4E8C-B69F-A89BB11CA0DA}"/>
          </ac:picMkLst>
        </pc:picChg>
        <pc:picChg chg="del">
          <ac:chgData name="Felica Denton" userId="589e0a2c-a293-45be-a1a9-2bdda9382000" providerId="ADAL" clId="{9EC7D791-8ADB-4249-B005-8FF9C47DB4CE}" dt="2023-08-04T19:47:37.053" v="20796" actId="478"/>
          <ac:picMkLst>
            <pc:docMk/>
            <pc:sldMk cId="1907802401" sldId="579"/>
            <ac:picMk id="9" creationId="{B2C79795-525D-4838-8390-2B681BBB16D7}"/>
          </ac:picMkLst>
        </pc:picChg>
        <pc:picChg chg="add mod">
          <ac:chgData name="Felica Denton" userId="589e0a2c-a293-45be-a1a9-2bdda9382000" providerId="ADAL" clId="{9EC7D791-8ADB-4249-B005-8FF9C47DB4CE}" dt="2023-08-04T19:48:47.660" v="20808" actId="14100"/>
          <ac:picMkLst>
            <pc:docMk/>
            <pc:sldMk cId="1907802401" sldId="579"/>
            <ac:picMk id="16" creationId="{F538F761-C55F-4108-8E1E-A636EAE3BDAB}"/>
          </ac:picMkLst>
        </pc:picChg>
      </pc:sldChg>
      <pc:sldChg chg="modSp add mod modNotesTx">
        <pc:chgData name="Felica Denton" userId="589e0a2c-a293-45be-a1a9-2bdda9382000" providerId="ADAL" clId="{9EC7D791-8ADB-4249-B005-8FF9C47DB4CE}" dt="2023-08-15T20:54:31.667" v="22723" actId="20577"/>
        <pc:sldMkLst>
          <pc:docMk/>
          <pc:sldMk cId="4270148639" sldId="579"/>
        </pc:sldMkLst>
        <pc:spChg chg="mod">
          <ac:chgData name="Felica Denton" userId="589e0a2c-a293-45be-a1a9-2bdda9382000" providerId="ADAL" clId="{9EC7D791-8ADB-4249-B005-8FF9C47DB4CE}" dt="2023-08-04T19:56:06.715" v="20939" actId="20577"/>
          <ac:spMkLst>
            <pc:docMk/>
            <pc:sldMk cId="4270148639" sldId="579"/>
            <ac:spMk id="8" creationId="{93F3F8A7-F757-4E05-BF41-B3877148B9D6}"/>
          </ac:spMkLst>
        </pc:spChg>
      </pc:sldChg>
    </pc:docChg>
  </pc:docChgLst>
</pc:chgInfo>
</file>

<file path=ppt/diagrams/_rels/data1.xml.rels><?xml version="1.0" encoding="UTF-8" standalone="yes"?>
<Relationships xmlns="http://schemas.openxmlformats.org/package/2006/relationships"><Relationship Id="rId1" Type="http://schemas.openxmlformats.org/officeDocument/2006/relationships/image" Target="../media/image5.jpeg"/></Relationships>
</file>

<file path=ppt/diagrams/_rels/drawing1.xml.rels><?xml version="1.0" encoding="UTF-8" standalone="yes"?>
<Relationships xmlns="http://schemas.openxmlformats.org/package/2006/relationships"><Relationship Id="rId1" Type="http://schemas.openxmlformats.org/officeDocument/2006/relationships/image" Target="../media/image5.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8786F0D-E372-4C94-9992-75697301EEA6}" type="doc">
      <dgm:prSet loTypeId="urn:microsoft.com/office/officeart/2005/8/layout/vProcess5" loCatId="process" qsTypeId="urn:microsoft.com/office/officeart/2005/8/quickstyle/simple2" qsCatId="simple" csTypeId="urn:microsoft.com/office/officeart/2005/8/colors/colorful1" csCatId="colorful" phldr="1"/>
      <dgm:spPr/>
      <dgm:t>
        <a:bodyPr/>
        <a:lstStyle/>
        <a:p>
          <a:endParaRPr lang="en-US"/>
        </a:p>
      </dgm:t>
    </dgm:pt>
    <dgm:pt modelId="{05AD066C-F7E5-4370-B0D7-375FAE6EEF77}">
      <dgm:prSet/>
      <dgm:spPr>
        <a:blipFill rotWithShape="0">
          <a:blip xmlns:r="http://schemas.openxmlformats.org/officeDocument/2006/relationships" r:embed="rId1">
            <a:alphaModFix amt="50000"/>
          </a:blip>
          <a:srcRect/>
          <a:stretch>
            <a:fillRect l="-33000" r="-33000"/>
          </a:stretch>
        </a:blipFill>
      </dgm:spPr>
      <dgm:t>
        <a:bodyPr/>
        <a:lstStyle/>
        <a:p>
          <a:r>
            <a:rPr lang="en-US" dirty="0"/>
            <a:t> Locating Indicator Toolkits   </a:t>
          </a:r>
        </a:p>
      </dgm:t>
    </dgm:pt>
    <dgm:pt modelId="{D7932BC3-6946-45FF-8959-81BF3B0197B5}" type="parTrans" cxnId="{E0D20518-0D7F-4F11-8897-19A2DFC05151}">
      <dgm:prSet/>
      <dgm:spPr/>
      <dgm:t>
        <a:bodyPr/>
        <a:lstStyle/>
        <a:p>
          <a:endParaRPr lang="en-US"/>
        </a:p>
      </dgm:t>
    </dgm:pt>
    <dgm:pt modelId="{73D3B0D6-E8FB-4A07-A5AA-BD6BF44C51E8}" type="sibTrans" cxnId="{E0D20518-0D7F-4F11-8897-19A2DFC05151}">
      <dgm:prSet/>
      <dgm:spPr/>
      <dgm:t>
        <a:bodyPr/>
        <a:lstStyle/>
        <a:p>
          <a:endParaRPr lang="en-US"/>
        </a:p>
      </dgm:t>
    </dgm:pt>
    <dgm:pt modelId="{D5336BF6-4A99-4EFB-A851-7F73112C72C7}">
      <dgm:prSet/>
      <dgm:spPr/>
      <dgm:t>
        <a:bodyPr/>
        <a:lstStyle/>
        <a:p>
          <a:r>
            <a:rPr lang="en-US" dirty="0"/>
            <a:t>Questions and Answers	</a:t>
          </a:r>
        </a:p>
      </dgm:t>
    </dgm:pt>
    <dgm:pt modelId="{42F8B946-12DC-4DA1-9C73-68F4EA4490F6}" type="parTrans" cxnId="{30E30951-5CAD-4A16-BA3A-FF3667D40158}">
      <dgm:prSet/>
      <dgm:spPr/>
      <dgm:t>
        <a:bodyPr/>
        <a:lstStyle/>
        <a:p>
          <a:endParaRPr lang="en-US"/>
        </a:p>
      </dgm:t>
    </dgm:pt>
    <dgm:pt modelId="{E3F2AAD5-8505-4FA2-92DC-1FFAA1FF8726}" type="sibTrans" cxnId="{30E30951-5CAD-4A16-BA3A-FF3667D40158}">
      <dgm:prSet/>
      <dgm:spPr/>
      <dgm:t>
        <a:bodyPr/>
        <a:lstStyle/>
        <a:p>
          <a:endParaRPr lang="en-US"/>
        </a:p>
      </dgm:t>
    </dgm:pt>
    <dgm:pt modelId="{374D163E-309A-4C67-AA92-2E5A6DAC8E61}">
      <dgm:prSet/>
      <dgm:spPr/>
      <dgm:t>
        <a:bodyPr/>
        <a:lstStyle/>
        <a:p>
          <a:r>
            <a:rPr lang="en-US" dirty="0"/>
            <a:t>Uploading Documentation </a:t>
          </a:r>
        </a:p>
      </dgm:t>
    </dgm:pt>
    <dgm:pt modelId="{BCAC7085-9F93-475E-A950-AD9A434C5980}" type="sibTrans" cxnId="{9C09FB1D-FCA3-425D-BB2A-5D2E26A5EB4E}">
      <dgm:prSet/>
      <dgm:spPr/>
      <dgm:t>
        <a:bodyPr/>
        <a:lstStyle/>
        <a:p>
          <a:endParaRPr lang="en-US"/>
        </a:p>
      </dgm:t>
    </dgm:pt>
    <dgm:pt modelId="{5819ECD9-2B39-490F-BE41-9161583A6130}" type="parTrans" cxnId="{9C09FB1D-FCA3-425D-BB2A-5D2E26A5EB4E}">
      <dgm:prSet/>
      <dgm:spPr/>
      <dgm:t>
        <a:bodyPr/>
        <a:lstStyle/>
        <a:p>
          <a:endParaRPr lang="en-US"/>
        </a:p>
      </dgm:t>
    </dgm:pt>
    <dgm:pt modelId="{2F70952B-0F39-468D-ACCD-70BB95FC8073}">
      <dgm:prSet/>
      <dgm:spPr/>
      <dgm:t>
        <a:bodyPr/>
        <a:lstStyle/>
        <a:p>
          <a:r>
            <a:rPr lang="en-US" dirty="0"/>
            <a:t>Completing Required Activities   </a:t>
          </a:r>
        </a:p>
      </dgm:t>
    </dgm:pt>
    <dgm:pt modelId="{7C0DB87C-1884-46CC-9D2B-8AF6C60CAF37}" type="sibTrans" cxnId="{4964435B-C6FF-4301-9953-CA10E68048FF}">
      <dgm:prSet/>
      <dgm:spPr/>
      <dgm:t>
        <a:bodyPr/>
        <a:lstStyle/>
        <a:p>
          <a:endParaRPr lang="en-US"/>
        </a:p>
      </dgm:t>
    </dgm:pt>
    <dgm:pt modelId="{D943B59B-C3D7-4322-A574-2596715E105D}" type="parTrans" cxnId="{4964435B-C6FF-4301-9953-CA10E68048FF}">
      <dgm:prSet/>
      <dgm:spPr/>
      <dgm:t>
        <a:bodyPr/>
        <a:lstStyle/>
        <a:p>
          <a:endParaRPr lang="en-US"/>
        </a:p>
      </dgm:t>
    </dgm:pt>
    <dgm:pt modelId="{63FE02AD-F805-45B9-9E7B-EC41026984B7}" type="pres">
      <dgm:prSet presAssocID="{F8786F0D-E372-4C94-9992-75697301EEA6}" presName="outerComposite" presStyleCnt="0">
        <dgm:presLayoutVars>
          <dgm:chMax val="5"/>
          <dgm:dir/>
          <dgm:resizeHandles val="exact"/>
        </dgm:presLayoutVars>
      </dgm:prSet>
      <dgm:spPr/>
    </dgm:pt>
    <dgm:pt modelId="{4B045353-5ADF-4479-A438-8215326E4666}" type="pres">
      <dgm:prSet presAssocID="{F8786F0D-E372-4C94-9992-75697301EEA6}" presName="dummyMaxCanvas" presStyleCnt="0">
        <dgm:presLayoutVars/>
      </dgm:prSet>
      <dgm:spPr/>
    </dgm:pt>
    <dgm:pt modelId="{03EF46E2-87A5-414F-A75F-E6A89CDC4BE6}" type="pres">
      <dgm:prSet presAssocID="{F8786F0D-E372-4C94-9992-75697301EEA6}" presName="FourNodes_1" presStyleLbl="node1" presStyleIdx="0" presStyleCnt="4">
        <dgm:presLayoutVars>
          <dgm:bulletEnabled val="1"/>
        </dgm:presLayoutVars>
      </dgm:prSet>
      <dgm:spPr/>
    </dgm:pt>
    <dgm:pt modelId="{DE13D48A-129E-4E83-B603-5ED221C0682D}" type="pres">
      <dgm:prSet presAssocID="{F8786F0D-E372-4C94-9992-75697301EEA6}" presName="FourNodes_2" presStyleLbl="node1" presStyleIdx="1" presStyleCnt="4">
        <dgm:presLayoutVars>
          <dgm:bulletEnabled val="1"/>
        </dgm:presLayoutVars>
      </dgm:prSet>
      <dgm:spPr/>
    </dgm:pt>
    <dgm:pt modelId="{99262A70-67CE-4B33-A856-C62271E0B3D7}" type="pres">
      <dgm:prSet presAssocID="{F8786F0D-E372-4C94-9992-75697301EEA6}" presName="FourNodes_3" presStyleLbl="node1" presStyleIdx="2" presStyleCnt="4">
        <dgm:presLayoutVars>
          <dgm:bulletEnabled val="1"/>
        </dgm:presLayoutVars>
      </dgm:prSet>
      <dgm:spPr/>
    </dgm:pt>
    <dgm:pt modelId="{ADA7361D-7C88-43FC-B692-320303DF2EBD}" type="pres">
      <dgm:prSet presAssocID="{F8786F0D-E372-4C94-9992-75697301EEA6}" presName="FourNodes_4" presStyleLbl="node1" presStyleIdx="3" presStyleCnt="4">
        <dgm:presLayoutVars>
          <dgm:bulletEnabled val="1"/>
        </dgm:presLayoutVars>
      </dgm:prSet>
      <dgm:spPr/>
    </dgm:pt>
    <dgm:pt modelId="{F50A5588-520B-4E6E-8B28-290E87F9135A}" type="pres">
      <dgm:prSet presAssocID="{F8786F0D-E372-4C94-9992-75697301EEA6}" presName="FourConn_1-2" presStyleLbl="fgAccFollowNode1" presStyleIdx="0" presStyleCnt="3">
        <dgm:presLayoutVars>
          <dgm:bulletEnabled val="1"/>
        </dgm:presLayoutVars>
      </dgm:prSet>
      <dgm:spPr/>
    </dgm:pt>
    <dgm:pt modelId="{2C21EF40-D7ED-49B3-BAAB-AB56CCDCEF02}" type="pres">
      <dgm:prSet presAssocID="{F8786F0D-E372-4C94-9992-75697301EEA6}" presName="FourConn_2-3" presStyleLbl="fgAccFollowNode1" presStyleIdx="1" presStyleCnt="3">
        <dgm:presLayoutVars>
          <dgm:bulletEnabled val="1"/>
        </dgm:presLayoutVars>
      </dgm:prSet>
      <dgm:spPr/>
    </dgm:pt>
    <dgm:pt modelId="{50DA9701-014F-4EE8-9445-181D5AC470AE}" type="pres">
      <dgm:prSet presAssocID="{F8786F0D-E372-4C94-9992-75697301EEA6}" presName="FourConn_3-4" presStyleLbl="fgAccFollowNode1" presStyleIdx="2" presStyleCnt="3">
        <dgm:presLayoutVars>
          <dgm:bulletEnabled val="1"/>
        </dgm:presLayoutVars>
      </dgm:prSet>
      <dgm:spPr/>
    </dgm:pt>
    <dgm:pt modelId="{3405C090-0901-4A43-AEA6-A7436C300824}" type="pres">
      <dgm:prSet presAssocID="{F8786F0D-E372-4C94-9992-75697301EEA6}" presName="FourNodes_1_text" presStyleLbl="node1" presStyleIdx="3" presStyleCnt="4">
        <dgm:presLayoutVars>
          <dgm:bulletEnabled val="1"/>
        </dgm:presLayoutVars>
      </dgm:prSet>
      <dgm:spPr/>
    </dgm:pt>
    <dgm:pt modelId="{47E989DD-14F6-433A-BF0C-CC216071489F}" type="pres">
      <dgm:prSet presAssocID="{F8786F0D-E372-4C94-9992-75697301EEA6}" presName="FourNodes_2_text" presStyleLbl="node1" presStyleIdx="3" presStyleCnt="4">
        <dgm:presLayoutVars>
          <dgm:bulletEnabled val="1"/>
        </dgm:presLayoutVars>
      </dgm:prSet>
      <dgm:spPr/>
    </dgm:pt>
    <dgm:pt modelId="{C86D4200-2E88-4E83-83B4-D23EF690B10A}" type="pres">
      <dgm:prSet presAssocID="{F8786F0D-E372-4C94-9992-75697301EEA6}" presName="FourNodes_3_text" presStyleLbl="node1" presStyleIdx="3" presStyleCnt="4">
        <dgm:presLayoutVars>
          <dgm:bulletEnabled val="1"/>
        </dgm:presLayoutVars>
      </dgm:prSet>
      <dgm:spPr/>
    </dgm:pt>
    <dgm:pt modelId="{978998F2-EAC2-43AC-B7DA-F004FDEF236D}" type="pres">
      <dgm:prSet presAssocID="{F8786F0D-E372-4C94-9992-75697301EEA6}" presName="FourNodes_4_text" presStyleLbl="node1" presStyleIdx="3" presStyleCnt="4">
        <dgm:presLayoutVars>
          <dgm:bulletEnabled val="1"/>
        </dgm:presLayoutVars>
      </dgm:prSet>
      <dgm:spPr/>
    </dgm:pt>
  </dgm:ptLst>
  <dgm:cxnLst>
    <dgm:cxn modelId="{50DB1101-3763-4287-BAFE-0F52671B825C}" type="presOf" srcId="{BCAC7085-9F93-475E-A950-AD9A434C5980}" destId="{50DA9701-014F-4EE8-9445-181D5AC470AE}" srcOrd="0" destOrd="0" presId="urn:microsoft.com/office/officeart/2005/8/layout/vProcess5"/>
    <dgm:cxn modelId="{58708F05-0489-449C-91F3-E7063D6CDA6F}" type="presOf" srcId="{D5336BF6-4A99-4EFB-A851-7F73112C72C7}" destId="{978998F2-EAC2-43AC-B7DA-F004FDEF236D}" srcOrd="1" destOrd="0" presId="urn:microsoft.com/office/officeart/2005/8/layout/vProcess5"/>
    <dgm:cxn modelId="{E0D20518-0D7F-4F11-8897-19A2DFC05151}" srcId="{F8786F0D-E372-4C94-9992-75697301EEA6}" destId="{05AD066C-F7E5-4370-B0D7-375FAE6EEF77}" srcOrd="0" destOrd="0" parTransId="{D7932BC3-6946-45FF-8959-81BF3B0197B5}" sibTransId="{73D3B0D6-E8FB-4A07-A5AA-BD6BF44C51E8}"/>
    <dgm:cxn modelId="{9C09FB1D-FCA3-425D-BB2A-5D2E26A5EB4E}" srcId="{F8786F0D-E372-4C94-9992-75697301EEA6}" destId="{374D163E-309A-4C67-AA92-2E5A6DAC8E61}" srcOrd="2" destOrd="0" parTransId="{5819ECD9-2B39-490F-BE41-9161583A6130}" sibTransId="{BCAC7085-9F93-475E-A950-AD9A434C5980}"/>
    <dgm:cxn modelId="{E0AA4434-A3B7-4F36-AACA-2D680FAA941B}" type="presOf" srcId="{7C0DB87C-1884-46CC-9D2B-8AF6C60CAF37}" destId="{2C21EF40-D7ED-49B3-BAAB-AB56CCDCEF02}" srcOrd="0" destOrd="0" presId="urn:microsoft.com/office/officeart/2005/8/layout/vProcess5"/>
    <dgm:cxn modelId="{4964435B-C6FF-4301-9953-CA10E68048FF}" srcId="{F8786F0D-E372-4C94-9992-75697301EEA6}" destId="{2F70952B-0F39-468D-ACCD-70BB95FC8073}" srcOrd="1" destOrd="0" parTransId="{D943B59B-C3D7-4322-A574-2596715E105D}" sibTransId="{7C0DB87C-1884-46CC-9D2B-8AF6C60CAF37}"/>
    <dgm:cxn modelId="{648D8944-8290-4BC7-A1DD-4BC4D40BF682}" type="presOf" srcId="{2F70952B-0F39-468D-ACCD-70BB95FC8073}" destId="{47E989DD-14F6-433A-BF0C-CC216071489F}" srcOrd="1" destOrd="0" presId="urn:microsoft.com/office/officeart/2005/8/layout/vProcess5"/>
    <dgm:cxn modelId="{5F3FA646-9F89-4A8C-A223-11886F71671E}" type="presOf" srcId="{F8786F0D-E372-4C94-9992-75697301EEA6}" destId="{63FE02AD-F805-45B9-9E7B-EC41026984B7}" srcOrd="0" destOrd="0" presId="urn:microsoft.com/office/officeart/2005/8/layout/vProcess5"/>
    <dgm:cxn modelId="{30E30951-5CAD-4A16-BA3A-FF3667D40158}" srcId="{F8786F0D-E372-4C94-9992-75697301EEA6}" destId="{D5336BF6-4A99-4EFB-A851-7F73112C72C7}" srcOrd="3" destOrd="0" parTransId="{42F8B946-12DC-4DA1-9C73-68F4EA4490F6}" sibTransId="{E3F2AAD5-8505-4FA2-92DC-1FFAA1FF8726}"/>
    <dgm:cxn modelId="{F46EE080-57CE-4627-9DD3-555912A8D005}" type="presOf" srcId="{73D3B0D6-E8FB-4A07-A5AA-BD6BF44C51E8}" destId="{F50A5588-520B-4E6E-8B28-290E87F9135A}" srcOrd="0" destOrd="0" presId="urn:microsoft.com/office/officeart/2005/8/layout/vProcess5"/>
    <dgm:cxn modelId="{1EAFEC89-C079-4C34-B580-0E31512FBCB2}" type="presOf" srcId="{05AD066C-F7E5-4370-B0D7-375FAE6EEF77}" destId="{03EF46E2-87A5-414F-A75F-E6A89CDC4BE6}" srcOrd="0" destOrd="0" presId="urn:microsoft.com/office/officeart/2005/8/layout/vProcess5"/>
    <dgm:cxn modelId="{A405E093-8524-4883-A9ED-FD480EC09061}" type="presOf" srcId="{D5336BF6-4A99-4EFB-A851-7F73112C72C7}" destId="{ADA7361D-7C88-43FC-B692-320303DF2EBD}" srcOrd="0" destOrd="0" presId="urn:microsoft.com/office/officeart/2005/8/layout/vProcess5"/>
    <dgm:cxn modelId="{EB94D694-1681-4195-A2DB-752D80EBC212}" type="presOf" srcId="{05AD066C-F7E5-4370-B0D7-375FAE6EEF77}" destId="{3405C090-0901-4A43-AEA6-A7436C300824}" srcOrd="1" destOrd="0" presId="urn:microsoft.com/office/officeart/2005/8/layout/vProcess5"/>
    <dgm:cxn modelId="{5D362A9E-3F5F-46D8-B568-8A7C3F51CEA8}" type="presOf" srcId="{374D163E-309A-4C67-AA92-2E5A6DAC8E61}" destId="{C86D4200-2E88-4E83-83B4-D23EF690B10A}" srcOrd="1" destOrd="0" presId="urn:microsoft.com/office/officeart/2005/8/layout/vProcess5"/>
    <dgm:cxn modelId="{5C37DCB4-FAEF-4673-8909-94A32C1B6469}" type="presOf" srcId="{374D163E-309A-4C67-AA92-2E5A6DAC8E61}" destId="{99262A70-67CE-4B33-A856-C62271E0B3D7}" srcOrd="0" destOrd="0" presId="urn:microsoft.com/office/officeart/2005/8/layout/vProcess5"/>
    <dgm:cxn modelId="{EBCA1DE5-62ED-4FAB-92DF-A25225C13E63}" type="presOf" srcId="{2F70952B-0F39-468D-ACCD-70BB95FC8073}" destId="{DE13D48A-129E-4E83-B603-5ED221C0682D}" srcOrd="0" destOrd="0" presId="urn:microsoft.com/office/officeart/2005/8/layout/vProcess5"/>
    <dgm:cxn modelId="{D6A4FF2C-E651-4140-908B-746CA6902A4B}" type="presParOf" srcId="{63FE02AD-F805-45B9-9E7B-EC41026984B7}" destId="{4B045353-5ADF-4479-A438-8215326E4666}" srcOrd="0" destOrd="0" presId="urn:microsoft.com/office/officeart/2005/8/layout/vProcess5"/>
    <dgm:cxn modelId="{B2DA5FF3-F813-4D08-AA35-933518D9797E}" type="presParOf" srcId="{63FE02AD-F805-45B9-9E7B-EC41026984B7}" destId="{03EF46E2-87A5-414F-A75F-E6A89CDC4BE6}" srcOrd="1" destOrd="0" presId="urn:microsoft.com/office/officeart/2005/8/layout/vProcess5"/>
    <dgm:cxn modelId="{88AA373F-5722-4569-BF80-7DC8E3FE6F24}" type="presParOf" srcId="{63FE02AD-F805-45B9-9E7B-EC41026984B7}" destId="{DE13D48A-129E-4E83-B603-5ED221C0682D}" srcOrd="2" destOrd="0" presId="urn:microsoft.com/office/officeart/2005/8/layout/vProcess5"/>
    <dgm:cxn modelId="{509A4786-F8C8-4E96-8AC4-E94F4767C4AF}" type="presParOf" srcId="{63FE02AD-F805-45B9-9E7B-EC41026984B7}" destId="{99262A70-67CE-4B33-A856-C62271E0B3D7}" srcOrd="3" destOrd="0" presId="urn:microsoft.com/office/officeart/2005/8/layout/vProcess5"/>
    <dgm:cxn modelId="{E24C8DD9-8037-47BA-A7B2-098D8C51E431}" type="presParOf" srcId="{63FE02AD-F805-45B9-9E7B-EC41026984B7}" destId="{ADA7361D-7C88-43FC-B692-320303DF2EBD}" srcOrd="4" destOrd="0" presId="urn:microsoft.com/office/officeart/2005/8/layout/vProcess5"/>
    <dgm:cxn modelId="{C6BA22B5-39AA-426E-AD2C-C4C9F127040E}" type="presParOf" srcId="{63FE02AD-F805-45B9-9E7B-EC41026984B7}" destId="{F50A5588-520B-4E6E-8B28-290E87F9135A}" srcOrd="5" destOrd="0" presId="urn:microsoft.com/office/officeart/2005/8/layout/vProcess5"/>
    <dgm:cxn modelId="{38CB6317-8629-49BC-93E3-5A15B6BC5C50}" type="presParOf" srcId="{63FE02AD-F805-45B9-9E7B-EC41026984B7}" destId="{2C21EF40-D7ED-49B3-BAAB-AB56CCDCEF02}" srcOrd="6" destOrd="0" presId="urn:microsoft.com/office/officeart/2005/8/layout/vProcess5"/>
    <dgm:cxn modelId="{84526B36-484B-49E3-9025-28ED9F093822}" type="presParOf" srcId="{63FE02AD-F805-45B9-9E7B-EC41026984B7}" destId="{50DA9701-014F-4EE8-9445-181D5AC470AE}" srcOrd="7" destOrd="0" presId="urn:microsoft.com/office/officeart/2005/8/layout/vProcess5"/>
    <dgm:cxn modelId="{1761FA97-7D6D-4F56-8AB1-6A9792706EEE}" type="presParOf" srcId="{63FE02AD-F805-45B9-9E7B-EC41026984B7}" destId="{3405C090-0901-4A43-AEA6-A7436C300824}" srcOrd="8" destOrd="0" presId="urn:microsoft.com/office/officeart/2005/8/layout/vProcess5"/>
    <dgm:cxn modelId="{279BFD7B-ADE9-42A7-803B-894D1EEC1C45}" type="presParOf" srcId="{63FE02AD-F805-45B9-9E7B-EC41026984B7}" destId="{47E989DD-14F6-433A-BF0C-CC216071489F}" srcOrd="9" destOrd="0" presId="urn:microsoft.com/office/officeart/2005/8/layout/vProcess5"/>
    <dgm:cxn modelId="{D9ADFC59-FF04-49F1-B55B-B67BB02C773F}" type="presParOf" srcId="{63FE02AD-F805-45B9-9E7B-EC41026984B7}" destId="{C86D4200-2E88-4E83-83B4-D23EF690B10A}" srcOrd="10" destOrd="0" presId="urn:microsoft.com/office/officeart/2005/8/layout/vProcess5"/>
    <dgm:cxn modelId="{BE184433-436D-4CE7-A6CB-E20EA1B34A35}" type="presParOf" srcId="{63FE02AD-F805-45B9-9E7B-EC41026984B7}" destId="{978998F2-EAC2-43AC-B7DA-F004FDEF236D}" srcOrd="11"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04C5044-5C0D-4052-AE2E-479BDCA0EA8A}" type="doc">
      <dgm:prSet loTypeId="urn:microsoft.com/office/officeart/2005/8/layout/vProcess5" loCatId="process" qsTypeId="urn:microsoft.com/office/officeart/2005/8/quickstyle/simple1" qsCatId="simple" csTypeId="urn:microsoft.com/office/officeart/2005/8/colors/colorful2" csCatId="colorful" phldr="1"/>
      <dgm:spPr/>
      <dgm:t>
        <a:bodyPr/>
        <a:lstStyle/>
        <a:p>
          <a:endParaRPr lang="en-US"/>
        </a:p>
      </dgm:t>
    </dgm:pt>
    <dgm:pt modelId="{92068F3A-8093-4A20-8353-88536F936518}">
      <dgm:prSet/>
      <dgm:spPr/>
      <dgm:t>
        <a:bodyPr/>
        <a:lstStyle/>
        <a:p>
          <a:r>
            <a:rPr lang="en-US" dirty="0"/>
            <a:t>District Data Determinations are provided annually to identify compliance and performance indicators. </a:t>
          </a:r>
        </a:p>
      </dgm:t>
    </dgm:pt>
    <dgm:pt modelId="{9C8A4172-E88A-4783-813E-6F3B43B4C012}" type="parTrans" cxnId="{AE012714-FF7C-4525-9768-13697F84653E}">
      <dgm:prSet/>
      <dgm:spPr/>
      <dgm:t>
        <a:bodyPr/>
        <a:lstStyle/>
        <a:p>
          <a:endParaRPr lang="en-US"/>
        </a:p>
      </dgm:t>
    </dgm:pt>
    <dgm:pt modelId="{BA323686-344A-4576-9D25-9757A52CBB58}" type="sibTrans" cxnId="{AE012714-FF7C-4525-9768-13697F84653E}">
      <dgm:prSet phldrT="1"/>
      <dgm:spPr/>
      <dgm:t>
        <a:bodyPr/>
        <a:lstStyle/>
        <a:p>
          <a:r>
            <a:rPr lang="en-US"/>
            <a:t>1</a:t>
          </a:r>
        </a:p>
      </dgm:t>
    </dgm:pt>
    <dgm:pt modelId="{4C870263-0B67-4BB1-8A2C-AE786A71F5E2}">
      <dgm:prSet/>
      <dgm:spPr/>
      <dgm:t>
        <a:bodyPr/>
        <a:lstStyle/>
        <a:p>
          <a:r>
            <a:rPr lang="en-US" dirty="0"/>
            <a:t>Toolkits are designed to guide districts with addressing compliance and performance. </a:t>
          </a:r>
        </a:p>
      </dgm:t>
    </dgm:pt>
    <dgm:pt modelId="{5E2D661C-94E9-4E17-B9AD-7C3E0BE81564}" type="parTrans" cxnId="{72879300-425A-4491-AF39-370736E12C02}">
      <dgm:prSet/>
      <dgm:spPr/>
      <dgm:t>
        <a:bodyPr/>
        <a:lstStyle/>
        <a:p>
          <a:endParaRPr lang="en-US"/>
        </a:p>
      </dgm:t>
    </dgm:pt>
    <dgm:pt modelId="{396C5AEC-2CD8-4D57-AC50-D667AEC11FF8}" type="sibTrans" cxnId="{72879300-425A-4491-AF39-370736E12C02}">
      <dgm:prSet phldrT="2"/>
      <dgm:spPr/>
      <dgm:t>
        <a:bodyPr/>
        <a:lstStyle/>
        <a:p>
          <a:endParaRPr lang="en-US"/>
        </a:p>
      </dgm:t>
    </dgm:pt>
    <dgm:pt modelId="{C5639634-58EF-4069-9E4B-3E331BDD001F}" type="pres">
      <dgm:prSet presAssocID="{604C5044-5C0D-4052-AE2E-479BDCA0EA8A}" presName="outerComposite" presStyleCnt="0">
        <dgm:presLayoutVars>
          <dgm:chMax val="5"/>
          <dgm:dir/>
          <dgm:resizeHandles val="exact"/>
        </dgm:presLayoutVars>
      </dgm:prSet>
      <dgm:spPr/>
    </dgm:pt>
    <dgm:pt modelId="{ACA02D7A-ED2B-4F6D-AB35-09E8739EA1AC}" type="pres">
      <dgm:prSet presAssocID="{604C5044-5C0D-4052-AE2E-479BDCA0EA8A}" presName="dummyMaxCanvas" presStyleCnt="0">
        <dgm:presLayoutVars/>
      </dgm:prSet>
      <dgm:spPr/>
    </dgm:pt>
    <dgm:pt modelId="{C44955AC-FA3F-4F44-983A-CD343D614A8B}" type="pres">
      <dgm:prSet presAssocID="{604C5044-5C0D-4052-AE2E-479BDCA0EA8A}" presName="TwoNodes_1" presStyleLbl="node1" presStyleIdx="0" presStyleCnt="2">
        <dgm:presLayoutVars>
          <dgm:bulletEnabled val="1"/>
        </dgm:presLayoutVars>
      </dgm:prSet>
      <dgm:spPr/>
    </dgm:pt>
    <dgm:pt modelId="{F76DD577-0DA9-40DB-AE53-E9A3655E6491}" type="pres">
      <dgm:prSet presAssocID="{604C5044-5C0D-4052-AE2E-479BDCA0EA8A}" presName="TwoNodes_2" presStyleLbl="node1" presStyleIdx="1" presStyleCnt="2">
        <dgm:presLayoutVars>
          <dgm:bulletEnabled val="1"/>
        </dgm:presLayoutVars>
      </dgm:prSet>
      <dgm:spPr/>
    </dgm:pt>
    <dgm:pt modelId="{4EFB0FEE-6660-4F4D-A2A2-A0881143C60C}" type="pres">
      <dgm:prSet presAssocID="{604C5044-5C0D-4052-AE2E-479BDCA0EA8A}" presName="TwoConn_1-2" presStyleLbl="fgAccFollowNode1" presStyleIdx="0" presStyleCnt="1">
        <dgm:presLayoutVars>
          <dgm:bulletEnabled val="1"/>
        </dgm:presLayoutVars>
      </dgm:prSet>
      <dgm:spPr/>
    </dgm:pt>
    <dgm:pt modelId="{F509A020-4715-4425-9C1A-91871148671F}" type="pres">
      <dgm:prSet presAssocID="{604C5044-5C0D-4052-AE2E-479BDCA0EA8A}" presName="TwoNodes_1_text" presStyleLbl="node1" presStyleIdx="1" presStyleCnt="2">
        <dgm:presLayoutVars>
          <dgm:bulletEnabled val="1"/>
        </dgm:presLayoutVars>
      </dgm:prSet>
      <dgm:spPr/>
    </dgm:pt>
    <dgm:pt modelId="{21D6E27B-8ACC-4A79-AE8B-D448FAA33F66}" type="pres">
      <dgm:prSet presAssocID="{604C5044-5C0D-4052-AE2E-479BDCA0EA8A}" presName="TwoNodes_2_text" presStyleLbl="node1" presStyleIdx="1" presStyleCnt="2">
        <dgm:presLayoutVars>
          <dgm:bulletEnabled val="1"/>
        </dgm:presLayoutVars>
      </dgm:prSet>
      <dgm:spPr/>
    </dgm:pt>
  </dgm:ptLst>
  <dgm:cxnLst>
    <dgm:cxn modelId="{72879300-425A-4491-AF39-370736E12C02}" srcId="{604C5044-5C0D-4052-AE2E-479BDCA0EA8A}" destId="{4C870263-0B67-4BB1-8A2C-AE786A71F5E2}" srcOrd="1" destOrd="0" parTransId="{5E2D661C-94E9-4E17-B9AD-7C3E0BE81564}" sibTransId="{396C5AEC-2CD8-4D57-AC50-D667AEC11FF8}"/>
    <dgm:cxn modelId="{547AD300-A242-477E-9937-8DAD0AB0C88B}" type="presOf" srcId="{92068F3A-8093-4A20-8353-88536F936518}" destId="{C44955AC-FA3F-4F44-983A-CD343D614A8B}" srcOrd="0" destOrd="0" presId="urn:microsoft.com/office/officeart/2005/8/layout/vProcess5"/>
    <dgm:cxn modelId="{AE012714-FF7C-4525-9768-13697F84653E}" srcId="{604C5044-5C0D-4052-AE2E-479BDCA0EA8A}" destId="{92068F3A-8093-4A20-8353-88536F936518}" srcOrd="0" destOrd="0" parTransId="{9C8A4172-E88A-4783-813E-6F3B43B4C012}" sibTransId="{BA323686-344A-4576-9D25-9757A52CBB58}"/>
    <dgm:cxn modelId="{E3144253-1B7F-4DB1-B7A9-B56B6560CA0D}" type="presOf" srcId="{92068F3A-8093-4A20-8353-88536F936518}" destId="{F509A020-4715-4425-9C1A-91871148671F}" srcOrd="1" destOrd="0" presId="urn:microsoft.com/office/officeart/2005/8/layout/vProcess5"/>
    <dgm:cxn modelId="{D0305254-2130-4987-B255-5D245173A1C6}" type="presOf" srcId="{BA323686-344A-4576-9D25-9757A52CBB58}" destId="{4EFB0FEE-6660-4F4D-A2A2-A0881143C60C}" srcOrd="0" destOrd="0" presId="urn:microsoft.com/office/officeart/2005/8/layout/vProcess5"/>
    <dgm:cxn modelId="{19C21787-E64B-44AB-8BDE-F0159FC0EE98}" type="presOf" srcId="{4C870263-0B67-4BB1-8A2C-AE786A71F5E2}" destId="{F76DD577-0DA9-40DB-AE53-E9A3655E6491}" srcOrd="0" destOrd="0" presId="urn:microsoft.com/office/officeart/2005/8/layout/vProcess5"/>
    <dgm:cxn modelId="{84A015B1-3987-4296-8A5D-1247DEC2D2D0}" type="presOf" srcId="{4C870263-0B67-4BB1-8A2C-AE786A71F5E2}" destId="{21D6E27B-8ACC-4A79-AE8B-D448FAA33F66}" srcOrd="1" destOrd="0" presId="urn:microsoft.com/office/officeart/2005/8/layout/vProcess5"/>
    <dgm:cxn modelId="{03A735D2-4C15-4C1E-A0C1-0242220B8BCD}" type="presOf" srcId="{604C5044-5C0D-4052-AE2E-479BDCA0EA8A}" destId="{C5639634-58EF-4069-9E4B-3E331BDD001F}" srcOrd="0" destOrd="0" presId="urn:microsoft.com/office/officeart/2005/8/layout/vProcess5"/>
    <dgm:cxn modelId="{427B8F1A-08E9-41DB-872D-46DF8DD312B5}" type="presParOf" srcId="{C5639634-58EF-4069-9E4B-3E331BDD001F}" destId="{ACA02D7A-ED2B-4F6D-AB35-09E8739EA1AC}" srcOrd="0" destOrd="0" presId="urn:microsoft.com/office/officeart/2005/8/layout/vProcess5"/>
    <dgm:cxn modelId="{330BA5FB-71C8-4B4D-A2C1-0D2BA1476B62}" type="presParOf" srcId="{C5639634-58EF-4069-9E4B-3E331BDD001F}" destId="{C44955AC-FA3F-4F44-983A-CD343D614A8B}" srcOrd="1" destOrd="0" presId="urn:microsoft.com/office/officeart/2005/8/layout/vProcess5"/>
    <dgm:cxn modelId="{924C5BF7-1E36-4FBC-9F24-803B426892F0}" type="presParOf" srcId="{C5639634-58EF-4069-9E4B-3E331BDD001F}" destId="{F76DD577-0DA9-40DB-AE53-E9A3655E6491}" srcOrd="2" destOrd="0" presId="urn:microsoft.com/office/officeart/2005/8/layout/vProcess5"/>
    <dgm:cxn modelId="{F8682CEF-849F-4234-8E32-C15C9B045FD5}" type="presParOf" srcId="{C5639634-58EF-4069-9E4B-3E331BDD001F}" destId="{4EFB0FEE-6660-4F4D-A2A2-A0881143C60C}" srcOrd="3" destOrd="0" presId="urn:microsoft.com/office/officeart/2005/8/layout/vProcess5"/>
    <dgm:cxn modelId="{A03048E5-9235-43BF-9C08-537D82E0726F}" type="presParOf" srcId="{C5639634-58EF-4069-9E4B-3E331BDD001F}" destId="{F509A020-4715-4425-9C1A-91871148671F}" srcOrd="4" destOrd="0" presId="urn:microsoft.com/office/officeart/2005/8/layout/vProcess5"/>
    <dgm:cxn modelId="{8520028E-2FB4-4EE9-AAF1-3B1D4B7368E3}" type="presParOf" srcId="{C5639634-58EF-4069-9E4B-3E331BDD001F}" destId="{21D6E27B-8ACC-4A79-AE8B-D448FAA33F66}" srcOrd="5"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8786F0D-E372-4C94-9992-75697301EEA6}" type="doc">
      <dgm:prSet loTypeId="urn:microsoft.com/office/officeart/2008/layout/LinedList" loCatId="list" qsTypeId="urn:microsoft.com/office/officeart/2005/8/quickstyle/simple5" qsCatId="simple" csTypeId="urn:microsoft.com/office/officeart/2005/8/colors/colorful1" csCatId="colorful" phldr="1"/>
      <dgm:spPr/>
      <dgm:t>
        <a:bodyPr/>
        <a:lstStyle/>
        <a:p>
          <a:endParaRPr lang="en-US"/>
        </a:p>
      </dgm:t>
    </dgm:pt>
    <dgm:pt modelId="{05AD066C-F7E5-4370-B0D7-375FAE6EEF77}">
      <dgm:prSet custT="1"/>
      <dgm:spPr/>
      <dgm:t>
        <a:bodyPr/>
        <a:lstStyle/>
        <a:p>
          <a:r>
            <a:rPr lang="en-US" sz="2400" dirty="0"/>
            <a:t>Compliance Indicators: 4, 9 &amp; 10    Due 12/31/23   </a:t>
          </a:r>
        </a:p>
      </dgm:t>
    </dgm:pt>
    <dgm:pt modelId="{D7932BC3-6946-45FF-8959-81BF3B0197B5}" type="parTrans" cxnId="{E0D20518-0D7F-4F11-8897-19A2DFC05151}">
      <dgm:prSet/>
      <dgm:spPr/>
      <dgm:t>
        <a:bodyPr/>
        <a:lstStyle/>
        <a:p>
          <a:endParaRPr lang="en-US"/>
        </a:p>
      </dgm:t>
    </dgm:pt>
    <dgm:pt modelId="{73D3B0D6-E8FB-4A07-A5AA-BD6BF44C51E8}" type="sibTrans" cxnId="{E0D20518-0D7F-4F11-8897-19A2DFC05151}">
      <dgm:prSet/>
      <dgm:spPr/>
      <dgm:t>
        <a:bodyPr/>
        <a:lstStyle/>
        <a:p>
          <a:endParaRPr lang="en-US"/>
        </a:p>
      </dgm:t>
    </dgm:pt>
    <dgm:pt modelId="{D5336BF6-4A99-4EFB-A851-7F73112C72C7}">
      <dgm:prSet custT="1"/>
      <dgm:spPr/>
      <dgm:t>
        <a:bodyPr/>
        <a:lstStyle/>
        <a:p>
          <a:r>
            <a:rPr lang="en-US" sz="2400" dirty="0"/>
            <a:t>Fiscal Risk: </a:t>
          </a:r>
          <a:r>
            <a:rPr lang="en-US" sz="2400"/>
            <a:t>Due 1/12/24 </a:t>
          </a:r>
          <a:r>
            <a:rPr lang="en-US" sz="2400" dirty="0"/>
            <a:t>	</a:t>
          </a:r>
        </a:p>
      </dgm:t>
    </dgm:pt>
    <dgm:pt modelId="{42F8B946-12DC-4DA1-9C73-68F4EA4490F6}" type="parTrans" cxnId="{30E30951-5CAD-4A16-BA3A-FF3667D40158}">
      <dgm:prSet/>
      <dgm:spPr/>
      <dgm:t>
        <a:bodyPr/>
        <a:lstStyle/>
        <a:p>
          <a:endParaRPr lang="en-US"/>
        </a:p>
      </dgm:t>
    </dgm:pt>
    <dgm:pt modelId="{E3F2AAD5-8505-4FA2-92DC-1FFAA1FF8726}" type="sibTrans" cxnId="{30E30951-5CAD-4A16-BA3A-FF3667D40158}">
      <dgm:prSet/>
      <dgm:spPr/>
      <dgm:t>
        <a:bodyPr/>
        <a:lstStyle/>
        <a:p>
          <a:endParaRPr lang="en-US"/>
        </a:p>
      </dgm:t>
    </dgm:pt>
    <dgm:pt modelId="{374D163E-309A-4C67-AA92-2E5A6DAC8E61}">
      <dgm:prSet custT="1"/>
      <dgm:spPr/>
      <dgm:t>
        <a:bodyPr/>
        <a:lstStyle/>
        <a:p>
          <a:r>
            <a:rPr lang="en-US" sz="2400" dirty="0"/>
            <a:t>Performance Indicators: 1 &amp; 2, 3, 7 Due 1/12/24 </a:t>
          </a:r>
        </a:p>
      </dgm:t>
    </dgm:pt>
    <dgm:pt modelId="{BCAC7085-9F93-475E-A950-AD9A434C5980}" type="sibTrans" cxnId="{9C09FB1D-FCA3-425D-BB2A-5D2E26A5EB4E}">
      <dgm:prSet/>
      <dgm:spPr/>
      <dgm:t>
        <a:bodyPr/>
        <a:lstStyle/>
        <a:p>
          <a:endParaRPr lang="en-US"/>
        </a:p>
      </dgm:t>
    </dgm:pt>
    <dgm:pt modelId="{5819ECD9-2B39-490F-BE41-9161583A6130}" type="parTrans" cxnId="{9C09FB1D-FCA3-425D-BB2A-5D2E26A5EB4E}">
      <dgm:prSet/>
      <dgm:spPr/>
      <dgm:t>
        <a:bodyPr/>
        <a:lstStyle/>
        <a:p>
          <a:endParaRPr lang="en-US"/>
        </a:p>
      </dgm:t>
    </dgm:pt>
    <dgm:pt modelId="{2F70952B-0F39-468D-ACCD-70BB95FC8073}">
      <dgm:prSet custT="1"/>
      <dgm:spPr/>
      <dgm:t>
        <a:bodyPr/>
        <a:lstStyle/>
        <a:p>
          <a:r>
            <a:rPr lang="en-US" sz="2400" dirty="0"/>
            <a:t>Compliance Indicators: 11, 12 &amp; 13 Due 1/12/24   </a:t>
          </a:r>
        </a:p>
      </dgm:t>
    </dgm:pt>
    <dgm:pt modelId="{7C0DB87C-1884-46CC-9D2B-8AF6C60CAF37}" type="sibTrans" cxnId="{4964435B-C6FF-4301-9953-CA10E68048FF}">
      <dgm:prSet/>
      <dgm:spPr/>
      <dgm:t>
        <a:bodyPr/>
        <a:lstStyle/>
        <a:p>
          <a:endParaRPr lang="en-US"/>
        </a:p>
      </dgm:t>
    </dgm:pt>
    <dgm:pt modelId="{D943B59B-C3D7-4322-A574-2596715E105D}" type="parTrans" cxnId="{4964435B-C6FF-4301-9953-CA10E68048FF}">
      <dgm:prSet/>
      <dgm:spPr/>
      <dgm:t>
        <a:bodyPr/>
        <a:lstStyle/>
        <a:p>
          <a:endParaRPr lang="en-US"/>
        </a:p>
      </dgm:t>
    </dgm:pt>
    <dgm:pt modelId="{891A889C-50BF-461B-84AF-CE128EFA1003}" type="pres">
      <dgm:prSet presAssocID="{F8786F0D-E372-4C94-9992-75697301EEA6}" presName="vert0" presStyleCnt="0">
        <dgm:presLayoutVars>
          <dgm:dir/>
          <dgm:animOne val="branch"/>
          <dgm:animLvl val="lvl"/>
        </dgm:presLayoutVars>
      </dgm:prSet>
      <dgm:spPr/>
    </dgm:pt>
    <dgm:pt modelId="{1A36E546-4AF5-4FED-872F-F3D6DC006D43}" type="pres">
      <dgm:prSet presAssocID="{05AD066C-F7E5-4370-B0D7-375FAE6EEF77}" presName="thickLine" presStyleLbl="alignNode1" presStyleIdx="0" presStyleCnt="4"/>
      <dgm:spPr/>
    </dgm:pt>
    <dgm:pt modelId="{F99679A8-E745-4556-9239-72BBDA51D4DD}" type="pres">
      <dgm:prSet presAssocID="{05AD066C-F7E5-4370-B0D7-375FAE6EEF77}" presName="horz1" presStyleCnt="0"/>
      <dgm:spPr/>
    </dgm:pt>
    <dgm:pt modelId="{B76A6927-DF16-48BA-951F-903A0CA64A33}" type="pres">
      <dgm:prSet presAssocID="{05AD066C-F7E5-4370-B0D7-375FAE6EEF77}" presName="tx1" presStyleLbl="revTx" presStyleIdx="0" presStyleCnt="4"/>
      <dgm:spPr/>
    </dgm:pt>
    <dgm:pt modelId="{244FFF70-8E55-49A2-B78F-5CCC46D1910E}" type="pres">
      <dgm:prSet presAssocID="{05AD066C-F7E5-4370-B0D7-375FAE6EEF77}" presName="vert1" presStyleCnt="0"/>
      <dgm:spPr/>
    </dgm:pt>
    <dgm:pt modelId="{417527C3-941F-4D69-A8C3-EFAA2E03659D}" type="pres">
      <dgm:prSet presAssocID="{2F70952B-0F39-468D-ACCD-70BB95FC8073}" presName="thickLine" presStyleLbl="alignNode1" presStyleIdx="1" presStyleCnt="4"/>
      <dgm:spPr/>
    </dgm:pt>
    <dgm:pt modelId="{718B7408-7BA3-433A-9B4B-2B919B6AC9E7}" type="pres">
      <dgm:prSet presAssocID="{2F70952B-0F39-468D-ACCD-70BB95FC8073}" presName="horz1" presStyleCnt="0"/>
      <dgm:spPr/>
    </dgm:pt>
    <dgm:pt modelId="{230FF858-ECDA-42DF-A648-12152C3AACD6}" type="pres">
      <dgm:prSet presAssocID="{2F70952B-0F39-468D-ACCD-70BB95FC8073}" presName="tx1" presStyleLbl="revTx" presStyleIdx="1" presStyleCnt="4"/>
      <dgm:spPr/>
    </dgm:pt>
    <dgm:pt modelId="{FEA13938-80C5-4379-9CC7-265C4C7FD8B0}" type="pres">
      <dgm:prSet presAssocID="{2F70952B-0F39-468D-ACCD-70BB95FC8073}" presName="vert1" presStyleCnt="0"/>
      <dgm:spPr/>
    </dgm:pt>
    <dgm:pt modelId="{D864CF9E-96B1-46FE-897A-9D15FFAF8BFE}" type="pres">
      <dgm:prSet presAssocID="{374D163E-309A-4C67-AA92-2E5A6DAC8E61}" presName="thickLine" presStyleLbl="alignNode1" presStyleIdx="2" presStyleCnt="4"/>
      <dgm:spPr/>
    </dgm:pt>
    <dgm:pt modelId="{48C37768-EF08-4DE5-8D17-B826B2993BBD}" type="pres">
      <dgm:prSet presAssocID="{374D163E-309A-4C67-AA92-2E5A6DAC8E61}" presName="horz1" presStyleCnt="0"/>
      <dgm:spPr/>
    </dgm:pt>
    <dgm:pt modelId="{E65FB39C-2A3B-4DDB-B66D-57531A3E9F4D}" type="pres">
      <dgm:prSet presAssocID="{374D163E-309A-4C67-AA92-2E5A6DAC8E61}" presName="tx1" presStyleLbl="revTx" presStyleIdx="2" presStyleCnt="4"/>
      <dgm:spPr/>
    </dgm:pt>
    <dgm:pt modelId="{BF647A0F-1A69-494E-A4F7-966453CAC2AF}" type="pres">
      <dgm:prSet presAssocID="{374D163E-309A-4C67-AA92-2E5A6DAC8E61}" presName="vert1" presStyleCnt="0"/>
      <dgm:spPr/>
    </dgm:pt>
    <dgm:pt modelId="{7AF8EB51-7B23-46E0-9ACC-3CB7F70A2E42}" type="pres">
      <dgm:prSet presAssocID="{D5336BF6-4A99-4EFB-A851-7F73112C72C7}" presName="thickLine" presStyleLbl="alignNode1" presStyleIdx="3" presStyleCnt="4"/>
      <dgm:spPr/>
    </dgm:pt>
    <dgm:pt modelId="{2753A939-72C1-473A-8E3D-0E476BC047B0}" type="pres">
      <dgm:prSet presAssocID="{D5336BF6-4A99-4EFB-A851-7F73112C72C7}" presName="horz1" presStyleCnt="0"/>
      <dgm:spPr/>
    </dgm:pt>
    <dgm:pt modelId="{0B24E027-2334-4759-A58B-5218C414617E}" type="pres">
      <dgm:prSet presAssocID="{D5336BF6-4A99-4EFB-A851-7F73112C72C7}" presName="tx1" presStyleLbl="revTx" presStyleIdx="3" presStyleCnt="4"/>
      <dgm:spPr/>
    </dgm:pt>
    <dgm:pt modelId="{027545CD-145A-4976-9892-DB5D7A2FB96D}" type="pres">
      <dgm:prSet presAssocID="{D5336BF6-4A99-4EFB-A851-7F73112C72C7}" presName="vert1" presStyleCnt="0"/>
      <dgm:spPr/>
    </dgm:pt>
  </dgm:ptLst>
  <dgm:cxnLst>
    <dgm:cxn modelId="{E0D20518-0D7F-4F11-8897-19A2DFC05151}" srcId="{F8786F0D-E372-4C94-9992-75697301EEA6}" destId="{05AD066C-F7E5-4370-B0D7-375FAE6EEF77}" srcOrd="0" destOrd="0" parTransId="{D7932BC3-6946-45FF-8959-81BF3B0197B5}" sibTransId="{73D3B0D6-E8FB-4A07-A5AA-BD6BF44C51E8}"/>
    <dgm:cxn modelId="{9C09FB1D-FCA3-425D-BB2A-5D2E26A5EB4E}" srcId="{F8786F0D-E372-4C94-9992-75697301EEA6}" destId="{374D163E-309A-4C67-AA92-2E5A6DAC8E61}" srcOrd="2" destOrd="0" parTransId="{5819ECD9-2B39-490F-BE41-9161583A6130}" sibTransId="{BCAC7085-9F93-475E-A950-AD9A434C5980}"/>
    <dgm:cxn modelId="{A5A8DC26-3C93-479D-86EA-C06912FDDB77}" type="presOf" srcId="{D5336BF6-4A99-4EFB-A851-7F73112C72C7}" destId="{0B24E027-2334-4759-A58B-5218C414617E}" srcOrd="0" destOrd="0" presId="urn:microsoft.com/office/officeart/2008/layout/LinedList"/>
    <dgm:cxn modelId="{4964435B-C6FF-4301-9953-CA10E68048FF}" srcId="{F8786F0D-E372-4C94-9992-75697301EEA6}" destId="{2F70952B-0F39-468D-ACCD-70BB95FC8073}" srcOrd="1" destOrd="0" parTransId="{D943B59B-C3D7-4322-A574-2596715E105D}" sibTransId="{7C0DB87C-1884-46CC-9D2B-8AF6C60CAF37}"/>
    <dgm:cxn modelId="{B57ACD67-80F6-4AB2-AF69-C501D3B56C56}" type="presOf" srcId="{2F70952B-0F39-468D-ACCD-70BB95FC8073}" destId="{230FF858-ECDA-42DF-A648-12152C3AACD6}" srcOrd="0" destOrd="0" presId="urn:microsoft.com/office/officeart/2008/layout/LinedList"/>
    <dgm:cxn modelId="{228EB548-C2D0-4146-B3AC-0ACC3D40E915}" type="presOf" srcId="{374D163E-309A-4C67-AA92-2E5A6DAC8E61}" destId="{E65FB39C-2A3B-4DDB-B66D-57531A3E9F4D}" srcOrd="0" destOrd="0" presId="urn:microsoft.com/office/officeart/2008/layout/LinedList"/>
    <dgm:cxn modelId="{30E30951-5CAD-4A16-BA3A-FF3667D40158}" srcId="{F8786F0D-E372-4C94-9992-75697301EEA6}" destId="{D5336BF6-4A99-4EFB-A851-7F73112C72C7}" srcOrd="3" destOrd="0" parTransId="{42F8B946-12DC-4DA1-9C73-68F4EA4490F6}" sibTransId="{E3F2AAD5-8505-4FA2-92DC-1FFAA1FF8726}"/>
    <dgm:cxn modelId="{8BC38276-517A-4DF5-9D84-2720A0612E2F}" type="presOf" srcId="{F8786F0D-E372-4C94-9992-75697301EEA6}" destId="{891A889C-50BF-461B-84AF-CE128EFA1003}" srcOrd="0" destOrd="0" presId="urn:microsoft.com/office/officeart/2008/layout/LinedList"/>
    <dgm:cxn modelId="{2563A77B-D007-45AF-9880-E703EFEC42C2}" type="presOf" srcId="{05AD066C-F7E5-4370-B0D7-375FAE6EEF77}" destId="{B76A6927-DF16-48BA-951F-903A0CA64A33}" srcOrd="0" destOrd="0" presId="urn:microsoft.com/office/officeart/2008/layout/LinedList"/>
    <dgm:cxn modelId="{80617F74-4676-4A34-978E-F53F4B95D037}" type="presParOf" srcId="{891A889C-50BF-461B-84AF-CE128EFA1003}" destId="{1A36E546-4AF5-4FED-872F-F3D6DC006D43}" srcOrd="0" destOrd="0" presId="urn:microsoft.com/office/officeart/2008/layout/LinedList"/>
    <dgm:cxn modelId="{210273FA-5E9F-4657-962D-D58D650FA4E5}" type="presParOf" srcId="{891A889C-50BF-461B-84AF-CE128EFA1003}" destId="{F99679A8-E745-4556-9239-72BBDA51D4DD}" srcOrd="1" destOrd="0" presId="urn:microsoft.com/office/officeart/2008/layout/LinedList"/>
    <dgm:cxn modelId="{49E3191D-F370-4F94-8411-B0BB22AB72A3}" type="presParOf" srcId="{F99679A8-E745-4556-9239-72BBDA51D4DD}" destId="{B76A6927-DF16-48BA-951F-903A0CA64A33}" srcOrd="0" destOrd="0" presId="urn:microsoft.com/office/officeart/2008/layout/LinedList"/>
    <dgm:cxn modelId="{A606D3E3-DFF6-4F0A-B645-28EB042373D2}" type="presParOf" srcId="{F99679A8-E745-4556-9239-72BBDA51D4DD}" destId="{244FFF70-8E55-49A2-B78F-5CCC46D1910E}" srcOrd="1" destOrd="0" presId="urn:microsoft.com/office/officeart/2008/layout/LinedList"/>
    <dgm:cxn modelId="{4A2B9341-79E6-4320-A348-56A5768DEBD5}" type="presParOf" srcId="{891A889C-50BF-461B-84AF-CE128EFA1003}" destId="{417527C3-941F-4D69-A8C3-EFAA2E03659D}" srcOrd="2" destOrd="0" presId="urn:microsoft.com/office/officeart/2008/layout/LinedList"/>
    <dgm:cxn modelId="{DE93A8B5-9917-497C-9AF3-BD9EE2CD25D1}" type="presParOf" srcId="{891A889C-50BF-461B-84AF-CE128EFA1003}" destId="{718B7408-7BA3-433A-9B4B-2B919B6AC9E7}" srcOrd="3" destOrd="0" presId="urn:microsoft.com/office/officeart/2008/layout/LinedList"/>
    <dgm:cxn modelId="{463494C7-5BAF-4F25-98C5-B03F4BDEA659}" type="presParOf" srcId="{718B7408-7BA3-433A-9B4B-2B919B6AC9E7}" destId="{230FF858-ECDA-42DF-A648-12152C3AACD6}" srcOrd="0" destOrd="0" presId="urn:microsoft.com/office/officeart/2008/layout/LinedList"/>
    <dgm:cxn modelId="{8A588756-6BC1-4D2A-9A04-58857BC86B6F}" type="presParOf" srcId="{718B7408-7BA3-433A-9B4B-2B919B6AC9E7}" destId="{FEA13938-80C5-4379-9CC7-265C4C7FD8B0}" srcOrd="1" destOrd="0" presId="urn:microsoft.com/office/officeart/2008/layout/LinedList"/>
    <dgm:cxn modelId="{3D8FAE71-1EA4-477F-A1BE-D48B29A597E4}" type="presParOf" srcId="{891A889C-50BF-461B-84AF-CE128EFA1003}" destId="{D864CF9E-96B1-46FE-897A-9D15FFAF8BFE}" srcOrd="4" destOrd="0" presId="urn:microsoft.com/office/officeart/2008/layout/LinedList"/>
    <dgm:cxn modelId="{E0499D4C-1667-4EA9-8B86-F3B455344822}" type="presParOf" srcId="{891A889C-50BF-461B-84AF-CE128EFA1003}" destId="{48C37768-EF08-4DE5-8D17-B826B2993BBD}" srcOrd="5" destOrd="0" presId="urn:microsoft.com/office/officeart/2008/layout/LinedList"/>
    <dgm:cxn modelId="{6D9128F4-BA15-447B-B222-B99A95181D3F}" type="presParOf" srcId="{48C37768-EF08-4DE5-8D17-B826B2993BBD}" destId="{E65FB39C-2A3B-4DDB-B66D-57531A3E9F4D}" srcOrd="0" destOrd="0" presId="urn:microsoft.com/office/officeart/2008/layout/LinedList"/>
    <dgm:cxn modelId="{C0E55C30-7C0E-41EC-98EF-91617537F242}" type="presParOf" srcId="{48C37768-EF08-4DE5-8D17-B826B2993BBD}" destId="{BF647A0F-1A69-494E-A4F7-966453CAC2AF}" srcOrd="1" destOrd="0" presId="urn:microsoft.com/office/officeart/2008/layout/LinedList"/>
    <dgm:cxn modelId="{F30E9E07-FF59-4389-A42C-5BF6474B448E}" type="presParOf" srcId="{891A889C-50BF-461B-84AF-CE128EFA1003}" destId="{7AF8EB51-7B23-46E0-9ACC-3CB7F70A2E42}" srcOrd="6" destOrd="0" presId="urn:microsoft.com/office/officeart/2008/layout/LinedList"/>
    <dgm:cxn modelId="{ABD8BA02-E74D-45C4-B8BC-60242BBFC879}" type="presParOf" srcId="{891A889C-50BF-461B-84AF-CE128EFA1003}" destId="{2753A939-72C1-473A-8E3D-0E476BC047B0}" srcOrd="7" destOrd="0" presId="urn:microsoft.com/office/officeart/2008/layout/LinedList"/>
    <dgm:cxn modelId="{AAB37231-C9F6-4D6B-A559-ED07F0072F7D}" type="presParOf" srcId="{2753A939-72C1-473A-8E3D-0E476BC047B0}" destId="{0B24E027-2334-4759-A58B-5218C414617E}" srcOrd="0" destOrd="0" presId="urn:microsoft.com/office/officeart/2008/layout/LinedList"/>
    <dgm:cxn modelId="{42F93AA8-C5B4-44DD-8BDD-BDB789037110}" type="presParOf" srcId="{2753A939-72C1-473A-8E3D-0E476BC047B0}" destId="{027545CD-145A-4976-9892-DB5D7A2FB96D}"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CCF7130-E6DB-48B6-B629-1D3798629EA8}" type="doc">
      <dgm:prSet loTypeId="urn:microsoft.com/office/officeart/2005/8/layout/cycle2" loCatId="cycle" qsTypeId="urn:microsoft.com/office/officeart/2005/8/quickstyle/simple1" qsCatId="simple" csTypeId="urn:microsoft.com/office/officeart/2005/8/colors/colorful1" csCatId="colorful"/>
      <dgm:spPr/>
      <dgm:t>
        <a:bodyPr/>
        <a:lstStyle/>
        <a:p>
          <a:endParaRPr lang="en-US"/>
        </a:p>
      </dgm:t>
    </dgm:pt>
    <dgm:pt modelId="{3096FEE7-5583-4D06-9D55-608C66949B89}">
      <dgm:prSet/>
      <dgm:spPr/>
      <dgm:t>
        <a:bodyPr/>
        <a:lstStyle/>
        <a:p>
          <a:r>
            <a:rPr lang="en-US"/>
            <a:t>Assurance Statement</a:t>
          </a:r>
        </a:p>
      </dgm:t>
    </dgm:pt>
    <dgm:pt modelId="{F4B7B88C-9088-425F-B54E-7E554D44CB49}" type="parTrans" cxnId="{5BC8FCA6-019A-4286-A658-349ECDE66DDB}">
      <dgm:prSet/>
      <dgm:spPr/>
      <dgm:t>
        <a:bodyPr/>
        <a:lstStyle/>
        <a:p>
          <a:endParaRPr lang="en-US"/>
        </a:p>
      </dgm:t>
    </dgm:pt>
    <dgm:pt modelId="{2C6DB941-7BCB-4051-A870-6D6BE8E5AF44}" type="sibTrans" cxnId="{5BC8FCA6-019A-4286-A658-349ECDE66DDB}">
      <dgm:prSet/>
      <dgm:spPr/>
      <dgm:t>
        <a:bodyPr/>
        <a:lstStyle/>
        <a:p>
          <a:endParaRPr lang="en-US"/>
        </a:p>
      </dgm:t>
    </dgm:pt>
    <dgm:pt modelId="{A6AF0BB1-D3CA-4A85-AE45-E6E7C50BAAA5}">
      <dgm:prSet/>
      <dgm:spPr/>
      <dgm:t>
        <a:bodyPr/>
        <a:lstStyle/>
        <a:p>
          <a:r>
            <a:rPr lang="en-US"/>
            <a:t>Root Cause</a:t>
          </a:r>
        </a:p>
      </dgm:t>
    </dgm:pt>
    <dgm:pt modelId="{5EC21FAD-121D-4383-A402-3963F6FA9230}" type="parTrans" cxnId="{7BA879B9-9E05-4812-81CE-0A81C86D77A0}">
      <dgm:prSet/>
      <dgm:spPr/>
      <dgm:t>
        <a:bodyPr/>
        <a:lstStyle/>
        <a:p>
          <a:endParaRPr lang="en-US"/>
        </a:p>
      </dgm:t>
    </dgm:pt>
    <dgm:pt modelId="{CE4BE443-CE62-47A3-B4BB-CD296BE69471}" type="sibTrans" cxnId="{7BA879B9-9E05-4812-81CE-0A81C86D77A0}">
      <dgm:prSet/>
      <dgm:spPr/>
      <dgm:t>
        <a:bodyPr/>
        <a:lstStyle/>
        <a:p>
          <a:endParaRPr lang="en-US"/>
        </a:p>
      </dgm:t>
    </dgm:pt>
    <dgm:pt modelId="{F0178889-D428-4DFB-B3AF-0CF0316474F4}">
      <dgm:prSet/>
      <dgm:spPr/>
      <dgm:t>
        <a:bodyPr/>
        <a:lstStyle/>
        <a:p>
          <a:r>
            <a:rPr lang="en-US"/>
            <a:t>Improvement Plan </a:t>
          </a:r>
        </a:p>
      </dgm:t>
    </dgm:pt>
    <dgm:pt modelId="{AD25F96F-FE91-44A5-9793-7BEF1228A789}" type="parTrans" cxnId="{E1D8055B-A98B-477E-A5D0-B70B334DBAB7}">
      <dgm:prSet/>
      <dgm:spPr/>
      <dgm:t>
        <a:bodyPr/>
        <a:lstStyle/>
        <a:p>
          <a:endParaRPr lang="en-US"/>
        </a:p>
      </dgm:t>
    </dgm:pt>
    <dgm:pt modelId="{8D83B195-8EDE-40C8-8AE7-CF1FBB09FF2B}" type="sibTrans" cxnId="{E1D8055B-A98B-477E-A5D0-B70B334DBAB7}">
      <dgm:prSet/>
      <dgm:spPr/>
      <dgm:t>
        <a:bodyPr/>
        <a:lstStyle/>
        <a:p>
          <a:endParaRPr lang="en-US"/>
        </a:p>
      </dgm:t>
    </dgm:pt>
    <dgm:pt modelId="{2D1CE694-1BC2-4D4D-92C1-47DD231B3001}">
      <dgm:prSet/>
      <dgm:spPr/>
      <dgm:t>
        <a:bodyPr/>
        <a:lstStyle/>
        <a:p>
          <a:r>
            <a:rPr lang="en-US"/>
            <a:t>Progress Reviews </a:t>
          </a:r>
        </a:p>
      </dgm:t>
    </dgm:pt>
    <dgm:pt modelId="{9C0D9FD5-EF33-4FBF-B0EC-D7D40AE939B6}" type="parTrans" cxnId="{7DF1E79F-7768-488A-89DD-70947D7714C4}">
      <dgm:prSet/>
      <dgm:spPr/>
      <dgm:t>
        <a:bodyPr/>
        <a:lstStyle/>
        <a:p>
          <a:endParaRPr lang="en-US"/>
        </a:p>
      </dgm:t>
    </dgm:pt>
    <dgm:pt modelId="{BB8E5C6D-D315-4AB9-9D0A-F610047A9F0A}" type="sibTrans" cxnId="{7DF1E79F-7768-488A-89DD-70947D7714C4}">
      <dgm:prSet/>
      <dgm:spPr/>
      <dgm:t>
        <a:bodyPr/>
        <a:lstStyle/>
        <a:p>
          <a:endParaRPr lang="en-US"/>
        </a:p>
      </dgm:t>
    </dgm:pt>
    <dgm:pt modelId="{6646D146-07D2-475A-B7ED-D1EC7B78BB1B}">
      <dgm:prSet/>
      <dgm:spPr/>
      <dgm:t>
        <a:bodyPr/>
        <a:lstStyle/>
        <a:p>
          <a:r>
            <a:rPr lang="en-US"/>
            <a:t>Professional Development</a:t>
          </a:r>
        </a:p>
      </dgm:t>
    </dgm:pt>
    <dgm:pt modelId="{B37A37F4-241D-45F5-9FF7-2E689112F052}" type="parTrans" cxnId="{5D42490E-B4EA-4D1B-80C4-B06977CE04B4}">
      <dgm:prSet/>
      <dgm:spPr/>
      <dgm:t>
        <a:bodyPr/>
        <a:lstStyle/>
        <a:p>
          <a:endParaRPr lang="en-US"/>
        </a:p>
      </dgm:t>
    </dgm:pt>
    <dgm:pt modelId="{B0FF20FE-EFC8-4953-86E5-29D9B9134E8B}" type="sibTrans" cxnId="{5D42490E-B4EA-4D1B-80C4-B06977CE04B4}">
      <dgm:prSet/>
      <dgm:spPr/>
      <dgm:t>
        <a:bodyPr/>
        <a:lstStyle/>
        <a:p>
          <a:endParaRPr lang="en-US"/>
        </a:p>
      </dgm:t>
    </dgm:pt>
    <dgm:pt modelId="{8B17DD45-74E3-4FBF-9305-E20D2F7D57BB}" type="pres">
      <dgm:prSet presAssocID="{4CCF7130-E6DB-48B6-B629-1D3798629EA8}" presName="cycle" presStyleCnt="0">
        <dgm:presLayoutVars>
          <dgm:dir/>
          <dgm:resizeHandles val="exact"/>
        </dgm:presLayoutVars>
      </dgm:prSet>
      <dgm:spPr/>
    </dgm:pt>
    <dgm:pt modelId="{F200F092-9DF6-49DB-8053-ED3DE5022E8E}" type="pres">
      <dgm:prSet presAssocID="{3096FEE7-5583-4D06-9D55-608C66949B89}" presName="node" presStyleLbl="node1" presStyleIdx="0" presStyleCnt="5">
        <dgm:presLayoutVars>
          <dgm:bulletEnabled val="1"/>
        </dgm:presLayoutVars>
      </dgm:prSet>
      <dgm:spPr/>
    </dgm:pt>
    <dgm:pt modelId="{FBDD5198-D12C-4239-9D3E-058ADE6F3F51}" type="pres">
      <dgm:prSet presAssocID="{2C6DB941-7BCB-4051-A870-6D6BE8E5AF44}" presName="sibTrans" presStyleLbl="sibTrans2D1" presStyleIdx="0" presStyleCnt="5"/>
      <dgm:spPr/>
    </dgm:pt>
    <dgm:pt modelId="{35B622A0-B2E7-4678-ACF8-CBDEA8B3DC91}" type="pres">
      <dgm:prSet presAssocID="{2C6DB941-7BCB-4051-A870-6D6BE8E5AF44}" presName="connectorText" presStyleLbl="sibTrans2D1" presStyleIdx="0" presStyleCnt="5"/>
      <dgm:spPr/>
    </dgm:pt>
    <dgm:pt modelId="{EF364EF3-D0D1-4AC3-8316-14250D38DBEC}" type="pres">
      <dgm:prSet presAssocID="{A6AF0BB1-D3CA-4A85-AE45-E6E7C50BAAA5}" presName="node" presStyleLbl="node1" presStyleIdx="1" presStyleCnt="5">
        <dgm:presLayoutVars>
          <dgm:bulletEnabled val="1"/>
        </dgm:presLayoutVars>
      </dgm:prSet>
      <dgm:spPr/>
    </dgm:pt>
    <dgm:pt modelId="{117C826E-A1DB-4EE9-AF21-864C528B240E}" type="pres">
      <dgm:prSet presAssocID="{CE4BE443-CE62-47A3-B4BB-CD296BE69471}" presName="sibTrans" presStyleLbl="sibTrans2D1" presStyleIdx="1" presStyleCnt="5"/>
      <dgm:spPr/>
    </dgm:pt>
    <dgm:pt modelId="{0F122117-5916-4205-9C45-B81755FCA7C9}" type="pres">
      <dgm:prSet presAssocID="{CE4BE443-CE62-47A3-B4BB-CD296BE69471}" presName="connectorText" presStyleLbl="sibTrans2D1" presStyleIdx="1" presStyleCnt="5"/>
      <dgm:spPr/>
    </dgm:pt>
    <dgm:pt modelId="{23D3A1BD-EBDD-46A5-93A9-EDEF75A89532}" type="pres">
      <dgm:prSet presAssocID="{F0178889-D428-4DFB-B3AF-0CF0316474F4}" presName="node" presStyleLbl="node1" presStyleIdx="2" presStyleCnt="5">
        <dgm:presLayoutVars>
          <dgm:bulletEnabled val="1"/>
        </dgm:presLayoutVars>
      </dgm:prSet>
      <dgm:spPr/>
    </dgm:pt>
    <dgm:pt modelId="{B5B7795C-CC4A-423F-AF87-83DDB18FB855}" type="pres">
      <dgm:prSet presAssocID="{8D83B195-8EDE-40C8-8AE7-CF1FBB09FF2B}" presName="sibTrans" presStyleLbl="sibTrans2D1" presStyleIdx="2" presStyleCnt="5"/>
      <dgm:spPr/>
    </dgm:pt>
    <dgm:pt modelId="{BEF8BB43-F91A-4515-8E3A-0BAC205B4ED5}" type="pres">
      <dgm:prSet presAssocID="{8D83B195-8EDE-40C8-8AE7-CF1FBB09FF2B}" presName="connectorText" presStyleLbl="sibTrans2D1" presStyleIdx="2" presStyleCnt="5"/>
      <dgm:spPr/>
    </dgm:pt>
    <dgm:pt modelId="{7F1DC051-49B7-49C1-830B-B19D843DA818}" type="pres">
      <dgm:prSet presAssocID="{2D1CE694-1BC2-4D4D-92C1-47DD231B3001}" presName="node" presStyleLbl="node1" presStyleIdx="3" presStyleCnt="5">
        <dgm:presLayoutVars>
          <dgm:bulletEnabled val="1"/>
        </dgm:presLayoutVars>
      </dgm:prSet>
      <dgm:spPr/>
    </dgm:pt>
    <dgm:pt modelId="{FAE57605-1D6A-4FDD-85C0-E6B7BEF5B49E}" type="pres">
      <dgm:prSet presAssocID="{BB8E5C6D-D315-4AB9-9D0A-F610047A9F0A}" presName="sibTrans" presStyleLbl="sibTrans2D1" presStyleIdx="3" presStyleCnt="5"/>
      <dgm:spPr/>
    </dgm:pt>
    <dgm:pt modelId="{236314A3-9DCD-45E6-85D4-B0033B6F95D0}" type="pres">
      <dgm:prSet presAssocID="{BB8E5C6D-D315-4AB9-9D0A-F610047A9F0A}" presName="connectorText" presStyleLbl="sibTrans2D1" presStyleIdx="3" presStyleCnt="5"/>
      <dgm:spPr/>
    </dgm:pt>
    <dgm:pt modelId="{D5AA8369-74C5-40A0-990F-B95161C6FA09}" type="pres">
      <dgm:prSet presAssocID="{6646D146-07D2-475A-B7ED-D1EC7B78BB1B}" presName="node" presStyleLbl="node1" presStyleIdx="4" presStyleCnt="5">
        <dgm:presLayoutVars>
          <dgm:bulletEnabled val="1"/>
        </dgm:presLayoutVars>
      </dgm:prSet>
      <dgm:spPr/>
    </dgm:pt>
    <dgm:pt modelId="{5C170EA5-430F-4F0A-87B3-AD7793B6F597}" type="pres">
      <dgm:prSet presAssocID="{B0FF20FE-EFC8-4953-86E5-29D9B9134E8B}" presName="sibTrans" presStyleLbl="sibTrans2D1" presStyleIdx="4" presStyleCnt="5"/>
      <dgm:spPr/>
    </dgm:pt>
    <dgm:pt modelId="{5F24CB38-A3D5-473E-9917-BE5385FC280C}" type="pres">
      <dgm:prSet presAssocID="{B0FF20FE-EFC8-4953-86E5-29D9B9134E8B}" presName="connectorText" presStyleLbl="sibTrans2D1" presStyleIdx="4" presStyleCnt="5"/>
      <dgm:spPr/>
    </dgm:pt>
  </dgm:ptLst>
  <dgm:cxnLst>
    <dgm:cxn modelId="{AD67A000-CC4D-40AB-996B-448F1CFD8F23}" type="presOf" srcId="{2C6DB941-7BCB-4051-A870-6D6BE8E5AF44}" destId="{35B622A0-B2E7-4678-ACF8-CBDEA8B3DC91}" srcOrd="1" destOrd="0" presId="urn:microsoft.com/office/officeart/2005/8/layout/cycle2"/>
    <dgm:cxn modelId="{5D42490E-B4EA-4D1B-80C4-B06977CE04B4}" srcId="{4CCF7130-E6DB-48B6-B629-1D3798629EA8}" destId="{6646D146-07D2-475A-B7ED-D1EC7B78BB1B}" srcOrd="4" destOrd="0" parTransId="{B37A37F4-241D-45F5-9FF7-2E689112F052}" sibTransId="{B0FF20FE-EFC8-4953-86E5-29D9B9134E8B}"/>
    <dgm:cxn modelId="{3FBBE516-F1DA-4F38-8569-1031DE847675}" type="presOf" srcId="{2D1CE694-1BC2-4D4D-92C1-47DD231B3001}" destId="{7F1DC051-49B7-49C1-830B-B19D843DA818}" srcOrd="0" destOrd="0" presId="urn:microsoft.com/office/officeart/2005/8/layout/cycle2"/>
    <dgm:cxn modelId="{C43DD13A-53BA-4DC2-A0A2-EE13C74E566E}" type="presOf" srcId="{3096FEE7-5583-4D06-9D55-608C66949B89}" destId="{F200F092-9DF6-49DB-8053-ED3DE5022E8E}" srcOrd="0" destOrd="0" presId="urn:microsoft.com/office/officeart/2005/8/layout/cycle2"/>
    <dgm:cxn modelId="{E1D8055B-A98B-477E-A5D0-B70B334DBAB7}" srcId="{4CCF7130-E6DB-48B6-B629-1D3798629EA8}" destId="{F0178889-D428-4DFB-B3AF-0CF0316474F4}" srcOrd="2" destOrd="0" parTransId="{AD25F96F-FE91-44A5-9793-7BEF1228A789}" sibTransId="{8D83B195-8EDE-40C8-8AE7-CF1FBB09FF2B}"/>
    <dgm:cxn modelId="{55ABC842-EFA4-4249-8C92-83785116D688}" type="presOf" srcId="{BB8E5C6D-D315-4AB9-9D0A-F610047A9F0A}" destId="{FAE57605-1D6A-4FDD-85C0-E6B7BEF5B49E}" srcOrd="0" destOrd="0" presId="urn:microsoft.com/office/officeart/2005/8/layout/cycle2"/>
    <dgm:cxn modelId="{94116B65-FB0D-4690-AA1E-5821A1AF9778}" type="presOf" srcId="{CE4BE443-CE62-47A3-B4BB-CD296BE69471}" destId="{0F122117-5916-4205-9C45-B81755FCA7C9}" srcOrd="1" destOrd="0" presId="urn:microsoft.com/office/officeart/2005/8/layout/cycle2"/>
    <dgm:cxn modelId="{A0D04C6A-F0D3-4EA9-AE90-75CCFAA06022}" type="presOf" srcId="{B0FF20FE-EFC8-4953-86E5-29D9B9134E8B}" destId="{5F24CB38-A3D5-473E-9917-BE5385FC280C}" srcOrd="1" destOrd="0" presId="urn:microsoft.com/office/officeart/2005/8/layout/cycle2"/>
    <dgm:cxn modelId="{F17F554F-03A0-4CE1-8079-B1CE331431C9}" type="presOf" srcId="{2C6DB941-7BCB-4051-A870-6D6BE8E5AF44}" destId="{FBDD5198-D12C-4239-9D3E-058ADE6F3F51}" srcOrd="0" destOrd="0" presId="urn:microsoft.com/office/officeart/2005/8/layout/cycle2"/>
    <dgm:cxn modelId="{3BDE6B53-5558-4E87-8869-20D59A0ACED3}" type="presOf" srcId="{8D83B195-8EDE-40C8-8AE7-CF1FBB09FF2B}" destId="{BEF8BB43-F91A-4515-8E3A-0BAC205B4ED5}" srcOrd="1" destOrd="0" presId="urn:microsoft.com/office/officeart/2005/8/layout/cycle2"/>
    <dgm:cxn modelId="{20748479-9CE4-445D-9CD1-B32050BE10A9}" type="presOf" srcId="{F0178889-D428-4DFB-B3AF-0CF0316474F4}" destId="{23D3A1BD-EBDD-46A5-93A9-EDEF75A89532}" srcOrd="0" destOrd="0" presId="urn:microsoft.com/office/officeart/2005/8/layout/cycle2"/>
    <dgm:cxn modelId="{6C6BB78A-E709-44C1-98FD-43A400CB75BA}" type="presOf" srcId="{8D83B195-8EDE-40C8-8AE7-CF1FBB09FF2B}" destId="{B5B7795C-CC4A-423F-AF87-83DDB18FB855}" srcOrd="0" destOrd="0" presId="urn:microsoft.com/office/officeart/2005/8/layout/cycle2"/>
    <dgm:cxn modelId="{7DF1E79F-7768-488A-89DD-70947D7714C4}" srcId="{4CCF7130-E6DB-48B6-B629-1D3798629EA8}" destId="{2D1CE694-1BC2-4D4D-92C1-47DD231B3001}" srcOrd="3" destOrd="0" parTransId="{9C0D9FD5-EF33-4FBF-B0EC-D7D40AE939B6}" sibTransId="{BB8E5C6D-D315-4AB9-9D0A-F610047A9F0A}"/>
    <dgm:cxn modelId="{29A0FAA2-E3D3-4601-9149-48A84143E9E0}" type="presOf" srcId="{B0FF20FE-EFC8-4953-86E5-29D9B9134E8B}" destId="{5C170EA5-430F-4F0A-87B3-AD7793B6F597}" srcOrd="0" destOrd="0" presId="urn:microsoft.com/office/officeart/2005/8/layout/cycle2"/>
    <dgm:cxn modelId="{52B271A4-0B0D-472E-9E50-1FC86105A058}" type="presOf" srcId="{6646D146-07D2-475A-B7ED-D1EC7B78BB1B}" destId="{D5AA8369-74C5-40A0-990F-B95161C6FA09}" srcOrd="0" destOrd="0" presId="urn:microsoft.com/office/officeart/2005/8/layout/cycle2"/>
    <dgm:cxn modelId="{5BC8FCA6-019A-4286-A658-349ECDE66DDB}" srcId="{4CCF7130-E6DB-48B6-B629-1D3798629EA8}" destId="{3096FEE7-5583-4D06-9D55-608C66949B89}" srcOrd="0" destOrd="0" parTransId="{F4B7B88C-9088-425F-B54E-7E554D44CB49}" sibTransId="{2C6DB941-7BCB-4051-A870-6D6BE8E5AF44}"/>
    <dgm:cxn modelId="{FB0586B0-9F8E-4290-BAB9-EC33EC4DEDA0}" type="presOf" srcId="{BB8E5C6D-D315-4AB9-9D0A-F610047A9F0A}" destId="{236314A3-9DCD-45E6-85D4-B0033B6F95D0}" srcOrd="1" destOrd="0" presId="urn:microsoft.com/office/officeart/2005/8/layout/cycle2"/>
    <dgm:cxn modelId="{7BA879B9-9E05-4812-81CE-0A81C86D77A0}" srcId="{4CCF7130-E6DB-48B6-B629-1D3798629EA8}" destId="{A6AF0BB1-D3CA-4A85-AE45-E6E7C50BAAA5}" srcOrd="1" destOrd="0" parTransId="{5EC21FAD-121D-4383-A402-3963F6FA9230}" sibTransId="{CE4BE443-CE62-47A3-B4BB-CD296BE69471}"/>
    <dgm:cxn modelId="{22B832BB-DF3D-4DF4-A603-16BE7447F44B}" type="presOf" srcId="{A6AF0BB1-D3CA-4A85-AE45-E6E7C50BAAA5}" destId="{EF364EF3-D0D1-4AC3-8316-14250D38DBEC}" srcOrd="0" destOrd="0" presId="urn:microsoft.com/office/officeart/2005/8/layout/cycle2"/>
    <dgm:cxn modelId="{F2571ADC-6A44-49E2-AF6A-687761165B75}" type="presOf" srcId="{4CCF7130-E6DB-48B6-B629-1D3798629EA8}" destId="{8B17DD45-74E3-4FBF-9305-E20D2F7D57BB}" srcOrd="0" destOrd="0" presId="urn:microsoft.com/office/officeart/2005/8/layout/cycle2"/>
    <dgm:cxn modelId="{71AA48FF-F152-40D6-B6E6-0A3BE2C7276A}" type="presOf" srcId="{CE4BE443-CE62-47A3-B4BB-CD296BE69471}" destId="{117C826E-A1DB-4EE9-AF21-864C528B240E}" srcOrd="0" destOrd="0" presId="urn:microsoft.com/office/officeart/2005/8/layout/cycle2"/>
    <dgm:cxn modelId="{E991C3EA-70FA-4E84-B437-37797CFFE78A}" type="presParOf" srcId="{8B17DD45-74E3-4FBF-9305-E20D2F7D57BB}" destId="{F200F092-9DF6-49DB-8053-ED3DE5022E8E}" srcOrd="0" destOrd="0" presId="urn:microsoft.com/office/officeart/2005/8/layout/cycle2"/>
    <dgm:cxn modelId="{8360BB1E-BF22-41D5-A8A8-01A4A5496094}" type="presParOf" srcId="{8B17DD45-74E3-4FBF-9305-E20D2F7D57BB}" destId="{FBDD5198-D12C-4239-9D3E-058ADE6F3F51}" srcOrd="1" destOrd="0" presId="urn:microsoft.com/office/officeart/2005/8/layout/cycle2"/>
    <dgm:cxn modelId="{07B55F27-A84A-4624-913B-7A2BE345FFFD}" type="presParOf" srcId="{FBDD5198-D12C-4239-9D3E-058ADE6F3F51}" destId="{35B622A0-B2E7-4678-ACF8-CBDEA8B3DC91}" srcOrd="0" destOrd="0" presId="urn:microsoft.com/office/officeart/2005/8/layout/cycle2"/>
    <dgm:cxn modelId="{DC1FFBE5-5C5D-4BF1-A977-F3068DC9DE5A}" type="presParOf" srcId="{8B17DD45-74E3-4FBF-9305-E20D2F7D57BB}" destId="{EF364EF3-D0D1-4AC3-8316-14250D38DBEC}" srcOrd="2" destOrd="0" presId="urn:microsoft.com/office/officeart/2005/8/layout/cycle2"/>
    <dgm:cxn modelId="{ED7FB35E-21D7-415A-A18F-3E4B5B00C9CB}" type="presParOf" srcId="{8B17DD45-74E3-4FBF-9305-E20D2F7D57BB}" destId="{117C826E-A1DB-4EE9-AF21-864C528B240E}" srcOrd="3" destOrd="0" presId="urn:microsoft.com/office/officeart/2005/8/layout/cycle2"/>
    <dgm:cxn modelId="{D9A34081-8137-4EB6-8F42-803681D7E88A}" type="presParOf" srcId="{117C826E-A1DB-4EE9-AF21-864C528B240E}" destId="{0F122117-5916-4205-9C45-B81755FCA7C9}" srcOrd="0" destOrd="0" presId="urn:microsoft.com/office/officeart/2005/8/layout/cycle2"/>
    <dgm:cxn modelId="{5570B02F-1397-4259-B235-BB3A25A5395A}" type="presParOf" srcId="{8B17DD45-74E3-4FBF-9305-E20D2F7D57BB}" destId="{23D3A1BD-EBDD-46A5-93A9-EDEF75A89532}" srcOrd="4" destOrd="0" presId="urn:microsoft.com/office/officeart/2005/8/layout/cycle2"/>
    <dgm:cxn modelId="{91E49659-0C85-4E1C-A3E6-59EF67A90BEC}" type="presParOf" srcId="{8B17DD45-74E3-4FBF-9305-E20D2F7D57BB}" destId="{B5B7795C-CC4A-423F-AF87-83DDB18FB855}" srcOrd="5" destOrd="0" presId="urn:microsoft.com/office/officeart/2005/8/layout/cycle2"/>
    <dgm:cxn modelId="{56309630-ACB2-4206-B949-CD3FFD8A4D60}" type="presParOf" srcId="{B5B7795C-CC4A-423F-AF87-83DDB18FB855}" destId="{BEF8BB43-F91A-4515-8E3A-0BAC205B4ED5}" srcOrd="0" destOrd="0" presId="urn:microsoft.com/office/officeart/2005/8/layout/cycle2"/>
    <dgm:cxn modelId="{3F7BEAB0-E2B8-4D73-A238-3DD720F65E85}" type="presParOf" srcId="{8B17DD45-74E3-4FBF-9305-E20D2F7D57BB}" destId="{7F1DC051-49B7-49C1-830B-B19D843DA818}" srcOrd="6" destOrd="0" presId="urn:microsoft.com/office/officeart/2005/8/layout/cycle2"/>
    <dgm:cxn modelId="{745D3663-C158-46A3-BA95-9A0EF058C147}" type="presParOf" srcId="{8B17DD45-74E3-4FBF-9305-E20D2F7D57BB}" destId="{FAE57605-1D6A-4FDD-85C0-E6B7BEF5B49E}" srcOrd="7" destOrd="0" presId="urn:microsoft.com/office/officeart/2005/8/layout/cycle2"/>
    <dgm:cxn modelId="{206BFDD7-437D-434A-BC69-C2BC0EC67695}" type="presParOf" srcId="{FAE57605-1D6A-4FDD-85C0-E6B7BEF5B49E}" destId="{236314A3-9DCD-45E6-85D4-B0033B6F95D0}" srcOrd="0" destOrd="0" presId="urn:microsoft.com/office/officeart/2005/8/layout/cycle2"/>
    <dgm:cxn modelId="{C3D43EDD-059B-4EE4-B0D5-D273988B68CF}" type="presParOf" srcId="{8B17DD45-74E3-4FBF-9305-E20D2F7D57BB}" destId="{D5AA8369-74C5-40A0-990F-B95161C6FA09}" srcOrd="8" destOrd="0" presId="urn:microsoft.com/office/officeart/2005/8/layout/cycle2"/>
    <dgm:cxn modelId="{46E59130-D35B-4AE7-9E5D-599BFA4939C2}" type="presParOf" srcId="{8B17DD45-74E3-4FBF-9305-E20D2F7D57BB}" destId="{5C170EA5-430F-4F0A-87B3-AD7793B6F597}" srcOrd="9" destOrd="0" presId="urn:microsoft.com/office/officeart/2005/8/layout/cycle2"/>
    <dgm:cxn modelId="{B89B50A5-F6B5-48FB-B46F-0DFBB01D5C9E}" type="presParOf" srcId="{5C170EA5-430F-4F0A-87B3-AD7793B6F597}" destId="{5F24CB38-A3D5-473E-9917-BE5385FC280C}"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8786F0D-E372-4C94-9992-75697301EEA6}" type="doc">
      <dgm:prSet loTypeId="urn:microsoft.com/office/officeart/2005/8/layout/default" loCatId="list" qsTypeId="urn:microsoft.com/office/officeart/2005/8/quickstyle/simple5" qsCatId="simple" csTypeId="urn:microsoft.com/office/officeart/2005/8/colors/colorful1" csCatId="colorful" phldr="1"/>
      <dgm:spPr/>
      <dgm:t>
        <a:bodyPr/>
        <a:lstStyle/>
        <a:p>
          <a:endParaRPr lang="en-US"/>
        </a:p>
      </dgm:t>
    </dgm:pt>
    <dgm:pt modelId="{05AD066C-F7E5-4370-B0D7-375FAE6EEF77}">
      <dgm:prSet/>
      <dgm:spPr/>
      <dgm:t>
        <a:bodyPr/>
        <a:lstStyle/>
        <a:p>
          <a:r>
            <a:rPr lang="en-US"/>
            <a:t> Indicators 4, 9, &amp; 10    </a:t>
          </a:r>
        </a:p>
        <a:p>
          <a:r>
            <a:rPr lang="en-US"/>
            <a:t>  Due December 31</a:t>
          </a:r>
          <a:r>
            <a:rPr lang="en-US" baseline="30000"/>
            <a:t>st</a:t>
          </a:r>
          <a:r>
            <a:rPr lang="en-US"/>
            <a:t>	   </a:t>
          </a:r>
        </a:p>
      </dgm:t>
    </dgm:pt>
    <dgm:pt modelId="{D7932BC3-6946-45FF-8959-81BF3B0197B5}" type="parTrans" cxnId="{E0D20518-0D7F-4F11-8897-19A2DFC05151}">
      <dgm:prSet/>
      <dgm:spPr/>
      <dgm:t>
        <a:bodyPr/>
        <a:lstStyle/>
        <a:p>
          <a:endParaRPr lang="en-US"/>
        </a:p>
      </dgm:t>
    </dgm:pt>
    <dgm:pt modelId="{73D3B0D6-E8FB-4A07-A5AA-BD6BF44C51E8}" type="sibTrans" cxnId="{E0D20518-0D7F-4F11-8897-19A2DFC05151}">
      <dgm:prSet/>
      <dgm:spPr/>
      <dgm:t>
        <a:bodyPr/>
        <a:lstStyle/>
        <a:p>
          <a:endParaRPr lang="en-US"/>
        </a:p>
      </dgm:t>
    </dgm:pt>
    <dgm:pt modelId="{D5336BF6-4A99-4EFB-A851-7F73112C72C7}">
      <dgm:prSet/>
      <dgm:spPr/>
      <dgm:t>
        <a:bodyPr/>
        <a:lstStyle/>
        <a:p>
          <a:r>
            <a:rPr lang="en-US"/>
            <a:t>2</a:t>
          </a:r>
          <a:r>
            <a:rPr lang="en-US" baseline="30000"/>
            <a:t>nd</a:t>
          </a:r>
          <a:r>
            <a:rPr lang="en-US"/>
            <a:t> Progress Review  &amp; Professional Development</a:t>
          </a:r>
        </a:p>
        <a:p>
          <a:r>
            <a:rPr lang="en-US"/>
            <a:t> Due May 31st</a:t>
          </a:r>
        </a:p>
      </dgm:t>
    </dgm:pt>
    <dgm:pt modelId="{42F8B946-12DC-4DA1-9C73-68F4EA4490F6}" type="parTrans" cxnId="{30E30951-5CAD-4A16-BA3A-FF3667D40158}">
      <dgm:prSet/>
      <dgm:spPr/>
      <dgm:t>
        <a:bodyPr/>
        <a:lstStyle/>
        <a:p>
          <a:endParaRPr lang="en-US"/>
        </a:p>
      </dgm:t>
    </dgm:pt>
    <dgm:pt modelId="{E3F2AAD5-8505-4FA2-92DC-1FFAA1FF8726}" type="sibTrans" cxnId="{30E30951-5CAD-4A16-BA3A-FF3667D40158}">
      <dgm:prSet/>
      <dgm:spPr/>
      <dgm:t>
        <a:bodyPr/>
        <a:lstStyle/>
        <a:p>
          <a:endParaRPr lang="en-US"/>
        </a:p>
      </dgm:t>
    </dgm:pt>
    <dgm:pt modelId="{374D163E-309A-4C67-AA92-2E5A6DAC8E61}">
      <dgm:prSet/>
      <dgm:spPr/>
      <dgm:t>
        <a:bodyPr/>
        <a:lstStyle/>
        <a:p>
          <a:r>
            <a:rPr lang="en-US"/>
            <a:t>1</a:t>
          </a:r>
          <a:r>
            <a:rPr lang="en-US" baseline="30000"/>
            <a:t>st</a:t>
          </a:r>
          <a:r>
            <a:rPr lang="en-US"/>
            <a:t> Progress Review </a:t>
          </a:r>
        </a:p>
        <a:p>
          <a:r>
            <a:rPr lang="en-US"/>
            <a:t>Due March 31st   </a:t>
          </a:r>
        </a:p>
      </dgm:t>
    </dgm:pt>
    <dgm:pt modelId="{BCAC7085-9F93-475E-A950-AD9A434C5980}" type="sibTrans" cxnId="{9C09FB1D-FCA3-425D-BB2A-5D2E26A5EB4E}">
      <dgm:prSet/>
      <dgm:spPr/>
      <dgm:t>
        <a:bodyPr/>
        <a:lstStyle/>
        <a:p>
          <a:endParaRPr lang="en-US"/>
        </a:p>
      </dgm:t>
    </dgm:pt>
    <dgm:pt modelId="{5819ECD9-2B39-490F-BE41-9161583A6130}" type="parTrans" cxnId="{9C09FB1D-FCA3-425D-BB2A-5D2E26A5EB4E}">
      <dgm:prSet/>
      <dgm:spPr/>
      <dgm:t>
        <a:bodyPr/>
        <a:lstStyle/>
        <a:p>
          <a:endParaRPr lang="en-US"/>
        </a:p>
      </dgm:t>
    </dgm:pt>
    <dgm:pt modelId="{2F70952B-0F39-468D-ACCD-70BB95FC8073}">
      <dgm:prSet/>
      <dgm:spPr/>
      <dgm:t>
        <a:bodyPr/>
        <a:lstStyle/>
        <a:p>
          <a:r>
            <a:rPr lang="en-US"/>
            <a:t>Indicators 11, 12, &amp; 13 </a:t>
          </a:r>
        </a:p>
        <a:p>
          <a:r>
            <a:rPr lang="en-US"/>
            <a:t>Indicators 1 &amp; 2, 3, 7 </a:t>
          </a:r>
        </a:p>
        <a:p>
          <a:r>
            <a:rPr lang="en-US"/>
            <a:t>&amp; Fiscal  </a:t>
          </a:r>
        </a:p>
        <a:p>
          <a:r>
            <a:rPr lang="en-US"/>
            <a:t>Due January 12</a:t>
          </a:r>
          <a:r>
            <a:rPr lang="en-US" baseline="30000"/>
            <a:t>th</a:t>
          </a:r>
          <a:r>
            <a:rPr lang="en-US"/>
            <a:t>    </a:t>
          </a:r>
        </a:p>
      </dgm:t>
    </dgm:pt>
    <dgm:pt modelId="{7C0DB87C-1884-46CC-9D2B-8AF6C60CAF37}" type="sibTrans" cxnId="{4964435B-C6FF-4301-9953-CA10E68048FF}">
      <dgm:prSet/>
      <dgm:spPr/>
      <dgm:t>
        <a:bodyPr/>
        <a:lstStyle/>
        <a:p>
          <a:endParaRPr lang="en-US"/>
        </a:p>
      </dgm:t>
    </dgm:pt>
    <dgm:pt modelId="{D943B59B-C3D7-4322-A574-2596715E105D}" type="parTrans" cxnId="{4964435B-C6FF-4301-9953-CA10E68048FF}">
      <dgm:prSet/>
      <dgm:spPr/>
      <dgm:t>
        <a:bodyPr/>
        <a:lstStyle/>
        <a:p>
          <a:endParaRPr lang="en-US"/>
        </a:p>
      </dgm:t>
    </dgm:pt>
    <dgm:pt modelId="{C148BBE1-A85F-4F74-AA2C-433930BE51F9}" type="pres">
      <dgm:prSet presAssocID="{F8786F0D-E372-4C94-9992-75697301EEA6}" presName="diagram" presStyleCnt="0">
        <dgm:presLayoutVars>
          <dgm:dir/>
          <dgm:resizeHandles val="exact"/>
        </dgm:presLayoutVars>
      </dgm:prSet>
      <dgm:spPr/>
    </dgm:pt>
    <dgm:pt modelId="{F100D545-148B-4DD1-AAE1-B7479B24C703}" type="pres">
      <dgm:prSet presAssocID="{05AD066C-F7E5-4370-B0D7-375FAE6EEF77}" presName="node" presStyleLbl="node1" presStyleIdx="0" presStyleCnt="4">
        <dgm:presLayoutVars>
          <dgm:bulletEnabled val="1"/>
        </dgm:presLayoutVars>
      </dgm:prSet>
      <dgm:spPr/>
    </dgm:pt>
    <dgm:pt modelId="{342F71AD-C374-46FF-A6FD-5A06D4A36D81}" type="pres">
      <dgm:prSet presAssocID="{73D3B0D6-E8FB-4A07-A5AA-BD6BF44C51E8}" presName="sibTrans" presStyleCnt="0"/>
      <dgm:spPr/>
    </dgm:pt>
    <dgm:pt modelId="{92B0A5BE-5FB0-4BAD-8596-C7539EDD268F}" type="pres">
      <dgm:prSet presAssocID="{2F70952B-0F39-468D-ACCD-70BB95FC8073}" presName="node" presStyleLbl="node1" presStyleIdx="1" presStyleCnt="4">
        <dgm:presLayoutVars>
          <dgm:bulletEnabled val="1"/>
        </dgm:presLayoutVars>
      </dgm:prSet>
      <dgm:spPr/>
    </dgm:pt>
    <dgm:pt modelId="{B636EEE4-465F-4208-9C62-025A3CE4D77E}" type="pres">
      <dgm:prSet presAssocID="{7C0DB87C-1884-46CC-9D2B-8AF6C60CAF37}" presName="sibTrans" presStyleCnt="0"/>
      <dgm:spPr/>
    </dgm:pt>
    <dgm:pt modelId="{D4C06B3D-7CB6-46CC-BD6F-8FB76CBF841E}" type="pres">
      <dgm:prSet presAssocID="{374D163E-309A-4C67-AA92-2E5A6DAC8E61}" presName="node" presStyleLbl="node1" presStyleIdx="2" presStyleCnt="4">
        <dgm:presLayoutVars>
          <dgm:bulletEnabled val="1"/>
        </dgm:presLayoutVars>
      </dgm:prSet>
      <dgm:spPr/>
    </dgm:pt>
    <dgm:pt modelId="{769F8F28-2A85-4BCF-845D-406B1548160B}" type="pres">
      <dgm:prSet presAssocID="{BCAC7085-9F93-475E-A950-AD9A434C5980}" presName="sibTrans" presStyleCnt="0"/>
      <dgm:spPr/>
    </dgm:pt>
    <dgm:pt modelId="{1C005322-89D5-4BA3-828A-B75A7D1E986C}" type="pres">
      <dgm:prSet presAssocID="{D5336BF6-4A99-4EFB-A851-7F73112C72C7}" presName="node" presStyleLbl="node1" presStyleIdx="3" presStyleCnt="4">
        <dgm:presLayoutVars>
          <dgm:bulletEnabled val="1"/>
        </dgm:presLayoutVars>
      </dgm:prSet>
      <dgm:spPr/>
    </dgm:pt>
  </dgm:ptLst>
  <dgm:cxnLst>
    <dgm:cxn modelId="{E0D20518-0D7F-4F11-8897-19A2DFC05151}" srcId="{F8786F0D-E372-4C94-9992-75697301EEA6}" destId="{05AD066C-F7E5-4370-B0D7-375FAE6EEF77}" srcOrd="0" destOrd="0" parTransId="{D7932BC3-6946-45FF-8959-81BF3B0197B5}" sibTransId="{73D3B0D6-E8FB-4A07-A5AA-BD6BF44C51E8}"/>
    <dgm:cxn modelId="{9C09FB1D-FCA3-425D-BB2A-5D2E26A5EB4E}" srcId="{F8786F0D-E372-4C94-9992-75697301EEA6}" destId="{374D163E-309A-4C67-AA92-2E5A6DAC8E61}" srcOrd="2" destOrd="0" parTransId="{5819ECD9-2B39-490F-BE41-9161583A6130}" sibTransId="{BCAC7085-9F93-475E-A950-AD9A434C5980}"/>
    <dgm:cxn modelId="{4964435B-C6FF-4301-9953-CA10E68048FF}" srcId="{F8786F0D-E372-4C94-9992-75697301EEA6}" destId="{2F70952B-0F39-468D-ACCD-70BB95FC8073}" srcOrd="1" destOrd="0" parTransId="{D943B59B-C3D7-4322-A574-2596715E105D}" sibTransId="{7C0DB87C-1884-46CC-9D2B-8AF6C60CAF37}"/>
    <dgm:cxn modelId="{30E30951-5CAD-4A16-BA3A-FF3667D40158}" srcId="{F8786F0D-E372-4C94-9992-75697301EEA6}" destId="{D5336BF6-4A99-4EFB-A851-7F73112C72C7}" srcOrd="3" destOrd="0" parTransId="{42F8B946-12DC-4DA1-9C73-68F4EA4490F6}" sibTransId="{E3F2AAD5-8505-4FA2-92DC-1FFAA1FF8726}"/>
    <dgm:cxn modelId="{31F8A389-46AE-478B-83B9-506E4218580C}" type="presOf" srcId="{374D163E-309A-4C67-AA92-2E5A6DAC8E61}" destId="{D4C06B3D-7CB6-46CC-BD6F-8FB76CBF841E}" srcOrd="0" destOrd="0" presId="urn:microsoft.com/office/officeart/2005/8/layout/default"/>
    <dgm:cxn modelId="{3194D39A-75CD-4DC9-94E8-2C559F913E77}" type="presOf" srcId="{05AD066C-F7E5-4370-B0D7-375FAE6EEF77}" destId="{F100D545-148B-4DD1-AAE1-B7479B24C703}" srcOrd="0" destOrd="0" presId="urn:microsoft.com/office/officeart/2005/8/layout/default"/>
    <dgm:cxn modelId="{71AE89E2-0ED6-4BBE-86FB-5103D54C074F}" type="presOf" srcId="{2F70952B-0F39-468D-ACCD-70BB95FC8073}" destId="{92B0A5BE-5FB0-4BAD-8596-C7539EDD268F}" srcOrd="0" destOrd="0" presId="urn:microsoft.com/office/officeart/2005/8/layout/default"/>
    <dgm:cxn modelId="{45F14EEE-2AD2-492D-830B-804A50019FF8}" type="presOf" srcId="{D5336BF6-4A99-4EFB-A851-7F73112C72C7}" destId="{1C005322-89D5-4BA3-828A-B75A7D1E986C}" srcOrd="0" destOrd="0" presId="urn:microsoft.com/office/officeart/2005/8/layout/default"/>
    <dgm:cxn modelId="{46AE2CFC-8075-43B7-90D9-77B12679AC05}" type="presOf" srcId="{F8786F0D-E372-4C94-9992-75697301EEA6}" destId="{C148BBE1-A85F-4F74-AA2C-433930BE51F9}" srcOrd="0" destOrd="0" presId="urn:microsoft.com/office/officeart/2005/8/layout/default"/>
    <dgm:cxn modelId="{F1E97CEB-B404-48AD-B361-1818DEDEB375}" type="presParOf" srcId="{C148BBE1-A85F-4F74-AA2C-433930BE51F9}" destId="{F100D545-148B-4DD1-AAE1-B7479B24C703}" srcOrd="0" destOrd="0" presId="urn:microsoft.com/office/officeart/2005/8/layout/default"/>
    <dgm:cxn modelId="{8BB9BCA5-52F0-4F05-B62E-85D7B06DCDBD}" type="presParOf" srcId="{C148BBE1-A85F-4F74-AA2C-433930BE51F9}" destId="{342F71AD-C374-46FF-A6FD-5A06D4A36D81}" srcOrd="1" destOrd="0" presId="urn:microsoft.com/office/officeart/2005/8/layout/default"/>
    <dgm:cxn modelId="{06391F39-B445-4D20-87D4-EBACD740A225}" type="presParOf" srcId="{C148BBE1-A85F-4F74-AA2C-433930BE51F9}" destId="{92B0A5BE-5FB0-4BAD-8596-C7539EDD268F}" srcOrd="2" destOrd="0" presId="urn:microsoft.com/office/officeart/2005/8/layout/default"/>
    <dgm:cxn modelId="{796DE724-7ECD-4624-AF37-6DE6AEE26A03}" type="presParOf" srcId="{C148BBE1-A85F-4F74-AA2C-433930BE51F9}" destId="{B636EEE4-465F-4208-9C62-025A3CE4D77E}" srcOrd="3" destOrd="0" presId="urn:microsoft.com/office/officeart/2005/8/layout/default"/>
    <dgm:cxn modelId="{A9A4B756-29B8-4319-B299-AE8ECA6035F7}" type="presParOf" srcId="{C148BBE1-A85F-4F74-AA2C-433930BE51F9}" destId="{D4C06B3D-7CB6-46CC-BD6F-8FB76CBF841E}" srcOrd="4" destOrd="0" presId="urn:microsoft.com/office/officeart/2005/8/layout/default"/>
    <dgm:cxn modelId="{570566C5-C0EF-4E9F-9FD4-60CF8B71CFFB}" type="presParOf" srcId="{C148BBE1-A85F-4F74-AA2C-433930BE51F9}" destId="{769F8F28-2A85-4BCF-845D-406B1548160B}" srcOrd="5" destOrd="0" presId="urn:microsoft.com/office/officeart/2005/8/layout/default"/>
    <dgm:cxn modelId="{AFB1FC33-9509-4E10-9D5E-BA66B4803989}" type="presParOf" srcId="{C148BBE1-A85F-4F74-AA2C-433930BE51F9}" destId="{1C005322-89D5-4BA3-828A-B75A7D1E986C}" srcOrd="6"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EF46E2-87A5-414F-A75F-E6A89CDC4BE6}">
      <dsp:nvSpPr>
        <dsp:cNvPr id="0" name=""/>
        <dsp:cNvSpPr/>
      </dsp:nvSpPr>
      <dsp:spPr>
        <a:xfrm>
          <a:off x="0" y="0"/>
          <a:ext cx="8328419" cy="907892"/>
        </a:xfrm>
        <a:prstGeom prst="roundRect">
          <a:avLst>
            <a:gd name="adj" fmla="val 10000"/>
          </a:avLst>
        </a:prstGeom>
        <a:blipFill rotWithShape="0">
          <a:blip xmlns:r="http://schemas.openxmlformats.org/officeDocument/2006/relationships" r:embed="rId1">
            <a:alphaModFix amt="50000"/>
          </a:blip>
          <a:srcRect/>
          <a:stretch>
            <a:fillRect l="-33000" r="-33000"/>
          </a:stretch>
        </a:blip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US" sz="3700" kern="1200" dirty="0"/>
            <a:t> Locating Indicator Toolkits   </a:t>
          </a:r>
        </a:p>
      </dsp:txBody>
      <dsp:txXfrm>
        <a:off x="26591" y="26591"/>
        <a:ext cx="7272016" cy="854710"/>
      </dsp:txXfrm>
    </dsp:sp>
    <dsp:sp modelId="{DE13D48A-129E-4E83-B603-5ED221C0682D}">
      <dsp:nvSpPr>
        <dsp:cNvPr id="0" name=""/>
        <dsp:cNvSpPr/>
      </dsp:nvSpPr>
      <dsp:spPr>
        <a:xfrm>
          <a:off x="697505" y="1072963"/>
          <a:ext cx="8328419" cy="907892"/>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US" sz="3700" kern="1200" dirty="0"/>
            <a:t>Completing Required Activities   </a:t>
          </a:r>
        </a:p>
      </dsp:txBody>
      <dsp:txXfrm>
        <a:off x="724096" y="1099554"/>
        <a:ext cx="6987602" cy="854710"/>
      </dsp:txXfrm>
    </dsp:sp>
    <dsp:sp modelId="{99262A70-67CE-4B33-A856-C62271E0B3D7}">
      <dsp:nvSpPr>
        <dsp:cNvPr id="0" name=""/>
        <dsp:cNvSpPr/>
      </dsp:nvSpPr>
      <dsp:spPr>
        <a:xfrm>
          <a:off x="1384599" y="2145926"/>
          <a:ext cx="8328419" cy="907892"/>
        </a:xfrm>
        <a:prstGeom prst="roundRect">
          <a:avLst>
            <a:gd name="adj" fmla="val 1000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US" sz="3700" kern="1200" dirty="0"/>
            <a:t>Uploading Documentation </a:t>
          </a:r>
        </a:p>
      </dsp:txBody>
      <dsp:txXfrm>
        <a:off x="1411190" y="2172517"/>
        <a:ext cx="6998012" cy="854710"/>
      </dsp:txXfrm>
    </dsp:sp>
    <dsp:sp modelId="{ADA7361D-7C88-43FC-B692-320303DF2EBD}">
      <dsp:nvSpPr>
        <dsp:cNvPr id="0" name=""/>
        <dsp:cNvSpPr/>
      </dsp:nvSpPr>
      <dsp:spPr>
        <a:xfrm>
          <a:off x="2082104" y="3218889"/>
          <a:ext cx="8328419" cy="907892"/>
        </a:xfrm>
        <a:prstGeom prst="roundRect">
          <a:avLst>
            <a:gd name="adj" fmla="val 10000"/>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US" sz="3700" kern="1200" dirty="0"/>
            <a:t>Questions and Answers	</a:t>
          </a:r>
        </a:p>
      </dsp:txBody>
      <dsp:txXfrm>
        <a:off x="2108695" y="3245480"/>
        <a:ext cx="6987602" cy="854710"/>
      </dsp:txXfrm>
    </dsp:sp>
    <dsp:sp modelId="{F50A5588-520B-4E6E-8B28-290E87F9135A}">
      <dsp:nvSpPr>
        <dsp:cNvPr id="0" name=""/>
        <dsp:cNvSpPr/>
      </dsp:nvSpPr>
      <dsp:spPr>
        <a:xfrm>
          <a:off x="7738289" y="695362"/>
          <a:ext cx="590129" cy="590129"/>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7871068" y="695362"/>
        <a:ext cx="324571" cy="444072"/>
      </dsp:txXfrm>
    </dsp:sp>
    <dsp:sp modelId="{2C21EF40-D7ED-49B3-BAAB-AB56CCDCEF02}">
      <dsp:nvSpPr>
        <dsp:cNvPr id="0" name=""/>
        <dsp:cNvSpPr/>
      </dsp:nvSpPr>
      <dsp:spPr>
        <a:xfrm>
          <a:off x="8435794" y="1768326"/>
          <a:ext cx="590129" cy="590129"/>
        </a:xfrm>
        <a:prstGeom prst="downArrow">
          <a:avLst>
            <a:gd name="adj1" fmla="val 55000"/>
            <a:gd name="adj2" fmla="val 45000"/>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8568573" y="1768326"/>
        <a:ext cx="324571" cy="444072"/>
      </dsp:txXfrm>
    </dsp:sp>
    <dsp:sp modelId="{50DA9701-014F-4EE8-9445-181D5AC470AE}">
      <dsp:nvSpPr>
        <dsp:cNvPr id="0" name=""/>
        <dsp:cNvSpPr/>
      </dsp:nvSpPr>
      <dsp:spPr>
        <a:xfrm>
          <a:off x="9122889" y="2841289"/>
          <a:ext cx="590129" cy="590129"/>
        </a:xfrm>
        <a:prstGeom prst="downArrow">
          <a:avLst>
            <a:gd name="adj1" fmla="val 55000"/>
            <a:gd name="adj2" fmla="val 45000"/>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9255668" y="2841289"/>
        <a:ext cx="324571" cy="44407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4955AC-FA3F-4F44-983A-CD343D614A8B}">
      <dsp:nvSpPr>
        <dsp:cNvPr id="0" name=""/>
        <dsp:cNvSpPr/>
      </dsp:nvSpPr>
      <dsp:spPr>
        <a:xfrm>
          <a:off x="0" y="0"/>
          <a:ext cx="8938260" cy="1958102"/>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dirty="0"/>
            <a:t>District Data Determinations are provided annually to identify compliance and performance indicators. </a:t>
          </a:r>
        </a:p>
      </dsp:txBody>
      <dsp:txXfrm>
        <a:off x="57351" y="57351"/>
        <a:ext cx="6914408" cy="1843400"/>
      </dsp:txXfrm>
    </dsp:sp>
    <dsp:sp modelId="{F76DD577-0DA9-40DB-AE53-E9A3655E6491}">
      <dsp:nvSpPr>
        <dsp:cNvPr id="0" name=""/>
        <dsp:cNvSpPr/>
      </dsp:nvSpPr>
      <dsp:spPr>
        <a:xfrm>
          <a:off x="1577339" y="2393235"/>
          <a:ext cx="8938260" cy="1958102"/>
        </a:xfrm>
        <a:prstGeom prst="roundRect">
          <a:avLst>
            <a:gd name="adj" fmla="val 10000"/>
          </a:avLst>
        </a:prstGeom>
        <a:solidFill>
          <a:schemeClr val="accent2">
            <a:hueOff val="-5241897"/>
            <a:satOff val="20501"/>
            <a:lumOff val="2058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dirty="0"/>
            <a:t>Toolkits are designed to guide districts with addressing compliance and performance. </a:t>
          </a:r>
        </a:p>
      </dsp:txBody>
      <dsp:txXfrm>
        <a:off x="1634690" y="2450586"/>
        <a:ext cx="5973451" cy="1843400"/>
      </dsp:txXfrm>
    </dsp:sp>
    <dsp:sp modelId="{4EFB0FEE-6660-4F4D-A2A2-A0881143C60C}">
      <dsp:nvSpPr>
        <dsp:cNvPr id="0" name=""/>
        <dsp:cNvSpPr/>
      </dsp:nvSpPr>
      <dsp:spPr>
        <a:xfrm>
          <a:off x="7665493" y="1539285"/>
          <a:ext cx="1272766" cy="1272766"/>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r>
            <a:rPr lang="en-US" sz="3600" kern="1200"/>
            <a:t>1</a:t>
          </a:r>
        </a:p>
      </dsp:txBody>
      <dsp:txXfrm>
        <a:off x="7951865" y="1539285"/>
        <a:ext cx="700022" cy="95775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36E546-4AF5-4FED-872F-F3D6DC006D43}">
      <dsp:nvSpPr>
        <dsp:cNvPr id="0" name=""/>
        <dsp:cNvSpPr/>
      </dsp:nvSpPr>
      <dsp:spPr>
        <a:xfrm>
          <a:off x="0" y="0"/>
          <a:ext cx="5458837"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B76A6927-DF16-48BA-951F-903A0CA64A33}">
      <dsp:nvSpPr>
        <dsp:cNvPr id="0" name=""/>
        <dsp:cNvSpPr/>
      </dsp:nvSpPr>
      <dsp:spPr>
        <a:xfrm>
          <a:off x="0" y="0"/>
          <a:ext cx="5458837" cy="10481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Compliance Indicators: 4, 9 &amp; 10    Due 12/31/23   </a:t>
          </a:r>
        </a:p>
      </dsp:txBody>
      <dsp:txXfrm>
        <a:off x="0" y="0"/>
        <a:ext cx="5458837" cy="1048130"/>
      </dsp:txXfrm>
    </dsp:sp>
    <dsp:sp modelId="{417527C3-941F-4D69-A8C3-EFAA2E03659D}">
      <dsp:nvSpPr>
        <dsp:cNvPr id="0" name=""/>
        <dsp:cNvSpPr/>
      </dsp:nvSpPr>
      <dsp:spPr>
        <a:xfrm>
          <a:off x="0" y="1048129"/>
          <a:ext cx="5458837"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230FF858-ECDA-42DF-A648-12152C3AACD6}">
      <dsp:nvSpPr>
        <dsp:cNvPr id="0" name=""/>
        <dsp:cNvSpPr/>
      </dsp:nvSpPr>
      <dsp:spPr>
        <a:xfrm>
          <a:off x="0" y="1048130"/>
          <a:ext cx="5458837" cy="10481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Compliance Indicators: 11, 12 &amp; 13 Due 1/12/24   </a:t>
          </a:r>
        </a:p>
      </dsp:txBody>
      <dsp:txXfrm>
        <a:off x="0" y="1048130"/>
        <a:ext cx="5458837" cy="1048130"/>
      </dsp:txXfrm>
    </dsp:sp>
    <dsp:sp modelId="{D864CF9E-96B1-46FE-897A-9D15FFAF8BFE}">
      <dsp:nvSpPr>
        <dsp:cNvPr id="0" name=""/>
        <dsp:cNvSpPr/>
      </dsp:nvSpPr>
      <dsp:spPr>
        <a:xfrm>
          <a:off x="0" y="2096259"/>
          <a:ext cx="5458837" cy="0"/>
        </a:xfrm>
        <a:prstGeom prst="lin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w="6350" cap="flat" cmpd="sng" algn="ctr">
          <a:solidFill>
            <a:schemeClr val="accent4">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E65FB39C-2A3B-4DDB-B66D-57531A3E9F4D}">
      <dsp:nvSpPr>
        <dsp:cNvPr id="0" name=""/>
        <dsp:cNvSpPr/>
      </dsp:nvSpPr>
      <dsp:spPr>
        <a:xfrm>
          <a:off x="0" y="2096260"/>
          <a:ext cx="5458837" cy="10481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Performance Indicators: 1 &amp; 2, 3, 7 Due 1/12/24 </a:t>
          </a:r>
        </a:p>
      </dsp:txBody>
      <dsp:txXfrm>
        <a:off x="0" y="2096260"/>
        <a:ext cx="5458837" cy="1048130"/>
      </dsp:txXfrm>
    </dsp:sp>
    <dsp:sp modelId="{7AF8EB51-7B23-46E0-9ACC-3CB7F70A2E42}">
      <dsp:nvSpPr>
        <dsp:cNvPr id="0" name=""/>
        <dsp:cNvSpPr/>
      </dsp:nvSpPr>
      <dsp:spPr>
        <a:xfrm>
          <a:off x="0" y="3144390"/>
          <a:ext cx="5458837" cy="0"/>
        </a:xfrm>
        <a:prstGeom prst="lin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w="6350" cap="flat" cmpd="sng" algn="ctr">
          <a:solidFill>
            <a:schemeClr val="accent5">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0B24E027-2334-4759-A58B-5218C414617E}">
      <dsp:nvSpPr>
        <dsp:cNvPr id="0" name=""/>
        <dsp:cNvSpPr/>
      </dsp:nvSpPr>
      <dsp:spPr>
        <a:xfrm>
          <a:off x="0" y="3144390"/>
          <a:ext cx="5458837" cy="10481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Fiscal Risk: </a:t>
          </a:r>
          <a:r>
            <a:rPr lang="en-US" sz="2400" kern="1200"/>
            <a:t>Due 1/12/24 </a:t>
          </a:r>
          <a:r>
            <a:rPr lang="en-US" sz="2400" kern="1200" dirty="0"/>
            <a:t>	</a:t>
          </a:r>
        </a:p>
      </dsp:txBody>
      <dsp:txXfrm>
        <a:off x="0" y="3144390"/>
        <a:ext cx="5458837" cy="104813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00F092-9DF6-49DB-8053-ED3DE5022E8E}">
      <dsp:nvSpPr>
        <dsp:cNvPr id="0" name=""/>
        <dsp:cNvSpPr/>
      </dsp:nvSpPr>
      <dsp:spPr>
        <a:xfrm>
          <a:off x="2350847" y="1515"/>
          <a:ext cx="1662529" cy="1662529"/>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a:t>Assurance Statement</a:t>
          </a:r>
        </a:p>
      </dsp:txBody>
      <dsp:txXfrm>
        <a:off x="2594319" y="244987"/>
        <a:ext cx="1175585" cy="1175585"/>
      </dsp:txXfrm>
    </dsp:sp>
    <dsp:sp modelId="{FBDD5198-D12C-4239-9D3E-058ADE6F3F51}">
      <dsp:nvSpPr>
        <dsp:cNvPr id="0" name=""/>
        <dsp:cNvSpPr/>
      </dsp:nvSpPr>
      <dsp:spPr>
        <a:xfrm rot="2160000">
          <a:off x="3961387" y="1279792"/>
          <a:ext cx="444261" cy="561103"/>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3974114" y="1352844"/>
        <a:ext cx="310983" cy="336661"/>
      </dsp:txXfrm>
    </dsp:sp>
    <dsp:sp modelId="{EF364EF3-D0D1-4AC3-8316-14250D38DBEC}">
      <dsp:nvSpPr>
        <dsp:cNvPr id="0" name=""/>
        <dsp:cNvSpPr/>
      </dsp:nvSpPr>
      <dsp:spPr>
        <a:xfrm>
          <a:off x="4374003" y="1471424"/>
          <a:ext cx="1662529" cy="1662529"/>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a:t>Root Cause</a:t>
          </a:r>
        </a:p>
      </dsp:txBody>
      <dsp:txXfrm>
        <a:off x="4617475" y="1714896"/>
        <a:ext cx="1175585" cy="1175585"/>
      </dsp:txXfrm>
    </dsp:sp>
    <dsp:sp modelId="{117C826E-A1DB-4EE9-AF21-864C528B240E}">
      <dsp:nvSpPr>
        <dsp:cNvPr id="0" name=""/>
        <dsp:cNvSpPr/>
      </dsp:nvSpPr>
      <dsp:spPr>
        <a:xfrm rot="6480000">
          <a:off x="4600634" y="3199360"/>
          <a:ext cx="444261" cy="561103"/>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rot="10800000">
        <a:off x="4687866" y="3248204"/>
        <a:ext cx="310983" cy="336661"/>
      </dsp:txXfrm>
    </dsp:sp>
    <dsp:sp modelId="{23D3A1BD-EBDD-46A5-93A9-EDEF75A89532}">
      <dsp:nvSpPr>
        <dsp:cNvPr id="0" name=""/>
        <dsp:cNvSpPr/>
      </dsp:nvSpPr>
      <dsp:spPr>
        <a:xfrm>
          <a:off x="3601226" y="3849787"/>
          <a:ext cx="1662529" cy="1662529"/>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a:t>Improvement Plan </a:t>
          </a:r>
        </a:p>
      </dsp:txBody>
      <dsp:txXfrm>
        <a:off x="3844698" y="4093259"/>
        <a:ext cx="1175585" cy="1175585"/>
      </dsp:txXfrm>
    </dsp:sp>
    <dsp:sp modelId="{B5B7795C-CC4A-423F-AF87-83DDB18FB855}">
      <dsp:nvSpPr>
        <dsp:cNvPr id="0" name=""/>
        <dsp:cNvSpPr/>
      </dsp:nvSpPr>
      <dsp:spPr>
        <a:xfrm rot="10800000">
          <a:off x="2972554" y="4400499"/>
          <a:ext cx="444261" cy="561103"/>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rot="10800000">
        <a:off x="3105832" y="4512720"/>
        <a:ext cx="310983" cy="336661"/>
      </dsp:txXfrm>
    </dsp:sp>
    <dsp:sp modelId="{7F1DC051-49B7-49C1-830B-B19D843DA818}">
      <dsp:nvSpPr>
        <dsp:cNvPr id="0" name=""/>
        <dsp:cNvSpPr/>
      </dsp:nvSpPr>
      <dsp:spPr>
        <a:xfrm>
          <a:off x="1100468" y="3849787"/>
          <a:ext cx="1662529" cy="1662529"/>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a:t>Progress Reviews </a:t>
          </a:r>
        </a:p>
      </dsp:txBody>
      <dsp:txXfrm>
        <a:off x="1343940" y="4093259"/>
        <a:ext cx="1175585" cy="1175585"/>
      </dsp:txXfrm>
    </dsp:sp>
    <dsp:sp modelId="{FAE57605-1D6A-4FDD-85C0-E6B7BEF5B49E}">
      <dsp:nvSpPr>
        <dsp:cNvPr id="0" name=""/>
        <dsp:cNvSpPr/>
      </dsp:nvSpPr>
      <dsp:spPr>
        <a:xfrm rot="15120000">
          <a:off x="1327099" y="3223276"/>
          <a:ext cx="444261" cy="561103"/>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rot="10800000">
        <a:off x="1414331" y="3398874"/>
        <a:ext cx="310983" cy="336661"/>
      </dsp:txXfrm>
    </dsp:sp>
    <dsp:sp modelId="{D5AA8369-74C5-40A0-990F-B95161C6FA09}">
      <dsp:nvSpPr>
        <dsp:cNvPr id="0" name=""/>
        <dsp:cNvSpPr/>
      </dsp:nvSpPr>
      <dsp:spPr>
        <a:xfrm>
          <a:off x="327691" y="1471424"/>
          <a:ext cx="1662529" cy="1662529"/>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a:t>Professional Development</a:t>
          </a:r>
        </a:p>
      </dsp:txBody>
      <dsp:txXfrm>
        <a:off x="571163" y="1714896"/>
        <a:ext cx="1175585" cy="1175585"/>
      </dsp:txXfrm>
    </dsp:sp>
    <dsp:sp modelId="{5C170EA5-430F-4F0A-87B3-AD7793B6F597}">
      <dsp:nvSpPr>
        <dsp:cNvPr id="0" name=""/>
        <dsp:cNvSpPr/>
      </dsp:nvSpPr>
      <dsp:spPr>
        <a:xfrm rot="19440000">
          <a:off x="1938231" y="1294573"/>
          <a:ext cx="444261" cy="561103"/>
        </a:xfrm>
        <a:prstGeom prst="righ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1950958" y="1445963"/>
        <a:ext cx="310983" cy="33666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00D545-148B-4DD1-AAE1-B7479B24C703}">
      <dsp:nvSpPr>
        <dsp:cNvPr id="0" name=""/>
        <dsp:cNvSpPr/>
      </dsp:nvSpPr>
      <dsp:spPr>
        <a:xfrm>
          <a:off x="1748064" y="2975"/>
          <a:ext cx="3342605" cy="2005563"/>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 Indicators 4, 9, &amp; 10    </a:t>
          </a:r>
        </a:p>
        <a:p>
          <a:pPr marL="0" lvl="0" indent="0" algn="ctr" defTabSz="1066800">
            <a:lnSpc>
              <a:spcPct val="90000"/>
            </a:lnSpc>
            <a:spcBef>
              <a:spcPct val="0"/>
            </a:spcBef>
            <a:spcAft>
              <a:spcPct val="35000"/>
            </a:spcAft>
            <a:buNone/>
          </a:pPr>
          <a:r>
            <a:rPr lang="en-US" sz="2400" kern="1200"/>
            <a:t>  Due December 31</a:t>
          </a:r>
          <a:r>
            <a:rPr lang="en-US" sz="2400" kern="1200" baseline="30000"/>
            <a:t>st</a:t>
          </a:r>
          <a:r>
            <a:rPr lang="en-US" sz="2400" kern="1200"/>
            <a:t>	   </a:t>
          </a:r>
        </a:p>
      </dsp:txBody>
      <dsp:txXfrm>
        <a:off x="1748064" y="2975"/>
        <a:ext cx="3342605" cy="2005563"/>
      </dsp:txXfrm>
    </dsp:sp>
    <dsp:sp modelId="{92B0A5BE-5FB0-4BAD-8596-C7539EDD268F}">
      <dsp:nvSpPr>
        <dsp:cNvPr id="0" name=""/>
        <dsp:cNvSpPr/>
      </dsp:nvSpPr>
      <dsp:spPr>
        <a:xfrm>
          <a:off x="5424930" y="2975"/>
          <a:ext cx="3342605" cy="2005563"/>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Indicators 11, 12, &amp; 13 </a:t>
          </a:r>
        </a:p>
        <a:p>
          <a:pPr marL="0" lvl="0" indent="0" algn="ctr" defTabSz="1066800">
            <a:lnSpc>
              <a:spcPct val="90000"/>
            </a:lnSpc>
            <a:spcBef>
              <a:spcPct val="0"/>
            </a:spcBef>
            <a:spcAft>
              <a:spcPct val="35000"/>
            </a:spcAft>
            <a:buNone/>
          </a:pPr>
          <a:r>
            <a:rPr lang="en-US" sz="2400" kern="1200"/>
            <a:t>Indicators 1 &amp; 2, 3, 7 </a:t>
          </a:r>
        </a:p>
        <a:p>
          <a:pPr marL="0" lvl="0" indent="0" algn="ctr" defTabSz="1066800">
            <a:lnSpc>
              <a:spcPct val="90000"/>
            </a:lnSpc>
            <a:spcBef>
              <a:spcPct val="0"/>
            </a:spcBef>
            <a:spcAft>
              <a:spcPct val="35000"/>
            </a:spcAft>
            <a:buNone/>
          </a:pPr>
          <a:r>
            <a:rPr lang="en-US" sz="2400" kern="1200"/>
            <a:t>&amp; Fiscal  </a:t>
          </a:r>
        </a:p>
        <a:p>
          <a:pPr marL="0" lvl="0" indent="0" algn="ctr" defTabSz="1066800">
            <a:lnSpc>
              <a:spcPct val="90000"/>
            </a:lnSpc>
            <a:spcBef>
              <a:spcPct val="0"/>
            </a:spcBef>
            <a:spcAft>
              <a:spcPct val="35000"/>
            </a:spcAft>
            <a:buNone/>
          </a:pPr>
          <a:r>
            <a:rPr lang="en-US" sz="2400" kern="1200"/>
            <a:t>Due January 12</a:t>
          </a:r>
          <a:r>
            <a:rPr lang="en-US" sz="2400" kern="1200" baseline="30000"/>
            <a:t>th</a:t>
          </a:r>
          <a:r>
            <a:rPr lang="en-US" sz="2400" kern="1200"/>
            <a:t>    </a:t>
          </a:r>
        </a:p>
      </dsp:txBody>
      <dsp:txXfrm>
        <a:off x="5424930" y="2975"/>
        <a:ext cx="3342605" cy="2005563"/>
      </dsp:txXfrm>
    </dsp:sp>
    <dsp:sp modelId="{D4C06B3D-7CB6-46CC-BD6F-8FB76CBF841E}">
      <dsp:nvSpPr>
        <dsp:cNvPr id="0" name=""/>
        <dsp:cNvSpPr/>
      </dsp:nvSpPr>
      <dsp:spPr>
        <a:xfrm>
          <a:off x="1748064" y="2342799"/>
          <a:ext cx="3342605" cy="2005563"/>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1</a:t>
          </a:r>
          <a:r>
            <a:rPr lang="en-US" sz="2400" kern="1200" baseline="30000"/>
            <a:t>st</a:t>
          </a:r>
          <a:r>
            <a:rPr lang="en-US" sz="2400" kern="1200"/>
            <a:t> Progress Review </a:t>
          </a:r>
        </a:p>
        <a:p>
          <a:pPr marL="0" lvl="0" indent="0" algn="ctr" defTabSz="1066800">
            <a:lnSpc>
              <a:spcPct val="90000"/>
            </a:lnSpc>
            <a:spcBef>
              <a:spcPct val="0"/>
            </a:spcBef>
            <a:spcAft>
              <a:spcPct val="35000"/>
            </a:spcAft>
            <a:buNone/>
          </a:pPr>
          <a:r>
            <a:rPr lang="en-US" sz="2400" kern="1200"/>
            <a:t>Due March 31st   </a:t>
          </a:r>
        </a:p>
      </dsp:txBody>
      <dsp:txXfrm>
        <a:off x="1748064" y="2342799"/>
        <a:ext cx="3342605" cy="2005563"/>
      </dsp:txXfrm>
    </dsp:sp>
    <dsp:sp modelId="{1C005322-89D5-4BA3-828A-B75A7D1E986C}">
      <dsp:nvSpPr>
        <dsp:cNvPr id="0" name=""/>
        <dsp:cNvSpPr/>
      </dsp:nvSpPr>
      <dsp:spPr>
        <a:xfrm>
          <a:off x="5424930" y="2342799"/>
          <a:ext cx="3342605" cy="2005563"/>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2</a:t>
          </a:r>
          <a:r>
            <a:rPr lang="en-US" sz="2400" kern="1200" baseline="30000"/>
            <a:t>nd</a:t>
          </a:r>
          <a:r>
            <a:rPr lang="en-US" sz="2400" kern="1200"/>
            <a:t> Progress Review  &amp; Professional Development</a:t>
          </a:r>
        </a:p>
        <a:p>
          <a:pPr marL="0" lvl="0" indent="0" algn="ctr" defTabSz="1066800">
            <a:lnSpc>
              <a:spcPct val="90000"/>
            </a:lnSpc>
            <a:spcBef>
              <a:spcPct val="0"/>
            </a:spcBef>
            <a:spcAft>
              <a:spcPct val="35000"/>
            </a:spcAft>
            <a:buNone/>
          </a:pPr>
          <a:r>
            <a:rPr lang="en-US" sz="2400" kern="1200"/>
            <a:t> Due May 31st</a:t>
          </a:r>
        </a:p>
      </dsp:txBody>
      <dsp:txXfrm>
        <a:off x="5424930" y="2342799"/>
        <a:ext cx="3342605" cy="2005563"/>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B6A3698B-7DD6-C74D-BB93-757F14B7B698}" type="datetimeFigureOut">
              <a:rPr lang="en-US" smtClean="0"/>
              <a:t>11/28/2023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511936F9-C00C-D84D-AB08-223138E554E6}" type="slidenum">
              <a:rPr lang="en-US" smtClean="0"/>
              <a:t>‹#›</a:t>
            </a:fld>
            <a:endParaRPr lang="en-US"/>
          </a:p>
        </p:txBody>
      </p:sp>
    </p:spTree>
    <p:extLst>
      <p:ext uri="{BB962C8B-B14F-4D97-AF65-F5344CB8AC3E}">
        <p14:creationId xmlns:p14="http://schemas.microsoft.com/office/powerpoint/2010/main" val="29429773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Welcome to the first Compliance Open Door Meeting</a:t>
            </a:r>
          </a:p>
          <a:p>
            <a:endParaRPr lang="en-US" dirty="0">
              <a:cs typeface="Calibri"/>
            </a:endParaRPr>
          </a:p>
        </p:txBody>
      </p:sp>
      <p:sp>
        <p:nvSpPr>
          <p:cNvPr id="4" name="Slide Number Placeholder 3"/>
          <p:cNvSpPr>
            <a:spLocks noGrp="1"/>
          </p:cNvSpPr>
          <p:nvPr>
            <p:ph type="sldNum" sz="quarter" idx="10"/>
          </p:nvPr>
        </p:nvSpPr>
        <p:spPr/>
        <p:txBody>
          <a:bodyPr/>
          <a:lstStyle/>
          <a:p>
            <a:fld id="{511936F9-C00C-D84D-AB08-223138E554E6}" type="slidenum">
              <a:rPr lang="en-US" smtClean="0"/>
              <a:t>1</a:t>
            </a:fld>
            <a:endParaRPr lang="en-US"/>
          </a:p>
        </p:txBody>
      </p:sp>
    </p:spTree>
    <p:extLst>
      <p:ext uri="{BB962C8B-B14F-4D97-AF65-F5344CB8AC3E}">
        <p14:creationId xmlns:p14="http://schemas.microsoft.com/office/powerpoint/2010/main" val="17459320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indicator toolkits have 5 required activities.    </a:t>
            </a:r>
          </a:p>
          <a:p>
            <a:endParaRPr lang="en-US" dirty="0"/>
          </a:p>
          <a:p>
            <a:pPr marL="171450" indent="-171450">
              <a:buFont typeface="Arial" panose="020B0604020202020204" pitchFamily="34" charset="0"/>
              <a:buChar char="•"/>
            </a:pPr>
            <a:r>
              <a:rPr lang="en-US" dirty="0"/>
              <a:t>Assurance Statement</a:t>
            </a:r>
          </a:p>
          <a:p>
            <a:pPr marL="171450" indent="-171450">
              <a:buFont typeface="Arial" panose="020B0604020202020204" pitchFamily="34" charset="0"/>
              <a:buChar char="•"/>
            </a:pPr>
            <a:r>
              <a:rPr lang="en-US" dirty="0"/>
              <a:t>Root Cause</a:t>
            </a:r>
          </a:p>
          <a:p>
            <a:pPr marL="171450" indent="-171450">
              <a:buFont typeface="Arial" panose="020B0604020202020204" pitchFamily="34" charset="0"/>
              <a:buChar char="•"/>
            </a:pPr>
            <a:r>
              <a:rPr lang="en-US" dirty="0"/>
              <a:t>Improvement Plan</a:t>
            </a:r>
          </a:p>
          <a:p>
            <a:pPr marL="171450" indent="-171450">
              <a:buFont typeface="Arial" panose="020B0604020202020204" pitchFamily="34" charset="0"/>
              <a:buChar char="•"/>
            </a:pPr>
            <a:r>
              <a:rPr lang="en-US" dirty="0"/>
              <a:t>Progress Reviews (1 &amp; 2)  </a:t>
            </a:r>
          </a:p>
          <a:p>
            <a:pPr marL="171450" indent="-171450">
              <a:buFont typeface="Arial" panose="020B0604020202020204" pitchFamily="34" charset="0"/>
              <a:buChar char="•"/>
            </a:pPr>
            <a:r>
              <a:rPr lang="en-US" dirty="0"/>
              <a:t>Professional Development</a:t>
            </a:r>
          </a:p>
        </p:txBody>
      </p:sp>
      <p:sp>
        <p:nvSpPr>
          <p:cNvPr id="4" name="Slide Number Placeholder 3"/>
          <p:cNvSpPr>
            <a:spLocks noGrp="1"/>
          </p:cNvSpPr>
          <p:nvPr>
            <p:ph type="sldNum" sz="quarter" idx="5"/>
          </p:nvPr>
        </p:nvSpPr>
        <p:spPr/>
        <p:txBody>
          <a:bodyPr/>
          <a:lstStyle/>
          <a:p>
            <a:fld id="{511936F9-C00C-D84D-AB08-223138E554E6}" type="slidenum">
              <a:rPr lang="en-US" smtClean="0"/>
              <a:t>10</a:t>
            </a:fld>
            <a:endParaRPr lang="en-US"/>
          </a:p>
        </p:txBody>
      </p:sp>
    </p:spTree>
    <p:extLst>
      <p:ext uri="{BB962C8B-B14F-4D97-AF65-F5344CB8AC3E}">
        <p14:creationId xmlns:p14="http://schemas.microsoft.com/office/powerpoint/2010/main" val="6896210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If the district is noncompliant an assurance statement is required.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The assurance statement is the districts guarantee to correct noncompliance.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The statement requires the signature of both the district superintendent and special education director.  </a:t>
            </a:r>
          </a:p>
          <a:p>
            <a:endParaRPr lang="en-US" dirty="0"/>
          </a:p>
        </p:txBody>
      </p:sp>
      <p:sp>
        <p:nvSpPr>
          <p:cNvPr id="4" name="Slide Number Placeholder 3"/>
          <p:cNvSpPr>
            <a:spLocks noGrp="1"/>
          </p:cNvSpPr>
          <p:nvPr>
            <p:ph type="sldNum" sz="quarter" idx="5"/>
          </p:nvPr>
        </p:nvSpPr>
        <p:spPr/>
        <p:txBody>
          <a:bodyPr/>
          <a:lstStyle/>
          <a:p>
            <a:fld id="{511936F9-C00C-D84D-AB08-223138E554E6}" type="slidenum">
              <a:rPr lang="en-US" smtClean="0"/>
              <a:t>11</a:t>
            </a:fld>
            <a:endParaRPr lang="en-US"/>
          </a:p>
        </p:txBody>
      </p:sp>
    </p:spTree>
    <p:extLst>
      <p:ext uri="{BB962C8B-B14F-4D97-AF65-F5344CB8AC3E}">
        <p14:creationId xmlns:p14="http://schemas.microsoft.com/office/powerpoint/2010/main" val="2367511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root cause should discover the cause of what is causing the problems. </a:t>
            </a:r>
          </a:p>
          <a:p>
            <a:r>
              <a:rPr lang="en-US" dirty="0"/>
              <a:t>Meet with your team and summarize the guiding question answers and discuss facts and patterns.    </a:t>
            </a:r>
          </a:p>
          <a:p>
            <a:endParaRPr lang="en-US" dirty="0"/>
          </a:p>
          <a:p>
            <a:pPr marL="228600" indent="-228600">
              <a:buFont typeface="+mj-lt"/>
              <a:buAutoNum type="arabicPeriod"/>
            </a:pPr>
            <a:r>
              <a:rPr lang="en-US" dirty="0"/>
              <a:t>Look at direct and indirect causes. </a:t>
            </a:r>
          </a:p>
          <a:p>
            <a:pPr marL="228600" indent="-228600">
              <a:buFont typeface="+mj-lt"/>
              <a:buAutoNum type="arabicPeriod"/>
            </a:pPr>
            <a:r>
              <a:rPr lang="en-US" dirty="0"/>
              <a:t>Find a solution</a:t>
            </a:r>
          </a:p>
          <a:p>
            <a:pPr marL="228600" indent="-228600">
              <a:buFont typeface="+mj-lt"/>
              <a:buAutoNum type="arabicPeriod"/>
            </a:pPr>
            <a:r>
              <a:rPr lang="en-US" dirty="0"/>
              <a:t>Implement the solution</a:t>
            </a:r>
          </a:p>
          <a:p>
            <a:pPr marL="228600" indent="-228600">
              <a:buFont typeface="+mj-lt"/>
              <a:buAutoNum type="arabicPeriod"/>
            </a:pPr>
            <a:r>
              <a:rPr lang="en-US" dirty="0"/>
              <a:t>Verify the solution is effective.    </a:t>
            </a:r>
          </a:p>
          <a:p>
            <a:pPr marL="0" indent="0">
              <a:buNone/>
            </a:pPr>
            <a:endParaRPr lang="en-US" dirty="0"/>
          </a:p>
        </p:txBody>
      </p:sp>
      <p:sp>
        <p:nvSpPr>
          <p:cNvPr id="4" name="Slide Number Placeholder 3"/>
          <p:cNvSpPr>
            <a:spLocks noGrp="1"/>
          </p:cNvSpPr>
          <p:nvPr>
            <p:ph type="sldNum" sz="quarter" idx="5"/>
          </p:nvPr>
        </p:nvSpPr>
        <p:spPr/>
        <p:txBody>
          <a:bodyPr/>
          <a:lstStyle/>
          <a:p>
            <a:fld id="{511936F9-C00C-D84D-AB08-223138E554E6}" type="slidenum">
              <a:rPr lang="en-US" smtClean="0"/>
              <a:t>12</a:t>
            </a:fld>
            <a:endParaRPr lang="en-US"/>
          </a:p>
        </p:txBody>
      </p:sp>
    </p:spTree>
    <p:extLst>
      <p:ext uri="{BB962C8B-B14F-4D97-AF65-F5344CB8AC3E}">
        <p14:creationId xmlns:p14="http://schemas.microsoft.com/office/powerpoint/2010/main" val="42873147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Improvement plans assist with improving the area of focus.  </a:t>
            </a:r>
          </a:p>
          <a:p>
            <a:pPr marL="171450" indent="-171450">
              <a:buFont typeface="Arial" panose="020B0604020202020204" pitchFamily="34" charset="0"/>
              <a:buChar char="•"/>
            </a:pPr>
            <a:r>
              <a:rPr lang="en-US" sz="1200" dirty="0">
                <a:effectLst/>
                <a:latin typeface="+mj-lt"/>
                <a:ea typeface="Times New Roman" panose="02020603050405020304" pitchFamily="18" charset="0"/>
              </a:rPr>
              <a:t>Develop an improvement plan describing  the professional development needed for improvement.  </a:t>
            </a:r>
          </a:p>
          <a:p>
            <a:pPr marL="171450" indent="-171450">
              <a:buFont typeface="Arial" panose="020B0604020202020204" pitchFamily="34" charset="0"/>
              <a:buChar char="•"/>
            </a:pPr>
            <a:r>
              <a:rPr lang="en-US" sz="1200" dirty="0">
                <a:effectLst/>
                <a:latin typeface="+mj-lt"/>
                <a:ea typeface="Times New Roman" panose="02020603050405020304" pitchFamily="18" charset="0"/>
              </a:rPr>
              <a:t>Specify the title, area of focus, date </a:t>
            </a:r>
            <a:r>
              <a:rPr lang="en-US" sz="1200" dirty="0">
                <a:latin typeface="+mj-lt"/>
                <a:ea typeface="Times New Roman" panose="02020603050405020304" pitchFamily="18" charset="0"/>
              </a:rPr>
              <a:t> professional development is provided, and explain how </a:t>
            </a:r>
            <a:r>
              <a:rPr lang="en-US" sz="1200" dirty="0">
                <a:effectLst/>
                <a:latin typeface="+mj-lt"/>
                <a:ea typeface="Times New Roman" panose="02020603050405020304" pitchFamily="18" charset="0"/>
              </a:rPr>
              <a:t>the activity and progress is measured. </a:t>
            </a:r>
          </a:p>
          <a:p>
            <a:pPr marL="171450" indent="-171450">
              <a:buFont typeface="Arial" panose="020B0604020202020204" pitchFamily="34" charset="0"/>
              <a:buChar char="•"/>
            </a:pPr>
            <a:r>
              <a:rPr lang="en-US" sz="1200" dirty="0">
                <a:effectLst/>
                <a:latin typeface="+mj-lt"/>
                <a:ea typeface="Times New Roman" panose="02020603050405020304" pitchFamily="18" charset="0"/>
              </a:rPr>
              <a:t>Identify the person responsible for monitoring the improvement plan progress.     </a:t>
            </a:r>
          </a:p>
          <a:p>
            <a:pPr marL="171450" indent="-171450">
              <a:buFont typeface="Arial" panose="020B0604020202020204" pitchFamily="34" charset="0"/>
              <a:buChar char="•"/>
            </a:pPr>
            <a:endParaRPr lang="en-US" dirty="0"/>
          </a:p>
          <a:p>
            <a:r>
              <a:rPr lang="en-US" dirty="0"/>
              <a:t>  </a:t>
            </a:r>
          </a:p>
        </p:txBody>
      </p:sp>
      <p:sp>
        <p:nvSpPr>
          <p:cNvPr id="4" name="Slide Number Placeholder 3"/>
          <p:cNvSpPr>
            <a:spLocks noGrp="1"/>
          </p:cNvSpPr>
          <p:nvPr>
            <p:ph type="sldNum" sz="quarter" idx="5"/>
          </p:nvPr>
        </p:nvSpPr>
        <p:spPr/>
        <p:txBody>
          <a:bodyPr/>
          <a:lstStyle/>
          <a:p>
            <a:fld id="{511936F9-C00C-D84D-AB08-223138E554E6}" type="slidenum">
              <a:rPr lang="en-US" smtClean="0"/>
              <a:t>13</a:t>
            </a:fld>
            <a:endParaRPr lang="en-US"/>
          </a:p>
        </p:txBody>
      </p:sp>
    </p:spTree>
    <p:extLst>
      <p:ext uri="{BB962C8B-B14F-4D97-AF65-F5344CB8AC3E}">
        <p14:creationId xmlns:p14="http://schemas.microsoft.com/office/powerpoint/2010/main" val="12560158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effectLst/>
                <a:latin typeface="Montserrat" panose="00000500000000000000" pitchFamily="2" charset="0"/>
                <a:ea typeface="Times New Roman" panose="02020603050405020304" pitchFamily="18" charset="0"/>
              </a:rPr>
              <a:t>Develop improvement plan.</a:t>
            </a:r>
          </a:p>
          <a:p>
            <a:br>
              <a:rPr lang="en-US" sz="1200" dirty="0">
                <a:effectLst/>
                <a:latin typeface="Montserrat" panose="00000500000000000000" pitchFamily="2" charset="0"/>
                <a:ea typeface="Times New Roman" panose="02020603050405020304" pitchFamily="18" charset="0"/>
              </a:rPr>
            </a:br>
            <a:r>
              <a:rPr lang="en-US" sz="1200" dirty="0">
                <a:effectLst/>
                <a:latin typeface="Montserrat" panose="00000500000000000000" pitchFamily="2" charset="0"/>
                <a:ea typeface="Times New Roman" panose="02020603050405020304" pitchFamily="18" charset="0"/>
              </a:rPr>
              <a:t>Describe the professional development for indicator (topic, audience &amp; date).</a:t>
            </a:r>
            <a:br>
              <a:rPr lang="en-US" sz="1200" dirty="0">
                <a:effectLst/>
                <a:latin typeface="Montserrat" panose="00000500000000000000" pitchFamily="2" charset="0"/>
                <a:ea typeface="Times New Roman" panose="02020603050405020304" pitchFamily="18" charset="0"/>
              </a:rPr>
            </a:br>
            <a:r>
              <a:rPr lang="en-US" sz="1200" dirty="0">
                <a:effectLst/>
                <a:latin typeface="Montserrat" panose="00000500000000000000" pitchFamily="2" charset="0"/>
                <a:ea typeface="Times New Roman" panose="02020603050405020304" pitchFamily="18" charset="0"/>
              </a:rPr>
              <a:t>Describe progress review activity and how it will be measured.  </a:t>
            </a:r>
            <a:br>
              <a:rPr lang="en-US" sz="1200" dirty="0">
                <a:effectLst/>
                <a:latin typeface="Montserrat" panose="00000500000000000000" pitchFamily="2" charset="0"/>
                <a:ea typeface="Times New Roman" panose="02020603050405020304" pitchFamily="18" charset="0"/>
              </a:rPr>
            </a:br>
            <a:r>
              <a:rPr lang="en-US" sz="1200" dirty="0">
                <a:effectLst/>
                <a:latin typeface="Montserrat" panose="00000500000000000000" pitchFamily="2" charset="0"/>
                <a:ea typeface="Times New Roman" panose="02020603050405020304" pitchFamily="18" charset="0"/>
              </a:rPr>
              <a:t>Identify the person responsible for monitoring improving plan progress. </a:t>
            </a:r>
            <a:endParaRPr lang="en-US" dirty="0"/>
          </a:p>
        </p:txBody>
      </p:sp>
      <p:sp>
        <p:nvSpPr>
          <p:cNvPr id="4" name="Slide Number Placeholder 3"/>
          <p:cNvSpPr>
            <a:spLocks noGrp="1"/>
          </p:cNvSpPr>
          <p:nvPr>
            <p:ph type="sldNum" sz="quarter" idx="5"/>
          </p:nvPr>
        </p:nvSpPr>
        <p:spPr/>
        <p:txBody>
          <a:bodyPr/>
          <a:lstStyle/>
          <a:p>
            <a:fld id="{511936F9-C00C-D84D-AB08-223138E554E6}" type="slidenum">
              <a:rPr lang="en-US" smtClean="0"/>
              <a:t>14</a:t>
            </a:fld>
            <a:endParaRPr lang="en-US"/>
          </a:p>
        </p:txBody>
      </p:sp>
    </p:spTree>
    <p:extLst>
      <p:ext uri="{BB962C8B-B14F-4D97-AF65-F5344CB8AC3E}">
        <p14:creationId xmlns:p14="http://schemas.microsoft.com/office/powerpoint/2010/main" val="39993228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March 31</a:t>
            </a:r>
            <a:r>
              <a:rPr lang="en-US" baseline="30000" dirty="0"/>
              <a:t>st</a:t>
            </a:r>
            <a:r>
              <a:rPr lang="en-US" dirty="0"/>
              <a:t> Progress Review #1</a:t>
            </a:r>
          </a:p>
          <a:p>
            <a:r>
              <a:rPr lang="en-US" dirty="0"/>
              <a:t>Assess data collected, measure growth, and provide summary to complete the progress review. </a:t>
            </a:r>
          </a:p>
          <a:p>
            <a:r>
              <a:rPr lang="en-US" dirty="0"/>
              <a:t>Progress reviews can’t be completed at the same time. The May 31</a:t>
            </a:r>
            <a:r>
              <a:rPr lang="en-US" baseline="30000" dirty="0"/>
              <a:t>st</a:t>
            </a:r>
            <a:r>
              <a:rPr lang="en-US" dirty="0"/>
              <a:t> review must be completed in May for accurate progress. </a:t>
            </a:r>
            <a:endParaRPr lang="en-US" baseline="30000" dirty="0"/>
          </a:p>
          <a:p>
            <a:endParaRPr lang="en-US" sz="1800" baseline="30000" dirty="0"/>
          </a:p>
          <a:p>
            <a:endParaRPr lang="en-US" baseline="30000" dirty="0"/>
          </a:p>
        </p:txBody>
      </p:sp>
      <p:sp>
        <p:nvSpPr>
          <p:cNvPr id="4" name="Slide Number Placeholder 3"/>
          <p:cNvSpPr>
            <a:spLocks noGrp="1"/>
          </p:cNvSpPr>
          <p:nvPr>
            <p:ph type="sldNum" sz="quarter" idx="5"/>
          </p:nvPr>
        </p:nvSpPr>
        <p:spPr/>
        <p:txBody>
          <a:bodyPr/>
          <a:lstStyle/>
          <a:p>
            <a:fld id="{511936F9-C00C-D84D-AB08-223138E554E6}" type="slidenum">
              <a:rPr lang="en-US" smtClean="0"/>
              <a:t>15</a:t>
            </a:fld>
            <a:endParaRPr lang="en-US"/>
          </a:p>
        </p:txBody>
      </p:sp>
    </p:spTree>
    <p:extLst>
      <p:ext uri="{BB962C8B-B14F-4D97-AF65-F5344CB8AC3E}">
        <p14:creationId xmlns:p14="http://schemas.microsoft.com/office/powerpoint/2010/main" val="8161947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Repeat progress 1 review steps.  </a:t>
            </a:r>
          </a:p>
          <a:p>
            <a:r>
              <a:rPr lang="en-US" dirty="0"/>
              <a:t>May 31</a:t>
            </a:r>
            <a:r>
              <a:rPr lang="en-US" baseline="30000" dirty="0"/>
              <a:t>st</a:t>
            </a:r>
            <a:r>
              <a:rPr lang="en-US" dirty="0"/>
              <a:t> Progress Review #2</a:t>
            </a:r>
          </a:p>
          <a:p>
            <a:r>
              <a:rPr lang="en-US" dirty="0"/>
              <a:t>Assess data collected, measure growth, and provide summary to complete second progress review. </a:t>
            </a:r>
          </a:p>
          <a:p>
            <a:r>
              <a:rPr lang="en-US" dirty="0"/>
              <a:t>Progress reviews can’t be completed at the same time.  If both progress reviews were completed in March for the first review, it must be updated in May for the second approval.     </a:t>
            </a:r>
          </a:p>
        </p:txBody>
      </p:sp>
      <p:sp>
        <p:nvSpPr>
          <p:cNvPr id="4" name="Slide Number Placeholder 3"/>
          <p:cNvSpPr>
            <a:spLocks noGrp="1"/>
          </p:cNvSpPr>
          <p:nvPr>
            <p:ph type="sldNum" sz="quarter" idx="5"/>
          </p:nvPr>
        </p:nvSpPr>
        <p:spPr/>
        <p:txBody>
          <a:bodyPr/>
          <a:lstStyle/>
          <a:p>
            <a:fld id="{511936F9-C00C-D84D-AB08-223138E554E6}" type="slidenum">
              <a:rPr lang="en-US" smtClean="0"/>
              <a:t>16</a:t>
            </a:fld>
            <a:endParaRPr lang="en-US"/>
          </a:p>
        </p:txBody>
      </p:sp>
    </p:spTree>
    <p:extLst>
      <p:ext uri="{BB962C8B-B14F-4D97-AF65-F5344CB8AC3E}">
        <p14:creationId xmlns:p14="http://schemas.microsoft.com/office/powerpoint/2010/main" val="1463868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Professional Development is due by May 31</a:t>
            </a:r>
            <a:r>
              <a:rPr lang="en-US" baseline="30000" dirty="0"/>
              <a:t>st</a:t>
            </a:r>
            <a:r>
              <a:rPr lang="en-US" dirty="0"/>
              <a:t>.  </a:t>
            </a:r>
          </a:p>
          <a:p>
            <a:r>
              <a:rPr lang="en-US" dirty="0"/>
              <a:t>It can be submitted before May 31</a:t>
            </a:r>
            <a:r>
              <a:rPr lang="en-US" baseline="30000" dirty="0"/>
              <a:t>st</a:t>
            </a:r>
            <a:r>
              <a:rPr lang="en-US" dirty="0"/>
              <a:t>, anytime after receiving the November packet.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Professional development must align with the improvement plan and indicator toolkit for the area of focus, including a summary and sign-in sheet with date and title. </a:t>
            </a:r>
          </a:p>
          <a:p>
            <a:r>
              <a:rPr lang="en-US" dirty="0"/>
              <a:t>Documentation can be attached to the corresponding toolkit, by scrolling to the bottom of the toolkit page to upload external documents.</a:t>
            </a:r>
          </a:p>
          <a:p>
            <a:r>
              <a:rPr lang="en-US" dirty="0"/>
              <a:t>PD can also be uploaded to the LEA Document Library&gt;Tools&gt;Compliance.</a:t>
            </a:r>
          </a:p>
          <a:p>
            <a:endParaRPr lang="en-US" dirty="0"/>
          </a:p>
        </p:txBody>
      </p:sp>
      <p:sp>
        <p:nvSpPr>
          <p:cNvPr id="4" name="Slide Number Placeholder 3"/>
          <p:cNvSpPr>
            <a:spLocks noGrp="1"/>
          </p:cNvSpPr>
          <p:nvPr>
            <p:ph type="sldNum" sz="quarter" idx="5"/>
          </p:nvPr>
        </p:nvSpPr>
        <p:spPr/>
        <p:txBody>
          <a:bodyPr/>
          <a:lstStyle/>
          <a:p>
            <a:fld id="{511936F9-C00C-D84D-AB08-223138E554E6}" type="slidenum">
              <a:rPr lang="en-US" smtClean="0"/>
              <a:t>17</a:t>
            </a:fld>
            <a:endParaRPr lang="en-US"/>
          </a:p>
        </p:txBody>
      </p:sp>
    </p:spTree>
    <p:extLst>
      <p:ext uri="{BB962C8B-B14F-4D97-AF65-F5344CB8AC3E}">
        <p14:creationId xmlns:p14="http://schemas.microsoft.com/office/powerpoint/2010/main" val="17113483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Complete each section of the toolkit.  </a:t>
            </a:r>
          </a:p>
          <a:p>
            <a:r>
              <a:rPr lang="en-US" dirty="0"/>
              <a:t>Remember to save and submit toolkit responses.  </a:t>
            </a:r>
          </a:p>
          <a:p>
            <a:r>
              <a:rPr lang="en-US" dirty="0"/>
              <a:t>Documentation is time stamped when  submitted.  </a:t>
            </a:r>
          </a:p>
          <a:p>
            <a:r>
              <a:rPr lang="en-US" dirty="0"/>
              <a:t>The monitoring coordinator will review documentation for approval and contact district if additional information is required.  </a:t>
            </a:r>
          </a:p>
          <a:p>
            <a:r>
              <a:rPr lang="en-US" dirty="0"/>
              <a:t>  </a:t>
            </a:r>
          </a:p>
        </p:txBody>
      </p:sp>
      <p:sp>
        <p:nvSpPr>
          <p:cNvPr id="4" name="Slide Number Placeholder 3"/>
          <p:cNvSpPr>
            <a:spLocks noGrp="1"/>
          </p:cNvSpPr>
          <p:nvPr>
            <p:ph type="sldNum" sz="quarter" idx="5"/>
          </p:nvPr>
        </p:nvSpPr>
        <p:spPr/>
        <p:txBody>
          <a:bodyPr/>
          <a:lstStyle/>
          <a:p>
            <a:fld id="{511936F9-C00C-D84D-AB08-223138E554E6}" type="slidenum">
              <a:rPr lang="en-US" smtClean="0"/>
              <a:t>18</a:t>
            </a:fld>
            <a:endParaRPr lang="en-US"/>
          </a:p>
        </p:txBody>
      </p:sp>
    </p:spTree>
    <p:extLst>
      <p:ext uri="{BB962C8B-B14F-4D97-AF65-F5344CB8AC3E}">
        <p14:creationId xmlns:p14="http://schemas.microsoft.com/office/powerpoint/2010/main" val="1202718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To access the LEA Document Library, Click Tools&gt; LEA Document Library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Select the previous year to access documents uploaded last year</a:t>
            </a:r>
          </a:p>
          <a:p>
            <a:endParaRPr lang="en-US" dirty="0"/>
          </a:p>
        </p:txBody>
      </p:sp>
      <p:sp>
        <p:nvSpPr>
          <p:cNvPr id="4" name="Slide Number Placeholder 3"/>
          <p:cNvSpPr>
            <a:spLocks noGrp="1"/>
          </p:cNvSpPr>
          <p:nvPr>
            <p:ph type="sldNum" sz="quarter" idx="5"/>
          </p:nvPr>
        </p:nvSpPr>
        <p:spPr/>
        <p:txBody>
          <a:bodyPr/>
          <a:lstStyle/>
          <a:p>
            <a:fld id="{511936F9-C00C-D84D-AB08-223138E554E6}" type="slidenum">
              <a:rPr lang="en-US" smtClean="0"/>
              <a:t>19</a:t>
            </a:fld>
            <a:endParaRPr lang="en-US"/>
          </a:p>
        </p:txBody>
      </p:sp>
    </p:spTree>
    <p:extLst>
      <p:ext uri="{BB962C8B-B14F-4D97-AF65-F5344CB8AC3E}">
        <p14:creationId xmlns:p14="http://schemas.microsoft.com/office/powerpoint/2010/main" val="2894510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Todays topics are:</a:t>
            </a:r>
          </a:p>
          <a:p>
            <a:pPr marL="171450" indent="-171450">
              <a:buFont typeface="Arial" panose="020B0604020202020204" pitchFamily="34" charset="0"/>
              <a:buChar char="•"/>
            </a:pPr>
            <a:r>
              <a:rPr lang="en-US" dirty="0">
                <a:cs typeface="Calibri"/>
              </a:rPr>
              <a:t>Locating Indicator Toolkits</a:t>
            </a:r>
          </a:p>
          <a:p>
            <a:pPr marL="171450" indent="-171450">
              <a:buFont typeface="Arial" panose="020B0604020202020204" pitchFamily="34" charset="0"/>
              <a:buChar char="•"/>
            </a:pPr>
            <a:r>
              <a:rPr lang="en-US" dirty="0">
                <a:cs typeface="Calibri"/>
              </a:rPr>
              <a:t>Completing Required Activities</a:t>
            </a:r>
          </a:p>
          <a:p>
            <a:pPr marL="171450" indent="-171450">
              <a:buFont typeface="Arial" panose="020B0604020202020204" pitchFamily="34" charset="0"/>
              <a:buChar char="•"/>
            </a:pPr>
            <a:r>
              <a:rPr lang="en-US" dirty="0">
                <a:cs typeface="Calibri"/>
              </a:rPr>
              <a:t>Uploading Documentation</a:t>
            </a:r>
          </a:p>
          <a:p>
            <a:pPr marL="171450" indent="-171450">
              <a:buFont typeface="Arial" panose="020B0604020202020204" pitchFamily="34" charset="0"/>
              <a:buChar char="•"/>
            </a:pPr>
            <a:r>
              <a:rPr lang="en-US" dirty="0">
                <a:cs typeface="Calibri"/>
              </a:rPr>
              <a:t>Questions &amp; Answers</a:t>
            </a:r>
          </a:p>
        </p:txBody>
      </p:sp>
      <p:sp>
        <p:nvSpPr>
          <p:cNvPr id="4" name="Slide Number Placeholder 3"/>
          <p:cNvSpPr>
            <a:spLocks noGrp="1"/>
          </p:cNvSpPr>
          <p:nvPr>
            <p:ph type="sldNum" sz="quarter" idx="10"/>
          </p:nvPr>
        </p:nvSpPr>
        <p:spPr/>
        <p:txBody>
          <a:bodyPr/>
          <a:lstStyle/>
          <a:p>
            <a:fld id="{511936F9-C00C-D84D-AB08-223138E554E6}" type="slidenum">
              <a:rPr lang="en-US" smtClean="0"/>
              <a:t>2</a:t>
            </a:fld>
            <a:endParaRPr lang="en-US"/>
          </a:p>
        </p:txBody>
      </p:sp>
    </p:spTree>
    <p:extLst>
      <p:ext uri="{BB962C8B-B14F-4D97-AF65-F5344CB8AC3E}">
        <p14:creationId xmlns:p14="http://schemas.microsoft.com/office/powerpoint/2010/main" val="23567501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To access the LEA Document Library, Click Tools&gt; LEA Document Library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Select the category to upload documentation.  </a:t>
            </a:r>
          </a:p>
          <a:p>
            <a:endParaRPr lang="en-US" dirty="0"/>
          </a:p>
        </p:txBody>
      </p:sp>
      <p:sp>
        <p:nvSpPr>
          <p:cNvPr id="4" name="Slide Number Placeholder 3"/>
          <p:cNvSpPr>
            <a:spLocks noGrp="1"/>
          </p:cNvSpPr>
          <p:nvPr>
            <p:ph type="sldNum" sz="quarter" idx="5"/>
          </p:nvPr>
        </p:nvSpPr>
        <p:spPr/>
        <p:txBody>
          <a:bodyPr/>
          <a:lstStyle/>
          <a:p>
            <a:fld id="{511936F9-C00C-D84D-AB08-223138E554E6}" type="slidenum">
              <a:rPr lang="en-US" smtClean="0"/>
              <a:t>20</a:t>
            </a:fld>
            <a:endParaRPr lang="en-US"/>
          </a:p>
        </p:txBody>
      </p:sp>
    </p:spTree>
    <p:extLst>
      <p:ext uri="{BB962C8B-B14F-4D97-AF65-F5344CB8AC3E}">
        <p14:creationId xmlns:p14="http://schemas.microsoft.com/office/powerpoint/2010/main" val="22146976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document panel list the documents submitted and is located at the bottom of each page.</a:t>
            </a:r>
          </a:p>
        </p:txBody>
      </p:sp>
      <p:sp>
        <p:nvSpPr>
          <p:cNvPr id="4" name="Slide Number Placeholder 3"/>
          <p:cNvSpPr>
            <a:spLocks noGrp="1"/>
          </p:cNvSpPr>
          <p:nvPr>
            <p:ph type="sldNum" sz="quarter" idx="5"/>
          </p:nvPr>
        </p:nvSpPr>
        <p:spPr/>
        <p:txBody>
          <a:bodyPr/>
          <a:lstStyle/>
          <a:p>
            <a:fld id="{511936F9-C00C-D84D-AB08-223138E554E6}" type="slidenum">
              <a:rPr lang="en-US" smtClean="0"/>
              <a:t>22</a:t>
            </a:fld>
            <a:endParaRPr lang="en-US"/>
          </a:p>
        </p:txBody>
      </p:sp>
    </p:spTree>
    <p:extLst>
      <p:ext uri="{BB962C8B-B14F-4D97-AF65-F5344CB8AC3E}">
        <p14:creationId xmlns:p14="http://schemas.microsoft.com/office/powerpoint/2010/main" val="42545463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j-lt"/>
                <a:ea typeface="Times New Roman" panose="02020603050405020304" pitchFamily="18" charset="0"/>
              </a:rPr>
              <a:t>Upload documentation to compliance </a:t>
            </a:r>
            <a:r>
              <a:rPr lang="en-US" sz="1200">
                <a:effectLst/>
                <a:latin typeface="+mj-lt"/>
                <a:ea typeface="Times New Roman" panose="02020603050405020304" pitchFamily="18" charset="0"/>
              </a:rPr>
              <a:t>tab.</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effectLst/>
                <a:latin typeface="+mj-lt"/>
                <a:ea typeface="Times New Roman" panose="02020603050405020304" pitchFamily="18" charset="0"/>
              </a:rPr>
              <a:t>Board </a:t>
            </a:r>
            <a:r>
              <a:rPr lang="en-US" sz="1200" dirty="0">
                <a:effectLst/>
                <a:latin typeface="+mj-lt"/>
                <a:ea typeface="Times New Roman" panose="02020603050405020304" pitchFamily="18" charset="0"/>
              </a:rPr>
              <a:t>Policies and Professional Development documentation to the compliance tab.   </a:t>
            </a:r>
          </a:p>
          <a:p>
            <a:endParaRPr lang="en-US" dirty="0"/>
          </a:p>
        </p:txBody>
      </p:sp>
      <p:sp>
        <p:nvSpPr>
          <p:cNvPr id="4" name="Slide Number Placeholder 3"/>
          <p:cNvSpPr>
            <a:spLocks noGrp="1"/>
          </p:cNvSpPr>
          <p:nvPr>
            <p:ph type="sldNum" sz="quarter" idx="5"/>
          </p:nvPr>
        </p:nvSpPr>
        <p:spPr/>
        <p:txBody>
          <a:bodyPr/>
          <a:lstStyle/>
          <a:p>
            <a:fld id="{511936F9-C00C-D84D-AB08-223138E554E6}" type="slidenum">
              <a:rPr lang="en-US" smtClean="0"/>
              <a:t>23</a:t>
            </a:fld>
            <a:endParaRPr lang="en-US"/>
          </a:p>
        </p:txBody>
      </p:sp>
    </p:spTree>
    <p:extLst>
      <p:ext uri="{BB962C8B-B14F-4D97-AF65-F5344CB8AC3E}">
        <p14:creationId xmlns:p14="http://schemas.microsoft.com/office/powerpoint/2010/main" val="20214034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Dates to remember.</a:t>
            </a:r>
          </a:p>
        </p:txBody>
      </p:sp>
      <p:sp>
        <p:nvSpPr>
          <p:cNvPr id="4" name="Slide Number Placeholder 3"/>
          <p:cNvSpPr>
            <a:spLocks noGrp="1"/>
          </p:cNvSpPr>
          <p:nvPr>
            <p:ph type="sldNum" sz="quarter" idx="10"/>
          </p:nvPr>
        </p:nvSpPr>
        <p:spPr/>
        <p:txBody>
          <a:bodyPr/>
          <a:lstStyle/>
          <a:p>
            <a:fld id="{511936F9-C00C-D84D-AB08-223138E554E6}" type="slidenum">
              <a:rPr lang="en-US" smtClean="0"/>
              <a:t>24</a:t>
            </a:fld>
            <a:endParaRPr lang="en-US"/>
          </a:p>
        </p:txBody>
      </p:sp>
    </p:spTree>
    <p:extLst>
      <p:ext uri="{BB962C8B-B14F-4D97-AF65-F5344CB8AC3E}">
        <p14:creationId xmlns:p14="http://schemas.microsoft.com/office/powerpoint/2010/main" val="25287204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Are there any questions?  </a:t>
            </a:r>
          </a:p>
        </p:txBody>
      </p:sp>
      <p:sp>
        <p:nvSpPr>
          <p:cNvPr id="4" name="Slide Number Placeholder 3"/>
          <p:cNvSpPr>
            <a:spLocks noGrp="1"/>
          </p:cNvSpPr>
          <p:nvPr>
            <p:ph type="sldNum" sz="quarter" idx="5"/>
          </p:nvPr>
        </p:nvSpPr>
        <p:spPr/>
        <p:txBody>
          <a:bodyPr/>
          <a:lstStyle/>
          <a:p>
            <a:fld id="{511936F9-C00C-D84D-AB08-223138E554E6}" type="slidenum">
              <a:rPr lang="en-US" smtClean="0"/>
              <a:t>25</a:t>
            </a:fld>
            <a:endParaRPr lang="en-US"/>
          </a:p>
        </p:txBody>
      </p:sp>
    </p:spTree>
    <p:extLst>
      <p:ext uri="{BB962C8B-B14F-4D97-AF65-F5344CB8AC3E}">
        <p14:creationId xmlns:p14="http://schemas.microsoft.com/office/powerpoint/2010/main" val="22310595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our team contact information.  Please don’t hesitate to contact us.     </a:t>
            </a:r>
          </a:p>
        </p:txBody>
      </p:sp>
      <p:sp>
        <p:nvSpPr>
          <p:cNvPr id="4" name="Slide Number Placeholder 3"/>
          <p:cNvSpPr>
            <a:spLocks noGrp="1"/>
          </p:cNvSpPr>
          <p:nvPr>
            <p:ph type="sldNum" sz="quarter" idx="10"/>
          </p:nvPr>
        </p:nvSpPr>
        <p:spPr/>
        <p:txBody>
          <a:bodyPr/>
          <a:lstStyle/>
          <a:p>
            <a:fld id="{511936F9-C00C-D84D-AB08-223138E554E6}" type="slidenum">
              <a:rPr lang="en-US" smtClean="0"/>
              <a:t>26</a:t>
            </a:fld>
            <a:endParaRPr lang="en-US"/>
          </a:p>
        </p:txBody>
      </p:sp>
    </p:spTree>
    <p:extLst>
      <p:ext uri="{BB962C8B-B14F-4D97-AF65-F5344CB8AC3E}">
        <p14:creationId xmlns:p14="http://schemas.microsoft.com/office/powerpoint/2010/main" val="1010751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1936F9-C00C-D84D-AB08-223138E554E6}" type="slidenum">
              <a:rPr lang="en-US" smtClean="0"/>
              <a:t>3</a:t>
            </a:fld>
            <a:endParaRPr lang="en-US"/>
          </a:p>
        </p:txBody>
      </p:sp>
    </p:spTree>
    <p:extLst>
      <p:ext uri="{BB962C8B-B14F-4D97-AF65-F5344CB8AC3E}">
        <p14:creationId xmlns:p14="http://schemas.microsoft.com/office/powerpoint/2010/main" val="9369891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District Data Determinations are included in the November Packet. </a:t>
            </a:r>
          </a:p>
          <a:p>
            <a:r>
              <a:rPr lang="en-US" dirty="0"/>
              <a:t>The November packets are sent out to districts around November 15</a:t>
            </a:r>
            <a:r>
              <a:rPr lang="en-US" baseline="30000" dirty="0"/>
              <a:t>th</a:t>
            </a:r>
            <a:r>
              <a:rPr lang="en-US" dirty="0"/>
              <a:t>.  </a:t>
            </a:r>
          </a:p>
          <a:p>
            <a:r>
              <a:rPr lang="en-US" dirty="0"/>
              <a:t>The determination provides information on compliance indicators as well as result-based indicators.  </a:t>
            </a:r>
          </a:p>
          <a:p>
            <a:r>
              <a:rPr lang="en-US" dirty="0"/>
              <a:t>The determinations consists of compliance and performance indicators, including timely completion of monitoring requirements (child count and end of year training). </a:t>
            </a:r>
          </a:p>
          <a:p>
            <a:r>
              <a:rPr lang="en-US" dirty="0"/>
              <a:t>Make sure you review the documents when you receive them.  </a:t>
            </a:r>
          </a:p>
        </p:txBody>
      </p:sp>
      <p:sp>
        <p:nvSpPr>
          <p:cNvPr id="4" name="Slide Number Placeholder 3"/>
          <p:cNvSpPr>
            <a:spLocks noGrp="1"/>
          </p:cNvSpPr>
          <p:nvPr>
            <p:ph type="sldNum" sz="quarter" idx="5"/>
          </p:nvPr>
        </p:nvSpPr>
        <p:spPr/>
        <p:txBody>
          <a:bodyPr/>
          <a:lstStyle/>
          <a:p>
            <a:fld id="{511936F9-C00C-D84D-AB08-223138E554E6}" type="slidenum">
              <a:rPr lang="en-US" smtClean="0"/>
              <a:t>4</a:t>
            </a:fld>
            <a:endParaRPr lang="en-US"/>
          </a:p>
        </p:txBody>
      </p:sp>
    </p:spTree>
    <p:extLst>
      <p:ext uri="{BB962C8B-B14F-4D97-AF65-F5344CB8AC3E}">
        <p14:creationId xmlns:p14="http://schemas.microsoft.com/office/powerpoint/2010/main" val="31657403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The compliance indicators and performance indicators have different due dates.  </a:t>
            </a:r>
          </a:p>
          <a:p>
            <a:r>
              <a:rPr lang="en-US" dirty="0">
                <a:cs typeface="Calibri"/>
              </a:rPr>
              <a:t>Compliance indicators 4, 9 &amp; 10 are due 12/31/23. </a:t>
            </a:r>
          </a:p>
          <a:p>
            <a:r>
              <a:rPr lang="en-US" dirty="0">
                <a:cs typeface="Calibri"/>
              </a:rPr>
              <a:t>Performance indicators  1 &amp; 2, 3, 7 are due 1/12/24.  </a:t>
            </a:r>
          </a:p>
          <a:p>
            <a:r>
              <a:rPr lang="en-US" dirty="0">
                <a:cs typeface="Calibri"/>
              </a:rPr>
              <a:t>The Fiscal Risk indicator is due 1/12/24.  </a:t>
            </a:r>
          </a:p>
          <a:p>
            <a:r>
              <a:rPr lang="en-US" dirty="0">
                <a:cs typeface="Calibri"/>
              </a:rPr>
              <a:t>You can utilize the Dates to Remember to assist with meeting the timelines.    </a:t>
            </a:r>
          </a:p>
        </p:txBody>
      </p:sp>
      <p:sp>
        <p:nvSpPr>
          <p:cNvPr id="4" name="Slide Number Placeholder 3"/>
          <p:cNvSpPr>
            <a:spLocks noGrp="1"/>
          </p:cNvSpPr>
          <p:nvPr>
            <p:ph type="sldNum" sz="quarter" idx="10"/>
          </p:nvPr>
        </p:nvSpPr>
        <p:spPr/>
        <p:txBody>
          <a:bodyPr/>
          <a:lstStyle/>
          <a:p>
            <a:fld id="{511936F9-C00C-D84D-AB08-223138E554E6}" type="slidenum">
              <a:rPr lang="en-US" smtClean="0"/>
              <a:t>5</a:t>
            </a:fld>
            <a:endParaRPr lang="en-US"/>
          </a:p>
        </p:txBody>
      </p:sp>
    </p:spTree>
    <p:extLst>
      <p:ext uri="{BB962C8B-B14F-4D97-AF65-F5344CB8AC3E}">
        <p14:creationId xmlns:p14="http://schemas.microsoft.com/office/powerpoint/2010/main" val="25377417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rgbClr val="FFFFFF"/>
                </a:solidFill>
                <a:latin typeface="+mj-lt"/>
              </a:rPr>
              <a:t>Select Tools&gt;Indicators, to access the indicator dashboard. </a:t>
            </a:r>
          </a:p>
          <a:p>
            <a:r>
              <a:rPr lang="en-US" sz="1200" dirty="0">
                <a:solidFill>
                  <a:srgbClr val="FFFFFF"/>
                </a:solidFill>
                <a:effectLst/>
                <a:latin typeface="+mj-lt"/>
                <a:ea typeface="Times New Roman" panose="02020603050405020304" pitchFamily="18" charset="0"/>
                <a:cs typeface="Arial" panose="020B0604020202020204" pitchFamily="34" charset="0"/>
              </a:rPr>
              <a:t>The indicator dashboard contains a tile for each indicator. </a:t>
            </a:r>
          </a:p>
          <a:p>
            <a:r>
              <a:rPr lang="en-US" sz="1200" dirty="0">
                <a:solidFill>
                  <a:srgbClr val="FFFFFF"/>
                </a:solidFill>
                <a:effectLst/>
                <a:latin typeface="+mj-lt"/>
                <a:ea typeface="Times New Roman" panose="02020603050405020304" pitchFamily="18" charset="0"/>
                <a:cs typeface="Arial" panose="020B0604020202020204" pitchFamily="34" charset="0"/>
              </a:rPr>
              <a:t>If the district is flagged for a specific indicator the tile will be blue.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FFFFFF"/>
                </a:solidFill>
                <a:effectLst/>
                <a:latin typeface="+mj-lt"/>
                <a:ea typeface="Times New Roman" panose="02020603050405020304" pitchFamily="18" charset="0"/>
                <a:cs typeface="Arial" panose="020B0604020202020204" pitchFamily="34" charset="0"/>
              </a:rPr>
              <a:t>Select the indicator(s) to be completed.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FFFFFF"/>
                </a:solidFill>
                <a:effectLst/>
                <a:latin typeface="+mj-lt"/>
                <a:ea typeface="Times New Roman" panose="02020603050405020304" pitchFamily="18" charset="0"/>
                <a:cs typeface="Arial" panose="020B0604020202020204" pitchFamily="34" charset="0"/>
              </a:rPr>
              <a:t>If there are multiple indicators, select the indicator tab for each one and complete the activities. </a:t>
            </a:r>
          </a:p>
          <a:p>
            <a:r>
              <a:rPr lang="en-US" b="0" dirty="0">
                <a:highlight>
                  <a:srgbClr val="FFFF00"/>
                </a:highlight>
              </a:rPr>
              <a:t>If the indicator is grey, there are no activities to be completed.  You will not be able to open it. </a:t>
            </a:r>
          </a:p>
        </p:txBody>
      </p:sp>
      <p:sp>
        <p:nvSpPr>
          <p:cNvPr id="4" name="Slide Number Placeholder 3"/>
          <p:cNvSpPr>
            <a:spLocks noGrp="1"/>
          </p:cNvSpPr>
          <p:nvPr>
            <p:ph type="sldNum" sz="quarter" idx="5"/>
          </p:nvPr>
        </p:nvSpPr>
        <p:spPr/>
        <p:txBody>
          <a:bodyPr/>
          <a:lstStyle/>
          <a:p>
            <a:fld id="{511936F9-C00C-D84D-AB08-223138E554E6}" type="slidenum">
              <a:rPr lang="en-US" smtClean="0"/>
              <a:t>6</a:t>
            </a:fld>
            <a:endParaRPr lang="en-US"/>
          </a:p>
        </p:txBody>
      </p:sp>
    </p:spTree>
    <p:extLst>
      <p:ext uri="{BB962C8B-B14F-4D97-AF65-F5344CB8AC3E}">
        <p14:creationId xmlns:p14="http://schemas.microsoft.com/office/powerpoint/2010/main" val="1760812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Select Tools&gt;Indicators to access the indicator dashboard.  </a:t>
            </a:r>
          </a:p>
          <a:p>
            <a:r>
              <a:rPr lang="en-US" dirty="0"/>
              <a:t>The indicator dashboard contains a tile for each indicator.  </a:t>
            </a:r>
          </a:p>
          <a:p>
            <a:r>
              <a:rPr lang="en-US" dirty="0"/>
              <a:t>If the indicator tiles are blue, select the tile and complete the indicator toolkit.    </a:t>
            </a:r>
          </a:p>
          <a:p>
            <a:r>
              <a:rPr lang="en-US" dirty="0"/>
              <a:t>If the indicator tile is grey, no activities are required. </a:t>
            </a:r>
          </a:p>
          <a:p>
            <a:r>
              <a:rPr lang="en-US" dirty="0"/>
              <a:t>   </a:t>
            </a:r>
          </a:p>
          <a:p>
            <a:endParaRPr lang="en-US" dirty="0"/>
          </a:p>
        </p:txBody>
      </p:sp>
      <p:sp>
        <p:nvSpPr>
          <p:cNvPr id="4" name="Slide Number Placeholder 3"/>
          <p:cNvSpPr>
            <a:spLocks noGrp="1"/>
          </p:cNvSpPr>
          <p:nvPr>
            <p:ph type="sldNum" sz="quarter" idx="5"/>
          </p:nvPr>
        </p:nvSpPr>
        <p:spPr/>
        <p:txBody>
          <a:bodyPr/>
          <a:lstStyle/>
          <a:p>
            <a:fld id="{511936F9-C00C-D84D-AB08-223138E554E6}" type="slidenum">
              <a:rPr lang="en-US" smtClean="0"/>
              <a:t>7</a:t>
            </a:fld>
            <a:endParaRPr lang="en-US"/>
          </a:p>
        </p:txBody>
      </p:sp>
    </p:spTree>
    <p:extLst>
      <p:ext uri="{BB962C8B-B14F-4D97-AF65-F5344CB8AC3E}">
        <p14:creationId xmlns:p14="http://schemas.microsoft.com/office/powerpoint/2010/main" val="11854413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Select the indicator tile to access the indicator detail page.</a:t>
            </a:r>
          </a:p>
          <a:p>
            <a:r>
              <a:rPr lang="en-US" dirty="0"/>
              <a:t>If the toolkit requires activities to be completed it will have a different color to signify noncompliance.</a:t>
            </a:r>
          </a:p>
          <a:p>
            <a:r>
              <a:rPr lang="en-US" dirty="0"/>
              <a:t>Select the indicator tab for each noncompliant indicator and complete the activities.   </a:t>
            </a:r>
          </a:p>
          <a:p>
            <a:r>
              <a:rPr lang="en-US" dirty="0"/>
              <a:t>If the indicator tile is grey, there are no required activities to complete.  </a:t>
            </a:r>
          </a:p>
          <a:p>
            <a:r>
              <a:rPr lang="en-US" dirty="0"/>
              <a:t>Complete all required activities and submit timely. </a:t>
            </a:r>
          </a:p>
          <a:p>
            <a:r>
              <a:rPr lang="en-US" dirty="0"/>
              <a:t>Toolkits are time stamped when submitted.   </a:t>
            </a:r>
          </a:p>
        </p:txBody>
      </p:sp>
      <p:sp>
        <p:nvSpPr>
          <p:cNvPr id="4" name="Slide Number Placeholder 3"/>
          <p:cNvSpPr>
            <a:spLocks noGrp="1"/>
          </p:cNvSpPr>
          <p:nvPr>
            <p:ph type="sldNum" sz="quarter" idx="5"/>
          </p:nvPr>
        </p:nvSpPr>
        <p:spPr/>
        <p:txBody>
          <a:bodyPr/>
          <a:lstStyle/>
          <a:p>
            <a:fld id="{511936F9-C00C-D84D-AB08-223138E554E6}" type="slidenum">
              <a:rPr lang="en-US" smtClean="0"/>
              <a:t>8</a:t>
            </a:fld>
            <a:endParaRPr lang="en-US"/>
          </a:p>
        </p:txBody>
      </p:sp>
    </p:spTree>
    <p:extLst>
      <p:ext uri="{BB962C8B-B14F-4D97-AF65-F5344CB8AC3E}">
        <p14:creationId xmlns:p14="http://schemas.microsoft.com/office/powerpoint/2010/main" val="1456668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indicator detail page displays: </a:t>
            </a:r>
          </a:p>
          <a:p>
            <a:pPr marL="171450" indent="-171450">
              <a:buFont typeface="Arial" panose="020B0604020202020204" pitchFamily="34" charset="0"/>
              <a:buChar char="•"/>
            </a:pPr>
            <a:r>
              <a:rPr lang="en-US" dirty="0"/>
              <a:t>Timelines for the indicator components,</a:t>
            </a:r>
          </a:p>
          <a:p>
            <a:pPr marL="171450" indent="-171450">
              <a:buFont typeface="Arial" panose="020B0604020202020204" pitchFamily="34" charset="0"/>
              <a:buChar char="•"/>
            </a:pPr>
            <a:r>
              <a:rPr lang="en-US" dirty="0"/>
              <a:t>A description of the indicator and purpose,</a:t>
            </a:r>
          </a:p>
          <a:p>
            <a:pPr marL="171450" indent="-171450">
              <a:buFont typeface="Arial" panose="020B0604020202020204" pitchFamily="34" charset="0"/>
              <a:buChar char="•"/>
            </a:pPr>
            <a:r>
              <a:rPr lang="en-US" dirty="0"/>
              <a:t>And the required activities for the indicator.</a:t>
            </a:r>
          </a:p>
          <a:p>
            <a:pPr marL="0" indent="0">
              <a:buFont typeface="Arial" panose="020B0604020202020204" pitchFamily="34" charset="0"/>
              <a:buNone/>
            </a:pPr>
            <a:r>
              <a:rPr lang="en-US" dirty="0"/>
              <a:t> </a:t>
            </a:r>
          </a:p>
        </p:txBody>
      </p:sp>
      <p:sp>
        <p:nvSpPr>
          <p:cNvPr id="4" name="Slide Number Placeholder 3"/>
          <p:cNvSpPr>
            <a:spLocks noGrp="1"/>
          </p:cNvSpPr>
          <p:nvPr>
            <p:ph type="sldNum" sz="quarter" idx="5"/>
          </p:nvPr>
        </p:nvSpPr>
        <p:spPr/>
        <p:txBody>
          <a:bodyPr/>
          <a:lstStyle/>
          <a:p>
            <a:fld id="{511936F9-C00C-D84D-AB08-223138E554E6}" type="slidenum">
              <a:rPr lang="en-US" smtClean="0"/>
              <a:t>9</a:t>
            </a:fld>
            <a:endParaRPr lang="en-US"/>
          </a:p>
        </p:txBody>
      </p:sp>
    </p:spTree>
    <p:extLst>
      <p:ext uri="{BB962C8B-B14F-4D97-AF65-F5344CB8AC3E}">
        <p14:creationId xmlns:p14="http://schemas.microsoft.com/office/powerpoint/2010/main" val="194714064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8359EE-294F-5142-B179-A780F91CEAEC}"/>
              </a:ext>
            </a:extLst>
          </p:cNvPr>
          <p:cNvSpPr>
            <a:spLocks noGrp="1"/>
          </p:cNvSpPr>
          <p:nvPr>
            <p:ph type="ctrTitle"/>
          </p:nvPr>
        </p:nvSpPr>
        <p:spPr>
          <a:xfrm>
            <a:off x="371061" y="1122363"/>
            <a:ext cx="5615404" cy="2387600"/>
          </a:xfrm>
        </p:spPr>
        <p:txBody>
          <a:bodyPr anchor="b">
            <a:normAutofit/>
          </a:bodyPr>
          <a:lstStyle>
            <a:lvl1pPr algn="l">
              <a:defRPr sz="4800">
                <a:solidFill>
                  <a:schemeClr val="tx1"/>
                </a:solidFill>
              </a:defRPr>
            </a:lvl1pPr>
          </a:lstStyle>
          <a:p>
            <a:r>
              <a:rPr lang="en-US" dirty="0"/>
              <a:t>Click to edit Master title style</a:t>
            </a:r>
          </a:p>
        </p:txBody>
      </p:sp>
      <p:sp>
        <p:nvSpPr>
          <p:cNvPr id="3" name="Subtitle 2">
            <a:extLst>
              <a:ext uri="{FF2B5EF4-FFF2-40B4-BE49-F238E27FC236}">
                <a16:creationId xmlns:a16="http://schemas.microsoft.com/office/drawing/2014/main" id="{C1A0FF55-98F7-B84C-8122-C80CA3CB706D}"/>
              </a:ext>
            </a:extLst>
          </p:cNvPr>
          <p:cNvSpPr>
            <a:spLocks noGrp="1"/>
          </p:cNvSpPr>
          <p:nvPr>
            <p:ph type="subTitle" idx="1"/>
          </p:nvPr>
        </p:nvSpPr>
        <p:spPr>
          <a:xfrm>
            <a:off x="371061" y="3602038"/>
            <a:ext cx="5615404" cy="1030288"/>
          </a:xfrm>
        </p:spPr>
        <p:txBody>
          <a:bodyPr/>
          <a:lstStyle>
            <a:lvl1pPr marL="0" indent="0" algn="l">
              <a:buNone/>
              <a:defRPr sz="2400">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7" name="Picture 6" descr="A close up of Oklahoma logo">
            <a:extLst>
              <a:ext uri="{FF2B5EF4-FFF2-40B4-BE49-F238E27FC236}">
                <a16:creationId xmlns:a16="http://schemas.microsoft.com/office/drawing/2014/main" id="{6E62C43A-E14D-3743-8E01-DD920738F73F}"/>
              </a:ext>
            </a:extLst>
          </p:cNvPr>
          <p:cNvPicPr>
            <a:picLocks noChangeAspect="1"/>
          </p:cNvPicPr>
          <p:nvPr userDrawn="1"/>
        </p:nvPicPr>
        <p:blipFill rotWithShape="1">
          <a:blip r:embed="rId2"/>
          <a:srcRect t="14013" r="15473"/>
          <a:stretch/>
        </p:blipFill>
        <p:spPr>
          <a:xfrm>
            <a:off x="5986465" y="-1"/>
            <a:ext cx="6205535" cy="6312796"/>
          </a:xfrm>
          <a:prstGeom prst="rect">
            <a:avLst/>
          </a:prstGeom>
        </p:spPr>
      </p:pic>
      <p:pic>
        <p:nvPicPr>
          <p:cNvPr id="9" name="Graphic 8" descr="Oklahoma Education Logo">
            <a:extLst>
              <a:ext uri="{FF2B5EF4-FFF2-40B4-BE49-F238E27FC236}">
                <a16:creationId xmlns:a16="http://schemas.microsoft.com/office/drawing/2014/main" id="{20708623-E9FD-E347-AF22-4E9CEE4F253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71061" y="5335408"/>
            <a:ext cx="3048000" cy="977387"/>
          </a:xfrm>
          <a:prstGeom prst="rect">
            <a:avLst/>
          </a:prstGeom>
        </p:spPr>
      </p:pic>
    </p:spTree>
    <p:extLst>
      <p:ext uri="{BB962C8B-B14F-4D97-AF65-F5344CB8AC3E}">
        <p14:creationId xmlns:p14="http://schemas.microsoft.com/office/powerpoint/2010/main" val="3092039578"/>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AAE73-E9A5-6144-8995-5F50699A2C38}"/>
              </a:ext>
            </a:extLst>
          </p:cNvPr>
          <p:cNvSpPr>
            <a:spLocks noGrp="1"/>
          </p:cNvSpPr>
          <p:nvPr>
            <p:ph type="title"/>
          </p:nvPr>
        </p:nvSpPr>
        <p:spPr>
          <a:xfrm>
            <a:off x="294199" y="365125"/>
            <a:ext cx="11603603" cy="1325563"/>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91F1C73F-2FB0-A047-9EC7-4381D77F696E}"/>
              </a:ext>
            </a:extLst>
          </p:cNvPr>
          <p:cNvSpPr>
            <a:spLocks noGrp="1"/>
          </p:cNvSpPr>
          <p:nvPr>
            <p:ph idx="1"/>
          </p:nvPr>
        </p:nvSpPr>
        <p:spPr>
          <a:xfrm>
            <a:off x="294199" y="1825625"/>
            <a:ext cx="11603603" cy="4351338"/>
          </a:xfrm>
        </p:spPr>
        <p:txBody>
          <a:bodyPr/>
          <a:lstStyle>
            <a:lvl1pPr>
              <a:lnSpc>
                <a:spcPct val="100000"/>
              </a:lnSpc>
              <a:spcBef>
                <a:spcPts val="1200"/>
              </a:spcBef>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4">
            <a:extLst>
              <a:ext uri="{FF2B5EF4-FFF2-40B4-BE49-F238E27FC236}">
                <a16:creationId xmlns:a16="http://schemas.microsoft.com/office/drawing/2014/main" id="{474ACF32-9165-4B72-B309-AD8AA47D10A7}"/>
              </a:ext>
            </a:extLst>
          </p:cNvPr>
          <p:cNvSpPr>
            <a:spLocks noGrp="1"/>
          </p:cNvSpPr>
          <p:nvPr>
            <p:ph type="ftr" sz="quarter" idx="11"/>
          </p:nvPr>
        </p:nvSpPr>
        <p:spPr>
          <a:xfrm>
            <a:off x="513829" y="6363318"/>
            <a:ext cx="5966098" cy="365125"/>
          </a:xfrm>
        </p:spPr>
        <p:txBody>
          <a:bodyPr/>
          <a:lstStyle/>
          <a:p>
            <a:r>
              <a:rPr lang="en-US"/>
              <a:t>Presentation Title</a:t>
            </a:r>
            <a:endParaRPr lang="en-US" dirty="0"/>
          </a:p>
        </p:txBody>
      </p:sp>
      <p:sp>
        <p:nvSpPr>
          <p:cNvPr id="11" name="Slide Number Placeholder 5">
            <a:extLst>
              <a:ext uri="{FF2B5EF4-FFF2-40B4-BE49-F238E27FC236}">
                <a16:creationId xmlns:a16="http://schemas.microsoft.com/office/drawing/2014/main" id="{EAB5E8BA-76CD-4F0F-96BA-FFCD273BFC6C}"/>
              </a:ext>
            </a:extLst>
          </p:cNvPr>
          <p:cNvSpPr>
            <a:spLocks noGrp="1"/>
          </p:cNvSpPr>
          <p:nvPr>
            <p:ph type="sldNum" sz="quarter" idx="12"/>
          </p:nvPr>
        </p:nvSpPr>
        <p:spPr>
          <a:xfrm>
            <a:off x="0" y="6363318"/>
            <a:ext cx="516468" cy="365125"/>
          </a:xfrm>
        </p:spPr>
        <p:txBody>
          <a:bodyPr/>
          <a:lstStyle>
            <a:lvl1pPr algn="r">
              <a:defRPr/>
            </a:lvl1pPr>
          </a:lstStyle>
          <a:p>
            <a:fld id="{D5CA4161-6EC3-4748-B7F3-82EA64CE3DD4}" type="slidenum">
              <a:rPr lang="en-US" smtClean="0"/>
              <a:pPr/>
              <a:t>‹#›</a:t>
            </a:fld>
            <a:endParaRPr lang="en-US" dirty="0"/>
          </a:p>
        </p:txBody>
      </p:sp>
      <p:pic>
        <p:nvPicPr>
          <p:cNvPr id="12" name="Graphic 11" descr="Oklahoma Education Logo">
            <a:extLst>
              <a:ext uri="{FF2B5EF4-FFF2-40B4-BE49-F238E27FC236}">
                <a16:creationId xmlns:a16="http://schemas.microsoft.com/office/drawing/2014/main" id="{7AFBE82D-605B-43E7-8FCD-D2EF9781950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471868" y="6246549"/>
            <a:ext cx="1502796" cy="481894"/>
          </a:xfrm>
          <a:prstGeom prst="rect">
            <a:avLst/>
          </a:prstGeom>
        </p:spPr>
      </p:pic>
      <p:cxnSp>
        <p:nvCxnSpPr>
          <p:cNvPr id="13" name="Straight Connector 12">
            <a:extLst>
              <a:ext uri="{FF2B5EF4-FFF2-40B4-BE49-F238E27FC236}">
                <a16:creationId xmlns:a16="http://schemas.microsoft.com/office/drawing/2014/main" id="{3A72ED25-FE48-43E6-BA16-3FF915DD87B4}"/>
              </a:ext>
              <a:ext uri="{C183D7F6-B498-43B3-948B-1728B52AA6E4}">
                <adec:decorative xmlns:adec="http://schemas.microsoft.com/office/drawing/2017/decorative" val="1"/>
              </a:ext>
            </a:extLst>
          </p:cNvPr>
          <p:cNvCxnSpPr/>
          <p:nvPr userDrawn="1"/>
        </p:nvCxnSpPr>
        <p:spPr>
          <a:xfrm>
            <a:off x="513829" y="6412530"/>
            <a:ext cx="0" cy="2667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997672"/>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12" name="Picture 11" descr="Oklahoma Logo">
            <a:extLst>
              <a:ext uri="{FF2B5EF4-FFF2-40B4-BE49-F238E27FC236}">
                <a16:creationId xmlns:a16="http://schemas.microsoft.com/office/drawing/2014/main" id="{CEA05FFF-2F84-014B-8BE0-C236ECFB6692}"/>
              </a:ext>
            </a:extLst>
          </p:cNvPr>
          <p:cNvPicPr>
            <a:picLocks noChangeAspect="1"/>
          </p:cNvPicPr>
          <p:nvPr userDrawn="1"/>
        </p:nvPicPr>
        <p:blipFill rotWithShape="1">
          <a:blip r:embed="rId2"/>
          <a:srcRect l="580" t="386" r="-1" b="33489"/>
          <a:stretch/>
        </p:blipFill>
        <p:spPr>
          <a:xfrm>
            <a:off x="0" y="0"/>
            <a:ext cx="12192000" cy="4566051"/>
          </a:xfrm>
          <a:prstGeom prst="rect">
            <a:avLst/>
          </a:prstGeom>
        </p:spPr>
      </p:pic>
      <p:sp>
        <p:nvSpPr>
          <p:cNvPr id="2" name="Title 1">
            <a:extLst>
              <a:ext uri="{FF2B5EF4-FFF2-40B4-BE49-F238E27FC236}">
                <a16:creationId xmlns:a16="http://schemas.microsoft.com/office/drawing/2014/main" id="{5E126BDF-470C-BA49-87CB-7C8359D2AB24}"/>
              </a:ext>
            </a:extLst>
          </p:cNvPr>
          <p:cNvSpPr>
            <a:spLocks noGrp="1"/>
          </p:cNvSpPr>
          <p:nvPr>
            <p:ph type="title"/>
          </p:nvPr>
        </p:nvSpPr>
        <p:spPr>
          <a:xfrm>
            <a:off x="367667" y="1709738"/>
            <a:ext cx="5478566" cy="2739495"/>
          </a:xfrm>
        </p:spPr>
        <p:txBody>
          <a:bodyPr anchor="b">
            <a:normAutofit/>
          </a:bodyPr>
          <a:lstStyle>
            <a:lvl1pPr>
              <a:defRPr sz="4800">
                <a:solidFill>
                  <a:schemeClr val="bg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CE2C327D-A6C4-CE4D-A980-1C1A927AA779}"/>
              </a:ext>
            </a:extLst>
          </p:cNvPr>
          <p:cNvSpPr>
            <a:spLocks noGrp="1"/>
          </p:cNvSpPr>
          <p:nvPr>
            <p:ph type="body" idx="1"/>
          </p:nvPr>
        </p:nvSpPr>
        <p:spPr>
          <a:xfrm>
            <a:off x="367667" y="4677833"/>
            <a:ext cx="11456666" cy="1411817"/>
          </a:xfrm>
        </p:spPr>
        <p:txBody>
          <a:bodyPr/>
          <a:lstStyle>
            <a:lvl1pPr marL="0" indent="0">
              <a:buNone/>
              <a:defRPr sz="24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5" name="Footer Placeholder 4">
            <a:extLst>
              <a:ext uri="{FF2B5EF4-FFF2-40B4-BE49-F238E27FC236}">
                <a16:creationId xmlns:a16="http://schemas.microsoft.com/office/drawing/2014/main" id="{F0B694CC-F55E-DB4E-AA6B-2DD94C0EE8A8}"/>
              </a:ext>
            </a:extLst>
          </p:cNvPr>
          <p:cNvSpPr>
            <a:spLocks noGrp="1"/>
          </p:cNvSpPr>
          <p:nvPr>
            <p:ph type="ftr" sz="quarter" idx="11"/>
          </p:nvPr>
        </p:nvSpPr>
        <p:spPr>
          <a:xfrm>
            <a:off x="513829" y="6363318"/>
            <a:ext cx="5966098" cy="365125"/>
          </a:xfrm>
        </p:spPr>
        <p:txBody>
          <a:bodyPr/>
          <a:lstStyle/>
          <a:p>
            <a:r>
              <a:rPr lang="en-US"/>
              <a:t>Presentation Title</a:t>
            </a:r>
            <a:endParaRPr lang="en-US" dirty="0"/>
          </a:p>
        </p:txBody>
      </p:sp>
      <p:sp>
        <p:nvSpPr>
          <p:cNvPr id="6" name="Slide Number Placeholder 5">
            <a:extLst>
              <a:ext uri="{FF2B5EF4-FFF2-40B4-BE49-F238E27FC236}">
                <a16:creationId xmlns:a16="http://schemas.microsoft.com/office/drawing/2014/main" id="{50C9E302-7B52-EF4E-9107-29877E732AC4}"/>
              </a:ext>
            </a:extLst>
          </p:cNvPr>
          <p:cNvSpPr>
            <a:spLocks noGrp="1"/>
          </p:cNvSpPr>
          <p:nvPr>
            <p:ph type="sldNum" sz="quarter" idx="12"/>
          </p:nvPr>
        </p:nvSpPr>
        <p:spPr>
          <a:xfrm>
            <a:off x="0" y="6363318"/>
            <a:ext cx="516468" cy="365125"/>
          </a:xfrm>
        </p:spPr>
        <p:txBody>
          <a:bodyPr/>
          <a:lstStyle>
            <a:lvl1pPr algn="r">
              <a:defRPr/>
            </a:lvl1pPr>
          </a:lstStyle>
          <a:p>
            <a:fld id="{D5CA4161-6EC3-4748-B7F3-82EA64CE3DD4}" type="slidenum">
              <a:rPr lang="en-US" smtClean="0"/>
              <a:pPr/>
              <a:t>‹#›</a:t>
            </a:fld>
            <a:endParaRPr lang="en-US" dirty="0"/>
          </a:p>
        </p:txBody>
      </p:sp>
      <p:pic>
        <p:nvPicPr>
          <p:cNvPr id="7" name="Graphic 6" descr="Oklahoma Education Logo">
            <a:extLst>
              <a:ext uri="{FF2B5EF4-FFF2-40B4-BE49-F238E27FC236}">
                <a16:creationId xmlns:a16="http://schemas.microsoft.com/office/drawing/2014/main" id="{1E499C7F-02C9-2640-A936-77FC4412B340}"/>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471868" y="6246549"/>
            <a:ext cx="1502796" cy="481894"/>
          </a:xfrm>
          <a:prstGeom prst="rect">
            <a:avLst/>
          </a:prstGeom>
        </p:spPr>
      </p:pic>
      <p:cxnSp>
        <p:nvCxnSpPr>
          <p:cNvPr id="8" name="Straight Connector 7">
            <a:extLst>
              <a:ext uri="{FF2B5EF4-FFF2-40B4-BE49-F238E27FC236}">
                <a16:creationId xmlns:a16="http://schemas.microsoft.com/office/drawing/2014/main" id="{C0BB45A8-54DE-6949-83FD-DFC1AB478E08}"/>
              </a:ext>
              <a:ext uri="{C183D7F6-B498-43B3-948B-1728B52AA6E4}">
                <adec:decorative xmlns:adec="http://schemas.microsoft.com/office/drawing/2017/decorative" val="1"/>
              </a:ext>
            </a:extLst>
          </p:cNvPr>
          <p:cNvCxnSpPr/>
          <p:nvPr userDrawn="1"/>
        </p:nvCxnSpPr>
        <p:spPr>
          <a:xfrm>
            <a:off x="513829" y="6412530"/>
            <a:ext cx="0" cy="2667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35021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EDBF6-B3C0-4448-B3B0-4AED9AE27A08}"/>
              </a:ext>
            </a:extLst>
          </p:cNvPr>
          <p:cNvSpPr>
            <a:spLocks noGrp="1"/>
          </p:cNvSpPr>
          <p:nvPr>
            <p:ph type="title"/>
          </p:nvPr>
        </p:nvSpPr>
        <p:spPr>
          <a:xfrm>
            <a:off x="294199" y="365125"/>
            <a:ext cx="11526741" cy="1325563"/>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042A71B8-5394-8D46-9268-DB3868854A00}"/>
              </a:ext>
            </a:extLst>
          </p:cNvPr>
          <p:cNvSpPr>
            <a:spLocks noGrp="1"/>
          </p:cNvSpPr>
          <p:nvPr>
            <p:ph sz="half" idx="1"/>
          </p:nvPr>
        </p:nvSpPr>
        <p:spPr>
          <a:xfrm>
            <a:off x="294199" y="1825625"/>
            <a:ext cx="5648739"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B48440E6-D004-684C-863D-9F5E002A39E1}"/>
              </a:ext>
            </a:extLst>
          </p:cNvPr>
          <p:cNvSpPr>
            <a:spLocks noGrp="1"/>
          </p:cNvSpPr>
          <p:nvPr>
            <p:ph sz="half" idx="2"/>
          </p:nvPr>
        </p:nvSpPr>
        <p:spPr>
          <a:xfrm>
            <a:off x="6172202" y="1825625"/>
            <a:ext cx="5648739"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a:extLst>
              <a:ext uri="{FF2B5EF4-FFF2-40B4-BE49-F238E27FC236}">
                <a16:creationId xmlns:a16="http://schemas.microsoft.com/office/drawing/2014/main" id="{91CC62E5-43FF-4869-81F5-A3EEE1FC4B96}"/>
              </a:ext>
            </a:extLst>
          </p:cNvPr>
          <p:cNvSpPr>
            <a:spLocks noGrp="1"/>
          </p:cNvSpPr>
          <p:nvPr>
            <p:ph type="ftr" sz="quarter" idx="11"/>
          </p:nvPr>
        </p:nvSpPr>
        <p:spPr>
          <a:xfrm>
            <a:off x="513829" y="6363318"/>
            <a:ext cx="5966098" cy="365125"/>
          </a:xfrm>
        </p:spPr>
        <p:txBody>
          <a:bodyPr/>
          <a:lstStyle/>
          <a:p>
            <a:r>
              <a:rPr lang="en-US"/>
              <a:t>Presentation Title</a:t>
            </a:r>
            <a:endParaRPr lang="en-US" dirty="0"/>
          </a:p>
        </p:txBody>
      </p:sp>
      <p:sp>
        <p:nvSpPr>
          <p:cNvPr id="12" name="Slide Number Placeholder 5">
            <a:extLst>
              <a:ext uri="{FF2B5EF4-FFF2-40B4-BE49-F238E27FC236}">
                <a16:creationId xmlns:a16="http://schemas.microsoft.com/office/drawing/2014/main" id="{70221BA5-BC7B-47AF-B0E5-B079C94BEA25}"/>
              </a:ext>
            </a:extLst>
          </p:cNvPr>
          <p:cNvSpPr>
            <a:spLocks noGrp="1"/>
          </p:cNvSpPr>
          <p:nvPr>
            <p:ph type="sldNum" sz="quarter" idx="12"/>
          </p:nvPr>
        </p:nvSpPr>
        <p:spPr>
          <a:xfrm>
            <a:off x="0" y="6363318"/>
            <a:ext cx="516468" cy="365125"/>
          </a:xfrm>
        </p:spPr>
        <p:txBody>
          <a:bodyPr/>
          <a:lstStyle>
            <a:lvl1pPr algn="r">
              <a:defRPr/>
            </a:lvl1pPr>
          </a:lstStyle>
          <a:p>
            <a:fld id="{D5CA4161-6EC3-4748-B7F3-82EA64CE3DD4}" type="slidenum">
              <a:rPr lang="en-US" smtClean="0"/>
              <a:pPr/>
              <a:t>‹#›</a:t>
            </a:fld>
            <a:endParaRPr lang="en-US" dirty="0"/>
          </a:p>
        </p:txBody>
      </p:sp>
      <p:pic>
        <p:nvPicPr>
          <p:cNvPr id="13" name="Graphic 12" descr="Oklahoma Education Logo">
            <a:extLst>
              <a:ext uri="{FF2B5EF4-FFF2-40B4-BE49-F238E27FC236}">
                <a16:creationId xmlns:a16="http://schemas.microsoft.com/office/drawing/2014/main" id="{05517D33-0635-4607-92A5-4BCFC847FA5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471868" y="6246549"/>
            <a:ext cx="1502796" cy="481894"/>
          </a:xfrm>
          <a:prstGeom prst="rect">
            <a:avLst/>
          </a:prstGeom>
        </p:spPr>
      </p:pic>
      <p:cxnSp>
        <p:nvCxnSpPr>
          <p:cNvPr id="14" name="Straight Connector 13">
            <a:extLst>
              <a:ext uri="{FF2B5EF4-FFF2-40B4-BE49-F238E27FC236}">
                <a16:creationId xmlns:a16="http://schemas.microsoft.com/office/drawing/2014/main" id="{A70DBB6B-C13B-465A-91CC-ED4D153A4BFF}"/>
              </a:ext>
              <a:ext uri="{C183D7F6-B498-43B3-948B-1728B52AA6E4}">
                <adec:decorative xmlns:adec="http://schemas.microsoft.com/office/drawing/2017/decorative" val="1"/>
              </a:ext>
            </a:extLst>
          </p:cNvPr>
          <p:cNvCxnSpPr/>
          <p:nvPr userDrawn="1"/>
        </p:nvCxnSpPr>
        <p:spPr>
          <a:xfrm>
            <a:off x="513829" y="6412530"/>
            <a:ext cx="0" cy="2667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02891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E9697-1940-6442-9D76-0F21BB6966CB}"/>
              </a:ext>
            </a:extLst>
          </p:cNvPr>
          <p:cNvSpPr>
            <a:spLocks noGrp="1"/>
          </p:cNvSpPr>
          <p:nvPr>
            <p:ph type="title"/>
          </p:nvPr>
        </p:nvSpPr>
        <p:spPr>
          <a:xfrm>
            <a:off x="294199" y="365125"/>
            <a:ext cx="11526742" cy="132556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84321A28-5F0C-8241-A6C2-115CC37EDF3A}"/>
              </a:ext>
            </a:extLst>
          </p:cNvPr>
          <p:cNvSpPr>
            <a:spLocks noGrp="1"/>
          </p:cNvSpPr>
          <p:nvPr>
            <p:ph type="body" idx="1"/>
          </p:nvPr>
        </p:nvSpPr>
        <p:spPr>
          <a:xfrm>
            <a:off x="294200" y="1703465"/>
            <a:ext cx="564873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5" name="Text Placeholder 4">
            <a:extLst>
              <a:ext uri="{FF2B5EF4-FFF2-40B4-BE49-F238E27FC236}">
                <a16:creationId xmlns:a16="http://schemas.microsoft.com/office/drawing/2014/main" id="{6A645B84-0291-5246-9B48-FBDDD0AAE87D}"/>
              </a:ext>
            </a:extLst>
          </p:cNvPr>
          <p:cNvSpPr>
            <a:spLocks noGrp="1"/>
          </p:cNvSpPr>
          <p:nvPr>
            <p:ph type="body" sz="quarter" idx="3"/>
          </p:nvPr>
        </p:nvSpPr>
        <p:spPr>
          <a:xfrm>
            <a:off x="6172202" y="1703465"/>
            <a:ext cx="5648739"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3" name="Footer Placeholder 4">
            <a:extLst>
              <a:ext uri="{FF2B5EF4-FFF2-40B4-BE49-F238E27FC236}">
                <a16:creationId xmlns:a16="http://schemas.microsoft.com/office/drawing/2014/main" id="{0A5A0CBC-B355-4D7F-A07D-585200416168}"/>
              </a:ext>
            </a:extLst>
          </p:cNvPr>
          <p:cNvSpPr>
            <a:spLocks noGrp="1"/>
          </p:cNvSpPr>
          <p:nvPr>
            <p:ph type="ftr" sz="quarter" idx="11"/>
          </p:nvPr>
        </p:nvSpPr>
        <p:spPr>
          <a:xfrm>
            <a:off x="513829" y="6363318"/>
            <a:ext cx="5966098" cy="365125"/>
          </a:xfrm>
        </p:spPr>
        <p:txBody>
          <a:bodyPr/>
          <a:lstStyle/>
          <a:p>
            <a:r>
              <a:rPr lang="en-US"/>
              <a:t>Presentation Title</a:t>
            </a:r>
            <a:endParaRPr lang="en-US" dirty="0"/>
          </a:p>
        </p:txBody>
      </p:sp>
      <p:sp>
        <p:nvSpPr>
          <p:cNvPr id="14" name="Slide Number Placeholder 5">
            <a:extLst>
              <a:ext uri="{FF2B5EF4-FFF2-40B4-BE49-F238E27FC236}">
                <a16:creationId xmlns:a16="http://schemas.microsoft.com/office/drawing/2014/main" id="{E64CA248-2EA2-41C9-8849-DE36B4060B0E}"/>
              </a:ext>
            </a:extLst>
          </p:cNvPr>
          <p:cNvSpPr>
            <a:spLocks noGrp="1"/>
          </p:cNvSpPr>
          <p:nvPr>
            <p:ph type="sldNum" sz="quarter" idx="12"/>
          </p:nvPr>
        </p:nvSpPr>
        <p:spPr>
          <a:xfrm>
            <a:off x="0" y="6363318"/>
            <a:ext cx="516468" cy="365125"/>
          </a:xfrm>
        </p:spPr>
        <p:txBody>
          <a:bodyPr/>
          <a:lstStyle>
            <a:lvl1pPr algn="r">
              <a:defRPr/>
            </a:lvl1pPr>
          </a:lstStyle>
          <a:p>
            <a:fld id="{D5CA4161-6EC3-4748-B7F3-82EA64CE3DD4}" type="slidenum">
              <a:rPr lang="en-US" smtClean="0"/>
              <a:pPr/>
              <a:t>‹#›</a:t>
            </a:fld>
            <a:endParaRPr lang="en-US" dirty="0"/>
          </a:p>
        </p:txBody>
      </p:sp>
      <p:pic>
        <p:nvPicPr>
          <p:cNvPr id="15" name="Graphic 14" descr="Oklahoma Education Logo">
            <a:extLst>
              <a:ext uri="{FF2B5EF4-FFF2-40B4-BE49-F238E27FC236}">
                <a16:creationId xmlns:a16="http://schemas.microsoft.com/office/drawing/2014/main" id="{3484C467-A985-4790-93AD-D2A7E4B95F9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471868" y="6246549"/>
            <a:ext cx="1502796" cy="481894"/>
          </a:xfrm>
          <a:prstGeom prst="rect">
            <a:avLst/>
          </a:prstGeom>
        </p:spPr>
      </p:pic>
      <p:cxnSp>
        <p:nvCxnSpPr>
          <p:cNvPr id="16" name="Straight Connector 15">
            <a:extLst>
              <a:ext uri="{FF2B5EF4-FFF2-40B4-BE49-F238E27FC236}">
                <a16:creationId xmlns:a16="http://schemas.microsoft.com/office/drawing/2014/main" id="{B732DEEC-78F4-4E06-85F2-4B693D8A84FA}"/>
              </a:ext>
              <a:ext uri="{C183D7F6-B498-43B3-948B-1728B52AA6E4}">
                <adec:decorative xmlns:adec="http://schemas.microsoft.com/office/drawing/2017/decorative" val="1"/>
              </a:ext>
            </a:extLst>
          </p:cNvPr>
          <p:cNvCxnSpPr/>
          <p:nvPr userDrawn="1"/>
        </p:nvCxnSpPr>
        <p:spPr>
          <a:xfrm>
            <a:off x="513829" y="6412530"/>
            <a:ext cx="0" cy="2667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Content Placeholder 2">
            <a:extLst>
              <a:ext uri="{FF2B5EF4-FFF2-40B4-BE49-F238E27FC236}">
                <a16:creationId xmlns:a16="http://schemas.microsoft.com/office/drawing/2014/main" id="{8A0D76EF-4B4A-4E21-ABCC-93E0076A3B0F}"/>
              </a:ext>
            </a:extLst>
          </p:cNvPr>
          <p:cNvSpPr>
            <a:spLocks noGrp="1"/>
          </p:cNvSpPr>
          <p:nvPr>
            <p:ph sz="half" idx="13"/>
          </p:nvPr>
        </p:nvSpPr>
        <p:spPr>
          <a:xfrm>
            <a:off x="294199" y="2527377"/>
            <a:ext cx="5648739" cy="364958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3">
            <a:extLst>
              <a:ext uri="{FF2B5EF4-FFF2-40B4-BE49-F238E27FC236}">
                <a16:creationId xmlns:a16="http://schemas.microsoft.com/office/drawing/2014/main" id="{BF99EAC2-23F7-42BC-8347-879256553DA2}"/>
              </a:ext>
            </a:extLst>
          </p:cNvPr>
          <p:cNvSpPr>
            <a:spLocks noGrp="1"/>
          </p:cNvSpPr>
          <p:nvPr>
            <p:ph sz="half" idx="2"/>
          </p:nvPr>
        </p:nvSpPr>
        <p:spPr>
          <a:xfrm>
            <a:off x="6172202" y="2527377"/>
            <a:ext cx="5648739" cy="364958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706161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BCC9C-B94E-B94A-8771-767CE87AF99C}"/>
              </a:ext>
            </a:extLst>
          </p:cNvPr>
          <p:cNvSpPr>
            <a:spLocks noGrp="1"/>
          </p:cNvSpPr>
          <p:nvPr>
            <p:ph type="title"/>
          </p:nvPr>
        </p:nvSpPr>
        <p:spPr>
          <a:xfrm>
            <a:off x="294198" y="365125"/>
            <a:ext cx="11570700" cy="1325563"/>
          </a:xfrm>
        </p:spPr>
        <p:txBody>
          <a:bodyPr/>
          <a:lstStyle/>
          <a:p>
            <a:r>
              <a:rPr lang="en-US" dirty="0"/>
              <a:t>Click to edit Master title style</a:t>
            </a:r>
          </a:p>
        </p:txBody>
      </p:sp>
      <p:sp>
        <p:nvSpPr>
          <p:cNvPr id="9" name="Footer Placeholder 4">
            <a:extLst>
              <a:ext uri="{FF2B5EF4-FFF2-40B4-BE49-F238E27FC236}">
                <a16:creationId xmlns:a16="http://schemas.microsoft.com/office/drawing/2014/main" id="{D15CA6CD-B9CA-429B-B07F-2541A46611C7}"/>
              </a:ext>
            </a:extLst>
          </p:cNvPr>
          <p:cNvSpPr>
            <a:spLocks noGrp="1"/>
          </p:cNvSpPr>
          <p:nvPr>
            <p:ph type="ftr" sz="quarter" idx="11"/>
          </p:nvPr>
        </p:nvSpPr>
        <p:spPr>
          <a:xfrm>
            <a:off x="513829" y="6363318"/>
            <a:ext cx="5966098" cy="365125"/>
          </a:xfrm>
        </p:spPr>
        <p:txBody>
          <a:bodyPr/>
          <a:lstStyle/>
          <a:p>
            <a:r>
              <a:rPr lang="en-US"/>
              <a:t>Presentation Title</a:t>
            </a:r>
            <a:endParaRPr lang="en-US" dirty="0"/>
          </a:p>
        </p:txBody>
      </p:sp>
      <p:sp>
        <p:nvSpPr>
          <p:cNvPr id="10" name="Slide Number Placeholder 5">
            <a:extLst>
              <a:ext uri="{FF2B5EF4-FFF2-40B4-BE49-F238E27FC236}">
                <a16:creationId xmlns:a16="http://schemas.microsoft.com/office/drawing/2014/main" id="{CBE7D3E4-4F5B-4762-8237-ABFCA6BFEC7B}"/>
              </a:ext>
            </a:extLst>
          </p:cNvPr>
          <p:cNvSpPr>
            <a:spLocks noGrp="1"/>
          </p:cNvSpPr>
          <p:nvPr>
            <p:ph type="sldNum" sz="quarter" idx="12"/>
          </p:nvPr>
        </p:nvSpPr>
        <p:spPr>
          <a:xfrm>
            <a:off x="0" y="6363318"/>
            <a:ext cx="516468" cy="365125"/>
          </a:xfrm>
        </p:spPr>
        <p:txBody>
          <a:bodyPr/>
          <a:lstStyle>
            <a:lvl1pPr algn="r">
              <a:defRPr/>
            </a:lvl1pPr>
          </a:lstStyle>
          <a:p>
            <a:fld id="{D5CA4161-6EC3-4748-B7F3-82EA64CE3DD4}" type="slidenum">
              <a:rPr lang="en-US" smtClean="0"/>
              <a:pPr/>
              <a:t>‹#›</a:t>
            </a:fld>
            <a:endParaRPr lang="en-US" dirty="0"/>
          </a:p>
        </p:txBody>
      </p:sp>
      <p:pic>
        <p:nvPicPr>
          <p:cNvPr id="11" name="Graphic 10" descr="Oklahoma Education Logo">
            <a:extLst>
              <a:ext uri="{FF2B5EF4-FFF2-40B4-BE49-F238E27FC236}">
                <a16:creationId xmlns:a16="http://schemas.microsoft.com/office/drawing/2014/main" id="{BB09BD23-FEF0-4355-8A5C-D7B77BA9365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471868" y="6246549"/>
            <a:ext cx="1502796" cy="481894"/>
          </a:xfrm>
          <a:prstGeom prst="rect">
            <a:avLst/>
          </a:prstGeom>
        </p:spPr>
      </p:pic>
      <p:cxnSp>
        <p:nvCxnSpPr>
          <p:cNvPr id="12" name="Straight Connector 11">
            <a:extLst>
              <a:ext uri="{FF2B5EF4-FFF2-40B4-BE49-F238E27FC236}">
                <a16:creationId xmlns:a16="http://schemas.microsoft.com/office/drawing/2014/main" id="{A2ACC9EA-191F-467A-BFF3-3AC0F1985D1C}"/>
              </a:ext>
              <a:ext uri="{C183D7F6-B498-43B3-948B-1728B52AA6E4}">
                <adec:decorative xmlns:adec="http://schemas.microsoft.com/office/drawing/2017/decorative" val="1"/>
              </a:ext>
            </a:extLst>
          </p:cNvPr>
          <p:cNvCxnSpPr/>
          <p:nvPr userDrawn="1"/>
        </p:nvCxnSpPr>
        <p:spPr>
          <a:xfrm>
            <a:off x="513829" y="6412530"/>
            <a:ext cx="0" cy="2667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920519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3DC2813-3CD3-5449-A15E-A10B42378763}"/>
              </a:ext>
            </a:extLst>
          </p:cNvPr>
          <p:cNvSpPr>
            <a:spLocks noGrp="1"/>
          </p:cNvSpPr>
          <p:nvPr>
            <p:ph type="title"/>
          </p:nvPr>
        </p:nvSpPr>
        <p:spPr>
          <a:xfrm>
            <a:off x="371061" y="365125"/>
            <a:ext cx="10982739"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506C0279-A432-554A-B4BA-32BB7BF5EC41}"/>
              </a:ext>
            </a:extLst>
          </p:cNvPr>
          <p:cNvSpPr>
            <a:spLocks noGrp="1"/>
          </p:cNvSpPr>
          <p:nvPr>
            <p:ph type="body" idx="1"/>
          </p:nvPr>
        </p:nvSpPr>
        <p:spPr>
          <a:xfrm>
            <a:off x="371061" y="1825625"/>
            <a:ext cx="10982739"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0E8A69AA-344F-0A44-ADCB-6C46AF2BC557}"/>
              </a:ext>
            </a:extLst>
          </p:cNvPr>
          <p:cNvSpPr>
            <a:spLocks noGrp="1"/>
          </p:cNvSpPr>
          <p:nvPr>
            <p:ph type="ftr" sz="quarter" idx="3"/>
          </p:nvPr>
        </p:nvSpPr>
        <p:spPr>
          <a:xfrm>
            <a:off x="750896" y="6356350"/>
            <a:ext cx="5966098" cy="365125"/>
          </a:xfrm>
          <a:prstGeom prst="rect">
            <a:avLst/>
          </a:prstGeom>
        </p:spPr>
        <p:txBody>
          <a:bodyPr vert="horz" lIns="91440" tIns="45720" rIns="91440" bIns="45720" rtlCol="0" anchor="ctr"/>
          <a:lstStyle>
            <a:lvl1pPr algn="l">
              <a:defRPr sz="1200">
                <a:solidFill>
                  <a:schemeClr val="accent6"/>
                </a:solidFill>
              </a:defRPr>
            </a:lvl1pPr>
          </a:lstStyle>
          <a:p>
            <a:r>
              <a:rPr lang="en-US"/>
              <a:t>Presentation Title</a:t>
            </a:r>
            <a:endParaRPr lang="en-US" dirty="0"/>
          </a:p>
        </p:txBody>
      </p:sp>
      <p:sp>
        <p:nvSpPr>
          <p:cNvPr id="6" name="Slide Number Placeholder 5">
            <a:extLst>
              <a:ext uri="{FF2B5EF4-FFF2-40B4-BE49-F238E27FC236}">
                <a16:creationId xmlns:a16="http://schemas.microsoft.com/office/drawing/2014/main" id="{6CEFAAAC-834A-4843-BEE0-B1F96C2B5210}"/>
              </a:ext>
            </a:extLst>
          </p:cNvPr>
          <p:cNvSpPr>
            <a:spLocks noGrp="1"/>
          </p:cNvSpPr>
          <p:nvPr>
            <p:ph type="sldNum" sz="quarter" idx="4"/>
          </p:nvPr>
        </p:nvSpPr>
        <p:spPr>
          <a:xfrm>
            <a:off x="129309" y="6356350"/>
            <a:ext cx="621587" cy="365125"/>
          </a:xfrm>
          <a:prstGeom prst="rect">
            <a:avLst/>
          </a:prstGeom>
        </p:spPr>
        <p:txBody>
          <a:bodyPr vert="horz" lIns="91440" tIns="45720" rIns="91440" bIns="45720" rtlCol="0" anchor="ctr"/>
          <a:lstStyle>
            <a:lvl1pPr algn="l">
              <a:defRPr sz="1200">
                <a:solidFill>
                  <a:schemeClr val="accent6"/>
                </a:solidFill>
              </a:defRPr>
            </a:lvl1pPr>
          </a:lstStyle>
          <a:p>
            <a:pPr algn="r"/>
            <a:fld id="{D5CA4161-6EC3-4748-B7F3-82EA64CE3DD4}" type="slidenum">
              <a:rPr lang="en-US" smtClean="0"/>
              <a:pPr algn="r"/>
              <a:t>‹#›</a:t>
            </a:fld>
            <a:endParaRPr lang="en-US" dirty="0"/>
          </a:p>
        </p:txBody>
      </p:sp>
    </p:spTree>
    <p:extLst>
      <p:ext uri="{BB962C8B-B14F-4D97-AF65-F5344CB8AC3E}">
        <p14:creationId xmlns:p14="http://schemas.microsoft.com/office/powerpoint/2010/main" val="20377239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hf hdr="0" dt="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tx1"/>
        </a:buClr>
        <a:buFont typeface="Arial" panose="020B0604020202020204" pitchFamily="34" charset="0"/>
        <a:buChar char="•"/>
        <a:defRPr sz="32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tx1"/>
        </a:buClr>
        <a:buFont typeface="Arial" panose="020B0604020202020204" pitchFamily="34" charset="0"/>
        <a:buChar char="•"/>
        <a:defRPr sz="28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tx1"/>
        </a:buClr>
        <a:buFont typeface="Arial" panose="020B0604020202020204" pitchFamily="34" charset="0"/>
        <a:buChar char="•"/>
        <a:defRPr sz="2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tx1"/>
        </a:buClr>
        <a:buFont typeface="Arial" panose="020B0604020202020204" pitchFamily="34" charset="0"/>
        <a:buChar char="•"/>
        <a:defRPr sz="24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tx1"/>
        </a:buClr>
        <a:buFont typeface="Arial" panose="020B0604020202020204" pitchFamily="34" charset="0"/>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5.jpe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5.jpeg"/><Relationship Id="rId7" Type="http://schemas.openxmlformats.org/officeDocument/2006/relationships/diagramColors" Target="../diagrams/colors5.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4.svg"/></Relationships>
</file>

<file path=ppt/slides/_rels/slide26.xml.rels><?xml version="1.0" encoding="UTF-8" standalone="yes"?>
<Relationships xmlns="http://schemas.openxmlformats.org/package/2006/relationships"><Relationship Id="rId3" Type="http://schemas.openxmlformats.org/officeDocument/2006/relationships/hyperlink" Target="mailto:Felica.Denton@sde.ok.gov"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hyperlink" Target="mailto:Tina.Spence@sde.ok.gov" TargetMode="External"/><Relationship Id="rId4" Type="http://schemas.openxmlformats.org/officeDocument/2006/relationships/hyperlink" Target="mailto:Withers@sde.ok.gov"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6.jpeg"/><Relationship Id="rId7" Type="http://schemas.openxmlformats.org/officeDocument/2006/relationships/diagramColors" Target="../diagrams/colors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5.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5.jpeg"/><Relationship Id="rId7" Type="http://schemas.openxmlformats.org/officeDocument/2006/relationships/diagramColors" Target="../diagrams/colors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sv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640797B4-4414-534A-A4A6-659B35516D4F}"/>
              </a:ext>
            </a:extLst>
          </p:cNvPr>
          <p:cNvSpPr>
            <a:spLocks noGrp="1"/>
          </p:cNvSpPr>
          <p:nvPr>
            <p:ph type="ctrTitle"/>
          </p:nvPr>
        </p:nvSpPr>
        <p:spPr>
          <a:xfrm>
            <a:off x="371061" y="1122363"/>
            <a:ext cx="5615404" cy="1620837"/>
          </a:xfrm>
        </p:spPr>
        <p:txBody>
          <a:bodyPr>
            <a:normAutofit/>
          </a:bodyPr>
          <a:lstStyle/>
          <a:p>
            <a:r>
              <a:rPr lang="en-US" dirty="0"/>
              <a:t>Indicator Toolkits                                     </a:t>
            </a:r>
          </a:p>
        </p:txBody>
      </p:sp>
      <p:sp>
        <p:nvSpPr>
          <p:cNvPr id="3" name="Subtitle 2">
            <a:extLst>
              <a:ext uri="{FF2B5EF4-FFF2-40B4-BE49-F238E27FC236}">
                <a16:creationId xmlns:a16="http://schemas.microsoft.com/office/drawing/2014/main" id="{C3F9885B-1E47-402C-AFDC-4DB04FA0B554}"/>
              </a:ext>
            </a:extLst>
          </p:cNvPr>
          <p:cNvSpPr>
            <a:spLocks noGrp="1"/>
          </p:cNvSpPr>
          <p:nvPr>
            <p:ph type="subTitle" idx="1"/>
          </p:nvPr>
        </p:nvSpPr>
        <p:spPr/>
        <p:txBody>
          <a:bodyPr/>
          <a:lstStyle/>
          <a:p>
            <a:r>
              <a:rPr lang="en-US" b="1" dirty="0">
                <a:solidFill>
                  <a:srgbClr val="00B050"/>
                </a:solidFill>
              </a:rPr>
              <a:t>November 28, 2023	</a:t>
            </a:r>
          </a:p>
        </p:txBody>
      </p:sp>
    </p:spTree>
    <p:extLst>
      <p:ext uri="{BB962C8B-B14F-4D97-AF65-F5344CB8AC3E}">
        <p14:creationId xmlns:p14="http://schemas.microsoft.com/office/powerpoint/2010/main" val="1807286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7517A47C-B2E5-4B79-8061-D74B1311A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Freeform: Shape 13">
            <a:extLst>
              <a:ext uri="{FF2B5EF4-FFF2-40B4-BE49-F238E27FC236}">
                <a16:creationId xmlns:a16="http://schemas.microsoft.com/office/drawing/2014/main" id="{C505E780-2083-4CB5-A42A-5E0E2908EC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6" name="Freeform: Shape 15">
            <a:extLst>
              <a:ext uri="{FF2B5EF4-FFF2-40B4-BE49-F238E27FC236}">
                <a16:creationId xmlns:a16="http://schemas.microsoft.com/office/drawing/2014/main" id="{D2C0AE1C-0118-41AE-8A10-7CDCBF10E9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52FBEA1-1ED1-4604-A8CE-E2C7B073713C}"/>
              </a:ext>
            </a:extLst>
          </p:cNvPr>
          <p:cNvSpPr>
            <a:spLocks noGrp="1"/>
          </p:cNvSpPr>
          <p:nvPr>
            <p:ph type="title"/>
          </p:nvPr>
        </p:nvSpPr>
        <p:spPr>
          <a:xfrm>
            <a:off x="621792" y="1161288"/>
            <a:ext cx="3602736" cy="4526280"/>
          </a:xfrm>
        </p:spPr>
        <p:txBody>
          <a:bodyPr vert="horz" lIns="91440" tIns="45720" rIns="91440" bIns="45720" rtlCol="0">
            <a:normAutofit/>
          </a:bodyPr>
          <a:lstStyle/>
          <a:p>
            <a:r>
              <a:rPr lang="en-US" sz="4000" kern="1200">
                <a:latin typeface="+mj-lt"/>
                <a:ea typeface="+mj-ea"/>
                <a:cs typeface="+mj-cs"/>
              </a:rPr>
              <a:t>Required Activities</a:t>
            </a:r>
          </a:p>
        </p:txBody>
      </p:sp>
      <p:sp>
        <p:nvSpPr>
          <p:cNvPr id="18" name="Rectangle 17">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081528"/>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 name="Footer Placeholder 3">
            <a:extLst>
              <a:ext uri="{FF2B5EF4-FFF2-40B4-BE49-F238E27FC236}">
                <a16:creationId xmlns:a16="http://schemas.microsoft.com/office/drawing/2014/main" id="{D1B6C16B-F256-447D-872C-747FB896499C}"/>
              </a:ext>
            </a:extLst>
          </p:cNvPr>
          <p:cNvSpPr>
            <a:spLocks noGrp="1"/>
          </p:cNvSpPr>
          <p:nvPr>
            <p:ph type="ftr" sz="quarter" idx="11"/>
          </p:nvPr>
        </p:nvSpPr>
        <p:spPr>
          <a:xfrm>
            <a:off x="4038600" y="6356350"/>
            <a:ext cx="4114800" cy="365125"/>
          </a:xfrm>
        </p:spPr>
        <p:txBody>
          <a:bodyPr vert="horz" lIns="91440" tIns="45720" rIns="91440" bIns="45720" rtlCol="0">
            <a:normAutofit/>
          </a:bodyPr>
          <a:lstStyle/>
          <a:p>
            <a:pPr>
              <a:spcAft>
                <a:spcPts val="600"/>
              </a:spcAft>
            </a:pPr>
            <a:r>
              <a:rPr lang="en-US" kern="1200">
                <a:solidFill>
                  <a:schemeClr val="tx1">
                    <a:lumMod val="50000"/>
                    <a:lumOff val="50000"/>
                  </a:schemeClr>
                </a:solidFill>
                <a:latin typeface="+mn-lt"/>
                <a:ea typeface="+mn-ea"/>
                <a:cs typeface="+mn-cs"/>
              </a:rPr>
              <a:t>Presentation Title</a:t>
            </a:r>
          </a:p>
        </p:txBody>
      </p:sp>
      <p:sp>
        <p:nvSpPr>
          <p:cNvPr id="5" name="Slide Number Placeholder 4">
            <a:extLst>
              <a:ext uri="{FF2B5EF4-FFF2-40B4-BE49-F238E27FC236}">
                <a16:creationId xmlns:a16="http://schemas.microsoft.com/office/drawing/2014/main" id="{371D2307-8A15-41F6-85CC-222AFCDE53F9}"/>
              </a:ext>
            </a:extLst>
          </p:cNvPr>
          <p:cNvSpPr>
            <a:spLocks noGrp="1"/>
          </p:cNvSpPr>
          <p:nvPr>
            <p:ph type="sldNum" sz="quarter" idx="12"/>
          </p:nvPr>
        </p:nvSpPr>
        <p:spPr>
          <a:xfrm>
            <a:off x="8801100" y="6356350"/>
            <a:ext cx="2743200" cy="365125"/>
          </a:xfrm>
        </p:spPr>
        <p:txBody>
          <a:bodyPr vert="horz" lIns="91440" tIns="45720" rIns="91440" bIns="45720" rtlCol="0">
            <a:normAutofit/>
          </a:bodyPr>
          <a:lstStyle/>
          <a:p>
            <a:pPr>
              <a:spcAft>
                <a:spcPts val="600"/>
              </a:spcAft>
            </a:pPr>
            <a:fld id="{D5CA4161-6EC3-4748-B7F3-82EA64CE3DD4}" type="slidenum">
              <a:rPr lang="en-US">
                <a:solidFill>
                  <a:schemeClr val="tx1">
                    <a:lumMod val="50000"/>
                    <a:lumOff val="50000"/>
                  </a:schemeClr>
                </a:solidFill>
              </a:rPr>
              <a:pPr>
                <a:spcAft>
                  <a:spcPts val="600"/>
                </a:spcAft>
              </a:pPr>
              <a:t>10</a:t>
            </a:fld>
            <a:endParaRPr lang="en-US">
              <a:solidFill>
                <a:schemeClr val="tx1">
                  <a:lumMod val="50000"/>
                  <a:lumOff val="50000"/>
                </a:schemeClr>
              </a:solidFill>
            </a:endParaRPr>
          </a:p>
        </p:txBody>
      </p:sp>
      <p:graphicFrame>
        <p:nvGraphicFramePr>
          <p:cNvPr id="8" name="Content Placeholder 5">
            <a:extLst>
              <a:ext uri="{FF2B5EF4-FFF2-40B4-BE49-F238E27FC236}">
                <a16:creationId xmlns:a16="http://schemas.microsoft.com/office/drawing/2014/main" id="{FC74A90A-D8EB-A08F-B3CC-3B5EAA9A0393}"/>
              </a:ext>
            </a:extLst>
          </p:cNvPr>
          <p:cNvGraphicFramePr>
            <a:graphicFrameLocks noGrp="1"/>
          </p:cNvGraphicFramePr>
          <p:nvPr>
            <p:ph idx="1"/>
            <p:extLst>
              <p:ext uri="{D42A27DB-BD31-4B8C-83A1-F6EECF244321}">
                <p14:modId xmlns:p14="http://schemas.microsoft.com/office/powerpoint/2010/main" val="1838918223"/>
              </p:ext>
            </p:extLst>
          </p:nvPr>
        </p:nvGraphicFramePr>
        <p:xfrm>
          <a:off x="5303520" y="676656"/>
          <a:ext cx="6364224" cy="55138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488040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32AEEBC8-9D30-42EF-95F2-386C2653FB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52FBEA1-1ED1-4604-A8CE-E2C7B073713C}"/>
              </a:ext>
            </a:extLst>
          </p:cNvPr>
          <p:cNvSpPr>
            <a:spLocks noGrp="1"/>
          </p:cNvSpPr>
          <p:nvPr>
            <p:ph type="title"/>
          </p:nvPr>
        </p:nvSpPr>
        <p:spPr>
          <a:xfrm>
            <a:off x="630936" y="502920"/>
            <a:ext cx="3419856" cy="1463040"/>
          </a:xfrm>
        </p:spPr>
        <p:txBody>
          <a:bodyPr vert="horz" lIns="91440" tIns="45720" rIns="91440" bIns="45720" rtlCol="0" anchor="ctr">
            <a:normAutofit/>
          </a:bodyPr>
          <a:lstStyle/>
          <a:p>
            <a:r>
              <a:rPr lang="en-US" sz="4800" kern="1200">
                <a:latin typeface="+mj-lt"/>
                <a:ea typeface="+mj-ea"/>
                <a:cs typeface="+mj-cs"/>
              </a:rPr>
              <a:t>Assurance Statement</a:t>
            </a:r>
          </a:p>
        </p:txBody>
      </p:sp>
      <p:sp>
        <p:nvSpPr>
          <p:cNvPr id="15" name="sketch line">
            <a:extLst>
              <a:ext uri="{FF2B5EF4-FFF2-40B4-BE49-F238E27FC236}">
                <a16:creationId xmlns:a16="http://schemas.microsoft.com/office/drawing/2014/main" id="{2E92FA66-67D7-4CB4-94D3-E643A9AD4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66159" y="1225296"/>
            <a:ext cx="1554480" cy="18288"/>
          </a:xfrm>
          <a:custGeom>
            <a:avLst/>
            <a:gdLst>
              <a:gd name="connsiteX0" fmla="*/ 0 w 1554480"/>
              <a:gd name="connsiteY0" fmla="*/ 0 h 18288"/>
              <a:gd name="connsiteX1" fmla="*/ 549250 w 1554480"/>
              <a:gd name="connsiteY1" fmla="*/ 0 h 18288"/>
              <a:gd name="connsiteX2" fmla="*/ 1082954 w 1554480"/>
              <a:gd name="connsiteY2" fmla="*/ 0 h 18288"/>
              <a:gd name="connsiteX3" fmla="*/ 1554480 w 1554480"/>
              <a:gd name="connsiteY3" fmla="*/ 0 h 18288"/>
              <a:gd name="connsiteX4" fmla="*/ 1554480 w 1554480"/>
              <a:gd name="connsiteY4" fmla="*/ 18288 h 18288"/>
              <a:gd name="connsiteX5" fmla="*/ 1067410 w 1554480"/>
              <a:gd name="connsiteY5" fmla="*/ 18288 h 18288"/>
              <a:gd name="connsiteX6" fmla="*/ 549250 w 1554480"/>
              <a:gd name="connsiteY6" fmla="*/ 18288 h 18288"/>
              <a:gd name="connsiteX7" fmla="*/ 0 w 1554480"/>
              <a:gd name="connsiteY7" fmla="*/ 18288 h 18288"/>
              <a:gd name="connsiteX8" fmla="*/ 0 w 1554480"/>
              <a:gd name="connsiteY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4480" h="18288" fill="none" extrusionOk="0">
                <a:moveTo>
                  <a:pt x="0" y="0"/>
                </a:moveTo>
                <a:cubicBezTo>
                  <a:pt x="114141" y="-19864"/>
                  <a:pt x="345055" y="-1657"/>
                  <a:pt x="549250" y="0"/>
                </a:cubicBezTo>
                <a:cubicBezTo>
                  <a:pt x="753445" y="1657"/>
                  <a:pt x="862292" y="-5674"/>
                  <a:pt x="1082954" y="0"/>
                </a:cubicBezTo>
                <a:cubicBezTo>
                  <a:pt x="1303616" y="5674"/>
                  <a:pt x="1363530" y="4537"/>
                  <a:pt x="1554480" y="0"/>
                </a:cubicBezTo>
                <a:cubicBezTo>
                  <a:pt x="1554963" y="7176"/>
                  <a:pt x="1553909" y="13682"/>
                  <a:pt x="1554480" y="18288"/>
                </a:cubicBezTo>
                <a:cubicBezTo>
                  <a:pt x="1338847" y="6127"/>
                  <a:pt x="1215066" y="37851"/>
                  <a:pt x="1067410" y="18288"/>
                </a:cubicBezTo>
                <a:cubicBezTo>
                  <a:pt x="919754" y="-1275"/>
                  <a:pt x="800465" y="3080"/>
                  <a:pt x="549250" y="18288"/>
                </a:cubicBezTo>
                <a:cubicBezTo>
                  <a:pt x="298035" y="33496"/>
                  <a:pt x="158868" y="22769"/>
                  <a:pt x="0" y="18288"/>
                </a:cubicBezTo>
                <a:cubicBezTo>
                  <a:pt x="-655" y="13237"/>
                  <a:pt x="709" y="4645"/>
                  <a:pt x="0" y="0"/>
                </a:cubicBezTo>
                <a:close/>
              </a:path>
              <a:path w="1554480" h="18288" stroke="0" extrusionOk="0">
                <a:moveTo>
                  <a:pt x="0" y="0"/>
                </a:moveTo>
                <a:cubicBezTo>
                  <a:pt x="249941" y="-58"/>
                  <a:pt x="367334" y="23448"/>
                  <a:pt x="502615" y="0"/>
                </a:cubicBezTo>
                <a:cubicBezTo>
                  <a:pt x="637897" y="-23448"/>
                  <a:pt x="813653" y="-20418"/>
                  <a:pt x="974141" y="0"/>
                </a:cubicBezTo>
                <a:cubicBezTo>
                  <a:pt x="1134629" y="20418"/>
                  <a:pt x="1268772" y="6288"/>
                  <a:pt x="1554480" y="0"/>
                </a:cubicBezTo>
                <a:cubicBezTo>
                  <a:pt x="1554917" y="7222"/>
                  <a:pt x="1555359" y="13299"/>
                  <a:pt x="1554480" y="18288"/>
                </a:cubicBezTo>
                <a:cubicBezTo>
                  <a:pt x="1336087" y="12172"/>
                  <a:pt x="1310024" y="19759"/>
                  <a:pt x="1067410" y="18288"/>
                </a:cubicBezTo>
                <a:cubicBezTo>
                  <a:pt x="824796" y="16818"/>
                  <a:pt x="787902" y="34647"/>
                  <a:pt x="518160" y="18288"/>
                </a:cubicBezTo>
                <a:cubicBezTo>
                  <a:pt x="248418" y="1930"/>
                  <a:pt x="133160" y="9205"/>
                  <a:pt x="0" y="18288"/>
                </a:cubicBezTo>
                <a:cubicBezTo>
                  <a:pt x="-643" y="9451"/>
                  <a:pt x="-340" y="711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5">
            <a:extLst>
              <a:ext uri="{FF2B5EF4-FFF2-40B4-BE49-F238E27FC236}">
                <a16:creationId xmlns:a16="http://schemas.microsoft.com/office/drawing/2014/main" id="{FAB85E56-B9BD-4C23-8BD4-AAD0927FB221}"/>
              </a:ext>
            </a:extLst>
          </p:cNvPr>
          <p:cNvSpPr>
            <a:spLocks noGrp="1"/>
          </p:cNvSpPr>
          <p:nvPr>
            <p:ph idx="1"/>
          </p:nvPr>
        </p:nvSpPr>
        <p:spPr>
          <a:xfrm>
            <a:off x="4654295" y="411480"/>
            <a:ext cx="6894576" cy="1962140"/>
          </a:xfrm>
        </p:spPr>
        <p:txBody>
          <a:bodyPr anchor="ctr">
            <a:normAutofit fontScale="92500" lnSpcReduction="10000"/>
          </a:bodyPr>
          <a:lstStyle/>
          <a:p>
            <a:pPr marL="457200" lvl="1" indent="0">
              <a:spcBef>
                <a:spcPts val="1200"/>
              </a:spcBef>
              <a:spcAft>
                <a:spcPts val="1200"/>
              </a:spcAft>
              <a:buNone/>
            </a:pPr>
            <a:endParaRPr lang="en-US" sz="1600" dirty="0">
              <a:latin typeface="+mj-lt"/>
              <a:ea typeface="Times New Roman" panose="02020603050405020304" pitchFamily="18" charset="0"/>
              <a:cs typeface="Times New Roman" panose="02020603050405020304" pitchFamily="18" charset="0"/>
            </a:endParaRPr>
          </a:p>
          <a:p>
            <a:pPr lvl="1">
              <a:spcBef>
                <a:spcPts val="1200"/>
              </a:spcBef>
              <a:spcAft>
                <a:spcPts val="1200"/>
              </a:spcAft>
            </a:pPr>
            <a:r>
              <a:rPr lang="en-US" sz="1600" dirty="0">
                <a:latin typeface="+mj-lt"/>
                <a:ea typeface="Times New Roman" panose="02020603050405020304" pitchFamily="18" charset="0"/>
                <a:cs typeface="Times New Roman" panose="02020603050405020304" pitchFamily="18" charset="0"/>
              </a:rPr>
              <a:t>N</a:t>
            </a:r>
            <a:r>
              <a:rPr lang="en-US" sz="1600" dirty="0">
                <a:effectLst/>
                <a:latin typeface="+mj-lt"/>
                <a:ea typeface="Times New Roman" panose="02020603050405020304" pitchFamily="18" charset="0"/>
                <a:cs typeface="Times New Roman" panose="02020603050405020304" pitchFamily="18" charset="0"/>
              </a:rPr>
              <a:t>oncompliance requires a letter of assurance to inform the OSDE-SES that noncompliance is corrected to 100%.  </a:t>
            </a:r>
          </a:p>
          <a:p>
            <a:pPr lvl="1">
              <a:spcBef>
                <a:spcPts val="1200"/>
              </a:spcBef>
              <a:spcAft>
                <a:spcPts val="1200"/>
              </a:spcAft>
            </a:pPr>
            <a:r>
              <a:rPr lang="en-US" sz="1600" dirty="0">
                <a:effectLst/>
                <a:latin typeface="+mj-lt"/>
                <a:ea typeface="Times New Roman" panose="02020603050405020304" pitchFamily="18" charset="0"/>
                <a:cs typeface="Times New Roman" panose="02020603050405020304" pitchFamily="18" charset="0"/>
              </a:rPr>
              <a:t>In accordance with 34 CFR 300.600(e), noncompliance must be corrected as soon as possible, and in no case later than one year from the date on which the LEA is notified of a finding of noncompliance. </a:t>
            </a:r>
          </a:p>
          <a:p>
            <a:pPr marL="0" indent="0">
              <a:buNone/>
            </a:pPr>
            <a:endParaRPr lang="en-US" sz="1000" dirty="0"/>
          </a:p>
        </p:txBody>
      </p:sp>
      <p:pic>
        <p:nvPicPr>
          <p:cNvPr id="8" name="Picture 7">
            <a:extLst>
              <a:ext uri="{FF2B5EF4-FFF2-40B4-BE49-F238E27FC236}">
                <a16:creationId xmlns:a16="http://schemas.microsoft.com/office/drawing/2014/main" id="{F3829B6A-9C80-4C72-9DCA-DF3B1A2D9C52}"/>
              </a:ext>
            </a:extLst>
          </p:cNvPr>
          <p:cNvPicPr>
            <a:picLocks noChangeAspect="1"/>
          </p:cNvPicPr>
          <p:nvPr/>
        </p:nvPicPr>
        <p:blipFill>
          <a:blip r:embed="rId3"/>
          <a:stretch>
            <a:fillRect/>
          </a:stretch>
        </p:blipFill>
        <p:spPr>
          <a:xfrm>
            <a:off x="630936" y="2373620"/>
            <a:ext cx="10917936" cy="3793983"/>
          </a:xfrm>
          <a:prstGeom prst="rect">
            <a:avLst/>
          </a:prstGeom>
        </p:spPr>
      </p:pic>
      <p:sp>
        <p:nvSpPr>
          <p:cNvPr id="4" name="Footer Placeholder 3">
            <a:extLst>
              <a:ext uri="{FF2B5EF4-FFF2-40B4-BE49-F238E27FC236}">
                <a16:creationId xmlns:a16="http://schemas.microsoft.com/office/drawing/2014/main" id="{D1B6C16B-F256-447D-872C-747FB896499C}"/>
              </a:ext>
            </a:extLst>
          </p:cNvPr>
          <p:cNvSpPr>
            <a:spLocks noGrp="1"/>
          </p:cNvSpPr>
          <p:nvPr>
            <p:ph type="ftr" sz="quarter" idx="11"/>
          </p:nvPr>
        </p:nvSpPr>
        <p:spPr>
          <a:xfrm>
            <a:off x="4038600" y="6356350"/>
            <a:ext cx="4114800" cy="365125"/>
          </a:xfrm>
        </p:spPr>
        <p:txBody>
          <a:bodyPr vert="horz" lIns="91440" tIns="45720" rIns="91440" bIns="45720" rtlCol="0">
            <a:normAutofit/>
          </a:bodyPr>
          <a:lstStyle/>
          <a:p>
            <a:pPr>
              <a:spcAft>
                <a:spcPts val="600"/>
              </a:spcAft>
            </a:pPr>
            <a:r>
              <a:rPr lang="en-US" kern="1200">
                <a:latin typeface="+mn-lt"/>
                <a:ea typeface="+mn-ea"/>
                <a:cs typeface="+mn-cs"/>
              </a:rPr>
              <a:t>Presentation Title</a:t>
            </a:r>
          </a:p>
        </p:txBody>
      </p:sp>
      <p:sp>
        <p:nvSpPr>
          <p:cNvPr id="5" name="Slide Number Placeholder 4">
            <a:extLst>
              <a:ext uri="{FF2B5EF4-FFF2-40B4-BE49-F238E27FC236}">
                <a16:creationId xmlns:a16="http://schemas.microsoft.com/office/drawing/2014/main" id="{371D2307-8A15-41F6-85CC-222AFCDE53F9}"/>
              </a:ext>
            </a:extLst>
          </p:cNvPr>
          <p:cNvSpPr>
            <a:spLocks noGrp="1"/>
          </p:cNvSpPr>
          <p:nvPr>
            <p:ph type="sldNum" sz="quarter" idx="12"/>
          </p:nvPr>
        </p:nvSpPr>
        <p:spPr>
          <a:xfrm>
            <a:off x="8610600" y="6356350"/>
            <a:ext cx="2743200" cy="365125"/>
          </a:xfrm>
        </p:spPr>
        <p:txBody>
          <a:bodyPr vert="horz" lIns="91440" tIns="45720" rIns="91440" bIns="45720" rtlCol="0">
            <a:normAutofit/>
          </a:bodyPr>
          <a:lstStyle/>
          <a:p>
            <a:pPr>
              <a:spcAft>
                <a:spcPts val="600"/>
              </a:spcAft>
            </a:pPr>
            <a:fld id="{D5CA4161-6EC3-4748-B7F3-82EA64CE3DD4}" type="slidenum">
              <a:rPr lang="en-US" smtClean="0"/>
              <a:pPr>
                <a:spcAft>
                  <a:spcPts val="600"/>
                </a:spcAft>
              </a:pPr>
              <a:t>11</a:t>
            </a:fld>
            <a:endParaRPr lang="en-US"/>
          </a:p>
        </p:txBody>
      </p:sp>
    </p:spTree>
    <p:extLst>
      <p:ext uri="{BB962C8B-B14F-4D97-AF65-F5344CB8AC3E}">
        <p14:creationId xmlns:p14="http://schemas.microsoft.com/office/powerpoint/2010/main" val="17811086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4073D01-52CA-42C3-9AA0-2B22001C7C97}"/>
              </a:ext>
            </a:extLst>
          </p:cNvPr>
          <p:cNvSpPr>
            <a:spLocks noGrp="1"/>
          </p:cNvSpPr>
          <p:nvPr>
            <p:ph type="title"/>
          </p:nvPr>
        </p:nvSpPr>
        <p:spPr/>
        <p:txBody>
          <a:bodyPr/>
          <a:lstStyle/>
          <a:p>
            <a:r>
              <a:rPr lang="en-US" dirty="0"/>
              <a:t>Root Cause</a:t>
            </a:r>
          </a:p>
        </p:txBody>
      </p:sp>
      <p:sp>
        <p:nvSpPr>
          <p:cNvPr id="4" name="Footer Placeholder 3">
            <a:extLst>
              <a:ext uri="{FF2B5EF4-FFF2-40B4-BE49-F238E27FC236}">
                <a16:creationId xmlns:a16="http://schemas.microsoft.com/office/drawing/2014/main" id="{DCC1A53D-1E26-4AEB-BE13-41711B870892}"/>
              </a:ext>
            </a:extLst>
          </p:cNvPr>
          <p:cNvSpPr>
            <a:spLocks noGrp="1"/>
          </p:cNvSpPr>
          <p:nvPr>
            <p:ph type="ftr" sz="quarter" idx="11"/>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B31A89D6-9CBE-493C-9877-8943E1CA7349}"/>
              </a:ext>
            </a:extLst>
          </p:cNvPr>
          <p:cNvSpPr>
            <a:spLocks noGrp="1"/>
          </p:cNvSpPr>
          <p:nvPr>
            <p:ph type="sldNum" sz="quarter" idx="12"/>
          </p:nvPr>
        </p:nvSpPr>
        <p:spPr/>
        <p:txBody>
          <a:bodyPr/>
          <a:lstStyle/>
          <a:p>
            <a:fld id="{D5CA4161-6EC3-4748-B7F3-82EA64CE3DD4}" type="slidenum">
              <a:rPr lang="en-US" smtClean="0"/>
              <a:pPr/>
              <a:t>12</a:t>
            </a:fld>
            <a:endParaRPr lang="en-US" dirty="0"/>
          </a:p>
        </p:txBody>
      </p:sp>
      <p:pic>
        <p:nvPicPr>
          <p:cNvPr id="19" name="Content Placeholder 18">
            <a:extLst>
              <a:ext uri="{FF2B5EF4-FFF2-40B4-BE49-F238E27FC236}">
                <a16:creationId xmlns:a16="http://schemas.microsoft.com/office/drawing/2014/main" id="{D22B25EA-30DB-478E-9A1B-4C2117F6666F}"/>
              </a:ext>
            </a:extLst>
          </p:cNvPr>
          <p:cNvPicPr>
            <a:picLocks noGrp="1" noChangeAspect="1"/>
          </p:cNvPicPr>
          <p:nvPr>
            <p:ph sz="half" idx="1"/>
          </p:nvPr>
        </p:nvPicPr>
        <p:blipFill>
          <a:blip r:embed="rId3"/>
          <a:stretch>
            <a:fillRect/>
          </a:stretch>
        </p:blipFill>
        <p:spPr>
          <a:xfrm>
            <a:off x="293688" y="2958360"/>
            <a:ext cx="5649912" cy="2085868"/>
          </a:xfrm>
        </p:spPr>
      </p:pic>
      <p:sp>
        <p:nvSpPr>
          <p:cNvPr id="21" name="Content Placeholder 20">
            <a:extLst>
              <a:ext uri="{FF2B5EF4-FFF2-40B4-BE49-F238E27FC236}">
                <a16:creationId xmlns:a16="http://schemas.microsoft.com/office/drawing/2014/main" id="{D1802551-D27A-44E0-B670-0E71B4491872}"/>
              </a:ext>
            </a:extLst>
          </p:cNvPr>
          <p:cNvSpPr>
            <a:spLocks noGrp="1"/>
          </p:cNvSpPr>
          <p:nvPr>
            <p:ph sz="half" idx="2"/>
          </p:nvPr>
        </p:nvSpPr>
        <p:spPr/>
        <p:txBody>
          <a:bodyPr/>
          <a:lstStyle/>
          <a:p>
            <a:endParaRPr lang="en-US" sz="2000" dirty="0">
              <a:latin typeface="+mj-lt"/>
              <a:ea typeface="Times New Roman" panose="02020603050405020304" pitchFamily="18" charset="0"/>
            </a:endParaRPr>
          </a:p>
          <a:p>
            <a:endParaRPr lang="en-US" sz="2000" dirty="0">
              <a:latin typeface="+mj-lt"/>
              <a:ea typeface="Times New Roman" panose="02020603050405020304" pitchFamily="18" charset="0"/>
            </a:endParaRPr>
          </a:p>
          <a:p>
            <a:r>
              <a:rPr lang="en-US" sz="2800" dirty="0">
                <a:latin typeface="+mj-lt"/>
                <a:ea typeface="Times New Roman" panose="02020603050405020304" pitchFamily="18" charset="0"/>
              </a:rPr>
              <a:t>S</a:t>
            </a:r>
            <a:r>
              <a:rPr lang="en-US" sz="2800" dirty="0">
                <a:effectLst/>
                <a:latin typeface="+mj-lt"/>
                <a:ea typeface="Times New Roman" panose="02020603050405020304" pitchFamily="18" charset="0"/>
              </a:rPr>
              <a:t>ummarize responses to the guiding questions and determine what the team believes is most linked to the root cause.  </a:t>
            </a:r>
          </a:p>
          <a:p>
            <a:endParaRPr lang="en-US" dirty="0"/>
          </a:p>
        </p:txBody>
      </p:sp>
    </p:spTree>
    <p:extLst>
      <p:ext uri="{BB962C8B-B14F-4D97-AF65-F5344CB8AC3E}">
        <p14:creationId xmlns:p14="http://schemas.microsoft.com/office/powerpoint/2010/main" val="24778519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5" name="Freeform: Shape 10">
            <a:extLst>
              <a:ext uri="{FF2B5EF4-FFF2-40B4-BE49-F238E27FC236}">
                <a16:creationId xmlns:a16="http://schemas.microsoft.com/office/drawing/2014/main" id="{1DE7243B-5109-444B-8FAF-7437C66BC0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421332" cy="6858000"/>
          </a:xfrm>
          <a:custGeom>
            <a:avLst/>
            <a:gdLst>
              <a:gd name="connsiteX0" fmla="*/ 4421332 w 4421332"/>
              <a:gd name="connsiteY0" fmla="*/ 0 h 6858000"/>
              <a:gd name="connsiteX1" fmla="*/ 69075 w 4421332"/>
              <a:gd name="connsiteY1" fmla="*/ 0 h 6858000"/>
              <a:gd name="connsiteX2" fmla="*/ 35131 w 4421332"/>
              <a:gd name="connsiteY2" fmla="*/ 267128 h 6858000"/>
              <a:gd name="connsiteX3" fmla="*/ 0 w 4421332"/>
              <a:gd name="connsiteY3" fmla="*/ 962845 h 6858000"/>
              <a:gd name="connsiteX4" fmla="*/ 3276103 w 4421332"/>
              <a:gd name="connsiteY4" fmla="*/ 6782205 h 6858000"/>
              <a:gd name="connsiteX5" fmla="*/ 3407923 w 4421332"/>
              <a:gd name="connsiteY5" fmla="*/ 6858000 h 6858000"/>
              <a:gd name="connsiteX6" fmla="*/ 4421332 w 4421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21332" h="6858000">
                <a:moveTo>
                  <a:pt x="4421332" y="0"/>
                </a:moveTo>
                <a:lnTo>
                  <a:pt x="69075" y="0"/>
                </a:lnTo>
                <a:lnTo>
                  <a:pt x="35131" y="267128"/>
                </a:lnTo>
                <a:cubicBezTo>
                  <a:pt x="11901" y="495874"/>
                  <a:pt x="0" y="727970"/>
                  <a:pt x="0" y="962845"/>
                </a:cubicBezTo>
                <a:cubicBezTo>
                  <a:pt x="0" y="3429034"/>
                  <a:pt x="1312002" y="5588789"/>
                  <a:pt x="3276103" y="6782205"/>
                </a:cubicBezTo>
                <a:lnTo>
                  <a:pt x="3407923" y="6858000"/>
                </a:lnTo>
                <a:lnTo>
                  <a:pt x="442133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Freeform: Shape 12">
            <a:extLst>
              <a:ext uri="{FF2B5EF4-FFF2-40B4-BE49-F238E27FC236}">
                <a16:creationId xmlns:a16="http://schemas.microsoft.com/office/drawing/2014/main" id="{4C5D6221-DA7B-4611-AA26-7D8E349FDE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232227" cy="6858000"/>
          </a:xfrm>
          <a:custGeom>
            <a:avLst/>
            <a:gdLst>
              <a:gd name="connsiteX0" fmla="*/ 0 w 4232227"/>
              <a:gd name="connsiteY0" fmla="*/ 0 h 6858000"/>
              <a:gd name="connsiteX1" fmla="*/ 4161853 w 4232227"/>
              <a:gd name="connsiteY1" fmla="*/ 0 h 6858000"/>
              <a:gd name="connsiteX2" fmla="*/ 4197953 w 4232227"/>
              <a:gd name="connsiteY2" fmla="*/ 284091 h 6858000"/>
              <a:gd name="connsiteX3" fmla="*/ 4232227 w 4232227"/>
              <a:gd name="connsiteY3" fmla="*/ 962844 h 6858000"/>
              <a:gd name="connsiteX4" fmla="*/ 758007 w 4232227"/>
              <a:gd name="connsiteY4" fmla="*/ 6800152 h 6858000"/>
              <a:gd name="connsiteX5" fmla="*/ 645060 w 4232227"/>
              <a:gd name="connsiteY5" fmla="*/ 6858000 h 6858000"/>
              <a:gd name="connsiteX6" fmla="*/ 0 w 423222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2227" h="6858000">
                <a:moveTo>
                  <a:pt x="0" y="0"/>
                </a:moveTo>
                <a:lnTo>
                  <a:pt x="4161853" y="0"/>
                </a:lnTo>
                <a:lnTo>
                  <a:pt x="4197953" y="284091"/>
                </a:lnTo>
                <a:cubicBezTo>
                  <a:pt x="4220617" y="507260"/>
                  <a:pt x="4232227" y="733696"/>
                  <a:pt x="4232227" y="962844"/>
                </a:cubicBezTo>
                <a:cubicBezTo>
                  <a:pt x="4232227" y="3483472"/>
                  <a:pt x="2827409" y="5675986"/>
                  <a:pt x="758007" y="6800152"/>
                </a:cubicBezTo>
                <a:lnTo>
                  <a:pt x="645060" y="6858000"/>
                </a:lnTo>
                <a:lnTo>
                  <a:pt x="0" y="6858000"/>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52FBEA1-1ED1-4604-A8CE-E2C7B073713C}"/>
              </a:ext>
            </a:extLst>
          </p:cNvPr>
          <p:cNvSpPr>
            <a:spLocks noGrp="1"/>
          </p:cNvSpPr>
          <p:nvPr>
            <p:ph type="title"/>
          </p:nvPr>
        </p:nvSpPr>
        <p:spPr>
          <a:xfrm>
            <a:off x="804672" y="1412489"/>
            <a:ext cx="2871095" cy="2127124"/>
          </a:xfrm>
        </p:spPr>
        <p:txBody>
          <a:bodyPr vert="horz" lIns="91440" tIns="45720" rIns="91440" bIns="45720" rtlCol="0" anchor="t">
            <a:normAutofit/>
          </a:bodyPr>
          <a:lstStyle/>
          <a:p>
            <a:r>
              <a:rPr lang="en-US" sz="3300" kern="1200">
                <a:solidFill>
                  <a:schemeClr val="bg1"/>
                </a:solidFill>
                <a:latin typeface="+mj-lt"/>
                <a:ea typeface="+mj-ea"/>
                <a:cs typeface="+mj-cs"/>
              </a:rPr>
              <a:t>Improvement Plan</a:t>
            </a:r>
          </a:p>
        </p:txBody>
      </p:sp>
      <p:sp>
        <p:nvSpPr>
          <p:cNvPr id="6" name="Content Placeholder 5">
            <a:extLst>
              <a:ext uri="{FF2B5EF4-FFF2-40B4-BE49-F238E27FC236}">
                <a16:creationId xmlns:a16="http://schemas.microsoft.com/office/drawing/2014/main" id="{FAB85E56-B9BD-4C23-8BD4-AAD0927FB221}"/>
              </a:ext>
            </a:extLst>
          </p:cNvPr>
          <p:cNvSpPr>
            <a:spLocks noGrp="1"/>
          </p:cNvSpPr>
          <p:nvPr>
            <p:ph sz="half" idx="1"/>
          </p:nvPr>
        </p:nvSpPr>
        <p:spPr>
          <a:xfrm>
            <a:off x="4921956" y="1412489"/>
            <a:ext cx="3340544" cy="4363844"/>
          </a:xfrm>
        </p:spPr>
        <p:txBody>
          <a:bodyPr>
            <a:normAutofit/>
          </a:bodyPr>
          <a:lstStyle/>
          <a:p>
            <a:pPr marL="0" indent="0">
              <a:buNone/>
            </a:pPr>
            <a:endParaRPr lang="en-US" sz="1600" dirty="0">
              <a:effectLst/>
              <a:latin typeface="+mj-lt"/>
              <a:ea typeface="Times New Roman" panose="02020603050405020304" pitchFamily="18" charset="0"/>
              <a:cs typeface="Times New Roman" panose="02020603050405020304" pitchFamily="18" charset="0"/>
            </a:endParaRPr>
          </a:p>
          <a:p>
            <a:pPr marL="0" indent="0">
              <a:buNone/>
            </a:pPr>
            <a:r>
              <a:rPr lang="en-US" sz="1800" dirty="0">
                <a:effectLst/>
                <a:latin typeface="+mj-lt"/>
                <a:ea typeface="Times New Roman" panose="02020603050405020304" pitchFamily="18" charset="0"/>
                <a:cs typeface="Times New Roman" panose="02020603050405020304" pitchFamily="18" charset="0"/>
              </a:rPr>
              <a:t>Develop an Improvement Plan and include the following: </a:t>
            </a:r>
          </a:p>
          <a:p>
            <a:pPr marL="0" indent="0">
              <a:buNone/>
            </a:pPr>
            <a:endParaRPr lang="en-US" sz="1800" dirty="0">
              <a:effectLst/>
              <a:latin typeface="+mj-lt"/>
              <a:ea typeface="Times New Roman" panose="02020603050405020304" pitchFamily="18" charset="0"/>
              <a:cs typeface="Times New Roman" panose="02020603050405020304" pitchFamily="18" charset="0"/>
            </a:endParaRPr>
          </a:p>
          <a:p>
            <a:r>
              <a:rPr lang="en-US" sz="1600" dirty="0">
                <a:latin typeface="+mj-lt"/>
                <a:ea typeface="Times New Roman" panose="02020603050405020304" pitchFamily="18" charset="0"/>
                <a:cs typeface="Times New Roman" panose="02020603050405020304" pitchFamily="18" charset="0"/>
              </a:rPr>
              <a:t>I</a:t>
            </a:r>
            <a:r>
              <a:rPr lang="en-US" sz="1600" dirty="0">
                <a:effectLst/>
                <a:latin typeface="+mj-lt"/>
                <a:ea typeface="Times New Roman" panose="02020603050405020304" pitchFamily="18" charset="0"/>
                <a:cs typeface="Times New Roman" panose="02020603050405020304" pitchFamily="18" charset="0"/>
              </a:rPr>
              <a:t>nclude Professional Development as a part of the plan.</a:t>
            </a:r>
          </a:p>
          <a:p>
            <a:r>
              <a:rPr lang="en-US" sz="1600" dirty="0">
                <a:latin typeface="+mj-lt"/>
                <a:ea typeface="Times New Roman" panose="02020603050405020304" pitchFamily="18" charset="0"/>
                <a:cs typeface="Times New Roman" panose="02020603050405020304" pitchFamily="18" charset="0"/>
              </a:rPr>
              <a:t>Describe the progress review activity that will measure growth. </a:t>
            </a:r>
          </a:p>
          <a:p>
            <a:r>
              <a:rPr lang="en-US" sz="1600" dirty="0">
                <a:effectLst/>
                <a:latin typeface="+mj-lt"/>
                <a:ea typeface="Times New Roman" panose="02020603050405020304" pitchFamily="18" charset="0"/>
                <a:cs typeface="Times New Roman" panose="02020603050405020304" pitchFamily="18" charset="0"/>
              </a:rPr>
              <a:t>Identify the person responsible for monitoring improvement plan  progress.  </a:t>
            </a:r>
          </a:p>
          <a:p>
            <a:pPr marL="0" indent="0">
              <a:buNone/>
            </a:pPr>
            <a:endParaRPr lang="en-US" sz="1600" dirty="0">
              <a:latin typeface="+mj-lt"/>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06EE5407-0C8B-4763-B0D9-1DF55E029D8E}"/>
              </a:ext>
            </a:extLst>
          </p:cNvPr>
          <p:cNvSpPr>
            <a:spLocks noGrp="1"/>
          </p:cNvSpPr>
          <p:nvPr>
            <p:ph sz="half" idx="2"/>
          </p:nvPr>
        </p:nvSpPr>
        <p:spPr>
          <a:xfrm>
            <a:off x="8451604" y="1412489"/>
            <a:ext cx="2926080" cy="4363844"/>
          </a:xfrm>
        </p:spPr>
        <p:txBody>
          <a:bodyPr>
            <a:normAutofit/>
          </a:bodyPr>
          <a:lstStyle/>
          <a:p>
            <a:pPr marL="0" indent="0">
              <a:buNone/>
            </a:pPr>
            <a:r>
              <a:rPr lang="en-US" sz="1800" dirty="0">
                <a:effectLst/>
                <a:latin typeface="+mj-lt"/>
                <a:ea typeface="Times New Roman" panose="02020603050405020304" pitchFamily="18" charset="0"/>
                <a:cs typeface="Times New Roman" panose="02020603050405020304" pitchFamily="18" charset="0"/>
              </a:rPr>
              <a:t>Improvement plans identify: </a:t>
            </a:r>
          </a:p>
          <a:p>
            <a:r>
              <a:rPr lang="en-US" sz="1600" dirty="0">
                <a:effectLst/>
                <a:latin typeface="+mj-lt"/>
                <a:ea typeface="Times New Roman" panose="02020603050405020304" pitchFamily="18" charset="0"/>
                <a:cs typeface="Times New Roman" panose="02020603050405020304" pitchFamily="18" charset="0"/>
              </a:rPr>
              <a:t> areas of  strength </a:t>
            </a:r>
          </a:p>
          <a:p>
            <a:r>
              <a:rPr lang="en-US" sz="1600" dirty="0">
                <a:effectLst/>
                <a:latin typeface="+mj-lt"/>
                <a:ea typeface="Times New Roman" panose="02020603050405020304" pitchFamily="18" charset="0"/>
                <a:cs typeface="Times New Roman" panose="02020603050405020304" pitchFamily="18" charset="0"/>
              </a:rPr>
              <a:t>improvement areas </a:t>
            </a:r>
          </a:p>
          <a:p>
            <a:r>
              <a:rPr lang="en-US" sz="1600" dirty="0">
                <a:effectLst/>
                <a:latin typeface="+mj-lt"/>
                <a:ea typeface="Times New Roman" panose="02020603050405020304" pitchFamily="18" charset="0"/>
                <a:cs typeface="Times New Roman" panose="02020603050405020304" pitchFamily="18" charset="0"/>
              </a:rPr>
              <a:t>barriers</a:t>
            </a:r>
          </a:p>
          <a:p>
            <a:r>
              <a:rPr lang="en-US" sz="1600" dirty="0">
                <a:effectLst/>
                <a:latin typeface="+mj-lt"/>
                <a:ea typeface="Times New Roman" panose="02020603050405020304" pitchFamily="18" charset="0"/>
                <a:cs typeface="Times New Roman" panose="02020603050405020304" pitchFamily="18" charset="0"/>
              </a:rPr>
              <a:t>SMART goal(s)</a:t>
            </a:r>
          </a:p>
          <a:p>
            <a:r>
              <a:rPr lang="en-US" sz="1600" dirty="0">
                <a:effectLst/>
                <a:latin typeface="+mj-lt"/>
                <a:ea typeface="Times New Roman" panose="02020603050405020304" pitchFamily="18" charset="0"/>
                <a:cs typeface="Times New Roman" panose="02020603050405020304" pitchFamily="18" charset="0"/>
              </a:rPr>
              <a:t>action steps</a:t>
            </a:r>
          </a:p>
          <a:p>
            <a:r>
              <a:rPr lang="en-US" sz="1600" dirty="0">
                <a:effectLst/>
                <a:latin typeface="+mj-lt"/>
                <a:ea typeface="Times New Roman" panose="02020603050405020304" pitchFamily="18" charset="0"/>
                <a:cs typeface="Times New Roman" panose="02020603050405020304" pitchFamily="18" charset="0"/>
              </a:rPr>
              <a:t>person(s) responsible,</a:t>
            </a:r>
          </a:p>
          <a:p>
            <a:r>
              <a:rPr lang="en-US" sz="1600" dirty="0">
                <a:effectLst/>
                <a:latin typeface="+mj-lt"/>
                <a:ea typeface="Times New Roman" panose="02020603050405020304" pitchFamily="18" charset="0"/>
                <a:cs typeface="Times New Roman" panose="02020603050405020304" pitchFamily="18" charset="0"/>
              </a:rPr>
              <a:t> completion timelines </a:t>
            </a:r>
          </a:p>
          <a:p>
            <a:r>
              <a:rPr lang="en-US" sz="1600" dirty="0">
                <a:effectLst/>
                <a:latin typeface="+mj-lt"/>
                <a:ea typeface="Times New Roman" panose="02020603050405020304" pitchFamily="18" charset="0"/>
                <a:cs typeface="Times New Roman" panose="02020603050405020304" pitchFamily="18" charset="0"/>
              </a:rPr>
              <a:t>expected outcomes</a:t>
            </a:r>
            <a:r>
              <a:rPr lang="en-US" sz="1800" dirty="0">
                <a:effectLst/>
                <a:latin typeface="+mj-lt"/>
                <a:ea typeface="Times New Roman" panose="02020603050405020304" pitchFamily="18" charset="0"/>
                <a:cs typeface="Times New Roman" panose="02020603050405020304" pitchFamily="18" charset="0"/>
              </a:rPr>
              <a:t>.</a:t>
            </a:r>
            <a:endParaRPr lang="en-US" sz="1700" dirty="0"/>
          </a:p>
        </p:txBody>
      </p:sp>
      <p:sp>
        <p:nvSpPr>
          <p:cNvPr id="4" name="Footer Placeholder 3">
            <a:extLst>
              <a:ext uri="{FF2B5EF4-FFF2-40B4-BE49-F238E27FC236}">
                <a16:creationId xmlns:a16="http://schemas.microsoft.com/office/drawing/2014/main" id="{D1B6C16B-F256-447D-872C-747FB896499C}"/>
              </a:ext>
            </a:extLst>
          </p:cNvPr>
          <p:cNvSpPr>
            <a:spLocks noGrp="1"/>
          </p:cNvSpPr>
          <p:nvPr>
            <p:ph type="ftr" sz="quarter" idx="11"/>
          </p:nvPr>
        </p:nvSpPr>
        <p:spPr>
          <a:xfrm>
            <a:off x="4209866" y="6171998"/>
            <a:ext cx="6649579" cy="365125"/>
          </a:xfrm>
        </p:spPr>
        <p:txBody>
          <a:bodyPr vert="horz" lIns="91440" tIns="45720" rIns="91440" bIns="45720" rtlCol="0">
            <a:normAutofit/>
          </a:bodyPr>
          <a:lstStyle/>
          <a:p>
            <a:pPr algn="r">
              <a:spcAft>
                <a:spcPts val="600"/>
              </a:spcAft>
            </a:pPr>
            <a:r>
              <a:rPr lang="en-US" sz="1100" kern="1200">
                <a:solidFill>
                  <a:schemeClr val="tx1">
                    <a:alpha val="80000"/>
                  </a:schemeClr>
                </a:solidFill>
                <a:latin typeface="+mn-lt"/>
                <a:ea typeface="+mn-ea"/>
                <a:cs typeface="+mn-cs"/>
              </a:rPr>
              <a:t>Presentation Title</a:t>
            </a:r>
          </a:p>
        </p:txBody>
      </p:sp>
      <p:sp>
        <p:nvSpPr>
          <p:cNvPr id="5" name="Slide Number Placeholder 4">
            <a:extLst>
              <a:ext uri="{FF2B5EF4-FFF2-40B4-BE49-F238E27FC236}">
                <a16:creationId xmlns:a16="http://schemas.microsoft.com/office/drawing/2014/main" id="{371D2307-8A15-41F6-85CC-222AFCDE53F9}"/>
              </a:ext>
            </a:extLst>
          </p:cNvPr>
          <p:cNvSpPr>
            <a:spLocks noGrp="1"/>
          </p:cNvSpPr>
          <p:nvPr>
            <p:ph type="sldNum" sz="quarter" idx="12"/>
          </p:nvPr>
        </p:nvSpPr>
        <p:spPr>
          <a:xfrm>
            <a:off x="10969461" y="6080241"/>
            <a:ext cx="548640" cy="548640"/>
          </a:xfrm>
          <a:prstGeom prst="ellipse">
            <a:avLst/>
          </a:prstGeom>
          <a:solidFill>
            <a:srgbClr val="7F7F7F"/>
          </a:solidFill>
        </p:spPr>
        <p:txBody>
          <a:bodyPr vert="horz" lIns="91440" tIns="45720" rIns="91440" bIns="45720" rtlCol="0">
            <a:normAutofit/>
          </a:bodyPr>
          <a:lstStyle/>
          <a:p>
            <a:pPr algn="ctr">
              <a:spcAft>
                <a:spcPts val="600"/>
              </a:spcAft>
            </a:pPr>
            <a:fld id="{D5CA4161-6EC3-4748-B7F3-82EA64CE3DD4}" type="slidenum">
              <a:rPr lang="en-US">
                <a:solidFill>
                  <a:srgbClr val="FFFFFF"/>
                </a:solidFill>
              </a:rPr>
              <a:pPr algn="ctr">
                <a:spcAft>
                  <a:spcPts val="600"/>
                </a:spcAft>
              </a:pPr>
              <a:t>13</a:t>
            </a:fld>
            <a:endParaRPr lang="en-US">
              <a:solidFill>
                <a:srgbClr val="FFFFFF"/>
              </a:solidFill>
            </a:endParaRPr>
          </a:p>
        </p:txBody>
      </p:sp>
    </p:spTree>
    <p:extLst>
      <p:ext uri="{BB962C8B-B14F-4D97-AF65-F5344CB8AC3E}">
        <p14:creationId xmlns:p14="http://schemas.microsoft.com/office/powerpoint/2010/main" val="3735823136"/>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222302E-25B7-431F-A73D-947470070259}"/>
              </a:ext>
            </a:extLst>
          </p:cNvPr>
          <p:cNvSpPr>
            <a:spLocks noGrp="1"/>
          </p:cNvSpPr>
          <p:nvPr>
            <p:ph type="title"/>
          </p:nvPr>
        </p:nvSpPr>
        <p:spPr>
          <a:xfrm>
            <a:off x="516468" y="365125"/>
            <a:ext cx="10476066" cy="1689453"/>
          </a:xfrm>
        </p:spPr>
        <p:txBody>
          <a:bodyPr>
            <a:normAutofit/>
          </a:bodyPr>
          <a:lstStyle/>
          <a:p>
            <a:r>
              <a:rPr lang="en-US" sz="1800" dirty="0"/>
              <a:t>Develop an Improvement plan and describe the professional development needed for improvement.   </a:t>
            </a:r>
            <a:br>
              <a:rPr lang="en-US" sz="1800" dirty="0"/>
            </a:br>
            <a:br>
              <a:rPr lang="en-US" sz="1800" dirty="0"/>
            </a:br>
            <a:r>
              <a:rPr lang="en-US" sz="1800" dirty="0"/>
              <a:t>Provide the improvement plan summary in the box including professional development aligned to the indicator.  </a:t>
            </a:r>
            <a:br>
              <a:rPr lang="en-US" sz="800" dirty="0"/>
            </a:br>
            <a:endParaRPr lang="en-US" sz="1600" dirty="0"/>
          </a:p>
        </p:txBody>
      </p:sp>
      <p:pic>
        <p:nvPicPr>
          <p:cNvPr id="10" name="Content Placeholder 9">
            <a:extLst>
              <a:ext uri="{FF2B5EF4-FFF2-40B4-BE49-F238E27FC236}">
                <a16:creationId xmlns:a16="http://schemas.microsoft.com/office/drawing/2014/main" id="{1EA0AD4B-5005-41BE-9227-1B9CBB411D9D}"/>
              </a:ext>
            </a:extLst>
          </p:cNvPr>
          <p:cNvPicPr>
            <a:picLocks noGrp="1" noChangeAspect="1"/>
          </p:cNvPicPr>
          <p:nvPr>
            <p:ph idx="1"/>
          </p:nvPr>
        </p:nvPicPr>
        <p:blipFill>
          <a:blip r:embed="rId3"/>
          <a:stretch>
            <a:fillRect/>
          </a:stretch>
        </p:blipFill>
        <p:spPr>
          <a:xfrm>
            <a:off x="1199467" y="2191291"/>
            <a:ext cx="9793067" cy="3620005"/>
          </a:xfrm>
        </p:spPr>
      </p:pic>
      <p:sp>
        <p:nvSpPr>
          <p:cNvPr id="5" name="Footer Placeholder 4">
            <a:extLst>
              <a:ext uri="{FF2B5EF4-FFF2-40B4-BE49-F238E27FC236}">
                <a16:creationId xmlns:a16="http://schemas.microsoft.com/office/drawing/2014/main" id="{CF828D87-01E9-4062-80F1-75C333EED310}"/>
              </a:ext>
            </a:extLst>
          </p:cNvPr>
          <p:cNvSpPr>
            <a:spLocks noGrp="1"/>
          </p:cNvSpPr>
          <p:nvPr>
            <p:ph type="ftr" sz="quarter" idx="11"/>
          </p:nvPr>
        </p:nvSpPr>
        <p:spPr/>
        <p:txBody>
          <a:bodyPr/>
          <a:lstStyle/>
          <a:p>
            <a:r>
              <a:rPr lang="en-US"/>
              <a:t>Presentation Title</a:t>
            </a:r>
            <a:endParaRPr lang="en-US" dirty="0"/>
          </a:p>
        </p:txBody>
      </p:sp>
      <p:sp>
        <p:nvSpPr>
          <p:cNvPr id="6" name="Slide Number Placeholder 5">
            <a:extLst>
              <a:ext uri="{FF2B5EF4-FFF2-40B4-BE49-F238E27FC236}">
                <a16:creationId xmlns:a16="http://schemas.microsoft.com/office/drawing/2014/main" id="{47FE3156-3893-4593-B2A1-1A49A8E6FB38}"/>
              </a:ext>
            </a:extLst>
          </p:cNvPr>
          <p:cNvSpPr>
            <a:spLocks noGrp="1"/>
          </p:cNvSpPr>
          <p:nvPr>
            <p:ph type="sldNum" sz="quarter" idx="12"/>
          </p:nvPr>
        </p:nvSpPr>
        <p:spPr/>
        <p:txBody>
          <a:bodyPr/>
          <a:lstStyle/>
          <a:p>
            <a:fld id="{D5CA4161-6EC3-4748-B7F3-82EA64CE3DD4}" type="slidenum">
              <a:rPr lang="en-US" smtClean="0"/>
              <a:pPr/>
              <a:t>14</a:t>
            </a:fld>
            <a:endParaRPr lang="en-US" dirty="0"/>
          </a:p>
        </p:txBody>
      </p:sp>
    </p:spTree>
    <p:extLst>
      <p:ext uri="{BB962C8B-B14F-4D97-AF65-F5344CB8AC3E}">
        <p14:creationId xmlns:p14="http://schemas.microsoft.com/office/powerpoint/2010/main" val="1799961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52FBEA1-1ED1-4604-A8CE-E2C7B073713C}"/>
              </a:ext>
            </a:extLst>
          </p:cNvPr>
          <p:cNvSpPr>
            <a:spLocks noGrp="1"/>
          </p:cNvSpPr>
          <p:nvPr>
            <p:ph type="title"/>
          </p:nvPr>
        </p:nvSpPr>
        <p:spPr>
          <a:xfrm>
            <a:off x="793662" y="386930"/>
            <a:ext cx="10066122" cy="1298448"/>
          </a:xfrm>
        </p:spPr>
        <p:txBody>
          <a:bodyPr vert="horz" lIns="91440" tIns="45720" rIns="91440" bIns="45720" rtlCol="0" anchor="b">
            <a:normAutofit/>
          </a:bodyPr>
          <a:lstStyle/>
          <a:p>
            <a:r>
              <a:rPr lang="en-US" sz="4800" kern="1200" dirty="0">
                <a:latin typeface="+mj-lt"/>
                <a:ea typeface="+mj-ea"/>
                <a:cs typeface="+mj-cs"/>
              </a:rPr>
              <a:t>March 31</a:t>
            </a:r>
            <a:r>
              <a:rPr lang="en-US" sz="4800" kern="1200" baseline="30000" dirty="0">
                <a:latin typeface="+mj-lt"/>
                <a:ea typeface="+mj-ea"/>
                <a:cs typeface="+mj-cs"/>
              </a:rPr>
              <a:t>st</a:t>
            </a:r>
            <a:r>
              <a:rPr lang="en-US" sz="4800" kern="1200" dirty="0">
                <a:latin typeface="+mj-lt"/>
                <a:ea typeface="+mj-ea"/>
                <a:cs typeface="+mj-cs"/>
              </a:rPr>
              <a:t> Progress Review #1 </a:t>
            </a:r>
          </a:p>
        </p:txBody>
      </p:sp>
      <p:sp>
        <p:nvSpPr>
          <p:cNvPr id="16" name="Rectangle 15">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5">
            <a:extLst>
              <a:ext uri="{FF2B5EF4-FFF2-40B4-BE49-F238E27FC236}">
                <a16:creationId xmlns:a16="http://schemas.microsoft.com/office/drawing/2014/main" id="{FAB85E56-B9BD-4C23-8BD4-AAD0927FB221}"/>
              </a:ext>
            </a:extLst>
          </p:cNvPr>
          <p:cNvSpPr>
            <a:spLocks noGrp="1"/>
          </p:cNvSpPr>
          <p:nvPr>
            <p:ph idx="1"/>
          </p:nvPr>
        </p:nvSpPr>
        <p:spPr>
          <a:xfrm>
            <a:off x="793661" y="2599509"/>
            <a:ext cx="4530898" cy="3733558"/>
          </a:xfrm>
        </p:spPr>
        <p:txBody>
          <a:bodyPr anchor="ctr">
            <a:normAutofit fontScale="70000" lnSpcReduction="20000"/>
          </a:bodyPr>
          <a:lstStyle/>
          <a:p>
            <a:pPr marL="457200" marR="0" lvl="1" indent="0">
              <a:spcBef>
                <a:spcPts val="1200"/>
              </a:spcBef>
              <a:spcAft>
                <a:spcPts val="1200"/>
              </a:spcAft>
              <a:buNone/>
            </a:pPr>
            <a:endParaRPr lang="en-US" sz="2000" dirty="0">
              <a:effectLst/>
              <a:latin typeface="+mj-lt"/>
              <a:ea typeface="Times New Roman" panose="02020603050405020304" pitchFamily="18" charset="0"/>
            </a:endParaRPr>
          </a:p>
          <a:p>
            <a:pPr lvl="1">
              <a:spcBef>
                <a:spcPts val="1200"/>
              </a:spcBef>
              <a:spcAft>
                <a:spcPts val="1200"/>
              </a:spcAft>
            </a:pPr>
            <a:r>
              <a:rPr lang="en-US" sz="2000" dirty="0">
                <a:effectLst/>
                <a:latin typeface="+mj-lt"/>
                <a:ea typeface="Times New Roman" panose="02020603050405020304" pitchFamily="18" charset="0"/>
              </a:rPr>
              <a:t>Analyze data collected identified in improvement plan to measure growth.</a:t>
            </a:r>
          </a:p>
          <a:p>
            <a:pPr lvl="1">
              <a:spcBef>
                <a:spcPts val="1200"/>
              </a:spcBef>
              <a:spcAft>
                <a:spcPts val="1200"/>
              </a:spcAft>
            </a:pPr>
            <a:r>
              <a:rPr lang="en-US" sz="2000" dirty="0">
                <a:effectLst/>
                <a:latin typeface="+mj-lt"/>
                <a:ea typeface="Times New Roman" panose="02020603050405020304" pitchFamily="18" charset="0"/>
              </a:rPr>
              <a:t>Analyze any other data collected to measure progress.</a:t>
            </a:r>
          </a:p>
          <a:p>
            <a:pPr lvl="1">
              <a:spcBef>
                <a:spcPts val="1200"/>
              </a:spcBef>
              <a:spcAft>
                <a:spcPts val="1200"/>
              </a:spcAft>
            </a:pPr>
            <a:r>
              <a:rPr lang="en-US" sz="2000" dirty="0">
                <a:effectLst/>
                <a:latin typeface="+mj-lt"/>
                <a:ea typeface="Times New Roman" panose="02020603050405020304" pitchFamily="18" charset="0"/>
              </a:rPr>
              <a:t>Utilize the guiding questions and provide a summary of progress.</a:t>
            </a:r>
          </a:p>
          <a:p>
            <a:pPr lvl="1">
              <a:spcBef>
                <a:spcPts val="1200"/>
              </a:spcBef>
              <a:spcAft>
                <a:spcPts val="1200"/>
              </a:spcAft>
            </a:pPr>
            <a:r>
              <a:rPr lang="en-US" sz="2000" dirty="0">
                <a:effectLst/>
                <a:latin typeface="+mj-lt"/>
                <a:ea typeface="Times New Roman" panose="02020603050405020304" pitchFamily="18" charset="0"/>
              </a:rPr>
              <a:t>If adequate progress is determined continue with current plan.   </a:t>
            </a:r>
          </a:p>
          <a:p>
            <a:pPr lvl="1">
              <a:spcBef>
                <a:spcPts val="1200"/>
              </a:spcBef>
              <a:spcAft>
                <a:spcPts val="1200"/>
              </a:spcAft>
            </a:pPr>
            <a:r>
              <a:rPr lang="en-US" sz="2000" dirty="0">
                <a:effectLst/>
                <a:latin typeface="+mj-lt"/>
                <a:ea typeface="Times New Roman" panose="02020603050405020304" pitchFamily="18" charset="0"/>
              </a:rPr>
              <a:t>If progress is not determined, review plan and make necessary edits/changes.   </a:t>
            </a:r>
          </a:p>
          <a:p>
            <a:pPr marL="0" indent="0">
              <a:buNone/>
            </a:pPr>
            <a:endParaRPr lang="en-US" sz="2000" dirty="0"/>
          </a:p>
        </p:txBody>
      </p:sp>
      <p:pic>
        <p:nvPicPr>
          <p:cNvPr id="9" name="Picture 8">
            <a:extLst>
              <a:ext uri="{FF2B5EF4-FFF2-40B4-BE49-F238E27FC236}">
                <a16:creationId xmlns:a16="http://schemas.microsoft.com/office/drawing/2014/main" id="{7C4089A5-E320-4943-A77A-A8AB33C785F1}"/>
              </a:ext>
            </a:extLst>
          </p:cNvPr>
          <p:cNvPicPr>
            <a:picLocks noChangeAspect="1"/>
          </p:cNvPicPr>
          <p:nvPr/>
        </p:nvPicPr>
        <p:blipFill>
          <a:blip r:embed="rId3"/>
          <a:stretch>
            <a:fillRect/>
          </a:stretch>
        </p:blipFill>
        <p:spPr>
          <a:xfrm>
            <a:off x="5911532" y="3349949"/>
            <a:ext cx="5150277" cy="1982856"/>
          </a:xfrm>
          <a:prstGeom prst="rect">
            <a:avLst/>
          </a:prstGeom>
        </p:spPr>
      </p:pic>
      <p:sp>
        <p:nvSpPr>
          <p:cNvPr id="20" name="Rectangle 19">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a:extLst>
              <a:ext uri="{FF2B5EF4-FFF2-40B4-BE49-F238E27FC236}">
                <a16:creationId xmlns:a16="http://schemas.microsoft.com/office/drawing/2014/main" id="{D1B6C16B-F256-447D-872C-747FB896499C}"/>
              </a:ext>
            </a:extLst>
          </p:cNvPr>
          <p:cNvSpPr>
            <a:spLocks noGrp="1"/>
          </p:cNvSpPr>
          <p:nvPr>
            <p:ph type="ftr" sz="quarter" idx="11"/>
          </p:nvPr>
        </p:nvSpPr>
        <p:spPr>
          <a:xfrm>
            <a:off x="4038600" y="6492240"/>
            <a:ext cx="4114800" cy="365125"/>
          </a:xfrm>
        </p:spPr>
        <p:txBody>
          <a:bodyPr vert="horz" lIns="91440" tIns="45720" rIns="91440" bIns="45720" rtlCol="0">
            <a:normAutofit/>
          </a:bodyPr>
          <a:lstStyle/>
          <a:p>
            <a:pPr>
              <a:spcAft>
                <a:spcPts val="600"/>
              </a:spcAft>
            </a:pPr>
            <a:r>
              <a:rPr lang="en-US" kern="1200">
                <a:latin typeface="+mn-lt"/>
                <a:ea typeface="+mn-ea"/>
                <a:cs typeface="+mn-cs"/>
              </a:rPr>
              <a:t>Presentation Title</a:t>
            </a:r>
          </a:p>
        </p:txBody>
      </p:sp>
      <p:sp>
        <p:nvSpPr>
          <p:cNvPr id="5" name="Slide Number Placeholder 4">
            <a:extLst>
              <a:ext uri="{FF2B5EF4-FFF2-40B4-BE49-F238E27FC236}">
                <a16:creationId xmlns:a16="http://schemas.microsoft.com/office/drawing/2014/main" id="{371D2307-8A15-41F6-85CC-222AFCDE53F9}"/>
              </a:ext>
            </a:extLst>
          </p:cNvPr>
          <p:cNvSpPr>
            <a:spLocks noGrp="1"/>
          </p:cNvSpPr>
          <p:nvPr>
            <p:ph type="sldNum" sz="quarter" idx="12"/>
          </p:nvPr>
        </p:nvSpPr>
        <p:spPr>
          <a:xfrm>
            <a:off x="8610600" y="6492240"/>
            <a:ext cx="2743200" cy="365125"/>
          </a:xfrm>
        </p:spPr>
        <p:txBody>
          <a:bodyPr vert="horz" lIns="91440" tIns="45720" rIns="91440" bIns="45720" rtlCol="0">
            <a:normAutofit/>
          </a:bodyPr>
          <a:lstStyle/>
          <a:p>
            <a:pPr>
              <a:spcAft>
                <a:spcPts val="600"/>
              </a:spcAft>
            </a:pPr>
            <a:fld id="{D5CA4161-6EC3-4748-B7F3-82EA64CE3DD4}" type="slidenum">
              <a:rPr lang="en-US" smtClean="0"/>
              <a:pPr>
                <a:spcAft>
                  <a:spcPts val="600"/>
                </a:spcAft>
              </a:pPr>
              <a:t>15</a:t>
            </a:fld>
            <a:endParaRPr lang="en-US"/>
          </a:p>
        </p:txBody>
      </p:sp>
    </p:spTree>
    <p:extLst>
      <p:ext uri="{BB962C8B-B14F-4D97-AF65-F5344CB8AC3E}">
        <p14:creationId xmlns:p14="http://schemas.microsoft.com/office/powerpoint/2010/main" val="12869582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1">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52FBEA1-1ED1-4604-A8CE-E2C7B073713C}"/>
              </a:ext>
            </a:extLst>
          </p:cNvPr>
          <p:cNvSpPr>
            <a:spLocks noGrp="1"/>
          </p:cNvSpPr>
          <p:nvPr>
            <p:ph type="title"/>
          </p:nvPr>
        </p:nvSpPr>
        <p:spPr>
          <a:xfrm>
            <a:off x="630936" y="640080"/>
            <a:ext cx="10601508" cy="1481328"/>
          </a:xfrm>
        </p:spPr>
        <p:txBody>
          <a:bodyPr vert="horz" lIns="91440" tIns="45720" rIns="91440" bIns="45720" rtlCol="0" anchor="b">
            <a:normAutofit/>
          </a:bodyPr>
          <a:lstStyle/>
          <a:p>
            <a:r>
              <a:rPr lang="en-US" sz="5000" kern="1200" dirty="0">
                <a:latin typeface="+mj-lt"/>
                <a:ea typeface="+mj-ea"/>
                <a:cs typeface="+mj-cs"/>
              </a:rPr>
              <a:t>May 31</a:t>
            </a:r>
            <a:r>
              <a:rPr lang="en-US" sz="5000" kern="1200" baseline="30000" dirty="0">
                <a:latin typeface="+mj-lt"/>
                <a:ea typeface="+mj-ea"/>
                <a:cs typeface="+mj-cs"/>
              </a:rPr>
              <a:t>st</a:t>
            </a:r>
            <a:r>
              <a:rPr lang="en-US" sz="5000" kern="1200" dirty="0">
                <a:latin typeface="+mj-lt"/>
                <a:ea typeface="+mj-ea"/>
                <a:cs typeface="+mj-cs"/>
              </a:rPr>
              <a:t> Progress Review #2</a:t>
            </a:r>
          </a:p>
        </p:txBody>
      </p:sp>
      <p:sp>
        <p:nvSpPr>
          <p:cNvPr id="17"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5">
            <a:extLst>
              <a:ext uri="{FF2B5EF4-FFF2-40B4-BE49-F238E27FC236}">
                <a16:creationId xmlns:a16="http://schemas.microsoft.com/office/drawing/2014/main" id="{FAB85E56-B9BD-4C23-8BD4-AAD0927FB221}"/>
              </a:ext>
            </a:extLst>
          </p:cNvPr>
          <p:cNvSpPr>
            <a:spLocks noGrp="1"/>
          </p:cNvSpPr>
          <p:nvPr>
            <p:ph idx="1"/>
          </p:nvPr>
        </p:nvSpPr>
        <p:spPr>
          <a:xfrm>
            <a:off x="630936" y="2660904"/>
            <a:ext cx="4818888" cy="3547872"/>
          </a:xfrm>
        </p:spPr>
        <p:txBody>
          <a:bodyPr anchor="t">
            <a:normAutofit fontScale="85000" lnSpcReduction="20000"/>
          </a:bodyPr>
          <a:lstStyle/>
          <a:p>
            <a:pPr marL="0" indent="0">
              <a:buNone/>
            </a:pPr>
            <a:endParaRPr lang="en-US" sz="1900" dirty="0">
              <a:effectLst/>
              <a:latin typeface="Montserrat" panose="00000500000000000000" pitchFamily="2" charset="0"/>
              <a:ea typeface="Times New Roman" panose="02020603050405020304" pitchFamily="18" charset="0"/>
            </a:endParaRPr>
          </a:p>
          <a:p>
            <a:pPr lvl="1">
              <a:spcBef>
                <a:spcPts val="1200"/>
              </a:spcBef>
              <a:spcAft>
                <a:spcPts val="1200"/>
              </a:spcAft>
            </a:pPr>
            <a:r>
              <a:rPr lang="en-US" sz="1800" dirty="0">
                <a:effectLst/>
                <a:latin typeface="+mj-lt"/>
                <a:ea typeface="Times New Roman" panose="02020603050405020304" pitchFamily="18" charset="0"/>
              </a:rPr>
              <a:t>Analyze data collected identified in improvement plan to measure growth.</a:t>
            </a:r>
          </a:p>
          <a:p>
            <a:pPr lvl="1">
              <a:spcBef>
                <a:spcPts val="1200"/>
              </a:spcBef>
              <a:spcAft>
                <a:spcPts val="1200"/>
              </a:spcAft>
            </a:pPr>
            <a:r>
              <a:rPr lang="en-US" sz="1800" dirty="0">
                <a:effectLst/>
                <a:latin typeface="+mj-lt"/>
                <a:ea typeface="Times New Roman" panose="02020603050405020304" pitchFamily="18" charset="0"/>
              </a:rPr>
              <a:t>Analyze any other data collected to measure progress.</a:t>
            </a:r>
          </a:p>
          <a:p>
            <a:pPr lvl="1">
              <a:spcBef>
                <a:spcPts val="1200"/>
              </a:spcBef>
              <a:spcAft>
                <a:spcPts val="1200"/>
              </a:spcAft>
            </a:pPr>
            <a:r>
              <a:rPr lang="en-US" sz="1800" dirty="0">
                <a:effectLst/>
                <a:latin typeface="+mj-lt"/>
                <a:ea typeface="Times New Roman" panose="02020603050405020304" pitchFamily="18" charset="0"/>
              </a:rPr>
              <a:t>Utilize the guiding questions and provide a summary of progress.</a:t>
            </a:r>
          </a:p>
          <a:p>
            <a:pPr lvl="1">
              <a:spcBef>
                <a:spcPts val="1200"/>
              </a:spcBef>
              <a:spcAft>
                <a:spcPts val="1200"/>
              </a:spcAft>
            </a:pPr>
            <a:r>
              <a:rPr lang="en-US" sz="1800" dirty="0">
                <a:effectLst/>
                <a:latin typeface="+mj-lt"/>
                <a:ea typeface="Times New Roman" panose="02020603050405020304" pitchFamily="18" charset="0"/>
              </a:rPr>
              <a:t>If adequate progress is determined continue with current plan.   </a:t>
            </a:r>
          </a:p>
          <a:p>
            <a:pPr lvl="1">
              <a:spcBef>
                <a:spcPts val="1200"/>
              </a:spcBef>
              <a:spcAft>
                <a:spcPts val="1200"/>
              </a:spcAft>
            </a:pPr>
            <a:r>
              <a:rPr lang="en-US" sz="1800" dirty="0">
                <a:effectLst/>
                <a:latin typeface="+mj-lt"/>
                <a:ea typeface="Times New Roman" panose="02020603050405020304" pitchFamily="18" charset="0"/>
              </a:rPr>
              <a:t>If progress is not determined, review plan and make necessary edits/changes.   </a:t>
            </a:r>
          </a:p>
          <a:p>
            <a:pPr marL="0" indent="0">
              <a:buNone/>
            </a:pPr>
            <a:endParaRPr lang="en-US" sz="1900" dirty="0"/>
          </a:p>
        </p:txBody>
      </p:sp>
      <p:pic>
        <p:nvPicPr>
          <p:cNvPr id="7" name="Picture 6">
            <a:extLst>
              <a:ext uri="{FF2B5EF4-FFF2-40B4-BE49-F238E27FC236}">
                <a16:creationId xmlns:a16="http://schemas.microsoft.com/office/drawing/2014/main" id="{68E20555-7872-4E00-9094-7A2BF63CED43}"/>
              </a:ext>
            </a:extLst>
          </p:cNvPr>
          <p:cNvPicPr>
            <a:picLocks noChangeAspect="1"/>
          </p:cNvPicPr>
          <p:nvPr/>
        </p:nvPicPr>
        <p:blipFill>
          <a:blip r:embed="rId3"/>
          <a:stretch>
            <a:fillRect/>
          </a:stretch>
        </p:blipFill>
        <p:spPr>
          <a:xfrm>
            <a:off x="6099048" y="2419091"/>
            <a:ext cx="5458968" cy="2019818"/>
          </a:xfrm>
          <a:prstGeom prst="rect">
            <a:avLst/>
          </a:prstGeom>
        </p:spPr>
      </p:pic>
      <p:sp>
        <p:nvSpPr>
          <p:cNvPr id="4" name="Footer Placeholder 3">
            <a:extLst>
              <a:ext uri="{FF2B5EF4-FFF2-40B4-BE49-F238E27FC236}">
                <a16:creationId xmlns:a16="http://schemas.microsoft.com/office/drawing/2014/main" id="{D1B6C16B-F256-447D-872C-747FB896499C}"/>
              </a:ext>
            </a:extLst>
          </p:cNvPr>
          <p:cNvSpPr>
            <a:spLocks noGrp="1"/>
          </p:cNvSpPr>
          <p:nvPr>
            <p:ph type="ftr" sz="quarter" idx="11"/>
          </p:nvPr>
        </p:nvSpPr>
        <p:spPr>
          <a:xfrm>
            <a:off x="4038600" y="6356350"/>
            <a:ext cx="4114800" cy="365125"/>
          </a:xfrm>
        </p:spPr>
        <p:txBody>
          <a:bodyPr vert="horz" lIns="91440" tIns="45720" rIns="91440" bIns="45720" rtlCol="0">
            <a:normAutofit/>
          </a:bodyPr>
          <a:lstStyle/>
          <a:p>
            <a:pPr>
              <a:spcAft>
                <a:spcPts val="600"/>
              </a:spcAft>
            </a:pPr>
            <a:r>
              <a:rPr lang="en-US" kern="1200">
                <a:latin typeface="+mn-lt"/>
                <a:ea typeface="+mn-ea"/>
                <a:cs typeface="+mn-cs"/>
              </a:rPr>
              <a:t>Presentation Title</a:t>
            </a:r>
          </a:p>
        </p:txBody>
      </p:sp>
      <p:sp>
        <p:nvSpPr>
          <p:cNvPr id="5" name="Slide Number Placeholder 4">
            <a:extLst>
              <a:ext uri="{FF2B5EF4-FFF2-40B4-BE49-F238E27FC236}">
                <a16:creationId xmlns:a16="http://schemas.microsoft.com/office/drawing/2014/main" id="{371D2307-8A15-41F6-85CC-222AFCDE53F9}"/>
              </a:ext>
            </a:extLst>
          </p:cNvPr>
          <p:cNvSpPr>
            <a:spLocks noGrp="1"/>
          </p:cNvSpPr>
          <p:nvPr>
            <p:ph type="sldNum" sz="quarter" idx="12"/>
          </p:nvPr>
        </p:nvSpPr>
        <p:spPr>
          <a:xfrm>
            <a:off x="8610600" y="6356350"/>
            <a:ext cx="2743200" cy="365125"/>
          </a:xfrm>
        </p:spPr>
        <p:txBody>
          <a:bodyPr vert="horz" lIns="91440" tIns="45720" rIns="91440" bIns="45720" rtlCol="0">
            <a:normAutofit/>
          </a:bodyPr>
          <a:lstStyle/>
          <a:p>
            <a:pPr>
              <a:spcAft>
                <a:spcPts val="600"/>
              </a:spcAft>
            </a:pPr>
            <a:fld id="{D5CA4161-6EC3-4748-B7F3-82EA64CE3DD4}" type="slidenum">
              <a:rPr lang="en-US" smtClean="0"/>
              <a:pPr>
                <a:spcAft>
                  <a:spcPts val="600"/>
                </a:spcAft>
              </a:pPr>
              <a:t>16</a:t>
            </a:fld>
            <a:endParaRPr lang="en-US"/>
          </a:p>
        </p:txBody>
      </p:sp>
    </p:spTree>
    <p:extLst>
      <p:ext uri="{BB962C8B-B14F-4D97-AF65-F5344CB8AC3E}">
        <p14:creationId xmlns:p14="http://schemas.microsoft.com/office/powerpoint/2010/main" val="31992191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32AEEBC8-9D30-42EF-95F2-386C2653FB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3529E97A-97C3-40EA-8A04-5C02398D5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877832"/>
          </a:xfrm>
          <a:custGeom>
            <a:avLst/>
            <a:gdLst>
              <a:gd name="connsiteX0" fmla="*/ 6789701 w 12192000"/>
              <a:gd name="connsiteY0" fmla="*/ 2809623 h 2877832"/>
              <a:gd name="connsiteX1" fmla="*/ 6788702 w 12192000"/>
              <a:gd name="connsiteY1" fmla="*/ 2809701 h 2877832"/>
              <a:gd name="connsiteX2" fmla="*/ 6788476 w 12192000"/>
              <a:gd name="connsiteY2" fmla="*/ 2810235 h 2877832"/>
              <a:gd name="connsiteX3" fmla="*/ 0 w 12192000"/>
              <a:gd name="connsiteY3" fmla="*/ 0 h 2877832"/>
              <a:gd name="connsiteX4" fmla="*/ 12192000 w 12192000"/>
              <a:gd name="connsiteY4" fmla="*/ 0 h 2877832"/>
              <a:gd name="connsiteX5" fmla="*/ 12192000 w 12192000"/>
              <a:gd name="connsiteY5" fmla="*/ 1915388 h 2877832"/>
              <a:gd name="connsiteX6" fmla="*/ 12061096 w 12192000"/>
              <a:gd name="connsiteY6" fmla="*/ 1954428 h 2877832"/>
              <a:gd name="connsiteX7" fmla="*/ 11676800 w 12192000"/>
              <a:gd name="connsiteY7" fmla="*/ 2058003 h 2877832"/>
              <a:gd name="connsiteX8" fmla="*/ 10425355 w 12192000"/>
              <a:gd name="connsiteY8" fmla="*/ 2341542 h 2877832"/>
              <a:gd name="connsiteX9" fmla="*/ 9424022 w 12192000"/>
              <a:gd name="connsiteY9" fmla="*/ 2516704 h 2877832"/>
              <a:gd name="connsiteX10" fmla="*/ 8458419 w 12192000"/>
              <a:gd name="connsiteY10" fmla="*/ 2650405 h 2877832"/>
              <a:gd name="connsiteX11" fmla="*/ 7715970 w 12192000"/>
              <a:gd name="connsiteY11" fmla="*/ 2730352 h 2877832"/>
              <a:gd name="connsiteX12" fmla="*/ 6951716 w 12192000"/>
              <a:gd name="connsiteY12" fmla="*/ 2796132 h 2877832"/>
              <a:gd name="connsiteX13" fmla="*/ 6936303 w 12192000"/>
              <a:gd name="connsiteY13" fmla="*/ 2798203 h 2877832"/>
              <a:gd name="connsiteX14" fmla="*/ 6790448 w 12192000"/>
              <a:gd name="connsiteY14" fmla="*/ 2809564 h 2877832"/>
              <a:gd name="connsiteX15" fmla="*/ 6799941 w 12192000"/>
              <a:gd name="connsiteY15" fmla="*/ 2811384 h 2877832"/>
              <a:gd name="connsiteX16" fmla="*/ 6835432 w 12192000"/>
              <a:gd name="connsiteY16" fmla="*/ 2809677 h 2877832"/>
              <a:gd name="connsiteX17" fmla="*/ 6884003 w 12192000"/>
              <a:gd name="connsiteY17" fmla="*/ 2806699 h 2877832"/>
              <a:gd name="connsiteX18" fmla="*/ 7578771 w 12192000"/>
              <a:gd name="connsiteY18" fmla="*/ 2774172 h 2877832"/>
              <a:gd name="connsiteX19" fmla="*/ 8623845 w 12192000"/>
              <a:gd name="connsiteY19" fmla="*/ 2687275 h 2877832"/>
              <a:gd name="connsiteX20" fmla="*/ 9479970 w 12192000"/>
              <a:gd name="connsiteY20" fmla="*/ 2583369 h 2877832"/>
              <a:gd name="connsiteX21" fmla="*/ 10629308 w 12192000"/>
              <a:gd name="connsiteY21" fmla="*/ 2389212 h 2877832"/>
              <a:gd name="connsiteX22" fmla="*/ 11998498 w 12192000"/>
              <a:gd name="connsiteY22" fmla="*/ 2063218 h 2877832"/>
              <a:gd name="connsiteX23" fmla="*/ 12192000 w 12192000"/>
              <a:gd name="connsiteY23" fmla="*/ 2006219 h 2877832"/>
              <a:gd name="connsiteX24" fmla="*/ 12192000 w 12192000"/>
              <a:gd name="connsiteY24" fmla="*/ 2060956 h 2877832"/>
              <a:gd name="connsiteX25" fmla="*/ 11829257 w 12192000"/>
              <a:gd name="connsiteY25" fmla="*/ 2166255 h 2877832"/>
              <a:gd name="connsiteX26" fmla="*/ 10939183 w 12192000"/>
              <a:gd name="connsiteY26" fmla="*/ 2380770 h 2877832"/>
              <a:gd name="connsiteX27" fmla="*/ 9985530 w 12192000"/>
              <a:gd name="connsiteY27" fmla="*/ 2560775 h 2877832"/>
              <a:gd name="connsiteX28" fmla="*/ 9186882 w 12192000"/>
              <a:gd name="connsiteY28" fmla="*/ 2676722 h 2877832"/>
              <a:gd name="connsiteX29" fmla="*/ 8578198 w 12192000"/>
              <a:gd name="connsiteY29" fmla="*/ 2746241 h 2877832"/>
              <a:gd name="connsiteX30" fmla="*/ 7864358 w 12192000"/>
              <a:gd name="connsiteY30" fmla="*/ 2807692 h 2877832"/>
              <a:gd name="connsiteX31" fmla="*/ 6935502 w 12192000"/>
              <a:gd name="connsiteY31" fmla="*/ 2859086 h 2877832"/>
              <a:gd name="connsiteX32" fmla="*/ 6477750 w 12192000"/>
              <a:gd name="connsiteY32" fmla="*/ 2872989 h 2877832"/>
              <a:gd name="connsiteX33" fmla="*/ 6362294 w 12192000"/>
              <a:gd name="connsiteY33" fmla="*/ 2877832 h 2877832"/>
              <a:gd name="connsiteX34" fmla="*/ 6057129 w 12192000"/>
              <a:gd name="connsiteY34" fmla="*/ 2877832 h 2877832"/>
              <a:gd name="connsiteX35" fmla="*/ 5977784 w 12192000"/>
              <a:gd name="connsiteY35" fmla="*/ 2873238 h 2877832"/>
              <a:gd name="connsiteX36" fmla="*/ 5265087 w 12192000"/>
              <a:gd name="connsiteY36" fmla="*/ 2836989 h 2877832"/>
              <a:gd name="connsiteX37" fmla="*/ 4346277 w 12192000"/>
              <a:gd name="connsiteY37" fmla="*/ 2774919 h 2877832"/>
              <a:gd name="connsiteX38" fmla="*/ 3373045 w 12192000"/>
              <a:gd name="connsiteY38" fmla="*/ 2676350 h 2877832"/>
              <a:gd name="connsiteX39" fmla="*/ 2362173 w 12192000"/>
              <a:gd name="connsiteY39" fmla="*/ 2557423 h 2877832"/>
              <a:gd name="connsiteX40" fmla="*/ 1233178 w 12192000"/>
              <a:gd name="connsiteY40" fmla="*/ 2384247 h 2877832"/>
              <a:gd name="connsiteX41" fmla="*/ 68500 w 12192000"/>
              <a:gd name="connsiteY41" fmla="*/ 2144540 h 2877832"/>
              <a:gd name="connsiteX42" fmla="*/ 0 w 12192000"/>
              <a:gd name="connsiteY42" fmla="*/ 2127185 h 2877832"/>
              <a:gd name="connsiteX43" fmla="*/ 0 w 12192000"/>
              <a:gd name="connsiteY43" fmla="*/ 2070696 h 2877832"/>
              <a:gd name="connsiteX44" fmla="*/ 72441 w 12192000"/>
              <a:gd name="connsiteY44" fmla="*/ 2089473 h 2877832"/>
              <a:gd name="connsiteX45" fmla="*/ 600716 w 12192000"/>
              <a:gd name="connsiteY45" fmla="*/ 2207843 h 2877832"/>
              <a:gd name="connsiteX46" fmla="*/ 1769512 w 12192000"/>
              <a:gd name="connsiteY46" fmla="*/ 2418011 h 2877832"/>
              <a:gd name="connsiteX47" fmla="*/ 2613554 w 12192000"/>
              <a:gd name="connsiteY47" fmla="*/ 2534953 h 2877832"/>
              <a:gd name="connsiteX48" fmla="*/ 2581134 w 12192000"/>
              <a:gd name="connsiteY48" fmla="*/ 2525022 h 2877832"/>
              <a:gd name="connsiteX49" fmla="*/ 1112635 w 12192000"/>
              <a:gd name="connsiteY49" fmla="*/ 2192325 h 2877832"/>
              <a:gd name="connsiteX50" fmla="*/ 420412 w 12192000"/>
              <a:gd name="connsiteY50" fmla="*/ 1992892 h 2877832"/>
              <a:gd name="connsiteX51" fmla="*/ 0 w 12192000"/>
              <a:gd name="connsiteY51" fmla="*/ 1853975 h 2877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000" h="2877832">
                <a:moveTo>
                  <a:pt x="6789701" y="2809623"/>
                </a:moveTo>
                <a:lnTo>
                  <a:pt x="6788702" y="2809701"/>
                </a:lnTo>
                <a:lnTo>
                  <a:pt x="6788476" y="2810235"/>
                </a:lnTo>
                <a:close/>
                <a:moveTo>
                  <a:pt x="0" y="0"/>
                </a:moveTo>
                <a:lnTo>
                  <a:pt x="12192000" y="0"/>
                </a:lnTo>
                <a:lnTo>
                  <a:pt x="12192000" y="1915388"/>
                </a:lnTo>
                <a:lnTo>
                  <a:pt x="12061096" y="1954428"/>
                </a:lnTo>
                <a:cubicBezTo>
                  <a:pt x="11933500" y="1990642"/>
                  <a:pt x="11805390" y="2025171"/>
                  <a:pt x="11676800" y="2058003"/>
                </a:cubicBezTo>
                <a:cubicBezTo>
                  <a:pt x="11262789" y="2165510"/>
                  <a:pt x="10845343" y="2259112"/>
                  <a:pt x="10425355" y="2341542"/>
                </a:cubicBezTo>
                <a:cubicBezTo>
                  <a:pt x="10092810" y="2406753"/>
                  <a:pt x="9759033" y="2465150"/>
                  <a:pt x="9424022" y="2516704"/>
                </a:cubicBezTo>
                <a:cubicBezTo>
                  <a:pt x="9102997" y="2566361"/>
                  <a:pt x="8781133" y="2610928"/>
                  <a:pt x="8458419" y="2650405"/>
                </a:cubicBezTo>
                <a:cubicBezTo>
                  <a:pt x="8211360" y="2680571"/>
                  <a:pt x="7963792" y="2706144"/>
                  <a:pt x="7715970" y="2730352"/>
                </a:cubicBezTo>
                <a:lnTo>
                  <a:pt x="6951716" y="2796132"/>
                </a:lnTo>
                <a:lnTo>
                  <a:pt x="6936303" y="2798203"/>
                </a:lnTo>
                <a:lnTo>
                  <a:pt x="6790448" y="2809564"/>
                </a:lnTo>
                <a:lnTo>
                  <a:pt x="6799941" y="2811384"/>
                </a:lnTo>
                <a:cubicBezTo>
                  <a:pt x="6811623" y="2811850"/>
                  <a:pt x="6823734" y="2809677"/>
                  <a:pt x="6835432" y="2809677"/>
                </a:cubicBezTo>
                <a:cubicBezTo>
                  <a:pt x="6851580" y="2809677"/>
                  <a:pt x="6867729" y="2807070"/>
                  <a:pt x="6884003" y="2806699"/>
                </a:cubicBezTo>
                <a:cubicBezTo>
                  <a:pt x="7115805" y="2801237"/>
                  <a:pt x="7347351" y="2789070"/>
                  <a:pt x="7578771" y="2774172"/>
                </a:cubicBezTo>
                <a:cubicBezTo>
                  <a:pt x="7927552" y="2751704"/>
                  <a:pt x="8276080" y="2723525"/>
                  <a:pt x="8623845" y="2687275"/>
                </a:cubicBezTo>
                <a:cubicBezTo>
                  <a:pt x="8909939" y="2657977"/>
                  <a:pt x="9195310" y="2623342"/>
                  <a:pt x="9479970" y="2583369"/>
                </a:cubicBezTo>
                <a:cubicBezTo>
                  <a:pt x="9864901" y="2528995"/>
                  <a:pt x="10248014" y="2464281"/>
                  <a:pt x="10629308" y="2389212"/>
                </a:cubicBezTo>
                <a:cubicBezTo>
                  <a:pt x="11090114" y="2298092"/>
                  <a:pt x="11546975" y="2190586"/>
                  <a:pt x="11998498" y="2063218"/>
                </a:cubicBezTo>
                <a:lnTo>
                  <a:pt x="12192000" y="2006219"/>
                </a:lnTo>
                <a:lnTo>
                  <a:pt x="12192000" y="2060956"/>
                </a:lnTo>
                <a:lnTo>
                  <a:pt x="11829257" y="2166255"/>
                </a:lnTo>
                <a:cubicBezTo>
                  <a:pt x="11534769" y="2245952"/>
                  <a:pt x="11238120" y="2316838"/>
                  <a:pt x="10939183" y="2380770"/>
                </a:cubicBezTo>
                <a:cubicBezTo>
                  <a:pt x="10622824" y="2448552"/>
                  <a:pt x="10304941" y="2508549"/>
                  <a:pt x="9985530" y="2560775"/>
                </a:cubicBezTo>
                <a:cubicBezTo>
                  <a:pt x="9720036" y="2604224"/>
                  <a:pt x="9453814" y="2642869"/>
                  <a:pt x="9186882" y="2676722"/>
                </a:cubicBezTo>
                <a:cubicBezTo>
                  <a:pt x="8984197" y="2702296"/>
                  <a:pt x="8781514" y="2726379"/>
                  <a:pt x="8578198" y="2746241"/>
                </a:cubicBezTo>
                <a:cubicBezTo>
                  <a:pt x="8340547" y="2768961"/>
                  <a:pt x="8102644" y="2790436"/>
                  <a:pt x="7864358" y="2807692"/>
                </a:cubicBezTo>
                <a:cubicBezTo>
                  <a:pt x="7554994" y="2830036"/>
                  <a:pt x="7245502" y="2847914"/>
                  <a:pt x="6935502" y="2859086"/>
                </a:cubicBezTo>
                <a:cubicBezTo>
                  <a:pt x="6782917" y="2864549"/>
                  <a:pt x="6630334" y="2868397"/>
                  <a:pt x="6477750" y="2872989"/>
                </a:cubicBezTo>
                <a:cubicBezTo>
                  <a:pt x="6439195" y="2870905"/>
                  <a:pt x="6400529" y="2872530"/>
                  <a:pt x="6362294" y="2877832"/>
                </a:cubicBezTo>
                <a:lnTo>
                  <a:pt x="6057129" y="2877832"/>
                </a:lnTo>
                <a:lnTo>
                  <a:pt x="5977784" y="2873238"/>
                </a:lnTo>
                <a:cubicBezTo>
                  <a:pt x="5740261" y="2860825"/>
                  <a:pt x="5502739" y="2847046"/>
                  <a:pt x="5265087" y="2836989"/>
                </a:cubicBezTo>
                <a:cubicBezTo>
                  <a:pt x="4958267" y="2824573"/>
                  <a:pt x="4651826" y="2804093"/>
                  <a:pt x="4346277" y="2774919"/>
                </a:cubicBezTo>
                <a:cubicBezTo>
                  <a:pt x="4021654" y="2744007"/>
                  <a:pt x="3697795" y="2709372"/>
                  <a:pt x="3373045" y="2676350"/>
                </a:cubicBezTo>
                <a:cubicBezTo>
                  <a:pt x="3035412" y="2642088"/>
                  <a:pt x="2698456" y="2602449"/>
                  <a:pt x="2362173" y="2557423"/>
                </a:cubicBezTo>
                <a:cubicBezTo>
                  <a:pt x="1984692" y="2507270"/>
                  <a:pt x="1608364" y="2449544"/>
                  <a:pt x="1233178" y="2384247"/>
                </a:cubicBezTo>
                <a:cubicBezTo>
                  <a:pt x="842181" y="2315534"/>
                  <a:pt x="453758" y="2237046"/>
                  <a:pt x="68500" y="2144540"/>
                </a:cubicBezTo>
                <a:lnTo>
                  <a:pt x="0" y="2127185"/>
                </a:lnTo>
                <a:lnTo>
                  <a:pt x="0" y="2070696"/>
                </a:lnTo>
                <a:lnTo>
                  <a:pt x="72441" y="2089473"/>
                </a:lnTo>
                <a:cubicBezTo>
                  <a:pt x="247961" y="2131651"/>
                  <a:pt x="424164" y="2170911"/>
                  <a:pt x="600716" y="2207843"/>
                </a:cubicBezTo>
                <a:cubicBezTo>
                  <a:pt x="988279" y="2288657"/>
                  <a:pt x="1378133" y="2357555"/>
                  <a:pt x="1769512" y="2418011"/>
                </a:cubicBezTo>
                <a:cubicBezTo>
                  <a:pt x="2052426" y="2461587"/>
                  <a:pt x="2335725" y="2501684"/>
                  <a:pt x="2613554" y="2534953"/>
                </a:cubicBezTo>
                <a:cubicBezTo>
                  <a:pt x="2605544" y="2537560"/>
                  <a:pt x="2594611" y="2527504"/>
                  <a:pt x="2581134" y="2525022"/>
                </a:cubicBezTo>
                <a:cubicBezTo>
                  <a:pt x="2087178" y="2433070"/>
                  <a:pt x="1597684" y="2322177"/>
                  <a:pt x="1112635" y="2192325"/>
                </a:cubicBezTo>
                <a:cubicBezTo>
                  <a:pt x="880453" y="2130254"/>
                  <a:pt x="649713" y="2063776"/>
                  <a:pt x="420412" y="1992892"/>
                </a:cubicBezTo>
                <a:lnTo>
                  <a:pt x="0" y="185397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652FBEA1-1ED1-4604-A8CE-E2C7B073713C}"/>
              </a:ext>
            </a:extLst>
          </p:cNvPr>
          <p:cNvSpPr>
            <a:spLocks noGrp="1"/>
          </p:cNvSpPr>
          <p:nvPr>
            <p:ph type="title"/>
          </p:nvPr>
        </p:nvSpPr>
        <p:spPr>
          <a:xfrm>
            <a:off x="630936" y="630936"/>
            <a:ext cx="3599688" cy="1463040"/>
          </a:xfrm>
        </p:spPr>
        <p:txBody>
          <a:bodyPr vert="horz" lIns="91440" tIns="45720" rIns="91440" bIns="45720" rtlCol="0" anchor="ctr">
            <a:normAutofit/>
          </a:bodyPr>
          <a:lstStyle/>
          <a:p>
            <a:r>
              <a:rPr lang="en-US" sz="4100" kern="1200">
                <a:solidFill>
                  <a:srgbClr val="FFFFFF"/>
                </a:solidFill>
                <a:latin typeface="+mj-lt"/>
                <a:ea typeface="+mj-ea"/>
                <a:cs typeface="+mj-cs"/>
              </a:rPr>
              <a:t>Professional Development</a:t>
            </a:r>
          </a:p>
        </p:txBody>
      </p:sp>
      <p:sp>
        <p:nvSpPr>
          <p:cNvPr id="16" name="sketch line">
            <a:extLst>
              <a:ext uri="{FF2B5EF4-FFF2-40B4-BE49-F238E27FC236}">
                <a16:creationId xmlns:a16="http://schemas.microsoft.com/office/drawing/2014/main" id="{59FA8C2E-A5A7-4490-927A-7CD58343ED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66159" y="1353312"/>
            <a:ext cx="1554480" cy="18288"/>
          </a:xfrm>
          <a:custGeom>
            <a:avLst/>
            <a:gdLst>
              <a:gd name="connsiteX0" fmla="*/ 0 w 1554480"/>
              <a:gd name="connsiteY0" fmla="*/ 0 h 18288"/>
              <a:gd name="connsiteX1" fmla="*/ 549250 w 1554480"/>
              <a:gd name="connsiteY1" fmla="*/ 0 h 18288"/>
              <a:gd name="connsiteX2" fmla="*/ 1082954 w 1554480"/>
              <a:gd name="connsiteY2" fmla="*/ 0 h 18288"/>
              <a:gd name="connsiteX3" fmla="*/ 1554480 w 1554480"/>
              <a:gd name="connsiteY3" fmla="*/ 0 h 18288"/>
              <a:gd name="connsiteX4" fmla="*/ 1554480 w 1554480"/>
              <a:gd name="connsiteY4" fmla="*/ 18288 h 18288"/>
              <a:gd name="connsiteX5" fmla="*/ 1067410 w 1554480"/>
              <a:gd name="connsiteY5" fmla="*/ 18288 h 18288"/>
              <a:gd name="connsiteX6" fmla="*/ 549250 w 1554480"/>
              <a:gd name="connsiteY6" fmla="*/ 18288 h 18288"/>
              <a:gd name="connsiteX7" fmla="*/ 0 w 1554480"/>
              <a:gd name="connsiteY7" fmla="*/ 18288 h 18288"/>
              <a:gd name="connsiteX8" fmla="*/ 0 w 1554480"/>
              <a:gd name="connsiteY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4480" h="18288" fill="none" extrusionOk="0">
                <a:moveTo>
                  <a:pt x="0" y="0"/>
                </a:moveTo>
                <a:cubicBezTo>
                  <a:pt x="114141" y="-19864"/>
                  <a:pt x="345055" y="-1657"/>
                  <a:pt x="549250" y="0"/>
                </a:cubicBezTo>
                <a:cubicBezTo>
                  <a:pt x="753445" y="1657"/>
                  <a:pt x="862292" y="-5674"/>
                  <a:pt x="1082954" y="0"/>
                </a:cubicBezTo>
                <a:cubicBezTo>
                  <a:pt x="1303616" y="5674"/>
                  <a:pt x="1363530" y="4537"/>
                  <a:pt x="1554480" y="0"/>
                </a:cubicBezTo>
                <a:cubicBezTo>
                  <a:pt x="1554963" y="7176"/>
                  <a:pt x="1553909" y="13682"/>
                  <a:pt x="1554480" y="18288"/>
                </a:cubicBezTo>
                <a:cubicBezTo>
                  <a:pt x="1338847" y="6127"/>
                  <a:pt x="1215066" y="37851"/>
                  <a:pt x="1067410" y="18288"/>
                </a:cubicBezTo>
                <a:cubicBezTo>
                  <a:pt x="919754" y="-1275"/>
                  <a:pt x="800465" y="3080"/>
                  <a:pt x="549250" y="18288"/>
                </a:cubicBezTo>
                <a:cubicBezTo>
                  <a:pt x="298035" y="33496"/>
                  <a:pt x="158868" y="22769"/>
                  <a:pt x="0" y="18288"/>
                </a:cubicBezTo>
                <a:cubicBezTo>
                  <a:pt x="-655" y="13237"/>
                  <a:pt x="709" y="4645"/>
                  <a:pt x="0" y="0"/>
                </a:cubicBezTo>
                <a:close/>
              </a:path>
              <a:path w="1554480" h="18288" stroke="0" extrusionOk="0">
                <a:moveTo>
                  <a:pt x="0" y="0"/>
                </a:moveTo>
                <a:cubicBezTo>
                  <a:pt x="249941" y="-58"/>
                  <a:pt x="367334" y="23448"/>
                  <a:pt x="502615" y="0"/>
                </a:cubicBezTo>
                <a:cubicBezTo>
                  <a:pt x="637897" y="-23448"/>
                  <a:pt x="813653" y="-20418"/>
                  <a:pt x="974141" y="0"/>
                </a:cubicBezTo>
                <a:cubicBezTo>
                  <a:pt x="1134629" y="20418"/>
                  <a:pt x="1268772" y="6288"/>
                  <a:pt x="1554480" y="0"/>
                </a:cubicBezTo>
                <a:cubicBezTo>
                  <a:pt x="1554917" y="7222"/>
                  <a:pt x="1555359" y="13299"/>
                  <a:pt x="1554480" y="18288"/>
                </a:cubicBezTo>
                <a:cubicBezTo>
                  <a:pt x="1336087" y="12172"/>
                  <a:pt x="1310024" y="19759"/>
                  <a:pt x="1067410" y="18288"/>
                </a:cubicBezTo>
                <a:cubicBezTo>
                  <a:pt x="824796" y="16818"/>
                  <a:pt x="787902" y="34647"/>
                  <a:pt x="518160" y="18288"/>
                </a:cubicBezTo>
                <a:cubicBezTo>
                  <a:pt x="248418" y="1930"/>
                  <a:pt x="133160" y="9205"/>
                  <a:pt x="0" y="18288"/>
                </a:cubicBezTo>
                <a:cubicBezTo>
                  <a:pt x="-643" y="9451"/>
                  <a:pt x="-340" y="7114"/>
                  <a:pt x="0" y="0"/>
                </a:cubicBezTo>
                <a:close/>
              </a:path>
            </a:pathLst>
          </a:custGeom>
          <a:solidFill>
            <a:srgbClr val="FFFFFF"/>
          </a:solidFill>
          <a:ln w="41275"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5">
            <a:extLst>
              <a:ext uri="{FF2B5EF4-FFF2-40B4-BE49-F238E27FC236}">
                <a16:creationId xmlns:a16="http://schemas.microsoft.com/office/drawing/2014/main" id="{FAB85E56-B9BD-4C23-8BD4-AAD0927FB221}"/>
              </a:ext>
            </a:extLst>
          </p:cNvPr>
          <p:cNvSpPr>
            <a:spLocks noGrp="1"/>
          </p:cNvSpPr>
          <p:nvPr>
            <p:ph idx="1"/>
          </p:nvPr>
        </p:nvSpPr>
        <p:spPr>
          <a:xfrm>
            <a:off x="4474462" y="630936"/>
            <a:ext cx="7074409" cy="1463040"/>
          </a:xfrm>
        </p:spPr>
        <p:txBody>
          <a:bodyPr anchor="ctr">
            <a:normAutofit fontScale="92500" lnSpcReduction="10000"/>
          </a:bodyPr>
          <a:lstStyle/>
          <a:p>
            <a:pPr marL="0" indent="0">
              <a:lnSpc>
                <a:spcPct val="90000"/>
              </a:lnSpc>
              <a:buNone/>
            </a:pPr>
            <a:endParaRPr lang="en-US" sz="1700" dirty="0">
              <a:solidFill>
                <a:srgbClr val="FFFFFF"/>
              </a:solidFill>
              <a:latin typeface="Montserrat" panose="00000500000000000000" pitchFamily="2" charset="0"/>
              <a:ea typeface="Times New Roman" panose="02020603050405020304" pitchFamily="18" charset="0"/>
            </a:endParaRPr>
          </a:p>
          <a:p>
            <a:pPr marL="0" indent="0">
              <a:lnSpc>
                <a:spcPct val="90000"/>
              </a:lnSpc>
              <a:buNone/>
            </a:pPr>
            <a:r>
              <a:rPr lang="en-US" sz="1700" dirty="0">
                <a:solidFill>
                  <a:srgbClr val="FFFFFF"/>
                </a:solidFill>
                <a:latin typeface="+mj-lt"/>
                <a:ea typeface="Times New Roman" panose="02020603050405020304" pitchFamily="18" charset="0"/>
              </a:rPr>
              <a:t>Complete p</a:t>
            </a:r>
            <a:r>
              <a:rPr lang="en-US" sz="1700" dirty="0">
                <a:solidFill>
                  <a:srgbClr val="FFFFFF"/>
                </a:solidFill>
                <a:effectLst/>
                <a:latin typeface="+mj-lt"/>
                <a:ea typeface="Times New Roman" panose="02020603050405020304" pitchFamily="18" charset="0"/>
              </a:rPr>
              <a:t>rofessional development after receiving the November packet to ensure alignment with the improvement plan. </a:t>
            </a:r>
          </a:p>
          <a:p>
            <a:pPr marL="0" indent="0">
              <a:lnSpc>
                <a:spcPct val="90000"/>
              </a:lnSpc>
              <a:buNone/>
            </a:pPr>
            <a:r>
              <a:rPr lang="en-US" sz="1700" dirty="0">
                <a:solidFill>
                  <a:srgbClr val="FFFFFF"/>
                </a:solidFill>
                <a:effectLst/>
                <a:latin typeface="+mj-lt"/>
                <a:ea typeface="Times New Roman" panose="02020603050405020304" pitchFamily="18" charset="0"/>
              </a:rPr>
              <a:t>Professional development documentation must align to the improvement plan including a summary and sign-in sheet with title and date(s).  </a:t>
            </a:r>
            <a:r>
              <a:rPr lang="en-US" sz="1700" b="1" dirty="0">
                <a:solidFill>
                  <a:srgbClr val="FFFFFF"/>
                </a:solidFill>
                <a:effectLst/>
                <a:latin typeface="+mj-lt"/>
                <a:ea typeface="Times New Roman" panose="02020603050405020304" pitchFamily="18" charset="0"/>
                <a:cs typeface="Arial" panose="020B0604020202020204" pitchFamily="34" charset="0"/>
              </a:rPr>
              <a:t> </a:t>
            </a:r>
            <a:r>
              <a:rPr lang="en-US" sz="1700" dirty="0">
                <a:solidFill>
                  <a:srgbClr val="FFFFFF"/>
                </a:solidFill>
                <a:effectLst/>
                <a:latin typeface="+mj-lt"/>
                <a:ea typeface="Times New Roman" panose="02020603050405020304" pitchFamily="18" charset="0"/>
              </a:rPr>
              <a:t> </a:t>
            </a:r>
          </a:p>
          <a:p>
            <a:pPr marL="0" indent="0">
              <a:lnSpc>
                <a:spcPct val="90000"/>
              </a:lnSpc>
              <a:buNone/>
            </a:pPr>
            <a:endParaRPr lang="en-US" sz="1700" dirty="0">
              <a:solidFill>
                <a:srgbClr val="FFFFFF"/>
              </a:solidFill>
            </a:endParaRPr>
          </a:p>
        </p:txBody>
      </p:sp>
      <p:pic>
        <p:nvPicPr>
          <p:cNvPr id="7" name="Picture 6">
            <a:extLst>
              <a:ext uri="{FF2B5EF4-FFF2-40B4-BE49-F238E27FC236}">
                <a16:creationId xmlns:a16="http://schemas.microsoft.com/office/drawing/2014/main" id="{23525E65-4457-46A6-B382-C396D1443818}"/>
              </a:ext>
            </a:extLst>
          </p:cNvPr>
          <p:cNvPicPr>
            <a:picLocks noChangeAspect="1"/>
          </p:cNvPicPr>
          <p:nvPr/>
        </p:nvPicPr>
        <p:blipFill>
          <a:blip r:embed="rId3"/>
          <a:stretch>
            <a:fillRect/>
          </a:stretch>
        </p:blipFill>
        <p:spPr>
          <a:xfrm>
            <a:off x="1832128" y="2971800"/>
            <a:ext cx="8515552" cy="3278488"/>
          </a:xfrm>
          <a:prstGeom prst="rect">
            <a:avLst/>
          </a:prstGeom>
        </p:spPr>
      </p:pic>
      <p:sp>
        <p:nvSpPr>
          <p:cNvPr id="4" name="Footer Placeholder 3">
            <a:extLst>
              <a:ext uri="{FF2B5EF4-FFF2-40B4-BE49-F238E27FC236}">
                <a16:creationId xmlns:a16="http://schemas.microsoft.com/office/drawing/2014/main" id="{D1B6C16B-F256-447D-872C-747FB896499C}"/>
              </a:ext>
            </a:extLst>
          </p:cNvPr>
          <p:cNvSpPr>
            <a:spLocks noGrp="1"/>
          </p:cNvSpPr>
          <p:nvPr>
            <p:ph type="ftr" sz="quarter" idx="11"/>
          </p:nvPr>
        </p:nvSpPr>
        <p:spPr>
          <a:xfrm>
            <a:off x="4038600" y="6356350"/>
            <a:ext cx="4114800" cy="365125"/>
          </a:xfrm>
        </p:spPr>
        <p:txBody>
          <a:bodyPr vert="horz" lIns="91440" tIns="45720" rIns="91440" bIns="45720" rtlCol="0">
            <a:normAutofit/>
          </a:bodyPr>
          <a:lstStyle/>
          <a:p>
            <a:pPr>
              <a:spcAft>
                <a:spcPts val="600"/>
              </a:spcAft>
            </a:pPr>
            <a:r>
              <a:rPr lang="en-US" kern="1200">
                <a:latin typeface="+mn-lt"/>
                <a:ea typeface="+mn-ea"/>
                <a:cs typeface="+mn-cs"/>
              </a:rPr>
              <a:t>Presentation Title</a:t>
            </a:r>
          </a:p>
        </p:txBody>
      </p:sp>
      <p:sp>
        <p:nvSpPr>
          <p:cNvPr id="5" name="Slide Number Placeholder 4">
            <a:extLst>
              <a:ext uri="{FF2B5EF4-FFF2-40B4-BE49-F238E27FC236}">
                <a16:creationId xmlns:a16="http://schemas.microsoft.com/office/drawing/2014/main" id="{371D2307-8A15-41F6-85CC-222AFCDE53F9}"/>
              </a:ext>
            </a:extLst>
          </p:cNvPr>
          <p:cNvSpPr>
            <a:spLocks noGrp="1"/>
          </p:cNvSpPr>
          <p:nvPr>
            <p:ph type="sldNum" sz="quarter" idx="12"/>
          </p:nvPr>
        </p:nvSpPr>
        <p:spPr>
          <a:xfrm>
            <a:off x="8610600" y="6356350"/>
            <a:ext cx="2743200" cy="365125"/>
          </a:xfrm>
        </p:spPr>
        <p:txBody>
          <a:bodyPr vert="horz" lIns="91440" tIns="45720" rIns="91440" bIns="45720" rtlCol="0">
            <a:normAutofit/>
          </a:bodyPr>
          <a:lstStyle/>
          <a:p>
            <a:pPr>
              <a:spcAft>
                <a:spcPts val="600"/>
              </a:spcAft>
            </a:pPr>
            <a:fld id="{D5CA4161-6EC3-4748-B7F3-82EA64CE3DD4}" type="slidenum">
              <a:rPr lang="en-US" smtClean="0"/>
              <a:pPr>
                <a:spcAft>
                  <a:spcPts val="600"/>
                </a:spcAft>
              </a:pPr>
              <a:t>17</a:t>
            </a:fld>
            <a:endParaRPr lang="en-US"/>
          </a:p>
        </p:txBody>
      </p:sp>
    </p:spTree>
    <p:extLst>
      <p:ext uri="{BB962C8B-B14F-4D97-AF65-F5344CB8AC3E}">
        <p14:creationId xmlns:p14="http://schemas.microsoft.com/office/powerpoint/2010/main" val="9772353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79" name="Rectangle 43">
            <a:extLst>
              <a:ext uri="{FF2B5EF4-FFF2-40B4-BE49-F238E27FC236}">
                <a16:creationId xmlns:a16="http://schemas.microsoft.com/office/drawing/2014/main" id="{1E214AA7-F028-4A0D-8698-61AEC754D1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1598340"/>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7D86CE8-4C04-450F-9969-66921E057749}"/>
              </a:ext>
            </a:extLst>
          </p:cNvPr>
          <p:cNvSpPr>
            <a:spLocks noGrp="1"/>
          </p:cNvSpPr>
          <p:nvPr>
            <p:ph type="title"/>
          </p:nvPr>
        </p:nvSpPr>
        <p:spPr>
          <a:xfrm>
            <a:off x="1159933" y="995318"/>
            <a:ext cx="9872134" cy="1193968"/>
          </a:xfrm>
          <a:solidFill>
            <a:srgbClr val="FFFFFF"/>
          </a:solidFill>
          <a:ln w="38100">
            <a:solidFill>
              <a:srgbClr val="7F7F7F"/>
            </a:solidFill>
            <a:miter lim="800000"/>
          </a:ln>
        </p:spPr>
        <p:txBody>
          <a:bodyPr>
            <a:normAutofit/>
          </a:bodyPr>
          <a:lstStyle/>
          <a:p>
            <a:pPr algn="ctr"/>
            <a:r>
              <a:rPr lang="en-US" sz="3600">
                <a:solidFill>
                  <a:srgbClr val="3F3F3F"/>
                </a:solidFill>
              </a:rPr>
              <a:t>Submitting Required Activities</a:t>
            </a:r>
          </a:p>
        </p:txBody>
      </p:sp>
      <p:sp>
        <p:nvSpPr>
          <p:cNvPr id="3" name="Content Placeholder 2">
            <a:extLst>
              <a:ext uri="{FF2B5EF4-FFF2-40B4-BE49-F238E27FC236}">
                <a16:creationId xmlns:a16="http://schemas.microsoft.com/office/drawing/2014/main" id="{83A9DA35-CD52-4263-9CD0-7BC1397EF115}"/>
              </a:ext>
            </a:extLst>
          </p:cNvPr>
          <p:cNvSpPr>
            <a:spLocks noGrp="1"/>
          </p:cNvSpPr>
          <p:nvPr>
            <p:ph sz="half" idx="1"/>
          </p:nvPr>
        </p:nvSpPr>
        <p:spPr>
          <a:xfrm>
            <a:off x="1476915" y="2888250"/>
            <a:ext cx="4297351" cy="2959777"/>
          </a:xfrm>
        </p:spPr>
        <p:txBody>
          <a:bodyPr anchor="t">
            <a:normAutofit/>
          </a:bodyPr>
          <a:lstStyle/>
          <a:p>
            <a:endParaRPr lang="en-US" sz="2000" dirty="0"/>
          </a:p>
          <a:p>
            <a:r>
              <a:rPr lang="en-US" sz="2000" dirty="0"/>
              <a:t>Complete each toolkit activity</a:t>
            </a:r>
          </a:p>
          <a:p>
            <a:r>
              <a:rPr lang="en-US" sz="2000" dirty="0"/>
              <a:t>Verify toolkit timelines</a:t>
            </a:r>
          </a:p>
          <a:p>
            <a:r>
              <a:rPr lang="en-US" sz="2000" dirty="0"/>
              <a:t>Save the response</a:t>
            </a:r>
          </a:p>
          <a:p>
            <a:r>
              <a:rPr lang="en-US" sz="2000" dirty="0"/>
              <a:t>Submit responses to OSDE</a:t>
            </a:r>
          </a:p>
          <a:p>
            <a:endParaRPr lang="en-US" sz="2000" dirty="0"/>
          </a:p>
          <a:p>
            <a:pPr marL="0" indent="0">
              <a:buNone/>
            </a:pPr>
            <a:endParaRPr lang="en-US" sz="2000" dirty="0"/>
          </a:p>
        </p:txBody>
      </p:sp>
      <p:cxnSp>
        <p:nvCxnSpPr>
          <p:cNvPr id="80" name="Straight Connector 45">
            <a:extLst>
              <a:ext uri="{FF2B5EF4-FFF2-40B4-BE49-F238E27FC236}">
                <a16:creationId xmlns:a16="http://schemas.microsoft.com/office/drawing/2014/main" id="{D6206FDC-2777-4D7F-AF9C-73413DA664C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2888250"/>
            <a:ext cx="0" cy="2769135"/>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93C9E2CA-2E0F-4EC1-A3C2-0C21E815B9FE}"/>
              </a:ext>
            </a:extLst>
          </p:cNvPr>
          <p:cNvSpPr>
            <a:spLocks noGrp="1"/>
          </p:cNvSpPr>
          <p:nvPr>
            <p:ph sz="half" idx="2"/>
          </p:nvPr>
        </p:nvSpPr>
        <p:spPr>
          <a:xfrm>
            <a:off x="6417731" y="2888250"/>
            <a:ext cx="4292594" cy="2959778"/>
          </a:xfrm>
        </p:spPr>
        <p:txBody>
          <a:bodyPr anchor="t">
            <a:normAutofit/>
          </a:bodyPr>
          <a:lstStyle/>
          <a:p>
            <a:endParaRPr lang="en-US" sz="2000"/>
          </a:p>
          <a:p>
            <a:r>
              <a:rPr lang="en-US" sz="2000"/>
              <a:t>The OSDE will review responses for approval. </a:t>
            </a:r>
          </a:p>
          <a:p>
            <a:r>
              <a:rPr lang="en-US" sz="2000"/>
              <a:t>The OSDE will request additional information if needed       </a:t>
            </a:r>
          </a:p>
          <a:p>
            <a:r>
              <a:rPr lang="en-US" sz="2000"/>
              <a:t>Toolkit submission is noted with a date/time stamp. </a:t>
            </a:r>
          </a:p>
          <a:p>
            <a:endParaRPr lang="en-US" sz="2000"/>
          </a:p>
        </p:txBody>
      </p:sp>
      <p:sp>
        <p:nvSpPr>
          <p:cNvPr id="5" name="Footer Placeholder 4">
            <a:extLst>
              <a:ext uri="{FF2B5EF4-FFF2-40B4-BE49-F238E27FC236}">
                <a16:creationId xmlns:a16="http://schemas.microsoft.com/office/drawing/2014/main" id="{F0678570-E7AE-46FD-9983-25B35448E433}"/>
              </a:ext>
            </a:extLst>
          </p:cNvPr>
          <p:cNvSpPr>
            <a:spLocks noGrp="1"/>
          </p:cNvSpPr>
          <p:nvPr>
            <p:ph type="ftr" sz="quarter" idx="11"/>
          </p:nvPr>
        </p:nvSpPr>
        <p:spPr>
          <a:xfrm>
            <a:off x="4038600" y="6356350"/>
            <a:ext cx="4114800" cy="365125"/>
          </a:xfrm>
        </p:spPr>
        <p:txBody>
          <a:bodyPr>
            <a:normAutofit/>
          </a:bodyPr>
          <a:lstStyle/>
          <a:p>
            <a:pPr algn="ctr">
              <a:spcAft>
                <a:spcPts val="600"/>
              </a:spcAft>
            </a:pPr>
            <a:r>
              <a:rPr lang="en-US">
                <a:solidFill>
                  <a:prstClr val="black">
                    <a:tint val="75000"/>
                  </a:prstClr>
                </a:solidFill>
              </a:rPr>
              <a:t>Presentation Title</a:t>
            </a:r>
          </a:p>
        </p:txBody>
      </p:sp>
      <p:sp>
        <p:nvSpPr>
          <p:cNvPr id="6" name="Slide Number Placeholder 5">
            <a:extLst>
              <a:ext uri="{FF2B5EF4-FFF2-40B4-BE49-F238E27FC236}">
                <a16:creationId xmlns:a16="http://schemas.microsoft.com/office/drawing/2014/main" id="{7CF8E91A-6399-431D-B7EB-E8778731409A}"/>
              </a:ext>
            </a:extLst>
          </p:cNvPr>
          <p:cNvSpPr>
            <a:spLocks noGrp="1"/>
          </p:cNvSpPr>
          <p:nvPr>
            <p:ph type="sldNum" sz="quarter" idx="12"/>
          </p:nvPr>
        </p:nvSpPr>
        <p:spPr>
          <a:xfrm>
            <a:off x="8610600" y="6356350"/>
            <a:ext cx="2743200" cy="365125"/>
          </a:xfrm>
          <a:prstGeom prst="ellipse">
            <a:avLst/>
          </a:prstGeom>
        </p:spPr>
        <p:txBody>
          <a:bodyPr>
            <a:normAutofit/>
          </a:bodyPr>
          <a:lstStyle/>
          <a:p>
            <a:pPr>
              <a:lnSpc>
                <a:spcPct val="90000"/>
              </a:lnSpc>
              <a:spcAft>
                <a:spcPts val="600"/>
              </a:spcAft>
            </a:pPr>
            <a:fld id="{D5CA4161-6EC3-4748-B7F3-82EA64CE3DD4}" type="slidenum">
              <a:rPr lang="en-US">
                <a:solidFill>
                  <a:prstClr val="black">
                    <a:tint val="75000"/>
                  </a:prstClr>
                </a:solidFill>
              </a:rPr>
              <a:pPr>
                <a:lnSpc>
                  <a:spcPct val="90000"/>
                </a:lnSpc>
                <a:spcAft>
                  <a:spcPts val="600"/>
                </a:spcAft>
              </a:pPr>
              <a:t>18</a:t>
            </a:fld>
            <a:endParaRPr lang="en-US">
              <a:solidFill>
                <a:prstClr val="black">
                  <a:tint val="75000"/>
                </a:prstClr>
              </a:solidFill>
            </a:endParaRPr>
          </a:p>
        </p:txBody>
      </p:sp>
    </p:spTree>
    <p:extLst>
      <p:ext uri="{BB962C8B-B14F-4D97-AF65-F5344CB8AC3E}">
        <p14:creationId xmlns:p14="http://schemas.microsoft.com/office/powerpoint/2010/main" val="2555192938"/>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8B3A2D1A-45FC-4F95-B150-1C13EF2F6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39C3C864-C625-4883-B868-9A4C470F4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291" y="3296652"/>
            <a:ext cx="12202113" cy="3561346"/>
          </a:xfrm>
          <a:custGeom>
            <a:avLst/>
            <a:gdLst>
              <a:gd name="connsiteX0" fmla="*/ 0 w 12202113"/>
              <a:gd name="connsiteY0" fmla="*/ 3188466 h 3188466"/>
              <a:gd name="connsiteX1" fmla="*/ 10116 w 12202113"/>
              <a:gd name="connsiteY1" fmla="*/ 2657641 h 3188466"/>
              <a:gd name="connsiteX2" fmla="*/ 10116 w 12202113"/>
              <a:gd name="connsiteY2" fmla="*/ 0 h 3188466"/>
              <a:gd name="connsiteX3" fmla="*/ 12202113 w 12202113"/>
              <a:gd name="connsiteY3" fmla="*/ 0 h 3188466"/>
              <a:gd name="connsiteX4" fmla="*/ 12202113 w 12202113"/>
              <a:gd name="connsiteY4" fmla="*/ 2879832 h 3188466"/>
              <a:gd name="connsiteX5" fmla="*/ 12198167 w 12202113"/>
              <a:gd name="connsiteY5" fmla="*/ 2880360 h 3188466"/>
              <a:gd name="connsiteX6" fmla="*/ 12122128 w 12202113"/>
              <a:gd name="connsiteY6" fmla="*/ 2887194 h 3188466"/>
              <a:gd name="connsiteX7" fmla="*/ 12028868 w 12202113"/>
              <a:gd name="connsiteY7" fmla="*/ 2911786 h 3188466"/>
              <a:gd name="connsiteX8" fmla="*/ 11995238 w 12202113"/>
              <a:gd name="connsiteY8" fmla="*/ 2914090 h 3188466"/>
              <a:gd name="connsiteX9" fmla="*/ 11996460 w 12202113"/>
              <a:gd name="connsiteY9" fmla="*/ 2918442 h 3188466"/>
              <a:gd name="connsiteX10" fmla="*/ 11983968 w 12202113"/>
              <a:gd name="connsiteY10" fmla="*/ 2918762 h 3188466"/>
              <a:gd name="connsiteX11" fmla="*/ 11956084 w 12202113"/>
              <a:gd name="connsiteY11" fmla="*/ 2918868 h 3188466"/>
              <a:gd name="connsiteX12" fmla="*/ 11872586 w 12202113"/>
              <a:gd name="connsiteY12" fmla="*/ 2920076 h 3188466"/>
              <a:gd name="connsiteX13" fmla="*/ 11849804 w 12202113"/>
              <a:gd name="connsiteY13" fmla="*/ 2928420 h 3188466"/>
              <a:gd name="connsiteX14" fmla="*/ 11828254 w 12202113"/>
              <a:gd name="connsiteY14" fmla="*/ 2928551 h 3188466"/>
              <a:gd name="connsiteX15" fmla="*/ 11703277 w 12202113"/>
              <a:gd name="connsiteY15" fmla="*/ 2939735 h 3188466"/>
              <a:gd name="connsiteX16" fmla="*/ 11686094 w 12202113"/>
              <a:gd name="connsiteY16" fmla="*/ 2940570 h 3188466"/>
              <a:gd name="connsiteX17" fmla="*/ 11676788 w 12202113"/>
              <a:gd name="connsiteY17" fmla="*/ 2944321 h 3188466"/>
              <a:gd name="connsiteX18" fmla="*/ 11643464 w 12202113"/>
              <a:gd name="connsiteY18" fmla="*/ 2945066 h 3188466"/>
              <a:gd name="connsiteX19" fmla="*/ 11641922 w 12202113"/>
              <a:gd name="connsiteY19" fmla="*/ 2947200 h 3188466"/>
              <a:gd name="connsiteX20" fmla="*/ 11532386 w 12202113"/>
              <a:gd name="connsiteY20" fmla="*/ 2965529 h 3188466"/>
              <a:gd name="connsiteX21" fmla="*/ 11513619 w 12202113"/>
              <a:gd name="connsiteY21" fmla="*/ 2968556 h 3188466"/>
              <a:gd name="connsiteX22" fmla="*/ 11497404 w 12202113"/>
              <a:gd name="connsiteY22" fmla="*/ 2967639 h 3188466"/>
              <a:gd name="connsiteX23" fmla="*/ 11407630 w 12202113"/>
              <a:gd name="connsiteY23" fmla="*/ 2970255 h 3188466"/>
              <a:gd name="connsiteX24" fmla="*/ 11386276 w 12202113"/>
              <a:gd name="connsiteY24" fmla="*/ 2968648 h 3188466"/>
              <a:gd name="connsiteX25" fmla="*/ 11377296 w 12202113"/>
              <a:gd name="connsiteY25" fmla="*/ 2965257 h 3188466"/>
              <a:gd name="connsiteX26" fmla="*/ 11342536 w 12202113"/>
              <a:gd name="connsiteY26" fmla="*/ 2971666 h 3188466"/>
              <a:gd name="connsiteX27" fmla="*/ 11288902 w 12202113"/>
              <a:gd name="connsiteY27" fmla="*/ 2976058 h 3188466"/>
              <a:gd name="connsiteX28" fmla="*/ 11263411 w 12202113"/>
              <a:gd name="connsiteY28" fmla="*/ 2979228 h 3188466"/>
              <a:gd name="connsiteX29" fmla="*/ 11242843 w 12202113"/>
              <a:gd name="connsiteY29" fmla="*/ 2977303 h 3188466"/>
              <a:gd name="connsiteX30" fmla="*/ 11125798 w 12202113"/>
              <a:gd name="connsiteY30" fmla="*/ 2976816 h 3188466"/>
              <a:gd name="connsiteX31" fmla="*/ 11098884 w 12202113"/>
              <a:gd name="connsiteY31" fmla="*/ 2973758 h 3188466"/>
              <a:gd name="connsiteX32" fmla="*/ 11086128 w 12202113"/>
              <a:gd name="connsiteY32" fmla="*/ 2967663 h 3188466"/>
              <a:gd name="connsiteX33" fmla="*/ 11076132 w 12202113"/>
              <a:gd name="connsiteY33" fmla="*/ 2969836 h 3188466"/>
              <a:gd name="connsiteX34" fmla="*/ 11005337 w 12202113"/>
              <a:gd name="connsiteY34" fmla="*/ 2970053 h 3188466"/>
              <a:gd name="connsiteX35" fmla="*/ 10959154 w 12202113"/>
              <a:gd name="connsiteY35" fmla="*/ 2970750 h 3188466"/>
              <a:gd name="connsiteX36" fmla="*/ 10956347 w 12202113"/>
              <a:gd name="connsiteY36" fmla="*/ 2979118 h 3188466"/>
              <a:gd name="connsiteX37" fmla="*/ 10915223 w 12202113"/>
              <a:gd name="connsiteY37" fmla="*/ 2982099 h 3188466"/>
              <a:gd name="connsiteX38" fmla="*/ 10871398 w 12202113"/>
              <a:gd name="connsiteY38" fmla="*/ 2976728 h 3188466"/>
              <a:gd name="connsiteX39" fmla="*/ 10819743 w 12202113"/>
              <a:gd name="connsiteY39" fmla="*/ 2977481 h 3188466"/>
              <a:gd name="connsiteX40" fmla="*/ 10788834 w 12202113"/>
              <a:gd name="connsiteY40" fmla="*/ 2977840 h 3188466"/>
              <a:gd name="connsiteX41" fmla="*/ 10707711 w 12202113"/>
              <a:gd name="connsiteY41" fmla="*/ 2985644 h 3188466"/>
              <a:gd name="connsiteX42" fmla="*/ 10576086 w 12202113"/>
              <a:gd name="connsiteY42" fmla="*/ 3015319 h 3188466"/>
              <a:gd name="connsiteX43" fmla="*/ 10534761 w 12202113"/>
              <a:gd name="connsiteY43" fmla="*/ 3019524 h 3188466"/>
              <a:gd name="connsiteX44" fmla="*/ 10527537 w 12202113"/>
              <a:gd name="connsiteY44" fmla="*/ 3017814 h 3188466"/>
              <a:gd name="connsiteX45" fmla="*/ 10321799 w 12202113"/>
              <a:gd name="connsiteY45" fmla="*/ 3035635 h 3188466"/>
              <a:gd name="connsiteX46" fmla="*/ 10284989 w 12202113"/>
              <a:gd name="connsiteY46" fmla="*/ 3036679 h 3188466"/>
              <a:gd name="connsiteX47" fmla="*/ 10257423 w 12202113"/>
              <a:gd name="connsiteY47" fmla="*/ 3036027 h 3188466"/>
              <a:gd name="connsiteX48" fmla="*/ 10191450 w 12202113"/>
              <a:gd name="connsiteY48" fmla="*/ 3041963 h 3188466"/>
              <a:gd name="connsiteX49" fmla="*/ 10083845 w 12202113"/>
              <a:gd name="connsiteY49" fmla="*/ 3054978 h 3188466"/>
              <a:gd name="connsiteX50" fmla="*/ 10060611 w 12202113"/>
              <a:gd name="connsiteY50" fmla="*/ 3057035 h 3188466"/>
              <a:gd name="connsiteX51" fmla="*/ 10039363 w 12202113"/>
              <a:gd name="connsiteY51" fmla="*/ 3055961 h 3188466"/>
              <a:gd name="connsiteX52" fmla="*/ 10033322 w 12202113"/>
              <a:gd name="connsiteY52" fmla="*/ 3053238 h 3188466"/>
              <a:gd name="connsiteX53" fmla="*/ 10020337 w 12202113"/>
              <a:gd name="connsiteY53" fmla="*/ 3053912 h 3188466"/>
              <a:gd name="connsiteX54" fmla="*/ 10016616 w 12202113"/>
              <a:gd name="connsiteY54" fmla="*/ 3053498 h 3188466"/>
              <a:gd name="connsiteX55" fmla="*/ 9995549 w 12202113"/>
              <a:gd name="connsiteY55" fmla="*/ 3051719 h 3188466"/>
              <a:gd name="connsiteX56" fmla="*/ 9957212 w 12202113"/>
              <a:gd name="connsiteY56" fmla="*/ 3062663 h 3188466"/>
              <a:gd name="connsiteX57" fmla="*/ 9904584 w 12202113"/>
              <a:gd name="connsiteY57" fmla="*/ 3063999 h 3188466"/>
              <a:gd name="connsiteX58" fmla="*/ 9713857 w 12202113"/>
              <a:gd name="connsiteY58" fmla="*/ 3087955 h 3188466"/>
              <a:gd name="connsiteX59" fmla="*/ 9678879 w 12202113"/>
              <a:gd name="connsiteY59" fmla="*/ 3079676 h 3188466"/>
              <a:gd name="connsiteX60" fmla="*/ 9598760 w 12202113"/>
              <a:gd name="connsiteY60" fmla="*/ 3085228 h 3188466"/>
              <a:gd name="connsiteX61" fmla="*/ 9488796 w 12202113"/>
              <a:gd name="connsiteY61" fmla="*/ 3115384 h 3188466"/>
              <a:gd name="connsiteX62" fmla="*/ 9341972 w 12202113"/>
              <a:gd name="connsiteY62" fmla="*/ 3126583 h 3188466"/>
              <a:gd name="connsiteX63" fmla="*/ 9333795 w 12202113"/>
              <a:gd name="connsiteY63" fmla="*/ 3132083 h 3188466"/>
              <a:gd name="connsiteX64" fmla="*/ 9321736 w 12202113"/>
              <a:gd name="connsiteY64" fmla="*/ 3135834 h 3188466"/>
              <a:gd name="connsiteX65" fmla="*/ 9319405 w 12202113"/>
              <a:gd name="connsiteY65" fmla="*/ 3135561 h 3188466"/>
              <a:gd name="connsiteX66" fmla="*/ 9302847 w 12202113"/>
              <a:gd name="connsiteY66" fmla="*/ 3137746 h 3188466"/>
              <a:gd name="connsiteX67" fmla="*/ 9300930 w 12202113"/>
              <a:gd name="connsiteY67" fmla="*/ 3139687 h 3188466"/>
              <a:gd name="connsiteX68" fmla="*/ 9290106 w 12202113"/>
              <a:gd name="connsiteY68" fmla="*/ 3141645 h 3188466"/>
              <a:gd name="connsiteX69" fmla="*/ 9270220 w 12202113"/>
              <a:gd name="connsiteY69" fmla="*/ 3146737 h 3188466"/>
              <a:gd name="connsiteX70" fmla="*/ 9265150 w 12202113"/>
              <a:gd name="connsiteY70" fmla="*/ 3146531 h 3188466"/>
              <a:gd name="connsiteX71" fmla="*/ 9233057 w 12202113"/>
              <a:gd name="connsiteY71" fmla="*/ 3152408 h 3188466"/>
              <a:gd name="connsiteX72" fmla="*/ 9231974 w 12202113"/>
              <a:gd name="connsiteY72" fmla="*/ 3151938 h 3188466"/>
              <a:gd name="connsiteX73" fmla="*/ 9220130 w 12202113"/>
              <a:gd name="connsiteY73" fmla="*/ 3151189 h 3188466"/>
              <a:gd name="connsiteX74" fmla="*/ 9198955 w 12202113"/>
              <a:gd name="connsiteY74" fmla="*/ 3151015 h 3188466"/>
              <a:gd name="connsiteX75" fmla="*/ 9142196 w 12202113"/>
              <a:gd name="connsiteY75" fmla="*/ 3143802 h 3188466"/>
              <a:gd name="connsiteX76" fmla="*/ 9108665 w 12202113"/>
              <a:gd name="connsiteY76" fmla="*/ 3149868 h 3188466"/>
              <a:gd name="connsiteX77" fmla="*/ 9014086 w 12202113"/>
              <a:gd name="connsiteY77" fmla="*/ 3150791 h 3188466"/>
              <a:gd name="connsiteX78" fmla="*/ 8915037 w 12202113"/>
              <a:gd name="connsiteY78" fmla="*/ 3140020 h 3188466"/>
              <a:gd name="connsiteX79" fmla="*/ 8815667 w 12202113"/>
              <a:gd name="connsiteY79" fmla="*/ 3138606 h 3188466"/>
              <a:gd name="connsiteX80" fmla="*/ 8779688 w 12202113"/>
              <a:gd name="connsiteY80" fmla="*/ 3138895 h 3188466"/>
              <a:gd name="connsiteX81" fmla="*/ 8715556 w 12202113"/>
              <a:gd name="connsiteY81" fmla="*/ 3135878 h 3188466"/>
              <a:gd name="connsiteX82" fmla="*/ 8686183 w 12202113"/>
              <a:gd name="connsiteY82" fmla="*/ 3132307 h 3188466"/>
              <a:gd name="connsiteX83" fmla="*/ 8684895 w 12202113"/>
              <a:gd name="connsiteY83" fmla="*/ 3132527 h 3188466"/>
              <a:gd name="connsiteX84" fmla="*/ 8682270 w 12202113"/>
              <a:gd name="connsiteY84" fmla="*/ 3130989 h 3188466"/>
              <a:gd name="connsiteX85" fmla="*/ 8676836 w 12202113"/>
              <a:gd name="connsiteY85" fmla="*/ 3130278 h 3188466"/>
              <a:gd name="connsiteX86" fmla="*/ 8662002 w 12202113"/>
              <a:gd name="connsiteY86" fmla="*/ 3130735 h 3188466"/>
              <a:gd name="connsiteX87" fmla="*/ 8656423 w 12202113"/>
              <a:gd name="connsiteY87" fmla="*/ 3131304 h 3188466"/>
              <a:gd name="connsiteX88" fmla="*/ 8648261 w 12202113"/>
              <a:gd name="connsiteY88" fmla="*/ 3131294 h 3188466"/>
              <a:gd name="connsiteX89" fmla="*/ 8648057 w 12202113"/>
              <a:gd name="connsiteY89" fmla="*/ 3131167 h 3188466"/>
              <a:gd name="connsiteX90" fmla="*/ 8640412 w 12202113"/>
              <a:gd name="connsiteY90" fmla="*/ 3131403 h 3188466"/>
              <a:gd name="connsiteX91" fmla="*/ 8603003 w 12202113"/>
              <a:gd name="connsiteY91" fmla="*/ 3134155 h 3188466"/>
              <a:gd name="connsiteX92" fmla="*/ 8553571 w 12202113"/>
              <a:gd name="connsiteY92" fmla="*/ 3122125 h 3188466"/>
              <a:gd name="connsiteX93" fmla="*/ 8533128 w 12202113"/>
              <a:gd name="connsiteY93" fmla="*/ 3120039 h 3188466"/>
              <a:gd name="connsiteX94" fmla="*/ 8522209 w 12202113"/>
              <a:gd name="connsiteY94" fmla="*/ 3118252 h 3188466"/>
              <a:gd name="connsiteX95" fmla="*/ 8521532 w 12202113"/>
              <a:gd name="connsiteY95" fmla="*/ 3117705 h 3188466"/>
              <a:gd name="connsiteX96" fmla="*/ 8485667 w 12202113"/>
              <a:gd name="connsiteY96" fmla="*/ 3120406 h 3188466"/>
              <a:gd name="connsiteX97" fmla="*/ 8480905 w 12202113"/>
              <a:gd name="connsiteY97" fmla="*/ 3119749 h 3188466"/>
              <a:gd name="connsiteX98" fmla="*/ 8457530 w 12202113"/>
              <a:gd name="connsiteY98" fmla="*/ 3122810 h 3188466"/>
              <a:gd name="connsiteX99" fmla="*/ 8445451 w 12202113"/>
              <a:gd name="connsiteY99" fmla="*/ 3123697 h 3188466"/>
              <a:gd name="connsiteX100" fmla="*/ 8442039 w 12202113"/>
              <a:gd name="connsiteY100" fmla="*/ 3125378 h 3188466"/>
              <a:gd name="connsiteX101" fmla="*/ 8424215 w 12202113"/>
              <a:gd name="connsiteY101" fmla="*/ 3125963 h 3188466"/>
              <a:gd name="connsiteX102" fmla="*/ 8422165 w 12202113"/>
              <a:gd name="connsiteY102" fmla="*/ 3125491 h 3188466"/>
              <a:gd name="connsiteX103" fmla="*/ 8407465 w 12202113"/>
              <a:gd name="connsiteY103" fmla="*/ 3127979 h 3188466"/>
              <a:gd name="connsiteX104" fmla="*/ 8395146 w 12202113"/>
              <a:gd name="connsiteY104" fmla="*/ 3132488 h 3188466"/>
              <a:gd name="connsiteX105" fmla="*/ 8243538 w 12202113"/>
              <a:gd name="connsiteY105" fmla="*/ 3129873 h 3188466"/>
              <a:gd name="connsiteX106" fmla="*/ 8112685 w 12202113"/>
              <a:gd name="connsiteY106" fmla="*/ 3148698 h 3188466"/>
              <a:gd name="connsiteX107" fmla="*/ 8026741 w 12202113"/>
              <a:gd name="connsiteY107" fmla="*/ 3154015 h 3188466"/>
              <a:gd name="connsiteX108" fmla="*/ 8030400 w 12202113"/>
              <a:gd name="connsiteY108" fmla="*/ 3146736 h 3188466"/>
              <a:gd name="connsiteX109" fmla="*/ 8002987 w 12202113"/>
              <a:gd name="connsiteY109" fmla="*/ 3135663 h 3188466"/>
              <a:gd name="connsiteX110" fmla="*/ 7798568 w 12202113"/>
              <a:gd name="connsiteY110" fmla="*/ 3141249 h 3188466"/>
              <a:gd name="connsiteX111" fmla="*/ 7746353 w 12202113"/>
              <a:gd name="connsiteY111" fmla="*/ 3137755 h 3188466"/>
              <a:gd name="connsiteX112" fmla="*/ 7700395 w 12202113"/>
              <a:gd name="connsiteY112" fmla="*/ 3144729 h 3188466"/>
              <a:gd name="connsiteX113" fmla="*/ 7681335 w 12202113"/>
              <a:gd name="connsiteY113" fmla="*/ 3141120 h 3188466"/>
              <a:gd name="connsiteX114" fmla="*/ 7678044 w 12202113"/>
              <a:gd name="connsiteY114" fmla="*/ 3140387 h 3188466"/>
              <a:gd name="connsiteX115" fmla="*/ 7664890 w 12202113"/>
              <a:gd name="connsiteY115" fmla="*/ 3139855 h 3188466"/>
              <a:gd name="connsiteX116" fmla="*/ 7661183 w 12202113"/>
              <a:gd name="connsiteY116" fmla="*/ 3136706 h 3188466"/>
              <a:gd name="connsiteX117" fmla="*/ 7641383 w 12202113"/>
              <a:gd name="connsiteY117" fmla="*/ 3133755 h 3188466"/>
              <a:gd name="connsiteX118" fmla="*/ 7617169 w 12202113"/>
              <a:gd name="connsiteY118" fmla="*/ 3133614 h 3188466"/>
              <a:gd name="connsiteX119" fmla="*/ 7531143 w 12202113"/>
              <a:gd name="connsiteY119" fmla="*/ 3132781 h 3188466"/>
              <a:gd name="connsiteX120" fmla="*/ 7517113 w 12202113"/>
              <a:gd name="connsiteY120" fmla="*/ 3134483 h 3188466"/>
              <a:gd name="connsiteX121" fmla="*/ 7471320 w 12202113"/>
              <a:gd name="connsiteY121" fmla="*/ 3131645 h 3188466"/>
              <a:gd name="connsiteX122" fmla="*/ 7430512 w 12202113"/>
              <a:gd name="connsiteY122" fmla="*/ 3131007 h 3188466"/>
              <a:gd name="connsiteX123" fmla="*/ 7404071 w 12202113"/>
              <a:gd name="connsiteY123" fmla="*/ 3132361 h 3188466"/>
              <a:gd name="connsiteX124" fmla="*/ 7397140 w 12202113"/>
              <a:gd name="connsiteY124" fmla="*/ 3131239 h 3188466"/>
              <a:gd name="connsiteX125" fmla="*/ 7370514 w 12202113"/>
              <a:gd name="connsiteY125" fmla="*/ 3130516 h 3188466"/>
              <a:gd name="connsiteX126" fmla="*/ 7356953 w 12202113"/>
              <a:gd name="connsiteY126" fmla="*/ 3132179 h 3188466"/>
              <a:gd name="connsiteX127" fmla="*/ 7343567 w 12202113"/>
              <a:gd name="connsiteY127" fmla="*/ 3128350 h 3188466"/>
              <a:gd name="connsiteX128" fmla="*/ 7340295 w 12202113"/>
              <a:gd name="connsiteY128" fmla="*/ 3125545 h 3188466"/>
              <a:gd name="connsiteX129" fmla="*/ 7321348 w 12202113"/>
              <a:gd name="connsiteY129" fmla="*/ 3126804 h 3188466"/>
              <a:gd name="connsiteX130" fmla="*/ 7305815 w 12202113"/>
              <a:gd name="connsiteY130" fmla="*/ 3124063 h 3188466"/>
              <a:gd name="connsiteX131" fmla="*/ 7292274 w 12202113"/>
              <a:gd name="connsiteY131" fmla="*/ 3125855 h 3188466"/>
              <a:gd name="connsiteX132" fmla="*/ 7286654 w 12202113"/>
              <a:gd name="connsiteY132" fmla="*/ 3125451 h 3188466"/>
              <a:gd name="connsiteX133" fmla="*/ 7272685 w 12202113"/>
              <a:gd name="connsiteY133" fmla="*/ 3124094 h 3188466"/>
              <a:gd name="connsiteX134" fmla="*/ 7248584 w 12202113"/>
              <a:gd name="connsiteY134" fmla="*/ 3121080 h 3188466"/>
              <a:gd name="connsiteX135" fmla="*/ 7241065 w 12202113"/>
              <a:gd name="connsiteY135" fmla="*/ 3120661 h 3188466"/>
              <a:gd name="connsiteX136" fmla="*/ 7224696 w 12202113"/>
              <a:gd name="connsiteY136" fmla="*/ 3116051 h 3188466"/>
              <a:gd name="connsiteX137" fmla="*/ 7193009 w 12202113"/>
              <a:gd name="connsiteY137" fmla="*/ 3112108 h 3188466"/>
              <a:gd name="connsiteX138" fmla="*/ 7137220 w 12202113"/>
              <a:gd name="connsiteY138" fmla="*/ 3098354 h 3188466"/>
              <a:gd name="connsiteX139" fmla="*/ 7104427 w 12202113"/>
              <a:gd name="connsiteY139" fmla="*/ 3091790 h 3188466"/>
              <a:gd name="connsiteX140" fmla="*/ 7082240 w 12202113"/>
              <a:gd name="connsiteY140" fmla="*/ 3085740 h 3188466"/>
              <a:gd name="connsiteX141" fmla="*/ 7016754 w 12202113"/>
              <a:gd name="connsiteY141" fmla="*/ 3077196 h 3188466"/>
              <a:gd name="connsiteX142" fmla="*/ 6904436 w 12202113"/>
              <a:gd name="connsiteY142" fmla="*/ 3065900 h 3188466"/>
              <a:gd name="connsiteX143" fmla="*/ 6881434 w 12202113"/>
              <a:gd name="connsiteY143" fmla="*/ 3062865 h 3188466"/>
              <a:gd name="connsiteX144" fmla="*/ 6865273 w 12202113"/>
              <a:gd name="connsiteY144" fmla="*/ 3057749 h 3188466"/>
              <a:gd name="connsiteX145" fmla="*/ 6864671 w 12202113"/>
              <a:gd name="connsiteY145" fmla="*/ 3054378 h 3188466"/>
              <a:gd name="connsiteX146" fmla="*/ 6852599 w 12202113"/>
              <a:gd name="connsiteY146" fmla="*/ 3052306 h 3188466"/>
              <a:gd name="connsiteX147" fmla="*/ 6850143 w 12202113"/>
              <a:gd name="connsiteY147" fmla="*/ 3051232 h 3188466"/>
              <a:gd name="connsiteX148" fmla="*/ 6835301 w 12202113"/>
              <a:gd name="connsiteY148" fmla="*/ 3045593 h 3188466"/>
              <a:gd name="connsiteX149" fmla="*/ 6784871 w 12202113"/>
              <a:gd name="connsiteY149" fmla="*/ 3046562 h 3188466"/>
              <a:gd name="connsiteX150" fmla="*/ 6738245 w 12202113"/>
              <a:gd name="connsiteY150" fmla="*/ 3037055 h 3188466"/>
              <a:gd name="connsiteX151" fmla="*/ 6537703 w 12202113"/>
              <a:gd name="connsiteY151" fmla="*/ 3017736 h 3188466"/>
              <a:gd name="connsiteX152" fmla="*/ 6521858 w 12202113"/>
              <a:gd name="connsiteY152" fmla="*/ 3004158 h 3188466"/>
              <a:gd name="connsiteX153" fmla="*/ 6445069 w 12202113"/>
              <a:gd name="connsiteY153" fmla="*/ 2992470 h 3188466"/>
              <a:gd name="connsiteX154" fmla="*/ 6302447 w 12202113"/>
              <a:gd name="connsiteY154" fmla="*/ 2994274 h 3188466"/>
              <a:gd name="connsiteX155" fmla="*/ 6160029 w 12202113"/>
              <a:gd name="connsiteY155" fmla="*/ 2973666 h 3188466"/>
              <a:gd name="connsiteX156" fmla="*/ 6144046 w 12202113"/>
              <a:gd name="connsiteY156" fmla="*/ 2976380 h 3188466"/>
              <a:gd name="connsiteX157" fmla="*/ 6127670 w 12202113"/>
              <a:gd name="connsiteY157" fmla="*/ 2976929 h 3188466"/>
              <a:gd name="connsiteX158" fmla="*/ 6126155 w 12202113"/>
              <a:gd name="connsiteY158" fmla="*/ 2976245 h 3188466"/>
              <a:gd name="connsiteX159" fmla="*/ 6108575 w 12202113"/>
              <a:gd name="connsiteY159" fmla="*/ 2974651 h 3188466"/>
              <a:gd name="connsiteX160" fmla="*/ 6103746 w 12202113"/>
              <a:gd name="connsiteY160" fmla="*/ 2975803 h 3188466"/>
              <a:gd name="connsiteX161" fmla="*/ 6091377 w 12202113"/>
              <a:gd name="connsiteY161" fmla="*/ 2975180 h 3188466"/>
              <a:gd name="connsiteX162" fmla="*/ 6066183 w 12202113"/>
              <a:gd name="connsiteY162" fmla="*/ 2975222 h 3188466"/>
              <a:gd name="connsiteX163" fmla="*/ 6063287 w 12202113"/>
              <a:gd name="connsiteY163" fmla="*/ 2974353 h 3188466"/>
              <a:gd name="connsiteX164" fmla="*/ 6054813 w 12202113"/>
              <a:gd name="connsiteY164" fmla="*/ 2974911 h 3188466"/>
              <a:gd name="connsiteX165" fmla="*/ 6050809 w 12202113"/>
              <a:gd name="connsiteY165" fmla="*/ 2973985 h 3188466"/>
              <a:gd name="connsiteX166" fmla="*/ 6013979 w 12202113"/>
              <a:gd name="connsiteY166" fmla="*/ 2974553 h 3188466"/>
              <a:gd name="connsiteX167" fmla="*/ 6013800 w 12202113"/>
              <a:gd name="connsiteY167" fmla="*/ 2973973 h 3188466"/>
              <a:gd name="connsiteX168" fmla="*/ 6004866 w 12202113"/>
              <a:gd name="connsiteY168" fmla="*/ 2971570 h 3188466"/>
              <a:gd name="connsiteX169" fmla="*/ 5987036 w 12202113"/>
              <a:gd name="connsiteY169" fmla="*/ 2968315 h 3188466"/>
              <a:gd name="connsiteX170" fmla="*/ 5950027 w 12202113"/>
              <a:gd name="connsiteY170" fmla="*/ 2953546 h 3188466"/>
              <a:gd name="connsiteX171" fmla="*/ 5911668 w 12202113"/>
              <a:gd name="connsiteY171" fmla="*/ 2954074 h 3188466"/>
              <a:gd name="connsiteX172" fmla="*/ 5904110 w 12202113"/>
              <a:gd name="connsiteY172" fmla="*/ 2953861 h 3188466"/>
              <a:gd name="connsiteX173" fmla="*/ 5904026 w 12202113"/>
              <a:gd name="connsiteY173" fmla="*/ 2953724 h 3188466"/>
              <a:gd name="connsiteX174" fmla="*/ 5896189 w 12202113"/>
              <a:gd name="connsiteY174" fmla="*/ 2953236 h 3188466"/>
              <a:gd name="connsiteX175" fmla="*/ 5890331 w 12202113"/>
              <a:gd name="connsiteY175" fmla="*/ 2953471 h 3188466"/>
              <a:gd name="connsiteX176" fmla="*/ 5875672 w 12202113"/>
              <a:gd name="connsiteY176" fmla="*/ 2953056 h 3188466"/>
              <a:gd name="connsiteX177" fmla="*/ 5871070 w 12202113"/>
              <a:gd name="connsiteY177" fmla="*/ 2952035 h 3188466"/>
              <a:gd name="connsiteX178" fmla="*/ 5869888 w 12202113"/>
              <a:gd name="connsiteY178" fmla="*/ 2950364 h 3188466"/>
              <a:gd name="connsiteX179" fmla="*/ 5868461 w 12202113"/>
              <a:gd name="connsiteY179" fmla="*/ 2950506 h 3188466"/>
              <a:gd name="connsiteX180" fmla="*/ 5843343 w 12202113"/>
              <a:gd name="connsiteY180" fmla="*/ 2945262 h 3188466"/>
              <a:gd name="connsiteX181" fmla="*/ 5784331 w 12202113"/>
              <a:gd name="connsiteY181" fmla="*/ 2938531 h 3188466"/>
              <a:gd name="connsiteX182" fmla="*/ 5749498 w 12202113"/>
              <a:gd name="connsiteY182" fmla="*/ 2936713 h 3188466"/>
              <a:gd name="connsiteX183" fmla="*/ 5655214 w 12202113"/>
              <a:gd name="connsiteY183" fmla="*/ 2929503 h 3188466"/>
              <a:gd name="connsiteX184" fmla="*/ 5561446 w 12202113"/>
              <a:gd name="connsiteY184" fmla="*/ 2920575 h 3188466"/>
              <a:gd name="connsiteX185" fmla="*/ 5519456 w 12202113"/>
              <a:gd name="connsiteY185" fmla="*/ 2906631 h 3188466"/>
              <a:gd name="connsiteX186" fmla="*/ 5514099 w 12202113"/>
              <a:gd name="connsiteY186" fmla="*/ 2906097 h 3188466"/>
              <a:gd name="connsiteX187" fmla="*/ 5499273 w 12202113"/>
              <a:gd name="connsiteY187" fmla="*/ 2907057 h 3188466"/>
              <a:gd name="connsiteX188" fmla="*/ 5493664 w 12202113"/>
              <a:gd name="connsiteY188" fmla="*/ 2907817 h 3188466"/>
              <a:gd name="connsiteX189" fmla="*/ 5485530 w 12202113"/>
              <a:gd name="connsiteY189" fmla="*/ 2908080 h 3188466"/>
              <a:gd name="connsiteX190" fmla="*/ 5485337 w 12202113"/>
              <a:gd name="connsiteY190" fmla="*/ 2907959 h 3188466"/>
              <a:gd name="connsiteX191" fmla="*/ 5477696 w 12202113"/>
              <a:gd name="connsiteY191" fmla="*/ 2908455 h 3188466"/>
              <a:gd name="connsiteX192" fmla="*/ 5440170 w 12202113"/>
              <a:gd name="connsiteY192" fmla="*/ 2912482 h 3188466"/>
              <a:gd name="connsiteX193" fmla="*/ 5391911 w 12202113"/>
              <a:gd name="connsiteY193" fmla="*/ 2902040 h 3188466"/>
              <a:gd name="connsiteX194" fmla="*/ 5371708 w 12202113"/>
              <a:gd name="connsiteY194" fmla="*/ 2900629 h 3188466"/>
              <a:gd name="connsiteX195" fmla="*/ 5360976 w 12202113"/>
              <a:gd name="connsiteY195" fmla="*/ 2899197 h 3188466"/>
              <a:gd name="connsiteX196" fmla="*/ 5360345 w 12202113"/>
              <a:gd name="connsiteY196" fmla="*/ 2898671 h 3188466"/>
              <a:gd name="connsiteX197" fmla="*/ 5324367 w 12202113"/>
              <a:gd name="connsiteY197" fmla="*/ 2902593 h 3188466"/>
              <a:gd name="connsiteX198" fmla="*/ 5319673 w 12202113"/>
              <a:gd name="connsiteY198" fmla="*/ 2902094 h 3188466"/>
              <a:gd name="connsiteX199" fmla="*/ 5296114 w 12202113"/>
              <a:gd name="connsiteY199" fmla="*/ 2905958 h 3188466"/>
              <a:gd name="connsiteX200" fmla="*/ 5283999 w 12202113"/>
              <a:gd name="connsiteY200" fmla="*/ 2907258 h 3188466"/>
              <a:gd name="connsiteX201" fmla="*/ 5280460 w 12202113"/>
              <a:gd name="connsiteY201" fmla="*/ 2909063 h 3188466"/>
              <a:gd name="connsiteX202" fmla="*/ 5262637 w 12202113"/>
              <a:gd name="connsiteY202" fmla="*/ 2910250 h 3188466"/>
              <a:gd name="connsiteX203" fmla="*/ 5260635 w 12202113"/>
              <a:gd name="connsiteY203" fmla="*/ 2909845 h 3188466"/>
              <a:gd name="connsiteX204" fmla="*/ 5245770 w 12202113"/>
              <a:gd name="connsiteY204" fmla="*/ 2912842 h 3188466"/>
              <a:gd name="connsiteX205" fmla="*/ 5233108 w 12202113"/>
              <a:gd name="connsiteY205" fmla="*/ 2917794 h 3188466"/>
              <a:gd name="connsiteX206" fmla="*/ 5082201 w 12202113"/>
              <a:gd name="connsiteY206" fmla="*/ 2920260 h 3188466"/>
              <a:gd name="connsiteX207" fmla="*/ 4939211 w 12202113"/>
              <a:gd name="connsiteY207" fmla="*/ 2931760 h 3188466"/>
              <a:gd name="connsiteX208" fmla="*/ 4794309 w 12202113"/>
              <a:gd name="connsiteY208" fmla="*/ 2937227 h 3188466"/>
              <a:gd name="connsiteX209" fmla="*/ 4637676 w 12202113"/>
              <a:gd name="connsiteY209" fmla="*/ 2946666 h 3188466"/>
              <a:gd name="connsiteX210" fmla="*/ 4585922 w 12202113"/>
              <a:gd name="connsiteY210" fmla="*/ 2944906 h 3188466"/>
              <a:gd name="connsiteX211" fmla="*/ 4539516 w 12202113"/>
              <a:gd name="connsiteY211" fmla="*/ 2953466 h 3188466"/>
              <a:gd name="connsiteX212" fmla="*/ 4520819 w 12202113"/>
              <a:gd name="connsiteY212" fmla="*/ 2950477 h 3188466"/>
              <a:gd name="connsiteX213" fmla="*/ 4517604 w 12202113"/>
              <a:gd name="connsiteY213" fmla="*/ 2949852 h 3188466"/>
              <a:gd name="connsiteX214" fmla="*/ 4504537 w 12202113"/>
              <a:gd name="connsiteY214" fmla="*/ 2949759 h 3188466"/>
              <a:gd name="connsiteX215" fmla="*/ 4501104 w 12202113"/>
              <a:gd name="connsiteY215" fmla="*/ 2946715 h 3188466"/>
              <a:gd name="connsiteX216" fmla="*/ 4342695 w 12202113"/>
              <a:gd name="connsiteY216" fmla="*/ 2951638 h 3188466"/>
              <a:gd name="connsiteX217" fmla="*/ 4274096 w 12202113"/>
              <a:gd name="connsiteY217" fmla="*/ 2953640 h 3188466"/>
              <a:gd name="connsiteX218" fmla="*/ 4248170 w 12202113"/>
              <a:gd name="connsiteY218" fmla="*/ 2951384 h 3188466"/>
              <a:gd name="connsiteX219" fmla="*/ 4147924 w 12202113"/>
              <a:gd name="connsiteY219" fmla="*/ 2945945 h 3188466"/>
              <a:gd name="connsiteX220" fmla="*/ 4061825 w 12202113"/>
              <a:gd name="connsiteY220" fmla="*/ 2944206 h 3188466"/>
              <a:gd name="connsiteX221" fmla="*/ 3998557 w 12202113"/>
              <a:gd name="connsiteY221" fmla="*/ 2955821 h 3188466"/>
              <a:gd name="connsiteX222" fmla="*/ 3993107 w 12202113"/>
              <a:gd name="connsiteY222" fmla="*/ 2953708 h 3188466"/>
              <a:gd name="connsiteX223" fmla="*/ 3949713 w 12202113"/>
              <a:gd name="connsiteY223" fmla="*/ 2955441 h 3188466"/>
              <a:gd name="connsiteX224" fmla="*/ 3797284 w 12202113"/>
              <a:gd name="connsiteY224" fmla="*/ 2977037 h 3188466"/>
              <a:gd name="connsiteX225" fmla="*/ 3712498 w 12202113"/>
              <a:gd name="connsiteY225" fmla="*/ 2979996 h 3188466"/>
              <a:gd name="connsiteX226" fmla="*/ 3682471 w 12202113"/>
              <a:gd name="connsiteY226" fmla="*/ 2978543 h 3188466"/>
              <a:gd name="connsiteX227" fmla="*/ 3632163 w 12202113"/>
              <a:gd name="connsiteY227" fmla="*/ 2976264 h 3188466"/>
              <a:gd name="connsiteX228" fmla="*/ 3594728 w 12202113"/>
              <a:gd name="connsiteY228" fmla="*/ 2968398 h 3188466"/>
              <a:gd name="connsiteX229" fmla="*/ 3552594 w 12202113"/>
              <a:gd name="connsiteY229" fmla="*/ 2968934 h 3188466"/>
              <a:gd name="connsiteX230" fmla="*/ 3542589 w 12202113"/>
              <a:gd name="connsiteY230" fmla="*/ 2977031 h 3188466"/>
              <a:gd name="connsiteX231" fmla="*/ 3497591 w 12202113"/>
              <a:gd name="connsiteY231" fmla="*/ 2975018 h 3188466"/>
              <a:gd name="connsiteX232" fmla="*/ 3429352 w 12202113"/>
              <a:gd name="connsiteY232" fmla="*/ 2971090 h 3188466"/>
              <a:gd name="connsiteX233" fmla="*/ 3389938 w 12202113"/>
              <a:gd name="connsiteY233" fmla="*/ 2970884 h 3188466"/>
              <a:gd name="connsiteX234" fmla="*/ 3282344 w 12202113"/>
              <a:gd name="connsiteY234" fmla="*/ 2968084 h 3188466"/>
              <a:gd name="connsiteX235" fmla="*/ 3174624 w 12202113"/>
              <a:gd name="connsiteY235" fmla="*/ 2963576 h 3188466"/>
              <a:gd name="connsiteX236" fmla="*/ 3111077 w 12202113"/>
              <a:gd name="connsiteY236" fmla="*/ 2951285 h 3188466"/>
              <a:gd name="connsiteX237" fmla="*/ 3022501 w 12202113"/>
              <a:gd name="connsiteY237" fmla="*/ 2948619 h 3188466"/>
              <a:gd name="connsiteX238" fmla="*/ 3007714 w 12202113"/>
              <a:gd name="connsiteY238" fmla="*/ 2946762 h 3188466"/>
              <a:gd name="connsiteX239" fmla="*/ 2903098 w 12202113"/>
              <a:gd name="connsiteY239" fmla="*/ 2940576 h 3188466"/>
              <a:gd name="connsiteX240" fmla="*/ 2781591 w 12202113"/>
              <a:gd name="connsiteY240" fmla="*/ 2946394 h 3188466"/>
              <a:gd name="connsiteX241" fmla="*/ 2627942 w 12202113"/>
              <a:gd name="connsiteY241" fmla="*/ 2919996 h 3188466"/>
              <a:gd name="connsiteX242" fmla="*/ 2354959 w 12202113"/>
              <a:gd name="connsiteY242" fmla="*/ 2882080 h 3188466"/>
              <a:gd name="connsiteX243" fmla="*/ 2063184 w 12202113"/>
              <a:gd name="connsiteY243" fmla="*/ 2879109 h 3188466"/>
              <a:gd name="connsiteX244" fmla="*/ 1986946 w 12202113"/>
              <a:gd name="connsiteY244" fmla="*/ 2887619 h 3188466"/>
              <a:gd name="connsiteX245" fmla="*/ 1763479 w 12202113"/>
              <a:gd name="connsiteY245" fmla="*/ 2909077 h 3188466"/>
              <a:gd name="connsiteX246" fmla="*/ 1537980 w 12202113"/>
              <a:gd name="connsiteY246" fmla="*/ 2960398 h 3188466"/>
              <a:gd name="connsiteX247" fmla="*/ 1395229 w 12202113"/>
              <a:gd name="connsiteY247" fmla="*/ 2975625 h 3188466"/>
              <a:gd name="connsiteX248" fmla="*/ 1327834 w 12202113"/>
              <a:gd name="connsiteY248" fmla="*/ 2989485 h 3188466"/>
              <a:gd name="connsiteX249" fmla="*/ 1280757 w 12202113"/>
              <a:gd name="connsiteY249" fmla="*/ 2992959 h 3188466"/>
              <a:gd name="connsiteX250" fmla="*/ 1252582 w 12202113"/>
              <a:gd name="connsiteY250" fmla="*/ 2995877 h 3188466"/>
              <a:gd name="connsiteX251" fmla="*/ 1204670 w 12202113"/>
              <a:gd name="connsiteY251" fmla="*/ 3014826 h 3188466"/>
              <a:gd name="connsiteX252" fmla="*/ 1020457 w 12202113"/>
              <a:gd name="connsiteY252" fmla="*/ 3031603 h 3188466"/>
              <a:gd name="connsiteX253" fmla="*/ 843248 w 12202113"/>
              <a:gd name="connsiteY253" fmla="*/ 3026954 h 3188466"/>
              <a:gd name="connsiteX254" fmla="*/ 583517 w 12202113"/>
              <a:gd name="connsiteY254" fmla="*/ 3089095 h 3188466"/>
              <a:gd name="connsiteX255" fmla="*/ 556836 w 12202113"/>
              <a:gd name="connsiteY255" fmla="*/ 3094374 h 3188466"/>
              <a:gd name="connsiteX256" fmla="*/ 412089 w 12202113"/>
              <a:gd name="connsiteY256" fmla="*/ 3121334 h 3188466"/>
              <a:gd name="connsiteX257" fmla="*/ 83929 w 12202113"/>
              <a:gd name="connsiteY257" fmla="*/ 3150566 h 3188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12202113" h="3188466">
                <a:moveTo>
                  <a:pt x="0" y="3188466"/>
                </a:moveTo>
                <a:lnTo>
                  <a:pt x="10116" y="2657641"/>
                </a:lnTo>
                <a:lnTo>
                  <a:pt x="10116" y="0"/>
                </a:lnTo>
                <a:lnTo>
                  <a:pt x="12202113" y="0"/>
                </a:lnTo>
                <a:lnTo>
                  <a:pt x="12202113" y="2879832"/>
                </a:lnTo>
                <a:lnTo>
                  <a:pt x="12198167" y="2880360"/>
                </a:lnTo>
                <a:cubicBezTo>
                  <a:pt x="12163116" y="2884349"/>
                  <a:pt x="12143771" y="2884544"/>
                  <a:pt x="12122128" y="2887194"/>
                </a:cubicBezTo>
                <a:cubicBezTo>
                  <a:pt x="12087086" y="2893347"/>
                  <a:pt x="12050015" y="2907304"/>
                  <a:pt x="12028868" y="2911786"/>
                </a:cubicBezTo>
                <a:lnTo>
                  <a:pt x="11995238" y="2914090"/>
                </a:lnTo>
                <a:lnTo>
                  <a:pt x="11996460" y="2918442"/>
                </a:lnTo>
                <a:lnTo>
                  <a:pt x="11983968" y="2918762"/>
                </a:lnTo>
                <a:lnTo>
                  <a:pt x="11956084" y="2918868"/>
                </a:lnTo>
                <a:cubicBezTo>
                  <a:pt x="11938684" y="2919526"/>
                  <a:pt x="11890300" y="2918483"/>
                  <a:pt x="11872586" y="2920076"/>
                </a:cubicBezTo>
                <a:cubicBezTo>
                  <a:pt x="11867476" y="2924717"/>
                  <a:pt x="11859589" y="2927247"/>
                  <a:pt x="11849804" y="2928420"/>
                </a:cubicBezTo>
                <a:lnTo>
                  <a:pt x="11828254" y="2928551"/>
                </a:lnTo>
                <a:lnTo>
                  <a:pt x="11703277" y="2939735"/>
                </a:lnTo>
                <a:lnTo>
                  <a:pt x="11686094" y="2940570"/>
                </a:lnTo>
                <a:lnTo>
                  <a:pt x="11676788" y="2944321"/>
                </a:lnTo>
                <a:cubicBezTo>
                  <a:pt x="11669684" y="2945069"/>
                  <a:pt x="11649276" y="2944585"/>
                  <a:pt x="11643464" y="2945066"/>
                </a:cubicBezTo>
                <a:lnTo>
                  <a:pt x="11641922" y="2947200"/>
                </a:lnTo>
                <a:cubicBezTo>
                  <a:pt x="11623408" y="2950611"/>
                  <a:pt x="11553770" y="2961969"/>
                  <a:pt x="11532386" y="2965529"/>
                </a:cubicBezTo>
                <a:cubicBezTo>
                  <a:pt x="11528114" y="2962248"/>
                  <a:pt x="11518548" y="2967430"/>
                  <a:pt x="11513619" y="2968556"/>
                </a:cubicBezTo>
                <a:cubicBezTo>
                  <a:pt x="11512856" y="2966346"/>
                  <a:pt x="11500924" y="2965672"/>
                  <a:pt x="11497404" y="2967639"/>
                </a:cubicBezTo>
                <a:cubicBezTo>
                  <a:pt x="11413522" y="2978420"/>
                  <a:pt x="11455510" y="2956141"/>
                  <a:pt x="11407630" y="2970255"/>
                </a:cubicBezTo>
                <a:cubicBezTo>
                  <a:pt x="11399160" y="2971190"/>
                  <a:pt x="11392296" y="2970299"/>
                  <a:pt x="11386276" y="2968648"/>
                </a:cubicBezTo>
                <a:lnTo>
                  <a:pt x="11377296" y="2965257"/>
                </a:lnTo>
                <a:lnTo>
                  <a:pt x="11342536" y="2971666"/>
                </a:lnTo>
                <a:cubicBezTo>
                  <a:pt x="11325414" y="2973900"/>
                  <a:pt x="11307393" y="2975381"/>
                  <a:pt x="11288902" y="2976058"/>
                </a:cubicBezTo>
                <a:cubicBezTo>
                  <a:pt x="11284753" y="2971542"/>
                  <a:pt x="11270239" y="2977957"/>
                  <a:pt x="11263411" y="2979228"/>
                </a:cubicBezTo>
                <a:cubicBezTo>
                  <a:pt x="11263340" y="2976278"/>
                  <a:pt x="11248212" y="2974865"/>
                  <a:pt x="11242843" y="2977303"/>
                </a:cubicBezTo>
                <a:cubicBezTo>
                  <a:pt x="11130019" y="2987845"/>
                  <a:pt x="11193504" y="2960297"/>
                  <a:pt x="11125798" y="2976816"/>
                </a:cubicBezTo>
                <a:cubicBezTo>
                  <a:pt x="11114472" y="2977677"/>
                  <a:pt x="11105974" y="2976199"/>
                  <a:pt x="11098884" y="2973758"/>
                </a:cubicBezTo>
                <a:lnTo>
                  <a:pt x="11086128" y="2967663"/>
                </a:lnTo>
                <a:lnTo>
                  <a:pt x="11076132" y="2969836"/>
                </a:lnTo>
                <a:cubicBezTo>
                  <a:pt x="11038408" y="2970007"/>
                  <a:pt x="11027285" y="2963760"/>
                  <a:pt x="11005337" y="2970053"/>
                </a:cubicBezTo>
                <a:cubicBezTo>
                  <a:pt x="10972902" y="2956973"/>
                  <a:pt x="10983824" y="2968749"/>
                  <a:pt x="10959154" y="2970750"/>
                </a:cubicBezTo>
                <a:cubicBezTo>
                  <a:pt x="10939692" y="2973358"/>
                  <a:pt x="10975422" y="2978377"/>
                  <a:pt x="10956347" y="2979118"/>
                </a:cubicBezTo>
                <a:cubicBezTo>
                  <a:pt x="10935712" y="2975741"/>
                  <a:pt x="10936682" y="2986229"/>
                  <a:pt x="10915223" y="2982099"/>
                </a:cubicBezTo>
                <a:cubicBezTo>
                  <a:pt x="10920436" y="2974198"/>
                  <a:pt x="10872877" y="2983630"/>
                  <a:pt x="10871398" y="2976728"/>
                </a:cubicBezTo>
                <a:cubicBezTo>
                  <a:pt x="10853171" y="2986599"/>
                  <a:pt x="10844013" y="2974439"/>
                  <a:pt x="10819743" y="2977481"/>
                </a:cubicBezTo>
                <a:cubicBezTo>
                  <a:pt x="10808314" y="2981215"/>
                  <a:pt x="10800068" y="2981856"/>
                  <a:pt x="10788834" y="2977840"/>
                </a:cubicBezTo>
                <a:cubicBezTo>
                  <a:pt x="10736185" y="2996020"/>
                  <a:pt x="10756982" y="2978653"/>
                  <a:pt x="10707711" y="2985644"/>
                </a:cubicBezTo>
                <a:cubicBezTo>
                  <a:pt x="10665262" y="2992997"/>
                  <a:pt x="10617142" y="2997767"/>
                  <a:pt x="10576086" y="3015319"/>
                </a:cubicBezTo>
                <a:cubicBezTo>
                  <a:pt x="10568550" y="3020292"/>
                  <a:pt x="10550046" y="3022174"/>
                  <a:pt x="10534761" y="3019524"/>
                </a:cubicBezTo>
                <a:cubicBezTo>
                  <a:pt x="10532134" y="3019067"/>
                  <a:pt x="10529698" y="3018490"/>
                  <a:pt x="10527537" y="3017814"/>
                </a:cubicBezTo>
                <a:cubicBezTo>
                  <a:pt x="10492044" y="3020498"/>
                  <a:pt x="10362224" y="3032491"/>
                  <a:pt x="10321799" y="3035635"/>
                </a:cubicBezTo>
                <a:cubicBezTo>
                  <a:pt x="10318526" y="3029246"/>
                  <a:pt x="10298084" y="3040774"/>
                  <a:pt x="10284989" y="3036679"/>
                </a:cubicBezTo>
                <a:cubicBezTo>
                  <a:pt x="10275610" y="3033085"/>
                  <a:pt x="10267220" y="3035744"/>
                  <a:pt x="10257423" y="3036027"/>
                </a:cubicBezTo>
                <a:cubicBezTo>
                  <a:pt x="10244517" y="3033202"/>
                  <a:pt x="10202424" y="3038304"/>
                  <a:pt x="10191450" y="3041963"/>
                </a:cubicBezTo>
                <a:cubicBezTo>
                  <a:pt x="10165225" y="3054679"/>
                  <a:pt x="10105634" y="3045236"/>
                  <a:pt x="10083845" y="3054978"/>
                </a:cubicBezTo>
                <a:cubicBezTo>
                  <a:pt x="10075939" y="3056408"/>
                  <a:pt x="10068203" y="3056986"/>
                  <a:pt x="10060611" y="3057035"/>
                </a:cubicBezTo>
                <a:lnTo>
                  <a:pt x="10039363" y="3055961"/>
                </a:lnTo>
                <a:lnTo>
                  <a:pt x="10033322" y="3053238"/>
                </a:lnTo>
                <a:lnTo>
                  <a:pt x="10020337" y="3053912"/>
                </a:lnTo>
                <a:lnTo>
                  <a:pt x="10016616" y="3053498"/>
                </a:lnTo>
                <a:cubicBezTo>
                  <a:pt x="10009508" y="3052695"/>
                  <a:pt x="10002492" y="3051995"/>
                  <a:pt x="9995549" y="3051719"/>
                </a:cubicBezTo>
                <a:cubicBezTo>
                  <a:pt x="10004680" y="3065377"/>
                  <a:pt x="9937988" y="3051618"/>
                  <a:pt x="9957212" y="3062663"/>
                </a:cubicBezTo>
                <a:cubicBezTo>
                  <a:pt x="9920646" y="3063519"/>
                  <a:pt x="9948538" y="3073806"/>
                  <a:pt x="9904584" y="3063999"/>
                </a:cubicBezTo>
                <a:cubicBezTo>
                  <a:pt x="9847813" y="3075166"/>
                  <a:pt x="9758323" y="3071010"/>
                  <a:pt x="9713857" y="3087955"/>
                </a:cubicBezTo>
                <a:cubicBezTo>
                  <a:pt x="9719380" y="3081485"/>
                  <a:pt x="9695453" y="3076466"/>
                  <a:pt x="9678879" y="3079676"/>
                </a:cubicBezTo>
                <a:cubicBezTo>
                  <a:pt x="9698255" y="3054291"/>
                  <a:pt x="9613348" y="3102551"/>
                  <a:pt x="9598760" y="3085228"/>
                </a:cubicBezTo>
                <a:cubicBezTo>
                  <a:pt x="9598041" y="3101310"/>
                  <a:pt x="9523758" y="3128579"/>
                  <a:pt x="9488796" y="3115384"/>
                </a:cubicBezTo>
                <a:cubicBezTo>
                  <a:pt x="9435532" y="3118605"/>
                  <a:pt x="9397815" y="3131898"/>
                  <a:pt x="9341972" y="3126583"/>
                </a:cubicBezTo>
                <a:cubicBezTo>
                  <a:pt x="9340239" y="3128735"/>
                  <a:pt x="9337399" y="3130536"/>
                  <a:pt x="9333795" y="3132083"/>
                </a:cubicBezTo>
                <a:lnTo>
                  <a:pt x="9321736" y="3135834"/>
                </a:lnTo>
                <a:lnTo>
                  <a:pt x="9319405" y="3135561"/>
                </a:lnTo>
                <a:cubicBezTo>
                  <a:pt x="9310247" y="3135512"/>
                  <a:pt x="9305558" y="3136419"/>
                  <a:pt x="9302847" y="3137746"/>
                </a:cubicBezTo>
                <a:lnTo>
                  <a:pt x="9300930" y="3139687"/>
                </a:lnTo>
                <a:lnTo>
                  <a:pt x="9290106" y="3141645"/>
                </a:lnTo>
                <a:lnTo>
                  <a:pt x="9270220" y="3146737"/>
                </a:lnTo>
                <a:lnTo>
                  <a:pt x="9265150" y="3146531"/>
                </a:lnTo>
                <a:lnTo>
                  <a:pt x="9233057" y="3152408"/>
                </a:lnTo>
                <a:lnTo>
                  <a:pt x="9231974" y="3151938"/>
                </a:lnTo>
                <a:cubicBezTo>
                  <a:pt x="9228816" y="3151020"/>
                  <a:pt x="9225099" y="3150595"/>
                  <a:pt x="9220130" y="3151189"/>
                </a:cubicBezTo>
                <a:cubicBezTo>
                  <a:pt x="9218372" y="3142213"/>
                  <a:pt x="9213458" y="3148467"/>
                  <a:pt x="9198955" y="3151015"/>
                </a:cubicBezTo>
                <a:cubicBezTo>
                  <a:pt x="9192986" y="3137641"/>
                  <a:pt x="9157451" y="3149750"/>
                  <a:pt x="9142196" y="3143802"/>
                </a:cubicBezTo>
                <a:cubicBezTo>
                  <a:pt x="9131673" y="3145976"/>
                  <a:pt x="9120437" y="3148030"/>
                  <a:pt x="9108665" y="3149868"/>
                </a:cubicBezTo>
                <a:lnTo>
                  <a:pt x="9014086" y="3150791"/>
                </a:lnTo>
                <a:lnTo>
                  <a:pt x="8915037" y="3140020"/>
                </a:lnTo>
                <a:cubicBezTo>
                  <a:pt x="8878400" y="3139785"/>
                  <a:pt x="8846675" y="3135786"/>
                  <a:pt x="8815667" y="3138606"/>
                </a:cubicBezTo>
                <a:cubicBezTo>
                  <a:pt x="8803071" y="3135495"/>
                  <a:pt x="8791199" y="3134238"/>
                  <a:pt x="8779688" y="3138895"/>
                </a:cubicBezTo>
                <a:cubicBezTo>
                  <a:pt x="8745498" y="3137342"/>
                  <a:pt x="8737221" y="3130691"/>
                  <a:pt x="8715556" y="3135878"/>
                </a:cubicBezTo>
                <a:cubicBezTo>
                  <a:pt x="8696347" y="3125121"/>
                  <a:pt x="8695210" y="3129227"/>
                  <a:pt x="8686183" y="3132307"/>
                </a:cubicBezTo>
                <a:lnTo>
                  <a:pt x="8684895" y="3132527"/>
                </a:lnTo>
                <a:lnTo>
                  <a:pt x="8682270" y="3130989"/>
                </a:lnTo>
                <a:lnTo>
                  <a:pt x="8676836" y="3130278"/>
                </a:lnTo>
                <a:lnTo>
                  <a:pt x="8662002" y="3130735"/>
                </a:lnTo>
                <a:lnTo>
                  <a:pt x="8656423" y="3131304"/>
                </a:lnTo>
                <a:cubicBezTo>
                  <a:pt x="8652581" y="3131550"/>
                  <a:pt x="8650028" y="3131521"/>
                  <a:pt x="8648261" y="3131294"/>
                </a:cubicBezTo>
                <a:lnTo>
                  <a:pt x="8648057" y="3131167"/>
                </a:lnTo>
                <a:lnTo>
                  <a:pt x="8640412" y="3131403"/>
                </a:lnTo>
                <a:cubicBezTo>
                  <a:pt x="8627510" y="3132092"/>
                  <a:pt x="8614954" y="3133035"/>
                  <a:pt x="8603003" y="3134155"/>
                </a:cubicBezTo>
                <a:cubicBezTo>
                  <a:pt x="8592897" y="3127095"/>
                  <a:pt x="8548738" y="3135435"/>
                  <a:pt x="8553571" y="3122125"/>
                </a:cubicBezTo>
                <a:cubicBezTo>
                  <a:pt x="8537450" y="3123243"/>
                  <a:pt x="8527699" y="3128769"/>
                  <a:pt x="8533128" y="3120039"/>
                </a:cubicBezTo>
                <a:cubicBezTo>
                  <a:pt x="8527821" y="3120156"/>
                  <a:pt x="8524551" y="3119414"/>
                  <a:pt x="8522209" y="3118252"/>
                </a:cubicBezTo>
                <a:lnTo>
                  <a:pt x="8521532" y="3117705"/>
                </a:lnTo>
                <a:lnTo>
                  <a:pt x="8485667" y="3120406"/>
                </a:lnTo>
                <a:lnTo>
                  <a:pt x="8480905" y="3119749"/>
                </a:lnTo>
                <a:lnTo>
                  <a:pt x="8457530" y="3122810"/>
                </a:lnTo>
                <a:lnTo>
                  <a:pt x="8445451" y="3123697"/>
                </a:lnTo>
                <a:lnTo>
                  <a:pt x="8442039" y="3125378"/>
                </a:lnTo>
                <a:cubicBezTo>
                  <a:pt x="8438355" y="3126399"/>
                  <a:pt x="8433075" y="3126839"/>
                  <a:pt x="8424215" y="3125963"/>
                </a:cubicBezTo>
                <a:lnTo>
                  <a:pt x="8422165" y="3125491"/>
                </a:lnTo>
                <a:lnTo>
                  <a:pt x="8407465" y="3127979"/>
                </a:lnTo>
                <a:cubicBezTo>
                  <a:pt x="8402731" y="3129129"/>
                  <a:pt x="8398540" y="3130592"/>
                  <a:pt x="8395146" y="3132488"/>
                </a:cubicBezTo>
                <a:cubicBezTo>
                  <a:pt x="8345093" y="3122354"/>
                  <a:pt x="8297866" y="3131626"/>
                  <a:pt x="8243538" y="3129873"/>
                </a:cubicBezTo>
                <a:cubicBezTo>
                  <a:pt x="8220052" y="3114107"/>
                  <a:pt x="8126172" y="3133411"/>
                  <a:pt x="8112685" y="3148698"/>
                </a:cubicBezTo>
                <a:cubicBezTo>
                  <a:pt x="8112380" y="3135302"/>
                  <a:pt x="8044302" y="3153542"/>
                  <a:pt x="8026741" y="3154015"/>
                </a:cubicBezTo>
                <a:cubicBezTo>
                  <a:pt x="8020887" y="3154173"/>
                  <a:pt x="8020646" y="3152357"/>
                  <a:pt x="8030400" y="3146736"/>
                </a:cubicBezTo>
                <a:cubicBezTo>
                  <a:pt x="8011739" y="3148301"/>
                  <a:pt x="7992477" y="3141339"/>
                  <a:pt x="8002987" y="3135663"/>
                </a:cubicBezTo>
                <a:cubicBezTo>
                  <a:pt x="7946297" y="3147811"/>
                  <a:pt x="7862627" y="3135732"/>
                  <a:pt x="7798568" y="3141249"/>
                </a:cubicBezTo>
                <a:cubicBezTo>
                  <a:pt x="7763645" y="3127901"/>
                  <a:pt x="7782577" y="3140251"/>
                  <a:pt x="7746353" y="3137755"/>
                </a:cubicBezTo>
                <a:cubicBezTo>
                  <a:pt x="7756261" y="3150042"/>
                  <a:pt x="7702377" y="3130861"/>
                  <a:pt x="7700395" y="3144729"/>
                </a:cubicBezTo>
                <a:cubicBezTo>
                  <a:pt x="7693866" y="3143835"/>
                  <a:pt x="7687603" y="3142532"/>
                  <a:pt x="7681335" y="3141120"/>
                </a:cubicBezTo>
                <a:lnTo>
                  <a:pt x="7678044" y="3140387"/>
                </a:lnTo>
                <a:lnTo>
                  <a:pt x="7664890" y="3139855"/>
                </a:lnTo>
                <a:lnTo>
                  <a:pt x="7661183" y="3136706"/>
                </a:lnTo>
                <a:lnTo>
                  <a:pt x="7641383" y="3133755"/>
                </a:lnTo>
                <a:cubicBezTo>
                  <a:pt x="7633967" y="3133115"/>
                  <a:pt x="7625987" y="3132967"/>
                  <a:pt x="7617169" y="3133614"/>
                </a:cubicBezTo>
                <a:cubicBezTo>
                  <a:pt x="7595475" y="3139109"/>
                  <a:pt x="7561695" y="3132374"/>
                  <a:pt x="7531143" y="3132781"/>
                </a:cubicBezTo>
                <a:lnTo>
                  <a:pt x="7517113" y="3134483"/>
                </a:lnTo>
                <a:lnTo>
                  <a:pt x="7471320" y="3131645"/>
                </a:lnTo>
                <a:cubicBezTo>
                  <a:pt x="7458285" y="3131095"/>
                  <a:pt x="7444756" y="3130805"/>
                  <a:pt x="7430512" y="3131007"/>
                </a:cubicBezTo>
                <a:lnTo>
                  <a:pt x="7404071" y="3132361"/>
                </a:lnTo>
                <a:lnTo>
                  <a:pt x="7397140" y="3131239"/>
                </a:lnTo>
                <a:cubicBezTo>
                  <a:pt x="7385068" y="3131364"/>
                  <a:pt x="7369091" y="3135313"/>
                  <a:pt x="7370514" y="3130516"/>
                </a:cubicBezTo>
                <a:lnTo>
                  <a:pt x="7356953" y="3132179"/>
                </a:lnTo>
                <a:lnTo>
                  <a:pt x="7343567" y="3128350"/>
                </a:lnTo>
                <a:cubicBezTo>
                  <a:pt x="7342101" y="3127461"/>
                  <a:pt x="7340998" y="3126514"/>
                  <a:pt x="7340295" y="3125545"/>
                </a:cubicBezTo>
                <a:lnTo>
                  <a:pt x="7321348" y="3126804"/>
                </a:lnTo>
                <a:lnTo>
                  <a:pt x="7305815" y="3124063"/>
                </a:lnTo>
                <a:lnTo>
                  <a:pt x="7292274" y="3125855"/>
                </a:lnTo>
                <a:lnTo>
                  <a:pt x="7286654" y="3125451"/>
                </a:lnTo>
                <a:lnTo>
                  <a:pt x="7272685" y="3124094"/>
                </a:lnTo>
                <a:cubicBezTo>
                  <a:pt x="7265523" y="3123143"/>
                  <a:pt x="7257508" y="3121997"/>
                  <a:pt x="7248584" y="3121080"/>
                </a:cubicBezTo>
                <a:lnTo>
                  <a:pt x="7241065" y="3120661"/>
                </a:lnTo>
                <a:lnTo>
                  <a:pt x="7224696" y="3116051"/>
                </a:lnTo>
                <a:cubicBezTo>
                  <a:pt x="7212786" y="3112566"/>
                  <a:pt x="7203412" y="3110217"/>
                  <a:pt x="7193009" y="3112108"/>
                </a:cubicBezTo>
                <a:cubicBezTo>
                  <a:pt x="7175276" y="3107606"/>
                  <a:pt x="7162888" y="3094987"/>
                  <a:pt x="7137220" y="3098354"/>
                </a:cubicBezTo>
                <a:cubicBezTo>
                  <a:pt x="7145010" y="3092637"/>
                  <a:pt x="7108715" y="3097662"/>
                  <a:pt x="7104427" y="3091790"/>
                </a:cubicBezTo>
                <a:cubicBezTo>
                  <a:pt x="7102447" y="3087061"/>
                  <a:pt x="7090976" y="3087484"/>
                  <a:pt x="7082240" y="3085740"/>
                </a:cubicBezTo>
                <a:cubicBezTo>
                  <a:pt x="7076014" y="3080911"/>
                  <a:pt x="7032058" y="3076501"/>
                  <a:pt x="7016754" y="3077196"/>
                </a:cubicBezTo>
                <a:cubicBezTo>
                  <a:pt x="6973620" y="3082001"/>
                  <a:pt x="6938923" y="3062558"/>
                  <a:pt x="6904436" y="3065900"/>
                </a:cubicBezTo>
                <a:cubicBezTo>
                  <a:pt x="6895406" y="3065445"/>
                  <a:pt x="6887919" y="3064350"/>
                  <a:pt x="6881434" y="3062865"/>
                </a:cubicBezTo>
                <a:lnTo>
                  <a:pt x="6865273" y="3057749"/>
                </a:lnTo>
                <a:cubicBezTo>
                  <a:pt x="6865072" y="3056626"/>
                  <a:pt x="6864871" y="3055502"/>
                  <a:pt x="6864671" y="3054378"/>
                </a:cubicBezTo>
                <a:lnTo>
                  <a:pt x="6852599" y="3052306"/>
                </a:lnTo>
                <a:lnTo>
                  <a:pt x="6850143" y="3051232"/>
                </a:lnTo>
                <a:cubicBezTo>
                  <a:pt x="6845470" y="3049168"/>
                  <a:pt x="6840704" y="3047206"/>
                  <a:pt x="6835301" y="3045593"/>
                </a:cubicBezTo>
                <a:cubicBezTo>
                  <a:pt x="6820447" y="3058242"/>
                  <a:pt x="6786888" y="3033956"/>
                  <a:pt x="6784871" y="3046562"/>
                </a:cubicBezTo>
                <a:cubicBezTo>
                  <a:pt x="6752593" y="3039899"/>
                  <a:pt x="6759140" y="3053646"/>
                  <a:pt x="6738245" y="3037055"/>
                </a:cubicBezTo>
                <a:cubicBezTo>
                  <a:pt x="6671880" y="3034501"/>
                  <a:pt x="6603220" y="3013245"/>
                  <a:pt x="6537703" y="3017736"/>
                </a:cubicBezTo>
                <a:cubicBezTo>
                  <a:pt x="6553051" y="3013722"/>
                  <a:pt x="6541149" y="3004943"/>
                  <a:pt x="6521858" y="3004158"/>
                </a:cubicBezTo>
                <a:cubicBezTo>
                  <a:pt x="6580141" y="2987944"/>
                  <a:pt x="6428765" y="3009117"/>
                  <a:pt x="6445069" y="2992470"/>
                </a:cubicBezTo>
                <a:cubicBezTo>
                  <a:pt x="6417897" y="3005060"/>
                  <a:pt x="6310156" y="3011743"/>
                  <a:pt x="6302447" y="2994274"/>
                </a:cubicBezTo>
                <a:cubicBezTo>
                  <a:pt x="6252173" y="2986131"/>
                  <a:pt x="6198382" y="2989085"/>
                  <a:pt x="6160029" y="2973666"/>
                </a:cubicBezTo>
                <a:cubicBezTo>
                  <a:pt x="6155014" y="2975022"/>
                  <a:pt x="6149642" y="2975878"/>
                  <a:pt x="6144046" y="2976380"/>
                </a:cubicBezTo>
                <a:lnTo>
                  <a:pt x="6127670" y="2976929"/>
                </a:lnTo>
                <a:lnTo>
                  <a:pt x="6126155" y="2976245"/>
                </a:lnTo>
                <a:cubicBezTo>
                  <a:pt x="6118509" y="2974369"/>
                  <a:pt x="6113052" y="2974144"/>
                  <a:pt x="6108575" y="2974651"/>
                </a:cubicBezTo>
                <a:lnTo>
                  <a:pt x="6103746" y="2975803"/>
                </a:lnTo>
                <a:lnTo>
                  <a:pt x="6091377" y="2975180"/>
                </a:lnTo>
                <a:lnTo>
                  <a:pt x="6066183" y="2975222"/>
                </a:lnTo>
                <a:lnTo>
                  <a:pt x="6063287" y="2974353"/>
                </a:lnTo>
                <a:lnTo>
                  <a:pt x="6054813" y="2974911"/>
                </a:lnTo>
                <a:lnTo>
                  <a:pt x="6050809" y="2973985"/>
                </a:lnTo>
                <a:lnTo>
                  <a:pt x="6013979" y="2974553"/>
                </a:lnTo>
                <a:cubicBezTo>
                  <a:pt x="6013918" y="2974361"/>
                  <a:pt x="6013860" y="2974167"/>
                  <a:pt x="6013800" y="2973973"/>
                </a:cubicBezTo>
                <a:cubicBezTo>
                  <a:pt x="6012565" y="2972689"/>
                  <a:pt x="6010070" y="2971765"/>
                  <a:pt x="6004866" y="2971570"/>
                </a:cubicBezTo>
                <a:cubicBezTo>
                  <a:pt x="6017706" y="2963268"/>
                  <a:pt x="6003515" y="2968156"/>
                  <a:pt x="5987036" y="2968315"/>
                </a:cubicBezTo>
                <a:cubicBezTo>
                  <a:pt x="6003302" y="2955458"/>
                  <a:pt x="5953573" y="2961108"/>
                  <a:pt x="5950027" y="2953546"/>
                </a:cubicBezTo>
                <a:cubicBezTo>
                  <a:pt x="5937559" y="2953953"/>
                  <a:pt x="5924668" y="2954151"/>
                  <a:pt x="5911668" y="2954074"/>
                </a:cubicBezTo>
                <a:lnTo>
                  <a:pt x="5904110" y="2953861"/>
                </a:lnTo>
                <a:cubicBezTo>
                  <a:pt x="5904082" y="2953815"/>
                  <a:pt x="5904053" y="2953769"/>
                  <a:pt x="5904026" y="2953724"/>
                </a:cubicBezTo>
                <a:cubicBezTo>
                  <a:pt x="5902528" y="2953395"/>
                  <a:pt x="5900097" y="2953219"/>
                  <a:pt x="5896189" y="2953236"/>
                </a:cubicBezTo>
                <a:lnTo>
                  <a:pt x="5890331" y="2953471"/>
                </a:lnTo>
                <a:lnTo>
                  <a:pt x="5875672" y="2953056"/>
                </a:lnTo>
                <a:lnTo>
                  <a:pt x="5871070" y="2952035"/>
                </a:lnTo>
                <a:lnTo>
                  <a:pt x="5869888" y="2950364"/>
                </a:lnTo>
                <a:lnTo>
                  <a:pt x="5868461" y="2950506"/>
                </a:lnTo>
                <a:cubicBezTo>
                  <a:pt x="5857092" y="2953019"/>
                  <a:pt x="5852416" y="2957005"/>
                  <a:pt x="5843343" y="2945262"/>
                </a:cubicBezTo>
                <a:cubicBezTo>
                  <a:pt x="5817989" y="2949116"/>
                  <a:pt x="5815840" y="2942065"/>
                  <a:pt x="5784331" y="2938531"/>
                </a:cubicBezTo>
                <a:cubicBezTo>
                  <a:pt x="5769202" y="2942455"/>
                  <a:pt x="5758885" y="2940521"/>
                  <a:pt x="5749498" y="2936713"/>
                </a:cubicBezTo>
                <a:cubicBezTo>
                  <a:pt x="5717228" y="2937683"/>
                  <a:pt x="5690227" y="2931877"/>
                  <a:pt x="5655214" y="2929503"/>
                </a:cubicBezTo>
                <a:cubicBezTo>
                  <a:pt x="5614827" y="2933899"/>
                  <a:pt x="5598877" y="2923069"/>
                  <a:pt x="5561446" y="2920575"/>
                </a:cubicBezTo>
                <a:cubicBezTo>
                  <a:pt x="5525084" y="2929276"/>
                  <a:pt x="5537471" y="2911136"/>
                  <a:pt x="5519456" y="2906631"/>
                </a:cubicBezTo>
                <a:lnTo>
                  <a:pt x="5514099" y="2906097"/>
                </a:lnTo>
                <a:lnTo>
                  <a:pt x="5499273" y="2907057"/>
                </a:lnTo>
                <a:lnTo>
                  <a:pt x="5493664" y="2907817"/>
                </a:lnTo>
                <a:cubicBezTo>
                  <a:pt x="5489815" y="2908191"/>
                  <a:pt x="5487270" y="2908250"/>
                  <a:pt x="5485530" y="2908080"/>
                </a:cubicBezTo>
                <a:lnTo>
                  <a:pt x="5485337" y="2907959"/>
                </a:lnTo>
                <a:lnTo>
                  <a:pt x="5477696" y="2908455"/>
                </a:lnTo>
                <a:cubicBezTo>
                  <a:pt x="5464775" y="2909581"/>
                  <a:pt x="5452182" y="2910951"/>
                  <a:pt x="5440170" y="2912482"/>
                </a:cubicBezTo>
                <a:cubicBezTo>
                  <a:pt x="5430698" y="2905718"/>
                  <a:pt x="5385970" y="2915593"/>
                  <a:pt x="5391911" y="2902040"/>
                </a:cubicBezTo>
                <a:cubicBezTo>
                  <a:pt x="5375744" y="2903707"/>
                  <a:pt x="5365560" y="2909594"/>
                  <a:pt x="5371708" y="2900629"/>
                </a:cubicBezTo>
                <a:cubicBezTo>
                  <a:pt x="5366408" y="2900926"/>
                  <a:pt x="5363213" y="2900288"/>
                  <a:pt x="5360976" y="2899197"/>
                </a:cubicBezTo>
                <a:lnTo>
                  <a:pt x="5360345" y="2898671"/>
                </a:lnTo>
                <a:lnTo>
                  <a:pt x="5324367" y="2902593"/>
                </a:lnTo>
                <a:lnTo>
                  <a:pt x="5319673" y="2902094"/>
                </a:lnTo>
                <a:lnTo>
                  <a:pt x="5296114" y="2905958"/>
                </a:lnTo>
                <a:lnTo>
                  <a:pt x="5283999" y="2907258"/>
                </a:lnTo>
                <a:lnTo>
                  <a:pt x="5280460" y="2909063"/>
                </a:lnTo>
                <a:cubicBezTo>
                  <a:pt x="5276699" y="2910214"/>
                  <a:pt x="5271395" y="2910834"/>
                  <a:pt x="5262637" y="2910250"/>
                </a:cubicBezTo>
                <a:lnTo>
                  <a:pt x="5260635" y="2909845"/>
                </a:lnTo>
                <a:lnTo>
                  <a:pt x="5245770" y="2912842"/>
                </a:lnTo>
                <a:cubicBezTo>
                  <a:pt x="5240955" y="2914159"/>
                  <a:pt x="5236652" y="2915770"/>
                  <a:pt x="5233108" y="2917794"/>
                </a:cubicBezTo>
                <a:cubicBezTo>
                  <a:pt x="5184071" y="2909280"/>
                  <a:pt x="5136210" y="2920197"/>
                  <a:pt x="5082201" y="2920260"/>
                </a:cubicBezTo>
                <a:lnTo>
                  <a:pt x="4939211" y="2931760"/>
                </a:lnTo>
                <a:cubicBezTo>
                  <a:pt x="4920477" y="2933960"/>
                  <a:pt x="4783353" y="2943291"/>
                  <a:pt x="4794309" y="2937227"/>
                </a:cubicBezTo>
                <a:cubicBezTo>
                  <a:pt x="4736776" y="2951353"/>
                  <a:pt x="4701995" y="2938961"/>
                  <a:pt x="4637676" y="2946666"/>
                </a:cubicBezTo>
                <a:cubicBezTo>
                  <a:pt x="4603987" y="2934412"/>
                  <a:pt x="4621816" y="2946201"/>
                  <a:pt x="4585922" y="2944906"/>
                </a:cubicBezTo>
                <a:cubicBezTo>
                  <a:pt x="4594760" y="2956935"/>
                  <a:pt x="4542663" y="2939450"/>
                  <a:pt x="4539516" y="2953466"/>
                </a:cubicBezTo>
                <a:cubicBezTo>
                  <a:pt x="4533082" y="2952789"/>
                  <a:pt x="4526953" y="2951687"/>
                  <a:pt x="4520819" y="2950477"/>
                </a:cubicBezTo>
                <a:lnTo>
                  <a:pt x="4517604" y="2949852"/>
                </a:lnTo>
                <a:lnTo>
                  <a:pt x="4504537" y="2949759"/>
                </a:lnTo>
                <a:lnTo>
                  <a:pt x="4501104" y="2946715"/>
                </a:lnTo>
                <a:lnTo>
                  <a:pt x="4342695" y="2951638"/>
                </a:lnTo>
                <a:cubicBezTo>
                  <a:pt x="4328954" y="2954609"/>
                  <a:pt x="4284038" y="2957184"/>
                  <a:pt x="4274096" y="2953640"/>
                </a:cubicBezTo>
                <a:cubicBezTo>
                  <a:pt x="4264434" y="2953346"/>
                  <a:pt x="4254047" y="2955481"/>
                  <a:pt x="4248170" y="2951384"/>
                </a:cubicBezTo>
                <a:lnTo>
                  <a:pt x="4147924" y="2945945"/>
                </a:lnTo>
                <a:cubicBezTo>
                  <a:pt x="4131656" y="2952619"/>
                  <a:pt x="4104816" y="2942907"/>
                  <a:pt x="4061825" y="2944206"/>
                </a:cubicBezTo>
                <a:cubicBezTo>
                  <a:pt x="4044045" y="2951860"/>
                  <a:pt x="4032845" y="2944993"/>
                  <a:pt x="3998557" y="2955821"/>
                </a:cubicBezTo>
                <a:cubicBezTo>
                  <a:pt x="3997072" y="2955023"/>
                  <a:pt x="3995237" y="2954313"/>
                  <a:pt x="3993107" y="2953708"/>
                </a:cubicBezTo>
                <a:cubicBezTo>
                  <a:pt x="3980729" y="2950196"/>
                  <a:pt x="3961302" y="2950972"/>
                  <a:pt x="3949713" y="2955441"/>
                </a:cubicBezTo>
                <a:cubicBezTo>
                  <a:pt x="3894925" y="2970367"/>
                  <a:pt x="3844508" y="2972262"/>
                  <a:pt x="3797284" y="2977037"/>
                </a:cubicBezTo>
                <a:cubicBezTo>
                  <a:pt x="3743822" y="2981057"/>
                  <a:pt x="3778974" y="2965129"/>
                  <a:pt x="3712498" y="2979996"/>
                </a:cubicBezTo>
                <a:cubicBezTo>
                  <a:pt x="3705202" y="2975373"/>
                  <a:pt x="3696720" y="2975524"/>
                  <a:pt x="3682471" y="2978543"/>
                </a:cubicBezTo>
                <a:cubicBezTo>
                  <a:pt x="3656488" y="2980127"/>
                  <a:pt x="3658300" y="2967587"/>
                  <a:pt x="3632163" y="2976264"/>
                </a:cubicBezTo>
                <a:cubicBezTo>
                  <a:pt x="3636766" y="2969363"/>
                  <a:pt x="3582819" y="2975892"/>
                  <a:pt x="3594728" y="2968398"/>
                </a:cubicBezTo>
                <a:cubicBezTo>
                  <a:pt x="3577705" y="2963064"/>
                  <a:pt x="3569481" y="2973476"/>
                  <a:pt x="3552594" y="2968934"/>
                </a:cubicBezTo>
                <a:cubicBezTo>
                  <a:pt x="3533613" y="2968552"/>
                  <a:pt x="3563577" y="2975594"/>
                  <a:pt x="3542589" y="2977031"/>
                </a:cubicBezTo>
                <a:cubicBezTo>
                  <a:pt x="3517131" y="2977564"/>
                  <a:pt x="3517346" y="2989828"/>
                  <a:pt x="3497591" y="2975018"/>
                </a:cubicBezTo>
                <a:lnTo>
                  <a:pt x="3429352" y="2971090"/>
                </a:lnTo>
                <a:cubicBezTo>
                  <a:pt x="3414141" y="2975624"/>
                  <a:pt x="3401904" y="2974195"/>
                  <a:pt x="3389938" y="2970884"/>
                </a:cubicBezTo>
                <a:cubicBezTo>
                  <a:pt x="3354504" y="2973297"/>
                  <a:pt x="3322178" y="2968827"/>
                  <a:pt x="3282344" y="2968084"/>
                </a:cubicBezTo>
                <a:cubicBezTo>
                  <a:pt x="3239277" y="2974224"/>
                  <a:pt x="3217192" y="2964327"/>
                  <a:pt x="3174624" y="2963576"/>
                </a:cubicBezTo>
                <a:cubicBezTo>
                  <a:pt x="3132504" y="2975210"/>
                  <a:pt x="3146911" y="2949576"/>
                  <a:pt x="3111077" y="2951285"/>
                </a:cubicBezTo>
                <a:cubicBezTo>
                  <a:pt x="3052732" y="2962418"/>
                  <a:pt x="3112543" y="2942881"/>
                  <a:pt x="3022501" y="2948619"/>
                </a:cubicBezTo>
                <a:cubicBezTo>
                  <a:pt x="3017399" y="2950352"/>
                  <a:pt x="3006521" y="2948989"/>
                  <a:pt x="3007714" y="2946762"/>
                </a:cubicBezTo>
                <a:cubicBezTo>
                  <a:pt x="2987987" y="2948105"/>
                  <a:pt x="2931270" y="2937206"/>
                  <a:pt x="2903098" y="2940576"/>
                </a:cubicBezTo>
                <a:cubicBezTo>
                  <a:pt x="2848155" y="2935894"/>
                  <a:pt x="2821430" y="2947095"/>
                  <a:pt x="2781591" y="2946394"/>
                </a:cubicBezTo>
                <a:cubicBezTo>
                  <a:pt x="2735559" y="2940279"/>
                  <a:pt x="2708563" y="2934146"/>
                  <a:pt x="2627942" y="2919996"/>
                </a:cubicBezTo>
                <a:lnTo>
                  <a:pt x="2354959" y="2882080"/>
                </a:lnTo>
                <a:cubicBezTo>
                  <a:pt x="2252426" y="2847776"/>
                  <a:pt x="2124519" y="2878188"/>
                  <a:pt x="2063184" y="2879109"/>
                </a:cubicBezTo>
                <a:cubicBezTo>
                  <a:pt x="2038620" y="2892844"/>
                  <a:pt x="2017217" y="2880735"/>
                  <a:pt x="1986946" y="2887619"/>
                </a:cubicBezTo>
                <a:cubicBezTo>
                  <a:pt x="1919067" y="2894646"/>
                  <a:pt x="1852404" y="2912737"/>
                  <a:pt x="1763479" y="2909077"/>
                </a:cubicBezTo>
                <a:cubicBezTo>
                  <a:pt x="1726097" y="2949538"/>
                  <a:pt x="1621108" y="2933327"/>
                  <a:pt x="1537980" y="2960398"/>
                </a:cubicBezTo>
                <a:cubicBezTo>
                  <a:pt x="1489205" y="2967965"/>
                  <a:pt x="1410921" y="2954082"/>
                  <a:pt x="1395229" y="2975625"/>
                </a:cubicBezTo>
                <a:cubicBezTo>
                  <a:pt x="1371975" y="2964548"/>
                  <a:pt x="1352259" y="2986116"/>
                  <a:pt x="1327834" y="2989485"/>
                </a:cubicBezTo>
                <a:cubicBezTo>
                  <a:pt x="1307734" y="2982782"/>
                  <a:pt x="1298456" y="2990289"/>
                  <a:pt x="1280757" y="2992959"/>
                </a:cubicBezTo>
                <a:cubicBezTo>
                  <a:pt x="1272383" y="2988567"/>
                  <a:pt x="1257337" y="2989790"/>
                  <a:pt x="1252582" y="2995877"/>
                </a:cubicBezTo>
                <a:cubicBezTo>
                  <a:pt x="1260705" y="3008688"/>
                  <a:pt x="1207969" y="3005420"/>
                  <a:pt x="1204670" y="3014826"/>
                </a:cubicBezTo>
                <a:cubicBezTo>
                  <a:pt x="1174431" y="3018683"/>
                  <a:pt x="1041848" y="3015513"/>
                  <a:pt x="1020457" y="3031603"/>
                </a:cubicBezTo>
                <a:cubicBezTo>
                  <a:pt x="959520" y="3042500"/>
                  <a:pt x="869308" y="3024872"/>
                  <a:pt x="843248" y="3026954"/>
                </a:cubicBezTo>
                <a:cubicBezTo>
                  <a:pt x="815646" y="3001836"/>
                  <a:pt x="694189" y="3080490"/>
                  <a:pt x="583517" y="3089095"/>
                </a:cubicBezTo>
                <a:cubicBezTo>
                  <a:pt x="568425" y="3087467"/>
                  <a:pt x="560448" y="3088013"/>
                  <a:pt x="556836" y="3094374"/>
                </a:cubicBezTo>
                <a:cubicBezTo>
                  <a:pt x="528264" y="3099747"/>
                  <a:pt x="471823" y="3109156"/>
                  <a:pt x="412089" y="3121334"/>
                </a:cubicBezTo>
                <a:cubicBezTo>
                  <a:pt x="367235" y="3131096"/>
                  <a:pt x="143790" y="3139436"/>
                  <a:pt x="83929" y="3150566"/>
                </a:cubicBez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itle 7">
            <a:extLst>
              <a:ext uri="{FF2B5EF4-FFF2-40B4-BE49-F238E27FC236}">
                <a16:creationId xmlns:a16="http://schemas.microsoft.com/office/drawing/2014/main" id="{93F3F8A7-F757-4E05-BF41-B3877148B9D6}"/>
              </a:ext>
            </a:extLst>
          </p:cNvPr>
          <p:cNvSpPr>
            <a:spLocks noGrp="1"/>
          </p:cNvSpPr>
          <p:nvPr>
            <p:ph type="title"/>
          </p:nvPr>
        </p:nvSpPr>
        <p:spPr>
          <a:xfrm>
            <a:off x="838200" y="3905833"/>
            <a:ext cx="4215063" cy="2398713"/>
          </a:xfrm>
        </p:spPr>
        <p:txBody>
          <a:bodyPr vert="horz" lIns="91440" tIns="45720" rIns="91440" bIns="45720" rtlCol="0" anchor="ctr">
            <a:normAutofit/>
          </a:bodyPr>
          <a:lstStyle/>
          <a:p>
            <a:pPr algn="ctr"/>
            <a:r>
              <a:rPr lang="en-US" sz="3200" kern="1200" dirty="0">
                <a:solidFill>
                  <a:schemeClr val="tx1"/>
                </a:solidFill>
                <a:latin typeface="+mj-lt"/>
                <a:ea typeface="+mj-ea"/>
                <a:cs typeface="+mj-cs"/>
              </a:rPr>
              <a:t>LEA </a:t>
            </a:r>
            <a:br>
              <a:rPr lang="en-US" sz="3200" kern="1200" dirty="0">
                <a:solidFill>
                  <a:schemeClr val="tx1"/>
                </a:solidFill>
                <a:latin typeface="+mj-lt"/>
                <a:ea typeface="+mj-ea"/>
                <a:cs typeface="+mj-cs"/>
              </a:rPr>
            </a:br>
            <a:r>
              <a:rPr lang="en-US" sz="3200" kern="1200" dirty="0">
                <a:solidFill>
                  <a:schemeClr val="tx1"/>
                </a:solidFill>
                <a:latin typeface="+mj-lt"/>
                <a:ea typeface="+mj-ea"/>
                <a:cs typeface="+mj-cs"/>
              </a:rPr>
              <a:t>Document </a:t>
            </a:r>
            <a:br>
              <a:rPr lang="en-US" sz="3200" kern="1200" dirty="0">
                <a:solidFill>
                  <a:schemeClr val="tx1"/>
                </a:solidFill>
                <a:latin typeface="+mj-lt"/>
                <a:ea typeface="+mj-ea"/>
                <a:cs typeface="+mj-cs"/>
              </a:rPr>
            </a:br>
            <a:r>
              <a:rPr lang="en-US" sz="3200" kern="1200" dirty="0">
                <a:solidFill>
                  <a:schemeClr val="tx1"/>
                </a:solidFill>
                <a:latin typeface="+mj-lt"/>
                <a:ea typeface="+mj-ea"/>
                <a:cs typeface="+mj-cs"/>
              </a:rPr>
              <a:t>Library </a:t>
            </a:r>
          </a:p>
        </p:txBody>
      </p:sp>
      <p:sp>
        <p:nvSpPr>
          <p:cNvPr id="15" name="Content Placeholder 14">
            <a:extLst>
              <a:ext uri="{FF2B5EF4-FFF2-40B4-BE49-F238E27FC236}">
                <a16:creationId xmlns:a16="http://schemas.microsoft.com/office/drawing/2014/main" id="{0DEEE065-1604-4278-A61C-E2F2A05AEFAF}"/>
              </a:ext>
            </a:extLst>
          </p:cNvPr>
          <p:cNvSpPr>
            <a:spLocks noGrp="1"/>
          </p:cNvSpPr>
          <p:nvPr>
            <p:ph sz="half" idx="2"/>
          </p:nvPr>
        </p:nvSpPr>
        <p:spPr>
          <a:xfrm>
            <a:off x="5630779" y="3781778"/>
            <a:ext cx="5723021" cy="2501387"/>
          </a:xfrm>
        </p:spPr>
        <p:txBody>
          <a:bodyPr vert="horz" lIns="91440" tIns="45720" rIns="91440" bIns="45720" rtlCol="0" anchor="ctr">
            <a:normAutofit lnSpcReduction="10000"/>
          </a:bodyPr>
          <a:lstStyle/>
          <a:p>
            <a:endParaRPr lang="en-US" sz="1700" dirty="0">
              <a:solidFill>
                <a:schemeClr val="tx1"/>
              </a:solidFill>
              <a:effectLst/>
            </a:endParaRPr>
          </a:p>
          <a:p>
            <a:r>
              <a:rPr lang="en-US" sz="1700" dirty="0">
                <a:solidFill>
                  <a:schemeClr val="tx1"/>
                </a:solidFill>
                <a:effectLst/>
              </a:rPr>
              <a:t>Select Tools&gt; LEA Document Library  to access the LEA Document Library  </a:t>
            </a:r>
            <a:endParaRPr lang="en-US" sz="1700" dirty="0">
              <a:solidFill>
                <a:schemeClr val="tx1"/>
              </a:solidFill>
            </a:endParaRPr>
          </a:p>
          <a:p>
            <a:r>
              <a:rPr lang="en-US" sz="1700" dirty="0">
                <a:solidFill>
                  <a:schemeClr val="tx1"/>
                </a:solidFill>
              </a:rPr>
              <a:t>The LEA Document Library displays the categories at the top of the page.  </a:t>
            </a:r>
          </a:p>
          <a:p>
            <a:r>
              <a:rPr lang="en-US" sz="1700" dirty="0">
                <a:solidFill>
                  <a:schemeClr val="tx1"/>
                </a:solidFill>
              </a:rPr>
              <a:t>D</a:t>
            </a:r>
            <a:r>
              <a:rPr lang="en-US" sz="1700" dirty="0">
                <a:solidFill>
                  <a:schemeClr val="tx1"/>
                </a:solidFill>
                <a:effectLst/>
              </a:rPr>
              <a:t>ocuments that were uploaded last year will fall into the ‘Uncategorized’ category. </a:t>
            </a:r>
          </a:p>
          <a:p>
            <a:r>
              <a:rPr lang="en-US" sz="1700" dirty="0">
                <a:solidFill>
                  <a:schemeClr val="tx1"/>
                </a:solidFill>
                <a:effectLst/>
              </a:rPr>
              <a:t>T</a:t>
            </a:r>
            <a:r>
              <a:rPr lang="en-US" sz="1700" dirty="0">
                <a:solidFill>
                  <a:schemeClr val="tx1"/>
                </a:solidFill>
              </a:rPr>
              <a:t>o access documentation from the previous year in the uncategorized category select the year </a:t>
            </a:r>
          </a:p>
          <a:p>
            <a:endParaRPr lang="en-US" sz="1700" dirty="0">
              <a:solidFill>
                <a:schemeClr val="tx1"/>
              </a:solidFill>
            </a:endParaRPr>
          </a:p>
        </p:txBody>
      </p:sp>
      <p:sp>
        <p:nvSpPr>
          <p:cNvPr id="4" name="Footer Placeholder 3">
            <a:extLst>
              <a:ext uri="{FF2B5EF4-FFF2-40B4-BE49-F238E27FC236}">
                <a16:creationId xmlns:a16="http://schemas.microsoft.com/office/drawing/2014/main" id="{0D5E6717-7464-4FC3-8C6F-E155FA6B466B}"/>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a:spcAft>
                <a:spcPts val="600"/>
              </a:spcAft>
            </a:pPr>
            <a:r>
              <a:rPr lang="en-US" sz="1000" kern="1200">
                <a:solidFill>
                  <a:schemeClr val="tx1">
                    <a:tint val="75000"/>
                  </a:schemeClr>
                </a:solidFill>
                <a:latin typeface="+mn-lt"/>
                <a:ea typeface="+mn-ea"/>
                <a:cs typeface="+mn-cs"/>
              </a:rPr>
              <a:t>Presentation Title</a:t>
            </a:r>
          </a:p>
        </p:txBody>
      </p:sp>
      <p:sp>
        <p:nvSpPr>
          <p:cNvPr id="5" name="Slide Number Placeholder 4">
            <a:extLst>
              <a:ext uri="{FF2B5EF4-FFF2-40B4-BE49-F238E27FC236}">
                <a16:creationId xmlns:a16="http://schemas.microsoft.com/office/drawing/2014/main" id="{A13A04ED-65D9-45A7-A39F-BBB548E574C9}"/>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D5CA4161-6EC3-4748-B7F3-82EA64CE3DD4}" type="slidenum">
              <a:rPr lang="en-US" sz="1000">
                <a:solidFill>
                  <a:schemeClr val="tx1">
                    <a:tint val="75000"/>
                  </a:schemeClr>
                </a:solidFill>
              </a:rPr>
              <a:pPr>
                <a:spcAft>
                  <a:spcPts val="600"/>
                </a:spcAft>
              </a:pPr>
              <a:t>19</a:t>
            </a:fld>
            <a:endParaRPr lang="en-US" sz="1000">
              <a:solidFill>
                <a:schemeClr val="tx1">
                  <a:tint val="75000"/>
                </a:schemeClr>
              </a:solidFill>
            </a:endParaRPr>
          </a:p>
        </p:txBody>
      </p:sp>
      <p:pic>
        <p:nvPicPr>
          <p:cNvPr id="17" name="Content Placeholder 6">
            <a:extLst>
              <a:ext uri="{FF2B5EF4-FFF2-40B4-BE49-F238E27FC236}">
                <a16:creationId xmlns:a16="http://schemas.microsoft.com/office/drawing/2014/main" id="{57B1FF94-A433-4A74-AF39-CB4669D9D2A7}"/>
              </a:ext>
            </a:extLst>
          </p:cNvPr>
          <p:cNvPicPr>
            <a:picLocks noGrp="1" noChangeAspect="1"/>
          </p:cNvPicPr>
          <p:nvPr>
            <p:ph sz="half" idx="1"/>
          </p:nvPr>
        </p:nvPicPr>
        <p:blipFill>
          <a:blip r:embed="rId3"/>
          <a:stretch>
            <a:fillRect/>
          </a:stretch>
        </p:blipFill>
        <p:spPr>
          <a:xfrm>
            <a:off x="293687" y="869245"/>
            <a:ext cx="11525779" cy="2559755"/>
          </a:xfrm>
          <a:prstGeom prst="rect">
            <a:avLst/>
          </a:prstGeom>
        </p:spPr>
      </p:pic>
    </p:spTree>
    <p:extLst>
      <p:ext uri="{BB962C8B-B14F-4D97-AF65-F5344CB8AC3E}">
        <p14:creationId xmlns:p14="http://schemas.microsoft.com/office/powerpoint/2010/main" val="14062928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5" name="!!BGRectangle">
            <a:extLst>
              <a:ext uri="{FF2B5EF4-FFF2-40B4-BE49-F238E27FC236}">
                <a16:creationId xmlns:a16="http://schemas.microsoft.com/office/drawing/2014/main" id="{9CC67894-1D18-43E0-B8E1-ECF37EB0D4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6182"/>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Rectangle 41">
            <a:extLst>
              <a:ext uri="{FF2B5EF4-FFF2-40B4-BE49-F238E27FC236}">
                <a16:creationId xmlns:a16="http://schemas.microsoft.com/office/drawing/2014/main" id="{A13E3398-4840-4DA1-B674-51AE569B24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5" name="Picture 14">
            <a:extLst>
              <a:ext uri="{FF2B5EF4-FFF2-40B4-BE49-F238E27FC236}">
                <a16:creationId xmlns:a16="http://schemas.microsoft.com/office/drawing/2014/main" id="{44618C67-2104-D773-A2D5-645DB5CAC079}"/>
              </a:ext>
            </a:extLst>
          </p:cNvPr>
          <p:cNvPicPr>
            <a:picLocks noChangeAspect="1"/>
          </p:cNvPicPr>
          <p:nvPr/>
        </p:nvPicPr>
        <p:blipFill rotWithShape="1">
          <a:blip r:embed="rId3">
            <a:alphaModFix amt="50000"/>
          </a:blip>
          <a:srcRect b="6250"/>
          <a:stretch/>
        </p:blipFill>
        <p:spPr>
          <a:xfrm>
            <a:off x="20" y="10"/>
            <a:ext cx="12191980" cy="6857990"/>
          </a:xfrm>
          <a:prstGeom prst="rect">
            <a:avLst/>
          </a:prstGeom>
        </p:spPr>
      </p:pic>
      <p:sp>
        <p:nvSpPr>
          <p:cNvPr id="2" name="Title 1">
            <a:extLst>
              <a:ext uri="{FF2B5EF4-FFF2-40B4-BE49-F238E27FC236}">
                <a16:creationId xmlns:a16="http://schemas.microsoft.com/office/drawing/2014/main" id="{9A09EFE6-D0CA-5C46-A6E8-B16096AAC233}"/>
              </a:ext>
            </a:extLst>
          </p:cNvPr>
          <p:cNvSpPr>
            <a:spLocks noGrp="1"/>
          </p:cNvSpPr>
          <p:nvPr>
            <p:ph type="title"/>
          </p:nvPr>
        </p:nvSpPr>
        <p:spPr>
          <a:xfrm>
            <a:off x="943276" y="712268"/>
            <a:ext cx="10410524" cy="1193533"/>
          </a:xfrm>
        </p:spPr>
        <p:txBody>
          <a:bodyPr>
            <a:normAutofit/>
          </a:bodyPr>
          <a:lstStyle/>
          <a:p>
            <a:r>
              <a:rPr lang="en-US">
                <a:solidFill>
                  <a:srgbClr val="FFFFFF"/>
                </a:solidFill>
              </a:rPr>
              <a:t>Topics</a:t>
            </a:r>
          </a:p>
        </p:txBody>
      </p:sp>
      <p:sp>
        <p:nvSpPr>
          <p:cNvPr id="53" name="!!Line">
            <a:extLst>
              <a:ext uri="{FF2B5EF4-FFF2-40B4-BE49-F238E27FC236}">
                <a16:creationId xmlns:a16="http://schemas.microsoft.com/office/drawing/2014/main" id="{83306AB0-8BF5-43D5-B5E2-C53EA07838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00" y="826324"/>
            <a:ext cx="27432" cy="9144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1391C567-675D-6149-8804-28A1E7120CA1}"/>
              </a:ext>
            </a:extLst>
          </p:cNvPr>
          <p:cNvSpPr>
            <a:spLocks noGrp="1"/>
          </p:cNvSpPr>
          <p:nvPr>
            <p:ph type="sldNum" sz="quarter" idx="12"/>
          </p:nvPr>
        </p:nvSpPr>
        <p:spPr>
          <a:xfrm>
            <a:off x="8610600" y="6356350"/>
            <a:ext cx="2743200" cy="365125"/>
          </a:xfrm>
        </p:spPr>
        <p:txBody>
          <a:bodyPr>
            <a:normAutofit/>
          </a:bodyPr>
          <a:lstStyle/>
          <a:p>
            <a:pPr>
              <a:spcAft>
                <a:spcPts val="600"/>
              </a:spcAft>
            </a:pPr>
            <a:fld id="{D5CA4161-6EC3-4748-B7F3-82EA64CE3DD4}" type="slidenum">
              <a:rPr lang="en-US" smtClean="0">
                <a:solidFill>
                  <a:prstClr val="white">
                    <a:alpha val="80000"/>
                  </a:prstClr>
                </a:solidFill>
              </a:rPr>
              <a:pPr>
                <a:spcAft>
                  <a:spcPts val="600"/>
                </a:spcAft>
              </a:pPr>
              <a:t>2</a:t>
            </a:fld>
            <a:endParaRPr lang="en-US">
              <a:solidFill>
                <a:prstClr val="white">
                  <a:alpha val="80000"/>
                </a:prstClr>
              </a:solidFill>
            </a:endParaRPr>
          </a:p>
        </p:txBody>
      </p:sp>
      <p:graphicFrame>
        <p:nvGraphicFramePr>
          <p:cNvPr id="7" name="Content Placeholder 2">
            <a:extLst>
              <a:ext uri="{FF2B5EF4-FFF2-40B4-BE49-F238E27FC236}">
                <a16:creationId xmlns:a16="http://schemas.microsoft.com/office/drawing/2014/main" id="{0C573F1A-8955-4394-8A0D-EE225A0BE833}"/>
              </a:ext>
            </a:extLst>
          </p:cNvPr>
          <p:cNvGraphicFramePr>
            <a:graphicFrameLocks noGrp="1"/>
          </p:cNvGraphicFramePr>
          <p:nvPr>
            <p:ph idx="1"/>
            <p:extLst>
              <p:ext uri="{D42A27DB-BD31-4B8C-83A1-F6EECF244321}">
                <p14:modId xmlns:p14="http://schemas.microsoft.com/office/powerpoint/2010/main" val="3533604337"/>
              </p:ext>
            </p:extLst>
          </p:nvPr>
        </p:nvGraphicFramePr>
        <p:xfrm>
          <a:off x="943276" y="2050181"/>
          <a:ext cx="10410524" cy="412678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1801046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8B3A2D1A-45FC-4F95-B150-1C13EF2F6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39C3C864-C625-4883-B868-9A4C470F4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291" y="3296652"/>
            <a:ext cx="12202113" cy="3561346"/>
          </a:xfrm>
          <a:custGeom>
            <a:avLst/>
            <a:gdLst>
              <a:gd name="connsiteX0" fmla="*/ 0 w 12202113"/>
              <a:gd name="connsiteY0" fmla="*/ 3188466 h 3188466"/>
              <a:gd name="connsiteX1" fmla="*/ 10116 w 12202113"/>
              <a:gd name="connsiteY1" fmla="*/ 2657641 h 3188466"/>
              <a:gd name="connsiteX2" fmla="*/ 10116 w 12202113"/>
              <a:gd name="connsiteY2" fmla="*/ 0 h 3188466"/>
              <a:gd name="connsiteX3" fmla="*/ 12202113 w 12202113"/>
              <a:gd name="connsiteY3" fmla="*/ 0 h 3188466"/>
              <a:gd name="connsiteX4" fmla="*/ 12202113 w 12202113"/>
              <a:gd name="connsiteY4" fmla="*/ 2879832 h 3188466"/>
              <a:gd name="connsiteX5" fmla="*/ 12198167 w 12202113"/>
              <a:gd name="connsiteY5" fmla="*/ 2880360 h 3188466"/>
              <a:gd name="connsiteX6" fmla="*/ 12122128 w 12202113"/>
              <a:gd name="connsiteY6" fmla="*/ 2887194 h 3188466"/>
              <a:gd name="connsiteX7" fmla="*/ 12028868 w 12202113"/>
              <a:gd name="connsiteY7" fmla="*/ 2911786 h 3188466"/>
              <a:gd name="connsiteX8" fmla="*/ 11995238 w 12202113"/>
              <a:gd name="connsiteY8" fmla="*/ 2914090 h 3188466"/>
              <a:gd name="connsiteX9" fmla="*/ 11996460 w 12202113"/>
              <a:gd name="connsiteY9" fmla="*/ 2918442 h 3188466"/>
              <a:gd name="connsiteX10" fmla="*/ 11983968 w 12202113"/>
              <a:gd name="connsiteY10" fmla="*/ 2918762 h 3188466"/>
              <a:gd name="connsiteX11" fmla="*/ 11956084 w 12202113"/>
              <a:gd name="connsiteY11" fmla="*/ 2918868 h 3188466"/>
              <a:gd name="connsiteX12" fmla="*/ 11872586 w 12202113"/>
              <a:gd name="connsiteY12" fmla="*/ 2920076 h 3188466"/>
              <a:gd name="connsiteX13" fmla="*/ 11849804 w 12202113"/>
              <a:gd name="connsiteY13" fmla="*/ 2928420 h 3188466"/>
              <a:gd name="connsiteX14" fmla="*/ 11828254 w 12202113"/>
              <a:gd name="connsiteY14" fmla="*/ 2928551 h 3188466"/>
              <a:gd name="connsiteX15" fmla="*/ 11703277 w 12202113"/>
              <a:gd name="connsiteY15" fmla="*/ 2939735 h 3188466"/>
              <a:gd name="connsiteX16" fmla="*/ 11686094 w 12202113"/>
              <a:gd name="connsiteY16" fmla="*/ 2940570 h 3188466"/>
              <a:gd name="connsiteX17" fmla="*/ 11676788 w 12202113"/>
              <a:gd name="connsiteY17" fmla="*/ 2944321 h 3188466"/>
              <a:gd name="connsiteX18" fmla="*/ 11643464 w 12202113"/>
              <a:gd name="connsiteY18" fmla="*/ 2945066 h 3188466"/>
              <a:gd name="connsiteX19" fmla="*/ 11641922 w 12202113"/>
              <a:gd name="connsiteY19" fmla="*/ 2947200 h 3188466"/>
              <a:gd name="connsiteX20" fmla="*/ 11532386 w 12202113"/>
              <a:gd name="connsiteY20" fmla="*/ 2965529 h 3188466"/>
              <a:gd name="connsiteX21" fmla="*/ 11513619 w 12202113"/>
              <a:gd name="connsiteY21" fmla="*/ 2968556 h 3188466"/>
              <a:gd name="connsiteX22" fmla="*/ 11497404 w 12202113"/>
              <a:gd name="connsiteY22" fmla="*/ 2967639 h 3188466"/>
              <a:gd name="connsiteX23" fmla="*/ 11407630 w 12202113"/>
              <a:gd name="connsiteY23" fmla="*/ 2970255 h 3188466"/>
              <a:gd name="connsiteX24" fmla="*/ 11386276 w 12202113"/>
              <a:gd name="connsiteY24" fmla="*/ 2968648 h 3188466"/>
              <a:gd name="connsiteX25" fmla="*/ 11377296 w 12202113"/>
              <a:gd name="connsiteY25" fmla="*/ 2965257 h 3188466"/>
              <a:gd name="connsiteX26" fmla="*/ 11342536 w 12202113"/>
              <a:gd name="connsiteY26" fmla="*/ 2971666 h 3188466"/>
              <a:gd name="connsiteX27" fmla="*/ 11288902 w 12202113"/>
              <a:gd name="connsiteY27" fmla="*/ 2976058 h 3188466"/>
              <a:gd name="connsiteX28" fmla="*/ 11263411 w 12202113"/>
              <a:gd name="connsiteY28" fmla="*/ 2979228 h 3188466"/>
              <a:gd name="connsiteX29" fmla="*/ 11242843 w 12202113"/>
              <a:gd name="connsiteY29" fmla="*/ 2977303 h 3188466"/>
              <a:gd name="connsiteX30" fmla="*/ 11125798 w 12202113"/>
              <a:gd name="connsiteY30" fmla="*/ 2976816 h 3188466"/>
              <a:gd name="connsiteX31" fmla="*/ 11098884 w 12202113"/>
              <a:gd name="connsiteY31" fmla="*/ 2973758 h 3188466"/>
              <a:gd name="connsiteX32" fmla="*/ 11086128 w 12202113"/>
              <a:gd name="connsiteY32" fmla="*/ 2967663 h 3188466"/>
              <a:gd name="connsiteX33" fmla="*/ 11076132 w 12202113"/>
              <a:gd name="connsiteY33" fmla="*/ 2969836 h 3188466"/>
              <a:gd name="connsiteX34" fmla="*/ 11005337 w 12202113"/>
              <a:gd name="connsiteY34" fmla="*/ 2970053 h 3188466"/>
              <a:gd name="connsiteX35" fmla="*/ 10959154 w 12202113"/>
              <a:gd name="connsiteY35" fmla="*/ 2970750 h 3188466"/>
              <a:gd name="connsiteX36" fmla="*/ 10956347 w 12202113"/>
              <a:gd name="connsiteY36" fmla="*/ 2979118 h 3188466"/>
              <a:gd name="connsiteX37" fmla="*/ 10915223 w 12202113"/>
              <a:gd name="connsiteY37" fmla="*/ 2982099 h 3188466"/>
              <a:gd name="connsiteX38" fmla="*/ 10871398 w 12202113"/>
              <a:gd name="connsiteY38" fmla="*/ 2976728 h 3188466"/>
              <a:gd name="connsiteX39" fmla="*/ 10819743 w 12202113"/>
              <a:gd name="connsiteY39" fmla="*/ 2977481 h 3188466"/>
              <a:gd name="connsiteX40" fmla="*/ 10788834 w 12202113"/>
              <a:gd name="connsiteY40" fmla="*/ 2977840 h 3188466"/>
              <a:gd name="connsiteX41" fmla="*/ 10707711 w 12202113"/>
              <a:gd name="connsiteY41" fmla="*/ 2985644 h 3188466"/>
              <a:gd name="connsiteX42" fmla="*/ 10576086 w 12202113"/>
              <a:gd name="connsiteY42" fmla="*/ 3015319 h 3188466"/>
              <a:gd name="connsiteX43" fmla="*/ 10534761 w 12202113"/>
              <a:gd name="connsiteY43" fmla="*/ 3019524 h 3188466"/>
              <a:gd name="connsiteX44" fmla="*/ 10527537 w 12202113"/>
              <a:gd name="connsiteY44" fmla="*/ 3017814 h 3188466"/>
              <a:gd name="connsiteX45" fmla="*/ 10321799 w 12202113"/>
              <a:gd name="connsiteY45" fmla="*/ 3035635 h 3188466"/>
              <a:gd name="connsiteX46" fmla="*/ 10284989 w 12202113"/>
              <a:gd name="connsiteY46" fmla="*/ 3036679 h 3188466"/>
              <a:gd name="connsiteX47" fmla="*/ 10257423 w 12202113"/>
              <a:gd name="connsiteY47" fmla="*/ 3036027 h 3188466"/>
              <a:gd name="connsiteX48" fmla="*/ 10191450 w 12202113"/>
              <a:gd name="connsiteY48" fmla="*/ 3041963 h 3188466"/>
              <a:gd name="connsiteX49" fmla="*/ 10083845 w 12202113"/>
              <a:gd name="connsiteY49" fmla="*/ 3054978 h 3188466"/>
              <a:gd name="connsiteX50" fmla="*/ 10060611 w 12202113"/>
              <a:gd name="connsiteY50" fmla="*/ 3057035 h 3188466"/>
              <a:gd name="connsiteX51" fmla="*/ 10039363 w 12202113"/>
              <a:gd name="connsiteY51" fmla="*/ 3055961 h 3188466"/>
              <a:gd name="connsiteX52" fmla="*/ 10033322 w 12202113"/>
              <a:gd name="connsiteY52" fmla="*/ 3053238 h 3188466"/>
              <a:gd name="connsiteX53" fmla="*/ 10020337 w 12202113"/>
              <a:gd name="connsiteY53" fmla="*/ 3053912 h 3188466"/>
              <a:gd name="connsiteX54" fmla="*/ 10016616 w 12202113"/>
              <a:gd name="connsiteY54" fmla="*/ 3053498 h 3188466"/>
              <a:gd name="connsiteX55" fmla="*/ 9995549 w 12202113"/>
              <a:gd name="connsiteY55" fmla="*/ 3051719 h 3188466"/>
              <a:gd name="connsiteX56" fmla="*/ 9957212 w 12202113"/>
              <a:gd name="connsiteY56" fmla="*/ 3062663 h 3188466"/>
              <a:gd name="connsiteX57" fmla="*/ 9904584 w 12202113"/>
              <a:gd name="connsiteY57" fmla="*/ 3063999 h 3188466"/>
              <a:gd name="connsiteX58" fmla="*/ 9713857 w 12202113"/>
              <a:gd name="connsiteY58" fmla="*/ 3087955 h 3188466"/>
              <a:gd name="connsiteX59" fmla="*/ 9678879 w 12202113"/>
              <a:gd name="connsiteY59" fmla="*/ 3079676 h 3188466"/>
              <a:gd name="connsiteX60" fmla="*/ 9598760 w 12202113"/>
              <a:gd name="connsiteY60" fmla="*/ 3085228 h 3188466"/>
              <a:gd name="connsiteX61" fmla="*/ 9488796 w 12202113"/>
              <a:gd name="connsiteY61" fmla="*/ 3115384 h 3188466"/>
              <a:gd name="connsiteX62" fmla="*/ 9341972 w 12202113"/>
              <a:gd name="connsiteY62" fmla="*/ 3126583 h 3188466"/>
              <a:gd name="connsiteX63" fmla="*/ 9333795 w 12202113"/>
              <a:gd name="connsiteY63" fmla="*/ 3132083 h 3188466"/>
              <a:gd name="connsiteX64" fmla="*/ 9321736 w 12202113"/>
              <a:gd name="connsiteY64" fmla="*/ 3135834 h 3188466"/>
              <a:gd name="connsiteX65" fmla="*/ 9319405 w 12202113"/>
              <a:gd name="connsiteY65" fmla="*/ 3135561 h 3188466"/>
              <a:gd name="connsiteX66" fmla="*/ 9302847 w 12202113"/>
              <a:gd name="connsiteY66" fmla="*/ 3137746 h 3188466"/>
              <a:gd name="connsiteX67" fmla="*/ 9300930 w 12202113"/>
              <a:gd name="connsiteY67" fmla="*/ 3139687 h 3188466"/>
              <a:gd name="connsiteX68" fmla="*/ 9290106 w 12202113"/>
              <a:gd name="connsiteY68" fmla="*/ 3141645 h 3188466"/>
              <a:gd name="connsiteX69" fmla="*/ 9270220 w 12202113"/>
              <a:gd name="connsiteY69" fmla="*/ 3146737 h 3188466"/>
              <a:gd name="connsiteX70" fmla="*/ 9265150 w 12202113"/>
              <a:gd name="connsiteY70" fmla="*/ 3146531 h 3188466"/>
              <a:gd name="connsiteX71" fmla="*/ 9233057 w 12202113"/>
              <a:gd name="connsiteY71" fmla="*/ 3152408 h 3188466"/>
              <a:gd name="connsiteX72" fmla="*/ 9231974 w 12202113"/>
              <a:gd name="connsiteY72" fmla="*/ 3151938 h 3188466"/>
              <a:gd name="connsiteX73" fmla="*/ 9220130 w 12202113"/>
              <a:gd name="connsiteY73" fmla="*/ 3151189 h 3188466"/>
              <a:gd name="connsiteX74" fmla="*/ 9198955 w 12202113"/>
              <a:gd name="connsiteY74" fmla="*/ 3151015 h 3188466"/>
              <a:gd name="connsiteX75" fmla="*/ 9142196 w 12202113"/>
              <a:gd name="connsiteY75" fmla="*/ 3143802 h 3188466"/>
              <a:gd name="connsiteX76" fmla="*/ 9108665 w 12202113"/>
              <a:gd name="connsiteY76" fmla="*/ 3149868 h 3188466"/>
              <a:gd name="connsiteX77" fmla="*/ 9014086 w 12202113"/>
              <a:gd name="connsiteY77" fmla="*/ 3150791 h 3188466"/>
              <a:gd name="connsiteX78" fmla="*/ 8915037 w 12202113"/>
              <a:gd name="connsiteY78" fmla="*/ 3140020 h 3188466"/>
              <a:gd name="connsiteX79" fmla="*/ 8815667 w 12202113"/>
              <a:gd name="connsiteY79" fmla="*/ 3138606 h 3188466"/>
              <a:gd name="connsiteX80" fmla="*/ 8779688 w 12202113"/>
              <a:gd name="connsiteY80" fmla="*/ 3138895 h 3188466"/>
              <a:gd name="connsiteX81" fmla="*/ 8715556 w 12202113"/>
              <a:gd name="connsiteY81" fmla="*/ 3135878 h 3188466"/>
              <a:gd name="connsiteX82" fmla="*/ 8686183 w 12202113"/>
              <a:gd name="connsiteY82" fmla="*/ 3132307 h 3188466"/>
              <a:gd name="connsiteX83" fmla="*/ 8684895 w 12202113"/>
              <a:gd name="connsiteY83" fmla="*/ 3132527 h 3188466"/>
              <a:gd name="connsiteX84" fmla="*/ 8682270 w 12202113"/>
              <a:gd name="connsiteY84" fmla="*/ 3130989 h 3188466"/>
              <a:gd name="connsiteX85" fmla="*/ 8676836 w 12202113"/>
              <a:gd name="connsiteY85" fmla="*/ 3130278 h 3188466"/>
              <a:gd name="connsiteX86" fmla="*/ 8662002 w 12202113"/>
              <a:gd name="connsiteY86" fmla="*/ 3130735 h 3188466"/>
              <a:gd name="connsiteX87" fmla="*/ 8656423 w 12202113"/>
              <a:gd name="connsiteY87" fmla="*/ 3131304 h 3188466"/>
              <a:gd name="connsiteX88" fmla="*/ 8648261 w 12202113"/>
              <a:gd name="connsiteY88" fmla="*/ 3131294 h 3188466"/>
              <a:gd name="connsiteX89" fmla="*/ 8648057 w 12202113"/>
              <a:gd name="connsiteY89" fmla="*/ 3131167 h 3188466"/>
              <a:gd name="connsiteX90" fmla="*/ 8640412 w 12202113"/>
              <a:gd name="connsiteY90" fmla="*/ 3131403 h 3188466"/>
              <a:gd name="connsiteX91" fmla="*/ 8603003 w 12202113"/>
              <a:gd name="connsiteY91" fmla="*/ 3134155 h 3188466"/>
              <a:gd name="connsiteX92" fmla="*/ 8553571 w 12202113"/>
              <a:gd name="connsiteY92" fmla="*/ 3122125 h 3188466"/>
              <a:gd name="connsiteX93" fmla="*/ 8533128 w 12202113"/>
              <a:gd name="connsiteY93" fmla="*/ 3120039 h 3188466"/>
              <a:gd name="connsiteX94" fmla="*/ 8522209 w 12202113"/>
              <a:gd name="connsiteY94" fmla="*/ 3118252 h 3188466"/>
              <a:gd name="connsiteX95" fmla="*/ 8521532 w 12202113"/>
              <a:gd name="connsiteY95" fmla="*/ 3117705 h 3188466"/>
              <a:gd name="connsiteX96" fmla="*/ 8485667 w 12202113"/>
              <a:gd name="connsiteY96" fmla="*/ 3120406 h 3188466"/>
              <a:gd name="connsiteX97" fmla="*/ 8480905 w 12202113"/>
              <a:gd name="connsiteY97" fmla="*/ 3119749 h 3188466"/>
              <a:gd name="connsiteX98" fmla="*/ 8457530 w 12202113"/>
              <a:gd name="connsiteY98" fmla="*/ 3122810 h 3188466"/>
              <a:gd name="connsiteX99" fmla="*/ 8445451 w 12202113"/>
              <a:gd name="connsiteY99" fmla="*/ 3123697 h 3188466"/>
              <a:gd name="connsiteX100" fmla="*/ 8442039 w 12202113"/>
              <a:gd name="connsiteY100" fmla="*/ 3125378 h 3188466"/>
              <a:gd name="connsiteX101" fmla="*/ 8424215 w 12202113"/>
              <a:gd name="connsiteY101" fmla="*/ 3125963 h 3188466"/>
              <a:gd name="connsiteX102" fmla="*/ 8422165 w 12202113"/>
              <a:gd name="connsiteY102" fmla="*/ 3125491 h 3188466"/>
              <a:gd name="connsiteX103" fmla="*/ 8407465 w 12202113"/>
              <a:gd name="connsiteY103" fmla="*/ 3127979 h 3188466"/>
              <a:gd name="connsiteX104" fmla="*/ 8395146 w 12202113"/>
              <a:gd name="connsiteY104" fmla="*/ 3132488 h 3188466"/>
              <a:gd name="connsiteX105" fmla="*/ 8243538 w 12202113"/>
              <a:gd name="connsiteY105" fmla="*/ 3129873 h 3188466"/>
              <a:gd name="connsiteX106" fmla="*/ 8112685 w 12202113"/>
              <a:gd name="connsiteY106" fmla="*/ 3148698 h 3188466"/>
              <a:gd name="connsiteX107" fmla="*/ 8026741 w 12202113"/>
              <a:gd name="connsiteY107" fmla="*/ 3154015 h 3188466"/>
              <a:gd name="connsiteX108" fmla="*/ 8030400 w 12202113"/>
              <a:gd name="connsiteY108" fmla="*/ 3146736 h 3188466"/>
              <a:gd name="connsiteX109" fmla="*/ 8002987 w 12202113"/>
              <a:gd name="connsiteY109" fmla="*/ 3135663 h 3188466"/>
              <a:gd name="connsiteX110" fmla="*/ 7798568 w 12202113"/>
              <a:gd name="connsiteY110" fmla="*/ 3141249 h 3188466"/>
              <a:gd name="connsiteX111" fmla="*/ 7746353 w 12202113"/>
              <a:gd name="connsiteY111" fmla="*/ 3137755 h 3188466"/>
              <a:gd name="connsiteX112" fmla="*/ 7700395 w 12202113"/>
              <a:gd name="connsiteY112" fmla="*/ 3144729 h 3188466"/>
              <a:gd name="connsiteX113" fmla="*/ 7681335 w 12202113"/>
              <a:gd name="connsiteY113" fmla="*/ 3141120 h 3188466"/>
              <a:gd name="connsiteX114" fmla="*/ 7678044 w 12202113"/>
              <a:gd name="connsiteY114" fmla="*/ 3140387 h 3188466"/>
              <a:gd name="connsiteX115" fmla="*/ 7664890 w 12202113"/>
              <a:gd name="connsiteY115" fmla="*/ 3139855 h 3188466"/>
              <a:gd name="connsiteX116" fmla="*/ 7661183 w 12202113"/>
              <a:gd name="connsiteY116" fmla="*/ 3136706 h 3188466"/>
              <a:gd name="connsiteX117" fmla="*/ 7641383 w 12202113"/>
              <a:gd name="connsiteY117" fmla="*/ 3133755 h 3188466"/>
              <a:gd name="connsiteX118" fmla="*/ 7617169 w 12202113"/>
              <a:gd name="connsiteY118" fmla="*/ 3133614 h 3188466"/>
              <a:gd name="connsiteX119" fmla="*/ 7531143 w 12202113"/>
              <a:gd name="connsiteY119" fmla="*/ 3132781 h 3188466"/>
              <a:gd name="connsiteX120" fmla="*/ 7517113 w 12202113"/>
              <a:gd name="connsiteY120" fmla="*/ 3134483 h 3188466"/>
              <a:gd name="connsiteX121" fmla="*/ 7471320 w 12202113"/>
              <a:gd name="connsiteY121" fmla="*/ 3131645 h 3188466"/>
              <a:gd name="connsiteX122" fmla="*/ 7430512 w 12202113"/>
              <a:gd name="connsiteY122" fmla="*/ 3131007 h 3188466"/>
              <a:gd name="connsiteX123" fmla="*/ 7404071 w 12202113"/>
              <a:gd name="connsiteY123" fmla="*/ 3132361 h 3188466"/>
              <a:gd name="connsiteX124" fmla="*/ 7397140 w 12202113"/>
              <a:gd name="connsiteY124" fmla="*/ 3131239 h 3188466"/>
              <a:gd name="connsiteX125" fmla="*/ 7370514 w 12202113"/>
              <a:gd name="connsiteY125" fmla="*/ 3130516 h 3188466"/>
              <a:gd name="connsiteX126" fmla="*/ 7356953 w 12202113"/>
              <a:gd name="connsiteY126" fmla="*/ 3132179 h 3188466"/>
              <a:gd name="connsiteX127" fmla="*/ 7343567 w 12202113"/>
              <a:gd name="connsiteY127" fmla="*/ 3128350 h 3188466"/>
              <a:gd name="connsiteX128" fmla="*/ 7340295 w 12202113"/>
              <a:gd name="connsiteY128" fmla="*/ 3125545 h 3188466"/>
              <a:gd name="connsiteX129" fmla="*/ 7321348 w 12202113"/>
              <a:gd name="connsiteY129" fmla="*/ 3126804 h 3188466"/>
              <a:gd name="connsiteX130" fmla="*/ 7305815 w 12202113"/>
              <a:gd name="connsiteY130" fmla="*/ 3124063 h 3188466"/>
              <a:gd name="connsiteX131" fmla="*/ 7292274 w 12202113"/>
              <a:gd name="connsiteY131" fmla="*/ 3125855 h 3188466"/>
              <a:gd name="connsiteX132" fmla="*/ 7286654 w 12202113"/>
              <a:gd name="connsiteY132" fmla="*/ 3125451 h 3188466"/>
              <a:gd name="connsiteX133" fmla="*/ 7272685 w 12202113"/>
              <a:gd name="connsiteY133" fmla="*/ 3124094 h 3188466"/>
              <a:gd name="connsiteX134" fmla="*/ 7248584 w 12202113"/>
              <a:gd name="connsiteY134" fmla="*/ 3121080 h 3188466"/>
              <a:gd name="connsiteX135" fmla="*/ 7241065 w 12202113"/>
              <a:gd name="connsiteY135" fmla="*/ 3120661 h 3188466"/>
              <a:gd name="connsiteX136" fmla="*/ 7224696 w 12202113"/>
              <a:gd name="connsiteY136" fmla="*/ 3116051 h 3188466"/>
              <a:gd name="connsiteX137" fmla="*/ 7193009 w 12202113"/>
              <a:gd name="connsiteY137" fmla="*/ 3112108 h 3188466"/>
              <a:gd name="connsiteX138" fmla="*/ 7137220 w 12202113"/>
              <a:gd name="connsiteY138" fmla="*/ 3098354 h 3188466"/>
              <a:gd name="connsiteX139" fmla="*/ 7104427 w 12202113"/>
              <a:gd name="connsiteY139" fmla="*/ 3091790 h 3188466"/>
              <a:gd name="connsiteX140" fmla="*/ 7082240 w 12202113"/>
              <a:gd name="connsiteY140" fmla="*/ 3085740 h 3188466"/>
              <a:gd name="connsiteX141" fmla="*/ 7016754 w 12202113"/>
              <a:gd name="connsiteY141" fmla="*/ 3077196 h 3188466"/>
              <a:gd name="connsiteX142" fmla="*/ 6904436 w 12202113"/>
              <a:gd name="connsiteY142" fmla="*/ 3065900 h 3188466"/>
              <a:gd name="connsiteX143" fmla="*/ 6881434 w 12202113"/>
              <a:gd name="connsiteY143" fmla="*/ 3062865 h 3188466"/>
              <a:gd name="connsiteX144" fmla="*/ 6865273 w 12202113"/>
              <a:gd name="connsiteY144" fmla="*/ 3057749 h 3188466"/>
              <a:gd name="connsiteX145" fmla="*/ 6864671 w 12202113"/>
              <a:gd name="connsiteY145" fmla="*/ 3054378 h 3188466"/>
              <a:gd name="connsiteX146" fmla="*/ 6852599 w 12202113"/>
              <a:gd name="connsiteY146" fmla="*/ 3052306 h 3188466"/>
              <a:gd name="connsiteX147" fmla="*/ 6850143 w 12202113"/>
              <a:gd name="connsiteY147" fmla="*/ 3051232 h 3188466"/>
              <a:gd name="connsiteX148" fmla="*/ 6835301 w 12202113"/>
              <a:gd name="connsiteY148" fmla="*/ 3045593 h 3188466"/>
              <a:gd name="connsiteX149" fmla="*/ 6784871 w 12202113"/>
              <a:gd name="connsiteY149" fmla="*/ 3046562 h 3188466"/>
              <a:gd name="connsiteX150" fmla="*/ 6738245 w 12202113"/>
              <a:gd name="connsiteY150" fmla="*/ 3037055 h 3188466"/>
              <a:gd name="connsiteX151" fmla="*/ 6537703 w 12202113"/>
              <a:gd name="connsiteY151" fmla="*/ 3017736 h 3188466"/>
              <a:gd name="connsiteX152" fmla="*/ 6521858 w 12202113"/>
              <a:gd name="connsiteY152" fmla="*/ 3004158 h 3188466"/>
              <a:gd name="connsiteX153" fmla="*/ 6445069 w 12202113"/>
              <a:gd name="connsiteY153" fmla="*/ 2992470 h 3188466"/>
              <a:gd name="connsiteX154" fmla="*/ 6302447 w 12202113"/>
              <a:gd name="connsiteY154" fmla="*/ 2994274 h 3188466"/>
              <a:gd name="connsiteX155" fmla="*/ 6160029 w 12202113"/>
              <a:gd name="connsiteY155" fmla="*/ 2973666 h 3188466"/>
              <a:gd name="connsiteX156" fmla="*/ 6144046 w 12202113"/>
              <a:gd name="connsiteY156" fmla="*/ 2976380 h 3188466"/>
              <a:gd name="connsiteX157" fmla="*/ 6127670 w 12202113"/>
              <a:gd name="connsiteY157" fmla="*/ 2976929 h 3188466"/>
              <a:gd name="connsiteX158" fmla="*/ 6126155 w 12202113"/>
              <a:gd name="connsiteY158" fmla="*/ 2976245 h 3188466"/>
              <a:gd name="connsiteX159" fmla="*/ 6108575 w 12202113"/>
              <a:gd name="connsiteY159" fmla="*/ 2974651 h 3188466"/>
              <a:gd name="connsiteX160" fmla="*/ 6103746 w 12202113"/>
              <a:gd name="connsiteY160" fmla="*/ 2975803 h 3188466"/>
              <a:gd name="connsiteX161" fmla="*/ 6091377 w 12202113"/>
              <a:gd name="connsiteY161" fmla="*/ 2975180 h 3188466"/>
              <a:gd name="connsiteX162" fmla="*/ 6066183 w 12202113"/>
              <a:gd name="connsiteY162" fmla="*/ 2975222 h 3188466"/>
              <a:gd name="connsiteX163" fmla="*/ 6063287 w 12202113"/>
              <a:gd name="connsiteY163" fmla="*/ 2974353 h 3188466"/>
              <a:gd name="connsiteX164" fmla="*/ 6054813 w 12202113"/>
              <a:gd name="connsiteY164" fmla="*/ 2974911 h 3188466"/>
              <a:gd name="connsiteX165" fmla="*/ 6050809 w 12202113"/>
              <a:gd name="connsiteY165" fmla="*/ 2973985 h 3188466"/>
              <a:gd name="connsiteX166" fmla="*/ 6013979 w 12202113"/>
              <a:gd name="connsiteY166" fmla="*/ 2974553 h 3188466"/>
              <a:gd name="connsiteX167" fmla="*/ 6013800 w 12202113"/>
              <a:gd name="connsiteY167" fmla="*/ 2973973 h 3188466"/>
              <a:gd name="connsiteX168" fmla="*/ 6004866 w 12202113"/>
              <a:gd name="connsiteY168" fmla="*/ 2971570 h 3188466"/>
              <a:gd name="connsiteX169" fmla="*/ 5987036 w 12202113"/>
              <a:gd name="connsiteY169" fmla="*/ 2968315 h 3188466"/>
              <a:gd name="connsiteX170" fmla="*/ 5950027 w 12202113"/>
              <a:gd name="connsiteY170" fmla="*/ 2953546 h 3188466"/>
              <a:gd name="connsiteX171" fmla="*/ 5911668 w 12202113"/>
              <a:gd name="connsiteY171" fmla="*/ 2954074 h 3188466"/>
              <a:gd name="connsiteX172" fmla="*/ 5904110 w 12202113"/>
              <a:gd name="connsiteY172" fmla="*/ 2953861 h 3188466"/>
              <a:gd name="connsiteX173" fmla="*/ 5904026 w 12202113"/>
              <a:gd name="connsiteY173" fmla="*/ 2953724 h 3188466"/>
              <a:gd name="connsiteX174" fmla="*/ 5896189 w 12202113"/>
              <a:gd name="connsiteY174" fmla="*/ 2953236 h 3188466"/>
              <a:gd name="connsiteX175" fmla="*/ 5890331 w 12202113"/>
              <a:gd name="connsiteY175" fmla="*/ 2953471 h 3188466"/>
              <a:gd name="connsiteX176" fmla="*/ 5875672 w 12202113"/>
              <a:gd name="connsiteY176" fmla="*/ 2953056 h 3188466"/>
              <a:gd name="connsiteX177" fmla="*/ 5871070 w 12202113"/>
              <a:gd name="connsiteY177" fmla="*/ 2952035 h 3188466"/>
              <a:gd name="connsiteX178" fmla="*/ 5869888 w 12202113"/>
              <a:gd name="connsiteY178" fmla="*/ 2950364 h 3188466"/>
              <a:gd name="connsiteX179" fmla="*/ 5868461 w 12202113"/>
              <a:gd name="connsiteY179" fmla="*/ 2950506 h 3188466"/>
              <a:gd name="connsiteX180" fmla="*/ 5843343 w 12202113"/>
              <a:gd name="connsiteY180" fmla="*/ 2945262 h 3188466"/>
              <a:gd name="connsiteX181" fmla="*/ 5784331 w 12202113"/>
              <a:gd name="connsiteY181" fmla="*/ 2938531 h 3188466"/>
              <a:gd name="connsiteX182" fmla="*/ 5749498 w 12202113"/>
              <a:gd name="connsiteY182" fmla="*/ 2936713 h 3188466"/>
              <a:gd name="connsiteX183" fmla="*/ 5655214 w 12202113"/>
              <a:gd name="connsiteY183" fmla="*/ 2929503 h 3188466"/>
              <a:gd name="connsiteX184" fmla="*/ 5561446 w 12202113"/>
              <a:gd name="connsiteY184" fmla="*/ 2920575 h 3188466"/>
              <a:gd name="connsiteX185" fmla="*/ 5519456 w 12202113"/>
              <a:gd name="connsiteY185" fmla="*/ 2906631 h 3188466"/>
              <a:gd name="connsiteX186" fmla="*/ 5514099 w 12202113"/>
              <a:gd name="connsiteY186" fmla="*/ 2906097 h 3188466"/>
              <a:gd name="connsiteX187" fmla="*/ 5499273 w 12202113"/>
              <a:gd name="connsiteY187" fmla="*/ 2907057 h 3188466"/>
              <a:gd name="connsiteX188" fmla="*/ 5493664 w 12202113"/>
              <a:gd name="connsiteY188" fmla="*/ 2907817 h 3188466"/>
              <a:gd name="connsiteX189" fmla="*/ 5485530 w 12202113"/>
              <a:gd name="connsiteY189" fmla="*/ 2908080 h 3188466"/>
              <a:gd name="connsiteX190" fmla="*/ 5485337 w 12202113"/>
              <a:gd name="connsiteY190" fmla="*/ 2907959 h 3188466"/>
              <a:gd name="connsiteX191" fmla="*/ 5477696 w 12202113"/>
              <a:gd name="connsiteY191" fmla="*/ 2908455 h 3188466"/>
              <a:gd name="connsiteX192" fmla="*/ 5440170 w 12202113"/>
              <a:gd name="connsiteY192" fmla="*/ 2912482 h 3188466"/>
              <a:gd name="connsiteX193" fmla="*/ 5391911 w 12202113"/>
              <a:gd name="connsiteY193" fmla="*/ 2902040 h 3188466"/>
              <a:gd name="connsiteX194" fmla="*/ 5371708 w 12202113"/>
              <a:gd name="connsiteY194" fmla="*/ 2900629 h 3188466"/>
              <a:gd name="connsiteX195" fmla="*/ 5360976 w 12202113"/>
              <a:gd name="connsiteY195" fmla="*/ 2899197 h 3188466"/>
              <a:gd name="connsiteX196" fmla="*/ 5360345 w 12202113"/>
              <a:gd name="connsiteY196" fmla="*/ 2898671 h 3188466"/>
              <a:gd name="connsiteX197" fmla="*/ 5324367 w 12202113"/>
              <a:gd name="connsiteY197" fmla="*/ 2902593 h 3188466"/>
              <a:gd name="connsiteX198" fmla="*/ 5319673 w 12202113"/>
              <a:gd name="connsiteY198" fmla="*/ 2902094 h 3188466"/>
              <a:gd name="connsiteX199" fmla="*/ 5296114 w 12202113"/>
              <a:gd name="connsiteY199" fmla="*/ 2905958 h 3188466"/>
              <a:gd name="connsiteX200" fmla="*/ 5283999 w 12202113"/>
              <a:gd name="connsiteY200" fmla="*/ 2907258 h 3188466"/>
              <a:gd name="connsiteX201" fmla="*/ 5280460 w 12202113"/>
              <a:gd name="connsiteY201" fmla="*/ 2909063 h 3188466"/>
              <a:gd name="connsiteX202" fmla="*/ 5262637 w 12202113"/>
              <a:gd name="connsiteY202" fmla="*/ 2910250 h 3188466"/>
              <a:gd name="connsiteX203" fmla="*/ 5260635 w 12202113"/>
              <a:gd name="connsiteY203" fmla="*/ 2909845 h 3188466"/>
              <a:gd name="connsiteX204" fmla="*/ 5245770 w 12202113"/>
              <a:gd name="connsiteY204" fmla="*/ 2912842 h 3188466"/>
              <a:gd name="connsiteX205" fmla="*/ 5233108 w 12202113"/>
              <a:gd name="connsiteY205" fmla="*/ 2917794 h 3188466"/>
              <a:gd name="connsiteX206" fmla="*/ 5082201 w 12202113"/>
              <a:gd name="connsiteY206" fmla="*/ 2920260 h 3188466"/>
              <a:gd name="connsiteX207" fmla="*/ 4939211 w 12202113"/>
              <a:gd name="connsiteY207" fmla="*/ 2931760 h 3188466"/>
              <a:gd name="connsiteX208" fmla="*/ 4794309 w 12202113"/>
              <a:gd name="connsiteY208" fmla="*/ 2937227 h 3188466"/>
              <a:gd name="connsiteX209" fmla="*/ 4637676 w 12202113"/>
              <a:gd name="connsiteY209" fmla="*/ 2946666 h 3188466"/>
              <a:gd name="connsiteX210" fmla="*/ 4585922 w 12202113"/>
              <a:gd name="connsiteY210" fmla="*/ 2944906 h 3188466"/>
              <a:gd name="connsiteX211" fmla="*/ 4539516 w 12202113"/>
              <a:gd name="connsiteY211" fmla="*/ 2953466 h 3188466"/>
              <a:gd name="connsiteX212" fmla="*/ 4520819 w 12202113"/>
              <a:gd name="connsiteY212" fmla="*/ 2950477 h 3188466"/>
              <a:gd name="connsiteX213" fmla="*/ 4517604 w 12202113"/>
              <a:gd name="connsiteY213" fmla="*/ 2949852 h 3188466"/>
              <a:gd name="connsiteX214" fmla="*/ 4504537 w 12202113"/>
              <a:gd name="connsiteY214" fmla="*/ 2949759 h 3188466"/>
              <a:gd name="connsiteX215" fmla="*/ 4501104 w 12202113"/>
              <a:gd name="connsiteY215" fmla="*/ 2946715 h 3188466"/>
              <a:gd name="connsiteX216" fmla="*/ 4342695 w 12202113"/>
              <a:gd name="connsiteY216" fmla="*/ 2951638 h 3188466"/>
              <a:gd name="connsiteX217" fmla="*/ 4274096 w 12202113"/>
              <a:gd name="connsiteY217" fmla="*/ 2953640 h 3188466"/>
              <a:gd name="connsiteX218" fmla="*/ 4248170 w 12202113"/>
              <a:gd name="connsiteY218" fmla="*/ 2951384 h 3188466"/>
              <a:gd name="connsiteX219" fmla="*/ 4147924 w 12202113"/>
              <a:gd name="connsiteY219" fmla="*/ 2945945 h 3188466"/>
              <a:gd name="connsiteX220" fmla="*/ 4061825 w 12202113"/>
              <a:gd name="connsiteY220" fmla="*/ 2944206 h 3188466"/>
              <a:gd name="connsiteX221" fmla="*/ 3998557 w 12202113"/>
              <a:gd name="connsiteY221" fmla="*/ 2955821 h 3188466"/>
              <a:gd name="connsiteX222" fmla="*/ 3993107 w 12202113"/>
              <a:gd name="connsiteY222" fmla="*/ 2953708 h 3188466"/>
              <a:gd name="connsiteX223" fmla="*/ 3949713 w 12202113"/>
              <a:gd name="connsiteY223" fmla="*/ 2955441 h 3188466"/>
              <a:gd name="connsiteX224" fmla="*/ 3797284 w 12202113"/>
              <a:gd name="connsiteY224" fmla="*/ 2977037 h 3188466"/>
              <a:gd name="connsiteX225" fmla="*/ 3712498 w 12202113"/>
              <a:gd name="connsiteY225" fmla="*/ 2979996 h 3188466"/>
              <a:gd name="connsiteX226" fmla="*/ 3682471 w 12202113"/>
              <a:gd name="connsiteY226" fmla="*/ 2978543 h 3188466"/>
              <a:gd name="connsiteX227" fmla="*/ 3632163 w 12202113"/>
              <a:gd name="connsiteY227" fmla="*/ 2976264 h 3188466"/>
              <a:gd name="connsiteX228" fmla="*/ 3594728 w 12202113"/>
              <a:gd name="connsiteY228" fmla="*/ 2968398 h 3188466"/>
              <a:gd name="connsiteX229" fmla="*/ 3552594 w 12202113"/>
              <a:gd name="connsiteY229" fmla="*/ 2968934 h 3188466"/>
              <a:gd name="connsiteX230" fmla="*/ 3542589 w 12202113"/>
              <a:gd name="connsiteY230" fmla="*/ 2977031 h 3188466"/>
              <a:gd name="connsiteX231" fmla="*/ 3497591 w 12202113"/>
              <a:gd name="connsiteY231" fmla="*/ 2975018 h 3188466"/>
              <a:gd name="connsiteX232" fmla="*/ 3429352 w 12202113"/>
              <a:gd name="connsiteY232" fmla="*/ 2971090 h 3188466"/>
              <a:gd name="connsiteX233" fmla="*/ 3389938 w 12202113"/>
              <a:gd name="connsiteY233" fmla="*/ 2970884 h 3188466"/>
              <a:gd name="connsiteX234" fmla="*/ 3282344 w 12202113"/>
              <a:gd name="connsiteY234" fmla="*/ 2968084 h 3188466"/>
              <a:gd name="connsiteX235" fmla="*/ 3174624 w 12202113"/>
              <a:gd name="connsiteY235" fmla="*/ 2963576 h 3188466"/>
              <a:gd name="connsiteX236" fmla="*/ 3111077 w 12202113"/>
              <a:gd name="connsiteY236" fmla="*/ 2951285 h 3188466"/>
              <a:gd name="connsiteX237" fmla="*/ 3022501 w 12202113"/>
              <a:gd name="connsiteY237" fmla="*/ 2948619 h 3188466"/>
              <a:gd name="connsiteX238" fmla="*/ 3007714 w 12202113"/>
              <a:gd name="connsiteY238" fmla="*/ 2946762 h 3188466"/>
              <a:gd name="connsiteX239" fmla="*/ 2903098 w 12202113"/>
              <a:gd name="connsiteY239" fmla="*/ 2940576 h 3188466"/>
              <a:gd name="connsiteX240" fmla="*/ 2781591 w 12202113"/>
              <a:gd name="connsiteY240" fmla="*/ 2946394 h 3188466"/>
              <a:gd name="connsiteX241" fmla="*/ 2627942 w 12202113"/>
              <a:gd name="connsiteY241" fmla="*/ 2919996 h 3188466"/>
              <a:gd name="connsiteX242" fmla="*/ 2354959 w 12202113"/>
              <a:gd name="connsiteY242" fmla="*/ 2882080 h 3188466"/>
              <a:gd name="connsiteX243" fmla="*/ 2063184 w 12202113"/>
              <a:gd name="connsiteY243" fmla="*/ 2879109 h 3188466"/>
              <a:gd name="connsiteX244" fmla="*/ 1986946 w 12202113"/>
              <a:gd name="connsiteY244" fmla="*/ 2887619 h 3188466"/>
              <a:gd name="connsiteX245" fmla="*/ 1763479 w 12202113"/>
              <a:gd name="connsiteY245" fmla="*/ 2909077 h 3188466"/>
              <a:gd name="connsiteX246" fmla="*/ 1537980 w 12202113"/>
              <a:gd name="connsiteY246" fmla="*/ 2960398 h 3188466"/>
              <a:gd name="connsiteX247" fmla="*/ 1395229 w 12202113"/>
              <a:gd name="connsiteY247" fmla="*/ 2975625 h 3188466"/>
              <a:gd name="connsiteX248" fmla="*/ 1327834 w 12202113"/>
              <a:gd name="connsiteY248" fmla="*/ 2989485 h 3188466"/>
              <a:gd name="connsiteX249" fmla="*/ 1280757 w 12202113"/>
              <a:gd name="connsiteY249" fmla="*/ 2992959 h 3188466"/>
              <a:gd name="connsiteX250" fmla="*/ 1252582 w 12202113"/>
              <a:gd name="connsiteY250" fmla="*/ 2995877 h 3188466"/>
              <a:gd name="connsiteX251" fmla="*/ 1204670 w 12202113"/>
              <a:gd name="connsiteY251" fmla="*/ 3014826 h 3188466"/>
              <a:gd name="connsiteX252" fmla="*/ 1020457 w 12202113"/>
              <a:gd name="connsiteY252" fmla="*/ 3031603 h 3188466"/>
              <a:gd name="connsiteX253" fmla="*/ 843248 w 12202113"/>
              <a:gd name="connsiteY253" fmla="*/ 3026954 h 3188466"/>
              <a:gd name="connsiteX254" fmla="*/ 583517 w 12202113"/>
              <a:gd name="connsiteY254" fmla="*/ 3089095 h 3188466"/>
              <a:gd name="connsiteX255" fmla="*/ 556836 w 12202113"/>
              <a:gd name="connsiteY255" fmla="*/ 3094374 h 3188466"/>
              <a:gd name="connsiteX256" fmla="*/ 412089 w 12202113"/>
              <a:gd name="connsiteY256" fmla="*/ 3121334 h 3188466"/>
              <a:gd name="connsiteX257" fmla="*/ 83929 w 12202113"/>
              <a:gd name="connsiteY257" fmla="*/ 3150566 h 3188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12202113" h="3188466">
                <a:moveTo>
                  <a:pt x="0" y="3188466"/>
                </a:moveTo>
                <a:lnTo>
                  <a:pt x="10116" y="2657641"/>
                </a:lnTo>
                <a:lnTo>
                  <a:pt x="10116" y="0"/>
                </a:lnTo>
                <a:lnTo>
                  <a:pt x="12202113" y="0"/>
                </a:lnTo>
                <a:lnTo>
                  <a:pt x="12202113" y="2879832"/>
                </a:lnTo>
                <a:lnTo>
                  <a:pt x="12198167" y="2880360"/>
                </a:lnTo>
                <a:cubicBezTo>
                  <a:pt x="12163116" y="2884349"/>
                  <a:pt x="12143771" y="2884544"/>
                  <a:pt x="12122128" y="2887194"/>
                </a:cubicBezTo>
                <a:cubicBezTo>
                  <a:pt x="12087086" y="2893347"/>
                  <a:pt x="12050015" y="2907304"/>
                  <a:pt x="12028868" y="2911786"/>
                </a:cubicBezTo>
                <a:lnTo>
                  <a:pt x="11995238" y="2914090"/>
                </a:lnTo>
                <a:lnTo>
                  <a:pt x="11996460" y="2918442"/>
                </a:lnTo>
                <a:lnTo>
                  <a:pt x="11983968" y="2918762"/>
                </a:lnTo>
                <a:lnTo>
                  <a:pt x="11956084" y="2918868"/>
                </a:lnTo>
                <a:cubicBezTo>
                  <a:pt x="11938684" y="2919526"/>
                  <a:pt x="11890300" y="2918483"/>
                  <a:pt x="11872586" y="2920076"/>
                </a:cubicBezTo>
                <a:cubicBezTo>
                  <a:pt x="11867476" y="2924717"/>
                  <a:pt x="11859589" y="2927247"/>
                  <a:pt x="11849804" y="2928420"/>
                </a:cubicBezTo>
                <a:lnTo>
                  <a:pt x="11828254" y="2928551"/>
                </a:lnTo>
                <a:lnTo>
                  <a:pt x="11703277" y="2939735"/>
                </a:lnTo>
                <a:lnTo>
                  <a:pt x="11686094" y="2940570"/>
                </a:lnTo>
                <a:lnTo>
                  <a:pt x="11676788" y="2944321"/>
                </a:lnTo>
                <a:cubicBezTo>
                  <a:pt x="11669684" y="2945069"/>
                  <a:pt x="11649276" y="2944585"/>
                  <a:pt x="11643464" y="2945066"/>
                </a:cubicBezTo>
                <a:lnTo>
                  <a:pt x="11641922" y="2947200"/>
                </a:lnTo>
                <a:cubicBezTo>
                  <a:pt x="11623408" y="2950611"/>
                  <a:pt x="11553770" y="2961969"/>
                  <a:pt x="11532386" y="2965529"/>
                </a:cubicBezTo>
                <a:cubicBezTo>
                  <a:pt x="11528114" y="2962248"/>
                  <a:pt x="11518548" y="2967430"/>
                  <a:pt x="11513619" y="2968556"/>
                </a:cubicBezTo>
                <a:cubicBezTo>
                  <a:pt x="11512856" y="2966346"/>
                  <a:pt x="11500924" y="2965672"/>
                  <a:pt x="11497404" y="2967639"/>
                </a:cubicBezTo>
                <a:cubicBezTo>
                  <a:pt x="11413522" y="2978420"/>
                  <a:pt x="11455510" y="2956141"/>
                  <a:pt x="11407630" y="2970255"/>
                </a:cubicBezTo>
                <a:cubicBezTo>
                  <a:pt x="11399160" y="2971190"/>
                  <a:pt x="11392296" y="2970299"/>
                  <a:pt x="11386276" y="2968648"/>
                </a:cubicBezTo>
                <a:lnTo>
                  <a:pt x="11377296" y="2965257"/>
                </a:lnTo>
                <a:lnTo>
                  <a:pt x="11342536" y="2971666"/>
                </a:lnTo>
                <a:cubicBezTo>
                  <a:pt x="11325414" y="2973900"/>
                  <a:pt x="11307393" y="2975381"/>
                  <a:pt x="11288902" y="2976058"/>
                </a:cubicBezTo>
                <a:cubicBezTo>
                  <a:pt x="11284753" y="2971542"/>
                  <a:pt x="11270239" y="2977957"/>
                  <a:pt x="11263411" y="2979228"/>
                </a:cubicBezTo>
                <a:cubicBezTo>
                  <a:pt x="11263340" y="2976278"/>
                  <a:pt x="11248212" y="2974865"/>
                  <a:pt x="11242843" y="2977303"/>
                </a:cubicBezTo>
                <a:cubicBezTo>
                  <a:pt x="11130019" y="2987845"/>
                  <a:pt x="11193504" y="2960297"/>
                  <a:pt x="11125798" y="2976816"/>
                </a:cubicBezTo>
                <a:cubicBezTo>
                  <a:pt x="11114472" y="2977677"/>
                  <a:pt x="11105974" y="2976199"/>
                  <a:pt x="11098884" y="2973758"/>
                </a:cubicBezTo>
                <a:lnTo>
                  <a:pt x="11086128" y="2967663"/>
                </a:lnTo>
                <a:lnTo>
                  <a:pt x="11076132" y="2969836"/>
                </a:lnTo>
                <a:cubicBezTo>
                  <a:pt x="11038408" y="2970007"/>
                  <a:pt x="11027285" y="2963760"/>
                  <a:pt x="11005337" y="2970053"/>
                </a:cubicBezTo>
                <a:cubicBezTo>
                  <a:pt x="10972902" y="2956973"/>
                  <a:pt x="10983824" y="2968749"/>
                  <a:pt x="10959154" y="2970750"/>
                </a:cubicBezTo>
                <a:cubicBezTo>
                  <a:pt x="10939692" y="2973358"/>
                  <a:pt x="10975422" y="2978377"/>
                  <a:pt x="10956347" y="2979118"/>
                </a:cubicBezTo>
                <a:cubicBezTo>
                  <a:pt x="10935712" y="2975741"/>
                  <a:pt x="10936682" y="2986229"/>
                  <a:pt x="10915223" y="2982099"/>
                </a:cubicBezTo>
                <a:cubicBezTo>
                  <a:pt x="10920436" y="2974198"/>
                  <a:pt x="10872877" y="2983630"/>
                  <a:pt x="10871398" y="2976728"/>
                </a:cubicBezTo>
                <a:cubicBezTo>
                  <a:pt x="10853171" y="2986599"/>
                  <a:pt x="10844013" y="2974439"/>
                  <a:pt x="10819743" y="2977481"/>
                </a:cubicBezTo>
                <a:cubicBezTo>
                  <a:pt x="10808314" y="2981215"/>
                  <a:pt x="10800068" y="2981856"/>
                  <a:pt x="10788834" y="2977840"/>
                </a:cubicBezTo>
                <a:cubicBezTo>
                  <a:pt x="10736185" y="2996020"/>
                  <a:pt x="10756982" y="2978653"/>
                  <a:pt x="10707711" y="2985644"/>
                </a:cubicBezTo>
                <a:cubicBezTo>
                  <a:pt x="10665262" y="2992997"/>
                  <a:pt x="10617142" y="2997767"/>
                  <a:pt x="10576086" y="3015319"/>
                </a:cubicBezTo>
                <a:cubicBezTo>
                  <a:pt x="10568550" y="3020292"/>
                  <a:pt x="10550046" y="3022174"/>
                  <a:pt x="10534761" y="3019524"/>
                </a:cubicBezTo>
                <a:cubicBezTo>
                  <a:pt x="10532134" y="3019067"/>
                  <a:pt x="10529698" y="3018490"/>
                  <a:pt x="10527537" y="3017814"/>
                </a:cubicBezTo>
                <a:cubicBezTo>
                  <a:pt x="10492044" y="3020498"/>
                  <a:pt x="10362224" y="3032491"/>
                  <a:pt x="10321799" y="3035635"/>
                </a:cubicBezTo>
                <a:cubicBezTo>
                  <a:pt x="10318526" y="3029246"/>
                  <a:pt x="10298084" y="3040774"/>
                  <a:pt x="10284989" y="3036679"/>
                </a:cubicBezTo>
                <a:cubicBezTo>
                  <a:pt x="10275610" y="3033085"/>
                  <a:pt x="10267220" y="3035744"/>
                  <a:pt x="10257423" y="3036027"/>
                </a:cubicBezTo>
                <a:cubicBezTo>
                  <a:pt x="10244517" y="3033202"/>
                  <a:pt x="10202424" y="3038304"/>
                  <a:pt x="10191450" y="3041963"/>
                </a:cubicBezTo>
                <a:cubicBezTo>
                  <a:pt x="10165225" y="3054679"/>
                  <a:pt x="10105634" y="3045236"/>
                  <a:pt x="10083845" y="3054978"/>
                </a:cubicBezTo>
                <a:cubicBezTo>
                  <a:pt x="10075939" y="3056408"/>
                  <a:pt x="10068203" y="3056986"/>
                  <a:pt x="10060611" y="3057035"/>
                </a:cubicBezTo>
                <a:lnTo>
                  <a:pt x="10039363" y="3055961"/>
                </a:lnTo>
                <a:lnTo>
                  <a:pt x="10033322" y="3053238"/>
                </a:lnTo>
                <a:lnTo>
                  <a:pt x="10020337" y="3053912"/>
                </a:lnTo>
                <a:lnTo>
                  <a:pt x="10016616" y="3053498"/>
                </a:lnTo>
                <a:cubicBezTo>
                  <a:pt x="10009508" y="3052695"/>
                  <a:pt x="10002492" y="3051995"/>
                  <a:pt x="9995549" y="3051719"/>
                </a:cubicBezTo>
                <a:cubicBezTo>
                  <a:pt x="10004680" y="3065377"/>
                  <a:pt x="9937988" y="3051618"/>
                  <a:pt x="9957212" y="3062663"/>
                </a:cubicBezTo>
                <a:cubicBezTo>
                  <a:pt x="9920646" y="3063519"/>
                  <a:pt x="9948538" y="3073806"/>
                  <a:pt x="9904584" y="3063999"/>
                </a:cubicBezTo>
                <a:cubicBezTo>
                  <a:pt x="9847813" y="3075166"/>
                  <a:pt x="9758323" y="3071010"/>
                  <a:pt x="9713857" y="3087955"/>
                </a:cubicBezTo>
                <a:cubicBezTo>
                  <a:pt x="9719380" y="3081485"/>
                  <a:pt x="9695453" y="3076466"/>
                  <a:pt x="9678879" y="3079676"/>
                </a:cubicBezTo>
                <a:cubicBezTo>
                  <a:pt x="9698255" y="3054291"/>
                  <a:pt x="9613348" y="3102551"/>
                  <a:pt x="9598760" y="3085228"/>
                </a:cubicBezTo>
                <a:cubicBezTo>
                  <a:pt x="9598041" y="3101310"/>
                  <a:pt x="9523758" y="3128579"/>
                  <a:pt x="9488796" y="3115384"/>
                </a:cubicBezTo>
                <a:cubicBezTo>
                  <a:pt x="9435532" y="3118605"/>
                  <a:pt x="9397815" y="3131898"/>
                  <a:pt x="9341972" y="3126583"/>
                </a:cubicBezTo>
                <a:cubicBezTo>
                  <a:pt x="9340239" y="3128735"/>
                  <a:pt x="9337399" y="3130536"/>
                  <a:pt x="9333795" y="3132083"/>
                </a:cubicBezTo>
                <a:lnTo>
                  <a:pt x="9321736" y="3135834"/>
                </a:lnTo>
                <a:lnTo>
                  <a:pt x="9319405" y="3135561"/>
                </a:lnTo>
                <a:cubicBezTo>
                  <a:pt x="9310247" y="3135512"/>
                  <a:pt x="9305558" y="3136419"/>
                  <a:pt x="9302847" y="3137746"/>
                </a:cubicBezTo>
                <a:lnTo>
                  <a:pt x="9300930" y="3139687"/>
                </a:lnTo>
                <a:lnTo>
                  <a:pt x="9290106" y="3141645"/>
                </a:lnTo>
                <a:lnTo>
                  <a:pt x="9270220" y="3146737"/>
                </a:lnTo>
                <a:lnTo>
                  <a:pt x="9265150" y="3146531"/>
                </a:lnTo>
                <a:lnTo>
                  <a:pt x="9233057" y="3152408"/>
                </a:lnTo>
                <a:lnTo>
                  <a:pt x="9231974" y="3151938"/>
                </a:lnTo>
                <a:cubicBezTo>
                  <a:pt x="9228816" y="3151020"/>
                  <a:pt x="9225099" y="3150595"/>
                  <a:pt x="9220130" y="3151189"/>
                </a:cubicBezTo>
                <a:cubicBezTo>
                  <a:pt x="9218372" y="3142213"/>
                  <a:pt x="9213458" y="3148467"/>
                  <a:pt x="9198955" y="3151015"/>
                </a:cubicBezTo>
                <a:cubicBezTo>
                  <a:pt x="9192986" y="3137641"/>
                  <a:pt x="9157451" y="3149750"/>
                  <a:pt x="9142196" y="3143802"/>
                </a:cubicBezTo>
                <a:cubicBezTo>
                  <a:pt x="9131673" y="3145976"/>
                  <a:pt x="9120437" y="3148030"/>
                  <a:pt x="9108665" y="3149868"/>
                </a:cubicBezTo>
                <a:lnTo>
                  <a:pt x="9014086" y="3150791"/>
                </a:lnTo>
                <a:lnTo>
                  <a:pt x="8915037" y="3140020"/>
                </a:lnTo>
                <a:cubicBezTo>
                  <a:pt x="8878400" y="3139785"/>
                  <a:pt x="8846675" y="3135786"/>
                  <a:pt x="8815667" y="3138606"/>
                </a:cubicBezTo>
                <a:cubicBezTo>
                  <a:pt x="8803071" y="3135495"/>
                  <a:pt x="8791199" y="3134238"/>
                  <a:pt x="8779688" y="3138895"/>
                </a:cubicBezTo>
                <a:cubicBezTo>
                  <a:pt x="8745498" y="3137342"/>
                  <a:pt x="8737221" y="3130691"/>
                  <a:pt x="8715556" y="3135878"/>
                </a:cubicBezTo>
                <a:cubicBezTo>
                  <a:pt x="8696347" y="3125121"/>
                  <a:pt x="8695210" y="3129227"/>
                  <a:pt x="8686183" y="3132307"/>
                </a:cubicBezTo>
                <a:lnTo>
                  <a:pt x="8684895" y="3132527"/>
                </a:lnTo>
                <a:lnTo>
                  <a:pt x="8682270" y="3130989"/>
                </a:lnTo>
                <a:lnTo>
                  <a:pt x="8676836" y="3130278"/>
                </a:lnTo>
                <a:lnTo>
                  <a:pt x="8662002" y="3130735"/>
                </a:lnTo>
                <a:lnTo>
                  <a:pt x="8656423" y="3131304"/>
                </a:lnTo>
                <a:cubicBezTo>
                  <a:pt x="8652581" y="3131550"/>
                  <a:pt x="8650028" y="3131521"/>
                  <a:pt x="8648261" y="3131294"/>
                </a:cubicBezTo>
                <a:lnTo>
                  <a:pt x="8648057" y="3131167"/>
                </a:lnTo>
                <a:lnTo>
                  <a:pt x="8640412" y="3131403"/>
                </a:lnTo>
                <a:cubicBezTo>
                  <a:pt x="8627510" y="3132092"/>
                  <a:pt x="8614954" y="3133035"/>
                  <a:pt x="8603003" y="3134155"/>
                </a:cubicBezTo>
                <a:cubicBezTo>
                  <a:pt x="8592897" y="3127095"/>
                  <a:pt x="8548738" y="3135435"/>
                  <a:pt x="8553571" y="3122125"/>
                </a:cubicBezTo>
                <a:cubicBezTo>
                  <a:pt x="8537450" y="3123243"/>
                  <a:pt x="8527699" y="3128769"/>
                  <a:pt x="8533128" y="3120039"/>
                </a:cubicBezTo>
                <a:cubicBezTo>
                  <a:pt x="8527821" y="3120156"/>
                  <a:pt x="8524551" y="3119414"/>
                  <a:pt x="8522209" y="3118252"/>
                </a:cubicBezTo>
                <a:lnTo>
                  <a:pt x="8521532" y="3117705"/>
                </a:lnTo>
                <a:lnTo>
                  <a:pt x="8485667" y="3120406"/>
                </a:lnTo>
                <a:lnTo>
                  <a:pt x="8480905" y="3119749"/>
                </a:lnTo>
                <a:lnTo>
                  <a:pt x="8457530" y="3122810"/>
                </a:lnTo>
                <a:lnTo>
                  <a:pt x="8445451" y="3123697"/>
                </a:lnTo>
                <a:lnTo>
                  <a:pt x="8442039" y="3125378"/>
                </a:lnTo>
                <a:cubicBezTo>
                  <a:pt x="8438355" y="3126399"/>
                  <a:pt x="8433075" y="3126839"/>
                  <a:pt x="8424215" y="3125963"/>
                </a:cubicBezTo>
                <a:lnTo>
                  <a:pt x="8422165" y="3125491"/>
                </a:lnTo>
                <a:lnTo>
                  <a:pt x="8407465" y="3127979"/>
                </a:lnTo>
                <a:cubicBezTo>
                  <a:pt x="8402731" y="3129129"/>
                  <a:pt x="8398540" y="3130592"/>
                  <a:pt x="8395146" y="3132488"/>
                </a:cubicBezTo>
                <a:cubicBezTo>
                  <a:pt x="8345093" y="3122354"/>
                  <a:pt x="8297866" y="3131626"/>
                  <a:pt x="8243538" y="3129873"/>
                </a:cubicBezTo>
                <a:cubicBezTo>
                  <a:pt x="8220052" y="3114107"/>
                  <a:pt x="8126172" y="3133411"/>
                  <a:pt x="8112685" y="3148698"/>
                </a:cubicBezTo>
                <a:cubicBezTo>
                  <a:pt x="8112380" y="3135302"/>
                  <a:pt x="8044302" y="3153542"/>
                  <a:pt x="8026741" y="3154015"/>
                </a:cubicBezTo>
                <a:cubicBezTo>
                  <a:pt x="8020887" y="3154173"/>
                  <a:pt x="8020646" y="3152357"/>
                  <a:pt x="8030400" y="3146736"/>
                </a:cubicBezTo>
                <a:cubicBezTo>
                  <a:pt x="8011739" y="3148301"/>
                  <a:pt x="7992477" y="3141339"/>
                  <a:pt x="8002987" y="3135663"/>
                </a:cubicBezTo>
                <a:cubicBezTo>
                  <a:pt x="7946297" y="3147811"/>
                  <a:pt x="7862627" y="3135732"/>
                  <a:pt x="7798568" y="3141249"/>
                </a:cubicBezTo>
                <a:cubicBezTo>
                  <a:pt x="7763645" y="3127901"/>
                  <a:pt x="7782577" y="3140251"/>
                  <a:pt x="7746353" y="3137755"/>
                </a:cubicBezTo>
                <a:cubicBezTo>
                  <a:pt x="7756261" y="3150042"/>
                  <a:pt x="7702377" y="3130861"/>
                  <a:pt x="7700395" y="3144729"/>
                </a:cubicBezTo>
                <a:cubicBezTo>
                  <a:pt x="7693866" y="3143835"/>
                  <a:pt x="7687603" y="3142532"/>
                  <a:pt x="7681335" y="3141120"/>
                </a:cubicBezTo>
                <a:lnTo>
                  <a:pt x="7678044" y="3140387"/>
                </a:lnTo>
                <a:lnTo>
                  <a:pt x="7664890" y="3139855"/>
                </a:lnTo>
                <a:lnTo>
                  <a:pt x="7661183" y="3136706"/>
                </a:lnTo>
                <a:lnTo>
                  <a:pt x="7641383" y="3133755"/>
                </a:lnTo>
                <a:cubicBezTo>
                  <a:pt x="7633967" y="3133115"/>
                  <a:pt x="7625987" y="3132967"/>
                  <a:pt x="7617169" y="3133614"/>
                </a:cubicBezTo>
                <a:cubicBezTo>
                  <a:pt x="7595475" y="3139109"/>
                  <a:pt x="7561695" y="3132374"/>
                  <a:pt x="7531143" y="3132781"/>
                </a:cubicBezTo>
                <a:lnTo>
                  <a:pt x="7517113" y="3134483"/>
                </a:lnTo>
                <a:lnTo>
                  <a:pt x="7471320" y="3131645"/>
                </a:lnTo>
                <a:cubicBezTo>
                  <a:pt x="7458285" y="3131095"/>
                  <a:pt x="7444756" y="3130805"/>
                  <a:pt x="7430512" y="3131007"/>
                </a:cubicBezTo>
                <a:lnTo>
                  <a:pt x="7404071" y="3132361"/>
                </a:lnTo>
                <a:lnTo>
                  <a:pt x="7397140" y="3131239"/>
                </a:lnTo>
                <a:cubicBezTo>
                  <a:pt x="7385068" y="3131364"/>
                  <a:pt x="7369091" y="3135313"/>
                  <a:pt x="7370514" y="3130516"/>
                </a:cubicBezTo>
                <a:lnTo>
                  <a:pt x="7356953" y="3132179"/>
                </a:lnTo>
                <a:lnTo>
                  <a:pt x="7343567" y="3128350"/>
                </a:lnTo>
                <a:cubicBezTo>
                  <a:pt x="7342101" y="3127461"/>
                  <a:pt x="7340998" y="3126514"/>
                  <a:pt x="7340295" y="3125545"/>
                </a:cubicBezTo>
                <a:lnTo>
                  <a:pt x="7321348" y="3126804"/>
                </a:lnTo>
                <a:lnTo>
                  <a:pt x="7305815" y="3124063"/>
                </a:lnTo>
                <a:lnTo>
                  <a:pt x="7292274" y="3125855"/>
                </a:lnTo>
                <a:lnTo>
                  <a:pt x="7286654" y="3125451"/>
                </a:lnTo>
                <a:lnTo>
                  <a:pt x="7272685" y="3124094"/>
                </a:lnTo>
                <a:cubicBezTo>
                  <a:pt x="7265523" y="3123143"/>
                  <a:pt x="7257508" y="3121997"/>
                  <a:pt x="7248584" y="3121080"/>
                </a:cubicBezTo>
                <a:lnTo>
                  <a:pt x="7241065" y="3120661"/>
                </a:lnTo>
                <a:lnTo>
                  <a:pt x="7224696" y="3116051"/>
                </a:lnTo>
                <a:cubicBezTo>
                  <a:pt x="7212786" y="3112566"/>
                  <a:pt x="7203412" y="3110217"/>
                  <a:pt x="7193009" y="3112108"/>
                </a:cubicBezTo>
                <a:cubicBezTo>
                  <a:pt x="7175276" y="3107606"/>
                  <a:pt x="7162888" y="3094987"/>
                  <a:pt x="7137220" y="3098354"/>
                </a:cubicBezTo>
                <a:cubicBezTo>
                  <a:pt x="7145010" y="3092637"/>
                  <a:pt x="7108715" y="3097662"/>
                  <a:pt x="7104427" y="3091790"/>
                </a:cubicBezTo>
                <a:cubicBezTo>
                  <a:pt x="7102447" y="3087061"/>
                  <a:pt x="7090976" y="3087484"/>
                  <a:pt x="7082240" y="3085740"/>
                </a:cubicBezTo>
                <a:cubicBezTo>
                  <a:pt x="7076014" y="3080911"/>
                  <a:pt x="7032058" y="3076501"/>
                  <a:pt x="7016754" y="3077196"/>
                </a:cubicBezTo>
                <a:cubicBezTo>
                  <a:pt x="6973620" y="3082001"/>
                  <a:pt x="6938923" y="3062558"/>
                  <a:pt x="6904436" y="3065900"/>
                </a:cubicBezTo>
                <a:cubicBezTo>
                  <a:pt x="6895406" y="3065445"/>
                  <a:pt x="6887919" y="3064350"/>
                  <a:pt x="6881434" y="3062865"/>
                </a:cubicBezTo>
                <a:lnTo>
                  <a:pt x="6865273" y="3057749"/>
                </a:lnTo>
                <a:cubicBezTo>
                  <a:pt x="6865072" y="3056626"/>
                  <a:pt x="6864871" y="3055502"/>
                  <a:pt x="6864671" y="3054378"/>
                </a:cubicBezTo>
                <a:lnTo>
                  <a:pt x="6852599" y="3052306"/>
                </a:lnTo>
                <a:lnTo>
                  <a:pt x="6850143" y="3051232"/>
                </a:lnTo>
                <a:cubicBezTo>
                  <a:pt x="6845470" y="3049168"/>
                  <a:pt x="6840704" y="3047206"/>
                  <a:pt x="6835301" y="3045593"/>
                </a:cubicBezTo>
                <a:cubicBezTo>
                  <a:pt x="6820447" y="3058242"/>
                  <a:pt x="6786888" y="3033956"/>
                  <a:pt x="6784871" y="3046562"/>
                </a:cubicBezTo>
                <a:cubicBezTo>
                  <a:pt x="6752593" y="3039899"/>
                  <a:pt x="6759140" y="3053646"/>
                  <a:pt x="6738245" y="3037055"/>
                </a:cubicBezTo>
                <a:cubicBezTo>
                  <a:pt x="6671880" y="3034501"/>
                  <a:pt x="6603220" y="3013245"/>
                  <a:pt x="6537703" y="3017736"/>
                </a:cubicBezTo>
                <a:cubicBezTo>
                  <a:pt x="6553051" y="3013722"/>
                  <a:pt x="6541149" y="3004943"/>
                  <a:pt x="6521858" y="3004158"/>
                </a:cubicBezTo>
                <a:cubicBezTo>
                  <a:pt x="6580141" y="2987944"/>
                  <a:pt x="6428765" y="3009117"/>
                  <a:pt x="6445069" y="2992470"/>
                </a:cubicBezTo>
                <a:cubicBezTo>
                  <a:pt x="6417897" y="3005060"/>
                  <a:pt x="6310156" y="3011743"/>
                  <a:pt x="6302447" y="2994274"/>
                </a:cubicBezTo>
                <a:cubicBezTo>
                  <a:pt x="6252173" y="2986131"/>
                  <a:pt x="6198382" y="2989085"/>
                  <a:pt x="6160029" y="2973666"/>
                </a:cubicBezTo>
                <a:cubicBezTo>
                  <a:pt x="6155014" y="2975022"/>
                  <a:pt x="6149642" y="2975878"/>
                  <a:pt x="6144046" y="2976380"/>
                </a:cubicBezTo>
                <a:lnTo>
                  <a:pt x="6127670" y="2976929"/>
                </a:lnTo>
                <a:lnTo>
                  <a:pt x="6126155" y="2976245"/>
                </a:lnTo>
                <a:cubicBezTo>
                  <a:pt x="6118509" y="2974369"/>
                  <a:pt x="6113052" y="2974144"/>
                  <a:pt x="6108575" y="2974651"/>
                </a:cubicBezTo>
                <a:lnTo>
                  <a:pt x="6103746" y="2975803"/>
                </a:lnTo>
                <a:lnTo>
                  <a:pt x="6091377" y="2975180"/>
                </a:lnTo>
                <a:lnTo>
                  <a:pt x="6066183" y="2975222"/>
                </a:lnTo>
                <a:lnTo>
                  <a:pt x="6063287" y="2974353"/>
                </a:lnTo>
                <a:lnTo>
                  <a:pt x="6054813" y="2974911"/>
                </a:lnTo>
                <a:lnTo>
                  <a:pt x="6050809" y="2973985"/>
                </a:lnTo>
                <a:lnTo>
                  <a:pt x="6013979" y="2974553"/>
                </a:lnTo>
                <a:cubicBezTo>
                  <a:pt x="6013918" y="2974361"/>
                  <a:pt x="6013860" y="2974167"/>
                  <a:pt x="6013800" y="2973973"/>
                </a:cubicBezTo>
                <a:cubicBezTo>
                  <a:pt x="6012565" y="2972689"/>
                  <a:pt x="6010070" y="2971765"/>
                  <a:pt x="6004866" y="2971570"/>
                </a:cubicBezTo>
                <a:cubicBezTo>
                  <a:pt x="6017706" y="2963268"/>
                  <a:pt x="6003515" y="2968156"/>
                  <a:pt x="5987036" y="2968315"/>
                </a:cubicBezTo>
                <a:cubicBezTo>
                  <a:pt x="6003302" y="2955458"/>
                  <a:pt x="5953573" y="2961108"/>
                  <a:pt x="5950027" y="2953546"/>
                </a:cubicBezTo>
                <a:cubicBezTo>
                  <a:pt x="5937559" y="2953953"/>
                  <a:pt x="5924668" y="2954151"/>
                  <a:pt x="5911668" y="2954074"/>
                </a:cubicBezTo>
                <a:lnTo>
                  <a:pt x="5904110" y="2953861"/>
                </a:lnTo>
                <a:cubicBezTo>
                  <a:pt x="5904082" y="2953815"/>
                  <a:pt x="5904053" y="2953769"/>
                  <a:pt x="5904026" y="2953724"/>
                </a:cubicBezTo>
                <a:cubicBezTo>
                  <a:pt x="5902528" y="2953395"/>
                  <a:pt x="5900097" y="2953219"/>
                  <a:pt x="5896189" y="2953236"/>
                </a:cubicBezTo>
                <a:lnTo>
                  <a:pt x="5890331" y="2953471"/>
                </a:lnTo>
                <a:lnTo>
                  <a:pt x="5875672" y="2953056"/>
                </a:lnTo>
                <a:lnTo>
                  <a:pt x="5871070" y="2952035"/>
                </a:lnTo>
                <a:lnTo>
                  <a:pt x="5869888" y="2950364"/>
                </a:lnTo>
                <a:lnTo>
                  <a:pt x="5868461" y="2950506"/>
                </a:lnTo>
                <a:cubicBezTo>
                  <a:pt x="5857092" y="2953019"/>
                  <a:pt x="5852416" y="2957005"/>
                  <a:pt x="5843343" y="2945262"/>
                </a:cubicBezTo>
                <a:cubicBezTo>
                  <a:pt x="5817989" y="2949116"/>
                  <a:pt x="5815840" y="2942065"/>
                  <a:pt x="5784331" y="2938531"/>
                </a:cubicBezTo>
                <a:cubicBezTo>
                  <a:pt x="5769202" y="2942455"/>
                  <a:pt x="5758885" y="2940521"/>
                  <a:pt x="5749498" y="2936713"/>
                </a:cubicBezTo>
                <a:cubicBezTo>
                  <a:pt x="5717228" y="2937683"/>
                  <a:pt x="5690227" y="2931877"/>
                  <a:pt x="5655214" y="2929503"/>
                </a:cubicBezTo>
                <a:cubicBezTo>
                  <a:pt x="5614827" y="2933899"/>
                  <a:pt x="5598877" y="2923069"/>
                  <a:pt x="5561446" y="2920575"/>
                </a:cubicBezTo>
                <a:cubicBezTo>
                  <a:pt x="5525084" y="2929276"/>
                  <a:pt x="5537471" y="2911136"/>
                  <a:pt x="5519456" y="2906631"/>
                </a:cubicBezTo>
                <a:lnTo>
                  <a:pt x="5514099" y="2906097"/>
                </a:lnTo>
                <a:lnTo>
                  <a:pt x="5499273" y="2907057"/>
                </a:lnTo>
                <a:lnTo>
                  <a:pt x="5493664" y="2907817"/>
                </a:lnTo>
                <a:cubicBezTo>
                  <a:pt x="5489815" y="2908191"/>
                  <a:pt x="5487270" y="2908250"/>
                  <a:pt x="5485530" y="2908080"/>
                </a:cubicBezTo>
                <a:lnTo>
                  <a:pt x="5485337" y="2907959"/>
                </a:lnTo>
                <a:lnTo>
                  <a:pt x="5477696" y="2908455"/>
                </a:lnTo>
                <a:cubicBezTo>
                  <a:pt x="5464775" y="2909581"/>
                  <a:pt x="5452182" y="2910951"/>
                  <a:pt x="5440170" y="2912482"/>
                </a:cubicBezTo>
                <a:cubicBezTo>
                  <a:pt x="5430698" y="2905718"/>
                  <a:pt x="5385970" y="2915593"/>
                  <a:pt x="5391911" y="2902040"/>
                </a:cubicBezTo>
                <a:cubicBezTo>
                  <a:pt x="5375744" y="2903707"/>
                  <a:pt x="5365560" y="2909594"/>
                  <a:pt x="5371708" y="2900629"/>
                </a:cubicBezTo>
                <a:cubicBezTo>
                  <a:pt x="5366408" y="2900926"/>
                  <a:pt x="5363213" y="2900288"/>
                  <a:pt x="5360976" y="2899197"/>
                </a:cubicBezTo>
                <a:lnTo>
                  <a:pt x="5360345" y="2898671"/>
                </a:lnTo>
                <a:lnTo>
                  <a:pt x="5324367" y="2902593"/>
                </a:lnTo>
                <a:lnTo>
                  <a:pt x="5319673" y="2902094"/>
                </a:lnTo>
                <a:lnTo>
                  <a:pt x="5296114" y="2905958"/>
                </a:lnTo>
                <a:lnTo>
                  <a:pt x="5283999" y="2907258"/>
                </a:lnTo>
                <a:lnTo>
                  <a:pt x="5280460" y="2909063"/>
                </a:lnTo>
                <a:cubicBezTo>
                  <a:pt x="5276699" y="2910214"/>
                  <a:pt x="5271395" y="2910834"/>
                  <a:pt x="5262637" y="2910250"/>
                </a:cubicBezTo>
                <a:lnTo>
                  <a:pt x="5260635" y="2909845"/>
                </a:lnTo>
                <a:lnTo>
                  <a:pt x="5245770" y="2912842"/>
                </a:lnTo>
                <a:cubicBezTo>
                  <a:pt x="5240955" y="2914159"/>
                  <a:pt x="5236652" y="2915770"/>
                  <a:pt x="5233108" y="2917794"/>
                </a:cubicBezTo>
                <a:cubicBezTo>
                  <a:pt x="5184071" y="2909280"/>
                  <a:pt x="5136210" y="2920197"/>
                  <a:pt x="5082201" y="2920260"/>
                </a:cubicBezTo>
                <a:lnTo>
                  <a:pt x="4939211" y="2931760"/>
                </a:lnTo>
                <a:cubicBezTo>
                  <a:pt x="4920477" y="2933960"/>
                  <a:pt x="4783353" y="2943291"/>
                  <a:pt x="4794309" y="2937227"/>
                </a:cubicBezTo>
                <a:cubicBezTo>
                  <a:pt x="4736776" y="2951353"/>
                  <a:pt x="4701995" y="2938961"/>
                  <a:pt x="4637676" y="2946666"/>
                </a:cubicBezTo>
                <a:cubicBezTo>
                  <a:pt x="4603987" y="2934412"/>
                  <a:pt x="4621816" y="2946201"/>
                  <a:pt x="4585922" y="2944906"/>
                </a:cubicBezTo>
                <a:cubicBezTo>
                  <a:pt x="4594760" y="2956935"/>
                  <a:pt x="4542663" y="2939450"/>
                  <a:pt x="4539516" y="2953466"/>
                </a:cubicBezTo>
                <a:cubicBezTo>
                  <a:pt x="4533082" y="2952789"/>
                  <a:pt x="4526953" y="2951687"/>
                  <a:pt x="4520819" y="2950477"/>
                </a:cubicBezTo>
                <a:lnTo>
                  <a:pt x="4517604" y="2949852"/>
                </a:lnTo>
                <a:lnTo>
                  <a:pt x="4504537" y="2949759"/>
                </a:lnTo>
                <a:lnTo>
                  <a:pt x="4501104" y="2946715"/>
                </a:lnTo>
                <a:lnTo>
                  <a:pt x="4342695" y="2951638"/>
                </a:lnTo>
                <a:cubicBezTo>
                  <a:pt x="4328954" y="2954609"/>
                  <a:pt x="4284038" y="2957184"/>
                  <a:pt x="4274096" y="2953640"/>
                </a:cubicBezTo>
                <a:cubicBezTo>
                  <a:pt x="4264434" y="2953346"/>
                  <a:pt x="4254047" y="2955481"/>
                  <a:pt x="4248170" y="2951384"/>
                </a:cubicBezTo>
                <a:lnTo>
                  <a:pt x="4147924" y="2945945"/>
                </a:lnTo>
                <a:cubicBezTo>
                  <a:pt x="4131656" y="2952619"/>
                  <a:pt x="4104816" y="2942907"/>
                  <a:pt x="4061825" y="2944206"/>
                </a:cubicBezTo>
                <a:cubicBezTo>
                  <a:pt x="4044045" y="2951860"/>
                  <a:pt x="4032845" y="2944993"/>
                  <a:pt x="3998557" y="2955821"/>
                </a:cubicBezTo>
                <a:cubicBezTo>
                  <a:pt x="3997072" y="2955023"/>
                  <a:pt x="3995237" y="2954313"/>
                  <a:pt x="3993107" y="2953708"/>
                </a:cubicBezTo>
                <a:cubicBezTo>
                  <a:pt x="3980729" y="2950196"/>
                  <a:pt x="3961302" y="2950972"/>
                  <a:pt x="3949713" y="2955441"/>
                </a:cubicBezTo>
                <a:cubicBezTo>
                  <a:pt x="3894925" y="2970367"/>
                  <a:pt x="3844508" y="2972262"/>
                  <a:pt x="3797284" y="2977037"/>
                </a:cubicBezTo>
                <a:cubicBezTo>
                  <a:pt x="3743822" y="2981057"/>
                  <a:pt x="3778974" y="2965129"/>
                  <a:pt x="3712498" y="2979996"/>
                </a:cubicBezTo>
                <a:cubicBezTo>
                  <a:pt x="3705202" y="2975373"/>
                  <a:pt x="3696720" y="2975524"/>
                  <a:pt x="3682471" y="2978543"/>
                </a:cubicBezTo>
                <a:cubicBezTo>
                  <a:pt x="3656488" y="2980127"/>
                  <a:pt x="3658300" y="2967587"/>
                  <a:pt x="3632163" y="2976264"/>
                </a:cubicBezTo>
                <a:cubicBezTo>
                  <a:pt x="3636766" y="2969363"/>
                  <a:pt x="3582819" y="2975892"/>
                  <a:pt x="3594728" y="2968398"/>
                </a:cubicBezTo>
                <a:cubicBezTo>
                  <a:pt x="3577705" y="2963064"/>
                  <a:pt x="3569481" y="2973476"/>
                  <a:pt x="3552594" y="2968934"/>
                </a:cubicBezTo>
                <a:cubicBezTo>
                  <a:pt x="3533613" y="2968552"/>
                  <a:pt x="3563577" y="2975594"/>
                  <a:pt x="3542589" y="2977031"/>
                </a:cubicBezTo>
                <a:cubicBezTo>
                  <a:pt x="3517131" y="2977564"/>
                  <a:pt x="3517346" y="2989828"/>
                  <a:pt x="3497591" y="2975018"/>
                </a:cubicBezTo>
                <a:lnTo>
                  <a:pt x="3429352" y="2971090"/>
                </a:lnTo>
                <a:cubicBezTo>
                  <a:pt x="3414141" y="2975624"/>
                  <a:pt x="3401904" y="2974195"/>
                  <a:pt x="3389938" y="2970884"/>
                </a:cubicBezTo>
                <a:cubicBezTo>
                  <a:pt x="3354504" y="2973297"/>
                  <a:pt x="3322178" y="2968827"/>
                  <a:pt x="3282344" y="2968084"/>
                </a:cubicBezTo>
                <a:cubicBezTo>
                  <a:pt x="3239277" y="2974224"/>
                  <a:pt x="3217192" y="2964327"/>
                  <a:pt x="3174624" y="2963576"/>
                </a:cubicBezTo>
                <a:cubicBezTo>
                  <a:pt x="3132504" y="2975210"/>
                  <a:pt x="3146911" y="2949576"/>
                  <a:pt x="3111077" y="2951285"/>
                </a:cubicBezTo>
                <a:cubicBezTo>
                  <a:pt x="3052732" y="2962418"/>
                  <a:pt x="3112543" y="2942881"/>
                  <a:pt x="3022501" y="2948619"/>
                </a:cubicBezTo>
                <a:cubicBezTo>
                  <a:pt x="3017399" y="2950352"/>
                  <a:pt x="3006521" y="2948989"/>
                  <a:pt x="3007714" y="2946762"/>
                </a:cubicBezTo>
                <a:cubicBezTo>
                  <a:pt x="2987987" y="2948105"/>
                  <a:pt x="2931270" y="2937206"/>
                  <a:pt x="2903098" y="2940576"/>
                </a:cubicBezTo>
                <a:cubicBezTo>
                  <a:pt x="2848155" y="2935894"/>
                  <a:pt x="2821430" y="2947095"/>
                  <a:pt x="2781591" y="2946394"/>
                </a:cubicBezTo>
                <a:cubicBezTo>
                  <a:pt x="2735559" y="2940279"/>
                  <a:pt x="2708563" y="2934146"/>
                  <a:pt x="2627942" y="2919996"/>
                </a:cubicBezTo>
                <a:lnTo>
                  <a:pt x="2354959" y="2882080"/>
                </a:lnTo>
                <a:cubicBezTo>
                  <a:pt x="2252426" y="2847776"/>
                  <a:pt x="2124519" y="2878188"/>
                  <a:pt x="2063184" y="2879109"/>
                </a:cubicBezTo>
                <a:cubicBezTo>
                  <a:pt x="2038620" y="2892844"/>
                  <a:pt x="2017217" y="2880735"/>
                  <a:pt x="1986946" y="2887619"/>
                </a:cubicBezTo>
                <a:cubicBezTo>
                  <a:pt x="1919067" y="2894646"/>
                  <a:pt x="1852404" y="2912737"/>
                  <a:pt x="1763479" y="2909077"/>
                </a:cubicBezTo>
                <a:cubicBezTo>
                  <a:pt x="1726097" y="2949538"/>
                  <a:pt x="1621108" y="2933327"/>
                  <a:pt x="1537980" y="2960398"/>
                </a:cubicBezTo>
                <a:cubicBezTo>
                  <a:pt x="1489205" y="2967965"/>
                  <a:pt x="1410921" y="2954082"/>
                  <a:pt x="1395229" y="2975625"/>
                </a:cubicBezTo>
                <a:cubicBezTo>
                  <a:pt x="1371975" y="2964548"/>
                  <a:pt x="1352259" y="2986116"/>
                  <a:pt x="1327834" y="2989485"/>
                </a:cubicBezTo>
                <a:cubicBezTo>
                  <a:pt x="1307734" y="2982782"/>
                  <a:pt x="1298456" y="2990289"/>
                  <a:pt x="1280757" y="2992959"/>
                </a:cubicBezTo>
                <a:cubicBezTo>
                  <a:pt x="1272383" y="2988567"/>
                  <a:pt x="1257337" y="2989790"/>
                  <a:pt x="1252582" y="2995877"/>
                </a:cubicBezTo>
                <a:cubicBezTo>
                  <a:pt x="1260705" y="3008688"/>
                  <a:pt x="1207969" y="3005420"/>
                  <a:pt x="1204670" y="3014826"/>
                </a:cubicBezTo>
                <a:cubicBezTo>
                  <a:pt x="1174431" y="3018683"/>
                  <a:pt x="1041848" y="3015513"/>
                  <a:pt x="1020457" y="3031603"/>
                </a:cubicBezTo>
                <a:cubicBezTo>
                  <a:pt x="959520" y="3042500"/>
                  <a:pt x="869308" y="3024872"/>
                  <a:pt x="843248" y="3026954"/>
                </a:cubicBezTo>
                <a:cubicBezTo>
                  <a:pt x="815646" y="3001836"/>
                  <a:pt x="694189" y="3080490"/>
                  <a:pt x="583517" y="3089095"/>
                </a:cubicBezTo>
                <a:cubicBezTo>
                  <a:pt x="568425" y="3087467"/>
                  <a:pt x="560448" y="3088013"/>
                  <a:pt x="556836" y="3094374"/>
                </a:cubicBezTo>
                <a:cubicBezTo>
                  <a:pt x="528264" y="3099747"/>
                  <a:pt x="471823" y="3109156"/>
                  <a:pt x="412089" y="3121334"/>
                </a:cubicBezTo>
                <a:cubicBezTo>
                  <a:pt x="367235" y="3131096"/>
                  <a:pt x="143790" y="3139436"/>
                  <a:pt x="83929" y="3150566"/>
                </a:cubicBez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itle 7">
            <a:extLst>
              <a:ext uri="{FF2B5EF4-FFF2-40B4-BE49-F238E27FC236}">
                <a16:creationId xmlns:a16="http://schemas.microsoft.com/office/drawing/2014/main" id="{93F3F8A7-F757-4E05-BF41-B3877148B9D6}"/>
              </a:ext>
            </a:extLst>
          </p:cNvPr>
          <p:cNvSpPr>
            <a:spLocks noGrp="1"/>
          </p:cNvSpPr>
          <p:nvPr>
            <p:ph type="title"/>
          </p:nvPr>
        </p:nvSpPr>
        <p:spPr>
          <a:xfrm>
            <a:off x="838200" y="3905833"/>
            <a:ext cx="4215063" cy="2398713"/>
          </a:xfrm>
        </p:spPr>
        <p:txBody>
          <a:bodyPr vert="horz" lIns="91440" tIns="45720" rIns="91440" bIns="45720" rtlCol="0" anchor="ctr">
            <a:normAutofit/>
          </a:bodyPr>
          <a:lstStyle/>
          <a:p>
            <a:pPr algn="ctr"/>
            <a:r>
              <a:rPr lang="en-US" kern="1200" dirty="0">
                <a:solidFill>
                  <a:schemeClr val="tx1"/>
                </a:solidFill>
                <a:latin typeface="+mj-lt"/>
                <a:ea typeface="+mj-ea"/>
                <a:cs typeface="+mj-cs"/>
              </a:rPr>
              <a:t>LEA </a:t>
            </a:r>
            <a:br>
              <a:rPr lang="en-US" kern="1200" dirty="0">
                <a:solidFill>
                  <a:schemeClr val="tx1"/>
                </a:solidFill>
                <a:latin typeface="+mj-lt"/>
                <a:ea typeface="+mj-ea"/>
                <a:cs typeface="+mj-cs"/>
              </a:rPr>
            </a:br>
            <a:r>
              <a:rPr lang="en-US" kern="1200" dirty="0">
                <a:solidFill>
                  <a:schemeClr val="tx1"/>
                </a:solidFill>
                <a:latin typeface="+mj-lt"/>
                <a:ea typeface="+mj-ea"/>
                <a:cs typeface="+mj-cs"/>
              </a:rPr>
              <a:t>Document Library </a:t>
            </a:r>
          </a:p>
        </p:txBody>
      </p:sp>
      <p:pic>
        <p:nvPicPr>
          <p:cNvPr id="9" name="Content Placeholder 8">
            <a:extLst>
              <a:ext uri="{FF2B5EF4-FFF2-40B4-BE49-F238E27FC236}">
                <a16:creationId xmlns:a16="http://schemas.microsoft.com/office/drawing/2014/main" id="{B2C79795-525D-4838-8390-2B681BBB16D7}"/>
              </a:ext>
            </a:extLst>
          </p:cNvPr>
          <p:cNvPicPr>
            <a:picLocks noGrp="1" noChangeAspect="1"/>
          </p:cNvPicPr>
          <p:nvPr>
            <p:ph sz="half" idx="1"/>
          </p:nvPr>
        </p:nvPicPr>
        <p:blipFill>
          <a:blip r:embed="rId3"/>
          <a:stretch>
            <a:fillRect/>
          </a:stretch>
        </p:blipFill>
        <p:spPr>
          <a:xfrm>
            <a:off x="1158955" y="874633"/>
            <a:ext cx="9875259" cy="1826921"/>
          </a:xfrm>
          <a:prstGeom prst="rect">
            <a:avLst/>
          </a:prstGeom>
        </p:spPr>
      </p:pic>
      <p:sp>
        <p:nvSpPr>
          <p:cNvPr id="15" name="Content Placeholder 14">
            <a:extLst>
              <a:ext uri="{FF2B5EF4-FFF2-40B4-BE49-F238E27FC236}">
                <a16:creationId xmlns:a16="http://schemas.microsoft.com/office/drawing/2014/main" id="{0DEEE065-1604-4278-A61C-E2F2A05AEFAF}"/>
              </a:ext>
            </a:extLst>
          </p:cNvPr>
          <p:cNvSpPr>
            <a:spLocks noGrp="1"/>
          </p:cNvSpPr>
          <p:nvPr>
            <p:ph sz="half" idx="2"/>
          </p:nvPr>
        </p:nvSpPr>
        <p:spPr>
          <a:xfrm>
            <a:off x="5630779" y="4018844"/>
            <a:ext cx="5723021" cy="2264321"/>
          </a:xfrm>
        </p:spPr>
        <p:txBody>
          <a:bodyPr vert="horz" lIns="91440" tIns="45720" rIns="91440" bIns="45720" rtlCol="0" anchor="ctr">
            <a:normAutofit lnSpcReduction="10000"/>
          </a:bodyPr>
          <a:lstStyle/>
          <a:p>
            <a:r>
              <a:rPr lang="en-US" sz="1700" dirty="0">
                <a:solidFill>
                  <a:schemeClr val="tx1"/>
                </a:solidFill>
                <a:effectLst/>
              </a:rPr>
              <a:t>Select Tools&gt; LEA Document Library  to access the LEA Document Library  </a:t>
            </a:r>
            <a:endParaRPr lang="en-US" sz="1700" dirty="0">
              <a:solidFill>
                <a:schemeClr val="tx1"/>
              </a:solidFill>
            </a:endParaRPr>
          </a:p>
          <a:p>
            <a:r>
              <a:rPr lang="en-US" sz="1700" dirty="0">
                <a:solidFill>
                  <a:schemeClr val="tx1"/>
                </a:solidFill>
              </a:rPr>
              <a:t>The LEA Document Library displays the categories at the top of the page.  </a:t>
            </a:r>
          </a:p>
          <a:p>
            <a:r>
              <a:rPr lang="en-US" sz="1700" dirty="0">
                <a:solidFill>
                  <a:schemeClr val="tx1"/>
                </a:solidFill>
              </a:rPr>
              <a:t>D</a:t>
            </a:r>
            <a:r>
              <a:rPr lang="en-US" sz="1700" dirty="0">
                <a:solidFill>
                  <a:schemeClr val="tx1"/>
                </a:solidFill>
                <a:effectLst/>
              </a:rPr>
              <a:t>ocuments that were uploaded last year will fall into the ‘Uncategorized’ category. </a:t>
            </a:r>
          </a:p>
          <a:p>
            <a:r>
              <a:rPr lang="en-US" sz="1700" dirty="0">
                <a:solidFill>
                  <a:schemeClr val="tx1"/>
                </a:solidFill>
                <a:effectLst/>
              </a:rPr>
              <a:t>T</a:t>
            </a:r>
            <a:r>
              <a:rPr lang="en-US" sz="1700" dirty="0">
                <a:solidFill>
                  <a:schemeClr val="tx1"/>
                </a:solidFill>
              </a:rPr>
              <a:t>o access documentation from the previous year in the uncategorized category select the year </a:t>
            </a:r>
          </a:p>
        </p:txBody>
      </p:sp>
      <p:sp>
        <p:nvSpPr>
          <p:cNvPr id="4" name="Footer Placeholder 3">
            <a:extLst>
              <a:ext uri="{FF2B5EF4-FFF2-40B4-BE49-F238E27FC236}">
                <a16:creationId xmlns:a16="http://schemas.microsoft.com/office/drawing/2014/main" id="{0D5E6717-7464-4FC3-8C6F-E155FA6B466B}"/>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a:spcAft>
                <a:spcPts val="600"/>
              </a:spcAft>
            </a:pPr>
            <a:r>
              <a:rPr lang="en-US" sz="1000" kern="1200">
                <a:solidFill>
                  <a:schemeClr val="tx1">
                    <a:tint val="75000"/>
                  </a:schemeClr>
                </a:solidFill>
                <a:latin typeface="+mn-lt"/>
                <a:ea typeface="+mn-ea"/>
                <a:cs typeface="+mn-cs"/>
              </a:rPr>
              <a:t>Presentation Title</a:t>
            </a:r>
          </a:p>
        </p:txBody>
      </p:sp>
      <p:sp>
        <p:nvSpPr>
          <p:cNvPr id="5" name="Slide Number Placeholder 4">
            <a:extLst>
              <a:ext uri="{FF2B5EF4-FFF2-40B4-BE49-F238E27FC236}">
                <a16:creationId xmlns:a16="http://schemas.microsoft.com/office/drawing/2014/main" id="{A13A04ED-65D9-45A7-A39F-BBB548E574C9}"/>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D5CA4161-6EC3-4748-B7F3-82EA64CE3DD4}" type="slidenum">
              <a:rPr lang="en-US" sz="1000">
                <a:solidFill>
                  <a:schemeClr val="tx1">
                    <a:tint val="75000"/>
                  </a:schemeClr>
                </a:solidFill>
              </a:rPr>
              <a:pPr>
                <a:spcAft>
                  <a:spcPts val="600"/>
                </a:spcAft>
              </a:pPr>
              <a:t>20</a:t>
            </a:fld>
            <a:endParaRPr lang="en-US" sz="1000">
              <a:solidFill>
                <a:schemeClr val="tx1">
                  <a:tint val="75000"/>
                </a:schemeClr>
              </a:solidFill>
            </a:endParaRPr>
          </a:p>
        </p:txBody>
      </p:sp>
    </p:spTree>
    <p:extLst>
      <p:ext uri="{BB962C8B-B14F-4D97-AF65-F5344CB8AC3E}">
        <p14:creationId xmlns:p14="http://schemas.microsoft.com/office/powerpoint/2010/main" val="42701486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3F3F8A7-F757-4E05-BF41-B3877148B9D6}"/>
              </a:ext>
            </a:extLst>
          </p:cNvPr>
          <p:cNvSpPr>
            <a:spLocks noGrp="1"/>
          </p:cNvSpPr>
          <p:nvPr>
            <p:ph type="title"/>
          </p:nvPr>
        </p:nvSpPr>
        <p:spPr/>
        <p:txBody>
          <a:bodyPr/>
          <a:lstStyle/>
          <a:p>
            <a:r>
              <a:rPr lang="en-US" dirty="0"/>
              <a:t>Submitting Documentation</a:t>
            </a:r>
          </a:p>
        </p:txBody>
      </p:sp>
      <p:pic>
        <p:nvPicPr>
          <p:cNvPr id="13" name="Content Placeholder 12">
            <a:extLst>
              <a:ext uri="{FF2B5EF4-FFF2-40B4-BE49-F238E27FC236}">
                <a16:creationId xmlns:a16="http://schemas.microsoft.com/office/drawing/2014/main" id="{698C7D99-4A8B-458B-A6EB-3036C59FEFFC}"/>
              </a:ext>
            </a:extLst>
          </p:cNvPr>
          <p:cNvPicPr>
            <a:picLocks noGrp="1" noChangeAspect="1"/>
          </p:cNvPicPr>
          <p:nvPr>
            <p:ph sz="half" idx="2"/>
          </p:nvPr>
        </p:nvPicPr>
        <p:blipFill>
          <a:blip r:embed="rId2"/>
          <a:stretch>
            <a:fillRect/>
          </a:stretch>
        </p:blipFill>
        <p:spPr>
          <a:xfrm>
            <a:off x="6172200" y="2451275"/>
            <a:ext cx="5648325" cy="3100037"/>
          </a:xfrm>
        </p:spPr>
      </p:pic>
      <p:sp>
        <p:nvSpPr>
          <p:cNvPr id="4" name="Footer Placeholder 3">
            <a:extLst>
              <a:ext uri="{FF2B5EF4-FFF2-40B4-BE49-F238E27FC236}">
                <a16:creationId xmlns:a16="http://schemas.microsoft.com/office/drawing/2014/main" id="{0D5E6717-7464-4FC3-8C6F-E155FA6B466B}"/>
              </a:ext>
            </a:extLst>
          </p:cNvPr>
          <p:cNvSpPr>
            <a:spLocks noGrp="1"/>
          </p:cNvSpPr>
          <p:nvPr>
            <p:ph type="ftr" sz="quarter" idx="11"/>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A13A04ED-65D9-45A7-A39F-BBB548E574C9}"/>
              </a:ext>
            </a:extLst>
          </p:cNvPr>
          <p:cNvSpPr>
            <a:spLocks noGrp="1"/>
          </p:cNvSpPr>
          <p:nvPr>
            <p:ph type="sldNum" sz="quarter" idx="12"/>
          </p:nvPr>
        </p:nvSpPr>
        <p:spPr/>
        <p:txBody>
          <a:bodyPr/>
          <a:lstStyle/>
          <a:p>
            <a:fld id="{D5CA4161-6EC3-4748-B7F3-82EA64CE3DD4}" type="slidenum">
              <a:rPr lang="en-US" smtClean="0"/>
              <a:pPr/>
              <a:t>21</a:t>
            </a:fld>
            <a:endParaRPr lang="en-US" dirty="0"/>
          </a:p>
        </p:txBody>
      </p:sp>
      <p:sp>
        <p:nvSpPr>
          <p:cNvPr id="3" name="Content Placeholder 2">
            <a:extLst>
              <a:ext uri="{FF2B5EF4-FFF2-40B4-BE49-F238E27FC236}">
                <a16:creationId xmlns:a16="http://schemas.microsoft.com/office/drawing/2014/main" id="{A5B59249-B9FF-41A3-9D91-CBD2D816845C}"/>
              </a:ext>
            </a:extLst>
          </p:cNvPr>
          <p:cNvSpPr>
            <a:spLocks noGrp="1"/>
          </p:cNvSpPr>
          <p:nvPr>
            <p:ph sz="half" idx="1"/>
          </p:nvPr>
        </p:nvSpPr>
        <p:spPr/>
        <p:txBody>
          <a:bodyPr/>
          <a:lstStyle/>
          <a:p>
            <a:endParaRPr lang="en-US" sz="1800" dirty="0">
              <a:effectLst/>
              <a:latin typeface="Arial" panose="020B0604020202020204" pitchFamily="34" charset="0"/>
              <a:ea typeface="Times New Roman" panose="02020603050405020304" pitchFamily="18" charset="0"/>
            </a:endParaRPr>
          </a:p>
          <a:p>
            <a:r>
              <a:rPr lang="en-US" sz="1800" dirty="0">
                <a:latin typeface="Arial" panose="020B0604020202020204" pitchFamily="34" charset="0"/>
                <a:ea typeface="Times New Roman" panose="02020603050405020304" pitchFamily="18" charset="0"/>
              </a:rPr>
              <a:t>Upload additional documentation in the LEA Document Library.  </a:t>
            </a:r>
          </a:p>
          <a:p>
            <a:r>
              <a:rPr lang="en-US" sz="1800" dirty="0">
                <a:effectLst/>
                <a:latin typeface="Arial" panose="020B0604020202020204" pitchFamily="34" charset="0"/>
                <a:ea typeface="Times New Roman" panose="02020603050405020304" pitchFamily="18" charset="0"/>
              </a:rPr>
              <a:t>Select LEA Document Library, click Tools &gt; LEA Document Library&gt;Compliance</a:t>
            </a:r>
            <a:endParaRPr lang="en-US" dirty="0"/>
          </a:p>
        </p:txBody>
      </p:sp>
    </p:spTree>
    <p:extLst>
      <p:ext uri="{BB962C8B-B14F-4D97-AF65-F5344CB8AC3E}">
        <p14:creationId xmlns:p14="http://schemas.microsoft.com/office/powerpoint/2010/main" val="31953585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92468898-5A6E-4D55-85EC-308E785EE0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04DAA07-978E-481B-9960-5203278FC78D}"/>
              </a:ext>
            </a:extLst>
          </p:cNvPr>
          <p:cNvSpPr>
            <a:spLocks noGrp="1"/>
          </p:cNvSpPr>
          <p:nvPr>
            <p:ph type="title"/>
          </p:nvPr>
        </p:nvSpPr>
        <p:spPr>
          <a:xfrm>
            <a:off x="429768" y="411480"/>
            <a:ext cx="11201400" cy="1106424"/>
          </a:xfrm>
        </p:spPr>
        <p:txBody>
          <a:bodyPr>
            <a:normAutofit/>
          </a:bodyPr>
          <a:lstStyle/>
          <a:p>
            <a:r>
              <a:rPr lang="en-US" sz="3600"/>
              <a:t>Indicator Documents</a:t>
            </a:r>
          </a:p>
        </p:txBody>
      </p:sp>
      <p:sp>
        <p:nvSpPr>
          <p:cNvPr id="23" name="Rectangle 22">
            <a:extLst>
              <a:ext uri="{FF2B5EF4-FFF2-40B4-BE49-F238E27FC236}">
                <a16:creationId xmlns:a16="http://schemas.microsoft.com/office/drawing/2014/main" id="{3E23A947-2D45-4208-AE2B-64948C87A3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98458"/>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14" name="Content Placeholder 13" descr="Graphical user interface, text, application, email&#10;&#10;Description automatically generated">
            <a:extLst>
              <a:ext uri="{FF2B5EF4-FFF2-40B4-BE49-F238E27FC236}">
                <a16:creationId xmlns:a16="http://schemas.microsoft.com/office/drawing/2014/main" id="{FCF21EEB-6C14-49E5-ADB9-55494D3B9A4A}"/>
              </a:ext>
            </a:extLst>
          </p:cNvPr>
          <p:cNvPicPr>
            <a:picLocks noChangeAspect="1"/>
          </p:cNvPicPr>
          <p:nvPr/>
        </p:nvPicPr>
        <p:blipFill>
          <a:blip r:embed="rId3"/>
          <a:stretch>
            <a:fillRect/>
          </a:stretch>
        </p:blipFill>
        <p:spPr>
          <a:xfrm>
            <a:off x="429768" y="2796316"/>
            <a:ext cx="6702552" cy="2362648"/>
          </a:xfrm>
          <a:prstGeom prst="rect">
            <a:avLst/>
          </a:prstGeom>
        </p:spPr>
      </p:pic>
      <p:sp useBgFill="1">
        <p:nvSpPr>
          <p:cNvPr id="25" name="Rectangle 24">
            <a:extLst>
              <a:ext uri="{FF2B5EF4-FFF2-40B4-BE49-F238E27FC236}">
                <a16:creationId xmlns:a16="http://schemas.microsoft.com/office/drawing/2014/main" id="{E5BBB0F9-6A59-4D02-A9C7-A2D6516684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3801" y="1721922"/>
            <a:ext cx="4218432" cy="4520560"/>
          </a:xfrm>
          <a:prstGeom prst="rect">
            <a:avLst/>
          </a:prstGeom>
          <a:ln w="9525">
            <a:solidFill>
              <a:srgbClr val="DEDEDE"/>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Content Placeholder 17">
            <a:extLst>
              <a:ext uri="{FF2B5EF4-FFF2-40B4-BE49-F238E27FC236}">
                <a16:creationId xmlns:a16="http://schemas.microsoft.com/office/drawing/2014/main" id="{8268F74B-72E6-A25D-69E9-144F11C57977}"/>
              </a:ext>
            </a:extLst>
          </p:cNvPr>
          <p:cNvSpPr>
            <a:spLocks noGrp="1"/>
          </p:cNvSpPr>
          <p:nvPr>
            <p:ph idx="1"/>
          </p:nvPr>
        </p:nvSpPr>
        <p:spPr>
          <a:xfrm>
            <a:off x="7938752" y="2020824"/>
            <a:ext cx="3455097" cy="3959352"/>
          </a:xfrm>
        </p:spPr>
        <p:txBody>
          <a:bodyPr anchor="ctr">
            <a:normAutofit/>
          </a:bodyPr>
          <a:lstStyle/>
          <a:p>
            <a:r>
              <a:rPr lang="en-US" sz="1800" dirty="0">
                <a:effectLst/>
                <a:latin typeface="Arial" panose="020B0604020202020204" pitchFamily="34" charset="0"/>
                <a:ea typeface="Times New Roman" panose="02020603050405020304" pitchFamily="18" charset="0"/>
                <a:cs typeface="Times New Roman" panose="02020603050405020304" pitchFamily="18" charset="0"/>
              </a:rPr>
              <a:t>The document panel is located at the bottom of each indicator detail page. </a:t>
            </a:r>
          </a:p>
          <a:p>
            <a:r>
              <a:rPr lang="en-US" sz="1800" dirty="0">
                <a:latin typeface="Arial" panose="020B0604020202020204" pitchFamily="34" charset="0"/>
                <a:ea typeface="Times New Roman" panose="02020603050405020304" pitchFamily="18" charset="0"/>
                <a:cs typeface="Times New Roman" panose="02020603050405020304" pitchFamily="18" charset="0"/>
              </a:rPr>
              <a:t>You have the option of creating a final document after completing the required activities with approval. Final documents are not required.  </a:t>
            </a:r>
          </a:p>
          <a:p>
            <a:r>
              <a:rPr lang="en-US" sz="1800" dirty="0">
                <a:latin typeface="Arial" panose="020B0604020202020204" pitchFamily="34" charset="0"/>
                <a:ea typeface="Times New Roman" panose="02020603050405020304" pitchFamily="18" charset="0"/>
                <a:cs typeface="Times New Roman" panose="02020603050405020304" pitchFamily="18" charset="0"/>
              </a:rPr>
              <a:t>External documents can be </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uploaded in the documents panel.</a:t>
            </a:r>
          </a:p>
          <a:p>
            <a:endParaRPr lang="en-US" sz="1800" dirty="0"/>
          </a:p>
        </p:txBody>
      </p:sp>
      <p:sp>
        <p:nvSpPr>
          <p:cNvPr id="4" name="Footer Placeholder 3">
            <a:extLst>
              <a:ext uri="{FF2B5EF4-FFF2-40B4-BE49-F238E27FC236}">
                <a16:creationId xmlns:a16="http://schemas.microsoft.com/office/drawing/2014/main" id="{8F3DFD6D-A457-426D-9D51-AE9D3A0C37BB}"/>
              </a:ext>
            </a:extLst>
          </p:cNvPr>
          <p:cNvSpPr>
            <a:spLocks noGrp="1"/>
          </p:cNvSpPr>
          <p:nvPr>
            <p:ph type="ftr" sz="quarter" idx="11"/>
          </p:nvPr>
        </p:nvSpPr>
        <p:spPr>
          <a:xfrm>
            <a:off x="4038600" y="6356350"/>
            <a:ext cx="4114800" cy="365125"/>
          </a:xfrm>
        </p:spPr>
        <p:txBody>
          <a:bodyPr>
            <a:normAutofit/>
          </a:bodyPr>
          <a:lstStyle/>
          <a:p>
            <a:pPr algn="ctr">
              <a:spcAft>
                <a:spcPts val="600"/>
              </a:spcAft>
            </a:pPr>
            <a:r>
              <a:rPr lang="en-US">
                <a:solidFill>
                  <a:schemeClr val="tx1">
                    <a:lumMod val="50000"/>
                    <a:lumOff val="50000"/>
                  </a:schemeClr>
                </a:solidFill>
              </a:rPr>
              <a:t>Presentation Title</a:t>
            </a:r>
          </a:p>
        </p:txBody>
      </p:sp>
      <p:sp>
        <p:nvSpPr>
          <p:cNvPr id="5" name="Slide Number Placeholder 4">
            <a:extLst>
              <a:ext uri="{FF2B5EF4-FFF2-40B4-BE49-F238E27FC236}">
                <a16:creationId xmlns:a16="http://schemas.microsoft.com/office/drawing/2014/main" id="{8932B662-D21F-46EA-AB1F-022A4B42410F}"/>
              </a:ext>
            </a:extLst>
          </p:cNvPr>
          <p:cNvSpPr>
            <a:spLocks noGrp="1"/>
          </p:cNvSpPr>
          <p:nvPr>
            <p:ph type="sldNum" sz="quarter" idx="12"/>
          </p:nvPr>
        </p:nvSpPr>
        <p:spPr>
          <a:xfrm>
            <a:off x="8595360" y="6356350"/>
            <a:ext cx="2743200" cy="365125"/>
          </a:xfrm>
        </p:spPr>
        <p:txBody>
          <a:bodyPr>
            <a:normAutofit/>
          </a:bodyPr>
          <a:lstStyle/>
          <a:p>
            <a:pPr>
              <a:spcAft>
                <a:spcPts val="600"/>
              </a:spcAft>
            </a:pPr>
            <a:fld id="{D5CA4161-6EC3-4748-B7F3-82EA64CE3DD4}" type="slidenum">
              <a:rPr lang="en-US">
                <a:solidFill>
                  <a:schemeClr val="tx1">
                    <a:lumMod val="50000"/>
                    <a:lumOff val="50000"/>
                  </a:schemeClr>
                </a:solidFill>
              </a:rPr>
              <a:pPr>
                <a:spcAft>
                  <a:spcPts val="600"/>
                </a:spcAft>
              </a:pPr>
              <a:t>22</a:t>
            </a:fld>
            <a:endParaRPr lang="en-US">
              <a:solidFill>
                <a:schemeClr val="tx1">
                  <a:lumMod val="50000"/>
                  <a:lumOff val="50000"/>
                </a:schemeClr>
              </a:solidFill>
            </a:endParaRPr>
          </a:p>
        </p:txBody>
      </p:sp>
    </p:spTree>
    <p:extLst>
      <p:ext uri="{BB962C8B-B14F-4D97-AF65-F5344CB8AC3E}">
        <p14:creationId xmlns:p14="http://schemas.microsoft.com/office/powerpoint/2010/main" val="23174125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3F3F8A7-F757-4E05-BF41-B3877148B9D6}"/>
              </a:ext>
            </a:extLst>
          </p:cNvPr>
          <p:cNvSpPr>
            <a:spLocks noGrp="1"/>
          </p:cNvSpPr>
          <p:nvPr>
            <p:ph type="title"/>
          </p:nvPr>
        </p:nvSpPr>
        <p:spPr/>
        <p:txBody>
          <a:bodyPr/>
          <a:lstStyle/>
          <a:p>
            <a:r>
              <a:rPr lang="en-US" dirty="0"/>
              <a:t>Uploading Documentation</a:t>
            </a:r>
          </a:p>
        </p:txBody>
      </p:sp>
      <p:sp>
        <p:nvSpPr>
          <p:cNvPr id="4" name="Footer Placeholder 3">
            <a:extLst>
              <a:ext uri="{FF2B5EF4-FFF2-40B4-BE49-F238E27FC236}">
                <a16:creationId xmlns:a16="http://schemas.microsoft.com/office/drawing/2014/main" id="{0D5E6717-7464-4FC3-8C6F-E155FA6B466B}"/>
              </a:ext>
            </a:extLst>
          </p:cNvPr>
          <p:cNvSpPr>
            <a:spLocks noGrp="1"/>
          </p:cNvSpPr>
          <p:nvPr>
            <p:ph type="ftr" sz="quarter" idx="11"/>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A13A04ED-65D9-45A7-A39F-BBB548E574C9}"/>
              </a:ext>
            </a:extLst>
          </p:cNvPr>
          <p:cNvSpPr>
            <a:spLocks noGrp="1"/>
          </p:cNvSpPr>
          <p:nvPr>
            <p:ph type="sldNum" sz="quarter" idx="12"/>
          </p:nvPr>
        </p:nvSpPr>
        <p:spPr/>
        <p:txBody>
          <a:bodyPr/>
          <a:lstStyle/>
          <a:p>
            <a:fld id="{D5CA4161-6EC3-4748-B7F3-82EA64CE3DD4}" type="slidenum">
              <a:rPr lang="en-US" smtClean="0"/>
              <a:pPr/>
              <a:t>23</a:t>
            </a:fld>
            <a:endParaRPr lang="en-US" dirty="0"/>
          </a:p>
        </p:txBody>
      </p:sp>
      <p:sp>
        <p:nvSpPr>
          <p:cNvPr id="3" name="Content Placeholder 2">
            <a:extLst>
              <a:ext uri="{FF2B5EF4-FFF2-40B4-BE49-F238E27FC236}">
                <a16:creationId xmlns:a16="http://schemas.microsoft.com/office/drawing/2014/main" id="{A5B59249-B9FF-41A3-9D91-CBD2D816845C}"/>
              </a:ext>
            </a:extLst>
          </p:cNvPr>
          <p:cNvSpPr>
            <a:spLocks noGrp="1"/>
          </p:cNvSpPr>
          <p:nvPr>
            <p:ph sz="half" idx="1"/>
          </p:nvPr>
        </p:nvSpPr>
        <p:spPr/>
        <p:txBody>
          <a:bodyPr>
            <a:normAutofit/>
          </a:bodyPr>
          <a:lstStyle/>
          <a:p>
            <a:endParaRPr lang="en-US" sz="1800" dirty="0">
              <a:effectLst/>
              <a:latin typeface="Arial" panose="020B0604020202020204" pitchFamily="34" charset="0"/>
              <a:ea typeface="Times New Roman" panose="02020603050405020304" pitchFamily="18" charset="0"/>
            </a:endParaRPr>
          </a:p>
          <a:p>
            <a:r>
              <a:rPr lang="en-US" sz="1800" dirty="0">
                <a:effectLst/>
                <a:latin typeface="Arial" panose="020B0604020202020204" pitchFamily="34" charset="0"/>
                <a:ea typeface="Times New Roman" panose="02020603050405020304" pitchFamily="18" charset="0"/>
              </a:rPr>
              <a:t>Select Tools &gt; LEA Document Library&gt;Compliance to upload additional documentation. </a:t>
            </a:r>
          </a:p>
          <a:p>
            <a:r>
              <a:rPr lang="en-US" sz="1800" dirty="0">
                <a:latin typeface="Arial" panose="020B0604020202020204" pitchFamily="34" charset="0"/>
                <a:ea typeface="Times New Roman" panose="02020603050405020304" pitchFamily="18" charset="0"/>
              </a:rPr>
              <a:t>Select the compliance category.  </a:t>
            </a:r>
          </a:p>
          <a:p>
            <a:r>
              <a:rPr lang="en-US" sz="1800" dirty="0">
                <a:latin typeface="Arial" panose="020B0604020202020204" pitchFamily="34" charset="0"/>
                <a:ea typeface="Times New Roman" panose="02020603050405020304" pitchFamily="18" charset="0"/>
              </a:rPr>
              <a:t>Select the arrow in the left-hand corner to upload file</a:t>
            </a:r>
          </a:p>
          <a:p>
            <a:r>
              <a:rPr lang="en-US" sz="1800" dirty="0">
                <a:effectLst/>
                <a:latin typeface="+mj-lt"/>
                <a:ea typeface="Times New Roman" panose="02020603050405020304" pitchFamily="18" charset="0"/>
              </a:rPr>
              <a:t>Select the drop-down box arrow in the right-hand corner to select categories </a:t>
            </a:r>
          </a:p>
          <a:p>
            <a:r>
              <a:rPr lang="en-US" sz="1800" dirty="0">
                <a:latin typeface="+mj-lt"/>
                <a:ea typeface="Times New Roman" panose="02020603050405020304" pitchFamily="18" charset="0"/>
              </a:rPr>
              <a:t>Select the category and confirm</a:t>
            </a:r>
            <a:r>
              <a:rPr lang="en-US" sz="1800" dirty="0">
                <a:effectLst/>
                <a:latin typeface="+mj-lt"/>
                <a:ea typeface="Times New Roman" panose="02020603050405020304" pitchFamily="18" charset="0"/>
              </a:rPr>
              <a:t>. </a:t>
            </a:r>
          </a:p>
          <a:p>
            <a:endParaRPr lang="en-US" sz="1800" dirty="0">
              <a:effectLst/>
              <a:latin typeface="+mj-lt"/>
              <a:ea typeface="Times New Roman" panose="02020603050405020304" pitchFamily="18" charset="0"/>
            </a:endParaRPr>
          </a:p>
          <a:p>
            <a:endParaRPr lang="en-US" dirty="0"/>
          </a:p>
        </p:txBody>
      </p:sp>
      <p:pic>
        <p:nvPicPr>
          <p:cNvPr id="9" name="Content Placeholder 13">
            <a:extLst>
              <a:ext uri="{FF2B5EF4-FFF2-40B4-BE49-F238E27FC236}">
                <a16:creationId xmlns:a16="http://schemas.microsoft.com/office/drawing/2014/main" id="{EFFF3E84-C50C-4DF8-94BD-C1291A6F325C}"/>
              </a:ext>
            </a:extLst>
          </p:cNvPr>
          <p:cNvPicPr>
            <a:picLocks noGrp="1" noChangeAspect="1"/>
          </p:cNvPicPr>
          <p:nvPr>
            <p:ph sz="half" idx="2"/>
          </p:nvPr>
        </p:nvPicPr>
        <p:blipFill>
          <a:blip r:embed="rId3"/>
          <a:stretch>
            <a:fillRect/>
          </a:stretch>
        </p:blipFill>
        <p:spPr>
          <a:xfrm>
            <a:off x="6172200" y="2413554"/>
            <a:ext cx="5648325" cy="3175480"/>
          </a:xfrm>
        </p:spPr>
      </p:pic>
    </p:spTree>
    <p:extLst>
      <p:ext uri="{BB962C8B-B14F-4D97-AF65-F5344CB8AC3E}">
        <p14:creationId xmlns:p14="http://schemas.microsoft.com/office/powerpoint/2010/main" val="37097624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44618C67-2104-D773-A2D5-645DB5CAC079}"/>
              </a:ext>
            </a:extLst>
          </p:cNvPr>
          <p:cNvPicPr>
            <a:picLocks noChangeAspect="1"/>
          </p:cNvPicPr>
          <p:nvPr/>
        </p:nvPicPr>
        <p:blipFill rotWithShape="1">
          <a:blip r:embed="rId3"/>
          <a:srcRect r="9091" b="14773"/>
          <a:stretch/>
        </p:blipFill>
        <p:spPr>
          <a:xfrm>
            <a:off x="20" y="10"/>
            <a:ext cx="12191980" cy="6857990"/>
          </a:xfrm>
          <a:prstGeom prst="rect">
            <a:avLst/>
          </a:prstGeom>
        </p:spPr>
      </p:pic>
      <p:sp>
        <p:nvSpPr>
          <p:cNvPr id="32" name="Rectangle 19">
            <a:extLst>
              <a:ext uri="{FF2B5EF4-FFF2-40B4-BE49-F238E27FC236}">
                <a16:creationId xmlns:a16="http://schemas.microsoft.com/office/drawing/2014/main" id="{257363FD-7E77-4145-9483-331A807A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6802" cy="6858000"/>
          </a:xfrm>
          <a:prstGeom prst="rect">
            <a:avLst/>
          </a:prstGeom>
          <a:gradFill flip="none" rotWithShape="1">
            <a:gsLst>
              <a:gs pos="28000">
                <a:schemeClr val="bg2">
                  <a:alpha val="84000"/>
                </a:schemeClr>
              </a:gs>
              <a:gs pos="74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A09EFE6-D0CA-5C46-A6E8-B16096AAC233}"/>
              </a:ext>
            </a:extLst>
          </p:cNvPr>
          <p:cNvSpPr>
            <a:spLocks noGrp="1"/>
          </p:cNvSpPr>
          <p:nvPr>
            <p:ph type="title"/>
          </p:nvPr>
        </p:nvSpPr>
        <p:spPr>
          <a:xfrm>
            <a:off x="838200" y="365125"/>
            <a:ext cx="10515600" cy="1325563"/>
          </a:xfrm>
        </p:spPr>
        <p:txBody>
          <a:bodyPr>
            <a:normAutofit/>
          </a:bodyPr>
          <a:lstStyle/>
          <a:p>
            <a:r>
              <a:rPr lang="en-US"/>
              <a:t>Dates to Remember </a:t>
            </a:r>
            <a:endParaRPr lang="en-US" dirty="0"/>
          </a:p>
        </p:txBody>
      </p:sp>
      <p:sp>
        <p:nvSpPr>
          <p:cNvPr id="5" name="Slide Number Placeholder 4">
            <a:extLst>
              <a:ext uri="{FF2B5EF4-FFF2-40B4-BE49-F238E27FC236}">
                <a16:creationId xmlns:a16="http://schemas.microsoft.com/office/drawing/2014/main" id="{1391C567-675D-6149-8804-28A1E7120CA1}"/>
              </a:ext>
            </a:extLst>
          </p:cNvPr>
          <p:cNvSpPr>
            <a:spLocks noGrp="1"/>
          </p:cNvSpPr>
          <p:nvPr>
            <p:ph type="sldNum" sz="quarter" idx="12"/>
          </p:nvPr>
        </p:nvSpPr>
        <p:spPr>
          <a:xfrm>
            <a:off x="8610600" y="6356350"/>
            <a:ext cx="2743200" cy="365125"/>
          </a:xfrm>
        </p:spPr>
        <p:txBody>
          <a:bodyPr>
            <a:normAutofit/>
          </a:bodyPr>
          <a:lstStyle/>
          <a:p>
            <a:pPr>
              <a:spcAft>
                <a:spcPts val="600"/>
              </a:spcAft>
            </a:pPr>
            <a:fld id="{D5CA4161-6EC3-4748-B7F3-82EA64CE3DD4}" type="slidenum">
              <a:rPr lang="en-US">
                <a:solidFill>
                  <a:schemeClr val="tx1">
                    <a:lumMod val="50000"/>
                    <a:lumOff val="50000"/>
                  </a:schemeClr>
                </a:solidFill>
              </a:rPr>
              <a:pPr>
                <a:spcAft>
                  <a:spcPts val="600"/>
                </a:spcAft>
              </a:pPr>
              <a:t>24</a:t>
            </a:fld>
            <a:endParaRPr lang="en-US">
              <a:solidFill>
                <a:schemeClr val="tx1">
                  <a:lumMod val="50000"/>
                  <a:lumOff val="50000"/>
                </a:schemeClr>
              </a:solidFill>
            </a:endParaRPr>
          </a:p>
        </p:txBody>
      </p:sp>
      <p:graphicFrame>
        <p:nvGraphicFramePr>
          <p:cNvPr id="7" name="Content Placeholder 2">
            <a:extLst>
              <a:ext uri="{FF2B5EF4-FFF2-40B4-BE49-F238E27FC236}">
                <a16:creationId xmlns:a16="http://schemas.microsoft.com/office/drawing/2014/main" id="{0C573F1A-8955-4394-8A0D-EE225A0BE833}"/>
              </a:ext>
            </a:extLst>
          </p:cNvPr>
          <p:cNvGraphicFramePr>
            <a:graphicFrameLocks noGrp="1"/>
          </p:cNvGraphicFramePr>
          <p:nvPr>
            <p:ph idx="1"/>
            <p:extLst>
              <p:ext uri="{D42A27DB-BD31-4B8C-83A1-F6EECF244321}">
                <p14:modId xmlns:p14="http://schemas.microsoft.com/office/powerpoint/2010/main" val="336041537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386829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3301E07F-4F79-4B58-8698-EF24DC1ECD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9" name="Arc 48">
            <a:extLst>
              <a:ext uri="{FF2B5EF4-FFF2-40B4-BE49-F238E27FC236}">
                <a16:creationId xmlns:a16="http://schemas.microsoft.com/office/drawing/2014/main" id="{E58B2195-5055-402F-A3E7-53FF0E4980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25836" y="775849"/>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0" name="Title 9">
            <a:extLst>
              <a:ext uri="{FF2B5EF4-FFF2-40B4-BE49-F238E27FC236}">
                <a16:creationId xmlns:a16="http://schemas.microsoft.com/office/drawing/2014/main" id="{2AC877D6-8A80-47BF-85D0-A37B1DE7964C}"/>
              </a:ext>
            </a:extLst>
          </p:cNvPr>
          <p:cNvSpPr>
            <a:spLocks noGrp="1"/>
          </p:cNvSpPr>
          <p:nvPr>
            <p:ph type="title"/>
          </p:nvPr>
        </p:nvSpPr>
        <p:spPr>
          <a:xfrm>
            <a:off x="7080738" y="647593"/>
            <a:ext cx="4467792" cy="3060541"/>
          </a:xfrm>
        </p:spPr>
        <p:txBody>
          <a:bodyPr vert="horz" lIns="91440" tIns="45720" rIns="91440" bIns="45720" rtlCol="0" anchor="b">
            <a:normAutofit/>
          </a:bodyPr>
          <a:lstStyle/>
          <a:p>
            <a:pPr algn="ctr"/>
            <a:r>
              <a:rPr lang="en-US" sz="6000" kern="1200">
                <a:solidFill>
                  <a:srgbClr val="FFFFFF"/>
                </a:solidFill>
                <a:latin typeface="+mj-lt"/>
                <a:ea typeface="+mj-ea"/>
                <a:cs typeface="+mj-cs"/>
              </a:rPr>
              <a:t>Question and Answer</a:t>
            </a:r>
          </a:p>
        </p:txBody>
      </p:sp>
      <p:sp>
        <p:nvSpPr>
          <p:cNvPr id="3" name="Content Placeholder 2">
            <a:extLst>
              <a:ext uri="{FF2B5EF4-FFF2-40B4-BE49-F238E27FC236}">
                <a16:creationId xmlns:a16="http://schemas.microsoft.com/office/drawing/2014/main" id="{87A916DE-126C-4CBD-8184-841ADD880B5C}"/>
              </a:ext>
            </a:extLst>
          </p:cNvPr>
          <p:cNvSpPr>
            <a:spLocks noGrp="1"/>
          </p:cNvSpPr>
          <p:nvPr>
            <p:ph idx="1"/>
          </p:nvPr>
        </p:nvSpPr>
        <p:spPr>
          <a:xfrm>
            <a:off x="7080738" y="3800209"/>
            <a:ext cx="4467792" cy="2410198"/>
          </a:xfrm>
        </p:spPr>
        <p:txBody>
          <a:bodyPr vert="horz" lIns="91440" tIns="45720" rIns="91440" bIns="45720" rtlCol="0">
            <a:normAutofit/>
          </a:bodyPr>
          <a:lstStyle/>
          <a:p>
            <a:pPr marL="0" indent="0" algn="ctr">
              <a:lnSpc>
                <a:spcPct val="90000"/>
              </a:lnSpc>
              <a:spcBef>
                <a:spcPts val="1000"/>
              </a:spcBef>
              <a:buNone/>
            </a:pPr>
            <a:r>
              <a:rPr lang="en-US" sz="2400" kern="1200">
                <a:solidFill>
                  <a:srgbClr val="FFFFFF"/>
                </a:solidFill>
                <a:latin typeface="+mn-lt"/>
                <a:ea typeface="+mn-ea"/>
                <a:cs typeface="+mn-cs"/>
              </a:rPr>
              <a:t>Do you have any questions?</a:t>
            </a:r>
          </a:p>
        </p:txBody>
      </p:sp>
      <p:sp>
        <p:nvSpPr>
          <p:cNvPr id="51" name="Oval 50">
            <a:extLst>
              <a:ext uri="{FF2B5EF4-FFF2-40B4-BE49-F238E27FC236}">
                <a16:creationId xmlns:a16="http://schemas.microsoft.com/office/drawing/2014/main" id="{9EE6F773-742A-491A-9A00-A2A150DF50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4368" y="366810"/>
            <a:ext cx="6124381" cy="612438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c 8" descr="Question mark">
            <a:extLst>
              <a:ext uri="{FF2B5EF4-FFF2-40B4-BE49-F238E27FC236}">
                <a16:creationId xmlns:a16="http://schemas.microsoft.com/office/drawing/2014/main" id="{340645A2-FF3B-E4AD-D47F-73E330C9920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78572" y="1374798"/>
            <a:ext cx="4108404" cy="4108404"/>
          </a:xfrm>
          <a:custGeom>
            <a:avLst/>
            <a:gdLst/>
            <a:ahLst/>
            <a:cxnLst/>
            <a:rect l="l" t="t" r="r" b="b"/>
            <a:pathLst>
              <a:path w="4273177" h="4470400">
                <a:moveTo>
                  <a:pt x="75080" y="0"/>
                </a:moveTo>
                <a:lnTo>
                  <a:pt x="4198097" y="0"/>
                </a:lnTo>
                <a:cubicBezTo>
                  <a:pt x="4239563" y="0"/>
                  <a:pt x="4273177" y="33614"/>
                  <a:pt x="4273177" y="75080"/>
                </a:cubicBezTo>
                <a:lnTo>
                  <a:pt x="4273177" y="4395320"/>
                </a:lnTo>
                <a:cubicBezTo>
                  <a:pt x="4273177" y="4436786"/>
                  <a:pt x="4239563" y="4470400"/>
                  <a:pt x="4198097" y="4470400"/>
                </a:cubicBezTo>
                <a:lnTo>
                  <a:pt x="75080" y="4470400"/>
                </a:lnTo>
                <a:cubicBezTo>
                  <a:pt x="33614" y="4470400"/>
                  <a:pt x="0" y="4436786"/>
                  <a:pt x="0" y="4395320"/>
                </a:cubicBezTo>
                <a:lnTo>
                  <a:pt x="0" y="75080"/>
                </a:lnTo>
                <a:cubicBezTo>
                  <a:pt x="0" y="33614"/>
                  <a:pt x="33614" y="0"/>
                  <a:pt x="75080" y="0"/>
                </a:cubicBezTo>
                <a:close/>
              </a:path>
            </a:pathLst>
          </a:custGeom>
        </p:spPr>
      </p:pic>
      <p:sp>
        <p:nvSpPr>
          <p:cNvPr id="5" name="Slide Number Placeholder 4">
            <a:extLst>
              <a:ext uri="{FF2B5EF4-FFF2-40B4-BE49-F238E27FC236}">
                <a16:creationId xmlns:a16="http://schemas.microsoft.com/office/drawing/2014/main" id="{A546D255-C9AC-42D3-8913-3DF136FD9A19}"/>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D5CA4161-6EC3-4748-B7F3-82EA64CE3DD4}" type="slidenum">
              <a:rPr lang="en-US">
                <a:solidFill>
                  <a:srgbClr val="FFFFFF"/>
                </a:solidFill>
              </a:rPr>
              <a:pPr>
                <a:spcAft>
                  <a:spcPts val="600"/>
                </a:spcAft>
              </a:pPr>
              <a:t>25</a:t>
            </a:fld>
            <a:endParaRPr lang="en-US">
              <a:solidFill>
                <a:srgbClr val="FFFFFF"/>
              </a:solidFill>
            </a:endParaRPr>
          </a:p>
        </p:txBody>
      </p:sp>
    </p:spTree>
    <p:extLst>
      <p:ext uri="{BB962C8B-B14F-4D97-AF65-F5344CB8AC3E}">
        <p14:creationId xmlns:p14="http://schemas.microsoft.com/office/powerpoint/2010/main" val="36867757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7" name="Rectangle 5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5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838200" y="365125"/>
            <a:ext cx="10515600" cy="1325563"/>
          </a:xfrm>
        </p:spPr>
        <p:txBody>
          <a:bodyPr vert="horz" lIns="91440" tIns="45720" rIns="91440" bIns="45720" rtlCol="0" anchor="ctr">
            <a:normAutofit/>
          </a:bodyPr>
          <a:lstStyle/>
          <a:p>
            <a:r>
              <a:rPr lang="en-US" kern="1200">
                <a:solidFill>
                  <a:schemeClr val="tx1"/>
                </a:solidFill>
                <a:latin typeface="+mj-lt"/>
                <a:ea typeface="+mj-ea"/>
                <a:cs typeface="+mj-cs"/>
              </a:rPr>
              <a:t>Contact Information: Compliance Team</a:t>
            </a:r>
          </a:p>
        </p:txBody>
      </p:sp>
      <p:sp>
        <p:nvSpPr>
          <p:cNvPr id="109" name="Arc 6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10" name="TextBox 18">
            <a:extLst>
              <a:ext uri="{FF2B5EF4-FFF2-40B4-BE49-F238E27FC236}">
                <a16:creationId xmlns:a16="http://schemas.microsoft.com/office/drawing/2014/main" id="{6FD65F88-554A-4F51-8E32-538F7428A7E5}"/>
              </a:ext>
            </a:extLst>
          </p:cNvPr>
          <p:cNvSpPr txBox="1"/>
          <p:nvPr/>
        </p:nvSpPr>
        <p:spPr>
          <a:xfrm>
            <a:off x="838200" y="1825625"/>
            <a:ext cx="10515600" cy="4351338"/>
          </a:xfrm>
          <a:prstGeom prst="rect">
            <a:avLst/>
          </a:prstGeom>
        </p:spPr>
        <p:txBody>
          <a:bodyPr vert="horz" lIns="91440" tIns="45720" rIns="91440" bIns="45720" rtlCol="0">
            <a:normAutofit/>
          </a:bodyPr>
          <a:lstStyle/>
          <a:p>
            <a:pPr marL="0" marR="0" indent="-228600">
              <a:lnSpc>
                <a:spcPct val="90000"/>
              </a:lnSpc>
              <a:spcBef>
                <a:spcPts val="0"/>
              </a:spcBef>
              <a:spcAft>
                <a:spcPts val="0"/>
              </a:spcAft>
              <a:buFont typeface="Arial" panose="020B0604020202020204" pitchFamily="34" charset="0"/>
              <a:buChar char="•"/>
            </a:pPr>
            <a:r>
              <a:rPr lang="en-US">
                <a:effectLst/>
              </a:rPr>
              <a:t>Felica Denton </a:t>
            </a:r>
          </a:p>
          <a:p>
            <a:pPr marL="0" marR="0" indent="-228600">
              <a:lnSpc>
                <a:spcPct val="90000"/>
              </a:lnSpc>
              <a:spcBef>
                <a:spcPts val="0"/>
              </a:spcBef>
              <a:spcAft>
                <a:spcPts val="0"/>
              </a:spcAft>
              <a:buFont typeface="Arial" panose="020B0604020202020204" pitchFamily="34" charset="0"/>
              <a:buChar char="•"/>
            </a:pPr>
            <a:r>
              <a:rPr lang="en-US">
                <a:effectLst/>
              </a:rPr>
              <a:t>Fiscal Monitoring Coordinator</a:t>
            </a:r>
          </a:p>
          <a:p>
            <a:pPr marL="0" marR="0" indent="-228600">
              <a:lnSpc>
                <a:spcPct val="90000"/>
              </a:lnSpc>
              <a:spcBef>
                <a:spcPts val="0"/>
              </a:spcBef>
              <a:spcAft>
                <a:spcPts val="0"/>
              </a:spcAft>
              <a:buFont typeface="Arial" panose="020B0604020202020204" pitchFamily="34" charset="0"/>
              <a:buChar char="•"/>
            </a:pPr>
            <a:r>
              <a:rPr lang="en-US" u="sng">
                <a:effectLst/>
                <a:hlinkClick r:id="rId3"/>
              </a:rPr>
              <a:t>Felica.Denton@sde.ok.gov</a:t>
            </a:r>
            <a:endParaRPr lang="en-US">
              <a:effectLst/>
            </a:endParaRPr>
          </a:p>
          <a:p>
            <a:pPr marL="0" marR="0" indent="-228600">
              <a:lnSpc>
                <a:spcPct val="90000"/>
              </a:lnSpc>
              <a:spcBef>
                <a:spcPts val="0"/>
              </a:spcBef>
              <a:spcAft>
                <a:spcPts val="0"/>
              </a:spcAft>
              <a:buFont typeface="Arial" panose="020B0604020202020204" pitchFamily="34" charset="0"/>
              <a:buChar char="•"/>
            </a:pPr>
            <a:r>
              <a:rPr lang="en-US">
                <a:effectLst/>
              </a:rPr>
              <a:t>405522-9562</a:t>
            </a:r>
          </a:p>
          <a:p>
            <a:pPr marL="0" marR="0" indent="-228600">
              <a:lnSpc>
                <a:spcPct val="90000"/>
              </a:lnSpc>
              <a:spcBef>
                <a:spcPts val="0"/>
              </a:spcBef>
              <a:spcAft>
                <a:spcPts val="0"/>
              </a:spcAft>
              <a:buFont typeface="Arial" panose="020B0604020202020204" pitchFamily="34" charset="0"/>
              <a:buChar char="•"/>
            </a:pPr>
            <a:r>
              <a:rPr lang="en-US">
                <a:effectLst/>
              </a:rPr>
              <a:t> </a:t>
            </a:r>
          </a:p>
          <a:p>
            <a:pPr marL="0" marR="0" indent="-228600">
              <a:lnSpc>
                <a:spcPct val="90000"/>
              </a:lnSpc>
              <a:spcBef>
                <a:spcPts val="0"/>
              </a:spcBef>
              <a:spcAft>
                <a:spcPts val="0"/>
              </a:spcAft>
              <a:buFont typeface="Arial" panose="020B0604020202020204" pitchFamily="34" charset="0"/>
              <a:buChar char="•"/>
            </a:pPr>
            <a:r>
              <a:rPr lang="en-US">
                <a:effectLst/>
              </a:rPr>
              <a:t> </a:t>
            </a:r>
          </a:p>
          <a:p>
            <a:pPr marL="0" marR="0" indent="-228600">
              <a:lnSpc>
                <a:spcPct val="90000"/>
              </a:lnSpc>
              <a:spcBef>
                <a:spcPts val="0"/>
              </a:spcBef>
              <a:spcAft>
                <a:spcPts val="0"/>
              </a:spcAft>
              <a:buFont typeface="Arial" panose="020B0604020202020204" pitchFamily="34" charset="0"/>
              <a:buChar char="•"/>
            </a:pPr>
            <a:r>
              <a:rPr lang="en-US">
                <a:effectLst/>
              </a:rPr>
              <a:t>Megan Withers</a:t>
            </a:r>
          </a:p>
          <a:p>
            <a:pPr marL="0" marR="0" indent="-228600">
              <a:lnSpc>
                <a:spcPct val="90000"/>
              </a:lnSpc>
              <a:spcBef>
                <a:spcPts val="0"/>
              </a:spcBef>
              <a:spcAft>
                <a:spcPts val="0"/>
              </a:spcAft>
              <a:buFont typeface="Arial" panose="020B0604020202020204" pitchFamily="34" charset="0"/>
              <a:buChar char="•"/>
            </a:pPr>
            <a:r>
              <a:rPr lang="en-US">
                <a:effectLst/>
              </a:rPr>
              <a:t>Early Childhood Specialist</a:t>
            </a:r>
          </a:p>
          <a:p>
            <a:pPr marL="0" marR="0" indent="-228600">
              <a:lnSpc>
                <a:spcPct val="90000"/>
              </a:lnSpc>
              <a:spcBef>
                <a:spcPts val="0"/>
              </a:spcBef>
              <a:spcAft>
                <a:spcPts val="0"/>
              </a:spcAft>
              <a:buFont typeface="Arial" panose="020B0604020202020204" pitchFamily="34" charset="0"/>
              <a:buChar char="•"/>
            </a:pPr>
            <a:r>
              <a:rPr lang="en-US">
                <a:effectLst/>
              </a:rPr>
              <a:t>Megan </a:t>
            </a:r>
            <a:r>
              <a:rPr lang="en-US" u="sng">
                <a:effectLst/>
                <a:hlinkClick r:id="rId4"/>
              </a:rPr>
              <a:t>Withers@sde.ok.gov</a:t>
            </a:r>
            <a:endParaRPr lang="en-US">
              <a:effectLst/>
            </a:endParaRPr>
          </a:p>
          <a:p>
            <a:pPr marL="0" marR="0" indent="-228600">
              <a:lnSpc>
                <a:spcPct val="90000"/>
              </a:lnSpc>
              <a:spcBef>
                <a:spcPts val="0"/>
              </a:spcBef>
              <a:spcAft>
                <a:spcPts val="0"/>
              </a:spcAft>
              <a:buFont typeface="Arial" panose="020B0604020202020204" pitchFamily="34" charset="0"/>
              <a:buChar char="•"/>
            </a:pPr>
            <a:r>
              <a:rPr lang="en-US">
                <a:effectLst/>
              </a:rPr>
              <a:t>405-522-5168</a:t>
            </a:r>
          </a:p>
          <a:p>
            <a:pPr marL="0" marR="0" indent="-228600">
              <a:lnSpc>
                <a:spcPct val="90000"/>
              </a:lnSpc>
              <a:spcBef>
                <a:spcPts val="0"/>
              </a:spcBef>
              <a:spcAft>
                <a:spcPts val="0"/>
              </a:spcAft>
              <a:buFont typeface="Arial" panose="020B0604020202020204" pitchFamily="34" charset="0"/>
              <a:buChar char="•"/>
            </a:pPr>
            <a:r>
              <a:rPr lang="en-US">
                <a:effectLst/>
              </a:rPr>
              <a:t> </a:t>
            </a:r>
          </a:p>
          <a:p>
            <a:pPr marL="0" marR="0" indent="-228600">
              <a:lnSpc>
                <a:spcPct val="90000"/>
              </a:lnSpc>
              <a:spcBef>
                <a:spcPts val="0"/>
              </a:spcBef>
              <a:spcAft>
                <a:spcPts val="0"/>
              </a:spcAft>
              <a:buFont typeface="Arial" panose="020B0604020202020204" pitchFamily="34" charset="0"/>
              <a:buChar char="•"/>
            </a:pPr>
            <a:r>
              <a:rPr lang="en-US">
                <a:effectLst/>
              </a:rPr>
              <a:t>Tina Spence</a:t>
            </a:r>
          </a:p>
          <a:p>
            <a:pPr marL="0" marR="0" indent="-228600">
              <a:lnSpc>
                <a:spcPct val="90000"/>
              </a:lnSpc>
              <a:spcBef>
                <a:spcPts val="0"/>
              </a:spcBef>
              <a:spcAft>
                <a:spcPts val="0"/>
              </a:spcAft>
              <a:buFont typeface="Arial" panose="020B0604020202020204" pitchFamily="34" charset="0"/>
              <a:buChar char="•"/>
            </a:pPr>
            <a:r>
              <a:rPr lang="en-US">
                <a:effectLst/>
              </a:rPr>
              <a:t>Director of compliance &amp; Monitoring</a:t>
            </a:r>
          </a:p>
          <a:p>
            <a:pPr marL="0" marR="0" indent="-228600">
              <a:lnSpc>
                <a:spcPct val="90000"/>
              </a:lnSpc>
              <a:spcBef>
                <a:spcPts val="0"/>
              </a:spcBef>
              <a:spcAft>
                <a:spcPts val="0"/>
              </a:spcAft>
              <a:buFont typeface="Arial" panose="020B0604020202020204" pitchFamily="34" charset="0"/>
              <a:buChar char="•"/>
            </a:pPr>
            <a:r>
              <a:rPr lang="en-US" u="sng">
                <a:effectLst/>
                <a:hlinkClick r:id="rId5"/>
              </a:rPr>
              <a:t>Tina.Spence@sde.ok.gov</a:t>
            </a:r>
            <a:endParaRPr lang="en-US">
              <a:effectLst/>
            </a:endParaRPr>
          </a:p>
          <a:p>
            <a:pPr marL="0" marR="0" indent="-228600">
              <a:lnSpc>
                <a:spcPct val="90000"/>
              </a:lnSpc>
              <a:spcBef>
                <a:spcPts val="0"/>
              </a:spcBef>
              <a:spcAft>
                <a:spcPts val="0"/>
              </a:spcAft>
              <a:buFont typeface="Arial" panose="020B0604020202020204" pitchFamily="34" charset="0"/>
              <a:buChar char="•"/>
            </a:pPr>
            <a:r>
              <a:rPr lang="en-US">
                <a:effectLst/>
              </a:rPr>
              <a:t>405-521-4513</a:t>
            </a:r>
          </a:p>
          <a:p>
            <a:pPr marL="0" marR="0" indent="-228600">
              <a:lnSpc>
                <a:spcPct val="90000"/>
              </a:lnSpc>
              <a:spcBef>
                <a:spcPts val="0"/>
              </a:spcBef>
              <a:spcAft>
                <a:spcPts val="800"/>
              </a:spcAft>
              <a:buFont typeface="Arial" panose="020B0604020202020204" pitchFamily="34" charset="0"/>
              <a:buChar char="•"/>
            </a:pPr>
            <a:r>
              <a:rPr lang="en-US">
                <a:effectLst/>
              </a:rPr>
              <a:t> </a:t>
            </a:r>
          </a:p>
        </p:txBody>
      </p:sp>
      <p:sp>
        <p:nvSpPr>
          <p:cNvPr id="5" name="Slide Number Placeholder 4"/>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D5CA4161-6EC3-4748-B7F3-82EA64CE3DD4}" type="slidenum">
              <a:rPr lang="en-US">
                <a:solidFill>
                  <a:schemeClr val="tx1">
                    <a:tint val="75000"/>
                  </a:schemeClr>
                </a:solidFill>
              </a:rPr>
              <a:pPr>
                <a:spcAft>
                  <a:spcPts val="600"/>
                </a:spcAft>
              </a:pPr>
              <a:t>26</a:t>
            </a:fld>
            <a:endParaRPr lang="en-US">
              <a:solidFill>
                <a:schemeClr val="tx1">
                  <a:tint val="75000"/>
                </a:schemeClr>
              </a:solidFill>
            </a:endParaRPr>
          </a:p>
        </p:txBody>
      </p:sp>
    </p:spTree>
    <p:extLst>
      <p:ext uri="{BB962C8B-B14F-4D97-AF65-F5344CB8AC3E}">
        <p14:creationId xmlns:p14="http://schemas.microsoft.com/office/powerpoint/2010/main" val="37081325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D278ADA9-6383-4BDD-80D2-8899A40268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84B7147-B0F6-40ED-B5A2-FF72BC8198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Rectangle 19">
            <a:extLst>
              <a:ext uri="{FF2B5EF4-FFF2-40B4-BE49-F238E27FC236}">
                <a16:creationId xmlns:a16="http://schemas.microsoft.com/office/drawing/2014/main" id="{B36D2DE0-0628-4A9A-A59D-7BA8B5EB3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48E405C9-94BE-41DA-928C-DEC9A8550E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15929" y="148929"/>
            <a:ext cx="6560142" cy="65601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 name="Title 5">
            <a:extLst>
              <a:ext uri="{FF2B5EF4-FFF2-40B4-BE49-F238E27FC236}">
                <a16:creationId xmlns:a16="http://schemas.microsoft.com/office/drawing/2014/main" id="{B1021678-CD6F-4A68-96A0-0A8F44784B47}"/>
              </a:ext>
            </a:extLst>
          </p:cNvPr>
          <p:cNvSpPr>
            <a:spLocks noGrp="1"/>
          </p:cNvSpPr>
          <p:nvPr>
            <p:ph type="ctrTitle"/>
          </p:nvPr>
        </p:nvSpPr>
        <p:spPr>
          <a:xfrm>
            <a:off x="3315031" y="1380754"/>
            <a:ext cx="5561938" cy="2513516"/>
          </a:xfrm>
        </p:spPr>
        <p:txBody>
          <a:bodyPr>
            <a:normAutofit/>
          </a:bodyPr>
          <a:lstStyle/>
          <a:p>
            <a:pPr algn="ctr"/>
            <a:r>
              <a:rPr lang="en-US" dirty="0"/>
              <a:t>Indicator Toolkits for Compliance and Performance</a:t>
            </a:r>
          </a:p>
        </p:txBody>
      </p:sp>
      <p:sp>
        <p:nvSpPr>
          <p:cNvPr id="11" name="Text Placeholder 10">
            <a:extLst>
              <a:ext uri="{FF2B5EF4-FFF2-40B4-BE49-F238E27FC236}">
                <a16:creationId xmlns:a16="http://schemas.microsoft.com/office/drawing/2014/main" id="{B64DD5E9-2A9E-4FF1-930C-1FB7820D2A33}"/>
              </a:ext>
            </a:extLst>
          </p:cNvPr>
          <p:cNvSpPr>
            <a:spLocks noGrp="1"/>
          </p:cNvSpPr>
          <p:nvPr>
            <p:ph type="subTitle" idx="1"/>
          </p:nvPr>
        </p:nvSpPr>
        <p:spPr>
          <a:xfrm>
            <a:off x="3315031" y="4076803"/>
            <a:ext cx="5561938" cy="686798"/>
          </a:xfrm>
        </p:spPr>
        <p:txBody>
          <a:bodyPr>
            <a:normAutofit/>
          </a:bodyPr>
          <a:lstStyle/>
          <a:p>
            <a:pPr algn="ctr"/>
            <a:r>
              <a:rPr lang="en-US" dirty="0"/>
              <a:t>Compliance and Performance Toolkits </a:t>
            </a:r>
          </a:p>
        </p:txBody>
      </p:sp>
      <p:sp>
        <p:nvSpPr>
          <p:cNvPr id="4" name="Footer Placeholder 3">
            <a:extLst>
              <a:ext uri="{FF2B5EF4-FFF2-40B4-BE49-F238E27FC236}">
                <a16:creationId xmlns:a16="http://schemas.microsoft.com/office/drawing/2014/main" id="{6CB6DA30-5F8C-4F13-816A-D87901EFD292}"/>
              </a:ext>
            </a:extLst>
          </p:cNvPr>
          <p:cNvSpPr>
            <a:spLocks noGrp="1"/>
          </p:cNvSpPr>
          <p:nvPr>
            <p:ph type="ftr" sz="quarter" idx="4294967295"/>
          </p:nvPr>
        </p:nvSpPr>
        <p:spPr>
          <a:xfrm>
            <a:off x="758529" y="6356350"/>
            <a:ext cx="4114800" cy="365125"/>
          </a:xfrm>
        </p:spPr>
        <p:txBody>
          <a:bodyPr>
            <a:normAutofit/>
          </a:bodyPr>
          <a:lstStyle/>
          <a:p>
            <a:pPr>
              <a:spcAft>
                <a:spcPts val="600"/>
              </a:spcAft>
            </a:pPr>
            <a:r>
              <a:rPr lang="en-US">
                <a:solidFill>
                  <a:srgbClr val="FFFFFF"/>
                </a:solidFill>
              </a:rPr>
              <a:t>Presentation Title</a:t>
            </a:r>
          </a:p>
        </p:txBody>
      </p:sp>
      <p:sp>
        <p:nvSpPr>
          <p:cNvPr id="5" name="Slide Number Placeholder 4">
            <a:extLst>
              <a:ext uri="{FF2B5EF4-FFF2-40B4-BE49-F238E27FC236}">
                <a16:creationId xmlns:a16="http://schemas.microsoft.com/office/drawing/2014/main" id="{0DC4B9E6-A531-4D76-8A7F-D9257EA864B3}"/>
              </a:ext>
            </a:extLst>
          </p:cNvPr>
          <p:cNvSpPr>
            <a:spLocks noGrp="1"/>
          </p:cNvSpPr>
          <p:nvPr>
            <p:ph type="sldNum" sz="quarter" idx="4294967295"/>
          </p:nvPr>
        </p:nvSpPr>
        <p:spPr>
          <a:xfrm>
            <a:off x="10467444" y="6356350"/>
            <a:ext cx="886355" cy="365125"/>
          </a:xfrm>
        </p:spPr>
        <p:txBody>
          <a:bodyPr>
            <a:normAutofit/>
          </a:bodyPr>
          <a:lstStyle/>
          <a:p>
            <a:pPr>
              <a:spcAft>
                <a:spcPts val="600"/>
              </a:spcAft>
            </a:pPr>
            <a:fld id="{D5CA4161-6EC3-4748-B7F3-82EA64CE3DD4}" type="slidenum">
              <a:rPr lang="en-US">
                <a:solidFill>
                  <a:srgbClr val="FFFFFF"/>
                </a:solidFill>
              </a:rPr>
              <a:pPr>
                <a:spcAft>
                  <a:spcPts val="600"/>
                </a:spcAft>
              </a:pPr>
              <a:t>3</a:t>
            </a:fld>
            <a:endParaRPr lang="en-US">
              <a:solidFill>
                <a:srgbClr val="FFFFFF"/>
              </a:solidFill>
            </a:endParaRPr>
          </a:p>
        </p:txBody>
      </p:sp>
      <p:sp>
        <p:nvSpPr>
          <p:cNvPr id="24" name="Arc 23">
            <a:extLst>
              <a:ext uri="{FF2B5EF4-FFF2-40B4-BE49-F238E27FC236}">
                <a16:creationId xmlns:a16="http://schemas.microsoft.com/office/drawing/2014/main" id="{D2091A72-D5BB-42AC-8FD3-F7747D9086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9222429" flipV="1">
            <a:off x="2494119" y="6170"/>
            <a:ext cx="6816262" cy="6816262"/>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6" name="Oval 25">
            <a:extLst>
              <a:ext uri="{FF2B5EF4-FFF2-40B4-BE49-F238E27FC236}">
                <a16:creationId xmlns:a16="http://schemas.microsoft.com/office/drawing/2014/main" id="{6ED12BFC-A737-46AF-8411-481112D54B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0995" y="5310973"/>
            <a:ext cx="705948" cy="68679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206521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8" name="Picture 37">
            <a:extLst>
              <a:ext uri="{FF2B5EF4-FFF2-40B4-BE49-F238E27FC236}">
                <a16:creationId xmlns:a16="http://schemas.microsoft.com/office/drawing/2014/main" id="{F194EBE9-3DC0-D693-FF65-AF8BE7D3938C}"/>
              </a:ext>
            </a:extLst>
          </p:cNvPr>
          <p:cNvPicPr>
            <a:picLocks noChangeAspect="1"/>
          </p:cNvPicPr>
          <p:nvPr/>
        </p:nvPicPr>
        <p:blipFill rotWithShape="1">
          <a:blip r:embed="rId3"/>
          <a:srcRect r="2667"/>
          <a:stretch/>
        </p:blipFill>
        <p:spPr>
          <a:xfrm>
            <a:off x="20" y="10"/>
            <a:ext cx="12191980" cy="6857990"/>
          </a:xfrm>
          <a:prstGeom prst="rect">
            <a:avLst/>
          </a:prstGeom>
        </p:spPr>
      </p:pic>
      <p:sp>
        <p:nvSpPr>
          <p:cNvPr id="42" name="Rectangle 41">
            <a:extLst>
              <a:ext uri="{FF2B5EF4-FFF2-40B4-BE49-F238E27FC236}">
                <a16:creationId xmlns:a16="http://schemas.microsoft.com/office/drawing/2014/main" id="{257363FD-7E77-4145-9483-331A807A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6802" cy="6858000"/>
          </a:xfrm>
          <a:prstGeom prst="rect">
            <a:avLst/>
          </a:prstGeom>
          <a:gradFill flip="none" rotWithShape="1">
            <a:gsLst>
              <a:gs pos="28000">
                <a:schemeClr val="bg2">
                  <a:alpha val="84000"/>
                </a:schemeClr>
              </a:gs>
              <a:gs pos="74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C739240-00E4-4F77-9959-2036DBA8AE42}"/>
              </a:ext>
            </a:extLst>
          </p:cNvPr>
          <p:cNvSpPr>
            <a:spLocks noGrp="1"/>
          </p:cNvSpPr>
          <p:nvPr>
            <p:ph type="title"/>
          </p:nvPr>
        </p:nvSpPr>
        <p:spPr>
          <a:xfrm>
            <a:off x="838200" y="365125"/>
            <a:ext cx="10515600" cy="1325563"/>
          </a:xfrm>
        </p:spPr>
        <p:txBody>
          <a:bodyPr>
            <a:normAutofit/>
          </a:bodyPr>
          <a:lstStyle/>
          <a:p>
            <a:r>
              <a:rPr lang="en-US"/>
              <a:t>Toolkits</a:t>
            </a:r>
          </a:p>
        </p:txBody>
      </p:sp>
      <p:sp>
        <p:nvSpPr>
          <p:cNvPr id="4" name="Footer Placeholder 3">
            <a:extLst>
              <a:ext uri="{FF2B5EF4-FFF2-40B4-BE49-F238E27FC236}">
                <a16:creationId xmlns:a16="http://schemas.microsoft.com/office/drawing/2014/main" id="{CA6B77CF-DCF0-411D-8621-B20C82B1DDA7}"/>
              </a:ext>
            </a:extLst>
          </p:cNvPr>
          <p:cNvSpPr>
            <a:spLocks noGrp="1"/>
          </p:cNvSpPr>
          <p:nvPr>
            <p:ph type="ftr" sz="quarter" idx="11"/>
          </p:nvPr>
        </p:nvSpPr>
        <p:spPr>
          <a:xfrm>
            <a:off x="4038600" y="6356350"/>
            <a:ext cx="4114800" cy="365125"/>
          </a:xfrm>
        </p:spPr>
        <p:txBody>
          <a:bodyPr>
            <a:normAutofit/>
          </a:bodyPr>
          <a:lstStyle/>
          <a:p>
            <a:pPr algn="ctr">
              <a:spcAft>
                <a:spcPts val="600"/>
              </a:spcAft>
            </a:pPr>
            <a:r>
              <a:rPr lang="en-US">
                <a:solidFill>
                  <a:schemeClr val="tx1">
                    <a:lumMod val="50000"/>
                    <a:lumOff val="50000"/>
                  </a:schemeClr>
                </a:solidFill>
              </a:rPr>
              <a:t>Presentation Title</a:t>
            </a:r>
          </a:p>
        </p:txBody>
      </p:sp>
      <p:sp>
        <p:nvSpPr>
          <p:cNvPr id="5" name="Slide Number Placeholder 4">
            <a:extLst>
              <a:ext uri="{FF2B5EF4-FFF2-40B4-BE49-F238E27FC236}">
                <a16:creationId xmlns:a16="http://schemas.microsoft.com/office/drawing/2014/main" id="{600F3E39-E80C-48DF-947D-8D82910D2759}"/>
              </a:ext>
            </a:extLst>
          </p:cNvPr>
          <p:cNvSpPr>
            <a:spLocks noGrp="1"/>
          </p:cNvSpPr>
          <p:nvPr>
            <p:ph type="sldNum" sz="quarter" idx="12"/>
          </p:nvPr>
        </p:nvSpPr>
        <p:spPr>
          <a:xfrm>
            <a:off x="8610600" y="6356350"/>
            <a:ext cx="2743200" cy="365125"/>
          </a:xfrm>
        </p:spPr>
        <p:txBody>
          <a:bodyPr>
            <a:normAutofit/>
          </a:bodyPr>
          <a:lstStyle/>
          <a:p>
            <a:pPr>
              <a:spcAft>
                <a:spcPts val="600"/>
              </a:spcAft>
            </a:pPr>
            <a:fld id="{D5CA4161-6EC3-4748-B7F3-82EA64CE3DD4}" type="slidenum">
              <a:rPr lang="en-US">
                <a:solidFill>
                  <a:schemeClr val="tx1">
                    <a:lumMod val="50000"/>
                    <a:lumOff val="50000"/>
                  </a:schemeClr>
                </a:solidFill>
              </a:rPr>
              <a:pPr>
                <a:spcAft>
                  <a:spcPts val="600"/>
                </a:spcAft>
              </a:pPr>
              <a:t>4</a:t>
            </a:fld>
            <a:endParaRPr lang="en-US">
              <a:solidFill>
                <a:schemeClr val="tx1">
                  <a:lumMod val="50000"/>
                  <a:lumOff val="50000"/>
                </a:schemeClr>
              </a:solidFill>
            </a:endParaRPr>
          </a:p>
        </p:txBody>
      </p:sp>
      <p:graphicFrame>
        <p:nvGraphicFramePr>
          <p:cNvPr id="16" name="Content Placeholder 2">
            <a:extLst>
              <a:ext uri="{FF2B5EF4-FFF2-40B4-BE49-F238E27FC236}">
                <a16:creationId xmlns:a16="http://schemas.microsoft.com/office/drawing/2014/main" id="{5F6A9113-DA1D-F412-0CFA-0C8A244E9BB4}"/>
              </a:ext>
            </a:extLst>
          </p:cNvPr>
          <p:cNvGraphicFramePr>
            <a:graphicFrameLocks noGrp="1"/>
          </p:cNvGraphicFramePr>
          <p:nvPr>
            <p:ph idx="1"/>
            <p:extLst>
              <p:ext uri="{D42A27DB-BD31-4B8C-83A1-F6EECF244321}">
                <p14:modId xmlns:p14="http://schemas.microsoft.com/office/powerpoint/2010/main" val="29063201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8731214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7" name="Rectangle 103">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6" name="Arc 105">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A09EFE6-D0CA-5C46-A6E8-B16096AAC233}"/>
              </a:ext>
            </a:extLst>
          </p:cNvPr>
          <p:cNvSpPr>
            <a:spLocks noGrp="1"/>
          </p:cNvSpPr>
          <p:nvPr>
            <p:ph type="title"/>
          </p:nvPr>
        </p:nvSpPr>
        <p:spPr>
          <a:xfrm>
            <a:off x="5894962" y="479493"/>
            <a:ext cx="5458838" cy="1325563"/>
          </a:xfrm>
        </p:spPr>
        <p:txBody>
          <a:bodyPr>
            <a:normAutofit/>
          </a:bodyPr>
          <a:lstStyle/>
          <a:p>
            <a:r>
              <a:rPr lang="en-US" dirty="0"/>
              <a:t>Indicator Toolkit Dates to Remember</a:t>
            </a:r>
          </a:p>
        </p:txBody>
      </p:sp>
      <p:sp>
        <p:nvSpPr>
          <p:cNvPr id="108" name="Freeform: Shape 107">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5" name="Picture 14">
            <a:extLst>
              <a:ext uri="{FF2B5EF4-FFF2-40B4-BE49-F238E27FC236}">
                <a16:creationId xmlns:a16="http://schemas.microsoft.com/office/drawing/2014/main" id="{44618C67-2104-D773-A2D5-645DB5CAC079}"/>
              </a:ext>
            </a:extLst>
          </p:cNvPr>
          <p:cNvPicPr>
            <a:picLocks noChangeAspect="1"/>
          </p:cNvPicPr>
          <p:nvPr/>
        </p:nvPicPr>
        <p:blipFill rotWithShape="1">
          <a:blip r:embed="rId3"/>
          <a:srcRect b="6250"/>
          <a:stretch/>
        </p:blipFill>
        <p:spPr>
          <a:xfrm>
            <a:off x="703182" y="2000490"/>
            <a:ext cx="4777381" cy="2687276"/>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5" name="Slide Number Placeholder 4">
            <a:extLst>
              <a:ext uri="{FF2B5EF4-FFF2-40B4-BE49-F238E27FC236}">
                <a16:creationId xmlns:a16="http://schemas.microsoft.com/office/drawing/2014/main" id="{1391C567-675D-6149-8804-28A1E7120CA1}"/>
              </a:ext>
            </a:extLst>
          </p:cNvPr>
          <p:cNvSpPr>
            <a:spLocks noGrp="1"/>
          </p:cNvSpPr>
          <p:nvPr>
            <p:ph type="sldNum" sz="quarter" idx="12"/>
          </p:nvPr>
        </p:nvSpPr>
        <p:spPr>
          <a:xfrm>
            <a:off x="8610600" y="6356350"/>
            <a:ext cx="2743200" cy="365125"/>
          </a:xfrm>
        </p:spPr>
        <p:txBody>
          <a:bodyPr>
            <a:normAutofit/>
          </a:bodyPr>
          <a:lstStyle/>
          <a:p>
            <a:pPr>
              <a:spcAft>
                <a:spcPts val="600"/>
              </a:spcAft>
            </a:pPr>
            <a:fld id="{D5CA4161-6EC3-4748-B7F3-82EA64CE3DD4}" type="slidenum">
              <a:rPr lang="en-US" smtClean="0"/>
              <a:pPr>
                <a:spcAft>
                  <a:spcPts val="600"/>
                </a:spcAft>
              </a:pPr>
              <a:t>5</a:t>
            </a:fld>
            <a:endParaRPr lang="en-US"/>
          </a:p>
        </p:txBody>
      </p:sp>
      <p:graphicFrame>
        <p:nvGraphicFramePr>
          <p:cNvPr id="7" name="Content Placeholder 2">
            <a:extLst>
              <a:ext uri="{FF2B5EF4-FFF2-40B4-BE49-F238E27FC236}">
                <a16:creationId xmlns:a16="http://schemas.microsoft.com/office/drawing/2014/main" id="{0C573F1A-8955-4394-8A0D-EE225A0BE833}"/>
              </a:ext>
            </a:extLst>
          </p:cNvPr>
          <p:cNvGraphicFramePr>
            <a:graphicFrameLocks noGrp="1"/>
          </p:cNvGraphicFramePr>
          <p:nvPr>
            <p:ph idx="1"/>
            <p:extLst>
              <p:ext uri="{D42A27DB-BD31-4B8C-83A1-F6EECF244321}">
                <p14:modId xmlns:p14="http://schemas.microsoft.com/office/powerpoint/2010/main" val="2411869194"/>
              </p:ext>
            </p:extLst>
          </p:nvPr>
        </p:nvGraphicFramePr>
        <p:xfrm>
          <a:off x="5680473" y="1979680"/>
          <a:ext cx="5458838" cy="419252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7242650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1" name="Rectangle 114">
            <a:extLst>
              <a:ext uri="{FF2B5EF4-FFF2-40B4-BE49-F238E27FC236}">
                <a16:creationId xmlns:a16="http://schemas.microsoft.com/office/drawing/2014/main" id="{7B831B6F-405A-4B47-B9BB-5CA88F285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9" name="Graphic 88" descr="Tools">
            <a:extLst>
              <a:ext uri="{FF2B5EF4-FFF2-40B4-BE49-F238E27FC236}">
                <a16:creationId xmlns:a16="http://schemas.microsoft.com/office/drawing/2014/main" id="{45E2AE5D-4D13-89C4-21F3-0A23B8136D1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64988" y="1744515"/>
            <a:ext cx="3368969" cy="3368969"/>
          </a:xfrm>
          <a:prstGeom prst="rect">
            <a:avLst/>
          </a:prstGeom>
        </p:spPr>
      </p:pic>
      <p:sp>
        <p:nvSpPr>
          <p:cNvPr id="122" name="Freeform: Shape 116">
            <a:extLst>
              <a:ext uri="{FF2B5EF4-FFF2-40B4-BE49-F238E27FC236}">
                <a16:creationId xmlns:a16="http://schemas.microsoft.com/office/drawing/2014/main" id="{15109354-9C5D-4F8C-B0E6-D1043C7BF2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9992" y="0"/>
            <a:ext cx="7562008" cy="6858000"/>
          </a:xfrm>
          <a:custGeom>
            <a:avLst/>
            <a:gdLst>
              <a:gd name="connsiteX0" fmla="*/ 7529613 w 7529613"/>
              <a:gd name="connsiteY0" fmla="*/ 0 h 6858000"/>
              <a:gd name="connsiteX1" fmla="*/ 1222331 w 7529613"/>
              <a:gd name="connsiteY1" fmla="*/ 0 h 6858000"/>
              <a:gd name="connsiteX2" fmla="*/ 1126483 w 7529613"/>
              <a:gd name="connsiteY2" fmla="*/ 148742 h 6858000"/>
              <a:gd name="connsiteX3" fmla="*/ 767554 w 7529613"/>
              <a:gd name="connsiteY3" fmla="*/ 819975 h 6858000"/>
              <a:gd name="connsiteX4" fmla="*/ 742103 w 7529613"/>
              <a:gd name="connsiteY4" fmla="*/ 854514 h 6858000"/>
              <a:gd name="connsiteX5" fmla="*/ 785881 w 7529613"/>
              <a:gd name="connsiteY5" fmla="*/ 750263 h 6858000"/>
              <a:gd name="connsiteX6" fmla="*/ 978978 w 7529613"/>
              <a:gd name="connsiteY6" fmla="*/ 331786 h 6858000"/>
              <a:gd name="connsiteX7" fmla="*/ 1155717 w 7529613"/>
              <a:gd name="connsiteY7" fmla="*/ 0 h 6858000"/>
              <a:gd name="connsiteX8" fmla="*/ 1098249 w 7529613"/>
              <a:gd name="connsiteY8" fmla="*/ 0 h 6858000"/>
              <a:gd name="connsiteX9" fmla="*/ 991458 w 7529613"/>
              <a:gd name="connsiteY9" fmla="*/ 196614 h 6858000"/>
              <a:gd name="connsiteX10" fmla="*/ 493941 w 7529613"/>
              <a:gd name="connsiteY10" fmla="*/ 1371196 h 6858000"/>
              <a:gd name="connsiteX11" fmla="*/ 46485 w 7529613"/>
              <a:gd name="connsiteY11" fmla="*/ 3331516 h 6858000"/>
              <a:gd name="connsiteX12" fmla="*/ 12252 w 7529613"/>
              <a:gd name="connsiteY12" fmla="*/ 4357388 h 6858000"/>
              <a:gd name="connsiteX13" fmla="*/ 170821 w 7529613"/>
              <a:gd name="connsiteY13" fmla="*/ 5552906 h 6858000"/>
              <a:gd name="connsiteX14" fmla="*/ 537265 w 7529613"/>
              <a:gd name="connsiteY14" fmla="*/ 6828295 h 6858000"/>
              <a:gd name="connsiteX15" fmla="*/ 549692 w 7529613"/>
              <a:gd name="connsiteY15" fmla="*/ 6858000 h 6858000"/>
              <a:gd name="connsiteX16" fmla="*/ 602234 w 7529613"/>
              <a:gd name="connsiteY16" fmla="*/ 6858000 h 6858000"/>
              <a:gd name="connsiteX17" fmla="*/ 595414 w 7529613"/>
              <a:gd name="connsiteY17" fmla="*/ 6841549 h 6858000"/>
              <a:gd name="connsiteX18" fmla="*/ 364260 w 7529613"/>
              <a:gd name="connsiteY18" fmla="*/ 6142729 h 6858000"/>
              <a:gd name="connsiteX19" fmla="*/ 213071 w 7529613"/>
              <a:gd name="connsiteY19" fmla="*/ 5513923 h 6858000"/>
              <a:gd name="connsiteX20" fmla="*/ 211290 w 7529613"/>
              <a:gd name="connsiteY20" fmla="*/ 5480401 h 6858000"/>
              <a:gd name="connsiteX21" fmla="*/ 311446 w 7529613"/>
              <a:gd name="connsiteY21" fmla="*/ 5830359 h 6858000"/>
              <a:gd name="connsiteX22" fmla="*/ 622963 w 7529613"/>
              <a:gd name="connsiteY22" fmla="*/ 6670527 h 6858000"/>
              <a:gd name="connsiteX23" fmla="*/ 710464 w 7529613"/>
              <a:gd name="connsiteY23" fmla="*/ 6858000 h 6858000"/>
              <a:gd name="connsiteX24" fmla="*/ 7529613 w 7529613"/>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529613" h="6858000">
                <a:moveTo>
                  <a:pt x="7529613" y="0"/>
                </a:moveTo>
                <a:lnTo>
                  <a:pt x="1222331" y="0"/>
                </a:lnTo>
                <a:lnTo>
                  <a:pt x="1126483" y="148742"/>
                </a:lnTo>
                <a:cubicBezTo>
                  <a:pt x="995323" y="365513"/>
                  <a:pt x="876174" y="589569"/>
                  <a:pt x="767554" y="819975"/>
                </a:cubicBezTo>
                <a:cubicBezTo>
                  <a:pt x="762210" y="833492"/>
                  <a:pt x="753441" y="845393"/>
                  <a:pt x="742103" y="854514"/>
                </a:cubicBezTo>
                <a:cubicBezTo>
                  <a:pt x="756737" y="819849"/>
                  <a:pt x="770991" y="784928"/>
                  <a:pt x="785881" y="750263"/>
                </a:cubicBezTo>
                <a:cubicBezTo>
                  <a:pt x="846713" y="608712"/>
                  <a:pt x="910948" y="469145"/>
                  <a:pt x="978978" y="331786"/>
                </a:cubicBezTo>
                <a:lnTo>
                  <a:pt x="1155717" y="0"/>
                </a:lnTo>
                <a:lnTo>
                  <a:pt x="1098249" y="0"/>
                </a:lnTo>
                <a:lnTo>
                  <a:pt x="991458" y="196614"/>
                </a:lnTo>
                <a:cubicBezTo>
                  <a:pt x="797017" y="573253"/>
                  <a:pt x="633548" y="966066"/>
                  <a:pt x="493941" y="1371196"/>
                </a:cubicBezTo>
                <a:cubicBezTo>
                  <a:pt x="276630" y="2007265"/>
                  <a:pt x="126659" y="2664286"/>
                  <a:pt x="46485" y="3331516"/>
                </a:cubicBezTo>
                <a:cubicBezTo>
                  <a:pt x="4488" y="3672965"/>
                  <a:pt x="-14219" y="4013908"/>
                  <a:pt x="12252" y="4357388"/>
                </a:cubicBezTo>
                <a:cubicBezTo>
                  <a:pt x="43558" y="4758899"/>
                  <a:pt x="90773" y="5157998"/>
                  <a:pt x="170821" y="5552906"/>
                </a:cubicBezTo>
                <a:cubicBezTo>
                  <a:pt x="259109" y="5988893"/>
                  <a:pt x="378967" y="6414594"/>
                  <a:pt x="537265" y="6828295"/>
                </a:cubicBezTo>
                <a:lnTo>
                  <a:pt x="549692" y="6858000"/>
                </a:lnTo>
                <a:lnTo>
                  <a:pt x="602234" y="6858000"/>
                </a:lnTo>
                <a:lnTo>
                  <a:pt x="595414" y="6841549"/>
                </a:lnTo>
                <a:cubicBezTo>
                  <a:pt x="507884" y="6614016"/>
                  <a:pt x="431296" y="6380817"/>
                  <a:pt x="364260" y="6142729"/>
                </a:cubicBezTo>
                <a:cubicBezTo>
                  <a:pt x="305974" y="5935370"/>
                  <a:pt x="262958" y="5723695"/>
                  <a:pt x="213071" y="5513923"/>
                </a:cubicBezTo>
                <a:cubicBezTo>
                  <a:pt x="211892" y="5502788"/>
                  <a:pt x="211299" y="5491601"/>
                  <a:pt x="211290" y="5480401"/>
                </a:cubicBezTo>
                <a:cubicBezTo>
                  <a:pt x="247814" y="5607635"/>
                  <a:pt x="276958" y="5719759"/>
                  <a:pt x="311446" y="5830359"/>
                </a:cubicBezTo>
                <a:cubicBezTo>
                  <a:pt x="401357" y="6118381"/>
                  <a:pt x="505060" y="6398531"/>
                  <a:pt x="622963" y="6670527"/>
                </a:cubicBezTo>
                <a:lnTo>
                  <a:pt x="710464" y="6858000"/>
                </a:lnTo>
                <a:lnTo>
                  <a:pt x="7529613" y="6858000"/>
                </a:lnTo>
                <a:close/>
              </a:path>
            </a:pathLst>
          </a:custGeom>
          <a:solidFill>
            <a:schemeClr val="accent2"/>
          </a:solidFill>
          <a:ln w="685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B1434A20-EAC8-450B-85B8-B760A45A88F7}"/>
              </a:ext>
            </a:extLst>
          </p:cNvPr>
          <p:cNvSpPr>
            <a:spLocks noGrp="1"/>
          </p:cNvSpPr>
          <p:nvPr>
            <p:ph type="title"/>
          </p:nvPr>
        </p:nvSpPr>
        <p:spPr>
          <a:xfrm>
            <a:off x="5759354" y="457201"/>
            <a:ext cx="5337270" cy="1835911"/>
          </a:xfrm>
        </p:spPr>
        <p:txBody>
          <a:bodyPr anchor="b">
            <a:normAutofit/>
          </a:bodyPr>
          <a:lstStyle/>
          <a:p>
            <a:r>
              <a:rPr lang="en-US" sz="4600">
                <a:solidFill>
                  <a:srgbClr val="FFFFFF"/>
                </a:solidFill>
              </a:rPr>
              <a:t>Accessing the  Indicator Toolkits</a:t>
            </a:r>
          </a:p>
        </p:txBody>
      </p:sp>
      <p:sp>
        <p:nvSpPr>
          <p:cNvPr id="123" name="sketch line">
            <a:extLst>
              <a:ext uri="{FF2B5EF4-FFF2-40B4-BE49-F238E27FC236}">
                <a16:creationId xmlns:a16="http://schemas.microsoft.com/office/drawing/2014/main" id="{49B530FE-A87D-41A0-A920-ADC6539EA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59353" y="2560829"/>
            <a:ext cx="5029200" cy="18288"/>
          </a:xfrm>
          <a:custGeom>
            <a:avLst/>
            <a:gdLst>
              <a:gd name="connsiteX0" fmla="*/ 0 w 5029200"/>
              <a:gd name="connsiteY0" fmla="*/ 0 h 18288"/>
              <a:gd name="connsiteX1" fmla="*/ 528066 w 5029200"/>
              <a:gd name="connsiteY1" fmla="*/ 0 h 18288"/>
              <a:gd name="connsiteX2" fmla="*/ 1207008 w 5029200"/>
              <a:gd name="connsiteY2" fmla="*/ 0 h 18288"/>
              <a:gd name="connsiteX3" fmla="*/ 1785366 w 5029200"/>
              <a:gd name="connsiteY3" fmla="*/ 0 h 18288"/>
              <a:gd name="connsiteX4" fmla="*/ 2313432 w 5029200"/>
              <a:gd name="connsiteY4" fmla="*/ 0 h 18288"/>
              <a:gd name="connsiteX5" fmla="*/ 2992374 w 5029200"/>
              <a:gd name="connsiteY5" fmla="*/ 0 h 18288"/>
              <a:gd name="connsiteX6" fmla="*/ 3621024 w 5029200"/>
              <a:gd name="connsiteY6" fmla="*/ 0 h 18288"/>
              <a:gd name="connsiteX7" fmla="*/ 4249674 w 5029200"/>
              <a:gd name="connsiteY7" fmla="*/ 0 h 18288"/>
              <a:gd name="connsiteX8" fmla="*/ 5029200 w 5029200"/>
              <a:gd name="connsiteY8" fmla="*/ 0 h 18288"/>
              <a:gd name="connsiteX9" fmla="*/ 5029200 w 5029200"/>
              <a:gd name="connsiteY9" fmla="*/ 18288 h 18288"/>
              <a:gd name="connsiteX10" fmla="*/ 4501134 w 5029200"/>
              <a:gd name="connsiteY10" fmla="*/ 18288 h 18288"/>
              <a:gd name="connsiteX11" fmla="*/ 4023360 w 5029200"/>
              <a:gd name="connsiteY11" fmla="*/ 18288 h 18288"/>
              <a:gd name="connsiteX12" fmla="*/ 3344418 w 5029200"/>
              <a:gd name="connsiteY12" fmla="*/ 18288 h 18288"/>
              <a:gd name="connsiteX13" fmla="*/ 2816352 w 5029200"/>
              <a:gd name="connsiteY13" fmla="*/ 18288 h 18288"/>
              <a:gd name="connsiteX14" fmla="*/ 2137410 w 5029200"/>
              <a:gd name="connsiteY14" fmla="*/ 18288 h 18288"/>
              <a:gd name="connsiteX15" fmla="*/ 1408176 w 5029200"/>
              <a:gd name="connsiteY15" fmla="*/ 18288 h 18288"/>
              <a:gd name="connsiteX16" fmla="*/ 829818 w 5029200"/>
              <a:gd name="connsiteY16" fmla="*/ 18288 h 18288"/>
              <a:gd name="connsiteX17" fmla="*/ 0 w 5029200"/>
              <a:gd name="connsiteY17" fmla="*/ 18288 h 18288"/>
              <a:gd name="connsiteX18" fmla="*/ 0 w 5029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029200" h="18288" fill="none" extrusionOk="0">
                <a:moveTo>
                  <a:pt x="0" y="0"/>
                </a:moveTo>
                <a:cubicBezTo>
                  <a:pt x="142937" y="1696"/>
                  <a:pt x="371859" y="12840"/>
                  <a:pt x="528066" y="0"/>
                </a:cubicBezTo>
                <a:cubicBezTo>
                  <a:pt x="684273" y="-12840"/>
                  <a:pt x="928949" y="-5725"/>
                  <a:pt x="1207008" y="0"/>
                </a:cubicBezTo>
                <a:cubicBezTo>
                  <a:pt x="1485067" y="5725"/>
                  <a:pt x="1562886" y="-21331"/>
                  <a:pt x="1785366" y="0"/>
                </a:cubicBezTo>
                <a:cubicBezTo>
                  <a:pt x="2007846" y="21331"/>
                  <a:pt x="2056226" y="25221"/>
                  <a:pt x="2313432" y="0"/>
                </a:cubicBezTo>
                <a:cubicBezTo>
                  <a:pt x="2570638" y="-25221"/>
                  <a:pt x="2732455" y="16294"/>
                  <a:pt x="2992374" y="0"/>
                </a:cubicBezTo>
                <a:cubicBezTo>
                  <a:pt x="3252293" y="-16294"/>
                  <a:pt x="3319267" y="-29774"/>
                  <a:pt x="3621024" y="0"/>
                </a:cubicBezTo>
                <a:cubicBezTo>
                  <a:pt x="3922781" y="29774"/>
                  <a:pt x="3998107" y="-1004"/>
                  <a:pt x="4249674" y="0"/>
                </a:cubicBezTo>
                <a:cubicBezTo>
                  <a:pt x="4501241" y="1004"/>
                  <a:pt x="4792523" y="-4510"/>
                  <a:pt x="5029200" y="0"/>
                </a:cubicBezTo>
                <a:cubicBezTo>
                  <a:pt x="5029730" y="6954"/>
                  <a:pt x="5029934" y="12839"/>
                  <a:pt x="5029200" y="18288"/>
                </a:cubicBezTo>
                <a:cubicBezTo>
                  <a:pt x="4805432" y="23154"/>
                  <a:pt x="4715801" y="17034"/>
                  <a:pt x="4501134" y="18288"/>
                </a:cubicBezTo>
                <a:cubicBezTo>
                  <a:pt x="4286467" y="19542"/>
                  <a:pt x="4193719" y="41701"/>
                  <a:pt x="4023360" y="18288"/>
                </a:cubicBezTo>
                <a:cubicBezTo>
                  <a:pt x="3853001" y="-5125"/>
                  <a:pt x="3676466" y="16909"/>
                  <a:pt x="3344418" y="18288"/>
                </a:cubicBezTo>
                <a:cubicBezTo>
                  <a:pt x="3012370" y="19667"/>
                  <a:pt x="2945824" y="14410"/>
                  <a:pt x="2816352" y="18288"/>
                </a:cubicBezTo>
                <a:cubicBezTo>
                  <a:pt x="2686880" y="22166"/>
                  <a:pt x="2438351" y="13507"/>
                  <a:pt x="2137410" y="18288"/>
                </a:cubicBezTo>
                <a:cubicBezTo>
                  <a:pt x="1836469" y="23069"/>
                  <a:pt x="1581391" y="46111"/>
                  <a:pt x="1408176" y="18288"/>
                </a:cubicBezTo>
                <a:cubicBezTo>
                  <a:pt x="1234961" y="-9535"/>
                  <a:pt x="1040489" y="-7495"/>
                  <a:pt x="829818" y="18288"/>
                </a:cubicBezTo>
                <a:cubicBezTo>
                  <a:pt x="619147" y="44071"/>
                  <a:pt x="238626" y="37568"/>
                  <a:pt x="0" y="18288"/>
                </a:cubicBezTo>
                <a:cubicBezTo>
                  <a:pt x="-570" y="9279"/>
                  <a:pt x="132" y="5100"/>
                  <a:pt x="0" y="0"/>
                </a:cubicBezTo>
                <a:close/>
              </a:path>
              <a:path w="5029200" h="18288" stroke="0" extrusionOk="0">
                <a:moveTo>
                  <a:pt x="0" y="0"/>
                </a:moveTo>
                <a:cubicBezTo>
                  <a:pt x="165412" y="-21137"/>
                  <a:pt x="322344" y="-21985"/>
                  <a:pt x="578358" y="0"/>
                </a:cubicBezTo>
                <a:cubicBezTo>
                  <a:pt x="834372" y="21985"/>
                  <a:pt x="907099" y="-19195"/>
                  <a:pt x="1056132" y="0"/>
                </a:cubicBezTo>
                <a:cubicBezTo>
                  <a:pt x="1205165" y="19195"/>
                  <a:pt x="1612834" y="-24928"/>
                  <a:pt x="1785366" y="0"/>
                </a:cubicBezTo>
                <a:cubicBezTo>
                  <a:pt x="1957898" y="24928"/>
                  <a:pt x="2149044" y="19108"/>
                  <a:pt x="2363724" y="0"/>
                </a:cubicBezTo>
                <a:cubicBezTo>
                  <a:pt x="2578404" y="-19108"/>
                  <a:pt x="2759981" y="-21788"/>
                  <a:pt x="2942082" y="0"/>
                </a:cubicBezTo>
                <a:cubicBezTo>
                  <a:pt x="3124183" y="21788"/>
                  <a:pt x="3482217" y="8836"/>
                  <a:pt x="3671316" y="0"/>
                </a:cubicBezTo>
                <a:cubicBezTo>
                  <a:pt x="3860415" y="-8836"/>
                  <a:pt x="4058665" y="-25048"/>
                  <a:pt x="4199382" y="0"/>
                </a:cubicBezTo>
                <a:cubicBezTo>
                  <a:pt x="4340099" y="25048"/>
                  <a:pt x="4735096" y="-22088"/>
                  <a:pt x="5029200" y="0"/>
                </a:cubicBezTo>
                <a:cubicBezTo>
                  <a:pt x="5028517" y="5414"/>
                  <a:pt x="5028480" y="12510"/>
                  <a:pt x="5029200" y="18288"/>
                </a:cubicBezTo>
                <a:cubicBezTo>
                  <a:pt x="4891577" y="31493"/>
                  <a:pt x="4684146" y="-2509"/>
                  <a:pt x="4501134" y="18288"/>
                </a:cubicBezTo>
                <a:cubicBezTo>
                  <a:pt x="4318122" y="39085"/>
                  <a:pt x="4030703" y="3672"/>
                  <a:pt x="3872484" y="18288"/>
                </a:cubicBezTo>
                <a:cubicBezTo>
                  <a:pt x="3714265" y="32905"/>
                  <a:pt x="3546134" y="7501"/>
                  <a:pt x="3294126" y="18288"/>
                </a:cubicBezTo>
                <a:cubicBezTo>
                  <a:pt x="3042118" y="29075"/>
                  <a:pt x="2912116" y="11153"/>
                  <a:pt x="2564892" y="18288"/>
                </a:cubicBezTo>
                <a:cubicBezTo>
                  <a:pt x="2217668" y="25423"/>
                  <a:pt x="2095118" y="11659"/>
                  <a:pt x="1835658" y="18288"/>
                </a:cubicBezTo>
                <a:cubicBezTo>
                  <a:pt x="1576198" y="24917"/>
                  <a:pt x="1500897" y="19889"/>
                  <a:pt x="1307592" y="18288"/>
                </a:cubicBezTo>
                <a:cubicBezTo>
                  <a:pt x="1114287" y="16687"/>
                  <a:pt x="961527" y="47453"/>
                  <a:pt x="678942" y="18288"/>
                </a:cubicBezTo>
                <a:cubicBezTo>
                  <a:pt x="396357" y="-10877"/>
                  <a:pt x="271066" y="23005"/>
                  <a:pt x="0" y="18288"/>
                </a:cubicBezTo>
                <a:cubicBezTo>
                  <a:pt x="-306" y="11061"/>
                  <a:pt x="-655" y="7751"/>
                  <a:pt x="0" y="0"/>
                </a:cubicBezTo>
                <a:close/>
              </a:path>
            </a:pathLst>
          </a:custGeom>
          <a:solidFill>
            <a:srgbClr val="FFFFFF"/>
          </a:solidFill>
          <a:ln w="38100"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Content Placeholder 2">
            <a:extLst>
              <a:ext uri="{FF2B5EF4-FFF2-40B4-BE49-F238E27FC236}">
                <a16:creationId xmlns:a16="http://schemas.microsoft.com/office/drawing/2014/main" id="{090B402E-54E1-4D08-8337-245169AF2EF3}"/>
              </a:ext>
            </a:extLst>
          </p:cNvPr>
          <p:cNvSpPr>
            <a:spLocks noGrp="1"/>
          </p:cNvSpPr>
          <p:nvPr>
            <p:ph idx="1"/>
          </p:nvPr>
        </p:nvSpPr>
        <p:spPr>
          <a:xfrm>
            <a:off x="5759354" y="2798064"/>
            <a:ext cx="5461095" cy="3417611"/>
          </a:xfrm>
        </p:spPr>
        <p:txBody>
          <a:bodyPr anchor="t">
            <a:normAutofit/>
          </a:bodyPr>
          <a:lstStyle/>
          <a:p>
            <a:pPr>
              <a:lnSpc>
                <a:spcPct val="90000"/>
              </a:lnSpc>
            </a:pPr>
            <a:endParaRPr lang="en-US" sz="2000" dirty="0">
              <a:solidFill>
                <a:srgbClr val="FFFFFF"/>
              </a:solidFill>
            </a:endParaRPr>
          </a:p>
          <a:p>
            <a:pPr>
              <a:lnSpc>
                <a:spcPct val="90000"/>
              </a:lnSpc>
            </a:pPr>
            <a:r>
              <a:rPr lang="en-US" sz="2000" dirty="0">
                <a:solidFill>
                  <a:srgbClr val="FFFFFF"/>
                </a:solidFill>
                <a:latin typeface="+mj-lt"/>
              </a:rPr>
              <a:t>Log into </a:t>
            </a:r>
            <a:r>
              <a:rPr lang="en-US" sz="2000" dirty="0" err="1">
                <a:solidFill>
                  <a:srgbClr val="FFFFFF"/>
                </a:solidFill>
                <a:latin typeface="+mj-lt"/>
              </a:rPr>
              <a:t>EdPlan</a:t>
            </a:r>
            <a:r>
              <a:rPr lang="en-US" sz="2000" dirty="0">
                <a:solidFill>
                  <a:srgbClr val="FFFFFF"/>
                </a:solidFill>
                <a:latin typeface="+mj-lt"/>
              </a:rPr>
              <a:t>, select </a:t>
            </a:r>
            <a:r>
              <a:rPr lang="en-US" sz="2000" b="1" dirty="0">
                <a:solidFill>
                  <a:srgbClr val="FFFFFF"/>
                </a:solidFill>
                <a:latin typeface="+mj-lt"/>
              </a:rPr>
              <a:t>Tools&gt; Indicators &gt;  t</a:t>
            </a:r>
            <a:r>
              <a:rPr lang="en-US" sz="2000" dirty="0">
                <a:solidFill>
                  <a:srgbClr val="FFFFFF"/>
                </a:solidFill>
                <a:latin typeface="+mj-lt"/>
              </a:rPr>
              <a:t>o access the indicator toolkits</a:t>
            </a:r>
            <a:endParaRPr lang="en-US" sz="2000" b="1" dirty="0">
              <a:solidFill>
                <a:srgbClr val="FFFFFF"/>
              </a:solidFill>
              <a:latin typeface="+mj-lt"/>
            </a:endParaRPr>
          </a:p>
          <a:p>
            <a:pPr>
              <a:lnSpc>
                <a:spcPct val="90000"/>
              </a:lnSpc>
            </a:pPr>
            <a:r>
              <a:rPr lang="en-US" sz="2000" dirty="0">
                <a:solidFill>
                  <a:srgbClr val="FFFFFF"/>
                </a:solidFill>
                <a:effectLst/>
                <a:latin typeface="+mj-lt"/>
                <a:ea typeface="Times New Roman" panose="02020603050405020304" pitchFamily="18" charset="0"/>
                <a:cs typeface="Arial" panose="020B0604020202020204" pitchFamily="34" charset="0"/>
              </a:rPr>
              <a:t>Complete the required activities for all indicators that have been flagged.   </a:t>
            </a:r>
          </a:p>
          <a:p>
            <a:pPr>
              <a:lnSpc>
                <a:spcPct val="90000"/>
              </a:lnSpc>
            </a:pPr>
            <a:endParaRPr lang="en-US" sz="2000" dirty="0">
              <a:solidFill>
                <a:srgbClr val="FFFFFF"/>
              </a:solidFill>
            </a:endParaRPr>
          </a:p>
        </p:txBody>
      </p:sp>
      <p:sp>
        <p:nvSpPr>
          <p:cNvPr id="5" name="Slide Number Placeholder 4">
            <a:extLst>
              <a:ext uri="{FF2B5EF4-FFF2-40B4-BE49-F238E27FC236}">
                <a16:creationId xmlns:a16="http://schemas.microsoft.com/office/drawing/2014/main" id="{B868E001-C992-4D4C-A9E3-694FF553B556}"/>
              </a:ext>
            </a:extLst>
          </p:cNvPr>
          <p:cNvSpPr>
            <a:spLocks noGrp="1"/>
          </p:cNvSpPr>
          <p:nvPr>
            <p:ph type="sldNum" sz="quarter" idx="12"/>
          </p:nvPr>
        </p:nvSpPr>
        <p:spPr>
          <a:xfrm>
            <a:off x="10058400" y="6356350"/>
            <a:ext cx="1295400" cy="365125"/>
          </a:xfrm>
        </p:spPr>
        <p:txBody>
          <a:bodyPr>
            <a:normAutofit/>
          </a:bodyPr>
          <a:lstStyle/>
          <a:p>
            <a:pPr>
              <a:spcAft>
                <a:spcPts val="600"/>
              </a:spcAft>
            </a:pPr>
            <a:fld id="{D5CA4161-6EC3-4748-B7F3-82EA64CE3DD4}" type="slidenum">
              <a:rPr lang="en-US">
                <a:solidFill>
                  <a:srgbClr val="FFFFFF"/>
                </a:solidFill>
              </a:rPr>
              <a:pPr>
                <a:spcAft>
                  <a:spcPts val="600"/>
                </a:spcAft>
              </a:pPr>
              <a:t>6</a:t>
            </a:fld>
            <a:endParaRPr lang="en-US">
              <a:solidFill>
                <a:srgbClr val="FFFFFF"/>
              </a:solidFill>
            </a:endParaRPr>
          </a:p>
        </p:txBody>
      </p:sp>
    </p:spTree>
    <p:extLst>
      <p:ext uri="{BB962C8B-B14F-4D97-AF65-F5344CB8AC3E}">
        <p14:creationId xmlns:p14="http://schemas.microsoft.com/office/powerpoint/2010/main" val="42632358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19D32F93-50AC-4C46-A5DB-291C60DDB7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Content Placeholder 25">
            <a:extLst>
              <a:ext uri="{FF2B5EF4-FFF2-40B4-BE49-F238E27FC236}">
                <a16:creationId xmlns:a16="http://schemas.microsoft.com/office/drawing/2014/main" id="{523BC0D4-9DCF-4506-9CF2-4F77B897C748}"/>
              </a:ext>
            </a:extLst>
          </p:cNvPr>
          <p:cNvPicPr>
            <a:picLocks noGrp="1"/>
          </p:cNvPicPr>
          <p:nvPr>
            <p:ph sz="half" idx="1"/>
          </p:nvPr>
        </p:nvPicPr>
        <p:blipFill>
          <a:blip r:embed="rId3"/>
          <a:stretch>
            <a:fillRect/>
          </a:stretch>
        </p:blipFill>
        <p:spPr>
          <a:xfrm>
            <a:off x="1289303" y="1853415"/>
            <a:ext cx="9613397" cy="745037"/>
          </a:xfrm>
          <a:prstGeom prst="rect">
            <a:avLst/>
          </a:prstGeom>
        </p:spPr>
      </p:pic>
      <p:sp>
        <p:nvSpPr>
          <p:cNvPr id="33" name="Right Triangle 32">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9862880-AB20-44B9-BA01-C0BA8C3B2085}"/>
              </a:ext>
            </a:extLst>
          </p:cNvPr>
          <p:cNvSpPr>
            <a:spLocks noGrp="1"/>
          </p:cNvSpPr>
          <p:nvPr>
            <p:ph type="title"/>
          </p:nvPr>
        </p:nvSpPr>
        <p:spPr>
          <a:xfrm>
            <a:off x="1289304" y="3429001"/>
            <a:ext cx="7776007" cy="1267178"/>
          </a:xfrm>
        </p:spPr>
        <p:txBody>
          <a:bodyPr vert="horz" lIns="91440" tIns="45720" rIns="91440" bIns="45720" rtlCol="0" anchor="b">
            <a:normAutofit fontScale="90000"/>
          </a:bodyPr>
          <a:lstStyle/>
          <a:p>
            <a:r>
              <a:rPr lang="en-US" kern="1200" dirty="0">
                <a:solidFill>
                  <a:schemeClr val="tx1"/>
                </a:solidFill>
                <a:latin typeface="+mj-lt"/>
                <a:ea typeface="+mj-ea"/>
                <a:cs typeface="+mj-cs"/>
              </a:rPr>
              <a:t>Accessing the Indicator Toolkit</a:t>
            </a:r>
            <a:br>
              <a:rPr lang="en-US" kern="1200" dirty="0">
                <a:solidFill>
                  <a:schemeClr val="tx1"/>
                </a:solidFill>
                <a:latin typeface="+mj-lt"/>
                <a:ea typeface="+mj-ea"/>
                <a:cs typeface="+mj-cs"/>
              </a:rPr>
            </a:br>
            <a:endParaRPr lang="en-US" kern="1200" dirty="0">
              <a:solidFill>
                <a:schemeClr val="tx1"/>
              </a:solidFill>
              <a:latin typeface="+mj-lt"/>
              <a:ea typeface="+mj-ea"/>
              <a:cs typeface="+mj-cs"/>
            </a:endParaRPr>
          </a:p>
        </p:txBody>
      </p:sp>
      <p:sp>
        <p:nvSpPr>
          <p:cNvPr id="8" name="Content Placeholder 7">
            <a:extLst>
              <a:ext uri="{FF2B5EF4-FFF2-40B4-BE49-F238E27FC236}">
                <a16:creationId xmlns:a16="http://schemas.microsoft.com/office/drawing/2014/main" id="{B843924A-20E9-4945-A655-D00971F8B8B1}"/>
              </a:ext>
            </a:extLst>
          </p:cNvPr>
          <p:cNvSpPr>
            <a:spLocks noGrp="1"/>
          </p:cNvSpPr>
          <p:nvPr>
            <p:ph sz="half" idx="2"/>
          </p:nvPr>
        </p:nvSpPr>
        <p:spPr>
          <a:xfrm>
            <a:off x="1289303" y="4413957"/>
            <a:ext cx="7321298" cy="1112772"/>
          </a:xfrm>
        </p:spPr>
        <p:txBody>
          <a:bodyPr vert="horz" lIns="91440" tIns="45720" rIns="91440" bIns="45720" rtlCol="0" anchor="t">
            <a:normAutofit/>
          </a:bodyPr>
          <a:lstStyle/>
          <a:p>
            <a:pPr marL="0" indent="0">
              <a:buNone/>
            </a:pPr>
            <a:r>
              <a:rPr lang="en-US" sz="2200" kern="1200" dirty="0">
                <a:solidFill>
                  <a:schemeClr val="tx1"/>
                </a:solidFill>
                <a:latin typeface="+mn-lt"/>
                <a:ea typeface="+mn-ea"/>
                <a:cs typeface="+mn-cs"/>
              </a:rPr>
              <a:t>To access indicator Toolkits select </a:t>
            </a:r>
          </a:p>
          <a:p>
            <a:pPr marL="0" indent="0">
              <a:buNone/>
            </a:pPr>
            <a:r>
              <a:rPr lang="en-US" sz="2200" b="1" kern="1200" dirty="0">
                <a:solidFill>
                  <a:schemeClr val="tx1"/>
                </a:solidFill>
                <a:latin typeface="+mn-lt"/>
                <a:ea typeface="+mn-ea"/>
                <a:cs typeface="+mn-cs"/>
              </a:rPr>
              <a:t>Tools&gt;Indicators </a:t>
            </a:r>
            <a:r>
              <a:rPr lang="en-US" sz="2200" kern="1200" dirty="0">
                <a:solidFill>
                  <a:schemeClr val="tx1"/>
                </a:solidFill>
                <a:latin typeface="+mn-lt"/>
                <a:ea typeface="+mn-ea"/>
                <a:cs typeface="+mn-cs"/>
              </a:rPr>
              <a:t>from the Main Menu Page in </a:t>
            </a:r>
            <a:r>
              <a:rPr lang="en-US" sz="2200" kern="1200" dirty="0" err="1">
                <a:solidFill>
                  <a:schemeClr val="tx1"/>
                </a:solidFill>
                <a:latin typeface="+mn-lt"/>
                <a:ea typeface="+mn-ea"/>
                <a:cs typeface="+mn-cs"/>
              </a:rPr>
              <a:t>EdPlan</a:t>
            </a:r>
            <a:r>
              <a:rPr lang="en-US" sz="2200" kern="1200" dirty="0">
                <a:solidFill>
                  <a:schemeClr val="tx1"/>
                </a:solidFill>
                <a:latin typeface="+mn-lt"/>
                <a:ea typeface="+mn-ea"/>
                <a:cs typeface="+mn-cs"/>
              </a:rPr>
              <a:t>. </a:t>
            </a:r>
          </a:p>
        </p:txBody>
      </p:sp>
      <p:sp>
        <p:nvSpPr>
          <p:cNvPr id="4" name="Footer Placeholder 3">
            <a:extLst>
              <a:ext uri="{FF2B5EF4-FFF2-40B4-BE49-F238E27FC236}">
                <a16:creationId xmlns:a16="http://schemas.microsoft.com/office/drawing/2014/main" id="{CBB2AC9C-7E3D-4F2A-85FE-6F22C4643A21}"/>
              </a:ext>
            </a:extLst>
          </p:cNvPr>
          <p:cNvSpPr>
            <a:spLocks noGrp="1"/>
          </p:cNvSpPr>
          <p:nvPr>
            <p:ph type="ftr" sz="quarter" idx="11"/>
          </p:nvPr>
        </p:nvSpPr>
        <p:spPr>
          <a:xfrm rot="5400000">
            <a:off x="-2377440" y="3246120"/>
            <a:ext cx="5605272" cy="365760"/>
          </a:xfrm>
        </p:spPr>
        <p:txBody>
          <a:bodyPr vert="horz" lIns="91440" tIns="45720" rIns="91440" bIns="45720" rtlCol="0" anchor="t">
            <a:normAutofit/>
          </a:bodyPr>
          <a:lstStyle/>
          <a:p>
            <a:pPr>
              <a:spcAft>
                <a:spcPts val="600"/>
              </a:spcAft>
            </a:pPr>
            <a:r>
              <a:rPr lang="en-US" sz="1150" kern="1200">
                <a:solidFill>
                  <a:schemeClr val="tx1">
                    <a:lumMod val="75000"/>
                    <a:lumOff val="25000"/>
                  </a:schemeClr>
                </a:solidFill>
                <a:latin typeface="+mn-lt"/>
                <a:ea typeface="+mn-ea"/>
                <a:cs typeface="+mn-cs"/>
              </a:rPr>
              <a:t>Presentation Title</a:t>
            </a:r>
          </a:p>
        </p:txBody>
      </p:sp>
      <p:sp>
        <p:nvSpPr>
          <p:cNvPr id="5" name="Slide Number Placeholder 4">
            <a:extLst>
              <a:ext uri="{FF2B5EF4-FFF2-40B4-BE49-F238E27FC236}">
                <a16:creationId xmlns:a16="http://schemas.microsoft.com/office/drawing/2014/main" id="{E7992E50-8BEF-4442-9560-32AA45AAC3B7}"/>
              </a:ext>
            </a:extLst>
          </p:cNvPr>
          <p:cNvSpPr>
            <a:spLocks noGrp="1"/>
          </p:cNvSpPr>
          <p:nvPr>
            <p:ph type="sldNum" sz="quarter" idx="12"/>
          </p:nvPr>
        </p:nvSpPr>
        <p:spPr>
          <a:xfrm>
            <a:off x="9684689" y="4887261"/>
            <a:ext cx="1669112" cy="1008213"/>
          </a:xfrm>
        </p:spPr>
        <p:txBody>
          <a:bodyPr vert="horz" lIns="91440" tIns="45720" rIns="91440" bIns="45720" rtlCol="0" anchor="ctr">
            <a:normAutofit/>
          </a:bodyPr>
          <a:lstStyle/>
          <a:p>
            <a:pPr>
              <a:lnSpc>
                <a:spcPct val="90000"/>
              </a:lnSpc>
              <a:spcAft>
                <a:spcPts val="600"/>
              </a:spcAft>
            </a:pPr>
            <a:fld id="{D5CA4161-6EC3-4748-B7F3-82EA64CE3DD4}" type="slidenum">
              <a:rPr lang="en-US" sz="6600">
                <a:solidFill>
                  <a:srgbClr val="FFFFFF"/>
                </a:solidFill>
              </a:rPr>
              <a:pPr>
                <a:lnSpc>
                  <a:spcPct val="90000"/>
                </a:lnSpc>
                <a:spcAft>
                  <a:spcPts val="600"/>
                </a:spcAft>
              </a:pPr>
              <a:t>7</a:t>
            </a:fld>
            <a:endParaRPr lang="en-US" sz="6600">
              <a:solidFill>
                <a:srgbClr val="FFFFFF"/>
              </a:solidFill>
            </a:endParaRPr>
          </a:p>
        </p:txBody>
      </p:sp>
      <p:sp>
        <p:nvSpPr>
          <p:cNvPr id="6" name="Arrow: Down 5">
            <a:extLst>
              <a:ext uri="{FF2B5EF4-FFF2-40B4-BE49-F238E27FC236}">
                <a16:creationId xmlns:a16="http://schemas.microsoft.com/office/drawing/2014/main" id="{6B119282-2534-4133-9AC0-121B355EA408}"/>
              </a:ext>
            </a:extLst>
          </p:cNvPr>
          <p:cNvSpPr/>
          <p:nvPr/>
        </p:nvSpPr>
        <p:spPr>
          <a:xfrm>
            <a:off x="4465320" y="885545"/>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Up 11">
            <a:extLst>
              <a:ext uri="{FF2B5EF4-FFF2-40B4-BE49-F238E27FC236}">
                <a16:creationId xmlns:a16="http://schemas.microsoft.com/office/drawing/2014/main" id="{4A6FA391-3F30-4781-9AE8-EC29CC50B24B}"/>
              </a:ext>
            </a:extLst>
          </p:cNvPr>
          <p:cNvSpPr/>
          <p:nvPr/>
        </p:nvSpPr>
        <p:spPr>
          <a:xfrm>
            <a:off x="9388751" y="2571089"/>
            <a:ext cx="484632" cy="97840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992294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7" name="Rectangle 46">
            <a:extLst>
              <a:ext uri="{FF2B5EF4-FFF2-40B4-BE49-F238E27FC236}">
                <a16:creationId xmlns:a16="http://schemas.microsoft.com/office/drawing/2014/main" id="{E45CA849-654C-4173-AD99-B3A2528275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9862880-AB20-44B9-BA01-C0BA8C3B2085}"/>
              </a:ext>
            </a:extLst>
          </p:cNvPr>
          <p:cNvSpPr>
            <a:spLocks noGrp="1"/>
          </p:cNvSpPr>
          <p:nvPr>
            <p:ph type="title"/>
          </p:nvPr>
        </p:nvSpPr>
        <p:spPr>
          <a:xfrm>
            <a:off x="429768" y="411480"/>
            <a:ext cx="11201400" cy="1106424"/>
          </a:xfrm>
        </p:spPr>
        <p:txBody>
          <a:bodyPr vert="horz" lIns="91440" tIns="45720" rIns="91440" bIns="45720" rtlCol="0" anchor="ctr">
            <a:normAutofit/>
          </a:bodyPr>
          <a:lstStyle/>
          <a:p>
            <a:r>
              <a:rPr lang="en-US" sz="3600"/>
              <a:t>Compliance Monitoring Dashboard</a:t>
            </a:r>
          </a:p>
        </p:txBody>
      </p:sp>
      <p:sp>
        <p:nvSpPr>
          <p:cNvPr id="49" name="Rectangle 48">
            <a:extLst>
              <a:ext uri="{FF2B5EF4-FFF2-40B4-BE49-F238E27FC236}">
                <a16:creationId xmlns:a16="http://schemas.microsoft.com/office/drawing/2014/main" id="{3E23A947-2D45-4208-AE2B-64948C87A3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87931"/>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Content Placeholder 8">
            <a:extLst>
              <a:ext uri="{FF2B5EF4-FFF2-40B4-BE49-F238E27FC236}">
                <a16:creationId xmlns:a16="http://schemas.microsoft.com/office/drawing/2014/main" id="{D99B4E7F-5579-43A4-8EA1-7D49D69D7D23}"/>
              </a:ext>
            </a:extLst>
          </p:cNvPr>
          <p:cNvPicPr>
            <a:picLocks noGrp="1" noChangeAspect="1"/>
          </p:cNvPicPr>
          <p:nvPr>
            <p:ph sz="half" idx="1"/>
          </p:nvPr>
        </p:nvPicPr>
        <p:blipFill rotWithShape="1">
          <a:blip r:embed="rId3"/>
          <a:srcRect t="2990" r="-1" b="-1"/>
          <a:stretch/>
        </p:blipFill>
        <p:spPr>
          <a:xfrm>
            <a:off x="429768" y="1721922"/>
            <a:ext cx="6704891" cy="4520559"/>
          </a:xfrm>
          <a:prstGeom prst="rect">
            <a:avLst/>
          </a:prstGeom>
        </p:spPr>
      </p:pic>
      <p:sp useBgFill="1">
        <p:nvSpPr>
          <p:cNvPr id="51" name="Rectangle 50">
            <a:extLst>
              <a:ext uri="{FF2B5EF4-FFF2-40B4-BE49-F238E27FC236}">
                <a16:creationId xmlns:a16="http://schemas.microsoft.com/office/drawing/2014/main" id="{E5BBB0F9-6A59-4D02-A9C7-A2D6516684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3801" y="1721922"/>
            <a:ext cx="4218432" cy="4520560"/>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Content Placeholder 7">
            <a:extLst>
              <a:ext uri="{FF2B5EF4-FFF2-40B4-BE49-F238E27FC236}">
                <a16:creationId xmlns:a16="http://schemas.microsoft.com/office/drawing/2014/main" id="{B843924A-20E9-4945-A655-D00971F8B8B1}"/>
              </a:ext>
            </a:extLst>
          </p:cNvPr>
          <p:cNvSpPr>
            <a:spLocks noGrp="1"/>
          </p:cNvSpPr>
          <p:nvPr>
            <p:ph sz="half" idx="2"/>
          </p:nvPr>
        </p:nvSpPr>
        <p:spPr>
          <a:xfrm>
            <a:off x="7938752" y="2020824"/>
            <a:ext cx="3455097" cy="3959352"/>
          </a:xfrm>
        </p:spPr>
        <p:txBody>
          <a:bodyPr vert="horz" lIns="91440" tIns="45720" rIns="91440" bIns="45720" rtlCol="0" anchor="ctr">
            <a:normAutofit/>
          </a:bodyPr>
          <a:lstStyle/>
          <a:p>
            <a:pPr marL="0" indent="0">
              <a:buNone/>
            </a:pPr>
            <a:r>
              <a:rPr lang="en-US" sz="1800" dirty="0">
                <a:solidFill>
                  <a:schemeClr val="tx1"/>
                </a:solidFill>
                <a:effectLst/>
              </a:rPr>
              <a:t>If the indicator is noncompliant and requires activities to be completed, the indicator tile will display a different color.  </a:t>
            </a:r>
          </a:p>
          <a:p>
            <a:pPr marL="0" indent="0">
              <a:buNone/>
            </a:pPr>
            <a:r>
              <a:rPr lang="en-US" sz="1800" dirty="0">
                <a:solidFill>
                  <a:schemeClr val="tx1"/>
                </a:solidFill>
                <a:effectLst/>
              </a:rPr>
              <a:t>If the indicator is compliant the  indicator tile will display grey  and the toolkit will not open.  </a:t>
            </a:r>
          </a:p>
          <a:p>
            <a:pPr marL="0" indent="0">
              <a:buNone/>
            </a:pPr>
            <a:r>
              <a:rPr lang="en-US" sz="1800" dirty="0">
                <a:solidFill>
                  <a:schemeClr val="tx1"/>
                </a:solidFill>
                <a:effectLst/>
              </a:rPr>
              <a:t>The toolkit will open to the indicator detail page.  The detail page will display timelines and the required activities for the indicator.    </a:t>
            </a:r>
          </a:p>
          <a:p>
            <a:pPr marL="0"/>
            <a:endParaRPr lang="en-US" sz="1800" dirty="0">
              <a:solidFill>
                <a:schemeClr val="tx1"/>
              </a:solidFill>
            </a:endParaRPr>
          </a:p>
        </p:txBody>
      </p:sp>
      <p:sp>
        <p:nvSpPr>
          <p:cNvPr id="4" name="Footer Placeholder 3">
            <a:extLst>
              <a:ext uri="{FF2B5EF4-FFF2-40B4-BE49-F238E27FC236}">
                <a16:creationId xmlns:a16="http://schemas.microsoft.com/office/drawing/2014/main" id="{CBB2AC9C-7E3D-4F2A-85FE-6F22C4643A21}"/>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a:spcAft>
                <a:spcPts val="600"/>
              </a:spcAft>
              <a:defRPr/>
            </a:pPr>
            <a:r>
              <a:rPr lang="en-US" kern="1200">
                <a:solidFill>
                  <a:schemeClr val="tx1">
                    <a:lumMod val="50000"/>
                    <a:lumOff val="50000"/>
                  </a:schemeClr>
                </a:solidFill>
                <a:latin typeface="Calibri" panose="020F0502020204030204"/>
                <a:ea typeface="+mn-ea"/>
                <a:cs typeface="+mn-cs"/>
              </a:rPr>
              <a:t>Presentation Title</a:t>
            </a:r>
          </a:p>
        </p:txBody>
      </p:sp>
      <p:sp>
        <p:nvSpPr>
          <p:cNvPr id="5" name="Slide Number Placeholder 4">
            <a:extLst>
              <a:ext uri="{FF2B5EF4-FFF2-40B4-BE49-F238E27FC236}">
                <a16:creationId xmlns:a16="http://schemas.microsoft.com/office/drawing/2014/main" id="{E7992E50-8BEF-4442-9560-32AA45AAC3B7}"/>
              </a:ext>
            </a:extLst>
          </p:cNvPr>
          <p:cNvSpPr>
            <a:spLocks noGrp="1"/>
          </p:cNvSpPr>
          <p:nvPr>
            <p:ph type="sldNum" sz="quarter" idx="12"/>
          </p:nvPr>
        </p:nvSpPr>
        <p:spPr>
          <a:xfrm>
            <a:off x="8595360" y="6356350"/>
            <a:ext cx="2743200" cy="365125"/>
          </a:xfrm>
        </p:spPr>
        <p:txBody>
          <a:bodyPr vert="horz" lIns="91440" tIns="45720" rIns="91440" bIns="45720" rtlCol="0" anchor="ctr">
            <a:normAutofit/>
          </a:bodyPr>
          <a:lstStyle/>
          <a:p>
            <a:pPr>
              <a:spcAft>
                <a:spcPts val="600"/>
              </a:spcAft>
              <a:defRPr/>
            </a:pPr>
            <a:fld id="{D5CA4161-6EC3-4748-B7F3-82EA64CE3DD4}" type="slidenum">
              <a:rPr lang="en-US">
                <a:solidFill>
                  <a:schemeClr val="tx1">
                    <a:lumMod val="50000"/>
                    <a:lumOff val="50000"/>
                  </a:schemeClr>
                </a:solidFill>
                <a:latin typeface="Calibri" panose="020F0502020204030204"/>
              </a:rPr>
              <a:pPr>
                <a:spcAft>
                  <a:spcPts val="600"/>
                </a:spcAft>
                <a:defRPr/>
              </a:pPr>
              <a:t>8</a:t>
            </a:fld>
            <a:endParaRPr lang="en-US">
              <a:solidFill>
                <a:schemeClr val="tx1">
                  <a:lumMod val="50000"/>
                  <a:lumOff val="50000"/>
                </a:schemeClr>
              </a:solidFill>
              <a:latin typeface="Calibri" panose="020F0502020204030204"/>
            </a:endParaRPr>
          </a:p>
        </p:txBody>
      </p:sp>
      <p:sp>
        <p:nvSpPr>
          <p:cNvPr id="6" name="Arrow: Left 5">
            <a:extLst>
              <a:ext uri="{FF2B5EF4-FFF2-40B4-BE49-F238E27FC236}">
                <a16:creationId xmlns:a16="http://schemas.microsoft.com/office/drawing/2014/main" id="{AD84067E-9767-408E-965D-580706C6252C}"/>
              </a:ext>
            </a:extLst>
          </p:cNvPr>
          <p:cNvSpPr/>
          <p:nvPr/>
        </p:nvSpPr>
        <p:spPr>
          <a:xfrm>
            <a:off x="3815644" y="3160889"/>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229735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597AB0A-B672-42E6-BA9E-BC3A84D00CD3}"/>
              </a:ext>
            </a:extLst>
          </p:cNvPr>
          <p:cNvSpPr>
            <a:spLocks noGrp="1"/>
          </p:cNvSpPr>
          <p:nvPr>
            <p:ph type="title"/>
          </p:nvPr>
        </p:nvSpPr>
        <p:spPr>
          <a:xfrm>
            <a:off x="793662" y="386930"/>
            <a:ext cx="10066122" cy="1298448"/>
          </a:xfrm>
        </p:spPr>
        <p:txBody>
          <a:bodyPr anchor="b">
            <a:normAutofit/>
          </a:bodyPr>
          <a:lstStyle/>
          <a:p>
            <a:r>
              <a:rPr lang="en-US" sz="4800"/>
              <a:t>Indicator Detail Page</a:t>
            </a:r>
          </a:p>
        </p:txBody>
      </p:sp>
      <p:sp>
        <p:nvSpPr>
          <p:cNvPr id="16" name="Rectangle 15">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10">
            <a:extLst>
              <a:ext uri="{FF2B5EF4-FFF2-40B4-BE49-F238E27FC236}">
                <a16:creationId xmlns:a16="http://schemas.microsoft.com/office/drawing/2014/main" id="{2714321A-D51D-FCA4-FC47-B66962BB84CD}"/>
              </a:ext>
            </a:extLst>
          </p:cNvPr>
          <p:cNvSpPr>
            <a:spLocks noGrp="1"/>
          </p:cNvSpPr>
          <p:nvPr>
            <p:ph idx="1"/>
          </p:nvPr>
        </p:nvSpPr>
        <p:spPr>
          <a:xfrm>
            <a:off x="793661" y="2599509"/>
            <a:ext cx="4530898" cy="3639450"/>
          </a:xfrm>
        </p:spPr>
        <p:txBody>
          <a:bodyPr anchor="ctr">
            <a:normAutofit/>
          </a:bodyPr>
          <a:lstStyle/>
          <a:p>
            <a:pPr marL="0" indent="0">
              <a:buNone/>
            </a:pPr>
            <a:r>
              <a:rPr lang="en-US" sz="2800" dirty="0">
                <a:effectLst/>
                <a:latin typeface="Arial" panose="020B0604020202020204" pitchFamily="34" charset="0"/>
                <a:ea typeface="Times New Roman" panose="02020603050405020304" pitchFamily="18" charset="0"/>
                <a:cs typeface="Arial" panose="020B0604020202020204" pitchFamily="34" charset="0"/>
              </a:rPr>
              <a:t>The indicator detail page displays timelines, gives a description of the indicator and the purpose, including the required activities.  </a:t>
            </a:r>
            <a:endParaRPr lang="en-US" sz="2800" dirty="0">
              <a:effectLst/>
              <a:latin typeface="Arial" panose="020B0604020202020204" pitchFamily="34" charset="0"/>
              <a:ea typeface="Times New Roman" panose="02020603050405020304" pitchFamily="18" charset="0"/>
              <a:cs typeface="Times New Roman" panose="02020603050405020304" pitchFamily="18" charset="0"/>
            </a:endParaRPr>
          </a:p>
          <a:p>
            <a:endParaRPr lang="en-US" sz="2000" dirty="0"/>
          </a:p>
        </p:txBody>
      </p:sp>
      <p:sp>
        <p:nvSpPr>
          <p:cNvPr id="20" name="Rectangle 19">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a:extLst>
              <a:ext uri="{FF2B5EF4-FFF2-40B4-BE49-F238E27FC236}">
                <a16:creationId xmlns:a16="http://schemas.microsoft.com/office/drawing/2014/main" id="{098F0305-1A41-489A-A67B-C87DBB1C4556}"/>
              </a:ext>
            </a:extLst>
          </p:cNvPr>
          <p:cNvSpPr>
            <a:spLocks noGrp="1"/>
          </p:cNvSpPr>
          <p:nvPr>
            <p:ph type="ftr" sz="quarter" idx="11"/>
          </p:nvPr>
        </p:nvSpPr>
        <p:spPr>
          <a:xfrm>
            <a:off x="4038600" y="6492240"/>
            <a:ext cx="4114800" cy="365125"/>
          </a:xfrm>
        </p:spPr>
        <p:txBody>
          <a:bodyPr>
            <a:normAutofit/>
          </a:bodyPr>
          <a:lstStyle/>
          <a:p>
            <a:pPr>
              <a:spcAft>
                <a:spcPts val="600"/>
              </a:spcAft>
            </a:pPr>
            <a:r>
              <a:rPr lang="en-US"/>
              <a:t>Presentation Title</a:t>
            </a:r>
          </a:p>
        </p:txBody>
      </p:sp>
      <p:sp>
        <p:nvSpPr>
          <p:cNvPr id="5" name="Slide Number Placeholder 4">
            <a:extLst>
              <a:ext uri="{FF2B5EF4-FFF2-40B4-BE49-F238E27FC236}">
                <a16:creationId xmlns:a16="http://schemas.microsoft.com/office/drawing/2014/main" id="{0140EB4F-D080-4DBB-9F4C-9F83C2E943D4}"/>
              </a:ext>
            </a:extLst>
          </p:cNvPr>
          <p:cNvSpPr>
            <a:spLocks noGrp="1"/>
          </p:cNvSpPr>
          <p:nvPr>
            <p:ph type="sldNum" sz="quarter" idx="12"/>
          </p:nvPr>
        </p:nvSpPr>
        <p:spPr>
          <a:xfrm>
            <a:off x="8610600" y="6492240"/>
            <a:ext cx="2743200" cy="365125"/>
          </a:xfrm>
        </p:spPr>
        <p:txBody>
          <a:bodyPr>
            <a:normAutofit/>
          </a:bodyPr>
          <a:lstStyle/>
          <a:p>
            <a:pPr>
              <a:spcAft>
                <a:spcPts val="600"/>
              </a:spcAft>
            </a:pPr>
            <a:fld id="{D5CA4161-6EC3-4748-B7F3-82EA64CE3DD4}" type="slidenum">
              <a:rPr lang="en-US" smtClean="0"/>
              <a:pPr>
                <a:spcAft>
                  <a:spcPts val="600"/>
                </a:spcAft>
              </a:pPr>
              <a:t>9</a:t>
            </a:fld>
            <a:endParaRPr lang="en-US"/>
          </a:p>
        </p:txBody>
      </p:sp>
      <p:pic>
        <p:nvPicPr>
          <p:cNvPr id="15" name="Picture 14" descr="Text&#10;&#10;Description automatically generated">
            <a:extLst>
              <a:ext uri="{FF2B5EF4-FFF2-40B4-BE49-F238E27FC236}">
                <a16:creationId xmlns:a16="http://schemas.microsoft.com/office/drawing/2014/main" id="{B3C9C4D6-8346-4A1A-8F78-9AEC2A306EC7}"/>
              </a:ext>
            </a:extLst>
          </p:cNvPr>
          <p:cNvPicPr/>
          <p:nvPr/>
        </p:nvPicPr>
        <p:blipFill>
          <a:blip r:embed="rId3"/>
          <a:stretch>
            <a:fillRect/>
          </a:stretch>
        </p:blipFill>
        <p:spPr>
          <a:xfrm>
            <a:off x="5870221" y="2697797"/>
            <a:ext cx="5294489" cy="1462405"/>
          </a:xfrm>
          <a:prstGeom prst="rect">
            <a:avLst/>
          </a:prstGeom>
        </p:spPr>
      </p:pic>
    </p:spTree>
    <p:extLst>
      <p:ext uri="{BB962C8B-B14F-4D97-AF65-F5344CB8AC3E}">
        <p14:creationId xmlns:p14="http://schemas.microsoft.com/office/powerpoint/2010/main" val="3761823314"/>
      </p:ext>
    </p:extLst>
  </p:cSld>
  <p:clrMapOvr>
    <a:masterClrMapping/>
  </p:clrMapOvr>
</p:sld>
</file>

<file path=ppt/theme/theme1.xml><?xml version="1.0" encoding="utf-8"?>
<a:theme xmlns:a="http://schemas.openxmlformats.org/drawingml/2006/main" name="Office Theme">
  <a:themeElements>
    <a:clrScheme name="Oklahoma Education">
      <a:dk1>
        <a:srgbClr val="187BC0"/>
      </a:dk1>
      <a:lt1>
        <a:srgbClr val="FFFFFF"/>
      </a:lt1>
      <a:dk2>
        <a:srgbClr val="000000"/>
      </a:dk2>
      <a:lt2>
        <a:srgbClr val="E7E6E6"/>
      </a:lt2>
      <a:accent1>
        <a:srgbClr val="187BC0"/>
      </a:accent1>
      <a:accent2>
        <a:srgbClr val="326820"/>
      </a:accent2>
      <a:accent3>
        <a:srgbClr val="D15420"/>
      </a:accent3>
      <a:accent4>
        <a:srgbClr val="DE9027"/>
      </a:accent4>
      <a:accent5>
        <a:srgbClr val="004E9A"/>
      </a:accent5>
      <a:accent6>
        <a:srgbClr val="787878"/>
      </a:accent6>
      <a:hlink>
        <a:srgbClr val="0066A6"/>
      </a:hlink>
      <a:folHlink>
        <a:srgbClr val="1CA6D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63DD9F74-151F-403A-9510-69FE860DD1F4}">
  <we:reference id="6a7bd4f3-0563-43af-8c08-79110eebdff6" version="1.1.1.0" store="EXCatalog" storeType="EXCatalog"/>
  <we:alternateReferences>
    <we:reference id="WA104381155" version="1.1.1.0" store="en-US"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566EBCB6E42094098AC6ED5A63D6E3D" ma:contentTypeVersion="22" ma:contentTypeDescription="Create a new document." ma:contentTypeScope="" ma:versionID="81f741b55abd87e6cab71199f90a542d">
  <xsd:schema xmlns:xsd="http://www.w3.org/2001/XMLSchema" xmlns:xs="http://www.w3.org/2001/XMLSchema" xmlns:p="http://schemas.microsoft.com/office/2006/metadata/properties" xmlns:ns1="http://schemas.microsoft.com/sharepoint/v3" xmlns:ns2="82deae4e-ba78-4b81-b41b-82a44a87bd5f" xmlns:ns3="14a2f38a-37be-473a-ad6b-9b4d22ce1782" targetNamespace="http://schemas.microsoft.com/office/2006/metadata/properties" ma:root="true" ma:fieldsID="5551a5d224454d5cc9925f4c384ba6bf" ns1:_="" ns2:_="" ns3:_="">
    <xsd:import namespace="http://schemas.microsoft.com/sharepoint/v3"/>
    <xsd:import namespace="82deae4e-ba78-4b81-b41b-82a44a87bd5f"/>
    <xsd:import namespace="14a2f38a-37be-473a-ad6b-9b4d22ce1782"/>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1:_ip_UnifiedCompliancePolicyProperties" minOccurs="0"/>
                <xsd:element ref="ns1:_ip_UnifiedCompliancePolicyUIAction" minOccurs="0"/>
                <xsd:element ref="ns2:MediaLengthInSeconds" minOccurs="0"/>
                <xsd:element ref="ns3:TaxCatchAll" minOccurs="0"/>
                <xsd:element ref="ns2: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8" nillable="true" ma:displayName="Unified Compliance Policy Properties" ma:hidden="true" ma:internalName="_ip_UnifiedCompliancePolicyProperties">
      <xsd:simpleType>
        <xsd:restriction base="dms:Note"/>
      </xsd:simpleType>
    </xsd:element>
    <xsd:element name="_ip_UnifiedCompliancePolicyUIAction" ma:index="1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2deae4e-ba78-4b81-b41b-82a44a87bd5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d309bf2f-0431-460d-a93a-990d633b9c5f"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4a2f38a-37be-473a-ad6b-9b4d22ce178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7ea8855f-6dd2-4a28-905b-86b3f88634c4}" ma:internalName="TaxCatchAll" ma:showField="CatchAllData" ma:web="14a2f38a-37be-473a-ad6b-9b4d22ce178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TaxCatchAll xmlns="14a2f38a-37be-473a-ad6b-9b4d22ce1782" xsi:nil="true"/>
    <lcf76f155ced4ddcb4097134ff3c332f xmlns="82deae4e-ba78-4b81-b41b-82a44a87bd5f">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ACA3F46C-AC89-4C25-BF43-A48BFC5C96F1}">
  <ds:schemaRefs>
    <ds:schemaRef ds:uri="http://schemas.microsoft.com/sharepoint/v3/contenttype/forms"/>
  </ds:schemaRefs>
</ds:datastoreItem>
</file>

<file path=customXml/itemProps2.xml><?xml version="1.0" encoding="utf-8"?>
<ds:datastoreItem xmlns:ds="http://schemas.openxmlformats.org/officeDocument/2006/customXml" ds:itemID="{5930DF5F-C9C6-4779-967D-18EE952E233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82deae4e-ba78-4b81-b41b-82a44a87bd5f"/>
    <ds:schemaRef ds:uri="14a2f38a-37be-473a-ad6b-9b4d22ce178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F90434B-CBE5-4AE1-BB9A-78471F5B267E}">
  <ds:schemaRefs>
    <ds:schemaRef ds:uri="http://schemas.microsoft.com/sharepoint/v3"/>
    <ds:schemaRef ds:uri="http://purl.org/dc/terms/"/>
    <ds:schemaRef ds:uri="http://schemas.microsoft.com/office/2006/documentManagement/types"/>
    <ds:schemaRef ds:uri="http://purl.org/dc/dcmitype/"/>
    <ds:schemaRef ds:uri="http://schemas.microsoft.com/office/infopath/2007/PartnerControls"/>
    <ds:schemaRef ds:uri="14a2f38a-37be-473a-ad6b-9b4d22ce1782"/>
    <ds:schemaRef ds:uri="http://purl.org/dc/elements/1.1/"/>
    <ds:schemaRef ds:uri="http://schemas.microsoft.com/office/2006/metadata/properties"/>
    <ds:schemaRef ds:uri="http://schemas.openxmlformats.org/package/2006/metadata/core-properties"/>
    <ds:schemaRef ds:uri="82deae4e-ba78-4b81-b41b-82a44a87bd5f"/>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6193</TotalTime>
  <Words>2024</Words>
  <Application>Microsoft Office PowerPoint</Application>
  <PresentationFormat>Widescreen</PresentationFormat>
  <Paragraphs>305</Paragraphs>
  <Slides>26</Slides>
  <Notes>25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Calibri Light</vt:lpstr>
      <vt:lpstr>Montserrat</vt:lpstr>
      <vt:lpstr>Office Theme</vt:lpstr>
      <vt:lpstr>Indicator Toolkits                                     </vt:lpstr>
      <vt:lpstr>Topics</vt:lpstr>
      <vt:lpstr>Indicator Toolkits for Compliance and Performance</vt:lpstr>
      <vt:lpstr>Toolkits</vt:lpstr>
      <vt:lpstr>Indicator Toolkit Dates to Remember</vt:lpstr>
      <vt:lpstr>Accessing the  Indicator Toolkits</vt:lpstr>
      <vt:lpstr>Accessing the Indicator Toolkit </vt:lpstr>
      <vt:lpstr>Compliance Monitoring Dashboard</vt:lpstr>
      <vt:lpstr>Indicator Detail Page</vt:lpstr>
      <vt:lpstr>Required Activities</vt:lpstr>
      <vt:lpstr>Assurance Statement</vt:lpstr>
      <vt:lpstr>Root Cause</vt:lpstr>
      <vt:lpstr>Improvement Plan</vt:lpstr>
      <vt:lpstr>Develop an Improvement plan and describe the professional development needed for improvement.     Provide the improvement plan summary in the box including professional development aligned to the indicator.   </vt:lpstr>
      <vt:lpstr>March 31st Progress Review #1 </vt:lpstr>
      <vt:lpstr>May 31st Progress Review #2</vt:lpstr>
      <vt:lpstr>Professional Development</vt:lpstr>
      <vt:lpstr>Submitting Required Activities</vt:lpstr>
      <vt:lpstr>LEA  Document  Library </vt:lpstr>
      <vt:lpstr>LEA  Document Library </vt:lpstr>
      <vt:lpstr>Submitting Documentation</vt:lpstr>
      <vt:lpstr>Indicator Documents</vt:lpstr>
      <vt:lpstr>Uploading Documentation</vt:lpstr>
      <vt:lpstr>Dates to Remember </vt:lpstr>
      <vt:lpstr>Question and Answer</vt:lpstr>
      <vt:lpstr>Contact Information: Compliance Team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Cory Ingram</dc:creator>
  <cp:lastModifiedBy>Felica Denton</cp:lastModifiedBy>
  <cp:revision>745</cp:revision>
  <cp:lastPrinted>2023-02-22T15:12:10Z</cp:lastPrinted>
  <dcterms:created xsi:type="dcterms:W3CDTF">2020-03-05T01:01:19Z</dcterms:created>
  <dcterms:modified xsi:type="dcterms:W3CDTF">2023-11-28T16:48:07Z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0x0101008566EBCB6E42094098AC6ED5A63D6E3D</vt:lpwstr>
  </property>
  <property fmtid="{D5CDD505-2E9C-101B-9397-08002B2CF9AE}" pid="3" name="MediaServiceImageTags">
    <vt:lpwstr/>
  </property>
</Properties>
</file>