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1"/>
  </p:notesMasterIdLst>
  <p:sldIdLst>
    <p:sldId id="261" r:id="rId5"/>
    <p:sldId id="258" r:id="rId6"/>
    <p:sldId id="280" r:id="rId7"/>
    <p:sldId id="263" r:id="rId8"/>
    <p:sldId id="265" r:id="rId9"/>
    <p:sldId id="281" r:id="rId10"/>
    <p:sldId id="264" r:id="rId11"/>
    <p:sldId id="278" r:id="rId12"/>
    <p:sldId id="282" r:id="rId13"/>
    <p:sldId id="283" r:id="rId14"/>
    <p:sldId id="284" r:id="rId15"/>
    <p:sldId id="286" r:id="rId16"/>
    <p:sldId id="285" r:id="rId17"/>
    <p:sldId id="287" r:id="rId18"/>
    <p:sldId id="288" r:id="rId19"/>
    <p:sldId id="28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646"/>
    <a:srgbClr val="187BC0"/>
    <a:srgbClr val="787878"/>
    <a:srgbClr val="004E9A"/>
    <a:srgbClr val="A96728"/>
    <a:srgbClr val="DE9027"/>
    <a:srgbClr val="914115"/>
    <a:srgbClr val="D15420"/>
    <a:srgbClr val="326820"/>
    <a:srgbClr val="669B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7BAB46-6777-4FEB-97ED-01DA9DF06545}" v="6" dt="2026-06-01T19:56:27.2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769" autoAdjust="0"/>
    <p:restoredTop sz="60533" autoAdjust="0"/>
  </p:normalViewPr>
  <p:slideViewPr>
    <p:cSldViewPr snapToGrid="0" snapToObjects="1">
      <p:cViewPr varScale="1">
        <p:scale>
          <a:sx n="65" d="100"/>
          <a:sy n="65" d="100"/>
        </p:scale>
        <p:origin x="5141"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 Landis" userId="b2bf930f-d78b-41b5-bdbe-ef64ff203e09" providerId="ADAL" clId="{5394EBEF-F3EB-4D77-9C9B-FB7A442B1F7C}"/>
    <pc:docChg chg="undo custSel addSld modSld sldOrd">
      <pc:chgData name="Christi Landis" userId="b2bf930f-d78b-41b5-bdbe-ef64ff203e09" providerId="ADAL" clId="{5394EBEF-F3EB-4D77-9C9B-FB7A442B1F7C}" dt="2026-06-01T20:10:47.292" v="2091" actId="6549"/>
      <pc:docMkLst>
        <pc:docMk/>
      </pc:docMkLst>
      <pc:sldChg chg="modNotesTx">
        <pc:chgData name="Christi Landis" userId="b2bf930f-d78b-41b5-bdbe-ef64ff203e09" providerId="ADAL" clId="{5394EBEF-F3EB-4D77-9C9B-FB7A442B1F7C}" dt="2026-06-01T20:05:20.608" v="1055" actId="20577"/>
        <pc:sldMkLst>
          <pc:docMk/>
          <pc:sldMk cId="1180104601" sldId="263"/>
        </pc:sldMkLst>
      </pc:sldChg>
      <pc:sldChg chg="modSp mod chgLayout modNotesTx">
        <pc:chgData name="Christi Landis" userId="b2bf930f-d78b-41b5-bdbe-ef64ff203e09" providerId="ADAL" clId="{5394EBEF-F3EB-4D77-9C9B-FB7A442B1F7C}" dt="2026-06-01T20:07:22.586" v="1467" actId="20577"/>
        <pc:sldMkLst>
          <pc:docMk/>
          <pc:sldMk cId="3059163437" sldId="264"/>
        </pc:sldMkLst>
        <pc:spChg chg="mod">
          <ac:chgData name="Christi Landis" userId="b2bf930f-d78b-41b5-bdbe-ef64ff203e09" providerId="ADAL" clId="{5394EBEF-F3EB-4D77-9C9B-FB7A442B1F7C}" dt="2026-06-01T19:36:17.684" v="0" actId="26606"/>
          <ac:spMkLst>
            <pc:docMk/>
            <pc:sldMk cId="3059163437" sldId="264"/>
            <ac:spMk id="2" creationId="{07B96C30-DD5F-4EE4-8D57-8189A27DB60A}"/>
          </ac:spMkLst>
        </pc:spChg>
        <pc:spChg chg="mod">
          <ac:chgData name="Christi Landis" userId="b2bf930f-d78b-41b5-bdbe-ef64ff203e09" providerId="ADAL" clId="{5394EBEF-F3EB-4D77-9C9B-FB7A442B1F7C}" dt="2026-06-01T19:36:17.684" v="0" actId="26606"/>
          <ac:spMkLst>
            <pc:docMk/>
            <pc:sldMk cId="3059163437" sldId="264"/>
            <ac:spMk id="3" creationId="{171E94BB-96BE-42BB-891C-7E95BE3A6585}"/>
          </ac:spMkLst>
        </pc:spChg>
        <pc:spChg chg="mod">
          <ac:chgData name="Christi Landis" userId="b2bf930f-d78b-41b5-bdbe-ef64ff203e09" providerId="ADAL" clId="{5394EBEF-F3EB-4D77-9C9B-FB7A442B1F7C}" dt="2026-06-01T19:36:17.684" v="0" actId="26606"/>
          <ac:spMkLst>
            <pc:docMk/>
            <pc:sldMk cId="3059163437" sldId="264"/>
            <ac:spMk id="4" creationId="{9E28151C-8213-4655-851A-42D81BCA6554}"/>
          </ac:spMkLst>
        </pc:spChg>
        <pc:spChg chg="mod">
          <ac:chgData name="Christi Landis" userId="b2bf930f-d78b-41b5-bdbe-ef64ff203e09" providerId="ADAL" clId="{5394EBEF-F3EB-4D77-9C9B-FB7A442B1F7C}" dt="2026-06-01T19:36:17.684" v="0" actId="26606"/>
          <ac:spMkLst>
            <pc:docMk/>
            <pc:sldMk cId="3059163437" sldId="264"/>
            <ac:spMk id="5" creationId="{10A52E5F-7F23-4081-BE51-3D9593E9AD30}"/>
          </ac:spMkLst>
        </pc:spChg>
        <pc:picChg chg="mod ord">
          <ac:chgData name="Christi Landis" userId="b2bf930f-d78b-41b5-bdbe-ef64ff203e09" providerId="ADAL" clId="{5394EBEF-F3EB-4D77-9C9B-FB7A442B1F7C}" dt="2026-06-01T19:36:17.684" v="0" actId="26606"/>
          <ac:picMkLst>
            <pc:docMk/>
            <pc:sldMk cId="3059163437" sldId="264"/>
            <ac:picMk id="9" creationId="{60AA46CA-C0B5-F9DC-EB78-19B0263B3AD3}"/>
          </ac:picMkLst>
        </pc:picChg>
      </pc:sldChg>
      <pc:sldChg chg="modSp mod chgLayout modNotesTx">
        <pc:chgData name="Christi Landis" userId="b2bf930f-d78b-41b5-bdbe-ef64ff203e09" providerId="ADAL" clId="{5394EBEF-F3EB-4D77-9C9B-FB7A442B1F7C}" dt="2026-06-01T20:05:47.370" v="1149" actId="20577"/>
        <pc:sldMkLst>
          <pc:docMk/>
          <pc:sldMk cId="961461278" sldId="265"/>
        </pc:sldMkLst>
        <pc:spChg chg="mod">
          <ac:chgData name="Christi Landis" userId="b2bf930f-d78b-41b5-bdbe-ef64ff203e09" providerId="ADAL" clId="{5394EBEF-F3EB-4D77-9C9B-FB7A442B1F7C}" dt="2026-06-01T19:42:26.004" v="7" actId="26606"/>
          <ac:spMkLst>
            <pc:docMk/>
            <pc:sldMk cId="961461278" sldId="265"/>
            <ac:spMk id="2" creationId="{7045F824-E011-47C2-B9BC-A2E5BBAD4858}"/>
          </ac:spMkLst>
        </pc:spChg>
        <pc:spChg chg="mod">
          <ac:chgData name="Christi Landis" userId="b2bf930f-d78b-41b5-bdbe-ef64ff203e09" providerId="ADAL" clId="{5394EBEF-F3EB-4D77-9C9B-FB7A442B1F7C}" dt="2026-06-01T19:49:29.667" v="83" actId="14100"/>
          <ac:spMkLst>
            <pc:docMk/>
            <pc:sldMk cId="961461278" sldId="265"/>
            <ac:spMk id="3" creationId="{E48F7FBA-65ED-4C46-ACDA-1A9C40097609}"/>
          </ac:spMkLst>
        </pc:spChg>
        <pc:spChg chg="mod">
          <ac:chgData name="Christi Landis" userId="b2bf930f-d78b-41b5-bdbe-ef64ff203e09" providerId="ADAL" clId="{5394EBEF-F3EB-4D77-9C9B-FB7A442B1F7C}" dt="2026-06-01T19:42:26.004" v="7" actId="26606"/>
          <ac:spMkLst>
            <pc:docMk/>
            <pc:sldMk cId="961461278" sldId="265"/>
            <ac:spMk id="4" creationId="{723517EC-D1CD-4A43-934D-53B0405975D7}"/>
          </ac:spMkLst>
        </pc:spChg>
        <pc:spChg chg="mod">
          <ac:chgData name="Christi Landis" userId="b2bf930f-d78b-41b5-bdbe-ef64ff203e09" providerId="ADAL" clId="{5394EBEF-F3EB-4D77-9C9B-FB7A442B1F7C}" dt="2026-06-01T19:42:26.004" v="7" actId="26606"/>
          <ac:spMkLst>
            <pc:docMk/>
            <pc:sldMk cId="961461278" sldId="265"/>
            <ac:spMk id="5" creationId="{2DBA60FE-21B1-4762-955D-899E1510400D}"/>
          </ac:spMkLst>
        </pc:spChg>
        <pc:picChg chg="mod ord">
          <ac:chgData name="Christi Landis" userId="b2bf930f-d78b-41b5-bdbe-ef64ff203e09" providerId="ADAL" clId="{5394EBEF-F3EB-4D77-9C9B-FB7A442B1F7C}" dt="2026-06-01T19:45:23.515" v="14" actId="26606"/>
          <ac:picMkLst>
            <pc:docMk/>
            <pc:sldMk cId="961461278" sldId="265"/>
            <ac:picMk id="9" creationId="{E189F103-3A50-6A27-DF40-ED77F0FD7FB6}"/>
          </ac:picMkLst>
        </pc:picChg>
      </pc:sldChg>
      <pc:sldChg chg="modNotesTx">
        <pc:chgData name="Christi Landis" userId="b2bf930f-d78b-41b5-bdbe-ef64ff203e09" providerId="ADAL" clId="{5394EBEF-F3EB-4D77-9C9B-FB7A442B1F7C}" dt="2026-06-01T20:07:34.186" v="1483" actId="20577"/>
        <pc:sldMkLst>
          <pc:docMk/>
          <pc:sldMk cId="3574964083" sldId="278"/>
        </pc:sldMkLst>
      </pc:sldChg>
      <pc:sldChg chg="modNotesTx">
        <pc:chgData name="Christi Landis" userId="b2bf930f-d78b-41b5-bdbe-ef64ff203e09" providerId="ADAL" clId="{5394EBEF-F3EB-4D77-9C9B-FB7A442B1F7C}" dt="2026-06-01T20:05:08.290" v="1039" actId="20577"/>
        <pc:sldMkLst>
          <pc:docMk/>
          <pc:sldMk cId="3835366579" sldId="280"/>
        </pc:sldMkLst>
      </pc:sldChg>
      <pc:sldChg chg="ord modNotesTx">
        <pc:chgData name="Christi Landis" userId="b2bf930f-d78b-41b5-bdbe-ef64ff203e09" providerId="ADAL" clId="{5394EBEF-F3EB-4D77-9C9B-FB7A442B1F7C}" dt="2026-06-01T20:06:48.568" v="1376" actId="20577"/>
        <pc:sldMkLst>
          <pc:docMk/>
          <pc:sldMk cId="2600434166" sldId="281"/>
        </pc:sldMkLst>
      </pc:sldChg>
      <pc:sldChg chg="modSp mod modNotesTx">
        <pc:chgData name="Christi Landis" userId="b2bf930f-d78b-41b5-bdbe-ef64ff203e09" providerId="ADAL" clId="{5394EBEF-F3EB-4D77-9C9B-FB7A442B1F7C}" dt="2026-06-01T20:07:50.922" v="1552" actId="20577"/>
        <pc:sldMkLst>
          <pc:docMk/>
          <pc:sldMk cId="2955796168" sldId="282"/>
        </pc:sldMkLst>
        <pc:spChg chg="mod">
          <ac:chgData name="Christi Landis" userId="b2bf930f-d78b-41b5-bdbe-ef64ff203e09" providerId="ADAL" clId="{5394EBEF-F3EB-4D77-9C9B-FB7A442B1F7C}" dt="2026-06-01T20:00:11.994" v="784" actId="20577"/>
          <ac:spMkLst>
            <pc:docMk/>
            <pc:sldMk cId="2955796168" sldId="282"/>
            <ac:spMk id="8" creationId="{F1FF1C00-F336-1CDF-11AA-F0FE84A6532B}"/>
          </ac:spMkLst>
        </pc:spChg>
      </pc:sldChg>
      <pc:sldChg chg="modSp mod modNotesTx">
        <pc:chgData name="Christi Landis" userId="b2bf930f-d78b-41b5-bdbe-ef64ff203e09" providerId="ADAL" clId="{5394EBEF-F3EB-4D77-9C9B-FB7A442B1F7C}" dt="2026-06-01T20:08:17.208" v="1639" actId="20577"/>
        <pc:sldMkLst>
          <pc:docMk/>
          <pc:sldMk cId="1594966254" sldId="283"/>
        </pc:sldMkLst>
        <pc:spChg chg="mod">
          <ac:chgData name="Christi Landis" userId="b2bf930f-d78b-41b5-bdbe-ef64ff203e09" providerId="ADAL" clId="{5394EBEF-F3EB-4D77-9C9B-FB7A442B1F7C}" dt="2026-06-01T19:37:39.780" v="6" actId="26606"/>
          <ac:spMkLst>
            <pc:docMk/>
            <pc:sldMk cId="1594966254" sldId="283"/>
            <ac:spMk id="5" creationId="{BC34B9A7-9D46-7592-50E4-D6529665C229}"/>
          </ac:spMkLst>
        </pc:spChg>
        <pc:spChg chg="mod">
          <ac:chgData name="Christi Landis" userId="b2bf930f-d78b-41b5-bdbe-ef64ff203e09" providerId="ADAL" clId="{5394EBEF-F3EB-4D77-9C9B-FB7A442B1F7C}" dt="2026-06-01T19:37:39.780" v="6" actId="26606"/>
          <ac:spMkLst>
            <pc:docMk/>
            <pc:sldMk cId="1594966254" sldId="283"/>
            <ac:spMk id="6" creationId="{10E0E03D-E545-BB0F-5EA3-21F7CE4515F1}"/>
          </ac:spMkLst>
        </pc:spChg>
        <pc:spChg chg="mod">
          <ac:chgData name="Christi Landis" userId="b2bf930f-d78b-41b5-bdbe-ef64ff203e09" providerId="ADAL" clId="{5394EBEF-F3EB-4D77-9C9B-FB7A442B1F7C}" dt="2026-06-01T19:37:39.780" v="6" actId="26606"/>
          <ac:spMkLst>
            <pc:docMk/>
            <pc:sldMk cId="1594966254" sldId="283"/>
            <ac:spMk id="9" creationId="{266E52B3-3F97-9B5D-029A-6A8754A091DD}"/>
          </ac:spMkLst>
        </pc:spChg>
        <pc:picChg chg="mod ord">
          <ac:chgData name="Christi Landis" userId="b2bf930f-d78b-41b5-bdbe-ef64ff203e09" providerId="ADAL" clId="{5394EBEF-F3EB-4D77-9C9B-FB7A442B1F7C}" dt="2026-06-01T19:50:54.137" v="339" actId="962"/>
          <ac:picMkLst>
            <pc:docMk/>
            <pc:sldMk cId="1594966254" sldId="283"/>
            <ac:picMk id="16" creationId="{5D80E2E0-F11E-47D6-489B-23373EFD1AC1}"/>
          </ac:picMkLst>
        </pc:picChg>
      </pc:sldChg>
      <pc:sldChg chg="addSp delSp modSp mod modNotesTx">
        <pc:chgData name="Christi Landis" userId="b2bf930f-d78b-41b5-bdbe-ef64ff203e09" providerId="ADAL" clId="{5394EBEF-F3EB-4D77-9C9B-FB7A442B1F7C}" dt="2026-06-01T20:09:55.752" v="1974" actId="20577"/>
        <pc:sldMkLst>
          <pc:docMk/>
          <pc:sldMk cId="3740207587" sldId="285"/>
        </pc:sldMkLst>
        <pc:spChg chg="mod">
          <ac:chgData name="Christi Landis" userId="b2bf930f-d78b-41b5-bdbe-ef64ff203e09" providerId="ADAL" clId="{5394EBEF-F3EB-4D77-9C9B-FB7A442B1F7C}" dt="2026-06-01T19:37:23.223" v="5" actId="26606"/>
          <ac:spMkLst>
            <pc:docMk/>
            <pc:sldMk cId="3740207587" sldId="285"/>
            <ac:spMk id="4" creationId="{AC5DF079-AF35-7603-126C-136374463BAF}"/>
          </ac:spMkLst>
        </pc:spChg>
        <pc:spChg chg="mod">
          <ac:chgData name="Christi Landis" userId="b2bf930f-d78b-41b5-bdbe-ef64ff203e09" providerId="ADAL" clId="{5394EBEF-F3EB-4D77-9C9B-FB7A442B1F7C}" dt="2026-06-01T19:37:23.223" v="5" actId="26606"/>
          <ac:spMkLst>
            <pc:docMk/>
            <pc:sldMk cId="3740207587" sldId="285"/>
            <ac:spMk id="5" creationId="{B410A8D9-1FD6-5D00-D390-066056E7AD32}"/>
          </ac:spMkLst>
        </pc:spChg>
        <pc:spChg chg="mod">
          <ac:chgData name="Christi Landis" userId="b2bf930f-d78b-41b5-bdbe-ef64ff203e09" providerId="ADAL" clId="{5394EBEF-F3EB-4D77-9C9B-FB7A442B1F7C}" dt="2026-06-01T19:47:59.536" v="32" actId="20577"/>
          <ac:spMkLst>
            <pc:docMk/>
            <pc:sldMk cId="3740207587" sldId="285"/>
            <ac:spMk id="6" creationId="{EDDB8A8F-7C75-EB22-C278-F0D29FAF1905}"/>
          </ac:spMkLst>
        </pc:spChg>
        <pc:spChg chg="add del">
          <ac:chgData name="Christi Landis" userId="b2bf930f-d78b-41b5-bdbe-ef64ff203e09" providerId="ADAL" clId="{5394EBEF-F3EB-4D77-9C9B-FB7A442B1F7C}" dt="2026-06-01T19:37:23.223" v="5" actId="26606"/>
          <ac:spMkLst>
            <pc:docMk/>
            <pc:sldMk cId="3740207587" sldId="285"/>
            <ac:spMk id="7" creationId="{40CE55DF-1EBA-2677-7989-F9BE194855E9}"/>
          </ac:spMkLst>
        </pc:spChg>
        <pc:graphicFrameChg chg="add del">
          <ac:chgData name="Christi Landis" userId="b2bf930f-d78b-41b5-bdbe-ef64ff203e09" providerId="ADAL" clId="{5394EBEF-F3EB-4D77-9C9B-FB7A442B1F7C}" dt="2026-06-01T19:37:11.215" v="2" actId="26606"/>
          <ac:graphicFrameMkLst>
            <pc:docMk/>
            <pc:sldMk cId="3740207587" sldId="285"/>
            <ac:graphicFrameMk id="9" creationId="{DBC43538-7E1F-4F61-17D6-ADD8BC708A8E}"/>
          </ac:graphicFrameMkLst>
        </pc:graphicFrameChg>
        <pc:graphicFrameChg chg="add del">
          <ac:chgData name="Christi Landis" userId="b2bf930f-d78b-41b5-bdbe-ef64ff203e09" providerId="ADAL" clId="{5394EBEF-F3EB-4D77-9C9B-FB7A442B1F7C}" dt="2026-06-01T19:37:23.153" v="4" actId="26606"/>
          <ac:graphicFrameMkLst>
            <pc:docMk/>
            <pc:sldMk cId="3740207587" sldId="285"/>
            <ac:graphicFrameMk id="11" creationId="{EC021B07-A547-B928-AD20-FAFF1207FCC2}"/>
          </ac:graphicFrameMkLst>
        </pc:graphicFrameChg>
        <pc:graphicFrameChg chg="add mod modGraphic">
          <ac:chgData name="Christi Landis" userId="b2bf930f-d78b-41b5-bdbe-ef64ff203e09" providerId="ADAL" clId="{5394EBEF-F3EB-4D77-9C9B-FB7A442B1F7C}" dt="2026-06-01T19:47:43.935" v="26" actId="207"/>
          <ac:graphicFrameMkLst>
            <pc:docMk/>
            <pc:sldMk cId="3740207587" sldId="285"/>
            <ac:graphicFrameMk id="13" creationId="{DBC43538-7E1F-4F61-17D6-ADD8BC708A8E}"/>
          </ac:graphicFrameMkLst>
        </pc:graphicFrameChg>
      </pc:sldChg>
      <pc:sldChg chg="modSp mod modNotesTx">
        <pc:chgData name="Christi Landis" userId="b2bf930f-d78b-41b5-bdbe-ef64ff203e09" providerId="ADAL" clId="{5394EBEF-F3EB-4D77-9C9B-FB7A442B1F7C}" dt="2026-06-01T20:10:25.602" v="2075" actId="20577"/>
        <pc:sldMkLst>
          <pc:docMk/>
          <pc:sldMk cId="2640420013" sldId="286"/>
        </pc:sldMkLst>
        <pc:picChg chg="mod">
          <ac:chgData name="Christi Landis" userId="b2bf930f-d78b-41b5-bdbe-ef64ff203e09" providerId="ADAL" clId="{5394EBEF-F3EB-4D77-9C9B-FB7A442B1F7C}" dt="2026-06-01T19:51:25.546" v="505" actId="962"/>
          <ac:picMkLst>
            <pc:docMk/>
            <pc:sldMk cId="2640420013" sldId="286"/>
            <ac:picMk id="11" creationId="{781DA373-A1E3-2F00-15B5-2FE73BC7A6AF}"/>
          </ac:picMkLst>
        </pc:picChg>
      </pc:sldChg>
      <pc:sldChg chg="modSp mod modNotesTx">
        <pc:chgData name="Christi Landis" userId="b2bf930f-d78b-41b5-bdbe-ef64ff203e09" providerId="ADAL" clId="{5394EBEF-F3EB-4D77-9C9B-FB7A442B1F7C}" dt="2026-06-01T20:10:36.849" v="2089" actId="20577"/>
        <pc:sldMkLst>
          <pc:docMk/>
          <pc:sldMk cId="4228652651" sldId="287"/>
        </pc:sldMkLst>
        <pc:spChg chg="mod">
          <ac:chgData name="Christi Landis" userId="b2bf930f-d78b-41b5-bdbe-ef64ff203e09" providerId="ADAL" clId="{5394EBEF-F3EB-4D77-9C9B-FB7A442B1F7C}" dt="2026-06-01T19:59:34.351" v="777" actId="120"/>
          <ac:spMkLst>
            <pc:docMk/>
            <pc:sldMk cId="4228652651" sldId="287"/>
            <ac:spMk id="2" creationId="{05C2082F-6976-F8C6-91E5-DF9B6BDA248D}"/>
          </ac:spMkLst>
        </pc:spChg>
      </pc:sldChg>
      <pc:sldChg chg="modSp mod modNotesTx">
        <pc:chgData name="Christi Landis" userId="b2bf930f-d78b-41b5-bdbe-ef64ff203e09" providerId="ADAL" clId="{5394EBEF-F3EB-4D77-9C9B-FB7A442B1F7C}" dt="2026-06-01T20:10:47.292" v="2091" actId="6549"/>
        <pc:sldMkLst>
          <pc:docMk/>
          <pc:sldMk cId="3395808055" sldId="288"/>
        </pc:sldMkLst>
        <pc:spChg chg="mod">
          <ac:chgData name="Christi Landis" userId="b2bf930f-d78b-41b5-bdbe-ef64ff203e09" providerId="ADAL" clId="{5394EBEF-F3EB-4D77-9C9B-FB7A442B1F7C}" dt="2026-06-01T19:59:17.977" v="776" actId="26606"/>
          <ac:spMkLst>
            <pc:docMk/>
            <pc:sldMk cId="3395808055" sldId="288"/>
            <ac:spMk id="2" creationId="{D2288419-69B3-3B9B-B590-9EDEE4BF56A5}"/>
          </ac:spMkLst>
        </pc:spChg>
        <pc:spChg chg="mod">
          <ac:chgData name="Christi Landis" userId="b2bf930f-d78b-41b5-bdbe-ef64ff203e09" providerId="ADAL" clId="{5394EBEF-F3EB-4D77-9C9B-FB7A442B1F7C}" dt="2026-06-01T19:59:17.977" v="776" actId="26606"/>
          <ac:spMkLst>
            <pc:docMk/>
            <pc:sldMk cId="3395808055" sldId="288"/>
            <ac:spMk id="4" creationId="{FE8574DA-CF4C-1FB1-E981-3B72DEC5BE10}"/>
          </ac:spMkLst>
        </pc:spChg>
        <pc:spChg chg="mod">
          <ac:chgData name="Christi Landis" userId="b2bf930f-d78b-41b5-bdbe-ef64ff203e09" providerId="ADAL" clId="{5394EBEF-F3EB-4D77-9C9B-FB7A442B1F7C}" dt="2026-06-01T19:59:17.977" v="776" actId="26606"/>
          <ac:spMkLst>
            <pc:docMk/>
            <pc:sldMk cId="3395808055" sldId="288"/>
            <ac:spMk id="5" creationId="{2F6D9311-9B0D-67AC-30B5-0640A0F936DD}"/>
          </ac:spMkLst>
        </pc:spChg>
        <pc:spChg chg="mod">
          <ac:chgData name="Christi Landis" userId="b2bf930f-d78b-41b5-bdbe-ef64ff203e09" providerId="ADAL" clId="{5394EBEF-F3EB-4D77-9C9B-FB7A442B1F7C}" dt="2026-06-01T19:59:17.977" v="776" actId="26606"/>
          <ac:spMkLst>
            <pc:docMk/>
            <pc:sldMk cId="3395808055" sldId="288"/>
            <ac:spMk id="8" creationId="{D2007738-D17E-3CBF-AACA-513D1737ECAA}"/>
          </ac:spMkLst>
        </pc:spChg>
        <pc:picChg chg="mod ord">
          <ac:chgData name="Christi Landis" userId="b2bf930f-d78b-41b5-bdbe-ef64ff203e09" providerId="ADAL" clId="{5394EBEF-F3EB-4D77-9C9B-FB7A442B1F7C}" dt="2026-06-01T19:59:17.977" v="776" actId="26606"/>
          <ac:picMkLst>
            <pc:docMk/>
            <pc:sldMk cId="3395808055" sldId="288"/>
            <ac:picMk id="7" creationId="{A2D539E4-53FA-D7AA-86B6-FB1C5AC7BDEA}"/>
          </ac:picMkLst>
        </pc:picChg>
      </pc:sldChg>
      <pc:sldChg chg="addSp delSp modSp new mod modClrScheme chgLayout">
        <pc:chgData name="Christi Landis" userId="b2bf930f-d78b-41b5-bdbe-ef64ff203e09" providerId="ADAL" clId="{5394EBEF-F3EB-4D77-9C9B-FB7A442B1F7C}" dt="2026-06-01T19:58:57.956" v="775" actId="255"/>
        <pc:sldMkLst>
          <pc:docMk/>
          <pc:sldMk cId="2252642433" sldId="289"/>
        </pc:sldMkLst>
        <pc:spChg chg="del mod ord">
          <ac:chgData name="Christi Landis" userId="b2bf930f-d78b-41b5-bdbe-ef64ff203e09" providerId="ADAL" clId="{5394EBEF-F3EB-4D77-9C9B-FB7A442B1F7C}" dt="2026-06-01T19:57:46.609" v="688" actId="700"/>
          <ac:spMkLst>
            <pc:docMk/>
            <pc:sldMk cId="2252642433" sldId="289"/>
            <ac:spMk id="2" creationId="{C39B352C-AE11-1048-D455-ACC2B20EE68F}"/>
          </ac:spMkLst>
        </pc:spChg>
        <pc:spChg chg="del">
          <ac:chgData name="Christi Landis" userId="b2bf930f-d78b-41b5-bdbe-ef64ff203e09" providerId="ADAL" clId="{5394EBEF-F3EB-4D77-9C9B-FB7A442B1F7C}" dt="2026-06-01T19:57:46.609" v="688" actId="700"/>
          <ac:spMkLst>
            <pc:docMk/>
            <pc:sldMk cId="2252642433" sldId="289"/>
            <ac:spMk id="3" creationId="{5569D752-1685-FB64-2587-930A0264C38E}"/>
          </ac:spMkLst>
        </pc:spChg>
        <pc:spChg chg="del">
          <ac:chgData name="Christi Landis" userId="b2bf930f-d78b-41b5-bdbe-ef64ff203e09" providerId="ADAL" clId="{5394EBEF-F3EB-4D77-9C9B-FB7A442B1F7C}" dt="2026-06-01T19:57:46.609" v="688" actId="700"/>
          <ac:spMkLst>
            <pc:docMk/>
            <pc:sldMk cId="2252642433" sldId="289"/>
            <ac:spMk id="4" creationId="{627A0247-6097-C8CF-928E-2E1D392B67D7}"/>
          </ac:spMkLst>
        </pc:spChg>
        <pc:spChg chg="mod ord">
          <ac:chgData name="Christi Landis" userId="b2bf930f-d78b-41b5-bdbe-ef64ff203e09" providerId="ADAL" clId="{5394EBEF-F3EB-4D77-9C9B-FB7A442B1F7C}" dt="2026-06-01T19:58:30.255" v="735" actId="26606"/>
          <ac:spMkLst>
            <pc:docMk/>
            <pc:sldMk cId="2252642433" sldId="289"/>
            <ac:spMk id="5" creationId="{3E6FFE48-C682-90F1-BBBA-C95A5E957F43}"/>
          </ac:spMkLst>
        </pc:spChg>
        <pc:spChg chg="mod ord">
          <ac:chgData name="Christi Landis" userId="b2bf930f-d78b-41b5-bdbe-ef64ff203e09" providerId="ADAL" clId="{5394EBEF-F3EB-4D77-9C9B-FB7A442B1F7C}" dt="2026-06-01T19:58:30.255" v="735" actId="26606"/>
          <ac:spMkLst>
            <pc:docMk/>
            <pc:sldMk cId="2252642433" sldId="289"/>
            <ac:spMk id="6" creationId="{21868580-BDB8-7D67-B0EC-E430E3E77343}"/>
          </ac:spMkLst>
        </pc:spChg>
        <pc:spChg chg="add mod ord">
          <ac:chgData name="Christi Landis" userId="b2bf930f-d78b-41b5-bdbe-ef64ff203e09" providerId="ADAL" clId="{5394EBEF-F3EB-4D77-9C9B-FB7A442B1F7C}" dt="2026-06-01T19:58:30.255" v="735" actId="26606"/>
          <ac:spMkLst>
            <pc:docMk/>
            <pc:sldMk cId="2252642433" sldId="289"/>
            <ac:spMk id="7" creationId="{F6158A3D-DCF7-BA1C-B647-CD0DA179CAC2}"/>
          </ac:spMkLst>
        </pc:spChg>
        <pc:spChg chg="add del mod ord">
          <ac:chgData name="Christi Landis" userId="b2bf930f-d78b-41b5-bdbe-ef64ff203e09" providerId="ADAL" clId="{5394EBEF-F3EB-4D77-9C9B-FB7A442B1F7C}" dt="2026-06-01T19:58:30.255" v="735" actId="26606"/>
          <ac:spMkLst>
            <pc:docMk/>
            <pc:sldMk cId="2252642433" sldId="289"/>
            <ac:spMk id="8" creationId="{E9328C04-5B64-F384-F64F-D9BF74703F31}"/>
          </ac:spMkLst>
        </pc:spChg>
        <pc:spChg chg="add mod">
          <ac:chgData name="Christi Landis" userId="b2bf930f-d78b-41b5-bdbe-ef64ff203e09" providerId="ADAL" clId="{5394EBEF-F3EB-4D77-9C9B-FB7A442B1F7C}" dt="2026-06-01T19:58:57.956" v="775" actId="255"/>
          <ac:spMkLst>
            <pc:docMk/>
            <pc:sldMk cId="2252642433" sldId="289"/>
            <ac:spMk id="13" creationId="{0EDBEBA7-C941-8D58-30AC-0E83BB0A29BB}"/>
          </ac:spMkLst>
        </pc:sp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5" Type="http://schemas.openxmlformats.org/officeDocument/2006/relationships/image" Target="../media/image21.svg"/><Relationship Id="rId4" Type="http://schemas.openxmlformats.org/officeDocument/2006/relationships/image" Target="../media/image2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5" Type="http://schemas.openxmlformats.org/officeDocument/2006/relationships/image" Target="../media/image21.sv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E87E2D-22B5-4880-8F75-5A34BFE789EC}"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AD16C255-655F-444B-AA08-45A53A3664A4}">
      <dgm:prSet phldrT="[Text]" phldr="0"/>
      <dgm:spPr/>
      <dgm:t>
        <a:bodyPr/>
        <a:lstStyle/>
        <a:p>
          <a:r>
            <a:rPr lang="en-US" dirty="0"/>
            <a:t>Reviews Data</a:t>
          </a:r>
        </a:p>
      </dgm:t>
    </dgm:pt>
    <dgm:pt modelId="{A8D307FB-31E3-4CAB-863E-5DEBA1DB0C63}" type="parTrans" cxnId="{68C97AC4-59D0-425E-941B-65EE3315867E}">
      <dgm:prSet/>
      <dgm:spPr/>
      <dgm:t>
        <a:bodyPr/>
        <a:lstStyle/>
        <a:p>
          <a:endParaRPr lang="en-US"/>
        </a:p>
      </dgm:t>
    </dgm:pt>
    <dgm:pt modelId="{12F715AF-A8B0-4843-984D-95FF842D27DE}" type="sibTrans" cxnId="{68C97AC4-59D0-425E-941B-65EE3315867E}">
      <dgm:prSet/>
      <dgm:spPr/>
      <dgm:t>
        <a:bodyPr/>
        <a:lstStyle/>
        <a:p>
          <a:endParaRPr lang="en-US"/>
        </a:p>
      </dgm:t>
    </dgm:pt>
    <dgm:pt modelId="{9E66ACD0-A191-4BDA-A6A3-BABC71F0C817}">
      <dgm:prSet phldrT="[Text]" phldr="0"/>
      <dgm:spPr/>
      <dgm:t>
        <a:bodyPr/>
        <a:lstStyle/>
        <a:p>
          <a:r>
            <a:rPr lang="en-US" dirty="0"/>
            <a:t>Finds Errors</a:t>
          </a:r>
        </a:p>
      </dgm:t>
    </dgm:pt>
    <dgm:pt modelId="{9E505071-6FCC-4B59-8E5B-369632F51383}" type="parTrans" cxnId="{8A55FBF6-A215-414A-8FDD-6FC7709C3AC8}">
      <dgm:prSet/>
      <dgm:spPr/>
      <dgm:t>
        <a:bodyPr/>
        <a:lstStyle/>
        <a:p>
          <a:endParaRPr lang="en-US"/>
        </a:p>
      </dgm:t>
    </dgm:pt>
    <dgm:pt modelId="{D6B1C67D-4C5A-4AF2-993D-A627144E1A90}" type="sibTrans" cxnId="{8A55FBF6-A215-414A-8FDD-6FC7709C3AC8}">
      <dgm:prSet/>
      <dgm:spPr/>
      <dgm:t>
        <a:bodyPr/>
        <a:lstStyle/>
        <a:p>
          <a:endParaRPr lang="en-US"/>
        </a:p>
      </dgm:t>
    </dgm:pt>
    <dgm:pt modelId="{E42FBFD6-28F2-4E52-AC22-80766606F389}">
      <dgm:prSet phldrT="[Text]" phldr="0"/>
      <dgm:spPr/>
      <dgm:t>
        <a:bodyPr/>
        <a:lstStyle/>
        <a:p>
          <a:r>
            <a:rPr lang="en-US" dirty="0"/>
            <a:t>Corrective Actions</a:t>
          </a:r>
        </a:p>
      </dgm:t>
    </dgm:pt>
    <dgm:pt modelId="{CB2A6A9A-DCBD-4479-9343-48877A19BB6E}" type="parTrans" cxnId="{51797506-17C4-4558-ACAB-23BFE3A8E9A3}">
      <dgm:prSet/>
      <dgm:spPr/>
      <dgm:t>
        <a:bodyPr/>
        <a:lstStyle/>
        <a:p>
          <a:endParaRPr lang="en-US"/>
        </a:p>
      </dgm:t>
    </dgm:pt>
    <dgm:pt modelId="{AAC24C35-EF6B-4544-A511-5222F203E1C3}" type="sibTrans" cxnId="{51797506-17C4-4558-ACAB-23BFE3A8E9A3}">
      <dgm:prSet/>
      <dgm:spPr/>
      <dgm:t>
        <a:bodyPr/>
        <a:lstStyle/>
        <a:p>
          <a:endParaRPr lang="en-US"/>
        </a:p>
      </dgm:t>
    </dgm:pt>
    <dgm:pt modelId="{6530E571-B34A-4010-91CE-F00B4680B117}" type="pres">
      <dgm:prSet presAssocID="{2BE87E2D-22B5-4880-8F75-5A34BFE789EC}" presName="CompostProcess" presStyleCnt="0">
        <dgm:presLayoutVars>
          <dgm:dir/>
          <dgm:resizeHandles val="exact"/>
        </dgm:presLayoutVars>
      </dgm:prSet>
      <dgm:spPr/>
    </dgm:pt>
    <dgm:pt modelId="{24990135-C01C-44A0-A588-C590FE3E87AA}" type="pres">
      <dgm:prSet presAssocID="{2BE87E2D-22B5-4880-8F75-5A34BFE789EC}" presName="arrow" presStyleLbl="bgShp" presStyleIdx="0" presStyleCnt="1"/>
      <dgm:spPr/>
    </dgm:pt>
    <dgm:pt modelId="{ADC9E7FA-1121-40BE-A069-EAA17E72C96C}" type="pres">
      <dgm:prSet presAssocID="{2BE87E2D-22B5-4880-8F75-5A34BFE789EC}" presName="linearProcess" presStyleCnt="0"/>
      <dgm:spPr/>
    </dgm:pt>
    <dgm:pt modelId="{EFCFF640-5D9B-4FC8-9D7E-30175A84CED2}" type="pres">
      <dgm:prSet presAssocID="{AD16C255-655F-444B-AA08-45A53A3664A4}" presName="textNode" presStyleLbl="node1" presStyleIdx="0" presStyleCnt="3">
        <dgm:presLayoutVars>
          <dgm:bulletEnabled val="1"/>
        </dgm:presLayoutVars>
      </dgm:prSet>
      <dgm:spPr/>
    </dgm:pt>
    <dgm:pt modelId="{404F99D4-2526-4F57-B2EB-8E9ACCF3D55D}" type="pres">
      <dgm:prSet presAssocID="{12F715AF-A8B0-4843-984D-95FF842D27DE}" presName="sibTrans" presStyleCnt="0"/>
      <dgm:spPr/>
    </dgm:pt>
    <dgm:pt modelId="{CC9F4519-7054-4618-BD65-420E9A680F84}" type="pres">
      <dgm:prSet presAssocID="{9E66ACD0-A191-4BDA-A6A3-BABC71F0C817}" presName="textNode" presStyleLbl="node1" presStyleIdx="1" presStyleCnt="3">
        <dgm:presLayoutVars>
          <dgm:bulletEnabled val="1"/>
        </dgm:presLayoutVars>
      </dgm:prSet>
      <dgm:spPr/>
    </dgm:pt>
    <dgm:pt modelId="{FD1C6E94-6EF9-4843-81B6-CBA4BDD88C67}" type="pres">
      <dgm:prSet presAssocID="{D6B1C67D-4C5A-4AF2-993D-A627144E1A90}" presName="sibTrans" presStyleCnt="0"/>
      <dgm:spPr/>
    </dgm:pt>
    <dgm:pt modelId="{24D4BF2E-51FF-4F87-A017-198A7E806E87}" type="pres">
      <dgm:prSet presAssocID="{E42FBFD6-28F2-4E52-AC22-80766606F389}" presName="textNode" presStyleLbl="node1" presStyleIdx="2" presStyleCnt="3">
        <dgm:presLayoutVars>
          <dgm:bulletEnabled val="1"/>
        </dgm:presLayoutVars>
      </dgm:prSet>
      <dgm:spPr/>
    </dgm:pt>
  </dgm:ptLst>
  <dgm:cxnLst>
    <dgm:cxn modelId="{51797506-17C4-4558-ACAB-23BFE3A8E9A3}" srcId="{2BE87E2D-22B5-4880-8F75-5A34BFE789EC}" destId="{E42FBFD6-28F2-4E52-AC22-80766606F389}" srcOrd="2" destOrd="0" parTransId="{CB2A6A9A-DCBD-4479-9343-48877A19BB6E}" sibTransId="{AAC24C35-EF6B-4544-A511-5222F203E1C3}"/>
    <dgm:cxn modelId="{590A940F-1BEC-43EE-BCDE-DE33E74EF485}" type="presOf" srcId="{2BE87E2D-22B5-4880-8F75-5A34BFE789EC}" destId="{6530E571-B34A-4010-91CE-F00B4680B117}" srcOrd="0" destOrd="0" presId="urn:microsoft.com/office/officeart/2005/8/layout/hProcess9"/>
    <dgm:cxn modelId="{B64A7A7B-1B72-4954-9FDA-95146D066074}" type="presOf" srcId="{9E66ACD0-A191-4BDA-A6A3-BABC71F0C817}" destId="{CC9F4519-7054-4618-BD65-420E9A680F84}" srcOrd="0" destOrd="0" presId="urn:microsoft.com/office/officeart/2005/8/layout/hProcess9"/>
    <dgm:cxn modelId="{8534E9BE-3791-4A7D-92A9-3567E9FF6CB5}" type="presOf" srcId="{AD16C255-655F-444B-AA08-45A53A3664A4}" destId="{EFCFF640-5D9B-4FC8-9D7E-30175A84CED2}" srcOrd="0" destOrd="0" presId="urn:microsoft.com/office/officeart/2005/8/layout/hProcess9"/>
    <dgm:cxn modelId="{68C97AC4-59D0-425E-941B-65EE3315867E}" srcId="{2BE87E2D-22B5-4880-8F75-5A34BFE789EC}" destId="{AD16C255-655F-444B-AA08-45A53A3664A4}" srcOrd="0" destOrd="0" parTransId="{A8D307FB-31E3-4CAB-863E-5DEBA1DB0C63}" sibTransId="{12F715AF-A8B0-4843-984D-95FF842D27DE}"/>
    <dgm:cxn modelId="{40BFA4DE-673D-4722-AD80-796F273695BE}" type="presOf" srcId="{E42FBFD6-28F2-4E52-AC22-80766606F389}" destId="{24D4BF2E-51FF-4F87-A017-198A7E806E87}" srcOrd="0" destOrd="0" presId="urn:microsoft.com/office/officeart/2005/8/layout/hProcess9"/>
    <dgm:cxn modelId="{8A55FBF6-A215-414A-8FDD-6FC7709C3AC8}" srcId="{2BE87E2D-22B5-4880-8F75-5A34BFE789EC}" destId="{9E66ACD0-A191-4BDA-A6A3-BABC71F0C817}" srcOrd="1" destOrd="0" parTransId="{9E505071-6FCC-4B59-8E5B-369632F51383}" sibTransId="{D6B1C67D-4C5A-4AF2-993D-A627144E1A90}"/>
    <dgm:cxn modelId="{A79E57A3-0638-4EDA-A169-937CDFA8EDC0}" type="presParOf" srcId="{6530E571-B34A-4010-91CE-F00B4680B117}" destId="{24990135-C01C-44A0-A588-C590FE3E87AA}" srcOrd="0" destOrd="0" presId="urn:microsoft.com/office/officeart/2005/8/layout/hProcess9"/>
    <dgm:cxn modelId="{7FDAF9E8-083C-4B82-8024-05F6D2D56032}" type="presParOf" srcId="{6530E571-B34A-4010-91CE-F00B4680B117}" destId="{ADC9E7FA-1121-40BE-A069-EAA17E72C96C}" srcOrd="1" destOrd="0" presId="urn:microsoft.com/office/officeart/2005/8/layout/hProcess9"/>
    <dgm:cxn modelId="{9BCA7549-9EBF-4DC6-9DCD-2E5D76E0B835}" type="presParOf" srcId="{ADC9E7FA-1121-40BE-A069-EAA17E72C96C}" destId="{EFCFF640-5D9B-4FC8-9D7E-30175A84CED2}" srcOrd="0" destOrd="0" presId="urn:microsoft.com/office/officeart/2005/8/layout/hProcess9"/>
    <dgm:cxn modelId="{1421D00E-1B11-43DD-A535-8C21AD3118E2}" type="presParOf" srcId="{ADC9E7FA-1121-40BE-A069-EAA17E72C96C}" destId="{404F99D4-2526-4F57-B2EB-8E9ACCF3D55D}" srcOrd="1" destOrd="0" presId="urn:microsoft.com/office/officeart/2005/8/layout/hProcess9"/>
    <dgm:cxn modelId="{FF8EC5EE-FDBD-4E04-9AAE-3E30520A2A58}" type="presParOf" srcId="{ADC9E7FA-1121-40BE-A069-EAA17E72C96C}" destId="{CC9F4519-7054-4618-BD65-420E9A680F84}" srcOrd="2" destOrd="0" presId="urn:microsoft.com/office/officeart/2005/8/layout/hProcess9"/>
    <dgm:cxn modelId="{D3979453-C899-40A0-9FC0-D1F09A7F4279}" type="presParOf" srcId="{ADC9E7FA-1121-40BE-A069-EAA17E72C96C}" destId="{FD1C6E94-6EF9-4843-81B6-CBA4BDD88C67}" srcOrd="3" destOrd="0" presId="urn:microsoft.com/office/officeart/2005/8/layout/hProcess9"/>
    <dgm:cxn modelId="{C923C970-A917-4001-BA19-43FA0ADCAA0C}" type="presParOf" srcId="{ADC9E7FA-1121-40BE-A069-EAA17E72C96C}" destId="{24D4BF2E-51FF-4F87-A017-198A7E806E87}"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E87E2D-22B5-4880-8F75-5A34BFE789EC}"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AD16C255-655F-444B-AA08-45A53A3664A4}">
      <dgm:prSet phldrT="[Text]" phldr="0"/>
      <dgm:spPr/>
      <dgm:t>
        <a:bodyPr/>
        <a:lstStyle/>
        <a:p>
          <a:r>
            <a:rPr lang="en-US" dirty="0"/>
            <a:t>Reviews Data</a:t>
          </a:r>
        </a:p>
      </dgm:t>
    </dgm:pt>
    <dgm:pt modelId="{A8D307FB-31E3-4CAB-863E-5DEBA1DB0C63}" type="parTrans" cxnId="{68C97AC4-59D0-425E-941B-65EE3315867E}">
      <dgm:prSet/>
      <dgm:spPr/>
      <dgm:t>
        <a:bodyPr/>
        <a:lstStyle/>
        <a:p>
          <a:endParaRPr lang="en-US"/>
        </a:p>
      </dgm:t>
    </dgm:pt>
    <dgm:pt modelId="{12F715AF-A8B0-4843-984D-95FF842D27DE}" type="sibTrans" cxnId="{68C97AC4-59D0-425E-941B-65EE3315867E}">
      <dgm:prSet/>
      <dgm:spPr/>
      <dgm:t>
        <a:bodyPr/>
        <a:lstStyle/>
        <a:p>
          <a:endParaRPr lang="en-US"/>
        </a:p>
      </dgm:t>
    </dgm:pt>
    <dgm:pt modelId="{9E66ACD0-A191-4BDA-A6A3-BABC71F0C817}">
      <dgm:prSet phldrT="[Text]" phldr="0"/>
      <dgm:spPr/>
      <dgm:t>
        <a:bodyPr/>
        <a:lstStyle/>
        <a:p>
          <a:r>
            <a:rPr lang="en-US" dirty="0"/>
            <a:t>Finds Errors</a:t>
          </a:r>
        </a:p>
      </dgm:t>
    </dgm:pt>
    <dgm:pt modelId="{9E505071-6FCC-4B59-8E5B-369632F51383}" type="parTrans" cxnId="{8A55FBF6-A215-414A-8FDD-6FC7709C3AC8}">
      <dgm:prSet/>
      <dgm:spPr/>
      <dgm:t>
        <a:bodyPr/>
        <a:lstStyle/>
        <a:p>
          <a:endParaRPr lang="en-US"/>
        </a:p>
      </dgm:t>
    </dgm:pt>
    <dgm:pt modelId="{D6B1C67D-4C5A-4AF2-993D-A627144E1A90}" type="sibTrans" cxnId="{8A55FBF6-A215-414A-8FDD-6FC7709C3AC8}">
      <dgm:prSet/>
      <dgm:spPr/>
      <dgm:t>
        <a:bodyPr/>
        <a:lstStyle/>
        <a:p>
          <a:endParaRPr lang="en-US"/>
        </a:p>
      </dgm:t>
    </dgm:pt>
    <dgm:pt modelId="{E42FBFD6-28F2-4E52-AC22-80766606F389}">
      <dgm:prSet phldrT="[Text]" phldr="0"/>
      <dgm:spPr/>
      <dgm:t>
        <a:bodyPr/>
        <a:lstStyle/>
        <a:p>
          <a:r>
            <a:rPr lang="en-US" dirty="0"/>
            <a:t>Leads on Local Corrections</a:t>
          </a:r>
        </a:p>
      </dgm:t>
    </dgm:pt>
    <dgm:pt modelId="{CB2A6A9A-DCBD-4479-9343-48877A19BB6E}" type="parTrans" cxnId="{51797506-17C4-4558-ACAB-23BFE3A8E9A3}">
      <dgm:prSet/>
      <dgm:spPr/>
      <dgm:t>
        <a:bodyPr/>
        <a:lstStyle/>
        <a:p>
          <a:endParaRPr lang="en-US"/>
        </a:p>
      </dgm:t>
    </dgm:pt>
    <dgm:pt modelId="{AAC24C35-EF6B-4544-A511-5222F203E1C3}" type="sibTrans" cxnId="{51797506-17C4-4558-ACAB-23BFE3A8E9A3}">
      <dgm:prSet/>
      <dgm:spPr/>
      <dgm:t>
        <a:bodyPr/>
        <a:lstStyle/>
        <a:p>
          <a:endParaRPr lang="en-US"/>
        </a:p>
      </dgm:t>
    </dgm:pt>
    <dgm:pt modelId="{6530E571-B34A-4010-91CE-F00B4680B117}" type="pres">
      <dgm:prSet presAssocID="{2BE87E2D-22B5-4880-8F75-5A34BFE789EC}" presName="CompostProcess" presStyleCnt="0">
        <dgm:presLayoutVars>
          <dgm:dir/>
          <dgm:resizeHandles val="exact"/>
        </dgm:presLayoutVars>
      </dgm:prSet>
      <dgm:spPr/>
    </dgm:pt>
    <dgm:pt modelId="{24990135-C01C-44A0-A588-C590FE3E87AA}" type="pres">
      <dgm:prSet presAssocID="{2BE87E2D-22B5-4880-8F75-5A34BFE789EC}" presName="arrow" presStyleLbl="bgShp" presStyleIdx="0" presStyleCnt="1"/>
      <dgm:spPr/>
    </dgm:pt>
    <dgm:pt modelId="{ADC9E7FA-1121-40BE-A069-EAA17E72C96C}" type="pres">
      <dgm:prSet presAssocID="{2BE87E2D-22B5-4880-8F75-5A34BFE789EC}" presName="linearProcess" presStyleCnt="0"/>
      <dgm:spPr/>
    </dgm:pt>
    <dgm:pt modelId="{EFCFF640-5D9B-4FC8-9D7E-30175A84CED2}" type="pres">
      <dgm:prSet presAssocID="{AD16C255-655F-444B-AA08-45A53A3664A4}" presName="textNode" presStyleLbl="node1" presStyleIdx="0" presStyleCnt="3">
        <dgm:presLayoutVars>
          <dgm:bulletEnabled val="1"/>
        </dgm:presLayoutVars>
      </dgm:prSet>
      <dgm:spPr/>
    </dgm:pt>
    <dgm:pt modelId="{404F99D4-2526-4F57-B2EB-8E9ACCF3D55D}" type="pres">
      <dgm:prSet presAssocID="{12F715AF-A8B0-4843-984D-95FF842D27DE}" presName="sibTrans" presStyleCnt="0"/>
      <dgm:spPr/>
    </dgm:pt>
    <dgm:pt modelId="{CC9F4519-7054-4618-BD65-420E9A680F84}" type="pres">
      <dgm:prSet presAssocID="{9E66ACD0-A191-4BDA-A6A3-BABC71F0C817}" presName="textNode" presStyleLbl="node1" presStyleIdx="1" presStyleCnt="3">
        <dgm:presLayoutVars>
          <dgm:bulletEnabled val="1"/>
        </dgm:presLayoutVars>
      </dgm:prSet>
      <dgm:spPr/>
    </dgm:pt>
    <dgm:pt modelId="{FD1C6E94-6EF9-4843-81B6-CBA4BDD88C67}" type="pres">
      <dgm:prSet presAssocID="{D6B1C67D-4C5A-4AF2-993D-A627144E1A90}" presName="sibTrans" presStyleCnt="0"/>
      <dgm:spPr/>
    </dgm:pt>
    <dgm:pt modelId="{24D4BF2E-51FF-4F87-A017-198A7E806E87}" type="pres">
      <dgm:prSet presAssocID="{E42FBFD6-28F2-4E52-AC22-80766606F389}" presName="textNode" presStyleLbl="node1" presStyleIdx="2" presStyleCnt="3">
        <dgm:presLayoutVars>
          <dgm:bulletEnabled val="1"/>
        </dgm:presLayoutVars>
      </dgm:prSet>
      <dgm:spPr/>
    </dgm:pt>
  </dgm:ptLst>
  <dgm:cxnLst>
    <dgm:cxn modelId="{51797506-17C4-4558-ACAB-23BFE3A8E9A3}" srcId="{2BE87E2D-22B5-4880-8F75-5A34BFE789EC}" destId="{E42FBFD6-28F2-4E52-AC22-80766606F389}" srcOrd="2" destOrd="0" parTransId="{CB2A6A9A-DCBD-4479-9343-48877A19BB6E}" sibTransId="{AAC24C35-EF6B-4544-A511-5222F203E1C3}"/>
    <dgm:cxn modelId="{590A940F-1BEC-43EE-BCDE-DE33E74EF485}" type="presOf" srcId="{2BE87E2D-22B5-4880-8F75-5A34BFE789EC}" destId="{6530E571-B34A-4010-91CE-F00B4680B117}" srcOrd="0" destOrd="0" presId="urn:microsoft.com/office/officeart/2005/8/layout/hProcess9"/>
    <dgm:cxn modelId="{B64A7A7B-1B72-4954-9FDA-95146D066074}" type="presOf" srcId="{9E66ACD0-A191-4BDA-A6A3-BABC71F0C817}" destId="{CC9F4519-7054-4618-BD65-420E9A680F84}" srcOrd="0" destOrd="0" presId="urn:microsoft.com/office/officeart/2005/8/layout/hProcess9"/>
    <dgm:cxn modelId="{8534E9BE-3791-4A7D-92A9-3567E9FF6CB5}" type="presOf" srcId="{AD16C255-655F-444B-AA08-45A53A3664A4}" destId="{EFCFF640-5D9B-4FC8-9D7E-30175A84CED2}" srcOrd="0" destOrd="0" presId="urn:microsoft.com/office/officeart/2005/8/layout/hProcess9"/>
    <dgm:cxn modelId="{68C97AC4-59D0-425E-941B-65EE3315867E}" srcId="{2BE87E2D-22B5-4880-8F75-5A34BFE789EC}" destId="{AD16C255-655F-444B-AA08-45A53A3664A4}" srcOrd="0" destOrd="0" parTransId="{A8D307FB-31E3-4CAB-863E-5DEBA1DB0C63}" sibTransId="{12F715AF-A8B0-4843-984D-95FF842D27DE}"/>
    <dgm:cxn modelId="{40BFA4DE-673D-4722-AD80-796F273695BE}" type="presOf" srcId="{E42FBFD6-28F2-4E52-AC22-80766606F389}" destId="{24D4BF2E-51FF-4F87-A017-198A7E806E87}" srcOrd="0" destOrd="0" presId="urn:microsoft.com/office/officeart/2005/8/layout/hProcess9"/>
    <dgm:cxn modelId="{8A55FBF6-A215-414A-8FDD-6FC7709C3AC8}" srcId="{2BE87E2D-22B5-4880-8F75-5A34BFE789EC}" destId="{9E66ACD0-A191-4BDA-A6A3-BABC71F0C817}" srcOrd="1" destOrd="0" parTransId="{9E505071-6FCC-4B59-8E5B-369632F51383}" sibTransId="{D6B1C67D-4C5A-4AF2-993D-A627144E1A90}"/>
    <dgm:cxn modelId="{A79E57A3-0638-4EDA-A169-937CDFA8EDC0}" type="presParOf" srcId="{6530E571-B34A-4010-91CE-F00B4680B117}" destId="{24990135-C01C-44A0-A588-C590FE3E87AA}" srcOrd="0" destOrd="0" presId="urn:microsoft.com/office/officeart/2005/8/layout/hProcess9"/>
    <dgm:cxn modelId="{7FDAF9E8-083C-4B82-8024-05F6D2D56032}" type="presParOf" srcId="{6530E571-B34A-4010-91CE-F00B4680B117}" destId="{ADC9E7FA-1121-40BE-A069-EAA17E72C96C}" srcOrd="1" destOrd="0" presId="urn:microsoft.com/office/officeart/2005/8/layout/hProcess9"/>
    <dgm:cxn modelId="{9BCA7549-9EBF-4DC6-9DCD-2E5D76E0B835}" type="presParOf" srcId="{ADC9E7FA-1121-40BE-A069-EAA17E72C96C}" destId="{EFCFF640-5D9B-4FC8-9D7E-30175A84CED2}" srcOrd="0" destOrd="0" presId="urn:microsoft.com/office/officeart/2005/8/layout/hProcess9"/>
    <dgm:cxn modelId="{1421D00E-1B11-43DD-A535-8C21AD3118E2}" type="presParOf" srcId="{ADC9E7FA-1121-40BE-A069-EAA17E72C96C}" destId="{404F99D4-2526-4F57-B2EB-8E9ACCF3D55D}" srcOrd="1" destOrd="0" presId="urn:microsoft.com/office/officeart/2005/8/layout/hProcess9"/>
    <dgm:cxn modelId="{FF8EC5EE-FDBD-4E04-9AAE-3E30520A2A58}" type="presParOf" srcId="{ADC9E7FA-1121-40BE-A069-EAA17E72C96C}" destId="{CC9F4519-7054-4618-BD65-420E9A680F84}" srcOrd="2" destOrd="0" presId="urn:microsoft.com/office/officeart/2005/8/layout/hProcess9"/>
    <dgm:cxn modelId="{D3979453-C899-40A0-9FC0-D1F09A7F4279}" type="presParOf" srcId="{ADC9E7FA-1121-40BE-A069-EAA17E72C96C}" destId="{FD1C6E94-6EF9-4843-81B6-CBA4BDD88C67}" srcOrd="3" destOrd="0" presId="urn:microsoft.com/office/officeart/2005/8/layout/hProcess9"/>
    <dgm:cxn modelId="{C923C970-A917-4001-BA19-43FA0ADCAA0C}" type="presParOf" srcId="{ADC9E7FA-1121-40BE-A069-EAA17E72C96C}" destId="{24D4BF2E-51FF-4F87-A017-198A7E806E87}"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864A92-D294-4FD9-B722-96896BC42232}"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AA6D2AA-D5BB-4CFB-9F92-4061CDB36954}">
      <dgm:prSet/>
      <dgm:spPr/>
      <dgm:t>
        <a:bodyPr/>
        <a:lstStyle/>
        <a:p>
          <a:r>
            <a:rPr lang="en-US" b="1" dirty="0">
              <a:solidFill>
                <a:schemeClr val="tx2"/>
              </a:solidFill>
            </a:rPr>
            <a:t>Timely progress notes</a:t>
          </a:r>
        </a:p>
      </dgm:t>
    </dgm:pt>
    <dgm:pt modelId="{F76A8AF7-FAB2-46E3-BDF9-F5EFC8966C55}" type="parTrans" cxnId="{FC62EE4B-9549-4A86-BA15-9253EE4329E2}">
      <dgm:prSet/>
      <dgm:spPr/>
      <dgm:t>
        <a:bodyPr/>
        <a:lstStyle/>
        <a:p>
          <a:endParaRPr lang="en-US"/>
        </a:p>
      </dgm:t>
    </dgm:pt>
    <dgm:pt modelId="{B603DFEA-5E2F-4B13-8500-EEAF31F9CCF2}" type="sibTrans" cxnId="{FC62EE4B-9549-4A86-BA15-9253EE4329E2}">
      <dgm:prSet/>
      <dgm:spPr/>
      <dgm:t>
        <a:bodyPr/>
        <a:lstStyle/>
        <a:p>
          <a:endParaRPr lang="en-US"/>
        </a:p>
      </dgm:t>
    </dgm:pt>
    <dgm:pt modelId="{A51737F8-C00B-442D-91C3-505EB60CE334}">
      <dgm:prSet/>
      <dgm:spPr/>
      <dgm:t>
        <a:bodyPr/>
        <a:lstStyle/>
        <a:p>
          <a:r>
            <a:rPr lang="en-US" b="1" dirty="0">
              <a:solidFill>
                <a:schemeClr val="tx2"/>
              </a:solidFill>
            </a:rPr>
            <a:t>Prior Written Notices regarding transition activities</a:t>
          </a:r>
        </a:p>
      </dgm:t>
    </dgm:pt>
    <dgm:pt modelId="{F3FEAB56-AD4B-4E9B-B1C8-F070E15081E2}" type="parTrans" cxnId="{2F3B8577-AD8C-4D78-AAEE-97AA0AC41DD0}">
      <dgm:prSet/>
      <dgm:spPr/>
      <dgm:t>
        <a:bodyPr/>
        <a:lstStyle/>
        <a:p>
          <a:endParaRPr lang="en-US"/>
        </a:p>
      </dgm:t>
    </dgm:pt>
    <dgm:pt modelId="{9D10D150-ADD8-443C-9ECE-1DF38F676C3A}" type="sibTrans" cxnId="{2F3B8577-AD8C-4D78-AAEE-97AA0AC41DD0}">
      <dgm:prSet/>
      <dgm:spPr/>
      <dgm:t>
        <a:bodyPr/>
        <a:lstStyle/>
        <a:p>
          <a:endParaRPr lang="en-US"/>
        </a:p>
      </dgm:t>
    </dgm:pt>
    <dgm:pt modelId="{C222C58D-EE65-4AFE-9353-B46FF9DD4E63}">
      <dgm:prSet/>
      <dgm:spPr/>
      <dgm:t>
        <a:bodyPr/>
        <a:lstStyle/>
        <a:p>
          <a:r>
            <a:rPr lang="en-US" b="1" dirty="0">
              <a:solidFill>
                <a:schemeClr val="tx2"/>
              </a:solidFill>
            </a:rPr>
            <a:t>Hearing and Vision documentation on IFSP</a:t>
          </a:r>
        </a:p>
      </dgm:t>
    </dgm:pt>
    <dgm:pt modelId="{6AD867C0-E074-4DB1-91A9-7C3C0D664C21}" type="parTrans" cxnId="{C2A9F8BC-FA1B-42AD-91A5-53C877F74A07}">
      <dgm:prSet/>
      <dgm:spPr/>
      <dgm:t>
        <a:bodyPr/>
        <a:lstStyle/>
        <a:p>
          <a:endParaRPr lang="en-US"/>
        </a:p>
      </dgm:t>
    </dgm:pt>
    <dgm:pt modelId="{BFDC90FA-851F-4854-9D75-B270199D6DE9}" type="sibTrans" cxnId="{C2A9F8BC-FA1B-42AD-91A5-53C877F74A07}">
      <dgm:prSet/>
      <dgm:spPr/>
      <dgm:t>
        <a:bodyPr/>
        <a:lstStyle/>
        <a:p>
          <a:endParaRPr lang="en-US"/>
        </a:p>
      </dgm:t>
    </dgm:pt>
    <dgm:pt modelId="{BA511F6E-8A55-484E-95B2-C16D8541CC96}">
      <dgm:prSet/>
      <dgm:spPr/>
      <dgm:t>
        <a:bodyPr/>
        <a:lstStyle/>
        <a:p>
          <a:r>
            <a:rPr lang="en-US" b="1" dirty="0">
              <a:solidFill>
                <a:schemeClr val="tx2"/>
              </a:solidFill>
            </a:rPr>
            <a:t>Signed Medicaid consents</a:t>
          </a:r>
        </a:p>
      </dgm:t>
    </dgm:pt>
    <dgm:pt modelId="{58E82740-15AA-4E8F-B7B4-80B1D8852D91}" type="parTrans" cxnId="{65EA9483-B0C9-4288-841A-8BCECD86DD91}">
      <dgm:prSet/>
      <dgm:spPr/>
      <dgm:t>
        <a:bodyPr/>
        <a:lstStyle/>
        <a:p>
          <a:endParaRPr lang="en-US"/>
        </a:p>
      </dgm:t>
    </dgm:pt>
    <dgm:pt modelId="{E1678DDA-F85F-4AE3-9C83-3D002BB13365}" type="sibTrans" cxnId="{65EA9483-B0C9-4288-841A-8BCECD86DD91}">
      <dgm:prSet/>
      <dgm:spPr/>
      <dgm:t>
        <a:bodyPr/>
        <a:lstStyle/>
        <a:p>
          <a:endParaRPr lang="en-US"/>
        </a:p>
      </dgm:t>
    </dgm:pt>
    <dgm:pt modelId="{7B5698FF-6B1A-4DE6-BBFD-EDA36D19785B}">
      <dgm:prSet/>
      <dgm:spPr/>
      <dgm:t>
        <a:bodyPr/>
        <a:lstStyle/>
        <a:p>
          <a:r>
            <a:rPr lang="en-US" b="1" dirty="0">
              <a:solidFill>
                <a:schemeClr val="tx2"/>
              </a:solidFill>
            </a:rPr>
            <a:t>Justification completed for services provided in Non-Natural Environments</a:t>
          </a:r>
        </a:p>
      </dgm:t>
    </dgm:pt>
    <dgm:pt modelId="{1C55DD32-8EF1-4D74-88E9-3C9BF83DECCA}" type="parTrans" cxnId="{C3AA2607-D191-4ABF-995F-150D942ACF8F}">
      <dgm:prSet/>
      <dgm:spPr/>
      <dgm:t>
        <a:bodyPr/>
        <a:lstStyle/>
        <a:p>
          <a:endParaRPr lang="en-US"/>
        </a:p>
      </dgm:t>
    </dgm:pt>
    <dgm:pt modelId="{F71EA12A-5B9B-460E-ADCE-CDA2C05354B6}" type="sibTrans" cxnId="{C3AA2607-D191-4ABF-995F-150D942ACF8F}">
      <dgm:prSet/>
      <dgm:spPr/>
      <dgm:t>
        <a:bodyPr/>
        <a:lstStyle/>
        <a:p>
          <a:endParaRPr lang="en-US"/>
        </a:p>
      </dgm:t>
    </dgm:pt>
    <dgm:pt modelId="{6C362225-8111-4AB1-9C94-023BF0DDF184}" type="pres">
      <dgm:prSet presAssocID="{AC864A92-D294-4FD9-B722-96896BC42232}" presName="root" presStyleCnt="0">
        <dgm:presLayoutVars>
          <dgm:dir/>
          <dgm:resizeHandles val="exact"/>
        </dgm:presLayoutVars>
      </dgm:prSet>
      <dgm:spPr/>
    </dgm:pt>
    <dgm:pt modelId="{68C08106-2F54-49EF-BB8A-B4AB38D18B6B}" type="pres">
      <dgm:prSet presAssocID="{CAA6D2AA-D5BB-4CFB-9F92-4061CDB36954}" presName="compNode" presStyleCnt="0"/>
      <dgm:spPr/>
    </dgm:pt>
    <dgm:pt modelId="{24F67A45-E9D6-4D37-AF01-E76C8B3AA1FE}" type="pres">
      <dgm:prSet presAssocID="{CAA6D2AA-D5BB-4CFB-9F92-4061CDB36954}" presName="bgRect" presStyleLbl="bgShp" presStyleIdx="0" presStyleCnt="5"/>
      <dgm:spPr/>
    </dgm:pt>
    <dgm:pt modelId="{4E18F26F-1031-43D5-835D-BB14A84AFCC2}" type="pres">
      <dgm:prSet presAssocID="{CAA6D2AA-D5BB-4CFB-9F92-4061CDB36954}"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D8F46936-73FA-402C-93E9-B5A9CC223338}" type="pres">
      <dgm:prSet presAssocID="{CAA6D2AA-D5BB-4CFB-9F92-4061CDB36954}" presName="spaceRect" presStyleCnt="0"/>
      <dgm:spPr/>
    </dgm:pt>
    <dgm:pt modelId="{E283152E-E2EA-45DC-83AC-F72A6E21D8BE}" type="pres">
      <dgm:prSet presAssocID="{CAA6D2AA-D5BB-4CFB-9F92-4061CDB36954}" presName="parTx" presStyleLbl="revTx" presStyleIdx="0" presStyleCnt="5">
        <dgm:presLayoutVars>
          <dgm:chMax val="0"/>
          <dgm:chPref val="0"/>
        </dgm:presLayoutVars>
      </dgm:prSet>
      <dgm:spPr/>
    </dgm:pt>
    <dgm:pt modelId="{73106863-A93C-4A78-93A4-B0E01C186B3C}" type="pres">
      <dgm:prSet presAssocID="{B603DFEA-5E2F-4B13-8500-EEAF31F9CCF2}" presName="sibTrans" presStyleCnt="0"/>
      <dgm:spPr/>
    </dgm:pt>
    <dgm:pt modelId="{054BC51E-3BD3-411B-945F-E3222062B76C}" type="pres">
      <dgm:prSet presAssocID="{A51737F8-C00B-442D-91C3-505EB60CE334}" presName="compNode" presStyleCnt="0"/>
      <dgm:spPr/>
    </dgm:pt>
    <dgm:pt modelId="{08F6E4A9-AEE1-427D-8A25-05658974D1B5}" type="pres">
      <dgm:prSet presAssocID="{A51737F8-C00B-442D-91C3-505EB60CE334}" presName="bgRect" presStyleLbl="bgShp" presStyleIdx="1" presStyleCnt="5"/>
      <dgm:spPr/>
    </dgm:pt>
    <dgm:pt modelId="{1F21A35B-7009-4A28-9772-23BF6D4C5E34}" type="pres">
      <dgm:prSet presAssocID="{A51737F8-C00B-442D-91C3-505EB60CE334}"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4FAB17E5-B576-4D45-8EF0-5AA3CE4288BC}" type="pres">
      <dgm:prSet presAssocID="{A51737F8-C00B-442D-91C3-505EB60CE334}" presName="spaceRect" presStyleCnt="0"/>
      <dgm:spPr/>
    </dgm:pt>
    <dgm:pt modelId="{A624FDE2-969C-4DF3-8A36-F2F5E1A45EA1}" type="pres">
      <dgm:prSet presAssocID="{A51737F8-C00B-442D-91C3-505EB60CE334}" presName="parTx" presStyleLbl="revTx" presStyleIdx="1" presStyleCnt="5">
        <dgm:presLayoutVars>
          <dgm:chMax val="0"/>
          <dgm:chPref val="0"/>
        </dgm:presLayoutVars>
      </dgm:prSet>
      <dgm:spPr/>
    </dgm:pt>
    <dgm:pt modelId="{75DCFC86-ED97-40A0-B53D-C712C49B8879}" type="pres">
      <dgm:prSet presAssocID="{9D10D150-ADD8-443C-9ECE-1DF38F676C3A}" presName="sibTrans" presStyleCnt="0"/>
      <dgm:spPr/>
    </dgm:pt>
    <dgm:pt modelId="{1D0732AD-2237-4005-AA02-B3BA325564B1}" type="pres">
      <dgm:prSet presAssocID="{C222C58D-EE65-4AFE-9353-B46FF9DD4E63}" presName="compNode" presStyleCnt="0"/>
      <dgm:spPr/>
    </dgm:pt>
    <dgm:pt modelId="{1A7F16B0-AD65-4A0D-AF09-7CED53677E93}" type="pres">
      <dgm:prSet presAssocID="{C222C58D-EE65-4AFE-9353-B46FF9DD4E63}" presName="bgRect" presStyleLbl="bgShp" presStyleIdx="2" presStyleCnt="5"/>
      <dgm:spPr/>
    </dgm:pt>
    <dgm:pt modelId="{BB5CDCB8-F368-4B92-BD17-D8B6B572D446}" type="pres">
      <dgm:prSet presAssocID="{C222C58D-EE65-4AFE-9353-B46FF9DD4E63}"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Eye"/>
        </a:ext>
      </dgm:extLst>
    </dgm:pt>
    <dgm:pt modelId="{D24F2D4C-784B-4B8A-BF21-D96557A9D16A}" type="pres">
      <dgm:prSet presAssocID="{C222C58D-EE65-4AFE-9353-B46FF9DD4E63}" presName="spaceRect" presStyleCnt="0"/>
      <dgm:spPr/>
    </dgm:pt>
    <dgm:pt modelId="{0519C9F4-3D83-4210-BD2A-CFC61E49127E}" type="pres">
      <dgm:prSet presAssocID="{C222C58D-EE65-4AFE-9353-B46FF9DD4E63}" presName="parTx" presStyleLbl="revTx" presStyleIdx="2" presStyleCnt="5">
        <dgm:presLayoutVars>
          <dgm:chMax val="0"/>
          <dgm:chPref val="0"/>
        </dgm:presLayoutVars>
      </dgm:prSet>
      <dgm:spPr/>
    </dgm:pt>
    <dgm:pt modelId="{EAE38933-6D18-44D7-BE4F-F99809C45E4E}" type="pres">
      <dgm:prSet presAssocID="{BFDC90FA-851F-4854-9D75-B270199D6DE9}" presName="sibTrans" presStyleCnt="0"/>
      <dgm:spPr/>
    </dgm:pt>
    <dgm:pt modelId="{649B74EC-036D-447A-972B-497CDE95677F}" type="pres">
      <dgm:prSet presAssocID="{BA511F6E-8A55-484E-95B2-C16D8541CC96}" presName="compNode" presStyleCnt="0"/>
      <dgm:spPr/>
    </dgm:pt>
    <dgm:pt modelId="{3235A66C-6672-41E2-8B3F-664582AC32A2}" type="pres">
      <dgm:prSet presAssocID="{BA511F6E-8A55-484E-95B2-C16D8541CC96}" presName="bgRect" presStyleLbl="bgShp" presStyleIdx="3" presStyleCnt="5"/>
      <dgm:spPr/>
    </dgm:pt>
    <dgm:pt modelId="{6D645F12-3774-47CD-B082-F55D6EBAD58D}" type="pres">
      <dgm:prSet presAssocID="{BA511F6E-8A55-484E-95B2-C16D8541CC96}"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A86BEBDC-3D2A-4C83-B71D-2B23D5ABA4D5}" type="pres">
      <dgm:prSet presAssocID="{BA511F6E-8A55-484E-95B2-C16D8541CC96}" presName="spaceRect" presStyleCnt="0"/>
      <dgm:spPr/>
    </dgm:pt>
    <dgm:pt modelId="{B0EDAED6-CB5A-4660-AB5C-38EBE81F772B}" type="pres">
      <dgm:prSet presAssocID="{BA511F6E-8A55-484E-95B2-C16D8541CC96}" presName="parTx" presStyleLbl="revTx" presStyleIdx="3" presStyleCnt="5">
        <dgm:presLayoutVars>
          <dgm:chMax val="0"/>
          <dgm:chPref val="0"/>
        </dgm:presLayoutVars>
      </dgm:prSet>
      <dgm:spPr/>
    </dgm:pt>
    <dgm:pt modelId="{58040B4A-24A2-4EDA-A363-CB5C70BF43A2}" type="pres">
      <dgm:prSet presAssocID="{E1678DDA-F85F-4AE3-9C83-3D002BB13365}" presName="sibTrans" presStyleCnt="0"/>
      <dgm:spPr/>
    </dgm:pt>
    <dgm:pt modelId="{D4C80545-DADD-4C3D-935F-17F088423C3F}" type="pres">
      <dgm:prSet presAssocID="{7B5698FF-6B1A-4DE6-BBFD-EDA36D19785B}" presName="compNode" presStyleCnt="0"/>
      <dgm:spPr/>
    </dgm:pt>
    <dgm:pt modelId="{CBB339CF-D94D-4A85-82AD-A80EE0E0C2EC}" type="pres">
      <dgm:prSet presAssocID="{7B5698FF-6B1A-4DE6-BBFD-EDA36D19785B}" presName="bgRect" presStyleLbl="bgShp" presStyleIdx="4" presStyleCnt="5"/>
      <dgm:spPr/>
    </dgm:pt>
    <dgm:pt modelId="{672FF608-49E5-4555-8D2C-DDE70BD1D47B}" type="pres">
      <dgm:prSet presAssocID="{7B5698FF-6B1A-4DE6-BBFD-EDA36D19785B}"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cales of Justice"/>
        </a:ext>
      </dgm:extLst>
    </dgm:pt>
    <dgm:pt modelId="{6DF95B00-5923-4456-A328-ED5D4180B4D1}" type="pres">
      <dgm:prSet presAssocID="{7B5698FF-6B1A-4DE6-BBFD-EDA36D19785B}" presName="spaceRect" presStyleCnt="0"/>
      <dgm:spPr/>
    </dgm:pt>
    <dgm:pt modelId="{5DE0E661-5068-4759-9843-FDA8351FB49F}" type="pres">
      <dgm:prSet presAssocID="{7B5698FF-6B1A-4DE6-BBFD-EDA36D19785B}" presName="parTx" presStyleLbl="revTx" presStyleIdx="4" presStyleCnt="5">
        <dgm:presLayoutVars>
          <dgm:chMax val="0"/>
          <dgm:chPref val="0"/>
        </dgm:presLayoutVars>
      </dgm:prSet>
      <dgm:spPr/>
    </dgm:pt>
  </dgm:ptLst>
  <dgm:cxnLst>
    <dgm:cxn modelId="{C3AA2607-D191-4ABF-995F-150D942ACF8F}" srcId="{AC864A92-D294-4FD9-B722-96896BC42232}" destId="{7B5698FF-6B1A-4DE6-BBFD-EDA36D19785B}" srcOrd="4" destOrd="0" parTransId="{1C55DD32-8EF1-4D74-88E9-3C9BF83DECCA}" sibTransId="{F71EA12A-5B9B-460E-ADCE-CDA2C05354B6}"/>
    <dgm:cxn modelId="{FC62EE4B-9549-4A86-BA15-9253EE4329E2}" srcId="{AC864A92-D294-4FD9-B722-96896BC42232}" destId="{CAA6D2AA-D5BB-4CFB-9F92-4061CDB36954}" srcOrd="0" destOrd="0" parTransId="{F76A8AF7-FAB2-46E3-BDF9-F5EFC8966C55}" sibTransId="{B603DFEA-5E2F-4B13-8500-EEAF31F9CCF2}"/>
    <dgm:cxn modelId="{2F3B8577-AD8C-4D78-AAEE-97AA0AC41DD0}" srcId="{AC864A92-D294-4FD9-B722-96896BC42232}" destId="{A51737F8-C00B-442D-91C3-505EB60CE334}" srcOrd="1" destOrd="0" parTransId="{F3FEAB56-AD4B-4E9B-B1C8-F070E15081E2}" sibTransId="{9D10D150-ADD8-443C-9ECE-1DF38F676C3A}"/>
    <dgm:cxn modelId="{65EA9483-B0C9-4288-841A-8BCECD86DD91}" srcId="{AC864A92-D294-4FD9-B722-96896BC42232}" destId="{BA511F6E-8A55-484E-95B2-C16D8541CC96}" srcOrd="3" destOrd="0" parTransId="{58E82740-15AA-4E8F-B7B4-80B1D8852D91}" sibTransId="{E1678DDA-F85F-4AE3-9C83-3D002BB13365}"/>
    <dgm:cxn modelId="{6C1A5997-79BF-46D9-AB67-3F681F51E2AD}" type="presOf" srcId="{BA511F6E-8A55-484E-95B2-C16D8541CC96}" destId="{B0EDAED6-CB5A-4660-AB5C-38EBE81F772B}" srcOrd="0" destOrd="0" presId="urn:microsoft.com/office/officeart/2018/2/layout/IconVerticalSolidList"/>
    <dgm:cxn modelId="{ACCA8E9E-1E4A-4C96-8B6D-3FD1C6790B4C}" type="presOf" srcId="{AC864A92-D294-4FD9-B722-96896BC42232}" destId="{6C362225-8111-4AB1-9C94-023BF0DDF184}" srcOrd="0" destOrd="0" presId="urn:microsoft.com/office/officeart/2018/2/layout/IconVerticalSolidList"/>
    <dgm:cxn modelId="{C2A9F8BC-FA1B-42AD-91A5-53C877F74A07}" srcId="{AC864A92-D294-4FD9-B722-96896BC42232}" destId="{C222C58D-EE65-4AFE-9353-B46FF9DD4E63}" srcOrd="2" destOrd="0" parTransId="{6AD867C0-E074-4DB1-91A9-7C3C0D664C21}" sibTransId="{BFDC90FA-851F-4854-9D75-B270199D6DE9}"/>
    <dgm:cxn modelId="{2CC539D6-E48E-4CB5-A5D8-507522022FE7}" type="presOf" srcId="{CAA6D2AA-D5BB-4CFB-9F92-4061CDB36954}" destId="{E283152E-E2EA-45DC-83AC-F72A6E21D8BE}" srcOrd="0" destOrd="0" presId="urn:microsoft.com/office/officeart/2018/2/layout/IconVerticalSolidList"/>
    <dgm:cxn modelId="{7E6C33DA-45A6-4D0C-B7B6-780E8E2958F5}" type="presOf" srcId="{C222C58D-EE65-4AFE-9353-B46FF9DD4E63}" destId="{0519C9F4-3D83-4210-BD2A-CFC61E49127E}" srcOrd="0" destOrd="0" presId="urn:microsoft.com/office/officeart/2018/2/layout/IconVerticalSolidList"/>
    <dgm:cxn modelId="{4B949AE6-BA8B-48FE-B7BB-4579A7C6DA73}" type="presOf" srcId="{7B5698FF-6B1A-4DE6-BBFD-EDA36D19785B}" destId="{5DE0E661-5068-4759-9843-FDA8351FB49F}" srcOrd="0" destOrd="0" presId="urn:microsoft.com/office/officeart/2018/2/layout/IconVerticalSolidList"/>
    <dgm:cxn modelId="{C6E628E8-597E-4373-AEFE-6EB358CD56F3}" type="presOf" srcId="{A51737F8-C00B-442D-91C3-505EB60CE334}" destId="{A624FDE2-969C-4DF3-8A36-F2F5E1A45EA1}" srcOrd="0" destOrd="0" presId="urn:microsoft.com/office/officeart/2018/2/layout/IconVerticalSolidList"/>
    <dgm:cxn modelId="{EFA8BD87-A41B-46EB-9AE8-906A709E9DCA}" type="presParOf" srcId="{6C362225-8111-4AB1-9C94-023BF0DDF184}" destId="{68C08106-2F54-49EF-BB8A-B4AB38D18B6B}" srcOrd="0" destOrd="0" presId="urn:microsoft.com/office/officeart/2018/2/layout/IconVerticalSolidList"/>
    <dgm:cxn modelId="{7FE60233-8252-48A2-AC7E-788F2E839E60}" type="presParOf" srcId="{68C08106-2F54-49EF-BB8A-B4AB38D18B6B}" destId="{24F67A45-E9D6-4D37-AF01-E76C8B3AA1FE}" srcOrd="0" destOrd="0" presId="urn:microsoft.com/office/officeart/2018/2/layout/IconVerticalSolidList"/>
    <dgm:cxn modelId="{EDBC1F49-0530-4489-9E8F-98BC9A1BAC10}" type="presParOf" srcId="{68C08106-2F54-49EF-BB8A-B4AB38D18B6B}" destId="{4E18F26F-1031-43D5-835D-BB14A84AFCC2}" srcOrd="1" destOrd="0" presId="urn:microsoft.com/office/officeart/2018/2/layout/IconVerticalSolidList"/>
    <dgm:cxn modelId="{85197CA3-6080-437A-B3F3-C6F3FEE4B9AC}" type="presParOf" srcId="{68C08106-2F54-49EF-BB8A-B4AB38D18B6B}" destId="{D8F46936-73FA-402C-93E9-B5A9CC223338}" srcOrd="2" destOrd="0" presId="urn:microsoft.com/office/officeart/2018/2/layout/IconVerticalSolidList"/>
    <dgm:cxn modelId="{67B3180F-9A9B-4679-8C2D-8E56F4738DB4}" type="presParOf" srcId="{68C08106-2F54-49EF-BB8A-B4AB38D18B6B}" destId="{E283152E-E2EA-45DC-83AC-F72A6E21D8BE}" srcOrd="3" destOrd="0" presId="urn:microsoft.com/office/officeart/2018/2/layout/IconVerticalSolidList"/>
    <dgm:cxn modelId="{8D956891-61CB-4670-ADBD-15604068982A}" type="presParOf" srcId="{6C362225-8111-4AB1-9C94-023BF0DDF184}" destId="{73106863-A93C-4A78-93A4-B0E01C186B3C}" srcOrd="1" destOrd="0" presId="urn:microsoft.com/office/officeart/2018/2/layout/IconVerticalSolidList"/>
    <dgm:cxn modelId="{139905F5-C4AB-4FAF-9146-8C86902980A2}" type="presParOf" srcId="{6C362225-8111-4AB1-9C94-023BF0DDF184}" destId="{054BC51E-3BD3-411B-945F-E3222062B76C}" srcOrd="2" destOrd="0" presId="urn:microsoft.com/office/officeart/2018/2/layout/IconVerticalSolidList"/>
    <dgm:cxn modelId="{414977A0-A9E7-4718-BFE2-8E1FE913E12D}" type="presParOf" srcId="{054BC51E-3BD3-411B-945F-E3222062B76C}" destId="{08F6E4A9-AEE1-427D-8A25-05658974D1B5}" srcOrd="0" destOrd="0" presId="urn:microsoft.com/office/officeart/2018/2/layout/IconVerticalSolidList"/>
    <dgm:cxn modelId="{92E6EC02-925B-4EA2-A447-2BB57CD05050}" type="presParOf" srcId="{054BC51E-3BD3-411B-945F-E3222062B76C}" destId="{1F21A35B-7009-4A28-9772-23BF6D4C5E34}" srcOrd="1" destOrd="0" presId="urn:microsoft.com/office/officeart/2018/2/layout/IconVerticalSolidList"/>
    <dgm:cxn modelId="{B17FDC93-38EE-4C70-A99C-8214F154BE8C}" type="presParOf" srcId="{054BC51E-3BD3-411B-945F-E3222062B76C}" destId="{4FAB17E5-B576-4D45-8EF0-5AA3CE4288BC}" srcOrd="2" destOrd="0" presId="urn:microsoft.com/office/officeart/2018/2/layout/IconVerticalSolidList"/>
    <dgm:cxn modelId="{3A68CA9D-3ABB-413B-95BD-09A0EDA77950}" type="presParOf" srcId="{054BC51E-3BD3-411B-945F-E3222062B76C}" destId="{A624FDE2-969C-4DF3-8A36-F2F5E1A45EA1}" srcOrd="3" destOrd="0" presId="urn:microsoft.com/office/officeart/2018/2/layout/IconVerticalSolidList"/>
    <dgm:cxn modelId="{F151D34B-3AF8-460D-A1B9-FCF5E8B73B09}" type="presParOf" srcId="{6C362225-8111-4AB1-9C94-023BF0DDF184}" destId="{75DCFC86-ED97-40A0-B53D-C712C49B8879}" srcOrd="3" destOrd="0" presId="urn:microsoft.com/office/officeart/2018/2/layout/IconVerticalSolidList"/>
    <dgm:cxn modelId="{CAA7562F-545C-430A-A710-BCF5082D07D6}" type="presParOf" srcId="{6C362225-8111-4AB1-9C94-023BF0DDF184}" destId="{1D0732AD-2237-4005-AA02-B3BA325564B1}" srcOrd="4" destOrd="0" presId="urn:microsoft.com/office/officeart/2018/2/layout/IconVerticalSolidList"/>
    <dgm:cxn modelId="{7BF58FBA-47AC-4109-A941-98AC5568BF23}" type="presParOf" srcId="{1D0732AD-2237-4005-AA02-B3BA325564B1}" destId="{1A7F16B0-AD65-4A0D-AF09-7CED53677E93}" srcOrd="0" destOrd="0" presId="urn:microsoft.com/office/officeart/2018/2/layout/IconVerticalSolidList"/>
    <dgm:cxn modelId="{5CDEA917-9D2C-4638-881C-305D56E04CB3}" type="presParOf" srcId="{1D0732AD-2237-4005-AA02-B3BA325564B1}" destId="{BB5CDCB8-F368-4B92-BD17-D8B6B572D446}" srcOrd="1" destOrd="0" presId="urn:microsoft.com/office/officeart/2018/2/layout/IconVerticalSolidList"/>
    <dgm:cxn modelId="{5E1BE6B3-8D08-42C6-AB75-394F4AE71585}" type="presParOf" srcId="{1D0732AD-2237-4005-AA02-B3BA325564B1}" destId="{D24F2D4C-784B-4B8A-BF21-D96557A9D16A}" srcOrd="2" destOrd="0" presId="urn:microsoft.com/office/officeart/2018/2/layout/IconVerticalSolidList"/>
    <dgm:cxn modelId="{FDCE32DF-33BA-4806-9748-622C766087CB}" type="presParOf" srcId="{1D0732AD-2237-4005-AA02-B3BA325564B1}" destId="{0519C9F4-3D83-4210-BD2A-CFC61E49127E}" srcOrd="3" destOrd="0" presId="urn:microsoft.com/office/officeart/2018/2/layout/IconVerticalSolidList"/>
    <dgm:cxn modelId="{83B6B429-A466-46D6-8ACA-F03797A8EB04}" type="presParOf" srcId="{6C362225-8111-4AB1-9C94-023BF0DDF184}" destId="{EAE38933-6D18-44D7-BE4F-F99809C45E4E}" srcOrd="5" destOrd="0" presId="urn:microsoft.com/office/officeart/2018/2/layout/IconVerticalSolidList"/>
    <dgm:cxn modelId="{ED2533E5-B239-440F-897B-22CF6DB7EDA4}" type="presParOf" srcId="{6C362225-8111-4AB1-9C94-023BF0DDF184}" destId="{649B74EC-036D-447A-972B-497CDE95677F}" srcOrd="6" destOrd="0" presId="urn:microsoft.com/office/officeart/2018/2/layout/IconVerticalSolidList"/>
    <dgm:cxn modelId="{DC69D948-5C5F-4723-BE34-7FA423BCB3DC}" type="presParOf" srcId="{649B74EC-036D-447A-972B-497CDE95677F}" destId="{3235A66C-6672-41E2-8B3F-664582AC32A2}" srcOrd="0" destOrd="0" presId="urn:microsoft.com/office/officeart/2018/2/layout/IconVerticalSolidList"/>
    <dgm:cxn modelId="{3F2B3DB7-9398-490D-B8D6-2CE3360BA95A}" type="presParOf" srcId="{649B74EC-036D-447A-972B-497CDE95677F}" destId="{6D645F12-3774-47CD-B082-F55D6EBAD58D}" srcOrd="1" destOrd="0" presId="urn:microsoft.com/office/officeart/2018/2/layout/IconVerticalSolidList"/>
    <dgm:cxn modelId="{09BCE507-B0BA-4F42-8356-BCDCB82F2F92}" type="presParOf" srcId="{649B74EC-036D-447A-972B-497CDE95677F}" destId="{A86BEBDC-3D2A-4C83-B71D-2B23D5ABA4D5}" srcOrd="2" destOrd="0" presId="urn:microsoft.com/office/officeart/2018/2/layout/IconVerticalSolidList"/>
    <dgm:cxn modelId="{486CB312-46DA-42B7-A502-55BDABF241A5}" type="presParOf" srcId="{649B74EC-036D-447A-972B-497CDE95677F}" destId="{B0EDAED6-CB5A-4660-AB5C-38EBE81F772B}" srcOrd="3" destOrd="0" presId="urn:microsoft.com/office/officeart/2018/2/layout/IconVerticalSolidList"/>
    <dgm:cxn modelId="{A7852089-EBF9-46C5-A9E9-9D325A4A43B4}" type="presParOf" srcId="{6C362225-8111-4AB1-9C94-023BF0DDF184}" destId="{58040B4A-24A2-4EDA-A363-CB5C70BF43A2}" srcOrd="7" destOrd="0" presId="urn:microsoft.com/office/officeart/2018/2/layout/IconVerticalSolidList"/>
    <dgm:cxn modelId="{74F80EAD-5AA7-4DA2-9B93-F1A092C6E3F9}" type="presParOf" srcId="{6C362225-8111-4AB1-9C94-023BF0DDF184}" destId="{D4C80545-DADD-4C3D-935F-17F088423C3F}" srcOrd="8" destOrd="0" presId="urn:microsoft.com/office/officeart/2018/2/layout/IconVerticalSolidList"/>
    <dgm:cxn modelId="{CAACFEB8-6366-4751-B020-D1A47D19DCCD}" type="presParOf" srcId="{D4C80545-DADD-4C3D-935F-17F088423C3F}" destId="{CBB339CF-D94D-4A85-82AD-A80EE0E0C2EC}" srcOrd="0" destOrd="0" presId="urn:microsoft.com/office/officeart/2018/2/layout/IconVerticalSolidList"/>
    <dgm:cxn modelId="{DFB67635-9A9C-4072-954D-7AE926DA59B4}" type="presParOf" srcId="{D4C80545-DADD-4C3D-935F-17F088423C3F}" destId="{672FF608-49E5-4555-8D2C-DDE70BD1D47B}" srcOrd="1" destOrd="0" presId="urn:microsoft.com/office/officeart/2018/2/layout/IconVerticalSolidList"/>
    <dgm:cxn modelId="{FC986982-80EF-4E30-B052-578CADDBE185}" type="presParOf" srcId="{D4C80545-DADD-4C3D-935F-17F088423C3F}" destId="{6DF95B00-5923-4456-A328-ED5D4180B4D1}" srcOrd="2" destOrd="0" presId="urn:microsoft.com/office/officeart/2018/2/layout/IconVerticalSolidList"/>
    <dgm:cxn modelId="{FD4528D0-0CD9-4095-AC9B-F62BA3032ED5}" type="presParOf" srcId="{D4C80545-DADD-4C3D-935F-17F088423C3F}" destId="{5DE0E661-5068-4759-9843-FDA8351FB49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990135-C01C-44A0-A588-C590FE3E87AA}">
      <dsp:nvSpPr>
        <dsp:cNvPr id="0" name=""/>
        <dsp:cNvSpPr/>
      </dsp:nvSpPr>
      <dsp:spPr>
        <a:xfrm>
          <a:off x="823674" y="0"/>
          <a:ext cx="9334976"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CFF640-5D9B-4FC8-9D7E-30175A84CED2}">
      <dsp:nvSpPr>
        <dsp:cNvPr id="0" name=""/>
        <dsp:cNvSpPr/>
      </dsp:nvSpPr>
      <dsp:spPr>
        <a:xfrm>
          <a:off x="289036" y="1305401"/>
          <a:ext cx="3294697"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Reviews Data</a:t>
          </a:r>
        </a:p>
      </dsp:txBody>
      <dsp:txXfrm>
        <a:off x="374002" y="1390367"/>
        <a:ext cx="3124765" cy="1570603"/>
      </dsp:txXfrm>
    </dsp:sp>
    <dsp:sp modelId="{CC9F4519-7054-4618-BD65-420E9A680F84}">
      <dsp:nvSpPr>
        <dsp:cNvPr id="0" name=""/>
        <dsp:cNvSpPr/>
      </dsp:nvSpPr>
      <dsp:spPr>
        <a:xfrm>
          <a:off x="3843813" y="1305401"/>
          <a:ext cx="3294697"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Finds Errors</a:t>
          </a:r>
        </a:p>
      </dsp:txBody>
      <dsp:txXfrm>
        <a:off x="3928779" y="1390367"/>
        <a:ext cx="3124765" cy="1570603"/>
      </dsp:txXfrm>
    </dsp:sp>
    <dsp:sp modelId="{24D4BF2E-51FF-4F87-A017-198A7E806E87}">
      <dsp:nvSpPr>
        <dsp:cNvPr id="0" name=""/>
        <dsp:cNvSpPr/>
      </dsp:nvSpPr>
      <dsp:spPr>
        <a:xfrm>
          <a:off x="7398590" y="1305401"/>
          <a:ext cx="3294697"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kern="1200" dirty="0"/>
            <a:t>Corrective Actions</a:t>
          </a:r>
        </a:p>
      </dsp:txBody>
      <dsp:txXfrm>
        <a:off x="7483556" y="1390367"/>
        <a:ext cx="3124765" cy="15706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990135-C01C-44A0-A588-C590FE3E87AA}">
      <dsp:nvSpPr>
        <dsp:cNvPr id="0" name=""/>
        <dsp:cNvSpPr/>
      </dsp:nvSpPr>
      <dsp:spPr>
        <a:xfrm>
          <a:off x="823674" y="0"/>
          <a:ext cx="9334976" cy="435133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CFF640-5D9B-4FC8-9D7E-30175A84CED2}">
      <dsp:nvSpPr>
        <dsp:cNvPr id="0" name=""/>
        <dsp:cNvSpPr/>
      </dsp:nvSpPr>
      <dsp:spPr>
        <a:xfrm>
          <a:off x="9384" y="1305401"/>
          <a:ext cx="3534935"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Reviews Data</a:t>
          </a:r>
        </a:p>
      </dsp:txBody>
      <dsp:txXfrm>
        <a:off x="94350" y="1390367"/>
        <a:ext cx="3365003" cy="1570603"/>
      </dsp:txXfrm>
    </dsp:sp>
    <dsp:sp modelId="{CC9F4519-7054-4618-BD65-420E9A680F84}">
      <dsp:nvSpPr>
        <dsp:cNvPr id="0" name=""/>
        <dsp:cNvSpPr/>
      </dsp:nvSpPr>
      <dsp:spPr>
        <a:xfrm>
          <a:off x="3723694" y="1305401"/>
          <a:ext cx="3534935"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Finds Errors</a:t>
          </a:r>
        </a:p>
      </dsp:txBody>
      <dsp:txXfrm>
        <a:off x="3808660" y="1390367"/>
        <a:ext cx="3365003" cy="1570603"/>
      </dsp:txXfrm>
    </dsp:sp>
    <dsp:sp modelId="{24D4BF2E-51FF-4F87-A017-198A7E806E87}">
      <dsp:nvSpPr>
        <dsp:cNvPr id="0" name=""/>
        <dsp:cNvSpPr/>
      </dsp:nvSpPr>
      <dsp:spPr>
        <a:xfrm>
          <a:off x="7438004" y="1305401"/>
          <a:ext cx="3534935" cy="174053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Leads on Local Corrections</a:t>
          </a:r>
        </a:p>
      </dsp:txBody>
      <dsp:txXfrm>
        <a:off x="7522970" y="1390367"/>
        <a:ext cx="3365003" cy="15706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F67A45-E9D6-4D37-AF01-E76C8B3AA1FE}">
      <dsp:nvSpPr>
        <dsp:cNvPr id="0" name=""/>
        <dsp:cNvSpPr/>
      </dsp:nvSpPr>
      <dsp:spPr>
        <a:xfrm>
          <a:off x="0" y="3399"/>
          <a:ext cx="11603603"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18F26F-1031-43D5-835D-BB14A84AFCC2}">
      <dsp:nvSpPr>
        <dsp:cNvPr id="0" name=""/>
        <dsp:cNvSpPr/>
      </dsp:nvSpPr>
      <dsp:spPr>
        <a:xfrm>
          <a:off x="219037" y="166319"/>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83152E-E2EA-45DC-83AC-F72A6E21D8BE}">
      <dsp:nvSpPr>
        <dsp:cNvPr id="0" name=""/>
        <dsp:cNvSpPr/>
      </dsp:nvSpPr>
      <dsp:spPr>
        <a:xfrm>
          <a:off x="836323" y="3399"/>
          <a:ext cx="10767279"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b="1" kern="1200" dirty="0">
              <a:solidFill>
                <a:schemeClr val="tx2"/>
              </a:solidFill>
            </a:rPr>
            <a:t>Timely progress notes</a:t>
          </a:r>
        </a:p>
      </dsp:txBody>
      <dsp:txXfrm>
        <a:off x="836323" y="3399"/>
        <a:ext cx="10767279" cy="724089"/>
      </dsp:txXfrm>
    </dsp:sp>
    <dsp:sp modelId="{08F6E4A9-AEE1-427D-8A25-05658974D1B5}">
      <dsp:nvSpPr>
        <dsp:cNvPr id="0" name=""/>
        <dsp:cNvSpPr/>
      </dsp:nvSpPr>
      <dsp:spPr>
        <a:xfrm>
          <a:off x="0" y="908511"/>
          <a:ext cx="11603603"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21A35B-7009-4A28-9772-23BF6D4C5E34}">
      <dsp:nvSpPr>
        <dsp:cNvPr id="0" name=""/>
        <dsp:cNvSpPr/>
      </dsp:nvSpPr>
      <dsp:spPr>
        <a:xfrm>
          <a:off x="219037" y="1071431"/>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24FDE2-969C-4DF3-8A36-F2F5E1A45EA1}">
      <dsp:nvSpPr>
        <dsp:cNvPr id="0" name=""/>
        <dsp:cNvSpPr/>
      </dsp:nvSpPr>
      <dsp:spPr>
        <a:xfrm>
          <a:off x="836323" y="908511"/>
          <a:ext cx="10767279"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b="1" kern="1200" dirty="0">
              <a:solidFill>
                <a:schemeClr val="tx2"/>
              </a:solidFill>
            </a:rPr>
            <a:t>Prior Written Notices regarding transition activities</a:t>
          </a:r>
        </a:p>
      </dsp:txBody>
      <dsp:txXfrm>
        <a:off x="836323" y="908511"/>
        <a:ext cx="10767279" cy="724089"/>
      </dsp:txXfrm>
    </dsp:sp>
    <dsp:sp modelId="{1A7F16B0-AD65-4A0D-AF09-7CED53677E93}">
      <dsp:nvSpPr>
        <dsp:cNvPr id="0" name=""/>
        <dsp:cNvSpPr/>
      </dsp:nvSpPr>
      <dsp:spPr>
        <a:xfrm>
          <a:off x="0" y="1813624"/>
          <a:ext cx="11603603"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5CDCB8-F368-4B92-BD17-D8B6B572D446}">
      <dsp:nvSpPr>
        <dsp:cNvPr id="0" name=""/>
        <dsp:cNvSpPr/>
      </dsp:nvSpPr>
      <dsp:spPr>
        <a:xfrm>
          <a:off x="219037" y="1976544"/>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19C9F4-3D83-4210-BD2A-CFC61E49127E}">
      <dsp:nvSpPr>
        <dsp:cNvPr id="0" name=""/>
        <dsp:cNvSpPr/>
      </dsp:nvSpPr>
      <dsp:spPr>
        <a:xfrm>
          <a:off x="836323" y="1813624"/>
          <a:ext cx="10767279"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b="1" kern="1200" dirty="0">
              <a:solidFill>
                <a:schemeClr val="tx2"/>
              </a:solidFill>
            </a:rPr>
            <a:t>Hearing and Vision documentation on IFSP</a:t>
          </a:r>
        </a:p>
      </dsp:txBody>
      <dsp:txXfrm>
        <a:off x="836323" y="1813624"/>
        <a:ext cx="10767279" cy="724089"/>
      </dsp:txXfrm>
    </dsp:sp>
    <dsp:sp modelId="{3235A66C-6672-41E2-8B3F-664582AC32A2}">
      <dsp:nvSpPr>
        <dsp:cNvPr id="0" name=""/>
        <dsp:cNvSpPr/>
      </dsp:nvSpPr>
      <dsp:spPr>
        <a:xfrm>
          <a:off x="0" y="2718736"/>
          <a:ext cx="11603603"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645F12-3774-47CD-B082-F55D6EBAD58D}">
      <dsp:nvSpPr>
        <dsp:cNvPr id="0" name=""/>
        <dsp:cNvSpPr/>
      </dsp:nvSpPr>
      <dsp:spPr>
        <a:xfrm>
          <a:off x="219037" y="2881656"/>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EDAED6-CB5A-4660-AB5C-38EBE81F772B}">
      <dsp:nvSpPr>
        <dsp:cNvPr id="0" name=""/>
        <dsp:cNvSpPr/>
      </dsp:nvSpPr>
      <dsp:spPr>
        <a:xfrm>
          <a:off x="836323" y="2718736"/>
          <a:ext cx="10767279"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b="1" kern="1200" dirty="0">
              <a:solidFill>
                <a:schemeClr val="tx2"/>
              </a:solidFill>
            </a:rPr>
            <a:t>Signed Medicaid consents</a:t>
          </a:r>
        </a:p>
      </dsp:txBody>
      <dsp:txXfrm>
        <a:off x="836323" y="2718736"/>
        <a:ext cx="10767279" cy="724089"/>
      </dsp:txXfrm>
    </dsp:sp>
    <dsp:sp modelId="{CBB339CF-D94D-4A85-82AD-A80EE0E0C2EC}">
      <dsp:nvSpPr>
        <dsp:cNvPr id="0" name=""/>
        <dsp:cNvSpPr/>
      </dsp:nvSpPr>
      <dsp:spPr>
        <a:xfrm>
          <a:off x="0" y="3623848"/>
          <a:ext cx="11603603"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2FF608-49E5-4555-8D2C-DDE70BD1D47B}">
      <dsp:nvSpPr>
        <dsp:cNvPr id="0" name=""/>
        <dsp:cNvSpPr/>
      </dsp:nvSpPr>
      <dsp:spPr>
        <a:xfrm>
          <a:off x="219037" y="3786768"/>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E0E661-5068-4759-9843-FDA8351FB49F}">
      <dsp:nvSpPr>
        <dsp:cNvPr id="0" name=""/>
        <dsp:cNvSpPr/>
      </dsp:nvSpPr>
      <dsp:spPr>
        <a:xfrm>
          <a:off x="836323" y="3623848"/>
          <a:ext cx="10767279"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90000"/>
            </a:lnSpc>
            <a:spcBef>
              <a:spcPct val="0"/>
            </a:spcBef>
            <a:spcAft>
              <a:spcPct val="35000"/>
            </a:spcAft>
            <a:buNone/>
          </a:pPr>
          <a:r>
            <a:rPr lang="en-US" sz="1900" b="1" kern="1200" dirty="0">
              <a:solidFill>
                <a:schemeClr val="tx2"/>
              </a:solidFill>
            </a:rPr>
            <a:t>Justification completed for services provided in Non-Natural Environments</a:t>
          </a:r>
        </a:p>
      </dsp:txBody>
      <dsp:txXfrm>
        <a:off x="836323" y="3623848"/>
        <a:ext cx="10767279" cy="72408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3698B-7DD6-C74D-BB93-757F14B7B698}" type="datetimeFigureOut">
              <a:rPr lang="en-US" smtClean="0"/>
              <a:t>6/1/2026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1936F9-C00C-D84D-AB08-223138E554E6}" type="slidenum">
              <a:rPr lang="en-US" smtClean="0"/>
              <a:t>‹#›</a:t>
            </a:fld>
            <a:endParaRPr lang="en-US"/>
          </a:p>
        </p:txBody>
      </p:sp>
    </p:spTree>
    <p:extLst>
      <p:ext uri="{BB962C8B-B14F-4D97-AF65-F5344CB8AC3E}">
        <p14:creationId xmlns:p14="http://schemas.microsoft.com/office/powerpoint/2010/main" val="2942977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Previous model relied heavily on the Part C Data Manager finding missing data and sending out notification to get data input for the entire year.  Corrective actions were necessary by the time it came to the state in terms of finding letters</a:t>
            </a:r>
          </a:p>
        </p:txBody>
      </p:sp>
      <p:sp>
        <p:nvSpPr>
          <p:cNvPr id="4" name="Slide Number Placeholder 3"/>
          <p:cNvSpPr>
            <a:spLocks noGrp="1"/>
          </p:cNvSpPr>
          <p:nvPr>
            <p:ph type="sldNum" sz="quarter" idx="5"/>
          </p:nvPr>
        </p:nvSpPr>
        <p:spPr/>
        <p:txBody>
          <a:bodyPr/>
          <a:lstStyle/>
          <a:p>
            <a:fld id="{511936F9-C00C-D84D-AB08-223138E554E6}" type="slidenum">
              <a:rPr lang="en-US" smtClean="0"/>
              <a:t>3</a:t>
            </a:fld>
            <a:endParaRPr lang="en-US"/>
          </a:p>
        </p:txBody>
      </p:sp>
    </p:spTree>
    <p:extLst>
      <p:ext uri="{BB962C8B-B14F-4D97-AF65-F5344CB8AC3E}">
        <p14:creationId xmlns:p14="http://schemas.microsoft.com/office/powerpoint/2010/main" val="3832215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 Descriptive</a:t>
            </a:r>
          </a:p>
        </p:txBody>
      </p:sp>
      <p:sp>
        <p:nvSpPr>
          <p:cNvPr id="4" name="Slide Number Placeholder 3"/>
          <p:cNvSpPr>
            <a:spLocks noGrp="1"/>
          </p:cNvSpPr>
          <p:nvPr>
            <p:ph type="sldNum" sz="quarter" idx="5"/>
          </p:nvPr>
        </p:nvSpPr>
        <p:spPr/>
        <p:txBody>
          <a:bodyPr/>
          <a:lstStyle/>
          <a:p>
            <a:fld id="{511936F9-C00C-D84D-AB08-223138E554E6}" type="slidenum">
              <a:rPr lang="en-US" smtClean="0"/>
              <a:t>4</a:t>
            </a:fld>
            <a:endParaRPr lang="en-US"/>
          </a:p>
        </p:txBody>
      </p:sp>
    </p:spTree>
    <p:extLst>
      <p:ext uri="{BB962C8B-B14F-4D97-AF65-F5344CB8AC3E}">
        <p14:creationId xmlns:p14="http://schemas.microsoft.com/office/powerpoint/2010/main" val="1383326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Mindset shift to this data does not belong to the State it belongs to the local programs. </a:t>
            </a:r>
          </a:p>
        </p:txBody>
      </p:sp>
      <p:sp>
        <p:nvSpPr>
          <p:cNvPr id="4" name="Slide Number Placeholder 3"/>
          <p:cNvSpPr>
            <a:spLocks noGrp="1"/>
          </p:cNvSpPr>
          <p:nvPr>
            <p:ph type="sldNum" sz="quarter" idx="5"/>
          </p:nvPr>
        </p:nvSpPr>
        <p:spPr/>
        <p:txBody>
          <a:bodyPr/>
          <a:lstStyle/>
          <a:p>
            <a:fld id="{511936F9-C00C-D84D-AB08-223138E554E6}" type="slidenum">
              <a:rPr lang="en-US" smtClean="0"/>
              <a:t>5</a:t>
            </a:fld>
            <a:endParaRPr lang="en-US"/>
          </a:p>
        </p:txBody>
      </p:sp>
    </p:spTree>
    <p:extLst>
      <p:ext uri="{BB962C8B-B14F-4D97-AF65-F5344CB8AC3E}">
        <p14:creationId xmlns:p14="http://schemas.microsoft.com/office/powerpoint/2010/main" val="916747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model has the District Program Manager stepping into the role of local data manager. We will talk about some of the benefits we’ve seen so far in a later slide.</a:t>
            </a:r>
          </a:p>
        </p:txBody>
      </p:sp>
      <p:sp>
        <p:nvSpPr>
          <p:cNvPr id="4" name="Slide Number Placeholder 3"/>
          <p:cNvSpPr>
            <a:spLocks noGrp="1"/>
          </p:cNvSpPr>
          <p:nvPr>
            <p:ph type="sldNum" sz="quarter" idx="5"/>
          </p:nvPr>
        </p:nvSpPr>
        <p:spPr/>
        <p:txBody>
          <a:bodyPr/>
          <a:lstStyle/>
          <a:p>
            <a:fld id="{511936F9-C00C-D84D-AB08-223138E554E6}" type="slidenum">
              <a:rPr lang="en-US" smtClean="0"/>
              <a:t>6</a:t>
            </a:fld>
            <a:endParaRPr lang="en-US"/>
          </a:p>
        </p:txBody>
      </p:sp>
    </p:spTree>
    <p:extLst>
      <p:ext uri="{BB962C8B-B14F-4D97-AF65-F5344CB8AC3E}">
        <p14:creationId xmlns:p14="http://schemas.microsoft.com/office/powerpoint/2010/main" val="1579505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the system created to help support and train the Program Managers into proficiency</a:t>
            </a:r>
          </a:p>
        </p:txBody>
      </p:sp>
      <p:sp>
        <p:nvSpPr>
          <p:cNvPr id="4" name="Slide Number Placeholder 3"/>
          <p:cNvSpPr>
            <a:spLocks noGrp="1"/>
          </p:cNvSpPr>
          <p:nvPr>
            <p:ph type="sldNum" sz="quarter" idx="5"/>
          </p:nvPr>
        </p:nvSpPr>
        <p:spPr/>
        <p:txBody>
          <a:bodyPr/>
          <a:lstStyle/>
          <a:p>
            <a:fld id="{511936F9-C00C-D84D-AB08-223138E554E6}" type="slidenum">
              <a:rPr lang="en-US" smtClean="0"/>
              <a:t>7</a:t>
            </a:fld>
            <a:endParaRPr lang="en-US"/>
          </a:p>
        </p:txBody>
      </p:sp>
    </p:spTree>
    <p:extLst>
      <p:ext uri="{BB962C8B-B14F-4D97-AF65-F5344CB8AC3E}">
        <p14:creationId xmlns:p14="http://schemas.microsoft.com/office/powerpoint/2010/main" val="206488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 descriptive</a:t>
            </a:r>
          </a:p>
        </p:txBody>
      </p:sp>
      <p:sp>
        <p:nvSpPr>
          <p:cNvPr id="4" name="Slide Number Placeholder 3"/>
          <p:cNvSpPr>
            <a:spLocks noGrp="1"/>
          </p:cNvSpPr>
          <p:nvPr>
            <p:ph type="sldNum" sz="quarter" idx="5"/>
          </p:nvPr>
        </p:nvSpPr>
        <p:spPr/>
        <p:txBody>
          <a:bodyPr/>
          <a:lstStyle/>
          <a:p>
            <a:fld id="{511936F9-C00C-D84D-AB08-223138E554E6}" type="slidenum">
              <a:rPr lang="en-US" smtClean="0"/>
              <a:t>8</a:t>
            </a:fld>
            <a:endParaRPr lang="en-US"/>
          </a:p>
        </p:txBody>
      </p:sp>
    </p:spTree>
    <p:extLst>
      <p:ext uri="{BB962C8B-B14F-4D97-AF65-F5344CB8AC3E}">
        <p14:creationId xmlns:p14="http://schemas.microsoft.com/office/powerpoint/2010/main" val="3099129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don’t like this slide so I need to make it better…..</a:t>
            </a:r>
          </a:p>
        </p:txBody>
      </p:sp>
      <p:sp>
        <p:nvSpPr>
          <p:cNvPr id="4" name="Slide Number Placeholder 3"/>
          <p:cNvSpPr>
            <a:spLocks noGrp="1"/>
          </p:cNvSpPr>
          <p:nvPr>
            <p:ph type="sldNum" sz="quarter" idx="5"/>
          </p:nvPr>
        </p:nvSpPr>
        <p:spPr/>
        <p:txBody>
          <a:bodyPr/>
          <a:lstStyle/>
          <a:p>
            <a:fld id="{511936F9-C00C-D84D-AB08-223138E554E6}" type="slidenum">
              <a:rPr lang="en-US" smtClean="0"/>
              <a:t>9</a:t>
            </a:fld>
            <a:endParaRPr lang="en-US"/>
          </a:p>
        </p:txBody>
      </p:sp>
    </p:spTree>
    <p:extLst>
      <p:ext uri="{BB962C8B-B14F-4D97-AF65-F5344CB8AC3E}">
        <p14:creationId xmlns:p14="http://schemas.microsoft.com/office/powerpoint/2010/main" val="73107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Jenisa will do a short 2 to 3 minute talk about some of the benefits for D9</a:t>
            </a:r>
          </a:p>
        </p:txBody>
      </p:sp>
      <p:sp>
        <p:nvSpPr>
          <p:cNvPr id="4" name="Slide Number Placeholder 3"/>
          <p:cNvSpPr>
            <a:spLocks noGrp="1"/>
          </p:cNvSpPr>
          <p:nvPr>
            <p:ph type="sldNum" sz="quarter" idx="5"/>
          </p:nvPr>
        </p:nvSpPr>
        <p:spPr/>
        <p:txBody>
          <a:bodyPr/>
          <a:lstStyle/>
          <a:p>
            <a:fld id="{511936F9-C00C-D84D-AB08-223138E554E6}" type="slidenum">
              <a:rPr lang="en-US" smtClean="0"/>
              <a:t>10</a:t>
            </a:fld>
            <a:endParaRPr lang="en-US"/>
          </a:p>
        </p:txBody>
      </p:sp>
    </p:spTree>
    <p:extLst>
      <p:ext uri="{BB962C8B-B14F-4D97-AF65-F5344CB8AC3E}">
        <p14:creationId xmlns:p14="http://schemas.microsoft.com/office/powerpoint/2010/main" val="3853335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an overview of what monitoring looks like and what the purpose is based on OSEP and SoonerStart.</a:t>
            </a:r>
          </a:p>
        </p:txBody>
      </p:sp>
      <p:sp>
        <p:nvSpPr>
          <p:cNvPr id="4" name="Slide Number Placeholder 3"/>
          <p:cNvSpPr>
            <a:spLocks noGrp="1"/>
          </p:cNvSpPr>
          <p:nvPr>
            <p:ph type="sldNum" sz="quarter" idx="5"/>
          </p:nvPr>
        </p:nvSpPr>
        <p:spPr/>
        <p:txBody>
          <a:bodyPr/>
          <a:lstStyle/>
          <a:p>
            <a:fld id="{511936F9-C00C-D84D-AB08-223138E554E6}" type="slidenum">
              <a:rPr lang="en-US" smtClean="0"/>
              <a:t>12</a:t>
            </a:fld>
            <a:endParaRPr lang="en-US"/>
          </a:p>
        </p:txBody>
      </p:sp>
    </p:spTree>
    <p:extLst>
      <p:ext uri="{BB962C8B-B14F-4D97-AF65-F5344CB8AC3E}">
        <p14:creationId xmlns:p14="http://schemas.microsoft.com/office/powerpoint/2010/main" val="2739545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OSEP requirements and the shift from just performance or compliance indicators into looking at the related requirements that help support those other indicators. These RRs are selected by Oklahoma and can be re-evaluated each year based on trend data or local report of problem areas.</a:t>
            </a:r>
          </a:p>
        </p:txBody>
      </p:sp>
      <p:sp>
        <p:nvSpPr>
          <p:cNvPr id="4" name="Slide Number Placeholder 3"/>
          <p:cNvSpPr>
            <a:spLocks noGrp="1"/>
          </p:cNvSpPr>
          <p:nvPr>
            <p:ph type="sldNum" sz="quarter" idx="5"/>
          </p:nvPr>
        </p:nvSpPr>
        <p:spPr/>
        <p:txBody>
          <a:bodyPr/>
          <a:lstStyle/>
          <a:p>
            <a:fld id="{511936F9-C00C-D84D-AB08-223138E554E6}" type="slidenum">
              <a:rPr lang="en-US" smtClean="0"/>
              <a:t>13</a:t>
            </a:fld>
            <a:endParaRPr lang="en-US"/>
          </a:p>
        </p:txBody>
      </p:sp>
    </p:spTree>
    <p:extLst>
      <p:ext uri="{BB962C8B-B14F-4D97-AF65-F5344CB8AC3E}">
        <p14:creationId xmlns:p14="http://schemas.microsoft.com/office/powerpoint/2010/main" val="1110857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to add</a:t>
            </a:r>
          </a:p>
        </p:txBody>
      </p:sp>
      <p:sp>
        <p:nvSpPr>
          <p:cNvPr id="4" name="Slide Number Placeholder 3"/>
          <p:cNvSpPr>
            <a:spLocks noGrp="1"/>
          </p:cNvSpPr>
          <p:nvPr>
            <p:ph type="sldNum" sz="quarter" idx="5"/>
          </p:nvPr>
        </p:nvSpPr>
        <p:spPr/>
        <p:txBody>
          <a:bodyPr/>
          <a:lstStyle/>
          <a:p>
            <a:fld id="{511936F9-C00C-D84D-AB08-223138E554E6}" type="slidenum">
              <a:rPr lang="en-US" smtClean="0"/>
              <a:t>14</a:t>
            </a:fld>
            <a:endParaRPr lang="en-US"/>
          </a:p>
        </p:txBody>
      </p:sp>
    </p:spTree>
    <p:extLst>
      <p:ext uri="{BB962C8B-B14F-4D97-AF65-F5344CB8AC3E}">
        <p14:creationId xmlns:p14="http://schemas.microsoft.com/office/powerpoint/2010/main" val="3316879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Strengthen </a:t>
            </a:r>
            <a:r>
              <a:rPr lang="en-US" dirty="0"/>
              <a:t>local data leadership</a:t>
            </a:r>
          </a:p>
          <a:p>
            <a:r>
              <a:rPr lang="en-US" b="1"/>
              <a:t>Enhance</a:t>
            </a:r>
            <a:r>
              <a:rPr lang="en-US"/>
              <a:t> </a:t>
            </a:r>
            <a:r>
              <a:rPr lang="en-US" dirty="0"/>
              <a:t>data-driven decision making</a:t>
            </a:r>
          </a:p>
          <a:p>
            <a:r>
              <a:rPr lang="en-US" b="1" dirty="0"/>
              <a:t>Expand </a:t>
            </a:r>
            <a:r>
              <a:rPr lang="en-US" dirty="0"/>
              <a:t>use of data dashboards and analytics</a:t>
            </a:r>
          </a:p>
          <a:p>
            <a:r>
              <a:rPr lang="en-US" b="1" dirty="0"/>
              <a:t>Focus</a:t>
            </a:r>
            <a:r>
              <a:rPr lang="en-US" dirty="0"/>
              <a:t> on data practices that improve outcomes for children and families</a:t>
            </a:r>
          </a:p>
          <a:p>
            <a:endParaRPr lang="en-US" dirty="0"/>
          </a:p>
        </p:txBody>
      </p:sp>
      <p:sp>
        <p:nvSpPr>
          <p:cNvPr id="4" name="Slide Number Placeholder 3"/>
          <p:cNvSpPr>
            <a:spLocks noGrp="1"/>
          </p:cNvSpPr>
          <p:nvPr>
            <p:ph type="sldNum" sz="quarter" idx="5"/>
          </p:nvPr>
        </p:nvSpPr>
        <p:spPr/>
        <p:txBody>
          <a:bodyPr/>
          <a:lstStyle/>
          <a:p>
            <a:fld id="{511936F9-C00C-D84D-AB08-223138E554E6}" type="slidenum">
              <a:rPr lang="en-US" smtClean="0"/>
              <a:t>15</a:t>
            </a:fld>
            <a:endParaRPr lang="en-US"/>
          </a:p>
        </p:txBody>
      </p:sp>
    </p:spTree>
    <p:extLst>
      <p:ext uri="{BB962C8B-B14F-4D97-AF65-F5344CB8AC3E}">
        <p14:creationId xmlns:p14="http://schemas.microsoft.com/office/powerpoint/2010/main" val="5657874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1"/>
      </p:bgRef>
    </p:bg>
    <p:spTree>
      <p:nvGrpSpPr>
        <p:cNvPr id="1" name=""/>
        <p:cNvGrpSpPr/>
        <p:nvPr/>
      </p:nvGrpSpPr>
      <p:grpSpPr>
        <a:xfrm>
          <a:off x="0" y="0"/>
          <a:ext cx="0" cy="0"/>
          <a:chOff x="0" y="0"/>
          <a:chExt cx="0" cy="0"/>
        </a:xfrm>
      </p:grpSpPr>
      <p:pic>
        <p:nvPicPr>
          <p:cNvPr id="7" name="Picture 6" descr="A close up of Oklahoma logo">
            <a:extLst>
              <a:ext uri="{FF2B5EF4-FFF2-40B4-BE49-F238E27FC236}">
                <a16:creationId xmlns:a16="http://schemas.microsoft.com/office/drawing/2014/main" id="{6E62C43A-E14D-3743-8E01-DD920738F73F}"/>
              </a:ext>
            </a:extLst>
          </p:cNvPr>
          <p:cNvPicPr>
            <a:picLocks noChangeAspect="1"/>
          </p:cNvPicPr>
          <p:nvPr userDrawn="1"/>
        </p:nvPicPr>
        <p:blipFill rotWithShape="1">
          <a:blip r:embed="rId2"/>
          <a:srcRect t="14013" r="15473"/>
          <a:stretch/>
        </p:blipFill>
        <p:spPr>
          <a:xfrm>
            <a:off x="5986465" y="-2"/>
            <a:ext cx="6205536" cy="6312797"/>
          </a:xfrm>
          <a:prstGeom prst="rect">
            <a:avLst/>
          </a:prstGeom>
        </p:spPr>
      </p:pic>
      <p:sp>
        <p:nvSpPr>
          <p:cNvPr id="11" name="Rectangle 10">
            <a:extLst>
              <a:ext uri="{FF2B5EF4-FFF2-40B4-BE49-F238E27FC236}">
                <a16:creationId xmlns:a16="http://schemas.microsoft.com/office/drawing/2014/main" id="{4A162024-1695-7847-9FB1-D6C45DE867B1}"/>
              </a:ext>
            </a:extLst>
          </p:cNvPr>
          <p:cNvSpPr/>
          <p:nvPr userDrawn="1"/>
        </p:nvSpPr>
        <p:spPr>
          <a:xfrm>
            <a:off x="-1" y="6090834"/>
            <a:ext cx="12192001" cy="767166"/>
          </a:xfrm>
          <a:prstGeom prst="rect">
            <a:avLst/>
          </a:prstGeom>
          <a:solidFill>
            <a:srgbClr val="46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8359EE-294F-5142-B179-A780F91CEAEC}"/>
              </a:ext>
            </a:extLst>
          </p:cNvPr>
          <p:cNvSpPr>
            <a:spLocks noGrp="1"/>
          </p:cNvSpPr>
          <p:nvPr>
            <p:ph type="ctrTitle"/>
          </p:nvPr>
        </p:nvSpPr>
        <p:spPr>
          <a:xfrm>
            <a:off x="371061" y="1122363"/>
            <a:ext cx="5615404" cy="2387600"/>
          </a:xfrm>
        </p:spPr>
        <p:txBody>
          <a:bodyPr anchor="b">
            <a:normAutofit/>
          </a:bodyPr>
          <a:lstStyle>
            <a:lvl1pPr algn="l">
              <a:defRPr sz="48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C1A0FF55-98F7-B84C-8122-C80CA3CB706D}"/>
              </a:ext>
            </a:extLst>
          </p:cNvPr>
          <p:cNvSpPr>
            <a:spLocks noGrp="1"/>
          </p:cNvSpPr>
          <p:nvPr>
            <p:ph type="subTitle" idx="1"/>
          </p:nvPr>
        </p:nvSpPr>
        <p:spPr>
          <a:xfrm>
            <a:off x="371061" y="3602038"/>
            <a:ext cx="5615404" cy="1030288"/>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Picture 4">
            <a:extLst>
              <a:ext uri="{FF2B5EF4-FFF2-40B4-BE49-F238E27FC236}">
                <a16:creationId xmlns:a16="http://schemas.microsoft.com/office/drawing/2014/main" id="{872A8B1C-546A-EC4F-B0A2-9EDA2D07361D}"/>
              </a:ext>
            </a:extLst>
          </p:cNvPr>
          <p:cNvPicPr>
            <a:picLocks noChangeAspect="1"/>
          </p:cNvPicPr>
          <p:nvPr userDrawn="1"/>
        </p:nvPicPr>
        <p:blipFill>
          <a:blip r:embed="rId3"/>
          <a:stretch>
            <a:fillRect/>
          </a:stretch>
        </p:blipFill>
        <p:spPr>
          <a:xfrm>
            <a:off x="200581" y="192465"/>
            <a:ext cx="3657600" cy="914400"/>
          </a:xfrm>
          <a:prstGeom prst="rect">
            <a:avLst/>
          </a:prstGeom>
        </p:spPr>
      </p:pic>
      <p:grpSp>
        <p:nvGrpSpPr>
          <p:cNvPr id="8" name="Group 7">
            <a:extLst>
              <a:ext uri="{FF2B5EF4-FFF2-40B4-BE49-F238E27FC236}">
                <a16:creationId xmlns:a16="http://schemas.microsoft.com/office/drawing/2014/main" id="{C4E74EF1-3756-1E44-9888-CF11A2A40ED7}"/>
              </a:ext>
            </a:extLst>
          </p:cNvPr>
          <p:cNvGrpSpPr/>
          <p:nvPr userDrawn="1"/>
        </p:nvGrpSpPr>
        <p:grpSpPr>
          <a:xfrm>
            <a:off x="432736" y="6315559"/>
            <a:ext cx="11326528" cy="307777"/>
            <a:chOff x="371061" y="6284563"/>
            <a:chExt cx="11326528" cy="307777"/>
          </a:xfrm>
        </p:grpSpPr>
        <p:sp>
          <p:nvSpPr>
            <p:cNvPr id="6" name="TextBox 5">
              <a:extLst>
                <a:ext uri="{FF2B5EF4-FFF2-40B4-BE49-F238E27FC236}">
                  <a16:creationId xmlns:a16="http://schemas.microsoft.com/office/drawing/2014/main" id="{C482D658-ED15-D745-8003-D84CBBFD1F30}"/>
                </a:ext>
              </a:extLst>
            </p:cNvPr>
            <p:cNvSpPr txBox="1"/>
            <p:nvPr userDrawn="1"/>
          </p:nvSpPr>
          <p:spPr>
            <a:xfrm>
              <a:off x="371061" y="6284563"/>
              <a:ext cx="5615404" cy="307777"/>
            </a:xfrm>
            <a:prstGeom prst="rect">
              <a:avLst/>
            </a:prstGeom>
            <a:noFill/>
          </p:spPr>
          <p:txBody>
            <a:bodyPr wrap="square" rtlCol="0">
              <a:spAutoFit/>
            </a:bodyPr>
            <a:lstStyle/>
            <a:p>
              <a:r>
                <a:rPr lang="en-US" sz="1400" b="1" dirty="0">
                  <a:solidFill>
                    <a:schemeClr val="bg1"/>
                  </a:solidFill>
                  <a:latin typeface="+mj-lt"/>
                </a:rPr>
                <a:t>OKLAHOMA STATE DEPARTMENT OF EDUCATION</a:t>
              </a:r>
            </a:p>
          </p:txBody>
        </p:sp>
        <p:sp>
          <p:nvSpPr>
            <p:cNvPr id="10" name="TextBox 9">
              <a:extLst>
                <a:ext uri="{FF2B5EF4-FFF2-40B4-BE49-F238E27FC236}">
                  <a16:creationId xmlns:a16="http://schemas.microsoft.com/office/drawing/2014/main" id="{5F72537E-52F6-3C42-9B19-2BE3CCEE6B93}"/>
                </a:ext>
              </a:extLst>
            </p:cNvPr>
            <p:cNvSpPr txBox="1"/>
            <p:nvPr userDrawn="1"/>
          </p:nvSpPr>
          <p:spPr>
            <a:xfrm>
              <a:off x="6082185" y="6284563"/>
              <a:ext cx="5615404" cy="307777"/>
            </a:xfrm>
            <a:prstGeom prst="rect">
              <a:avLst/>
            </a:prstGeom>
            <a:noFill/>
          </p:spPr>
          <p:txBody>
            <a:bodyPr wrap="square" rtlCol="0">
              <a:spAutoFit/>
            </a:bodyPr>
            <a:lstStyle/>
            <a:p>
              <a:pPr algn="r"/>
              <a:r>
                <a:rPr lang="en-US" sz="1400" b="1" dirty="0">
                  <a:solidFill>
                    <a:schemeClr val="bg1"/>
                  </a:solidFill>
                  <a:latin typeface="+mj-lt"/>
                </a:rPr>
                <a:t>OKLAHOMA STATE DEPARTMENT OF HEALTH</a:t>
              </a:r>
            </a:p>
          </p:txBody>
        </p:sp>
      </p:grpSp>
    </p:spTree>
    <p:extLst>
      <p:ext uri="{BB962C8B-B14F-4D97-AF65-F5344CB8AC3E}">
        <p14:creationId xmlns:p14="http://schemas.microsoft.com/office/powerpoint/2010/main" val="309203957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AE73-E9A5-6144-8995-5F50699A2C38}"/>
              </a:ext>
            </a:extLst>
          </p:cNvPr>
          <p:cNvSpPr>
            <a:spLocks noGrp="1"/>
          </p:cNvSpPr>
          <p:nvPr>
            <p:ph type="title"/>
          </p:nvPr>
        </p:nvSpPr>
        <p:spPr>
          <a:xfrm>
            <a:off x="294199" y="365125"/>
            <a:ext cx="11603603"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1F1C73F-2FB0-A047-9EC7-4381D77F696E}"/>
              </a:ext>
            </a:extLst>
          </p:cNvPr>
          <p:cNvSpPr>
            <a:spLocks noGrp="1"/>
          </p:cNvSpPr>
          <p:nvPr>
            <p:ph idx="1"/>
          </p:nvPr>
        </p:nvSpPr>
        <p:spPr>
          <a:xfrm>
            <a:off x="294199" y="1825625"/>
            <a:ext cx="11603603" cy="4351338"/>
          </a:xfrm>
        </p:spPr>
        <p:txBody>
          <a:bodyPr/>
          <a:lstStyle>
            <a:lvl1pPr>
              <a:lnSpc>
                <a:spcPct val="100000"/>
              </a:lnSpc>
              <a:spcBef>
                <a:spcPts val="1200"/>
              </a:spcBef>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474ACF32-9165-4B72-B309-AD8AA47D10A7}"/>
              </a:ext>
            </a:extLst>
          </p:cNvPr>
          <p:cNvSpPr>
            <a:spLocks noGrp="1"/>
          </p:cNvSpPr>
          <p:nvPr>
            <p:ph type="ftr" sz="quarter" idx="11"/>
          </p:nvPr>
        </p:nvSpPr>
        <p:spPr>
          <a:xfrm>
            <a:off x="513829" y="6363318"/>
            <a:ext cx="5966098" cy="365125"/>
          </a:xfrm>
        </p:spPr>
        <p:txBody>
          <a:bodyPr/>
          <a:lstStyle/>
          <a:p>
            <a:r>
              <a:rPr lang="en-US"/>
              <a:t>ICC Presentation on Data June 2026</a:t>
            </a:r>
            <a:endParaRPr lang="en-US" dirty="0"/>
          </a:p>
        </p:txBody>
      </p:sp>
      <p:sp>
        <p:nvSpPr>
          <p:cNvPr id="11" name="Slide Number Placeholder 5">
            <a:extLst>
              <a:ext uri="{FF2B5EF4-FFF2-40B4-BE49-F238E27FC236}">
                <a16:creationId xmlns:a16="http://schemas.microsoft.com/office/drawing/2014/main" id="{EAB5E8BA-76CD-4F0F-96BA-FFCD273BFC6C}"/>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cxnSp>
        <p:nvCxnSpPr>
          <p:cNvPr id="13" name="Straight Connector 12">
            <a:extLst>
              <a:ext uri="{FF2B5EF4-FFF2-40B4-BE49-F238E27FC236}">
                <a16:creationId xmlns:a16="http://schemas.microsoft.com/office/drawing/2014/main" id="{3A72ED25-FE48-43E6-BA16-3FF915DD87B4}"/>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D309532-32E9-8947-ADF3-1440B635E539}"/>
              </a:ext>
            </a:extLst>
          </p:cNvPr>
          <p:cNvPicPr>
            <a:picLocks noChangeAspect="1"/>
          </p:cNvPicPr>
          <p:nvPr userDrawn="1"/>
        </p:nvPicPr>
        <p:blipFill>
          <a:blip r:embed="rId2"/>
          <a:stretch>
            <a:fillRect/>
          </a:stretch>
        </p:blipFill>
        <p:spPr>
          <a:xfrm>
            <a:off x="10081646" y="6252494"/>
            <a:ext cx="1975136" cy="493784"/>
          </a:xfrm>
          <a:prstGeom prst="rect">
            <a:avLst/>
          </a:prstGeom>
        </p:spPr>
      </p:pic>
    </p:spTree>
    <p:extLst>
      <p:ext uri="{BB962C8B-B14F-4D97-AF65-F5344CB8AC3E}">
        <p14:creationId xmlns:p14="http://schemas.microsoft.com/office/powerpoint/2010/main" val="3659976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Oklahoma Logo">
            <a:extLst>
              <a:ext uri="{FF2B5EF4-FFF2-40B4-BE49-F238E27FC236}">
                <a16:creationId xmlns:a16="http://schemas.microsoft.com/office/drawing/2014/main" id="{CEA05FFF-2F84-014B-8BE0-C236ECFB6692}"/>
              </a:ext>
            </a:extLst>
          </p:cNvPr>
          <p:cNvPicPr>
            <a:picLocks noChangeAspect="1"/>
          </p:cNvPicPr>
          <p:nvPr userDrawn="1"/>
        </p:nvPicPr>
        <p:blipFill rotWithShape="1">
          <a:blip r:embed="rId2"/>
          <a:srcRect l="580" t="386" r="-1" b="33489"/>
          <a:stretch/>
        </p:blipFill>
        <p:spPr>
          <a:xfrm>
            <a:off x="0" y="0"/>
            <a:ext cx="12192000" cy="4566051"/>
          </a:xfrm>
          <a:prstGeom prst="rect">
            <a:avLst/>
          </a:prstGeom>
        </p:spPr>
      </p:pic>
      <p:sp>
        <p:nvSpPr>
          <p:cNvPr id="2" name="Title 1">
            <a:extLst>
              <a:ext uri="{FF2B5EF4-FFF2-40B4-BE49-F238E27FC236}">
                <a16:creationId xmlns:a16="http://schemas.microsoft.com/office/drawing/2014/main" id="{5E126BDF-470C-BA49-87CB-7C8359D2AB24}"/>
              </a:ext>
            </a:extLst>
          </p:cNvPr>
          <p:cNvSpPr>
            <a:spLocks noGrp="1"/>
          </p:cNvSpPr>
          <p:nvPr>
            <p:ph type="title"/>
          </p:nvPr>
        </p:nvSpPr>
        <p:spPr>
          <a:xfrm>
            <a:off x="367667" y="1709738"/>
            <a:ext cx="5478566" cy="2739495"/>
          </a:xfrm>
        </p:spPr>
        <p:txBody>
          <a:bodyPr anchor="b">
            <a:normAutofit/>
          </a:bodyPr>
          <a:lstStyle>
            <a:lvl1pPr>
              <a:defRPr sz="48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E2C327D-A6C4-CE4D-A980-1C1A927AA779}"/>
              </a:ext>
            </a:extLst>
          </p:cNvPr>
          <p:cNvSpPr>
            <a:spLocks noGrp="1"/>
          </p:cNvSpPr>
          <p:nvPr>
            <p:ph type="body" idx="1"/>
          </p:nvPr>
        </p:nvSpPr>
        <p:spPr>
          <a:xfrm>
            <a:off x="367667" y="4677833"/>
            <a:ext cx="11456666" cy="1411817"/>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F0B694CC-F55E-DB4E-AA6B-2DD94C0EE8A8}"/>
              </a:ext>
            </a:extLst>
          </p:cNvPr>
          <p:cNvSpPr>
            <a:spLocks noGrp="1"/>
          </p:cNvSpPr>
          <p:nvPr>
            <p:ph type="ftr" sz="quarter" idx="11"/>
          </p:nvPr>
        </p:nvSpPr>
        <p:spPr>
          <a:xfrm>
            <a:off x="513829" y="6363318"/>
            <a:ext cx="5966098" cy="365125"/>
          </a:xfrm>
        </p:spPr>
        <p:txBody>
          <a:bodyPr/>
          <a:lstStyle/>
          <a:p>
            <a:r>
              <a:rPr lang="en-US"/>
              <a:t>ICC Presentation on Data June 2026</a:t>
            </a:r>
            <a:endParaRPr lang="en-US" dirty="0"/>
          </a:p>
        </p:txBody>
      </p:sp>
      <p:sp>
        <p:nvSpPr>
          <p:cNvPr id="6" name="Slide Number Placeholder 5">
            <a:extLst>
              <a:ext uri="{FF2B5EF4-FFF2-40B4-BE49-F238E27FC236}">
                <a16:creationId xmlns:a16="http://schemas.microsoft.com/office/drawing/2014/main" id="{50C9E302-7B52-EF4E-9107-29877E732AC4}"/>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cxnSp>
        <p:nvCxnSpPr>
          <p:cNvPr id="8" name="Straight Connector 7">
            <a:extLst>
              <a:ext uri="{FF2B5EF4-FFF2-40B4-BE49-F238E27FC236}">
                <a16:creationId xmlns:a16="http://schemas.microsoft.com/office/drawing/2014/main" id="{C0BB45A8-54DE-6949-83FD-DFC1AB478E08}"/>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4A46090-0931-D444-B403-26004F648AA8}"/>
              </a:ext>
            </a:extLst>
          </p:cNvPr>
          <p:cNvPicPr>
            <a:picLocks noChangeAspect="1"/>
          </p:cNvPicPr>
          <p:nvPr userDrawn="1"/>
        </p:nvPicPr>
        <p:blipFill>
          <a:blip r:embed="rId3"/>
          <a:stretch>
            <a:fillRect/>
          </a:stretch>
        </p:blipFill>
        <p:spPr>
          <a:xfrm>
            <a:off x="10081646" y="6252494"/>
            <a:ext cx="1975136" cy="493784"/>
          </a:xfrm>
          <a:prstGeom prst="rect">
            <a:avLst/>
          </a:prstGeom>
        </p:spPr>
      </p:pic>
    </p:spTree>
    <p:extLst>
      <p:ext uri="{BB962C8B-B14F-4D97-AF65-F5344CB8AC3E}">
        <p14:creationId xmlns:p14="http://schemas.microsoft.com/office/powerpoint/2010/main" val="1533502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DBF6-B3C0-4448-B3B0-4AED9AE27A08}"/>
              </a:ext>
            </a:extLst>
          </p:cNvPr>
          <p:cNvSpPr>
            <a:spLocks noGrp="1"/>
          </p:cNvSpPr>
          <p:nvPr>
            <p:ph type="title"/>
          </p:nvPr>
        </p:nvSpPr>
        <p:spPr>
          <a:xfrm>
            <a:off x="294199" y="365125"/>
            <a:ext cx="11526741"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42A71B8-5394-8D46-9268-DB3868854A00}"/>
              </a:ext>
            </a:extLst>
          </p:cNvPr>
          <p:cNvSpPr>
            <a:spLocks noGrp="1"/>
          </p:cNvSpPr>
          <p:nvPr>
            <p:ph sz="half" idx="1"/>
          </p:nvPr>
        </p:nvSpPr>
        <p:spPr>
          <a:xfrm>
            <a:off x="294199" y="1825625"/>
            <a:ext cx="5648739"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48440E6-D004-684C-863D-9F5E002A39E1}"/>
              </a:ext>
            </a:extLst>
          </p:cNvPr>
          <p:cNvSpPr>
            <a:spLocks noGrp="1"/>
          </p:cNvSpPr>
          <p:nvPr>
            <p:ph sz="half" idx="2"/>
          </p:nvPr>
        </p:nvSpPr>
        <p:spPr>
          <a:xfrm>
            <a:off x="6172202" y="1825625"/>
            <a:ext cx="5648739"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a:extLst>
              <a:ext uri="{FF2B5EF4-FFF2-40B4-BE49-F238E27FC236}">
                <a16:creationId xmlns:a16="http://schemas.microsoft.com/office/drawing/2014/main" id="{91CC62E5-43FF-4869-81F5-A3EEE1FC4B96}"/>
              </a:ext>
            </a:extLst>
          </p:cNvPr>
          <p:cNvSpPr>
            <a:spLocks noGrp="1"/>
          </p:cNvSpPr>
          <p:nvPr>
            <p:ph type="ftr" sz="quarter" idx="11"/>
          </p:nvPr>
        </p:nvSpPr>
        <p:spPr>
          <a:xfrm>
            <a:off x="513829" y="6363318"/>
            <a:ext cx="5966098" cy="365125"/>
          </a:xfrm>
        </p:spPr>
        <p:txBody>
          <a:bodyPr/>
          <a:lstStyle/>
          <a:p>
            <a:r>
              <a:rPr lang="en-US"/>
              <a:t>ICC Presentation on Data June 2026</a:t>
            </a:r>
            <a:endParaRPr lang="en-US" dirty="0"/>
          </a:p>
        </p:txBody>
      </p:sp>
      <p:sp>
        <p:nvSpPr>
          <p:cNvPr id="12" name="Slide Number Placeholder 5">
            <a:extLst>
              <a:ext uri="{FF2B5EF4-FFF2-40B4-BE49-F238E27FC236}">
                <a16:creationId xmlns:a16="http://schemas.microsoft.com/office/drawing/2014/main" id="{70221BA5-BC7B-47AF-B0E5-B079C94BEA25}"/>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cxnSp>
        <p:nvCxnSpPr>
          <p:cNvPr id="14" name="Straight Connector 13">
            <a:extLst>
              <a:ext uri="{FF2B5EF4-FFF2-40B4-BE49-F238E27FC236}">
                <a16:creationId xmlns:a16="http://schemas.microsoft.com/office/drawing/2014/main" id="{A70DBB6B-C13B-465A-91CC-ED4D153A4BFF}"/>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2F2C022-EE42-5F4E-94EC-A33D219A9F8C}"/>
              </a:ext>
            </a:extLst>
          </p:cNvPr>
          <p:cNvPicPr>
            <a:picLocks noChangeAspect="1"/>
          </p:cNvPicPr>
          <p:nvPr userDrawn="1"/>
        </p:nvPicPr>
        <p:blipFill>
          <a:blip r:embed="rId2"/>
          <a:stretch>
            <a:fillRect/>
          </a:stretch>
        </p:blipFill>
        <p:spPr>
          <a:xfrm>
            <a:off x="10081646" y="6252494"/>
            <a:ext cx="1975136" cy="493784"/>
          </a:xfrm>
          <a:prstGeom prst="rect">
            <a:avLst/>
          </a:prstGeom>
        </p:spPr>
      </p:pic>
    </p:spTree>
    <p:extLst>
      <p:ext uri="{BB962C8B-B14F-4D97-AF65-F5344CB8AC3E}">
        <p14:creationId xmlns:p14="http://schemas.microsoft.com/office/powerpoint/2010/main" val="850289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9697-1940-6442-9D76-0F21BB6966CB}"/>
              </a:ext>
            </a:extLst>
          </p:cNvPr>
          <p:cNvSpPr>
            <a:spLocks noGrp="1"/>
          </p:cNvSpPr>
          <p:nvPr>
            <p:ph type="title"/>
          </p:nvPr>
        </p:nvSpPr>
        <p:spPr>
          <a:xfrm>
            <a:off x="294199" y="365125"/>
            <a:ext cx="11526742"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4321A28-5F0C-8241-A6C2-115CC37EDF3A}"/>
              </a:ext>
            </a:extLst>
          </p:cNvPr>
          <p:cNvSpPr>
            <a:spLocks noGrp="1"/>
          </p:cNvSpPr>
          <p:nvPr>
            <p:ph type="body" idx="1"/>
          </p:nvPr>
        </p:nvSpPr>
        <p:spPr>
          <a:xfrm>
            <a:off x="294200" y="1703465"/>
            <a:ext cx="56487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6A645B84-0291-5246-9B48-FBDDD0AAE87D}"/>
              </a:ext>
            </a:extLst>
          </p:cNvPr>
          <p:cNvSpPr>
            <a:spLocks noGrp="1"/>
          </p:cNvSpPr>
          <p:nvPr>
            <p:ph type="body" sz="quarter" idx="3"/>
          </p:nvPr>
        </p:nvSpPr>
        <p:spPr>
          <a:xfrm>
            <a:off x="6172202" y="1703465"/>
            <a:ext cx="564873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Footer Placeholder 4">
            <a:extLst>
              <a:ext uri="{FF2B5EF4-FFF2-40B4-BE49-F238E27FC236}">
                <a16:creationId xmlns:a16="http://schemas.microsoft.com/office/drawing/2014/main" id="{0A5A0CBC-B355-4D7F-A07D-585200416168}"/>
              </a:ext>
            </a:extLst>
          </p:cNvPr>
          <p:cNvSpPr>
            <a:spLocks noGrp="1"/>
          </p:cNvSpPr>
          <p:nvPr>
            <p:ph type="ftr" sz="quarter" idx="11"/>
          </p:nvPr>
        </p:nvSpPr>
        <p:spPr>
          <a:xfrm>
            <a:off x="513829" y="6363318"/>
            <a:ext cx="5966098" cy="365125"/>
          </a:xfrm>
        </p:spPr>
        <p:txBody>
          <a:bodyPr/>
          <a:lstStyle/>
          <a:p>
            <a:r>
              <a:rPr lang="en-US"/>
              <a:t>ICC Presentation on Data June 2026</a:t>
            </a:r>
            <a:endParaRPr lang="en-US" dirty="0"/>
          </a:p>
        </p:txBody>
      </p:sp>
      <p:sp>
        <p:nvSpPr>
          <p:cNvPr id="14" name="Slide Number Placeholder 5">
            <a:extLst>
              <a:ext uri="{FF2B5EF4-FFF2-40B4-BE49-F238E27FC236}">
                <a16:creationId xmlns:a16="http://schemas.microsoft.com/office/drawing/2014/main" id="{E64CA248-2EA2-41C9-8849-DE36B4060B0E}"/>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cxnSp>
        <p:nvCxnSpPr>
          <p:cNvPr id="16" name="Straight Connector 15">
            <a:extLst>
              <a:ext uri="{FF2B5EF4-FFF2-40B4-BE49-F238E27FC236}">
                <a16:creationId xmlns:a16="http://schemas.microsoft.com/office/drawing/2014/main" id="{B732DEEC-78F4-4E06-85F2-4B693D8A84FA}"/>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8A0D76EF-4B4A-4E21-ABCC-93E0076A3B0F}"/>
              </a:ext>
            </a:extLst>
          </p:cNvPr>
          <p:cNvSpPr>
            <a:spLocks noGrp="1"/>
          </p:cNvSpPr>
          <p:nvPr>
            <p:ph sz="half" idx="13"/>
          </p:nvPr>
        </p:nvSpPr>
        <p:spPr>
          <a:xfrm>
            <a:off x="294199" y="2527377"/>
            <a:ext cx="5648739" cy="36495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3">
            <a:extLst>
              <a:ext uri="{FF2B5EF4-FFF2-40B4-BE49-F238E27FC236}">
                <a16:creationId xmlns:a16="http://schemas.microsoft.com/office/drawing/2014/main" id="{BF99EAC2-23F7-42BC-8347-879256553DA2}"/>
              </a:ext>
            </a:extLst>
          </p:cNvPr>
          <p:cNvSpPr>
            <a:spLocks noGrp="1"/>
          </p:cNvSpPr>
          <p:nvPr>
            <p:ph sz="half" idx="2"/>
          </p:nvPr>
        </p:nvSpPr>
        <p:spPr>
          <a:xfrm>
            <a:off x="6172202" y="2527377"/>
            <a:ext cx="5648739" cy="36495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a:extLst>
              <a:ext uri="{FF2B5EF4-FFF2-40B4-BE49-F238E27FC236}">
                <a16:creationId xmlns:a16="http://schemas.microsoft.com/office/drawing/2014/main" id="{32305F40-D8D3-7C47-AD2B-A391975BDDD8}"/>
              </a:ext>
            </a:extLst>
          </p:cNvPr>
          <p:cNvPicPr>
            <a:picLocks noChangeAspect="1"/>
          </p:cNvPicPr>
          <p:nvPr userDrawn="1"/>
        </p:nvPicPr>
        <p:blipFill>
          <a:blip r:embed="rId2"/>
          <a:stretch>
            <a:fillRect/>
          </a:stretch>
        </p:blipFill>
        <p:spPr>
          <a:xfrm>
            <a:off x="10081646" y="6252494"/>
            <a:ext cx="1975136" cy="493784"/>
          </a:xfrm>
          <a:prstGeom prst="rect">
            <a:avLst/>
          </a:prstGeom>
        </p:spPr>
      </p:pic>
    </p:spTree>
    <p:extLst>
      <p:ext uri="{BB962C8B-B14F-4D97-AF65-F5344CB8AC3E}">
        <p14:creationId xmlns:p14="http://schemas.microsoft.com/office/powerpoint/2010/main" val="470616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BCC9C-B94E-B94A-8771-767CE87AF99C}"/>
              </a:ext>
            </a:extLst>
          </p:cNvPr>
          <p:cNvSpPr>
            <a:spLocks noGrp="1"/>
          </p:cNvSpPr>
          <p:nvPr>
            <p:ph type="title"/>
          </p:nvPr>
        </p:nvSpPr>
        <p:spPr>
          <a:xfrm>
            <a:off x="294198" y="365125"/>
            <a:ext cx="11570700" cy="1325563"/>
          </a:xfrm>
        </p:spPr>
        <p:txBody>
          <a:bodyPr/>
          <a:lstStyle/>
          <a:p>
            <a:r>
              <a:rPr lang="en-US" dirty="0"/>
              <a:t>Click to edit Master title style</a:t>
            </a:r>
          </a:p>
        </p:txBody>
      </p:sp>
      <p:sp>
        <p:nvSpPr>
          <p:cNvPr id="9" name="Footer Placeholder 4">
            <a:extLst>
              <a:ext uri="{FF2B5EF4-FFF2-40B4-BE49-F238E27FC236}">
                <a16:creationId xmlns:a16="http://schemas.microsoft.com/office/drawing/2014/main" id="{D15CA6CD-B9CA-429B-B07F-2541A46611C7}"/>
              </a:ext>
            </a:extLst>
          </p:cNvPr>
          <p:cNvSpPr>
            <a:spLocks noGrp="1"/>
          </p:cNvSpPr>
          <p:nvPr>
            <p:ph type="ftr" sz="quarter" idx="11"/>
          </p:nvPr>
        </p:nvSpPr>
        <p:spPr>
          <a:xfrm>
            <a:off x="513829" y="6363318"/>
            <a:ext cx="5966098" cy="365125"/>
          </a:xfrm>
        </p:spPr>
        <p:txBody>
          <a:bodyPr/>
          <a:lstStyle/>
          <a:p>
            <a:r>
              <a:rPr lang="en-US"/>
              <a:t>ICC Presentation on Data June 2026</a:t>
            </a:r>
            <a:endParaRPr lang="en-US" dirty="0"/>
          </a:p>
        </p:txBody>
      </p:sp>
      <p:sp>
        <p:nvSpPr>
          <p:cNvPr id="10" name="Slide Number Placeholder 5">
            <a:extLst>
              <a:ext uri="{FF2B5EF4-FFF2-40B4-BE49-F238E27FC236}">
                <a16:creationId xmlns:a16="http://schemas.microsoft.com/office/drawing/2014/main" id="{CBE7D3E4-4F5B-4762-8237-ABFCA6BFEC7B}"/>
              </a:ext>
            </a:extLst>
          </p:cNvPr>
          <p:cNvSpPr>
            <a:spLocks noGrp="1"/>
          </p:cNvSpPr>
          <p:nvPr>
            <p:ph type="sldNum" sz="quarter" idx="12"/>
          </p:nvPr>
        </p:nvSpPr>
        <p:spPr>
          <a:xfrm>
            <a:off x="0" y="6363318"/>
            <a:ext cx="516468" cy="365125"/>
          </a:xfrm>
        </p:spPr>
        <p:txBody>
          <a:bodyPr/>
          <a:lstStyle>
            <a:lvl1pPr algn="r">
              <a:defRPr/>
            </a:lvl1pPr>
          </a:lstStyle>
          <a:p>
            <a:fld id="{D5CA4161-6EC3-4748-B7F3-82EA64CE3DD4}" type="slidenum">
              <a:rPr lang="en-US" smtClean="0"/>
              <a:pPr/>
              <a:t>‹#›</a:t>
            </a:fld>
            <a:endParaRPr lang="en-US" dirty="0"/>
          </a:p>
        </p:txBody>
      </p:sp>
      <p:cxnSp>
        <p:nvCxnSpPr>
          <p:cNvPr id="12" name="Straight Connector 11">
            <a:extLst>
              <a:ext uri="{FF2B5EF4-FFF2-40B4-BE49-F238E27FC236}">
                <a16:creationId xmlns:a16="http://schemas.microsoft.com/office/drawing/2014/main" id="{A2ACC9EA-191F-467A-BFF3-3AC0F1985D1C}"/>
              </a:ext>
              <a:ext uri="{C183D7F6-B498-43B3-948B-1728B52AA6E4}">
                <adec:decorative xmlns:adec="http://schemas.microsoft.com/office/drawing/2017/decorative" val="1"/>
              </a:ext>
            </a:extLst>
          </p:cNvPr>
          <p:cNvCxnSpPr/>
          <p:nvPr userDrawn="1"/>
        </p:nvCxnSpPr>
        <p:spPr>
          <a:xfrm>
            <a:off x="513829"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0381D3AB-92C2-C741-B6CC-4CA75DFA2959}"/>
              </a:ext>
            </a:extLst>
          </p:cNvPr>
          <p:cNvPicPr>
            <a:picLocks noChangeAspect="1"/>
          </p:cNvPicPr>
          <p:nvPr userDrawn="1"/>
        </p:nvPicPr>
        <p:blipFill>
          <a:blip r:embed="rId2"/>
          <a:stretch>
            <a:fillRect/>
          </a:stretch>
        </p:blipFill>
        <p:spPr>
          <a:xfrm>
            <a:off x="10081646" y="6252494"/>
            <a:ext cx="1975136" cy="493784"/>
          </a:xfrm>
          <a:prstGeom prst="rect">
            <a:avLst/>
          </a:prstGeom>
        </p:spPr>
      </p:pic>
    </p:spTree>
    <p:extLst>
      <p:ext uri="{BB962C8B-B14F-4D97-AF65-F5344CB8AC3E}">
        <p14:creationId xmlns:p14="http://schemas.microsoft.com/office/powerpoint/2010/main" val="29192051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DC2813-3CD3-5449-A15E-A10B42378763}"/>
              </a:ext>
            </a:extLst>
          </p:cNvPr>
          <p:cNvSpPr>
            <a:spLocks noGrp="1"/>
          </p:cNvSpPr>
          <p:nvPr>
            <p:ph type="title"/>
          </p:nvPr>
        </p:nvSpPr>
        <p:spPr>
          <a:xfrm>
            <a:off x="371061" y="365125"/>
            <a:ext cx="10982739"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6C0279-A432-554A-B4BA-32BB7BF5EC41}"/>
              </a:ext>
            </a:extLst>
          </p:cNvPr>
          <p:cNvSpPr>
            <a:spLocks noGrp="1"/>
          </p:cNvSpPr>
          <p:nvPr>
            <p:ph type="body" idx="1"/>
          </p:nvPr>
        </p:nvSpPr>
        <p:spPr>
          <a:xfrm>
            <a:off x="371061" y="1825625"/>
            <a:ext cx="10982739"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0E8A69AA-344F-0A44-ADCB-6C46AF2BC557}"/>
              </a:ext>
            </a:extLst>
          </p:cNvPr>
          <p:cNvSpPr>
            <a:spLocks noGrp="1"/>
          </p:cNvSpPr>
          <p:nvPr>
            <p:ph type="ftr" sz="quarter" idx="3"/>
          </p:nvPr>
        </p:nvSpPr>
        <p:spPr>
          <a:xfrm>
            <a:off x="750896" y="6356350"/>
            <a:ext cx="5966098" cy="365125"/>
          </a:xfrm>
          <a:prstGeom prst="rect">
            <a:avLst/>
          </a:prstGeom>
        </p:spPr>
        <p:txBody>
          <a:bodyPr vert="horz" lIns="91440" tIns="45720" rIns="91440" bIns="45720" rtlCol="0" anchor="ctr"/>
          <a:lstStyle>
            <a:lvl1pPr algn="l">
              <a:defRPr sz="1200">
                <a:solidFill>
                  <a:schemeClr val="accent6"/>
                </a:solidFill>
              </a:defRPr>
            </a:lvl1pPr>
          </a:lstStyle>
          <a:p>
            <a:r>
              <a:rPr lang="en-US"/>
              <a:t>ICC Presentation on Data June 2026</a:t>
            </a:r>
            <a:endParaRPr lang="en-US" dirty="0"/>
          </a:p>
        </p:txBody>
      </p:sp>
      <p:sp>
        <p:nvSpPr>
          <p:cNvPr id="6" name="Slide Number Placeholder 5">
            <a:extLst>
              <a:ext uri="{FF2B5EF4-FFF2-40B4-BE49-F238E27FC236}">
                <a16:creationId xmlns:a16="http://schemas.microsoft.com/office/drawing/2014/main" id="{6CEFAAAC-834A-4843-BEE0-B1F96C2B5210}"/>
              </a:ext>
            </a:extLst>
          </p:cNvPr>
          <p:cNvSpPr>
            <a:spLocks noGrp="1"/>
          </p:cNvSpPr>
          <p:nvPr>
            <p:ph type="sldNum" sz="quarter" idx="4"/>
          </p:nvPr>
        </p:nvSpPr>
        <p:spPr>
          <a:xfrm>
            <a:off x="129309" y="6356350"/>
            <a:ext cx="621587" cy="365125"/>
          </a:xfrm>
          <a:prstGeom prst="rect">
            <a:avLst/>
          </a:prstGeom>
        </p:spPr>
        <p:txBody>
          <a:bodyPr vert="horz" lIns="91440" tIns="45720" rIns="91440" bIns="45720" rtlCol="0" anchor="ctr"/>
          <a:lstStyle>
            <a:lvl1pPr algn="l">
              <a:defRPr sz="1200">
                <a:solidFill>
                  <a:schemeClr val="accent6"/>
                </a:solidFill>
              </a:defRPr>
            </a:lvl1pPr>
          </a:lstStyle>
          <a:p>
            <a:pPr algn="r"/>
            <a:fld id="{D5CA4161-6EC3-4748-B7F3-82EA64CE3DD4}" type="slidenum">
              <a:rPr lang="en-US" smtClean="0"/>
              <a:pPr algn="r"/>
              <a:t>‹#›</a:t>
            </a:fld>
            <a:endParaRPr lang="en-US" dirty="0"/>
          </a:p>
        </p:txBody>
      </p:sp>
    </p:spTree>
    <p:extLst>
      <p:ext uri="{BB962C8B-B14F-4D97-AF65-F5344CB8AC3E}">
        <p14:creationId xmlns:p14="http://schemas.microsoft.com/office/powerpoint/2010/main" val="2037723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32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640797B4-4414-534A-A4A6-659B35516D4F}"/>
              </a:ext>
            </a:extLst>
          </p:cNvPr>
          <p:cNvSpPr>
            <a:spLocks noGrp="1"/>
          </p:cNvSpPr>
          <p:nvPr>
            <p:ph type="ctrTitle"/>
          </p:nvPr>
        </p:nvSpPr>
        <p:spPr/>
        <p:txBody>
          <a:bodyPr/>
          <a:lstStyle/>
          <a:p>
            <a:r>
              <a:rPr lang="en-US" dirty="0"/>
              <a:t>Building a Culture of Data Quality</a:t>
            </a:r>
          </a:p>
        </p:txBody>
      </p:sp>
      <p:sp>
        <p:nvSpPr>
          <p:cNvPr id="17" name="Subtitle 16">
            <a:extLst>
              <a:ext uri="{FF2B5EF4-FFF2-40B4-BE49-F238E27FC236}">
                <a16:creationId xmlns:a16="http://schemas.microsoft.com/office/drawing/2014/main" id="{9A7AD821-C802-3048-AE06-8443FBE67764}"/>
              </a:ext>
            </a:extLst>
          </p:cNvPr>
          <p:cNvSpPr>
            <a:spLocks noGrp="1"/>
          </p:cNvSpPr>
          <p:nvPr>
            <p:ph type="subTitle" idx="1"/>
          </p:nvPr>
        </p:nvSpPr>
        <p:spPr/>
        <p:txBody>
          <a:bodyPr>
            <a:normAutofit lnSpcReduction="10000"/>
          </a:bodyPr>
          <a:lstStyle/>
          <a:p>
            <a:r>
              <a:rPr lang="en-US" dirty="0"/>
              <a:t>How Oklahoma Program Managers Strengthen Data Management and Program Performance</a:t>
            </a:r>
          </a:p>
        </p:txBody>
      </p:sp>
    </p:spTree>
    <p:extLst>
      <p:ext uri="{BB962C8B-B14F-4D97-AF65-F5344CB8AC3E}">
        <p14:creationId xmlns:p14="http://schemas.microsoft.com/office/powerpoint/2010/main" val="180728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DDF8-21E0-AC4C-B192-EC4B92EB6210}"/>
              </a:ext>
            </a:extLst>
          </p:cNvPr>
          <p:cNvSpPr>
            <a:spLocks noGrp="1"/>
          </p:cNvSpPr>
          <p:nvPr>
            <p:ph type="title"/>
          </p:nvPr>
        </p:nvSpPr>
        <p:spPr/>
        <p:txBody>
          <a:bodyPr/>
          <a:lstStyle/>
          <a:p>
            <a:r>
              <a:rPr lang="en-US" dirty="0"/>
              <a:t>Why We Needed Change</a:t>
            </a:r>
          </a:p>
        </p:txBody>
      </p:sp>
      <p:sp>
        <p:nvSpPr>
          <p:cNvPr id="3" name="Text Placeholder 2">
            <a:extLst>
              <a:ext uri="{FF2B5EF4-FFF2-40B4-BE49-F238E27FC236}">
                <a16:creationId xmlns:a16="http://schemas.microsoft.com/office/drawing/2014/main" id="{128C818F-8776-1840-A8C9-F6EBB0D7311A}"/>
              </a:ext>
            </a:extLst>
          </p:cNvPr>
          <p:cNvSpPr>
            <a:spLocks noGrp="1"/>
          </p:cNvSpPr>
          <p:nvPr>
            <p:ph type="body" idx="1"/>
          </p:nvPr>
        </p:nvSpPr>
        <p:spPr/>
        <p:txBody>
          <a:bodyPr vert="horz" lIns="91440" tIns="45720" rIns="91440" bIns="45720" rtlCol="0" anchor="t">
            <a:normAutofit/>
          </a:bodyPr>
          <a:lstStyle/>
          <a:p>
            <a:endParaRPr lang="en-US" dirty="0"/>
          </a:p>
        </p:txBody>
      </p:sp>
      <p:sp>
        <p:nvSpPr>
          <p:cNvPr id="4" name="Footer Placeholder 3">
            <a:extLst>
              <a:ext uri="{FF2B5EF4-FFF2-40B4-BE49-F238E27FC236}">
                <a16:creationId xmlns:a16="http://schemas.microsoft.com/office/drawing/2014/main" id="{1CC87788-702C-E14B-81CB-1D3DA606BAA9}"/>
              </a:ext>
            </a:extLst>
          </p:cNvPr>
          <p:cNvSpPr>
            <a:spLocks noGrp="1"/>
          </p:cNvSpPr>
          <p:nvPr>
            <p:ph type="ftr" sz="quarter" idx="11"/>
          </p:nvPr>
        </p:nvSpPr>
        <p:spPr/>
        <p:txBody>
          <a:bodyPr/>
          <a:lstStyle/>
          <a:p>
            <a:r>
              <a:rPr lang="en-US"/>
              <a:t>ICC Presentation on Data June 2026</a:t>
            </a:r>
            <a:endParaRPr lang="en-US" dirty="0"/>
          </a:p>
        </p:txBody>
      </p:sp>
      <p:sp>
        <p:nvSpPr>
          <p:cNvPr id="5" name="Slide Number Placeholder 4">
            <a:extLst>
              <a:ext uri="{FF2B5EF4-FFF2-40B4-BE49-F238E27FC236}">
                <a16:creationId xmlns:a16="http://schemas.microsoft.com/office/drawing/2014/main" id="{1334AB57-A7F9-D447-A48A-1DE753BF6933}"/>
              </a:ext>
            </a:extLst>
          </p:cNvPr>
          <p:cNvSpPr>
            <a:spLocks noGrp="1"/>
          </p:cNvSpPr>
          <p:nvPr>
            <p:ph type="sldNum" sz="quarter" idx="12"/>
          </p:nvPr>
        </p:nvSpPr>
        <p:spPr/>
        <p:txBody>
          <a:bodyPr/>
          <a:lstStyle/>
          <a:p>
            <a:fld id="{D5CA4161-6EC3-4748-B7F3-82EA64CE3DD4}" type="slidenum">
              <a:rPr lang="en-US" smtClean="0"/>
              <a:pPr/>
              <a:t>2</a:t>
            </a:fld>
            <a:endParaRPr lang="en-US" dirty="0"/>
          </a:p>
        </p:txBody>
      </p:sp>
    </p:spTree>
    <p:extLst>
      <p:ext uri="{BB962C8B-B14F-4D97-AF65-F5344CB8AC3E}">
        <p14:creationId xmlns:p14="http://schemas.microsoft.com/office/powerpoint/2010/main" val="936320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524A7AA-2C8F-D83D-14A3-5B249CD41F2A}"/>
              </a:ext>
            </a:extLst>
          </p:cNvPr>
          <p:cNvSpPr>
            <a:spLocks noGrp="1"/>
          </p:cNvSpPr>
          <p:nvPr>
            <p:ph type="title"/>
          </p:nvPr>
        </p:nvSpPr>
        <p:spPr/>
        <p:txBody>
          <a:bodyPr/>
          <a:lstStyle/>
          <a:p>
            <a:pPr algn="ctr"/>
            <a:r>
              <a:rPr lang="en-US" dirty="0"/>
              <a:t>The Old Model – State Office Driven</a:t>
            </a:r>
          </a:p>
        </p:txBody>
      </p:sp>
      <p:sp>
        <p:nvSpPr>
          <p:cNvPr id="4" name="Footer Placeholder 3">
            <a:extLst>
              <a:ext uri="{FF2B5EF4-FFF2-40B4-BE49-F238E27FC236}">
                <a16:creationId xmlns:a16="http://schemas.microsoft.com/office/drawing/2014/main" id="{04664B22-F493-5688-0B80-AFB38DFBF824}"/>
              </a:ext>
            </a:extLst>
          </p:cNvPr>
          <p:cNvSpPr>
            <a:spLocks noGrp="1"/>
          </p:cNvSpPr>
          <p:nvPr>
            <p:ph type="ftr" sz="quarter" idx="11"/>
          </p:nvPr>
        </p:nvSpPr>
        <p:spPr/>
        <p:txBody>
          <a:bodyPr/>
          <a:lstStyle/>
          <a:p>
            <a:r>
              <a:rPr lang="en-US"/>
              <a:t>ICC Presentation on Data June 2026</a:t>
            </a:r>
            <a:endParaRPr lang="en-US" dirty="0"/>
          </a:p>
        </p:txBody>
      </p:sp>
      <p:sp>
        <p:nvSpPr>
          <p:cNvPr id="5" name="Slide Number Placeholder 4">
            <a:extLst>
              <a:ext uri="{FF2B5EF4-FFF2-40B4-BE49-F238E27FC236}">
                <a16:creationId xmlns:a16="http://schemas.microsoft.com/office/drawing/2014/main" id="{FF518341-4DB5-AD28-771B-4194B2827F3F}"/>
              </a:ext>
            </a:extLst>
          </p:cNvPr>
          <p:cNvSpPr>
            <a:spLocks noGrp="1"/>
          </p:cNvSpPr>
          <p:nvPr>
            <p:ph type="sldNum" sz="quarter" idx="12"/>
          </p:nvPr>
        </p:nvSpPr>
        <p:spPr/>
        <p:txBody>
          <a:bodyPr/>
          <a:lstStyle/>
          <a:p>
            <a:fld id="{D5CA4161-6EC3-4748-B7F3-82EA64CE3DD4}" type="slidenum">
              <a:rPr lang="en-US" smtClean="0"/>
              <a:pPr/>
              <a:t>3</a:t>
            </a:fld>
            <a:endParaRPr lang="en-US" dirty="0"/>
          </a:p>
        </p:txBody>
      </p:sp>
      <p:graphicFrame>
        <p:nvGraphicFramePr>
          <p:cNvPr id="10" name="Content Placeholder 9">
            <a:extLst>
              <a:ext uri="{FF2B5EF4-FFF2-40B4-BE49-F238E27FC236}">
                <a16:creationId xmlns:a16="http://schemas.microsoft.com/office/drawing/2014/main" id="{E6E5AF93-1705-7726-F2F3-A9BCCCE7FE20}"/>
              </a:ext>
            </a:extLst>
          </p:cNvPr>
          <p:cNvGraphicFramePr>
            <a:graphicFrameLocks noGrp="1"/>
          </p:cNvGraphicFramePr>
          <p:nvPr>
            <p:ph idx="4294967295"/>
            <p:extLst>
              <p:ext uri="{D42A27DB-BD31-4B8C-83A1-F6EECF244321}">
                <p14:modId xmlns:p14="http://schemas.microsoft.com/office/powerpoint/2010/main" val="938148342"/>
              </p:ext>
            </p:extLst>
          </p:nvPr>
        </p:nvGraphicFramePr>
        <p:xfrm>
          <a:off x="371475" y="1825625"/>
          <a:ext cx="109823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5366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9EFE6-D0CA-5C46-A6E8-B16096AAC233}"/>
              </a:ext>
            </a:extLst>
          </p:cNvPr>
          <p:cNvSpPr>
            <a:spLocks noGrp="1"/>
          </p:cNvSpPr>
          <p:nvPr>
            <p:ph type="title"/>
          </p:nvPr>
        </p:nvSpPr>
        <p:spPr/>
        <p:txBody>
          <a:bodyPr/>
          <a:lstStyle/>
          <a:p>
            <a:pPr algn="ctr"/>
            <a:r>
              <a:rPr lang="en-US" dirty="0"/>
              <a:t>The Challenges</a:t>
            </a:r>
          </a:p>
        </p:txBody>
      </p:sp>
      <p:sp>
        <p:nvSpPr>
          <p:cNvPr id="3" name="Content Placeholder 2">
            <a:extLst>
              <a:ext uri="{FF2B5EF4-FFF2-40B4-BE49-F238E27FC236}">
                <a16:creationId xmlns:a16="http://schemas.microsoft.com/office/drawing/2014/main" id="{CA7A030C-2615-3743-824B-D06266148BCD}"/>
              </a:ext>
            </a:extLst>
          </p:cNvPr>
          <p:cNvSpPr>
            <a:spLocks noGrp="1"/>
          </p:cNvSpPr>
          <p:nvPr>
            <p:ph idx="1"/>
          </p:nvPr>
        </p:nvSpPr>
        <p:spPr>
          <a:xfrm>
            <a:off x="176107" y="1749287"/>
            <a:ext cx="11738739" cy="4427675"/>
          </a:xfrm>
        </p:spPr>
        <p:txBody>
          <a:bodyPr>
            <a:normAutofit/>
          </a:bodyPr>
          <a:lstStyle/>
          <a:p>
            <a:pPr marL="0" indent="0" algn="ctr">
              <a:buNone/>
            </a:pPr>
            <a:r>
              <a:rPr lang="en-US" sz="2800" dirty="0"/>
              <a:t>Data quality varied across Districts</a:t>
            </a:r>
          </a:p>
          <a:p>
            <a:pPr marL="0" indent="0" algn="ctr">
              <a:buNone/>
            </a:pPr>
            <a:endParaRPr lang="en-US" dirty="0"/>
          </a:p>
          <a:p>
            <a:pPr marL="457200" lvl="1" indent="0" algn="ctr">
              <a:buNone/>
            </a:pPr>
            <a:r>
              <a:rPr lang="en-US" dirty="0"/>
              <a:t>Data was viewed as a state-level responsibility</a:t>
            </a:r>
          </a:p>
          <a:p>
            <a:pPr marL="457200" lvl="1" indent="0" algn="ctr">
              <a:buNone/>
            </a:pPr>
            <a:endParaRPr lang="en-US" b="1" dirty="0"/>
          </a:p>
          <a:p>
            <a:pPr marL="0" indent="0" algn="ctr">
              <a:buNone/>
            </a:pPr>
            <a:r>
              <a:rPr lang="en-US" sz="2800" dirty="0"/>
              <a:t>Errors identified at the end of reporting periods</a:t>
            </a:r>
          </a:p>
          <a:p>
            <a:pPr marL="0" indent="0" algn="ctr">
              <a:buNone/>
            </a:pPr>
            <a:endParaRPr lang="en-US" dirty="0"/>
          </a:p>
          <a:p>
            <a:pPr marL="457200" lvl="1" indent="0" algn="ctr">
              <a:buNone/>
            </a:pPr>
            <a:r>
              <a:rPr lang="en-US" dirty="0"/>
              <a:t>Corrective actions were reactive rather than preventative</a:t>
            </a:r>
          </a:p>
          <a:p>
            <a:pPr marL="457200" lvl="1" indent="0" algn="ctr">
              <a:buNone/>
            </a:pPr>
            <a:endParaRPr lang="en-US" dirty="0"/>
          </a:p>
          <a:p>
            <a:pPr algn="ctr"/>
            <a:endParaRPr lang="en-US" dirty="0"/>
          </a:p>
        </p:txBody>
      </p:sp>
      <p:sp>
        <p:nvSpPr>
          <p:cNvPr id="4" name="Footer Placeholder 3">
            <a:extLst>
              <a:ext uri="{FF2B5EF4-FFF2-40B4-BE49-F238E27FC236}">
                <a16:creationId xmlns:a16="http://schemas.microsoft.com/office/drawing/2014/main" id="{EFFF2DCA-EF76-B64C-B3D8-97765F0EB715}"/>
              </a:ext>
            </a:extLst>
          </p:cNvPr>
          <p:cNvSpPr>
            <a:spLocks noGrp="1"/>
          </p:cNvSpPr>
          <p:nvPr>
            <p:ph type="ftr" sz="quarter" idx="11"/>
          </p:nvPr>
        </p:nvSpPr>
        <p:spPr/>
        <p:txBody>
          <a:bodyPr/>
          <a:lstStyle/>
          <a:p>
            <a:r>
              <a:rPr lang="en-US"/>
              <a:t>ICC Presentation on Data June 2026</a:t>
            </a:r>
            <a:endParaRPr lang="en-US" dirty="0"/>
          </a:p>
        </p:txBody>
      </p:sp>
      <p:sp>
        <p:nvSpPr>
          <p:cNvPr id="5" name="Slide Number Placeholder 4">
            <a:extLst>
              <a:ext uri="{FF2B5EF4-FFF2-40B4-BE49-F238E27FC236}">
                <a16:creationId xmlns:a16="http://schemas.microsoft.com/office/drawing/2014/main" id="{1391C567-675D-6149-8804-28A1E7120CA1}"/>
              </a:ext>
            </a:extLst>
          </p:cNvPr>
          <p:cNvSpPr>
            <a:spLocks noGrp="1"/>
          </p:cNvSpPr>
          <p:nvPr>
            <p:ph type="sldNum" sz="quarter" idx="12"/>
          </p:nvPr>
        </p:nvSpPr>
        <p:spPr/>
        <p:txBody>
          <a:bodyPr/>
          <a:lstStyle/>
          <a:p>
            <a:fld id="{D5CA4161-6EC3-4748-B7F3-82EA64CE3DD4}" type="slidenum">
              <a:rPr lang="en-US" smtClean="0"/>
              <a:pPr/>
              <a:t>4</a:t>
            </a:fld>
            <a:endParaRPr lang="en-US" dirty="0"/>
          </a:p>
        </p:txBody>
      </p:sp>
      <p:pic>
        <p:nvPicPr>
          <p:cNvPr id="12" name="Graphic 11" descr="Business Growth outline">
            <a:extLst>
              <a:ext uri="{FF2B5EF4-FFF2-40B4-BE49-F238E27FC236}">
                <a16:creationId xmlns:a16="http://schemas.microsoft.com/office/drawing/2014/main" id="{FF812353-440A-E674-4AD0-ACFEB9936F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84502" y="1608504"/>
            <a:ext cx="914400" cy="914400"/>
          </a:xfrm>
          <a:prstGeom prst="rect">
            <a:avLst/>
          </a:prstGeom>
        </p:spPr>
      </p:pic>
      <p:pic>
        <p:nvPicPr>
          <p:cNvPr id="18" name="Graphic 17" descr="Document with solid fill">
            <a:extLst>
              <a:ext uri="{FF2B5EF4-FFF2-40B4-BE49-F238E27FC236}">
                <a16:creationId xmlns:a16="http://schemas.microsoft.com/office/drawing/2014/main" id="{635A973C-ED7E-15E2-CBAD-B4C785632D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4443" y="4703193"/>
            <a:ext cx="914400" cy="914400"/>
          </a:xfrm>
          <a:prstGeom prst="rect">
            <a:avLst/>
          </a:prstGeom>
        </p:spPr>
      </p:pic>
      <p:pic>
        <p:nvPicPr>
          <p:cNvPr id="20" name="Graphic 19" descr="Clock with solid fill">
            <a:extLst>
              <a:ext uri="{FF2B5EF4-FFF2-40B4-BE49-F238E27FC236}">
                <a16:creationId xmlns:a16="http://schemas.microsoft.com/office/drawing/2014/main" id="{C98B2243-1EA5-4D1B-E870-26FF032AF14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21643" y="3602437"/>
            <a:ext cx="914400" cy="914400"/>
          </a:xfrm>
          <a:prstGeom prst="rect">
            <a:avLst/>
          </a:prstGeom>
        </p:spPr>
      </p:pic>
      <p:pic>
        <p:nvPicPr>
          <p:cNvPr id="21" name="Graphic 20" descr="Building outline">
            <a:extLst>
              <a:ext uri="{FF2B5EF4-FFF2-40B4-BE49-F238E27FC236}">
                <a16:creationId xmlns:a16="http://schemas.microsoft.com/office/drawing/2014/main" id="{889EAAF5-68EF-731F-68A5-95B98764FA3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678843" y="2568449"/>
            <a:ext cx="914400" cy="914400"/>
          </a:xfrm>
          <a:prstGeom prst="rect">
            <a:avLst/>
          </a:prstGeom>
        </p:spPr>
      </p:pic>
    </p:spTree>
    <p:extLst>
      <p:ext uri="{BB962C8B-B14F-4D97-AF65-F5344CB8AC3E}">
        <p14:creationId xmlns:p14="http://schemas.microsoft.com/office/powerpoint/2010/main" val="1180104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5F824-E011-47C2-B9BC-A2E5BBAD4858}"/>
              </a:ext>
            </a:extLst>
          </p:cNvPr>
          <p:cNvSpPr>
            <a:spLocks noGrp="1"/>
          </p:cNvSpPr>
          <p:nvPr>
            <p:ph type="title"/>
          </p:nvPr>
        </p:nvSpPr>
        <p:spPr>
          <a:xfrm>
            <a:off x="294199" y="365125"/>
            <a:ext cx="11526741" cy="1325563"/>
          </a:xfrm>
        </p:spPr>
        <p:txBody>
          <a:bodyPr anchor="ctr">
            <a:normAutofit/>
          </a:bodyPr>
          <a:lstStyle/>
          <a:p>
            <a:r>
              <a:rPr lang="en-US" dirty="0"/>
              <a:t>The Shift</a:t>
            </a:r>
            <a:endParaRPr lang="en-US"/>
          </a:p>
        </p:txBody>
      </p:sp>
      <p:sp>
        <p:nvSpPr>
          <p:cNvPr id="3" name="Content Placeholder 2">
            <a:extLst>
              <a:ext uri="{FF2B5EF4-FFF2-40B4-BE49-F238E27FC236}">
                <a16:creationId xmlns:a16="http://schemas.microsoft.com/office/drawing/2014/main" id="{E48F7FBA-65ED-4C46-ACDA-1A9C40097609}"/>
              </a:ext>
            </a:extLst>
          </p:cNvPr>
          <p:cNvSpPr>
            <a:spLocks noGrp="1"/>
          </p:cNvSpPr>
          <p:nvPr>
            <p:ph sz="half" idx="1"/>
          </p:nvPr>
        </p:nvSpPr>
        <p:spPr>
          <a:xfrm>
            <a:off x="294199" y="1825625"/>
            <a:ext cx="10536361" cy="4351338"/>
          </a:xfrm>
        </p:spPr>
        <p:txBody>
          <a:bodyPr>
            <a:normAutofit/>
          </a:bodyPr>
          <a:lstStyle/>
          <a:p>
            <a:pPr marL="0" indent="0">
              <a:buNone/>
            </a:pPr>
            <a:r>
              <a:rPr lang="en-US" b="1" dirty="0"/>
              <a:t>State Office ↔ Local Program Managers</a:t>
            </a:r>
          </a:p>
          <a:p>
            <a:pPr>
              <a:buFont typeface="Arial" panose="020B0604020202020204" pitchFamily="34" charset="0"/>
              <a:buChar char="→"/>
            </a:pPr>
            <a:endParaRPr lang="en-US" b="1" dirty="0"/>
          </a:p>
          <a:p>
            <a:pPr>
              <a:buFont typeface="Arial" panose="020B0604020202020204" pitchFamily="34" charset="0"/>
              <a:buChar char="→"/>
            </a:pPr>
            <a:r>
              <a:rPr lang="en-US" b="1" dirty="0"/>
              <a:t>Shared Ownership</a:t>
            </a:r>
          </a:p>
          <a:p>
            <a:pPr>
              <a:buFont typeface="Arial" panose="020B0604020202020204" pitchFamily="34" charset="0"/>
              <a:buChar char="→"/>
            </a:pPr>
            <a:r>
              <a:rPr lang="en-US" b="1" dirty="0"/>
              <a:t>Shared Accountability</a:t>
            </a:r>
          </a:p>
          <a:p>
            <a:pPr>
              <a:buFont typeface="Arial" panose="020B0604020202020204" pitchFamily="34" charset="0"/>
              <a:buChar char="→"/>
            </a:pPr>
            <a:r>
              <a:rPr lang="en-US" b="1" dirty="0"/>
              <a:t>Shared Improvement</a:t>
            </a:r>
          </a:p>
        </p:txBody>
      </p:sp>
      <p:pic>
        <p:nvPicPr>
          <p:cNvPr id="9" name="Picture 8">
            <a:extLst>
              <a:ext uri="{FF2B5EF4-FFF2-40B4-BE49-F238E27FC236}">
                <a16:creationId xmlns:a16="http://schemas.microsoft.com/office/drawing/2014/main" id="{E189F103-3A50-6A27-DF40-ED77F0FD7FB6}"/>
              </a:ext>
            </a:extLst>
          </p:cNvPr>
          <p:cNvPicPr>
            <a:picLocks noChangeAspect="1"/>
          </p:cNvPicPr>
          <p:nvPr/>
        </p:nvPicPr>
        <p:blipFill>
          <a:blip r:embed="rId3"/>
          <a:stretch>
            <a:fillRect/>
          </a:stretch>
        </p:blipFill>
        <p:spPr>
          <a:xfrm>
            <a:off x="6172202" y="2116027"/>
            <a:ext cx="5648739" cy="3770533"/>
          </a:xfrm>
          <a:prstGeom prst="rect">
            <a:avLst/>
          </a:prstGeom>
          <a:noFill/>
        </p:spPr>
      </p:pic>
      <p:sp>
        <p:nvSpPr>
          <p:cNvPr id="4" name="Footer Placeholder 3">
            <a:extLst>
              <a:ext uri="{FF2B5EF4-FFF2-40B4-BE49-F238E27FC236}">
                <a16:creationId xmlns:a16="http://schemas.microsoft.com/office/drawing/2014/main" id="{723517EC-D1CD-4A43-934D-53B0405975D7}"/>
              </a:ext>
            </a:extLst>
          </p:cNvPr>
          <p:cNvSpPr>
            <a:spLocks noGrp="1"/>
          </p:cNvSpPr>
          <p:nvPr>
            <p:ph type="ftr" sz="quarter" idx="11"/>
          </p:nvPr>
        </p:nvSpPr>
        <p:spPr>
          <a:xfrm>
            <a:off x="513829" y="6363318"/>
            <a:ext cx="5966098" cy="365125"/>
          </a:xfrm>
        </p:spPr>
        <p:txBody>
          <a:bodyPr anchor="ctr">
            <a:normAutofit/>
          </a:bodyPr>
          <a:lstStyle/>
          <a:p>
            <a:pPr>
              <a:spcAft>
                <a:spcPts val="600"/>
              </a:spcAft>
            </a:pPr>
            <a:r>
              <a:rPr lang="en-US"/>
              <a:t>ICC Presentation on Data June 2026</a:t>
            </a:r>
          </a:p>
        </p:txBody>
      </p:sp>
      <p:sp>
        <p:nvSpPr>
          <p:cNvPr id="5" name="Slide Number Placeholder 4">
            <a:extLst>
              <a:ext uri="{FF2B5EF4-FFF2-40B4-BE49-F238E27FC236}">
                <a16:creationId xmlns:a16="http://schemas.microsoft.com/office/drawing/2014/main" id="{2DBA60FE-21B1-4762-955D-899E1510400D}"/>
              </a:ext>
            </a:extLst>
          </p:cNvPr>
          <p:cNvSpPr>
            <a:spLocks noGrp="1"/>
          </p:cNvSpPr>
          <p:nvPr>
            <p:ph type="sldNum" sz="quarter" idx="12"/>
          </p:nvPr>
        </p:nvSpPr>
        <p:spPr>
          <a:xfrm>
            <a:off x="0" y="6363318"/>
            <a:ext cx="516468" cy="365125"/>
          </a:xfrm>
        </p:spPr>
        <p:txBody>
          <a:bodyPr anchor="ctr">
            <a:normAutofit/>
          </a:bodyPr>
          <a:lstStyle/>
          <a:p>
            <a:pPr>
              <a:spcAft>
                <a:spcPts val="600"/>
              </a:spcAft>
            </a:pPr>
            <a:fld id="{D5CA4161-6EC3-4748-B7F3-82EA64CE3DD4}" type="slidenum">
              <a:rPr lang="en-US" smtClean="0"/>
              <a:pPr>
                <a:spcAft>
                  <a:spcPts val="600"/>
                </a:spcAft>
              </a:pPr>
              <a:t>5</a:t>
            </a:fld>
            <a:endParaRPr lang="en-US"/>
          </a:p>
        </p:txBody>
      </p:sp>
    </p:spTree>
    <p:extLst>
      <p:ext uri="{BB962C8B-B14F-4D97-AF65-F5344CB8AC3E}">
        <p14:creationId xmlns:p14="http://schemas.microsoft.com/office/powerpoint/2010/main" val="961461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E2619-F0CA-811A-1396-D48E5F7AF5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0566D3-25FA-2A91-0762-A5AC8BB364FB}"/>
              </a:ext>
            </a:extLst>
          </p:cNvPr>
          <p:cNvSpPr>
            <a:spLocks noGrp="1"/>
          </p:cNvSpPr>
          <p:nvPr>
            <p:ph type="title"/>
          </p:nvPr>
        </p:nvSpPr>
        <p:spPr/>
        <p:txBody>
          <a:bodyPr/>
          <a:lstStyle/>
          <a:p>
            <a:r>
              <a:rPr lang="en-US" dirty="0"/>
              <a:t>New Model - District Program Manager</a:t>
            </a:r>
          </a:p>
        </p:txBody>
      </p:sp>
      <p:sp>
        <p:nvSpPr>
          <p:cNvPr id="4" name="Footer Placeholder 3">
            <a:extLst>
              <a:ext uri="{FF2B5EF4-FFF2-40B4-BE49-F238E27FC236}">
                <a16:creationId xmlns:a16="http://schemas.microsoft.com/office/drawing/2014/main" id="{9B6A55F1-CC3B-90CE-D2C6-216A30E66747}"/>
              </a:ext>
            </a:extLst>
          </p:cNvPr>
          <p:cNvSpPr>
            <a:spLocks noGrp="1"/>
          </p:cNvSpPr>
          <p:nvPr>
            <p:ph type="ftr" sz="quarter" idx="11"/>
          </p:nvPr>
        </p:nvSpPr>
        <p:spPr/>
        <p:txBody>
          <a:bodyPr/>
          <a:lstStyle/>
          <a:p>
            <a:r>
              <a:rPr lang="en-US"/>
              <a:t>ICC Presentation on Data June 2026</a:t>
            </a:r>
            <a:endParaRPr lang="en-US" dirty="0"/>
          </a:p>
        </p:txBody>
      </p:sp>
      <p:sp>
        <p:nvSpPr>
          <p:cNvPr id="5" name="Slide Number Placeholder 4">
            <a:extLst>
              <a:ext uri="{FF2B5EF4-FFF2-40B4-BE49-F238E27FC236}">
                <a16:creationId xmlns:a16="http://schemas.microsoft.com/office/drawing/2014/main" id="{53CF4C27-5313-2135-AD3A-14B990120812}"/>
              </a:ext>
            </a:extLst>
          </p:cNvPr>
          <p:cNvSpPr>
            <a:spLocks noGrp="1"/>
          </p:cNvSpPr>
          <p:nvPr>
            <p:ph type="sldNum" sz="quarter" idx="12"/>
          </p:nvPr>
        </p:nvSpPr>
        <p:spPr/>
        <p:txBody>
          <a:bodyPr/>
          <a:lstStyle/>
          <a:p>
            <a:fld id="{D5CA4161-6EC3-4748-B7F3-82EA64CE3DD4}" type="slidenum">
              <a:rPr lang="en-US" smtClean="0"/>
              <a:pPr/>
              <a:t>6</a:t>
            </a:fld>
            <a:endParaRPr lang="en-US" dirty="0"/>
          </a:p>
        </p:txBody>
      </p:sp>
      <p:graphicFrame>
        <p:nvGraphicFramePr>
          <p:cNvPr id="10" name="Content Placeholder 9">
            <a:extLst>
              <a:ext uri="{FF2B5EF4-FFF2-40B4-BE49-F238E27FC236}">
                <a16:creationId xmlns:a16="http://schemas.microsoft.com/office/drawing/2014/main" id="{CC0C1A00-45AD-D0A6-FCF2-9B4309B5E2D4}"/>
              </a:ext>
            </a:extLst>
          </p:cNvPr>
          <p:cNvGraphicFramePr>
            <a:graphicFrameLocks noGrp="1"/>
          </p:cNvGraphicFramePr>
          <p:nvPr>
            <p:ph idx="4294967295"/>
            <p:extLst>
              <p:ext uri="{D42A27DB-BD31-4B8C-83A1-F6EECF244321}">
                <p14:modId xmlns:p14="http://schemas.microsoft.com/office/powerpoint/2010/main" val="1791667874"/>
              </p:ext>
            </p:extLst>
          </p:nvPr>
        </p:nvGraphicFramePr>
        <p:xfrm>
          <a:off x="371475" y="1825625"/>
          <a:ext cx="1098232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0434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96C30-DD5F-4EE4-8D57-8189A27DB60A}"/>
              </a:ext>
            </a:extLst>
          </p:cNvPr>
          <p:cNvSpPr>
            <a:spLocks noGrp="1"/>
          </p:cNvSpPr>
          <p:nvPr>
            <p:ph type="title"/>
          </p:nvPr>
        </p:nvSpPr>
        <p:spPr>
          <a:xfrm>
            <a:off x="294199" y="365125"/>
            <a:ext cx="11526741" cy="1325563"/>
          </a:xfrm>
        </p:spPr>
        <p:txBody>
          <a:bodyPr anchor="ctr">
            <a:normAutofit/>
          </a:bodyPr>
          <a:lstStyle/>
          <a:p>
            <a:r>
              <a:rPr lang="en-US"/>
              <a:t>Improvement Does Not Happen by Accident</a:t>
            </a:r>
          </a:p>
        </p:txBody>
      </p:sp>
      <p:sp>
        <p:nvSpPr>
          <p:cNvPr id="3" name="Content Placeholder 2">
            <a:extLst>
              <a:ext uri="{FF2B5EF4-FFF2-40B4-BE49-F238E27FC236}">
                <a16:creationId xmlns:a16="http://schemas.microsoft.com/office/drawing/2014/main" id="{171E94BB-96BE-42BB-891C-7E95BE3A6585}"/>
              </a:ext>
            </a:extLst>
          </p:cNvPr>
          <p:cNvSpPr>
            <a:spLocks noGrp="1"/>
          </p:cNvSpPr>
          <p:nvPr>
            <p:ph sz="half" idx="1"/>
          </p:nvPr>
        </p:nvSpPr>
        <p:spPr>
          <a:xfrm>
            <a:off x="294199" y="1825625"/>
            <a:ext cx="5648739" cy="4351338"/>
          </a:xfrm>
        </p:spPr>
        <p:txBody>
          <a:bodyPr>
            <a:normAutofit/>
          </a:bodyPr>
          <a:lstStyle/>
          <a:p>
            <a:r>
              <a:rPr lang="en-US" dirty="0"/>
              <a:t>Initial Training</a:t>
            </a:r>
          </a:p>
          <a:p>
            <a:r>
              <a:rPr lang="en-US" dirty="0"/>
              <a:t>Excel Templates</a:t>
            </a:r>
          </a:p>
          <a:p>
            <a:r>
              <a:rPr lang="en-US" dirty="0"/>
              <a:t>Written Guidance</a:t>
            </a:r>
          </a:p>
          <a:p>
            <a:r>
              <a:rPr lang="en-US" dirty="0"/>
              <a:t>Individual Technical Assistance</a:t>
            </a:r>
          </a:p>
          <a:p>
            <a:r>
              <a:rPr lang="en-US" dirty="0"/>
              <a:t>Peer Support</a:t>
            </a:r>
          </a:p>
          <a:p>
            <a:r>
              <a:rPr lang="en-US" dirty="0"/>
              <a:t>Monitoring/Quarterly</a:t>
            </a:r>
          </a:p>
        </p:txBody>
      </p:sp>
      <p:pic>
        <p:nvPicPr>
          <p:cNvPr id="9" name="Picture 8" descr="A line graph adjacent to a stair">
            <a:extLst>
              <a:ext uri="{FF2B5EF4-FFF2-40B4-BE49-F238E27FC236}">
                <a16:creationId xmlns:a16="http://schemas.microsoft.com/office/drawing/2014/main" id="{60AA46CA-C0B5-F9DC-EB78-19B0263B3AD3}"/>
              </a:ext>
            </a:extLst>
          </p:cNvPr>
          <p:cNvPicPr>
            <a:picLocks noChangeAspect="1"/>
          </p:cNvPicPr>
          <p:nvPr/>
        </p:nvPicPr>
        <p:blipFill>
          <a:blip r:embed="rId3"/>
          <a:srcRect t="15881" r="1" b="29042"/>
          <a:stretch>
            <a:fillRect/>
          </a:stretch>
        </p:blipFill>
        <p:spPr>
          <a:xfrm>
            <a:off x="6172202" y="1825625"/>
            <a:ext cx="5648739" cy="4351338"/>
          </a:xfrm>
          <a:prstGeom prst="rect">
            <a:avLst/>
          </a:prstGeom>
          <a:noFill/>
        </p:spPr>
      </p:pic>
      <p:sp>
        <p:nvSpPr>
          <p:cNvPr id="4" name="Footer Placeholder 3">
            <a:extLst>
              <a:ext uri="{FF2B5EF4-FFF2-40B4-BE49-F238E27FC236}">
                <a16:creationId xmlns:a16="http://schemas.microsoft.com/office/drawing/2014/main" id="{9E28151C-8213-4655-851A-42D81BCA6554}"/>
              </a:ext>
            </a:extLst>
          </p:cNvPr>
          <p:cNvSpPr>
            <a:spLocks noGrp="1"/>
          </p:cNvSpPr>
          <p:nvPr>
            <p:ph type="ftr" sz="quarter" idx="11"/>
          </p:nvPr>
        </p:nvSpPr>
        <p:spPr>
          <a:xfrm>
            <a:off x="513829" y="6363318"/>
            <a:ext cx="5966098" cy="365125"/>
          </a:xfrm>
        </p:spPr>
        <p:txBody>
          <a:bodyPr anchor="ctr">
            <a:normAutofit/>
          </a:bodyPr>
          <a:lstStyle/>
          <a:p>
            <a:pPr>
              <a:spcAft>
                <a:spcPts val="600"/>
              </a:spcAft>
            </a:pPr>
            <a:r>
              <a:rPr lang="en-US"/>
              <a:t>ICC Presentation on Data June 2026</a:t>
            </a:r>
          </a:p>
        </p:txBody>
      </p:sp>
      <p:sp>
        <p:nvSpPr>
          <p:cNvPr id="5" name="Slide Number Placeholder 4">
            <a:extLst>
              <a:ext uri="{FF2B5EF4-FFF2-40B4-BE49-F238E27FC236}">
                <a16:creationId xmlns:a16="http://schemas.microsoft.com/office/drawing/2014/main" id="{10A52E5F-7F23-4081-BE51-3D9593E9AD30}"/>
              </a:ext>
            </a:extLst>
          </p:cNvPr>
          <p:cNvSpPr>
            <a:spLocks noGrp="1"/>
          </p:cNvSpPr>
          <p:nvPr>
            <p:ph type="sldNum" sz="quarter" idx="12"/>
          </p:nvPr>
        </p:nvSpPr>
        <p:spPr>
          <a:xfrm>
            <a:off x="0" y="6363318"/>
            <a:ext cx="516468" cy="365125"/>
          </a:xfrm>
        </p:spPr>
        <p:txBody>
          <a:bodyPr anchor="ctr">
            <a:normAutofit/>
          </a:bodyPr>
          <a:lstStyle/>
          <a:p>
            <a:pPr>
              <a:spcAft>
                <a:spcPts val="600"/>
              </a:spcAft>
            </a:pPr>
            <a:fld id="{D5CA4161-6EC3-4748-B7F3-82EA64CE3DD4}" type="slidenum">
              <a:rPr lang="en-US" smtClean="0"/>
              <a:pPr>
                <a:spcAft>
                  <a:spcPts val="600"/>
                </a:spcAft>
              </a:pPr>
              <a:t>7</a:t>
            </a:fld>
            <a:endParaRPr lang="en-US"/>
          </a:p>
        </p:txBody>
      </p:sp>
    </p:spTree>
    <p:extLst>
      <p:ext uri="{BB962C8B-B14F-4D97-AF65-F5344CB8AC3E}">
        <p14:creationId xmlns:p14="http://schemas.microsoft.com/office/powerpoint/2010/main" val="3059163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0DD2C-E25A-4CFE-8833-2409E16E6AAE}"/>
              </a:ext>
            </a:extLst>
          </p:cNvPr>
          <p:cNvSpPr>
            <a:spLocks noGrp="1"/>
          </p:cNvSpPr>
          <p:nvPr>
            <p:ph type="title"/>
          </p:nvPr>
        </p:nvSpPr>
        <p:spPr/>
        <p:txBody>
          <a:bodyPr/>
          <a:lstStyle/>
          <a:p>
            <a:pPr algn="ctr"/>
            <a:r>
              <a:rPr lang="en-US" dirty="0"/>
              <a:t>What Program Managers Now Do</a:t>
            </a:r>
          </a:p>
        </p:txBody>
      </p:sp>
      <p:sp>
        <p:nvSpPr>
          <p:cNvPr id="4" name="Footer Placeholder 3">
            <a:extLst>
              <a:ext uri="{FF2B5EF4-FFF2-40B4-BE49-F238E27FC236}">
                <a16:creationId xmlns:a16="http://schemas.microsoft.com/office/drawing/2014/main" id="{90013CFD-9D4A-4D18-AAD5-8ED51C0CCBC1}"/>
              </a:ext>
            </a:extLst>
          </p:cNvPr>
          <p:cNvSpPr>
            <a:spLocks noGrp="1"/>
          </p:cNvSpPr>
          <p:nvPr>
            <p:ph type="ftr" sz="quarter" idx="11"/>
          </p:nvPr>
        </p:nvSpPr>
        <p:spPr/>
        <p:txBody>
          <a:bodyPr/>
          <a:lstStyle/>
          <a:p>
            <a:r>
              <a:rPr lang="en-US"/>
              <a:t>ICC Presentation on Data June 2026</a:t>
            </a:r>
            <a:endParaRPr lang="en-US" dirty="0"/>
          </a:p>
        </p:txBody>
      </p:sp>
      <p:sp>
        <p:nvSpPr>
          <p:cNvPr id="5" name="Slide Number Placeholder 4">
            <a:extLst>
              <a:ext uri="{FF2B5EF4-FFF2-40B4-BE49-F238E27FC236}">
                <a16:creationId xmlns:a16="http://schemas.microsoft.com/office/drawing/2014/main" id="{3C8BE630-0764-407B-A7AB-CDB5EDCD04A2}"/>
              </a:ext>
            </a:extLst>
          </p:cNvPr>
          <p:cNvSpPr>
            <a:spLocks noGrp="1"/>
          </p:cNvSpPr>
          <p:nvPr>
            <p:ph type="sldNum" sz="quarter" idx="12"/>
          </p:nvPr>
        </p:nvSpPr>
        <p:spPr/>
        <p:txBody>
          <a:bodyPr/>
          <a:lstStyle/>
          <a:p>
            <a:fld id="{D5CA4161-6EC3-4748-B7F3-82EA64CE3DD4}" type="slidenum">
              <a:rPr lang="en-US" smtClean="0"/>
              <a:pPr/>
              <a:t>8</a:t>
            </a:fld>
            <a:endParaRPr lang="en-US" dirty="0"/>
          </a:p>
        </p:txBody>
      </p:sp>
      <p:sp>
        <p:nvSpPr>
          <p:cNvPr id="12" name="Content Placeholder 11">
            <a:extLst>
              <a:ext uri="{FF2B5EF4-FFF2-40B4-BE49-F238E27FC236}">
                <a16:creationId xmlns:a16="http://schemas.microsoft.com/office/drawing/2014/main" id="{AFC4537D-C610-B730-DE37-316AA163E1A4}"/>
              </a:ext>
            </a:extLst>
          </p:cNvPr>
          <p:cNvSpPr>
            <a:spLocks noGrp="1"/>
          </p:cNvSpPr>
          <p:nvPr>
            <p:ph sz="half" idx="1"/>
          </p:nvPr>
        </p:nvSpPr>
        <p:spPr>
          <a:xfrm flipH="1">
            <a:off x="683813" y="1851334"/>
            <a:ext cx="6615484" cy="4351338"/>
          </a:xfrm>
        </p:spPr>
        <p:txBody>
          <a:bodyPr>
            <a:normAutofit/>
          </a:bodyPr>
          <a:lstStyle/>
          <a:p>
            <a:pPr marL="914400" lvl="2" indent="0">
              <a:buNone/>
            </a:pPr>
            <a:r>
              <a:rPr lang="en-US" sz="3200" dirty="0"/>
              <a:t> Data Review and Reporting</a:t>
            </a:r>
          </a:p>
          <a:p>
            <a:pPr marL="914400" lvl="2" indent="0">
              <a:buNone/>
            </a:pPr>
            <a:endParaRPr lang="en-US" sz="3200" dirty="0"/>
          </a:p>
          <a:p>
            <a:pPr marL="914400" lvl="2" indent="0">
              <a:buNone/>
            </a:pPr>
            <a:r>
              <a:rPr lang="en-US" sz="3200" dirty="0"/>
              <a:t> Data Validation</a:t>
            </a:r>
          </a:p>
          <a:p>
            <a:pPr marL="914400" lvl="2" indent="0">
              <a:buNone/>
            </a:pPr>
            <a:endParaRPr lang="en-US" sz="3200" dirty="0"/>
          </a:p>
          <a:p>
            <a:pPr marL="914400" lvl="2" indent="0">
              <a:buNone/>
            </a:pPr>
            <a:r>
              <a:rPr lang="en-US" sz="3200" dirty="0"/>
              <a:t> Compliance Monitoring</a:t>
            </a:r>
          </a:p>
          <a:p>
            <a:pPr marL="914400" lvl="2" indent="0">
              <a:buNone/>
            </a:pPr>
            <a:endParaRPr lang="en-US" sz="3200" dirty="0"/>
          </a:p>
          <a:p>
            <a:pPr marL="914400" lvl="2" indent="0">
              <a:buNone/>
            </a:pPr>
            <a:r>
              <a:rPr lang="en-US" sz="3200" dirty="0"/>
              <a:t> Staff Coaching</a:t>
            </a:r>
          </a:p>
        </p:txBody>
      </p:sp>
      <p:pic>
        <p:nvPicPr>
          <p:cNvPr id="18" name="Graphic 17" descr="Folder Search with solid fill">
            <a:extLst>
              <a:ext uri="{FF2B5EF4-FFF2-40B4-BE49-F238E27FC236}">
                <a16:creationId xmlns:a16="http://schemas.microsoft.com/office/drawing/2014/main" id="{506DCA39-ACFF-6F5B-EE17-FE45C506EA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8618" y="1600549"/>
            <a:ext cx="914400" cy="914400"/>
          </a:xfrm>
          <a:prstGeom prst="rect">
            <a:avLst/>
          </a:prstGeom>
        </p:spPr>
      </p:pic>
      <p:pic>
        <p:nvPicPr>
          <p:cNvPr id="20" name="Graphic 19" descr="Badge Tick1 with solid fill">
            <a:extLst>
              <a:ext uri="{FF2B5EF4-FFF2-40B4-BE49-F238E27FC236}">
                <a16:creationId xmlns:a16="http://schemas.microsoft.com/office/drawing/2014/main" id="{6791AA44-B9BF-D455-A4D5-85EFBA0BC0F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8618" y="2653729"/>
            <a:ext cx="914400" cy="914400"/>
          </a:xfrm>
          <a:prstGeom prst="rect">
            <a:avLst/>
          </a:prstGeom>
        </p:spPr>
      </p:pic>
      <p:pic>
        <p:nvPicPr>
          <p:cNvPr id="22" name="Graphic 21" descr="Clipboard Checked with solid fill">
            <a:extLst>
              <a:ext uri="{FF2B5EF4-FFF2-40B4-BE49-F238E27FC236}">
                <a16:creationId xmlns:a16="http://schemas.microsoft.com/office/drawing/2014/main" id="{D8F428E0-8FB2-C8F3-5062-FF6D3E5B6DF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8618" y="3569803"/>
            <a:ext cx="914400" cy="914400"/>
          </a:xfrm>
          <a:prstGeom prst="rect">
            <a:avLst/>
          </a:prstGeom>
        </p:spPr>
      </p:pic>
      <p:pic>
        <p:nvPicPr>
          <p:cNvPr id="24" name="Graphic 23" descr="Whistle with solid fill">
            <a:extLst>
              <a:ext uri="{FF2B5EF4-FFF2-40B4-BE49-F238E27FC236}">
                <a16:creationId xmlns:a16="http://schemas.microsoft.com/office/drawing/2014/main" id="{D326E7F7-7D74-4016-EECC-FE2268C8051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8618" y="4644849"/>
            <a:ext cx="914400" cy="914400"/>
          </a:xfrm>
          <a:prstGeom prst="rect">
            <a:avLst/>
          </a:prstGeom>
        </p:spPr>
      </p:pic>
      <p:pic>
        <p:nvPicPr>
          <p:cNvPr id="26" name="Picture 25" descr="Simple computer illustration">
            <a:extLst>
              <a:ext uri="{FF2B5EF4-FFF2-40B4-BE49-F238E27FC236}">
                <a16:creationId xmlns:a16="http://schemas.microsoft.com/office/drawing/2014/main" id="{5E153973-DA0E-00E8-4A6D-3FF12AF52046}"/>
              </a:ext>
            </a:extLst>
          </p:cNvPr>
          <p:cNvPicPr>
            <a:picLocks noChangeAspect="1"/>
          </p:cNvPicPr>
          <p:nvPr/>
        </p:nvPicPr>
        <p:blipFill>
          <a:blip r:embed="rId7"/>
          <a:stretch>
            <a:fillRect/>
          </a:stretch>
        </p:blipFill>
        <p:spPr>
          <a:xfrm>
            <a:off x="6989367" y="2194560"/>
            <a:ext cx="4831573" cy="3669527"/>
          </a:xfrm>
          <a:prstGeom prst="rect">
            <a:avLst/>
          </a:prstGeom>
        </p:spPr>
      </p:pic>
    </p:spTree>
    <p:extLst>
      <p:ext uri="{BB962C8B-B14F-4D97-AF65-F5344CB8AC3E}">
        <p14:creationId xmlns:p14="http://schemas.microsoft.com/office/powerpoint/2010/main" val="3574964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085A4-D10E-8FBD-2C75-764C751AF4BA}"/>
              </a:ext>
            </a:extLst>
          </p:cNvPr>
          <p:cNvSpPr>
            <a:spLocks noGrp="1"/>
          </p:cNvSpPr>
          <p:nvPr>
            <p:ph type="title"/>
          </p:nvPr>
        </p:nvSpPr>
        <p:spPr/>
        <p:txBody>
          <a:bodyPr/>
          <a:lstStyle/>
          <a:p>
            <a:pPr algn="ctr"/>
            <a:r>
              <a:rPr lang="en-US" dirty="0"/>
              <a:t>But Did It Work?</a:t>
            </a:r>
          </a:p>
        </p:txBody>
      </p:sp>
      <p:sp>
        <p:nvSpPr>
          <p:cNvPr id="7" name="Text Placeholder 6">
            <a:extLst>
              <a:ext uri="{FF2B5EF4-FFF2-40B4-BE49-F238E27FC236}">
                <a16:creationId xmlns:a16="http://schemas.microsoft.com/office/drawing/2014/main" id="{0B592BD7-FA61-F83B-ABAE-2CD0F8D8C164}"/>
              </a:ext>
            </a:extLst>
          </p:cNvPr>
          <p:cNvSpPr>
            <a:spLocks noGrp="1"/>
          </p:cNvSpPr>
          <p:nvPr>
            <p:ph type="body" idx="1"/>
          </p:nvPr>
        </p:nvSpPr>
        <p:spPr/>
        <p:txBody>
          <a:bodyPr/>
          <a:lstStyle/>
          <a:p>
            <a:r>
              <a:rPr lang="en-US" dirty="0"/>
              <a:t>Before</a:t>
            </a:r>
          </a:p>
        </p:txBody>
      </p:sp>
      <p:sp>
        <p:nvSpPr>
          <p:cNvPr id="9" name="Text Placeholder 8">
            <a:extLst>
              <a:ext uri="{FF2B5EF4-FFF2-40B4-BE49-F238E27FC236}">
                <a16:creationId xmlns:a16="http://schemas.microsoft.com/office/drawing/2014/main" id="{CBA6EDF9-1893-51DA-78FF-FFEF532C365C}"/>
              </a:ext>
            </a:extLst>
          </p:cNvPr>
          <p:cNvSpPr>
            <a:spLocks noGrp="1"/>
          </p:cNvSpPr>
          <p:nvPr>
            <p:ph type="body" sz="quarter" idx="3"/>
          </p:nvPr>
        </p:nvSpPr>
        <p:spPr/>
        <p:txBody>
          <a:bodyPr/>
          <a:lstStyle/>
          <a:p>
            <a:r>
              <a:rPr lang="en-US" dirty="0"/>
              <a:t>Now</a:t>
            </a:r>
          </a:p>
        </p:txBody>
      </p:sp>
      <p:sp>
        <p:nvSpPr>
          <p:cNvPr id="3" name="Footer Placeholder 2">
            <a:extLst>
              <a:ext uri="{FF2B5EF4-FFF2-40B4-BE49-F238E27FC236}">
                <a16:creationId xmlns:a16="http://schemas.microsoft.com/office/drawing/2014/main" id="{B7E990DF-7876-204E-57C3-13EA1B537D44}"/>
              </a:ext>
            </a:extLst>
          </p:cNvPr>
          <p:cNvSpPr>
            <a:spLocks noGrp="1"/>
          </p:cNvSpPr>
          <p:nvPr>
            <p:ph type="ftr" sz="quarter" idx="11"/>
          </p:nvPr>
        </p:nvSpPr>
        <p:spPr/>
        <p:txBody>
          <a:bodyPr/>
          <a:lstStyle/>
          <a:p>
            <a:r>
              <a:rPr lang="en-US"/>
              <a:t>ICC Presentation on Data June 2026</a:t>
            </a:r>
            <a:endParaRPr lang="en-US" dirty="0"/>
          </a:p>
        </p:txBody>
      </p:sp>
      <p:sp>
        <p:nvSpPr>
          <p:cNvPr id="4" name="Slide Number Placeholder 3">
            <a:extLst>
              <a:ext uri="{FF2B5EF4-FFF2-40B4-BE49-F238E27FC236}">
                <a16:creationId xmlns:a16="http://schemas.microsoft.com/office/drawing/2014/main" id="{5570F97C-2DEC-ECE1-79A9-072204BEFAF9}"/>
              </a:ext>
            </a:extLst>
          </p:cNvPr>
          <p:cNvSpPr>
            <a:spLocks noGrp="1"/>
          </p:cNvSpPr>
          <p:nvPr>
            <p:ph type="sldNum" sz="quarter" idx="12"/>
          </p:nvPr>
        </p:nvSpPr>
        <p:spPr/>
        <p:txBody>
          <a:bodyPr/>
          <a:lstStyle/>
          <a:p>
            <a:fld id="{D5CA4161-6EC3-4748-B7F3-82EA64CE3DD4}" type="slidenum">
              <a:rPr lang="en-US" smtClean="0"/>
              <a:pPr/>
              <a:t>9</a:t>
            </a:fld>
            <a:endParaRPr lang="en-US" dirty="0"/>
          </a:p>
        </p:txBody>
      </p:sp>
      <p:sp>
        <p:nvSpPr>
          <p:cNvPr id="10" name="Content Placeholder 9">
            <a:extLst>
              <a:ext uri="{FF2B5EF4-FFF2-40B4-BE49-F238E27FC236}">
                <a16:creationId xmlns:a16="http://schemas.microsoft.com/office/drawing/2014/main" id="{38D20CBC-1BB7-B3B0-313B-878E8E87F559}"/>
              </a:ext>
            </a:extLst>
          </p:cNvPr>
          <p:cNvSpPr>
            <a:spLocks noGrp="1"/>
          </p:cNvSpPr>
          <p:nvPr>
            <p:ph sz="half" idx="13"/>
          </p:nvPr>
        </p:nvSpPr>
        <p:spPr/>
        <p:txBody>
          <a:bodyPr/>
          <a:lstStyle/>
          <a:p>
            <a:r>
              <a:rPr lang="en-US" dirty="0"/>
              <a:t>Repeated documentation issues</a:t>
            </a:r>
          </a:p>
          <a:p>
            <a:r>
              <a:rPr lang="en-US" dirty="0"/>
              <a:t>Delayed corrections</a:t>
            </a:r>
          </a:p>
          <a:p>
            <a:r>
              <a:rPr lang="en-US" dirty="0"/>
              <a:t>Inconsistent local practices</a:t>
            </a:r>
          </a:p>
        </p:txBody>
      </p:sp>
      <p:sp>
        <p:nvSpPr>
          <p:cNvPr id="8" name="Content Placeholder 7">
            <a:extLst>
              <a:ext uri="{FF2B5EF4-FFF2-40B4-BE49-F238E27FC236}">
                <a16:creationId xmlns:a16="http://schemas.microsoft.com/office/drawing/2014/main" id="{F1FF1C00-F336-1CDF-11AA-F0FE84A6532B}"/>
              </a:ext>
            </a:extLst>
          </p:cNvPr>
          <p:cNvSpPr>
            <a:spLocks noGrp="1"/>
          </p:cNvSpPr>
          <p:nvPr>
            <p:ph sz="half" idx="2"/>
          </p:nvPr>
        </p:nvSpPr>
        <p:spPr/>
        <p:txBody>
          <a:bodyPr/>
          <a:lstStyle/>
          <a:p>
            <a:r>
              <a:rPr lang="en-US" dirty="0"/>
              <a:t>Earlier identification of concerns</a:t>
            </a:r>
          </a:p>
          <a:p>
            <a:r>
              <a:rPr lang="en-US" dirty="0"/>
              <a:t>Stronger local oversight</a:t>
            </a:r>
          </a:p>
          <a:p>
            <a:r>
              <a:rPr lang="en-US" dirty="0"/>
              <a:t>Faster correction</a:t>
            </a:r>
          </a:p>
          <a:p>
            <a:r>
              <a:rPr lang="en-US" dirty="0"/>
              <a:t>Buy-In</a:t>
            </a:r>
          </a:p>
          <a:p>
            <a:r>
              <a:rPr lang="en-US" dirty="0"/>
              <a:t>CONSISTENCY</a:t>
            </a:r>
          </a:p>
        </p:txBody>
      </p:sp>
    </p:spTree>
    <p:extLst>
      <p:ext uri="{BB962C8B-B14F-4D97-AF65-F5344CB8AC3E}">
        <p14:creationId xmlns:p14="http://schemas.microsoft.com/office/powerpoint/2010/main" val="2955796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66E52B3-3F97-9B5D-029A-6A8754A091DD}"/>
              </a:ext>
            </a:extLst>
          </p:cNvPr>
          <p:cNvSpPr>
            <a:spLocks noGrp="1"/>
          </p:cNvSpPr>
          <p:nvPr>
            <p:ph type="title"/>
          </p:nvPr>
        </p:nvSpPr>
        <p:spPr>
          <a:xfrm>
            <a:off x="294199" y="365125"/>
            <a:ext cx="11603603" cy="1325563"/>
          </a:xfrm>
        </p:spPr>
        <p:txBody>
          <a:bodyPr anchor="ctr">
            <a:normAutofit/>
          </a:bodyPr>
          <a:lstStyle/>
          <a:p>
            <a:r>
              <a:rPr lang="en-US" dirty="0"/>
              <a:t>Local Success Story</a:t>
            </a:r>
            <a:endParaRPr lang="en-US"/>
          </a:p>
        </p:txBody>
      </p:sp>
      <p:pic>
        <p:nvPicPr>
          <p:cNvPr id="16" name="Content Placeholder 15" descr="The name Jenisa in pink on a black background">
            <a:extLst>
              <a:ext uri="{FF2B5EF4-FFF2-40B4-BE49-F238E27FC236}">
                <a16:creationId xmlns:a16="http://schemas.microsoft.com/office/drawing/2014/main" id="{5D80E2E0-F11E-47D6-489B-23373EFD1AC1}"/>
              </a:ext>
              <a:ext uri="{C183D7F6-B498-43B3-948B-1728B52AA6E4}">
                <adec:decorative xmlns:adec="http://schemas.microsoft.com/office/drawing/2017/decorative" val="0"/>
              </a:ext>
            </a:extLst>
          </p:cNvPr>
          <p:cNvPicPr>
            <a:picLocks noGrp="1" noChangeAspect="1"/>
          </p:cNvPicPr>
          <p:nvPr>
            <p:ph idx="1"/>
          </p:nvPr>
        </p:nvPicPr>
        <p:blipFill>
          <a:blip r:embed="rId3"/>
          <a:stretch>
            <a:fillRect/>
          </a:stretch>
        </p:blipFill>
        <p:spPr>
          <a:xfrm>
            <a:off x="2836571" y="1825625"/>
            <a:ext cx="6518858" cy="4351338"/>
          </a:xfrm>
          <a:prstGeom prst="rect">
            <a:avLst/>
          </a:prstGeom>
          <a:noFill/>
        </p:spPr>
      </p:pic>
      <p:sp>
        <p:nvSpPr>
          <p:cNvPr id="5" name="Footer Placeholder 4">
            <a:extLst>
              <a:ext uri="{FF2B5EF4-FFF2-40B4-BE49-F238E27FC236}">
                <a16:creationId xmlns:a16="http://schemas.microsoft.com/office/drawing/2014/main" id="{BC34B9A7-9D46-7592-50E4-D6529665C229}"/>
              </a:ext>
            </a:extLst>
          </p:cNvPr>
          <p:cNvSpPr>
            <a:spLocks noGrp="1"/>
          </p:cNvSpPr>
          <p:nvPr>
            <p:ph type="ftr" sz="quarter" idx="11"/>
          </p:nvPr>
        </p:nvSpPr>
        <p:spPr>
          <a:xfrm>
            <a:off x="513829" y="6363318"/>
            <a:ext cx="5966098" cy="365125"/>
          </a:xfrm>
        </p:spPr>
        <p:txBody>
          <a:bodyPr anchor="ctr">
            <a:normAutofit/>
          </a:bodyPr>
          <a:lstStyle/>
          <a:p>
            <a:pPr>
              <a:spcAft>
                <a:spcPts val="600"/>
              </a:spcAft>
            </a:pPr>
            <a:r>
              <a:rPr lang="en-US"/>
              <a:t>ICC Presentation on Data June 2026</a:t>
            </a:r>
          </a:p>
        </p:txBody>
      </p:sp>
      <p:sp>
        <p:nvSpPr>
          <p:cNvPr id="6" name="Slide Number Placeholder 5">
            <a:extLst>
              <a:ext uri="{FF2B5EF4-FFF2-40B4-BE49-F238E27FC236}">
                <a16:creationId xmlns:a16="http://schemas.microsoft.com/office/drawing/2014/main" id="{10E0E03D-E545-BB0F-5EA3-21F7CE4515F1}"/>
              </a:ext>
            </a:extLst>
          </p:cNvPr>
          <p:cNvSpPr>
            <a:spLocks noGrp="1"/>
          </p:cNvSpPr>
          <p:nvPr>
            <p:ph type="sldNum" sz="quarter" idx="12"/>
          </p:nvPr>
        </p:nvSpPr>
        <p:spPr>
          <a:xfrm>
            <a:off x="0" y="6363318"/>
            <a:ext cx="516468" cy="365125"/>
          </a:xfrm>
        </p:spPr>
        <p:txBody>
          <a:bodyPr anchor="ctr">
            <a:normAutofit/>
          </a:bodyPr>
          <a:lstStyle/>
          <a:p>
            <a:pPr>
              <a:spcAft>
                <a:spcPts val="600"/>
              </a:spcAft>
            </a:pPr>
            <a:fld id="{D5CA4161-6EC3-4748-B7F3-82EA64CE3DD4}" type="slidenum">
              <a:rPr lang="en-US" smtClean="0"/>
              <a:pPr>
                <a:spcAft>
                  <a:spcPts val="600"/>
                </a:spcAft>
              </a:pPr>
              <a:t>10</a:t>
            </a:fld>
            <a:endParaRPr lang="en-US"/>
          </a:p>
        </p:txBody>
      </p:sp>
    </p:spTree>
    <p:extLst>
      <p:ext uri="{BB962C8B-B14F-4D97-AF65-F5344CB8AC3E}">
        <p14:creationId xmlns:p14="http://schemas.microsoft.com/office/powerpoint/2010/main" val="159496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ppt_w</p:attrName>
                                        </p:attrNameLst>
                                      </p:cBhvr>
                                      <p:tavLst>
                                        <p:tav tm="0" fmla="#ppt_w*sin(2.5*pi*$)">
                                          <p:val>
                                            <p:fltVal val="0"/>
                                          </p:val>
                                        </p:tav>
                                        <p:tav tm="100000">
                                          <p:val>
                                            <p:fltVal val="1"/>
                                          </p:val>
                                        </p:tav>
                                      </p:tavLst>
                                    </p:anim>
                                    <p:anim calcmode="lin" valueType="num">
                                      <p:cBhvr>
                                        <p:cTn id="9"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2BB786B-2C76-3FA5-52E3-A258D7B29925}"/>
              </a:ext>
            </a:extLst>
          </p:cNvPr>
          <p:cNvSpPr>
            <a:spLocks noGrp="1"/>
          </p:cNvSpPr>
          <p:nvPr>
            <p:ph type="title"/>
          </p:nvPr>
        </p:nvSpPr>
        <p:spPr/>
        <p:txBody>
          <a:bodyPr/>
          <a:lstStyle/>
          <a:p>
            <a:r>
              <a:rPr lang="en-US" dirty="0"/>
              <a:t>On Site Monitoring</a:t>
            </a:r>
          </a:p>
        </p:txBody>
      </p:sp>
      <p:sp>
        <p:nvSpPr>
          <p:cNvPr id="7" name="Text Placeholder 6">
            <a:extLst>
              <a:ext uri="{FF2B5EF4-FFF2-40B4-BE49-F238E27FC236}">
                <a16:creationId xmlns:a16="http://schemas.microsoft.com/office/drawing/2014/main" id="{6666FC29-0725-FF8C-C0ED-3BB6BB214749}"/>
              </a:ext>
            </a:extLst>
          </p:cNvPr>
          <p:cNvSpPr>
            <a:spLocks noGrp="1"/>
          </p:cNvSpPr>
          <p:nvPr>
            <p:ph type="body" idx="1"/>
          </p:nvPr>
        </p:nvSpPr>
        <p:spPr/>
        <p:txBody>
          <a:bodyPr/>
          <a:lstStyle/>
          <a:p>
            <a:r>
              <a:rPr lang="en-US" dirty="0"/>
              <a:t>Co-Hort One</a:t>
            </a:r>
          </a:p>
        </p:txBody>
      </p:sp>
      <p:sp>
        <p:nvSpPr>
          <p:cNvPr id="4" name="Footer Placeholder 3">
            <a:extLst>
              <a:ext uri="{FF2B5EF4-FFF2-40B4-BE49-F238E27FC236}">
                <a16:creationId xmlns:a16="http://schemas.microsoft.com/office/drawing/2014/main" id="{037150BE-1BF1-0D4F-553F-1C1788FE41EC}"/>
              </a:ext>
            </a:extLst>
          </p:cNvPr>
          <p:cNvSpPr>
            <a:spLocks noGrp="1"/>
          </p:cNvSpPr>
          <p:nvPr>
            <p:ph type="ftr" sz="quarter" idx="11"/>
          </p:nvPr>
        </p:nvSpPr>
        <p:spPr/>
        <p:txBody>
          <a:bodyPr/>
          <a:lstStyle/>
          <a:p>
            <a:r>
              <a:rPr lang="en-US"/>
              <a:t>ICC Presentation on Data June 2026</a:t>
            </a:r>
            <a:endParaRPr lang="en-US" dirty="0"/>
          </a:p>
        </p:txBody>
      </p:sp>
      <p:sp>
        <p:nvSpPr>
          <p:cNvPr id="5" name="Slide Number Placeholder 4">
            <a:extLst>
              <a:ext uri="{FF2B5EF4-FFF2-40B4-BE49-F238E27FC236}">
                <a16:creationId xmlns:a16="http://schemas.microsoft.com/office/drawing/2014/main" id="{DE02DE68-152F-24BB-BB64-F89479F0AA88}"/>
              </a:ext>
            </a:extLst>
          </p:cNvPr>
          <p:cNvSpPr>
            <a:spLocks noGrp="1"/>
          </p:cNvSpPr>
          <p:nvPr>
            <p:ph type="sldNum" sz="quarter" idx="12"/>
          </p:nvPr>
        </p:nvSpPr>
        <p:spPr/>
        <p:txBody>
          <a:bodyPr/>
          <a:lstStyle/>
          <a:p>
            <a:fld id="{D5CA4161-6EC3-4748-B7F3-82EA64CE3DD4}" type="slidenum">
              <a:rPr lang="en-US" smtClean="0"/>
              <a:pPr/>
              <a:t>11</a:t>
            </a:fld>
            <a:endParaRPr lang="en-US" dirty="0"/>
          </a:p>
        </p:txBody>
      </p:sp>
    </p:spTree>
    <p:extLst>
      <p:ext uri="{BB962C8B-B14F-4D97-AF65-F5344CB8AC3E}">
        <p14:creationId xmlns:p14="http://schemas.microsoft.com/office/powerpoint/2010/main" val="1492521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map of the SoonerStart districts with 1, 2, 5, and 12 circled in red.">
            <a:extLst>
              <a:ext uri="{FF2B5EF4-FFF2-40B4-BE49-F238E27FC236}">
                <a16:creationId xmlns:a16="http://schemas.microsoft.com/office/drawing/2014/main" id="{781DA373-A1E3-2F00-15B5-2FE73BC7A6AF}"/>
              </a:ext>
            </a:extLst>
          </p:cNvPr>
          <p:cNvPicPr>
            <a:picLocks noGrp="1" noChangeAspect="1"/>
          </p:cNvPicPr>
          <p:nvPr>
            <p:ph idx="1"/>
          </p:nvPr>
        </p:nvPicPr>
        <p:blipFill>
          <a:blip r:embed="rId3"/>
          <a:stretch>
            <a:fillRect/>
          </a:stretch>
        </p:blipFill>
        <p:spPr>
          <a:xfrm>
            <a:off x="1168822" y="645910"/>
            <a:ext cx="10071100" cy="5664994"/>
          </a:xfrm>
          <a:prstGeom prst="rect">
            <a:avLst/>
          </a:prstGeom>
        </p:spPr>
      </p:pic>
      <p:sp>
        <p:nvSpPr>
          <p:cNvPr id="4" name="Footer Placeholder 3">
            <a:extLst>
              <a:ext uri="{FF2B5EF4-FFF2-40B4-BE49-F238E27FC236}">
                <a16:creationId xmlns:a16="http://schemas.microsoft.com/office/drawing/2014/main" id="{BB9A782B-2165-5483-2B1C-0CFCFF563094}"/>
              </a:ext>
            </a:extLst>
          </p:cNvPr>
          <p:cNvSpPr>
            <a:spLocks noGrp="1"/>
          </p:cNvSpPr>
          <p:nvPr>
            <p:ph type="ftr" sz="quarter" idx="11"/>
          </p:nvPr>
        </p:nvSpPr>
        <p:spPr/>
        <p:txBody>
          <a:bodyPr/>
          <a:lstStyle/>
          <a:p>
            <a:r>
              <a:rPr lang="en-US"/>
              <a:t>ICC Presentation on Data June 2026</a:t>
            </a:r>
            <a:endParaRPr lang="en-US" dirty="0"/>
          </a:p>
        </p:txBody>
      </p:sp>
      <p:sp>
        <p:nvSpPr>
          <p:cNvPr id="5" name="Slide Number Placeholder 4">
            <a:extLst>
              <a:ext uri="{FF2B5EF4-FFF2-40B4-BE49-F238E27FC236}">
                <a16:creationId xmlns:a16="http://schemas.microsoft.com/office/drawing/2014/main" id="{E2BDAE20-BABF-F83E-959F-A98CEAA8B8A1}"/>
              </a:ext>
            </a:extLst>
          </p:cNvPr>
          <p:cNvSpPr>
            <a:spLocks noGrp="1"/>
          </p:cNvSpPr>
          <p:nvPr>
            <p:ph type="sldNum" sz="quarter" idx="12"/>
          </p:nvPr>
        </p:nvSpPr>
        <p:spPr/>
        <p:txBody>
          <a:bodyPr/>
          <a:lstStyle/>
          <a:p>
            <a:fld id="{D5CA4161-6EC3-4748-B7F3-82EA64CE3DD4}" type="slidenum">
              <a:rPr lang="en-US" smtClean="0"/>
              <a:pPr/>
              <a:t>12</a:t>
            </a:fld>
            <a:endParaRPr lang="en-US" dirty="0"/>
          </a:p>
        </p:txBody>
      </p:sp>
      <p:sp>
        <p:nvSpPr>
          <p:cNvPr id="12" name="Oval 11">
            <a:extLst>
              <a:ext uri="{FF2B5EF4-FFF2-40B4-BE49-F238E27FC236}">
                <a16:creationId xmlns:a16="http://schemas.microsoft.com/office/drawing/2014/main" id="{DFE746D3-2134-4188-A59E-F6EFC3C8B319}"/>
              </a:ext>
            </a:extLst>
          </p:cNvPr>
          <p:cNvSpPr/>
          <p:nvPr/>
        </p:nvSpPr>
        <p:spPr>
          <a:xfrm>
            <a:off x="6419425" y="2170853"/>
            <a:ext cx="480907" cy="4538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5F5D51B-95CE-B824-B7C3-89C877F6DFCF}"/>
              </a:ext>
            </a:extLst>
          </p:cNvPr>
          <p:cNvSpPr/>
          <p:nvPr/>
        </p:nvSpPr>
        <p:spPr>
          <a:xfrm>
            <a:off x="6309359" y="3806680"/>
            <a:ext cx="480907" cy="4538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728BBDB-294D-F425-47B7-7477C079A512}"/>
              </a:ext>
            </a:extLst>
          </p:cNvPr>
          <p:cNvSpPr/>
          <p:nvPr/>
        </p:nvSpPr>
        <p:spPr>
          <a:xfrm>
            <a:off x="5394959" y="1862667"/>
            <a:ext cx="480907" cy="4538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00CD305B-66B1-9A75-5FBA-014E3AA54A21}"/>
              </a:ext>
            </a:extLst>
          </p:cNvPr>
          <p:cNvSpPr/>
          <p:nvPr/>
        </p:nvSpPr>
        <p:spPr>
          <a:xfrm>
            <a:off x="7230533" y="3118574"/>
            <a:ext cx="480907" cy="45381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0420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DB8A8F-7C75-EB22-C278-F0D29FAF1905}"/>
              </a:ext>
            </a:extLst>
          </p:cNvPr>
          <p:cNvSpPr>
            <a:spLocks noGrp="1"/>
          </p:cNvSpPr>
          <p:nvPr>
            <p:ph type="title"/>
          </p:nvPr>
        </p:nvSpPr>
        <p:spPr>
          <a:xfrm>
            <a:off x="294199" y="365125"/>
            <a:ext cx="11603603" cy="1325563"/>
          </a:xfrm>
        </p:spPr>
        <p:txBody>
          <a:bodyPr anchor="ctr">
            <a:normAutofit/>
          </a:bodyPr>
          <a:lstStyle/>
          <a:p>
            <a:r>
              <a:rPr lang="en-US" dirty="0"/>
              <a:t>Related Requirements Focus</a:t>
            </a:r>
          </a:p>
        </p:txBody>
      </p:sp>
      <p:sp>
        <p:nvSpPr>
          <p:cNvPr id="4" name="Footer Placeholder 3">
            <a:extLst>
              <a:ext uri="{FF2B5EF4-FFF2-40B4-BE49-F238E27FC236}">
                <a16:creationId xmlns:a16="http://schemas.microsoft.com/office/drawing/2014/main" id="{AC5DF079-AF35-7603-126C-136374463BAF}"/>
              </a:ext>
            </a:extLst>
          </p:cNvPr>
          <p:cNvSpPr>
            <a:spLocks noGrp="1"/>
          </p:cNvSpPr>
          <p:nvPr>
            <p:ph type="ftr" sz="quarter" idx="11"/>
          </p:nvPr>
        </p:nvSpPr>
        <p:spPr>
          <a:xfrm>
            <a:off x="513829" y="6363318"/>
            <a:ext cx="5966098" cy="365125"/>
          </a:xfrm>
        </p:spPr>
        <p:txBody>
          <a:bodyPr anchor="ctr">
            <a:normAutofit/>
          </a:bodyPr>
          <a:lstStyle/>
          <a:p>
            <a:pPr>
              <a:spcAft>
                <a:spcPts val="600"/>
              </a:spcAft>
            </a:pPr>
            <a:r>
              <a:rPr lang="en-US"/>
              <a:t>ICC Presentation on Data June 2026</a:t>
            </a:r>
          </a:p>
        </p:txBody>
      </p:sp>
      <p:sp>
        <p:nvSpPr>
          <p:cNvPr id="5" name="Slide Number Placeholder 4">
            <a:extLst>
              <a:ext uri="{FF2B5EF4-FFF2-40B4-BE49-F238E27FC236}">
                <a16:creationId xmlns:a16="http://schemas.microsoft.com/office/drawing/2014/main" id="{B410A8D9-1FD6-5D00-D390-066056E7AD32}"/>
              </a:ext>
            </a:extLst>
          </p:cNvPr>
          <p:cNvSpPr>
            <a:spLocks noGrp="1"/>
          </p:cNvSpPr>
          <p:nvPr>
            <p:ph type="sldNum" sz="quarter" idx="12"/>
          </p:nvPr>
        </p:nvSpPr>
        <p:spPr>
          <a:xfrm>
            <a:off x="0" y="6363318"/>
            <a:ext cx="516468" cy="365125"/>
          </a:xfrm>
        </p:spPr>
        <p:txBody>
          <a:bodyPr anchor="ctr">
            <a:normAutofit/>
          </a:bodyPr>
          <a:lstStyle/>
          <a:p>
            <a:pPr>
              <a:spcAft>
                <a:spcPts val="600"/>
              </a:spcAft>
            </a:pPr>
            <a:fld id="{D5CA4161-6EC3-4748-B7F3-82EA64CE3DD4}" type="slidenum">
              <a:rPr lang="en-US" smtClean="0"/>
              <a:pPr>
                <a:spcAft>
                  <a:spcPts val="600"/>
                </a:spcAft>
              </a:pPr>
              <a:t>13</a:t>
            </a:fld>
            <a:endParaRPr lang="en-US"/>
          </a:p>
        </p:txBody>
      </p:sp>
      <p:graphicFrame>
        <p:nvGraphicFramePr>
          <p:cNvPr id="13" name="Content Placeholder 6">
            <a:extLst>
              <a:ext uri="{FF2B5EF4-FFF2-40B4-BE49-F238E27FC236}">
                <a16:creationId xmlns:a16="http://schemas.microsoft.com/office/drawing/2014/main" id="{DBC43538-7E1F-4F61-17D6-ADD8BC708A8E}"/>
              </a:ext>
            </a:extLst>
          </p:cNvPr>
          <p:cNvGraphicFramePr>
            <a:graphicFrameLocks noGrp="1"/>
          </p:cNvGraphicFramePr>
          <p:nvPr>
            <p:ph idx="1"/>
            <p:extLst>
              <p:ext uri="{D42A27DB-BD31-4B8C-83A1-F6EECF244321}">
                <p14:modId xmlns:p14="http://schemas.microsoft.com/office/powerpoint/2010/main" val="4245025904"/>
              </p:ext>
            </p:extLst>
          </p:nvPr>
        </p:nvGraphicFramePr>
        <p:xfrm>
          <a:off x="294199" y="1825625"/>
          <a:ext cx="1160360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0207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2082F-6976-F8C6-91E5-DF9B6BDA248D}"/>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C130926B-9BA8-9987-D7B2-38D92EA7FC1A}"/>
              </a:ext>
            </a:extLst>
          </p:cNvPr>
          <p:cNvSpPr>
            <a:spLocks noGrp="1"/>
          </p:cNvSpPr>
          <p:nvPr>
            <p:ph idx="1"/>
          </p:nvPr>
        </p:nvSpPr>
        <p:spPr/>
        <p:txBody>
          <a:bodyPr/>
          <a:lstStyle/>
          <a:p>
            <a:r>
              <a:rPr lang="en-US" dirty="0"/>
              <a:t>SoonerStart’s workforce remains wholly committed to families and compliance</a:t>
            </a:r>
          </a:p>
          <a:p>
            <a:r>
              <a:rPr lang="en-US" dirty="0"/>
              <a:t>Teams shared novel ideas for program improvements</a:t>
            </a:r>
          </a:p>
          <a:p>
            <a:r>
              <a:rPr lang="en-US" dirty="0"/>
              <a:t>Technology problems are creating barriers on efficiency</a:t>
            </a:r>
          </a:p>
          <a:p>
            <a:r>
              <a:rPr lang="en-US" dirty="0"/>
              <a:t>Continued capacity strengthening and coordination to effectively support children across vast areas </a:t>
            </a:r>
          </a:p>
        </p:txBody>
      </p:sp>
      <p:sp>
        <p:nvSpPr>
          <p:cNvPr id="4" name="Footer Placeholder 3">
            <a:extLst>
              <a:ext uri="{FF2B5EF4-FFF2-40B4-BE49-F238E27FC236}">
                <a16:creationId xmlns:a16="http://schemas.microsoft.com/office/drawing/2014/main" id="{8F52CB12-BF91-23DD-99A1-CEDB8C1D7FEA}"/>
              </a:ext>
            </a:extLst>
          </p:cNvPr>
          <p:cNvSpPr>
            <a:spLocks noGrp="1"/>
          </p:cNvSpPr>
          <p:nvPr>
            <p:ph type="ftr" sz="quarter" idx="11"/>
          </p:nvPr>
        </p:nvSpPr>
        <p:spPr/>
        <p:txBody>
          <a:bodyPr/>
          <a:lstStyle/>
          <a:p>
            <a:r>
              <a:rPr lang="en-US"/>
              <a:t>ICC Presentation on Data June 2026</a:t>
            </a:r>
            <a:endParaRPr lang="en-US" dirty="0"/>
          </a:p>
        </p:txBody>
      </p:sp>
      <p:sp>
        <p:nvSpPr>
          <p:cNvPr id="5" name="Slide Number Placeholder 4">
            <a:extLst>
              <a:ext uri="{FF2B5EF4-FFF2-40B4-BE49-F238E27FC236}">
                <a16:creationId xmlns:a16="http://schemas.microsoft.com/office/drawing/2014/main" id="{4B888188-5BBD-9892-0ACB-A1482E2D9E2B}"/>
              </a:ext>
            </a:extLst>
          </p:cNvPr>
          <p:cNvSpPr>
            <a:spLocks noGrp="1"/>
          </p:cNvSpPr>
          <p:nvPr>
            <p:ph type="sldNum" sz="quarter" idx="12"/>
          </p:nvPr>
        </p:nvSpPr>
        <p:spPr/>
        <p:txBody>
          <a:bodyPr/>
          <a:lstStyle/>
          <a:p>
            <a:fld id="{D5CA4161-6EC3-4748-B7F3-82EA64CE3DD4}" type="slidenum">
              <a:rPr lang="en-US" smtClean="0"/>
              <a:pPr/>
              <a:t>14</a:t>
            </a:fld>
            <a:endParaRPr lang="en-US" dirty="0"/>
          </a:p>
        </p:txBody>
      </p:sp>
      <p:pic>
        <p:nvPicPr>
          <p:cNvPr id="7" name="Graphic 6" descr="Handshake outline">
            <a:extLst>
              <a:ext uri="{FF2B5EF4-FFF2-40B4-BE49-F238E27FC236}">
                <a16:creationId xmlns:a16="http://schemas.microsoft.com/office/drawing/2014/main" id="{7FC6153C-B96A-8531-F67D-D18C825323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93990" y="2272747"/>
            <a:ext cx="754049" cy="754049"/>
          </a:xfrm>
          <a:prstGeom prst="rect">
            <a:avLst/>
          </a:prstGeom>
        </p:spPr>
      </p:pic>
      <p:pic>
        <p:nvPicPr>
          <p:cNvPr id="9" name="Graphic 8" descr="Excellent outline">
            <a:extLst>
              <a:ext uri="{FF2B5EF4-FFF2-40B4-BE49-F238E27FC236}">
                <a16:creationId xmlns:a16="http://schemas.microsoft.com/office/drawing/2014/main" id="{E18DF349-3C7D-EA8F-AC12-004300F7B4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08364" y="2865620"/>
            <a:ext cx="754049" cy="754049"/>
          </a:xfrm>
          <a:prstGeom prst="rect">
            <a:avLst/>
          </a:prstGeom>
        </p:spPr>
      </p:pic>
      <p:pic>
        <p:nvPicPr>
          <p:cNvPr id="11" name="Graphic 10" descr="Programmer female outline">
            <a:extLst>
              <a:ext uri="{FF2B5EF4-FFF2-40B4-BE49-F238E27FC236}">
                <a16:creationId xmlns:a16="http://schemas.microsoft.com/office/drawing/2014/main" id="{85021160-E542-60A6-E035-4A9A413E66D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40942" y="3540318"/>
            <a:ext cx="672313" cy="672313"/>
          </a:xfrm>
          <a:prstGeom prst="rect">
            <a:avLst/>
          </a:prstGeom>
        </p:spPr>
      </p:pic>
      <p:pic>
        <p:nvPicPr>
          <p:cNvPr id="13" name="Graphic 12" descr="Car outline">
            <a:extLst>
              <a:ext uri="{FF2B5EF4-FFF2-40B4-BE49-F238E27FC236}">
                <a16:creationId xmlns:a16="http://schemas.microsoft.com/office/drawing/2014/main" id="{315EBBD5-751A-881D-48E2-E6A3B739BD5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89667" y="4674705"/>
            <a:ext cx="730194" cy="730194"/>
          </a:xfrm>
          <a:prstGeom prst="rect">
            <a:avLst/>
          </a:prstGeom>
        </p:spPr>
      </p:pic>
    </p:spTree>
    <p:extLst>
      <p:ext uri="{BB962C8B-B14F-4D97-AF65-F5344CB8AC3E}">
        <p14:creationId xmlns:p14="http://schemas.microsoft.com/office/powerpoint/2010/main" val="4228652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88419-69B3-3B9B-B590-9EDEE4BF56A5}"/>
              </a:ext>
            </a:extLst>
          </p:cNvPr>
          <p:cNvSpPr>
            <a:spLocks noGrp="1"/>
          </p:cNvSpPr>
          <p:nvPr>
            <p:ph type="title"/>
          </p:nvPr>
        </p:nvSpPr>
        <p:spPr>
          <a:xfrm>
            <a:off x="294199" y="365125"/>
            <a:ext cx="11526741" cy="1325563"/>
          </a:xfrm>
        </p:spPr>
        <p:txBody>
          <a:bodyPr anchor="ctr">
            <a:normAutofit/>
          </a:bodyPr>
          <a:lstStyle/>
          <a:p>
            <a:r>
              <a:rPr lang="en-US" dirty="0"/>
              <a:t>Looking Foward</a:t>
            </a:r>
            <a:endParaRPr lang="en-US"/>
          </a:p>
        </p:txBody>
      </p:sp>
      <p:sp>
        <p:nvSpPr>
          <p:cNvPr id="8" name="Content Placeholder 7">
            <a:extLst>
              <a:ext uri="{FF2B5EF4-FFF2-40B4-BE49-F238E27FC236}">
                <a16:creationId xmlns:a16="http://schemas.microsoft.com/office/drawing/2014/main" id="{D2007738-D17E-3CBF-AACA-513D1737ECAA}"/>
              </a:ext>
            </a:extLst>
          </p:cNvPr>
          <p:cNvSpPr>
            <a:spLocks noGrp="1"/>
          </p:cNvSpPr>
          <p:nvPr>
            <p:ph sz="half" idx="1"/>
          </p:nvPr>
        </p:nvSpPr>
        <p:spPr>
          <a:xfrm>
            <a:off x="294199" y="1825625"/>
            <a:ext cx="5648739" cy="4351338"/>
          </a:xfrm>
        </p:spPr>
        <p:txBody>
          <a:bodyPr>
            <a:normAutofit/>
          </a:bodyPr>
          <a:lstStyle/>
          <a:p>
            <a:r>
              <a:rPr lang="en-US" dirty="0"/>
              <a:t>Strengthen</a:t>
            </a:r>
          </a:p>
          <a:p>
            <a:r>
              <a:rPr lang="en-US" dirty="0"/>
              <a:t>Enhance</a:t>
            </a:r>
          </a:p>
          <a:p>
            <a:r>
              <a:rPr lang="en-US" dirty="0"/>
              <a:t>Expand</a:t>
            </a:r>
          </a:p>
          <a:p>
            <a:r>
              <a:rPr lang="en-US" dirty="0"/>
              <a:t>Focus</a:t>
            </a:r>
          </a:p>
          <a:p>
            <a:endParaRPr lang="en-US" dirty="0"/>
          </a:p>
          <a:p>
            <a:endParaRPr lang="en-US" dirty="0"/>
          </a:p>
          <a:p>
            <a:endParaRPr lang="en-US" dirty="0"/>
          </a:p>
        </p:txBody>
      </p:sp>
      <p:pic>
        <p:nvPicPr>
          <p:cNvPr id="7" name="Content Placeholder 6" descr="Child in pirate costume">
            <a:extLst>
              <a:ext uri="{FF2B5EF4-FFF2-40B4-BE49-F238E27FC236}">
                <a16:creationId xmlns:a16="http://schemas.microsoft.com/office/drawing/2014/main" id="{A2D539E4-53FA-D7AA-86B6-FB1C5AC7BDEA}"/>
              </a:ext>
            </a:extLst>
          </p:cNvPr>
          <p:cNvPicPr>
            <a:picLocks noGrp="1" noChangeAspect="1"/>
          </p:cNvPicPr>
          <p:nvPr>
            <p:ph sz="half" idx="2"/>
          </p:nvPr>
        </p:nvPicPr>
        <p:blipFill>
          <a:blip r:embed="rId3"/>
          <a:srcRect l="5234" r="1" b="1"/>
          <a:stretch>
            <a:fillRect/>
          </a:stretch>
        </p:blipFill>
        <p:spPr>
          <a:xfrm>
            <a:off x="6172202" y="1825625"/>
            <a:ext cx="5648739" cy="4351338"/>
          </a:xfrm>
          <a:noFill/>
        </p:spPr>
      </p:pic>
      <p:sp>
        <p:nvSpPr>
          <p:cNvPr id="4" name="Footer Placeholder 3">
            <a:extLst>
              <a:ext uri="{FF2B5EF4-FFF2-40B4-BE49-F238E27FC236}">
                <a16:creationId xmlns:a16="http://schemas.microsoft.com/office/drawing/2014/main" id="{FE8574DA-CF4C-1FB1-E981-3B72DEC5BE10}"/>
              </a:ext>
            </a:extLst>
          </p:cNvPr>
          <p:cNvSpPr>
            <a:spLocks noGrp="1"/>
          </p:cNvSpPr>
          <p:nvPr>
            <p:ph type="ftr" sz="quarter" idx="11"/>
          </p:nvPr>
        </p:nvSpPr>
        <p:spPr>
          <a:xfrm>
            <a:off x="513829" y="6363318"/>
            <a:ext cx="5966098" cy="365125"/>
          </a:xfrm>
        </p:spPr>
        <p:txBody>
          <a:bodyPr anchor="ctr">
            <a:normAutofit/>
          </a:bodyPr>
          <a:lstStyle/>
          <a:p>
            <a:pPr>
              <a:spcAft>
                <a:spcPts val="600"/>
              </a:spcAft>
            </a:pPr>
            <a:r>
              <a:rPr lang="en-US"/>
              <a:t>ICC Presentation on Data June 2026</a:t>
            </a:r>
          </a:p>
        </p:txBody>
      </p:sp>
      <p:sp>
        <p:nvSpPr>
          <p:cNvPr id="5" name="Slide Number Placeholder 4">
            <a:extLst>
              <a:ext uri="{FF2B5EF4-FFF2-40B4-BE49-F238E27FC236}">
                <a16:creationId xmlns:a16="http://schemas.microsoft.com/office/drawing/2014/main" id="{2F6D9311-9B0D-67AC-30B5-0640A0F936DD}"/>
              </a:ext>
            </a:extLst>
          </p:cNvPr>
          <p:cNvSpPr>
            <a:spLocks noGrp="1"/>
          </p:cNvSpPr>
          <p:nvPr>
            <p:ph type="sldNum" sz="quarter" idx="12"/>
          </p:nvPr>
        </p:nvSpPr>
        <p:spPr>
          <a:xfrm>
            <a:off x="0" y="6363318"/>
            <a:ext cx="516468" cy="365125"/>
          </a:xfrm>
        </p:spPr>
        <p:txBody>
          <a:bodyPr anchor="ctr">
            <a:normAutofit/>
          </a:bodyPr>
          <a:lstStyle/>
          <a:p>
            <a:pPr>
              <a:spcAft>
                <a:spcPts val="600"/>
              </a:spcAft>
            </a:pPr>
            <a:fld id="{D5CA4161-6EC3-4748-B7F3-82EA64CE3DD4}" type="slidenum">
              <a:rPr lang="en-US" smtClean="0"/>
              <a:pPr>
                <a:spcAft>
                  <a:spcPts val="600"/>
                </a:spcAft>
              </a:pPr>
              <a:t>15</a:t>
            </a:fld>
            <a:endParaRPr lang="en-US"/>
          </a:p>
        </p:txBody>
      </p:sp>
    </p:spTree>
    <p:extLst>
      <p:ext uri="{BB962C8B-B14F-4D97-AF65-F5344CB8AC3E}">
        <p14:creationId xmlns:p14="http://schemas.microsoft.com/office/powerpoint/2010/main" val="3395808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6158A3D-DCF7-BA1C-B647-CD0DA179CAC2}"/>
              </a:ext>
            </a:extLst>
          </p:cNvPr>
          <p:cNvSpPr>
            <a:spLocks noGrp="1"/>
          </p:cNvSpPr>
          <p:nvPr>
            <p:ph type="title"/>
          </p:nvPr>
        </p:nvSpPr>
        <p:spPr>
          <a:xfrm>
            <a:off x="367667" y="1709738"/>
            <a:ext cx="5478566" cy="2739495"/>
          </a:xfrm>
        </p:spPr>
        <p:txBody>
          <a:bodyPr anchor="b">
            <a:normAutofit/>
          </a:bodyPr>
          <a:lstStyle/>
          <a:p>
            <a:r>
              <a:rPr lang="en-US" dirty="0"/>
              <a:t>Questions?</a:t>
            </a:r>
          </a:p>
        </p:txBody>
      </p:sp>
      <p:sp>
        <p:nvSpPr>
          <p:cNvPr id="13" name="Text Placeholder 2">
            <a:extLst>
              <a:ext uri="{FF2B5EF4-FFF2-40B4-BE49-F238E27FC236}">
                <a16:creationId xmlns:a16="http://schemas.microsoft.com/office/drawing/2014/main" id="{0EDBEBA7-C941-8D58-30AC-0E83BB0A29BB}"/>
              </a:ext>
            </a:extLst>
          </p:cNvPr>
          <p:cNvSpPr>
            <a:spLocks noGrp="1"/>
          </p:cNvSpPr>
          <p:nvPr>
            <p:ph type="body" idx="1"/>
          </p:nvPr>
        </p:nvSpPr>
        <p:spPr>
          <a:xfrm>
            <a:off x="367667" y="4677833"/>
            <a:ext cx="11456666" cy="1411817"/>
          </a:xfrm>
        </p:spPr>
        <p:txBody>
          <a:bodyPr>
            <a:normAutofit/>
          </a:bodyPr>
          <a:lstStyle/>
          <a:p>
            <a:r>
              <a:rPr lang="en-US" sz="4000" dirty="0"/>
              <a:t>Christi.Landis@sde.ok.gov</a:t>
            </a:r>
          </a:p>
        </p:txBody>
      </p:sp>
      <p:sp>
        <p:nvSpPr>
          <p:cNvPr id="5" name="Footer Placeholder 4">
            <a:extLst>
              <a:ext uri="{FF2B5EF4-FFF2-40B4-BE49-F238E27FC236}">
                <a16:creationId xmlns:a16="http://schemas.microsoft.com/office/drawing/2014/main" id="{3E6FFE48-C682-90F1-BBBA-C95A5E957F43}"/>
              </a:ext>
            </a:extLst>
          </p:cNvPr>
          <p:cNvSpPr>
            <a:spLocks noGrp="1"/>
          </p:cNvSpPr>
          <p:nvPr>
            <p:ph type="ftr" sz="quarter" idx="11"/>
          </p:nvPr>
        </p:nvSpPr>
        <p:spPr>
          <a:xfrm>
            <a:off x="513829" y="6363318"/>
            <a:ext cx="5966098" cy="365125"/>
          </a:xfrm>
        </p:spPr>
        <p:txBody>
          <a:bodyPr anchor="ctr">
            <a:normAutofit/>
          </a:bodyPr>
          <a:lstStyle/>
          <a:p>
            <a:pPr>
              <a:spcAft>
                <a:spcPts val="600"/>
              </a:spcAft>
            </a:pPr>
            <a:r>
              <a:rPr lang="en-US"/>
              <a:t>ICC Presentation on Data June 2026</a:t>
            </a:r>
          </a:p>
        </p:txBody>
      </p:sp>
      <p:sp>
        <p:nvSpPr>
          <p:cNvPr id="6" name="Slide Number Placeholder 5">
            <a:extLst>
              <a:ext uri="{FF2B5EF4-FFF2-40B4-BE49-F238E27FC236}">
                <a16:creationId xmlns:a16="http://schemas.microsoft.com/office/drawing/2014/main" id="{21868580-BDB8-7D67-B0EC-E430E3E77343}"/>
              </a:ext>
            </a:extLst>
          </p:cNvPr>
          <p:cNvSpPr>
            <a:spLocks noGrp="1"/>
          </p:cNvSpPr>
          <p:nvPr>
            <p:ph type="sldNum" sz="quarter" idx="12"/>
          </p:nvPr>
        </p:nvSpPr>
        <p:spPr>
          <a:xfrm>
            <a:off x="0" y="6363318"/>
            <a:ext cx="516468" cy="365125"/>
          </a:xfrm>
        </p:spPr>
        <p:txBody>
          <a:bodyPr anchor="ctr">
            <a:normAutofit/>
          </a:bodyPr>
          <a:lstStyle/>
          <a:p>
            <a:pPr>
              <a:spcAft>
                <a:spcPts val="600"/>
              </a:spcAft>
            </a:pPr>
            <a:fld id="{D5CA4161-6EC3-4748-B7F3-82EA64CE3DD4}" type="slidenum">
              <a:rPr lang="en-US" smtClean="0"/>
              <a:pPr>
                <a:spcAft>
                  <a:spcPts val="600"/>
                </a:spcAft>
              </a:pPr>
              <a:t>16</a:t>
            </a:fld>
            <a:endParaRPr lang="en-US"/>
          </a:p>
        </p:txBody>
      </p:sp>
    </p:spTree>
    <p:extLst>
      <p:ext uri="{BB962C8B-B14F-4D97-AF65-F5344CB8AC3E}">
        <p14:creationId xmlns:p14="http://schemas.microsoft.com/office/powerpoint/2010/main" val="2252642433"/>
      </p:ext>
    </p:extLst>
  </p:cSld>
  <p:clrMapOvr>
    <a:masterClrMapping/>
  </p:clrMapOvr>
</p:sld>
</file>

<file path=ppt/theme/theme1.xml><?xml version="1.0" encoding="utf-8"?>
<a:theme xmlns:a="http://schemas.openxmlformats.org/drawingml/2006/main" name="Office Theme">
  <a:themeElements>
    <a:clrScheme name="Oklahoma Education">
      <a:dk1>
        <a:srgbClr val="187BC0"/>
      </a:dk1>
      <a:lt1>
        <a:srgbClr val="FFFFFF"/>
      </a:lt1>
      <a:dk2>
        <a:srgbClr val="000000"/>
      </a:dk2>
      <a:lt2>
        <a:srgbClr val="E7E6E6"/>
      </a:lt2>
      <a:accent1>
        <a:srgbClr val="187BC0"/>
      </a:accent1>
      <a:accent2>
        <a:srgbClr val="326820"/>
      </a:accent2>
      <a:accent3>
        <a:srgbClr val="D15420"/>
      </a:accent3>
      <a:accent4>
        <a:srgbClr val="DE9027"/>
      </a:accent4>
      <a:accent5>
        <a:srgbClr val="004E9A"/>
      </a:accent5>
      <a:accent6>
        <a:srgbClr val="787878"/>
      </a:accent6>
      <a:hlink>
        <a:srgbClr val="0066A6"/>
      </a:hlink>
      <a:folHlink>
        <a:srgbClr val="1CA6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onerStart-presentation-template.pptx" id="{936ADA22-A638-4AA1-9628-EC8B1EC38130}" vid="{8D56D99A-9B8A-49DB-8E0B-1974527A97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342F9CDCB9CC242B83447DE33FED6FB" ma:contentTypeVersion="14" ma:contentTypeDescription="Create a new document." ma:contentTypeScope="" ma:versionID="1a7790e27f169a38c2bcccbb8f82efe9">
  <xsd:schema xmlns:xsd="http://www.w3.org/2001/XMLSchema" xmlns:xs="http://www.w3.org/2001/XMLSchema" xmlns:p="http://schemas.microsoft.com/office/2006/metadata/properties" xmlns:ns1="http://schemas.microsoft.com/sharepoint/v3" xmlns:ns2="307549cc-d6b0-43b6-af21-6012d8def402" xmlns:ns3="6e5f6997-7800-450f-96ca-4f39317b1bba" targetNamespace="http://schemas.microsoft.com/office/2006/metadata/properties" ma:root="true" ma:fieldsID="5d17b96873fa627079907bf48d101809" ns1:_="" ns2:_="" ns3:_="">
    <xsd:import namespace="http://schemas.microsoft.com/sharepoint/v3"/>
    <xsd:import namespace="307549cc-d6b0-43b6-af21-6012d8def402"/>
    <xsd:import namespace="6e5f6997-7800-450f-96ca-4f39317b1bb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1:_ip_UnifiedCompliancePolicyProperties" minOccurs="0"/>
                <xsd:element ref="ns1:_ip_UnifiedCompliancePolicyUIAc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7549cc-d6b0-43b6-af21-6012d8def4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5f6997-7800-450f-96ca-4f39317b1bba"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90434B-CBE5-4AE1-BB9A-78471F5B267E}">
  <ds:schemaRefs>
    <ds:schemaRef ds:uri="http://purl.org/dc/terms/"/>
    <ds:schemaRef ds:uri="6e5f6997-7800-450f-96ca-4f39317b1bba"/>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http://purl.org/dc/elements/1.1/"/>
    <ds:schemaRef ds:uri="http://purl.org/dc/dcmitype/"/>
    <ds:schemaRef ds:uri="307549cc-d6b0-43b6-af21-6012d8def402"/>
    <ds:schemaRef ds:uri="http://schemas.microsoft.com/sharepoint/v3"/>
  </ds:schemaRefs>
</ds:datastoreItem>
</file>

<file path=customXml/itemProps2.xml><?xml version="1.0" encoding="utf-8"?>
<ds:datastoreItem xmlns:ds="http://schemas.openxmlformats.org/officeDocument/2006/customXml" ds:itemID="{ACA3F46C-AC89-4C25-BF43-A48BFC5C96F1}">
  <ds:schemaRefs>
    <ds:schemaRef ds:uri="http://schemas.microsoft.com/sharepoint/v3/contenttype/forms"/>
  </ds:schemaRefs>
</ds:datastoreItem>
</file>

<file path=customXml/itemProps3.xml><?xml version="1.0" encoding="utf-8"?>
<ds:datastoreItem xmlns:ds="http://schemas.openxmlformats.org/officeDocument/2006/customXml" ds:itemID="{5BA92F52-F223-48A3-A346-3D103430DD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07549cc-d6b0-43b6-af21-6012d8def402"/>
    <ds:schemaRef ds:uri="6e5f6997-7800-450f-96ca-4f39317b1b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970</TotalTime>
  <Words>603</Words>
  <Application>Microsoft Office PowerPoint</Application>
  <PresentationFormat>Widescreen</PresentationFormat>
  <Paragraphs>130</Paragraphs>
  <Slides>16</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Building a Culture of Data Quality</vt:lpstr>
      <vt:lpstr>Why We Needed Change</vt:lpstr>
      <vt:lpstr>The Old Model – State Office Driven</vt:lpstr>
      <vt:lpstr>The Challenges</vt:lpstr>
      <vt:lpstr>The Shift</vt:lpstr>
      <vt:lpstr>New Model - District Program Manager</vt:lpstr>
      <vt:lpstr>Improvement Does Not Happen by Accident</vt:lpstr>
      <vt:lpstr>What Program Managers Now Do</vt:lpstr>
      <vt:lpstr>But Did It Work?</vt:lpstr>
      <vt:lpstr>Local Success Story</vt:lpstr>
      <vt:lpstr>On Site Monitoring</vt:lpstr>
      <vt:lpstr>PowerPoint Presentation</vt:lpstr>
      <vt:lpstr>Related Requirements Focus</vt:lpstr>
      <vt:lpstr>Key Takeaways</vt:lpstr>
      <vt:lpstr>Looking Foward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Cory Ingram</dc:creator>
  <cp:lastModifiedBy>Christi Landis</cp:lastModifiedBy>
  <cp:revision>97</cp:revision>
  <dcterms:created xsi:type="dcterms:W3CDTF">2020-03-05T01:01:19Z</dcterms:created>
  <dcterms:modified xsi:type="dcterms:W3CDTF">2026-06-01T20:10:49Z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0x0101007342F9CDCB9CC242B83447DE33FED6FB</vt:lpwstr>
  </property>
</Properties>
</file>