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93499" r:id="rId4"/>
    <p:sldMasterId id="2147493506" r:id="rId5"/>
  </p:sldMasterIdLst>
  <p:notesMasterIdLst>
    <p:notesMasterId r:id="rId39"/>
  </p:notesMasterIdLst>
  <p:handoutMasterIdLst>
    <p:handoutMasterId r:id="rId40"/>
  </p:handoutMasterIdLst>
  <p:sldIdLst>
    <p:sldId id="327" r:id="rId6"/>
    <p:sldId id="285" r:id="rId7"/>
    <p:sldId id="298" r:id="rId8"/>
    <p:sldId id="321" r:id="rId9"/>
    <p:sldId id="312" r:id="rId10"/>
    <p:sldId id="313" r:id="rId11"/>
    <p:sldId id="325" r:id="rId12"/>
    <p:sldId id="329" r:id="rId13"/>
    <p:sldId id="316" r:id="rId14"/>
    <p:sldId id="317" r:id="rId15"/>
    <p:sldId id="319" r:id="rId16"/>
    <p:sldId id="272" r:id="rId17"/>
    <p:sldId id="273" r:id="rId18"/>
    <p:sldId id="322" r:id="rId19"/>
    <p:sldId id="289" r:id="rId20"/>
    <p:sldId id="270" r:id="rId21"/>
    <p:sldId id="275" r:id="rId22"/>
    <p:sldId id="311" r:id="rId23"/>
    <p:sldId id="295" r:id="rId24"/>
    <p:sldId id="296" r:id="rId25"/>
    <p:sldId id="274" r:id="rId26"/>
    <p:sldId id="328" r:id="rId27"/>
    <p:sldId id="277" r:id="rId28"/>
    <p:sldId id="326" r:id="rId29"/>
    <p:sldId id="292" r:id="rId30"/>
    <p:sldId id="294" r:id="rId31"/>
    <p:sldId id="280" r:id="rId32"/>
    <p:sldId id="291" r:id="rId33"/>
    <p:sldId id="279" r:id="rId34"/>
    <p:sldId id="282" r:id="rId35"/>
    <p:sldId id="281" r:id="rId36"/>
    <p:sldId id="323" r:id="rId37"/>
    <p:sldId id="284" r:id="rId38"/>
  </p:sldIdLst>
  <p:sldSz cx="9144000" cy="6858000" type="screen4x3"/>
  <p:notesSz cx="7011988" cy="92979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4C0BCB6-D69B-462F-A2C9-2E00F52225C2}">
          <p14:sldIdLst>
            <p14:sldId id="327"/>
            <p14:sldId id="285"/>
          </p14:sldIdLst>
        </p14:section>
        <p14:section name="Untitled Section" id="{0C644C92-DA6A-4CA0-9A77-9DF39AC41D97}">
          <p14:sldIdLst>
            <p14:sldId id="298"/>
            <p14:sldId id="321"/>
            <p14:sldId id="312"/>
            <p14:sldId id="313"/>
            <p14:sldId id="325"/>
            <p14:sldId id="329"/>
            <p14:sldId id="316"/>
            <p14:sldId id="317"/>
            <p14:sldId id="319"/>
            <p14:sldId id="272"/>
            <p14:sldId id="273"/>
            <p14:sldId id="322"/>
            <p14:sldId id="289"/>
            <p14:sldId id="270"/>
            <p14:sldId id="275"/>
            <p14:sldId id="311"/>
            <p14:sldId id="295"/>
            <p14:sldId id="296"/>
            <p14:sldId id="274"/>
            <p14:sldId id="328"/>
            <p14:sldId id="277"/>
            <p14:sldId id="326"/>
            <p14:sldId id="292"/>
            <p14:sldId id="294"/>
            <p14:sldId id="280"/>
            <p14:sldId id="291"/>
            <p14:sldId id="279"/>
            <p14:sldId id="282"/>
            <p14:sldId id="281"/>
            <p14:sldId id="323"/>
            <p14:sldId id="28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0000"/>
    <a:srgbClr val="0000FF"/>
    <a:srgbClr val="E7B6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DFE3DF-0890-4170-9848-BBB5D682DA34}" v="80" dt="2023-08-29T22:12:59.5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356" y="96"/>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ee McWaters" userId="fb4ea9d8-bf79-4d2c-b5ac-b83213734d99" providerId="ADAL" clId="{E9DFE3DF-0890-4170-9848-BBB5D682DA34}"/>
    <pc:docChg chg="undo custSel delSld modSld modMainMaster modSection modNotesMaster modHandout">
      <pc:chgData name="Renee McWaters" userId="fb4ea9d8-bf79-4d2c-b5ac-b83213734d99" providerId="ADAL" clId="{E9DFE3DF-0890-4170-9848-BBB5D682DA34}" dt="2023-08-29T22:12:59.581" v="1185"/>
      <pc:docMkLst>
        <pc:docMk/>
      </pc:docMkLst>
      <pc:sldChg chg="modSp del mod chgLayout">
        <pc:chgData name="Renee McWaters" userId="fb4ea9d8-bf79-4d2c-b5ac-b83213734d99" providerId="ADAL" clId="{E9DFE3DF-0890-4170-9848-BBB5D682DA34}" dt="2023-08-29T14:51:30.970" v="122" actId="2696"/>
        <pc:sldMkLst>
          <pc:docMk/>
          <pc:sldMk cId="0" sldId="256"/>
        </pc:sldMkLst>
        <pc:spChg chg="mod ord">
          <ac:chgData name="Renee McWaters" userId="fb4ea9d8-bf79-4d2c-b5ac-b83213734d99" providerId="ADAL" clId="{E9DFE3DF-0890-4170-9848-BBB5D682DA34}" dt="2023-08-29T14:46:00.047" v="32" actId="700"/>
          <ac:spMkLst>
            <pc:docMk/>
            <pc:sldMk cId="0" sldId="256"/>
            <ac:spMk id="2" creationId="{00000000-0000-0000-0000-000000000000}"/>
          </ac:spMkLst>
        </pc:spChg>
        <pc:spChg chg="mod ord">
          <ac:chgData name="Renee McWaters" userId="fb4ea9d8-bf79-4d2c-b5ac-b83213734d99" providerId="ADAL" clId="{E9DFE3DF-0890-4170-9848-BBB5D682DA34}" dt="2023-08-29T14:46:00.065" v="33" actId="27636"/>
          <ac:spMkLst>
            <pc:docMk/>
            <pc:sldMk cId="0" sldId="256"/>
            <ac:spMk id="3" creationId="{00000000-0000-0000-0000-000000000000}"/>
          </ac:spMkLst>
        </pc:spChg>
      </pc:sldChg>
      <pc:sldChg chg="modSp del">
        <pc:chgData name="Renee McWaters" userId="fb4ea9d8-bf79-4d2c-b5ac-b83213734d99" providerId="ADAL" clId="{E9DFE3DF-0890-4170-9848-BBB5D682DA34}" dt="2023-08-29T14:42:13.374" v="23" actId="2696"/>
        <pc:sldMkLst>
          <pc:docMk/>
          <pc:sldMk cId="0" sldId="259"/>
        </pc:sldMkLst>
        <pc:spChg chg="mod">
          <ac:chgData name="Renee McWaters" userId="fb4ea9d8-bf79-4d2c-b5ac-b83213734d99" providerId="ADAL" clId="{E9DFE3DF-0890-4170-9848-BBB5D682DA34}" dt="2023-08-29T14:40:07.073" v="21"/>
          <ac:spMkLst>
            <pc:docMk/>
            <pc:sldMk cId="0" sldId="259"/>
            <ac:spMk id="4" creationId="{00000000-0000-0000-0000-000000000000}"/>
          </ac:spMkLst>
        </pc:spChg>
      </pc:sldChg>
      <pc:sldChg chg="addSp delSp modSp del mod chgLayout">
        <pc:chgData name="Renee McWaters" userId="fb4ea9d8-bf79-4d2c-b5ac-b83213734d99" providerId="ADAL" clId="{E9DFE3DF-0890-4170-9848-BBB5D682DA34}" dt="2023-08-29T14:51:41.498" v="123" actId="2696"/>
        <pc:sldMkLst>
          <pc:docMk/>
          <pc:sldMk cId="180728658" sldId="261"/>
        </pc:sldMkLst>
        <pc:spChg chg="add mod ord">
          <ac:chgData name="Renee McWaters" userId="fb4ea9d8-bf79-4d2c-b5ac-b83213734d99" providerId="ADAL" clId="{E9DFE3DF-0890-4170-9848-BBB5D682DA34}" dt="2023-08-29T14:48:07.013" v="35"/>
          <ac:spMkLst>
            <pc:docMk/>
            <pc:sldMk cId="180728658" sldId="261"/>
            <ac:spMk id="2" creationId="{FD1EB5B9-07A2-95B1-521A-035424A84ADE}"/>
          </ac:spMkLst>
        </pc:spChg>
        <pc:spChg chg="mod ord">
          <ac:chgData name="Renee McWaters" userId="fb4ea9d8-bf79-4d2c-b5ac-b83213734d99" providerId="ADAL" clId="{E9DFE3DF-0890-4170-9848-BBB5D682DA34}" dt="2023-08-29T14:48:07.013" v="35"/>
          <ac:spMkLst>
            <pc:docMk/>
            <pc:sldMk cId="180728658" sldId="261"/>
            <ac:spMk id="16" creationId="{640797B4-4414-534A-A4A6-659B35516D4F}"/>
          </ac:spMkLst>
        </pc:spChg>
        <pc:spChg chg="del">
          <ac:chgData name="Renee McWaters" userId="fb4ea9d8-bf79-4d2c-b5ac-b83213734d99" providerId="ADAL" clId="{E9DFE3DF-0890-4170-9848-BBB5D682DA34}" dt="2023-08-29T14:47:39.529" v="34" actId="700"/>
          <ac:spMkLst>
            <pc:docMk/>
            <pc:sldMk cId="180728658" sldId="261"/>
            <ac:spMk id="17" creationId="{9A7AD821-C802-3048-AE06-8443FBE67764}"/>
          </ac:spMkLst>
        </pc:spChg>
      </pc:sldChg>
      <pc:sldChg chg="modSp mod">
        <pc:chgData name="Renee McWaters" userId="fb4ea9d8-bf79-4d2c-b5ac-b83213734d99" providerId="ADAL" clId="{E9DFE3DF-0890-4170-9848-BBB5D682DA34}" dt="2023-08-29T15:16:00.457" v="581" actId="122"/>
        <pc:sldMkLst>
          <pc:docMk/>
          <pc:sldMk cId="2887175600" sldId="270"/>
        </pc:sldMkLst>
        <pc:spChg chg="mod">
          <ac:chgData name="Renee McWaters" userId="fb4ea9d8-bf79-4d2c-b5ac-b83213734d99" providerId="ADAL" clId="{E9DFE3DF-0890-4170-9848-BBB5D682DA34}" dt="2023-08-29T15:16:00.457" v="581" actId="122"/>
          <ac:spMkLst>
            <pc:docMk/>
            <pc:sldMk cId="2887175600" sldId="270"/>
            <ac:spMk id="2" creationId="{00000000-0000-0000-0000-000000000000}"/>
          </ac:spMkLst>
        </pc:spChg>
        <pc:spChg chg="mod">
          <ac:chgData name="Renee McWaters" userId="fb4ea9d8-bf79-4d2c-b5ac-b83213734d99" providerId="ADAL" clId="{E9DFE3DF-0890-4170-9848-BBB5D682DA34}" dt="2023-08-29T14:40:07.073" v="21"/>
          <ac:spMkLst>
            <pc:docMk/>
            <pc:sldMk cId="2887175600" sldId="270"/>
            <ac:spMk id="4" creationId="{00000000-0000-0000-0000-000000000000}"/>
          </ac:spMkLst>
        </pc:spChg>
      </pc:sldChg>
      <pc:sldChg chg="modSp mod">
        <pc:chgData name="Renee McWaters" userId="fb4ea9d8-bf79-4d2c-b5ac-b83213734d99" providerId="ADAL" clId="{E9DFE3DF-0890-4170-9848-BBB5D682DA34}" dt="2023-08-29T15:34:15.733" v="799" actId="113"/>
        <pc:sldMkLst>
          <pc:docMk/>
          <pc:sldMk cId="3896660177" sldId="272"/>
        </pc:sldMkLst>
        <pc:spChg chg="mod">
          <ac:chgData name="Renee McWaters" userId="fb4ea9d8-bf79-4d2c-b5ac-b83213734d99" providerId="ADAL" clId="{E9DFE3DF-0890-4170-9848-BBB5D682DA34}" dt="2023-08-29T15:16:38.306" v="588" actId="122"/>
          <ac:spMkLst>
            <pc:docMk/>
            <pc:sldMk cId="3896660177" sldId="272"/>
            <ac:spMk id="2" creationId="{00000000-0000-0000-0000-000000000000}"/>
          </ac:spMkLst>
        </pc:spChg>
        <pc:spChg chg="mod">
          <ac:chgData name="Renee McWaters" userId="fb4ea9d8-bf79-4d2c-b5ac-b83213734d99" providerId="ADAL" clId="{E9DFE3DF-0890-4170-9848-BBB5D682DA34}" dt="2023-08-29T15:34:15.733" v="799" actId="113"/>
          <ac:spMkLst>
            <pc:docMk/>
            <pc:sldMk cId="3896660177" sldId="272"/>
            <ac:spMk id="3" creationId="{00000000-0000-0000-0000-000000000000}"/>
          </ac:spMkLst>
        </pc:spChg>
        <pc:spChg chg="mod">
          <ac:chgData name="Renee McWaters" userId="fb4ea9d8-bf79-4d2c-b5ac-b83213734d99" providerId="ADAL" clId="{E9DFE3DF-0890-4170-9848-BBB5D682DA34}" dt="2023-08-29T14:40:07.073" v="21"/>
          <ac:spMkLst>
            <pc:docMk/>
            <pc:sldMk cId="3896660177" sldId="272"/>
            <ac:spMk id="4" creationId="{00000000-0000-0000-0000-000000000000}"/>
          </ac:spMkLst>
        </pc:spChg>
      </pc:sldChg>
      <pc:sldChg chg="delSp modSp mod">
        <pc:chgData name="Renee McWaters" userId="fb4ea9d8-bf79-4d2c-b5ac-b83213734d99" providerId="ADAL" clId="{E9DFE3DF-0890-4170-9848-BBB5D682DA34}" dt="2023-08-29T18:13:17.085" v="1070" actId="478"/>
        <pc:sldMkLst>
          <pc:docMk/>
          <pc:sldMk cId="3532017859" sldId="273"/>
        </pc:sldMkLst>
        <pc:spChg chg="mod">
          <ac:chgData name="Renee McWaters" userId="fb4ea9d8-bf79-4d2c-b5ac-b83213734d99" providerId="ADAL" clId="{E9DFE3DF-0890-4170-9848-BBB5D682DA34}" dt="2023-08-29T15:33:50.075" v="797"/>
          <ac:spMkLst>
            <pc:docMk/>
            <pc:sldMk cId="3532017859" sldId="273"/>
            <ac:spMk id="3" creationId="{00000000-0000-0000-0000-000000000000}"/>
          </ac:spMkLst>
        </pc:spChg>
        <pc:spChg chg="del">
          <ac:chgData name="Renee McWaters" userId="fb4ea9d8-bf79-4d2c-b5ac-b83213734d99" providerId="ADAL" clId="{E9DFE3DF-0890-4170-9848-BBB5D682DA34}" dt="2023-08-29T18:13:17.085" v="1070" actId="478"/>
          <ac:spMkLst>
            <pc:docMk/>
            <pc:sldMk cId="3532017859" sldId="273"/>
            <ac:spMk id="4" creationId="{00000000-0000-0000-0000-000000000000}"/>
          </ac:spMkLst>
        </pc:spChg>
        <pc:spChg chg="mod">
          <ac:chgData name="Renee McWaters" userId="fb4ea9d8-bf79-4d2c-b5ac-b83213734d99" providerId="ADAL" clId="{E9DFE3DF-0890-4170-9848-BBB5D682DA34}" dt="2023-08-29T14:40:07.073" v="21"/>
          <ac:spMkLst>
            <pc:docMk/>
            <pc:sldMk cId="3532017859" sldId="273"/>
            <ac:spMk id="5" creationId="{00000000-0000-0000-0000-000000000000}"/>
          </ac:spMkLst>
        </pc:spChg>
        <pc:spChg chg="mod">
          <ac:chgData name="Renee McWaters" userId="fb4ea9d8-bf79-4d2c-b5ac-b83213734d99" providerId="ADAL" clId="{E9DFE3DF-0890-4170-9848-BBB5D682DA34}" dt="2023-08-29T15:16:18.634" v="584" actId="122"/>
          <ac:spMkLst>
            <pc:docMk/>
            <pc:sldMk cId="3532017859" sldId="273"/>
            <ac:spMk id="21505" creationId="{00000000-0000-0000-0000-000000000000}"/>
          </ac:spMkLst>
        </pc:spChg>
      </pc:sldChg>
      <pc:sldChg chg="modSp mod">
        <pc:chgData name="Renee McWaters" userId="fb4ea9d8-bf79-4d2c-b5ac-b83213734d99" providerId="ADAL" clId="{E9DFE3DF-0890-4170-9848-BBB5D682DA34}" dt="2023-08-29T15:14:37.404" v="563" actId="122"/>
        <pc:sldMkLst>
          <pc:docMk/>
          <pc:sldMk cId="1305378024" sldId="274"/>
        </pc:sldMkLst>
        <pc:spChg chg="mod">
          <ac:chgData name="Renee McWaters" userId="fb4ea9d8-bf79-4d2c-b5ac-b83213734d99" providerId="ADAL" clId="{E9DFE3DF-0890-4170-9848-BBB5D682DA34}" dt="2023-08-29T15:14:37.404" v="563" actId="122"/>
          <ac:spMkLst>
            <pc:docMk/>
            <pc:sldMk cId="1305378024" sldId="274"/>
            <ac:spMk id="2" creationId="{00000000-0000-0000-0000-000000000000}"/>
          </ac:spMkLst>
        </pc:spChg>
        <pc:spChg chg="mod">
          <ac:chgData name="Renee McWaters" userId="fb4ea9d8-bf79-4d2c-b5ac-b83213734d99" providerId="ADAL" clId="{E9DFE3DF-0890-4170-9848-BBB5D682DA34}" dt="2023-08-29T14:40:07.073" v="21"/>
          <ac:spMkLst>
            <pc:docMk/>
            <pc:sldMk cId="1305378024" sldId="274"/>
            <ac:spMk id="3" creationId="{00000000-0000-0000-0000-000000000000}"/>
          </ac:spMkLst>
        </pc:spChg>
        <pc:spChg chg="mod">
          <ac:chgData name="Renee McWaters" userId="fb4ea9d8-bf79-4d2c-b5ac-b83213734d99" providerId="ADAL" clId="{E9DFE3DF-0890-4170-9848-BBB5D682DA34}" dt="2023-08-29T14:40:07.073" v="21"/>
          <ac:spMkLst>
            <pc:docMk/>
            <pc:sldMk cId="1305378024" sldId="274"/>
            <ac:spMk id="4" creationId="{00000000-0000-0000-0000-000000000000}"/>
          </ac:spMkLst>
        </pc:spChg>
      </pc:sldChg>
      <pc:sldChg chg="modSp mod">
        <pc:chgData name="Renee McWaters" userId="fb4ea9d8-bf79-4d2c-b5ac-b83213734d99" providerId="ADAL" clId="{E9DFE3DF-0890-4170-9848-BBB5D682DA34}" dt="2023-08-29T15:15:43.666" v="577" actId="122"/>
        <pc:sldMkLst>
          <pc:docMk/>
          <pc:sldMk cId="2282647039" sldId="275"/>
        </pc:sldMkLst>
        <pc:spChg chg="mod">
          <ac:chgData name="Renee McWaters" userId="fb4ea9d8-bf79-4d2c-b5ac-b83213734d99" providerId="ADAL" clId="{E9DFE3DF-0890-4170-9848-BBB5D682DA34}" dt="2023-08-29T15:15:43.666" v="577" actId="122"/>
          <ac:spMkLst>
            <pc:docMk/>
            <pc:sldMk cId="2282647039" sldId="275"/>
            <ac:spMk id="2" creationId="{00000000-0000-0000-0000-000000000000}"/>
          </ac:spMkLst>
        </pc:spChg>
        <pc:spChg chg="mod">
          <ac:chgData name="Renee McWaters" userId="fb4ea9d8-bf79-4d2c-b5ac-b83213734d99" providerId="ADAL" clId="{E9DFE3DF-0890-4170-9848-BBB5D682DA34}" dt="2023-08-29T14:37:20.423" v="11" actId="27636"/>
          <ac:spMkLst>
            <pc:docMk/>
            <pc:sldMk cId="2282647039" sldId="275"/>
            <ac:spMk id="3" creationId="{00000000-0000-0000-0000-000000000000}"/>
          </ac:spMkLst>
        </pc:spChg>
        <pc:spChg chg="mod">
          <ac:chgData name="Renee McWaters" userId="fb4ea9d8-bf79-4d2c-b5ac-b83213734d99" providerId="ADAL" clId="{E9DFE3DF-0890-4170-9848-BBB5D682DA34}" dt="2023-08-29T14:40:07.073" v="21"/>
          <ac:spMkLst>
            <pc:docMk/>
            <pc:sldMk cId="2282647039" sldId="275"/>
            <ac:spMk id="4" creationId="{00000000-0000-0000-0000-000000000000}"/>
          </ac:spMkLst>
        </pc:spChg>
      </pc:sldChg>
      <pc:sldChg chg="modSp mod">
        <pc:chgData name="Renee McWaters" userId="fb4ea9d8-bf79-4d2c-b5ac-b83213734d99" providerId="ADAL" clId="{E9DFE3DF-0890-4170-9848-BBB5D682DA34}" dt="2023-08-29T15:11:07.967" v="493" actId="255"/>
        <pc:sldMkLst>
          <pc:docMk/>
          <pc:sldMk cId="3593688333" sldId="277"/>
        </pc:sldMkLst>
        <pc:spChg chg="mod">
          <ac:chgData name="Renee McWaters" userId="fb4ea9d8-bf79-4d2c-b5ac-b83213734d99" providerId="ADAL" clId="{E9DFE3DF-0890-4170-9848-BBB5D682DA34}" dt="2023-08-29T15:11:07.967" v="493" actId="255"/>
          <ac:spMkLst>
            <pc:docMk/>
            <pc:sldMk cId="3593688333" sldId="277"/>
            <ac:spMk id="2" creationId="{00000000-0000-0000-0000-000000000000}"/>
          </ac:spMkLst>
        </pc:spChg>
        <pc:spChg chg="mod">
          <ac:chgData name="Renee McWaters" userId="fb4ea9d8-bf79-4d2c-b5ac-b83213734d99" providerId="ADAL" clId="{E9DFE3DF-0890-4170-9848-BBB5D682DA34}" dt="2023-08-29T14:40:07.073" v="21"/>
          <ac:spMkLst>
            <pc:docMk/>
            <pc:sldMk cId="3593688333" sldId="277"/>
            <ac:spMk id="4" creationId="{00000000-0000-0000-0000-000000000000}"/>
          </ac:spMkLst>
        </pc:spChg>
      </pc:sldChg>
      <pc:sldChg chg="modSp del mod">
        <pc:chgData name="Renee McWaters" userId="fb4ea9d8-bf79-4d2c-b5ac-b83213734d99" providerId="ADAL" clId="{E9DFE3DF-0890-4170-9848-BBB5D682DA34}" dt="2023-08-29T15:14:23.026" v="559" actId="2696"/>
        <pc:sldMkLst>
          <pc:docMk/>
          <pc:sldMk cId="2122336881" sldId="278"/>
        </pc:sldMkLst>
        <pc:spChg chg="mod">
          <ac:chgData name="Renee McWaters" userId="fb4ea9d8-bf79-4d2c-b5ac-b83213734d99" providerId="ADAL" clId="{E9DFE3DF-0890-4170-9848-BBB5D682DA34}" dt="2023-08-29T14:40:07.073" v="21"/>
          <ac:spMkLst>
            <pc:docMk/>
            <pc:sldMk cId="2122336881" sldId="278"/>
            <ac:spMk id="2" creationId="{00000000-0000-0000-0000-000000000000}"/>
          </ac:spMkLst>
        </pc:spChg>
        <pc:spChg chg="mod">
          <ac:chgData name="Renee McWaters" userId="fb4ea9d8-bf79-4d2c-b5ac-b83213734d99" providerId="ADAL" clId="{E9DFE3DF-0890-4170-9848-BBB5D682DA34}" dt="2023-08-29T14:40:07.073" v="21"/>
          <ac:spMkLst>
            <pc:docMk/>
            <pc:sldMk cId="2122336881" sldId="278"/>
            <ac:spMk id="4" creationId="{00000000-0000-0000-0000-000000000000}"/>
          </ac:spMkLst>
        </pc:spChg>
        <pc:spChg chg="mod">
          <ac:chgData name="Renee McWaters" userId="fb4ea9d8-bf79-4d2c-b5ac-b83213734d99" providerId="ADAL" clId="{E9DFE3DF-0890-4170-9848-BBB5D682DA34}" dt="2023-08-29T14:37:20.442" v="14" actId="27636"/>
          <ac:spMkLst>
            <pc:docMk/>
            <pc:sldMk cId="2122336881" sldId="278"/>
            <ac:spMk id="5" creationId="{00000000-0000-0000-0000-000000000000}"/>
          </ac:spMkLst>
        </pc:spChg>
      </pc:sldChg>
      <pc:sldChg chg="modSp mod">
        <pc:chgData name="Renee McWaters" userId="fb4ea9d8-bf79-4d2c-b5ac-b83213734d99" providerId="ADAL" clId="{E9DFE3DF-0890-4170-9848-BBB5D682DA34}" dt="2023-08-29T15:23:05.315" v="702" actId="20577"/>
        <pc:sldMkLst>
          <pc:docMk/>
          <pc:sldMk cId="1654316947" sldId="279"/>
        </pc:sldMkLst>
        <pc:spChg chg="mod">
          <ac:chgData name="Renee McWaters" userId="fb4ea9d8-bf79-4d2c-b5ac-b83213734d99" providerId="ADAL" clId="{E9DFE3DF-0890-4170-9848-BBB5D682DA34}" dt="2023-08-29T14:56:58.358" v="154" actId="122"/>
          <ac:spMkLst>
            <pc:docMk/>
            <pc:sldMk cId="1654316947" sldId="279"/>
            <ac:spMk id="2" creationId="{00000000-0000-0000-0000-000000000000}"/>
          </ac:spMkLst>
        </pc:spChg>
        <pc:spChg chg="mod">
          <ac:chgData name="Renee McWaters" userId="fb4ea9d8-bf79-4d2c-b5ac-b83213734d99" providerId="ADAL" clId="{E9DFE3DF-0890-4170-9848-BBB5D682DA34}" dt="2023-08-29T15:23:05.315" v="702" actId="20577"/>
          <ac:spMkLst>
            <pc:docMk/>
            <pc:sldMk cId="1654316947" sldId="279"/>
            <ac:spMk id="3" creationId="{00000000-0000-0000-0000-000000000000}"/>
          </ac:spMkLst>
        </pc:spChg>
        <pc:spChg chg="mod">
          <ac:chgData name="Renee McWaters" userId="fb4ea9d8-bf79-4d2c-b5ac-b83213734d99" providerId="ADAL" clId="{E9DFE3DF-0890-4170-9848-BBB5D682DA34}" dt="2023-08-29T14:40:07.073" v="21"/>
          <ac:spMkLst>
            <pc:docMk/>
            <pc:sldMk cId="1654316947" sldId="279"/>
            <ac:spMk id="4" creationId="{00000000-0000-0000-0000-000000000000}"/>
          </ac:spMkLst>
        </pc:spChg>
      </pc:sldChg>
      <pc:sldChg chg="modNotes">
        <pc:chgData name="Renee McWaters" userId="fb4ea9d8-bf79-4d2c-b5ac-b83213734d99" providerId="ADAL" clId="{E9DFE3DF-0890-4170-9848-BBB5D682DA34}" dt="2023-08-29T22:12:59.581" v="1185"/>
        <pc:sldMkLst>
          <pc:docMk/>
          <pc:sldMk cId="2685817943" sldId="280"/>
        </pc:sldMkLst>
      </pc:sldChg>
      <pc:sldChg chg="modSp mod">
        <pc:chgData name="Renee McWaters" userId="fb4ea9d8-bf79-4d2c-b5ac-b83213734d99" providerId="ADAL" clId="{E9DFE3DF-0890-4170-9848-BBB5D682DA34}" dt="2023-08-29T14:57:46.462" v="161" actId="255"/>
        <pc:sldMkLst>
          <pc:docMk/>
          <pc:sldMk cId="3023161884" sldId="281"/>
        </pc:sldMkLst>
        <pc:spChg chg="mod">
          <ac:chgData name="Renee McWaters" userId="fb4ea9d8-bf79-4d2c-b5ac-b83213734d99" providerId="ADAL" clId="{E9DFE3DF-0890-4170-9848-BBB5D682DA34}" dt="2023-08-29T14:57:46.462" v="161" actId="255"/>
          <ac:spMkLst>
            <pc:docMk/>
            <pc:sldMk cId="3023161884" sldId="281"/>
            <ac:spMk id="2" creationId="{00000000-0000-0000-0000-000000000000}"/>
          </ac:spMkLst>
        </pc:spChg>
        <pc:spChg chg="mod">
          <ac:chgData name="Renee McWaters" userId="fb4ea9d8-bf79-4d2c-b5ac-b83213734d99" providerId="ADAL" clId="{E9DFE3DF-0890-4170-9848-BBB5D682DA34}" dt="2023-08-29T14:40:07.073" v="21"/>
          <ac:spMkLst>
            <pc:docMk/>
            <pc:sldMk cId="3023161884" sldId="281"/>
            <ac:spMk id="4" creationId="{00000000-0000-0000-0000-000000000000}"/>
          </ac:spMkLst>
        </pc:spChg>
      </pc:sldChg>
      <pc:sldChg chg="modSp mod">
        <pc:chgData name="Renee McWaters" userId="fb4ea9d8-bf79-4d2c-b5ac-b83213734d99" providerId="ADAL" clId="{E9DFE3DF-0890-4170-9848-BBB5D682DA34}" dt="2023-08-29T15:24:15.755" v="707" actId="20577"/>
        <pc:sldMkLst>
          <pc:docMk/>
          <pc:sldMk cId="2202423803" sldId="282"/>
        </pc:sldMkLst>
        <pc:spChg chg="mod">
          <ac:chgData name="Renee McWaters" userId="fb4ea9d8-bf79-4d2c-b5ac-b83213734d99" providerId="ADAL" clId="{E9DFE3DF-0890-4170-9848-BBB5D682DA34}" dt="2023-08-29T14:58:00.998" v="162" actId="255"/>
          <ac:spMkLst>
            <pc:docMk/>
            <pc:sldMk cId="2202423803" sldId="282"/>
            <ac:spMk id="2" creationId="{00000000-0000-0000-0000-000000000000}"/>
          </ac:spMkLst>
        </pc:spChg>
        <pc:spChg chg="mod">
          <ac:chgData name="Renee McWaters" userId="fb4ea9d8-bf79-4d2c-b5ac-b83213734d99" providerId="ADAL" clId="{E9DFE3DF-0890-4170-9848-BBB5D682DA34}" dt="2023-08-29T15:24:15.755" v="707" actId="20577"/>
          <ac:spMkLst>
            <pc:docMk/>
            <pc:sldMk cId="2202423803" sldId="282"/>
            <ac:spMk id="3" creationId="{00000000-0000-0000-0000-000000000000}"/>
          </ac:spMkLst>
        </pc:spChg>
        <pc:spChg chg="mod">
          <ac:chgData name="Renee McWaters" userId="fb4ea9d8-bf79-4d2c-b5ac-b83213734d99" providerId="ADAL" clId="{E9DFE3DF-0890-4170-9848-BBB5D682DA34}" dt="2023-08-29T14:40:07.073" v="21"/>
          <ac:spMkLst>
            <pc:docMk/>
            <pc:sldMk cId="2202423803" sldId="282"/>
            <ac:spMk id="4" creationId="{00000000-0000-0000-0000-000000000000}"/>
          </ac:spMkLst>
        </pc:spChg>
      </pc:sldChg>
      <pc:sldChg chg="modSp mod">
        <pc:chgData name="Renee McWaters" userId="fb4ea9d8-bf79-4d2c-b5ac-b83213734d99" providerId="ADAL" clId="{E9DFE3DF-0890-4170-9848-BBB5D682DA34}" dt="2023-08-29T14:56:22.987" v="150" actId="255"/>
        <pc:sldMkLst>
          <pc:docMk/>
          <pc:sldMk cId="1253536711" sldId="284"/>
        </pc:sldMkLst>
        <pc:spChg chg="mod">
          <ac:chgData name="Renee McWaters" userId="fb4ea9d8-bf79-4d2c-b5ac-b83213734d99" providerId="ADAL" clId="{E9DFE3DF-0890-4170-9848-BBB5D682DA34}" dt="2023-08-29T14:56:22.987" v="150" actId="255"/>
          <ac:spMkLst>
            <pc:docMk/>
            <pc:sldMk cId="1253536711" sldId="284"/>
            <ac:spMk id="2" creationId="{00000000-0000-0000-0000-000000000000}"/>
          </ac:spMkLst>
        </pc:spChg>
        <pc:spChg chg="mod">
          <ac:chgData name="Renee McWaters" userId="fb4ea9d8-bf79-4d2c-b5ac-b83213734d99" providerId="ADAL" clId="{E9DFE3DF-0890-4170-9848-BBB5D682DA34}" dt="2023-08-29T14:40:07.073" v="21"/>
          <ac:spMkLst>
            <pc:docMk/>
            <pc:sldMk cId="1253536711" sldId="284"/>
            <ac:spMk id="3" creationId="{00000000-0000-0000-0000-000000000000}"/>
          </ac:spMkLst>
        </pc:spChg>
        <pc:spChg chg="mod">
          <ac:chgData name="Renee McWaters" userId="fb4ea9d8-bf79-4d2c-b5ac-b83213734d99" providerId="ADAL" clId="{E9DFE3DF-0890-4170-9848-BBB5D682DA34}" dt="2023-08-29T14:40:07.073" v="21"/>
          <ac:spMkLst>
            <pc:docMk/>
            <pc:sldMk cId="1253536711" sldId="284"/>
            <ac:spMk id="4" creationId="{00000000-0000-0000-0000-000000000000}"/>
          </ac:spMkLst>
        </pc:spChg>
      </pc:sldChg>
      <pc:sldChg chg="delSp modSp mod">
        <pc:chgData name="Renee McWaters" userId="fb4ea9d8-bf79-4d2c-b5ac-b83213734d99" providerId="ADAL" clId="{E9DFE3DF-0890-4170-9848-BBB5D682DA34}" dt="2023-08-29T20:45:21.159" v="1182" actId="478"/>
        <pc:sldMkLst>
          <pc:docMk/>
          <pc:sldMk cId="2653106945" sldId="285"/>
        </pc:sldMkLst>
        <pc:spChg chg="mod">
          <ac:chgData name="Renee McWaters" userId="fb4ea9d8-bf79-4d2c-b5ac-b83213734d99" providerId="ADAL" clId="{E9DFE3DF-0890-4170-9848-BBB5D682DA34}" dt="2023-08-29T14:53:39.148" v="129"/>
          <ac:spMkLst>
            <pc:docMk/>
            <pc:sldMk cId="2653106945" sldId="285"/>
            <ac:spMk id="2" creationId="{00000000-0000-0000-0000-000000000000}"/>
          </ac:spMkLst>
        </pc:spChg>
        <pc:spChg chg="mod">
          <ac:chgData name="Renee McWaters" userId="fb4ea9d8-bf79-4d2c-b5ac-b83213734d99" providerId="ADAL" clId="{E9DFE3DF-0890-4170-9848-BBB5D682DA34}" dt="2023-08-29T19:49:19.347" v="1181" actId="20577"/>
          <ac:spMkLst>
            <pc:docMk/>
            <pc:sldMk cId="2653106945" sldId="285"/>
            <ac:spMk id="3" creationId="{00000000-0000-0000-0000-000000000000}"/>
          </ac:spMkLst>
        </pc:spChg>
        <pc:spChg chg="del">
          <ac:chgData name="Renee McWaters" userId="fb4ea9d8-bf79-4d2c-b5ac-b83213734d99" providerId="ADAL" clId="{E9DFE3DF-0890-4170-9848-BBB5D682DA34}" dt="2023-08-29T20:45:21.159" v="1182" actId="478"/>
          <ac:spMkLst>
            <pc:docMk/>
            <pc:sldMk cId="2653106945" sldId="285"/>
            <ac:spMk id="4" creationId="{00000000-0000-0000-0000-000000000000}"/>
          </ac:spMkLst>
        </pc:spChg>
        <pc:spChg chg="mod">
          <ac:chgData name="Renee McWaters" userId="fb4ea9d8-bf79-4d2c-b5ac-b83213734d99" providerId="ADAL" clId="{E9DFE3DF-0890-4170-9848-BBB5D682DA34}" dt="2023-08-29T14:40:07.073" v="21"/>
          <ac:spMkLst>
            <pc:docMk/>
            <pc:sldMk cId="2653106945" sldId="285"/>
            <ac:spMk id="5" creationId="{00000000-0000-0000-0000-000000000000}"/>
          </ac:spMkLst>
        </pc:spChg>
      </pc:sldChg>
      <pc:sldChg chg="modSp mod">
        <pc:chgData name="Renee McWaters" userId="fb4ea9d8-bf79-4d2c-b5ac-b83213734d99" providerId="ADAL" clId="{E9DFE3DF-0890-4170-9848-BBB5D682DA34}" dt="2023-08-29T18:26:46.683" v="1105" actId="122"/>
        <pc:sldMkLst>
          <pc:docMk/>
          <pc:sldMk cId="3363081188" sldId="289"/>
        </pc:sldMkLst>
        <pc:spChg chg="mod">
          <ac:chgData name="Renee McWaters" userId="fb4ea9d8-bf79-4d2c-b5ac-b83213734d99" providerId="ADAL" clId="{E9DFE3DF-0890-4170-9848-BBB5D682DA34}" dt="2023-08-29T18:26:46.683" v="1105" actId="122"/>
          <ac:spMkLst>
            <pc:docMk/>
            <pc:sldMk cId="3363081188" sldId="289"/>
            <ac:spMk id="2" creationId="{00000000-0000-0000-0000-000000000000}"/>
          </ac:spMkLst>
        </pc:spChg>
        <pc:spChg chg="mod">
          <ac:chgData name="Renee McWaters" userId="fb4ea9d8-bf79-4d2c-b5ac-b83213734d99" providerId="ADAL" clId="{E9DFE3DF-0890-4170-9848-BBB5D682DA34}" dt="2023-08-29T14:40:07.073" v="21"/>
          <ac:spMkLst>
            <pc:docMk/>
            <pc:sldMk cId="3363081188" sldId="289"/>
            <ac:spMk id="4" creationId="{00000000-0000-0000-0000-000000000000}"/>
          </ac:spMkLst>
        </pc:spChg>
      </pc:sldChg>
      <pc:sldChg chg="modNotes">
        <pc:chgData name="Renee McWaters" userId="fb4ea9d8-bf79-4d2c-b5ac-b83213734d99" providerId="ADAL" clId="{E9DFE3DF-0890-4170-9848-BBB5D682DA34}" dt="2023-08-29T22:12:59.581" v="1185"/>
        <pc:sldMkLst>
          <pc:docMk/>
          <pc:sldMk cId="4029015717" sldId="291"/>
        </pc:sldMkLst>
      </pc:sldChg>
      <pc:sldChg chg="modSp mod modNotes">
        <pc:chgData name="Renee McWaters" userId="fb4ea9d8-bf79-4d2c-b5ac-b83213734d99" providerId="ADAL" clId="{E9DFE3DF-0890-4170-9848-BBB5D682DA34}" dt="2023-08-29T22:12:59.581" v="1185"/>
        <pc:sldMkLst>
          <pc:docMk/>
          <pc:sldMk cId="2060927552" sldId="292"/>
        </pc:sldMkLst>
        <pc:spChg chg="mod">
          <ac:chgData name="Renee McWaters" userId="fb4ea9d8-bf79-4d2c-b5ac-b83213734d99" providerId="ADAL" clId="{E9DFE3DF-0890-4170-9848-BBB5D682DA34}" dt="2023-08-29T14:59:17.635" v="169" actId="122"/>
          <ac:spMkLst>
            <pc:docMk/>
            <pc:sldMk cId="2060927552" sldId="292"/>
            <ac:spMk id="2" creationId="{00000000-0000-0000-0000-000000000000}"/>
          </ac:spMkLst>
        </pc:spChg>
        <pc:spChg chg="mod">
          <ac:chgData name="Renee McWaters" userId="fb4ea9d8-bf79-4d2c-b5ac-b83213734d99" providerId="ADAL" clId="{E9DFE3DF-0890-4170-9848-BBB5D682DA34}" dt="2023-08-29T14:40:07.073" v="21"/>
          <ac:spMkLst>
            <pc:docMk/>
            <pc:sldMk cId="2060927552" sldId="292"/>
            <ac:spMk id="4" creationId="{00000000-0000-0000-0000-000000000000}"/>
          </ac:spMkLst>
        </pc:spChg>
        <pc:spChg chg="mod">
          <ac:chgData name="Renee McWaters" userId="fb4ea9d8-bf79-4d2c-b5ac-b83213734d99" providerId="ADAL" clId="{E9DFE3DF-0890-4170-9848-BBB5D682DA34}" dt="2023-08-29T15:25:49.265" v="720"/>
          <ac:spMkLst>
            <pc:docMk/>
            <pc:sldMk cId="2060927552" sldId="292"/>
            <ac:spMk id="6" creationId="{00000000-0000-0000-0000-000000000000}"/>
          </ac:spMkLst>
        </pc:spChg>
        <pc:spChg chg="mod">
          <ac:chgData name="Renee McWaters" userId="fb4ea9d8-bf79-4d2c-b5ac-b83213734d99" providerId="ADAL" clId="{E9DFE3DF-0890-4170-9848-BBB5D682DA34}" dt="2023-08-29T15:26:09.796" v="722"/>
          <ac:spMkLst>
            <pc:docMk/>
            <pc:sldMk cId="2060927552" sldId="292"/>
            <ac:spMk id="8" creationId="{00000000-0000-0000-0000-000000000000}"/>
          </ac:spMkLst>
        </pc:spChg>
        <pc:spChg chg="mod">
          <ac:chgData name="Renee McWaters" userId="fb4ea9d8-bf79-4d2c-b5ac-b83213734d99" providerId="ADAL" clId="{E9DFE3DF-0890-4170-9848-BBB5D682DA34}" dt="2023-08-29T15:26:00.487" v="721"/>
          <ac:spMkLst>
            <pc:docMk/>
            <pc:sldMk cId="2060927552" sldId="292"/>
            <ac:spMk id="9" creationId="{00000000-0000-0000-0000-000000000000}"/>
          </ac:spMkLst>
        </pc:spChg>
        <pc:spChg chg="mod">
          <ac:chgData name="Renee McWaters" userId="fb4ea9d8-bf79-4d2c-b5ac-b83213734d99" providerId="ADAL" clId="{E9DFE3DF-0890-4170-9848-BBB5D682DA34}" dt="2023-08-29T19:23:19.160" v="1171" actId="20577"/>
          <ac:spMkLst>
            <pc:docMk/>
            <pc:sldMk cId="2060927552" sldId="292"/>
            <ac:spMk id="10" creationId="{00000000-0000-0000-0000-000000000000}"/>
          </ac:spMkLst>
        </pc:spChg>
        <pc:spChg chg="mod">
          <ac:chgData name="Renee McWaters" userId="fb4ea9d8-bf79-4d2c-b5ac-b83213734d99" providerId="ADAL" clId="{E9DFE3DF-0890-4170-9848-BBB5D682DA34}" dt="2023-08-29T19:22:39.501" v="1161" actId="20577"/>
          <ac:spMkLst>
            <pc:docMk/>
            <pc:sldMk cId="2060927552" sldId="292"/>
            <ac:spMk id="11" creationId="{00000000-0000-0000-0000-000000000000}"/>
          </ac:spMkLst>
        </pc:spChg>
        <pc:spChg chg="mod">
          <ac:chgData name="Renee McWaters" userId="fb4ea9d8-bf79-4d2c-b5ac-b83213734d99" providerId="ADAL" clId="{E9DFE3DF-0890-4170-9848-BBB5D682DA34}" dt="2023-08-29T15:26:50.274" v="727"/>
          <ac:spMkLst>
            <pc:docMk/>
            <pc:sldMk cId="2060927552" sldId="292"/>
            <ac:spMk id="13" creationId="{00000000-0000-0000-0000-000000000000}"/>
          </ac:spMkLst>
        </pc:spChg>
        <pc:cxnChg chg="mod">
          <ac:chgData name="Renee McWaters" userId="fb4ea9d8-bf79-4d2c-b5ac-b83213734d99" providerId="ADAL" clId="{E9DFE3DF-0890-4170-9848-BBB5D682DA34}" dt="2023-08-29T19:21:49.808" v="1151" actId="20577"/>
          <ac:cxnSpMkLst>
            <pc:docMk/>
            <pc:sldMk cId="2060927552" sldId="292"/>
            <ac:cxnSpMk id="17" creationId="{00000000-0000-0000-0000-000000000000}"/>
          </ac:cxnSpMkLst>
        </pc:cxnChg>
      </pc:sldChg>
      <pc:sldChg chg="modSp mod">
        <pc:chgData name="Renee McWaters" userId="fb4ea9d8-bf79-4d2c-b5ac-b83213734d99" providerId="ADAL" clId="{E9DFE3DF-0890-4170-9848-BBB5D682DA34}" dt="2023-08-29T18:14:41.271" v="1072" actId="255"/>
        <pc:sldMkLst>
          <pc:docMk/>
          <pc:sldMk cId="692453495" sldId="294"/>
        </pc:sldMkLst>
        <pc:spChg chg="mod">
          <ac:chgData name="Renee McWaters" userId="fb4ea9d8-bf79-4d2c-b5ac-b83213734d99" providerId="ADAL" clId="{E9DFE3DF-0890-4170-9848-BBB5D682DA34}" dt="2023-08-29T18:14:41.271" v="1072" actId="255"/>
          <ac:spMkLst>
            <pc:docMk/>
            <pc:sldMk cId="692453495" sldId="294"/>
            <ac:spMk id="30724" creationId="{00000000-0000-0000-0000-000000000000}"/>
          </ac:spMkLst>
        </pc:spChg>
        <pc:spChg chg="mod">
          <ac:chgData name="Renee McWaters" userId="fb4ea9d8-bf79-4d2c-b5ac-b83213734d99" providerId="ADAL" clId="{E9DFE3DF-0890-4170-9848-BBB5D682DA34}" dt="2023-08-29T15:24:39.565" v="711" actId="20577"/>
          <ac:spMkLst>
            <pc:docMk/>
            <pc:sldMk cId="692453495" sldId="294"/>
            <ac:spMk id="39941" creationId="{00000000-0000-0000-0000-000000000000}"/>
          </ac:spMkLst>
        </pc:spChg>
      </pc:sldChg>
      <pc:sldChg chg="modSp mod">
        <pc:chgData name="Renee McWaters" userId="fb4ea9d8-bf79-4d2c-b5ac-b83213734d99" providerId="ADAL" clId="{E9DFE3DF-0890-4170-9848-BBB5D682DA34}" dt="2023-08-29T18:24:00.875" v="1092" actId="20577"/>
        <pc:sldMkLst>
          <pc:docMk/>
          <pc:sldMk cId="2847159655" sldId="295"/>
        </pc:sldMkLst>
        <pc:spChg chg="mod">
          <ac:chgData name="Renee McWaters" userId="fb4ea9d8-bf79-4d2c-b5ac-b83213734d99" providerId="ADAL" clId="{E9DFE3DF-0890-4170-9848-BBB5D682DA34}" dt="2023-08-29T15:35:34.405" v="804" actId="1076"/>
          <ac:spMkLst>
            <pc:docMk/>
            <pc:sldMk cId="2847159655" sldId="295"/>
            <ac:spMk id="2" creationId="{00000000-0000-0000-0000-000000000000}"/>
          </ac:spMkLst>
        </pc:spChg>
        <pc:spChg chg="mod">
          <ac:chgData name="Renee McWaters" userId="fb4ea9d8-bf79-4d2c-b5ac-b83213734d99" providerId="ADAL" clId="{E9DFE3DF-0890-4170-9848-BBB5D682DA34}" dt="2023-08-29T18:24:00.875" v="1092" actId="20577"/>
          <ac:spMkLst>
            <pc:docMk/>
            <pc:sldMk cId="2847159655" sldId="295"/>
            <ac:spMk id="3" creationId="{00000000-0000-0000-0000-000000000000}"/>
          </ac:spMkLst>
        </pc:spChg>
        <pc:spChg chg="mod">
          <ac:chgData name="Renee McWaters" userId="fb4ea9d8-bf79-4d2c-b5ac-b83213734d99" providerId="ADAL" clId="{E9DFE3DF-0890-4170-9848-BBB5D682DA34}" dt="2023-08-29T14:40:07.073" v="21"/>
          <ac:spMkLst>
            <pc:docMk/>
            <pc:sldMk cId="2847159655" sldId="295"/>
            <ac:spMk id="4" creationId="{00000000-0000-0000-0000-000000000000}"/>
          </ac:spMkLst>
        </pc:spChg>
      </pc:sldChg>
      <pc:sldChg chg="modSp mod">
        <pc:chgData name="Renee McWaters" userId="fb4ea9d8-bf79-4d2c-b5ac-b83213734d99" providerId="ADAL" clId="{E9DFE3DF-0890-4170-9848-BBB5D682DA34}" dt="2023-08-29T18:24:46.073" v="1101" actId="20577"/>
        <pc:sldMkLst>
          <pc:docMk/>
          <pc:sldMk cId="5536067" sldId="296"/>
        </pc:sldMkLst>
        <pc:spChg chg="mod">
          <ac:chgData name="Renee McWaters" userId="fb4ea9d8-bf79-4d2c-b5ac-b83213734d99" providerId="ADAL" clId="{E9DFE3DF-0890-4170-9848-BBB5D682DA34}" dt="2023-08-29T15:35:51.496" v="805" actId="1076"/>
          <ac:spMkLst>
            <pc:docMk/>
            <pc:sldMk cId="5536067" sldId="296"/>
            <ac:spMk id="2" creationId="{00000000-0000-0000-0000-000000000000}"/>
          </ac:spMkLst>
        </pc:spChg>
        <pc:spChg chg="mod">
          <ac:chgData name="Renee McWaters" userId="fb4ea9d8-bf79-4d2c-b5ac-b83213734d99" providerId="ADAL" clId="{E9DFE3DF-0890-4170-9848-BBB5D682DA34}" dt="2023-08-29T18:24:46.073" v="1101" actId="20577"/>
          <ac:spMkLst>
            <pc:docMk/>
            <pc:sldMk cId="5536067" sldId="296"/>
            <ac:spMk id="3" creationId="{00000000-0000-0000-0000-000000000000}"/>
          </ac:spMkLst>
        </pc:spChg>
        <pc:spChg chg="mod">
          <ac:chgData name="Renee McWaters" userId="fb4ea9d8-bf79-4d2c-b5ac-b83213734d99" providerId="ADAL" clId="{E9DFE3DF-0890-4170-9848-BBB5D682DA34}" dt="2023-08-29T14:40:07.073" v="21"/>
          <ac:spMkLst>
            <pc:docMk/>
            <pc:sldMk cId="5536067" sldId="296"/>
            <ac:spMk id="4" creationId="{00000000-0000-0000-0000-000000000000}"/>
          </ac:spMkLst>
        </pc:spChg>
      </pc:sldChg>
      <pc:sldChg chg="modSp del mod">
        <pc:chgData name="Renee McWaters" userId="fb4ea9d8-bf79-4d2c-b5ac-b83213734d99" providerId="ADAL" clId="{E9DFE3DF-0890-4170-9848-BBB5D682DA34}" dt="2023-08-29T17:42:09.787" v="1048" actId="2696"/>
        <pc:sldMkLst>
          <pc:docMk/>
          <pc:sldMk cId="1176196129" sldId="297"/>
        </pc:sldMkLst>
        <pc:spChg chg="mod">
          <ac:chgData name="Renee McWaters" userId="fb4ea9d8-bf79-4d2c-b5ac-b83213734d99" providerId="ADAL" clId="{E9DFE3DF-0890-4170-9848-BBB5D682DA34}" dt="2023-08-29T14:54:37.158" v="133" actId="122"/>
          <ac:spMkLst>
            <pc:docMk/>
            <pc:sldMk cId="1176196129" sldId="297"/>
            <ac:spMk id="2" creationId="{00000000-0000-0000-0000-000000000000}"/>
          </ac:spMkLst>
        </pc:spChg>
        <pc:spChg chg="mod">
          <ac:chgData name="Renee McWaters" userId="fb4ea9d8-bf79-4d2c-b5ac-b83213734d99" providerId="ADAL" clId="{E9DFE3DF-0890-4170-9848-BBB5D682DA34}" dt="2023-08-29T14:40:07.073" v="21"/>
          <ac:spMkLst>
            <pc:docMk/>
            <pc:sldMk cId="1176196129" sldId="297"/>
            <ac:spMk id="5" creationId="{00000000-0000-0000-0000-000000000000}"/>
          </ac:spMkLst>
        </pc:spChg>
      </pc:sldChg>
      <pc:sldChg chg="addSp delSp modSp mod">
        <pc:chgData name="Renee McWaters" userId="fb4ea9d8-bf79-4d2c-b5ac-b83213734d99" providerId="ADAL" clId="{E9DFE3DF-0890-4170-9848-BBB5D682DA34}" dt="2023-08-29T20:45:29.669" v="1183" actId="478"/>
        <pc:sldMkLst>
          <pc:docMk/>
          <pc:sldMk cId="2027151172" sldId="298"/>
        </pc:sldMkLst>
        <pc:spChg chg="mod">
          <ac:chgData name="Renee McWaters" userId="fb4ea9d8-bf79-4d2c-b5ac-b83213734d99" providerId="ADAL" clId="{E9DFE3DF-0890-4170-9848-BBB5D682DA34}" dt="2023-08-29T14:55:04.283" v="138"/>
          <ac:spMkLst>
            <pc:docMk/>
            <pc:sldMk cId="2027151172" sldId="298"/>
            <ac:spMk id="2" creationId="{00000000-0000-0000-0000-000000000000}"/>
          </ac:spMkLst>
        </pc:spChg>
        <pc:spChg chg="del">
          <ac:chgData name="Renee McWaters" userId="fb4ea9d8-bf79-4d2c-b5ac-b83213734d99" providerId="ADAL" clId="{E9DFE3DF-0890-4170-9848-BBB5D682DA34}" dt="2023-08-29T20:45:29.669" v="1183" actId="478"/>
          <ac:spMkLst>
            <pc:docMk/>
            <pc:sldMk cId="2027151172" sldId="298"/>
            <ac:spMk id="3" creationId="{00000000-0000-0000-0000-000000000000}"/>
          </ac:spMkLst>
        </pc:spChg>
        <pc:spChg chg="mod">
          <ac:chgData name="Renee McWaters" userId="fb4ea9d8-bf79-4d2c-b5ac-b83213734d99" providerId="ADAL" clId="{E9DFE3DF-0890-4170-9848-BBB5D682DA34}" dt="2023-08-29T16:02:49.974" v="901" actId="1076"/>
          <ac:spMkLst>
            <pc:docMk/>
            <pc:sldMk cId="2027151172" sldId="298"/>
            <ac:spMk id="4" creationId="{00000000-0000-0000-0000-000000000000}"/>
          </ac:spMkLst>
        </pc:spChg>
        <pc:spChg chg="mod">
          <ac:chgData name="Renee McWaters" userId="fb4ea9d8-bf79-4d2c-b5ac-b83213734d99" providerId="ADAL" clId="{E9DFE3DF-0890-4170-9848-BBB5D682DA34}" dt="2023-08-29T14:40:07.073" v="21"/>
          <ac:spMkLst>
            <pc:docMk/>
            <pc:sldMk cId="2027151172" sldId="298"/>
            <ac:spMk id="5" creationId="{00000000-0000-0000-0000-000000000000}"/>
          </ac:spMkLst>
        </pc:spChg>
        <pc:spChg chg="del">
          <ac:chgData name="Renee McWaters" userId="fb4ea9d8-bf79-4d2c-b5ac-b83213734d99" providerId="ADAL" clId="{E9DFE3DF-0890-4170-9848-BBB5D682DA34}" dt="2023-08-29T16:09:34.669" v="932" actId="478"/>
          <ac:spMkLst>
            <pc:docMk/>
            <pc:sldMk cId="2027151172" sldId="298"/>
            <ac:spMk id="6" creationId="{00000000-0000-0000-0000-000000000000}"/>
          </ac:spMkLst>
        </pc:spChg>
        <pc:spChg chg="del mod">
          <ac:chgData name="Renee McWaters" userId="fb4ea9d8-bf79-4d2c-b5ac-b83213734d99" providerId="ADAL" clId="{E9DFE3DF-0890-4170-9848-BBB5D682DA34}" dt="2023-08-29T16:04:28.445" v="910" actId="478"/>
          <ac:spMkLst>
            <pc:docMk/>
            <pc:sldMk cId="2027151172" sldId="298"/>
            <ac:spMk id="8" creationId="{00000000-0000-0000-0000-000000000000}"/>
          </ac:spMkLst>
        </pc:spChg>
        <pc:spChg chg="mod">
          <ac:chgData name="Renee McWaters" userId="fb4ea9d8-bf79-4d2c-b5ac-b83213734d99" providerId="ADAL" clId="{E9DFE3DF-0890-4170-9848-BBB5D682DA34}" dt="2023-08-29T16:07:53.998" v="926" actId="1076"/>
          <ac:spMkLst>
            <pc:docMk/>
            <pc:sldMk cId="2027151172" sldId="298"/>
            <ac:spMk id="9" creationId="{00000000-0000-0000-0000-000000000000}"/>
          </ac:spMkLst>
        </pc:spChg>
        <pc:spChg chg="add del mod">
          <ac:chgData name="Renee McWaters" userId="fb4ea9d8-bf79-4d2c-b5ac-b83213734d99" providerId="ADAL" clId="{E9DFE3DF-0890-4170-9848-BBB5D682DA34}" dt="2023-08-29T16:04:16.685" v="908" actId="478"/>
          <ac:spMkLst>
            <pc:docMk/>
            <pc:sldMk cId="2027151172" sldId="298"/>
            <ac:spMk id="11" creationId="{434B494E-5041-8503-B394-3FF9146B012B}"/>
          </ac:spMkLst>
        </pc:spChg>
        <pc:spChg chg="add mod">
          <ac:chgData name="Renee McWaters" userId="fb4ea9d8-bf79-4d2c-b5ac-b83213734d99" providerId="ADAL" clId="{E9DFE3DF-0890-4170-9848-BBB5D682DA34}" dt="2023-08-29T16:06:40.621" v="920" actId="1582"/>
          <ac:spMkLst>
            <pc:docMk/>
            <pc:sldMk cId="2027151172" sldId="298"/>
            <ac:spMk id="12" creationId="{4F625A44-98E9-8E09-BD5F-AC9E8F853D7C}"/>
          </ac:spMkLst>
        </pc:spChg>
        <pc:spChg chg="add mod">
          <ac:chgData name="Renee McWaters" userId="fb4ea9d8-bf79-4d2c-b5ac-b83213734d99" providerId="ADAL" clId="{E9DFE3DF-0890-4170-9848-BBB5D682DA34}" dt="2023-08-29T16:07:32.815" v="924" actId="207"/>
          <ac:spMkLst>
            <pc:docMk/>
            <pc:sldMk cId="2027151172" sldId="298"/>
            <ac:spMk id="13" creationId="{192681AE-2DB2-6942-B200-9E537126CDAC}"/>
          </ac:spMkLst>
        </pc:spChg>
        <pc:spChg chg="add mod">
          <ac:chgData name="Renee McWaters" userId="fb4ea9d8-bf79-4d2c-b5ac-b83213734d99" providerId="ADAL" clId="{E9DFE3DF-0890-4170-9848-BBB5D682DA34}" dt="2023-08-29T16:09:38.875" v="933" actId="14100"/>
          <ac:spMkLst>
            <pc:docMk/>
            <pc:sldMk cId="2027151172" sldId="298"/>
            <ac:spMk id="14" creationId="{F56D1444-95C4-E0FB-C826-96C08654BAFC}"/>
          </ac:spMkLst>
        </pc:spChg>
        <pc:spChg chg="add mod">
          <ac:chgData name="Renee McWaters" userId="fb4ea9d8-bf79-4d2c-b5ac-b83213734d99" providerId="ADAL" clId="{E9DFE3DF-0890-4170-9848-BBB5D682DA34}" dt="2023-08-29T16:11:01.276" v="938" actId="207"/>
          <ac:spMkLst>
            <pc:docMk/>
            <pc:sldMk cId="2027151172" sldId="298"/>
            <ac:spMk id="15" creationId="{EC14BC21-7CAE-996B-E973-D88EA2788312}"/>
          </ac:spMkLst>
        </pc:spChg>
        <pc:spChg chg="add del mod">
          <ac:chgData name="Renee McWaters" userId="fb4ea9d8-bf79-4d2c-b5ac-b83213734d99" providerId="ADAL" clId="{E9DFE3DF-0890-4170-9848-BBB5D682DA34}" dt="2023-08-29T17:43:57.587" v="1055" actId="478"/>
          <ac:spMkLst>
            <pc:docMk/>
            <pc:sldMk cId="2027151172" sldId="298"/>
            <ac:spMk id="16" creationId="{2E35F17A-7447-FCD9-4B37-F33FC51BBEF5}"/>
          </ac:spMkLst>
        </pc:spChg>
        <pc:spChg chg="add del mod">
          <ac:chgData name="Renee McWaters" userId="fb4ea9d8-bf79-4d2c-b5ac-b83213734d99" providerId="ADAL" clId="{E9DFE3DF-0890-4170-9848-BBB5D682DA34}" dt="2023-08-29T17:44:32.086" v="1059" actId="478"/>
          <ac:spMkLst>
            <pc:docMk/>
            <pc:sldMk cId="2027151172" sldId="298"/>
            <ac:spMk id="17" creationId="{1ACE22C7-E79B-3B1C-943C-681B45A04CF7}"/>
          </ac:spMkLst>
        </pc:spChg>
        <pc:picChg chg="add mod">
          <ac:chgData name="Renee McWaters" userId="fb4ea9d8-bf79-4d2c-b5ac-b83213734d99" providerId="ADAL" clId="{E9DFE3DF-0890-4170-9848-BBB5D682DA34}" dt="2023-08-29T16:17:54.837" v="948" actId="14100"/>
          <ac:picMkLst>
            <pc:docMk/>
            <pc:sldMk cId="2027151172" sldId="298"/>
            <ac:picMk id="10" creationId="{BEDD39B6-F6D0-C4AA-3659-647EC5EAF7DD}"/>
          </ac:picMkLst>
        </pc:picChg>
        <pc:picChg chg="del">
          <ac:chgData name="Renee McWaters" userId="fb4ea9d8-bf79-4d2c-b5ac-b83213734d99" providerId="ADAL" clId="{E9DFE3DF-0890-4170-9848-BBB5D682DA34}" dt="2023-08-29T15:59:10.841" v="881" actId="478"/>
          <ac:picMkLst>
            <pc:docMk/>
            <pc:sldMk cId="2027151172" sldId="298"/>
            <ac:picMk id="1026" creationId="{00000000-0000-0000-0000-000000000000}"/>
          </ac:picMkLst>
        </pc:picChg>
      </pc:sldChg>
      <pc:sldChg chg="modSp mod">
        <pc:chgData name="Renee McWaters" userId="fb4ea9d8-bf79-4d2c-b5ac-b83213734d99" providerId="ADAL" clId="{E9DFE3DF-0890-4170-9848-BBB5D682DA34}" dt="2023-08-29T15:32:09.275" v="795" actId="20577"/>
        <pc:sldMkLst>
          <pc:docMk/>
          <pc:sldMk cId="2660107927" sldId="311"/>
        </pc:sldMkLst>
        <pc:spChg chg="mod">
          <ac:chgData name="Renee McWaters" userId="fb4ea9d8-bf79-4d2c-b5ac-b83213734d99" providerId="ADAL" clId="{E9DFE3DF-0890-4170-9848-BBB5D682DA34}" dt="2023-08-29T15:15:26.707" v="573" actId="122"/>
          <ac:spMkLst>
            <pc:docMk/>
            <pc:sldMk cId="2660107927" sldId="311"/>
            <ac:spMk id="2" creationId="{00000000-0000-0000-0000-000000000000}"/>
          </ac:spMkLst>
        </pc:spChg>
        <pc:spChg chg="mod">
          <ac:chgData name="Renee McWaters" userId="fb4ea9d8-bf79-4d2c-b5ac-b83213734d99" providerId="ADAL" clId="{E9DFE3DF-0890-4170-9848-BBB5D682DA34}" dt="2023-08-29T14:40:07.073" v="21"/>
          <ac:spMkLst>
            <pc:docMk/>
            <pc:sldMk cId="2660107927" sldId="311"/>
            <ac:spMk id="4" creationId="{00000000-0000-0000-0000-000000000000}"/>
          </ac:spMkLst>
        </pc:spChg>
        <pc:spChg chg="mod">
          <ac:chgData name="Renee McWaters" userId="fb4ea9d8-bf79-4d2c-b5ac-b83213734d99" providerId="ADAL" clId="{E9DFE3DF-0890-4170-9848-BBB5D682DA34}" dt="2023-08-29T15:32:09.275" v="795" actId="20577"/>
          <ac:spMkLst>
            <pc:docMk/>
            <pc:sldMk cId="2660107927" sldId="311"/>
            <ac:spMk id="6" creationId="{00000000-0000-0000-0000-000000000000}"/>
          </ac:spMkLst>
        </pc:spChg>
      </pc:sldChg>
      <pc:sldChg chg="addSp delSp modSp mod">
        <pc:chgData name="Renee McWaters" userId="fb4ea9d8-bf79-4d2c-b5ac-b83213734d99" providerId="ADAL" clId="{E9DFE3DF-0890-4170-9848-BBB5D682DA34}" dt="2023-08-29T18:12:37.755" v="1063" actId="478"/>
        <pc:sldMkLst>
          <pc:docMk/>
          <pc:sldMk cId="602980236" sldId="312"/>
        </pc:sldMkLst>
        <pc:spChg chg="mod">
          <ac:chgData name="Renee McWaters" userId="fb4ea9d8-bf79-4d2c-b5ac-b83213734d99" providerId="ADAL" clId="{E9DFE3DF-0890-4170-9848-BBB5D682DA34}" dt="2023-08-29T17:16:34.436" v="968" actId="1076"/>
          <ac:spMkLst>
            <pc:docMk/>
            <pc:sldMk cId="602980236" sldId="312"/>
            <ac:spMk id="3" creationId="{00000000-0000-0000-0000-000000000000}"/>
          </ac:spMkLst>
        </pc:spChg>
        <pc:spChg chg="mod">
          <ac:chgData name="Renee McWaters" userId="fb4ea9d8-bf79-4d2c-b5ac-b83213734d99" providerId="ADAL" clId="{E9DFE3DF-0890-4170-9848-BBB5D682DA34}" dt="2023-08-29T14:40:07.073" v="21"/>
          <ac:spMkLst>
            <pc:docMk/>
            <pc:sldMk cId="602980236" sldId="312"/>
            <ac:spMk id="6" creationId="{00000000-0000-0000-0000-000000000000}"/>
          </ac:spMkLst>
        </pc:spChg>
        <pc:spChg chg="mod">
          <ac:chgData name="Renee McWaters" userId="fb4ea9d8-bf79-4d2c-b5ac-b83213734d99" providerId="ADAL" clId="{E9DFE3DF-0890-4170-9848-BBB5D682DA34}" dt="2023-08-29T15:18:11.694" v="605" actId="255"/>
          <ac:spMkLst>
            <pc:docMk/>
            <pc:sldMk cId="602980236" sldId="312"/>
            <ac:spMk id="7170" creationId="{00000000-0000-0000-0000-000000000000}"/>
          </ac:spMkLst>
        </pc:spChg>
        <pc:spChg chg="del">
          <ac:chgData name="Renee McWaters" userId="fb4ea9d8-bf79-4d2c-b5ac-b83213734d99" providerId="ADAL" clId="{E9DFE3DF-0890-4170-9848-BBB5D682DA34}" dt="2023-08-29T18:12:37.755" v="1063" actId="478"/>
          <ac:spMkLst>
            <pc:docMk/>
            <pc:sldMk cId="602980236" sldId="312"/>
            <ac:spMk id="19458" creationId="{00000000-0000-0000-0000-000000000000}"/>
          </ac:spMkLst>
        </pc:spChg>
        <pc:picChg chg="del">
          <ac:chgData name="Renee McWaters" userId="fb4ea9d8-bf79-4d2c-b5ac-b83213734d99" providerId="ADAL" clId="{E9DFE3DF-0890-4170-9848-BBB5D682DA34}" dt="2023-08-29T17:13:57.422" v="951" actId="478"/>
          <ac:picMkLst>
            <pc:docMk/>
            <pc:sldMk cId="602980236" sldId="312"/>
            <ac:picMk id="2" creationId="{7513D054-6D0D-4F4D-9CB3-5167373B460E}"/>
          </ac:picMkLst>
        </pc:picChg>
        <pc:picChg chg="add del mod">
          <ac:chgData name="Renee McWaters" userId="fb4ea9d8-bf79-4d2c-b5ac-b83213734d99" providerId="ADAL" clId="{E9DFE3DF-0890-4170-9848-BBB5D682DA34}" dt="2023-08-29T17:15:50.242" v="960" actId="478"/>
          <ac:picMkLst>
            <pc:docMk/>
            <pc:sldMk cId="602980236" sldId="312"/>
            <ac:picMk id="5" creationId="{2243E365-5822-2C73-A4B7-18D8F1798EA0}"/>
          </ac:picMkLst>
        </pc:picChg>
        <pc:picChg chg="add mod">
          <ac:chgData name="Renee McWaters" userId="fb4ea9d8-bf79-4d2c-b5ac-b83213734d99" providerId="ADAL" clId="{E9DFE3DF-0890-4170-9848-BBB5D682DA34}" dt="2023-08-29T17:16:28.023" v="967" actId="14100"/>
          <ac:picMkLst>
            <pc:docMk/>
            <pc:sldMk cId="602980236" sldId="312"/>
            <ac:picMk id="8" creationId="{9C566C96-D325-6D4E-6F7B-D7D59395284D}"/>
          </ac:picMkLst>
        </pc:picChg>
      </pc:sldChg>
      <pc:sldChg chg="addSp delSp modSp mod">
        <pc:chgData name="Renee McWaters" userId="fb4ea9d8-bf79-4d2c-b5ac-b83213734d99" providerId="ADAL" clId="{E9DFE3DF-0890-4170-9848-BBB5D682DA34}" dt="2023-08-29T18:12:43.176" v="1064" actId="478"/>
        <pc:sldMkLst>
          <pc:docMk/>
          <pc:sldMk cId="3798074259" sldId="313"/>
        </pc:sldMkLst>
        <pc:spChg chg="mod">
          <ac:chgData name="Renee McWaters" userId="fb4ea9d8-bf79-4d2c-b5ac-b83213734d99" providerId="ADAL" clId="{E9DFE3DF-0890-4170-9848-BBB5D682DA34}" dt="2023-08-29T17:19:41.613" v="982" actId="1076"/>
          <ac:spMkLst>
            <pc:docMk/>
            <pc:sldMk cId="3798074259" sldId="313"/>
            <ac:spMk id="3" creationId="{00000000-0000-0000-0000-000000000000}"/>
          </ac:spMkLst>
        </pc:spChg>
        <pc:spChg chg="mod">
          <ac:chgData name="Renee McWaters" userId="fb4ea9d8-bf79-4d2c-b5ac-b83213734d99" providerId="ADAL" clId="{E9DFE3DF-0890-4170-9848-BBB5D682DA34}" dt="2023-08-29T14:40:07.073" v="21"/>
          <ac:spMkLst>
            <pc:docMk/>
            <pc:sldMk cId="3798074259" sldId="313"/>
            <ac:spMk id="7" creationId="{00000000-0000-0000-0000-000000000000}"/>
          </ac:spMkLst>
        </pc:spChg>
        <pc:spChg chg="mod">
          <ac:chgData name="Renee McWaters" userId="fb4ea9d8-bf79-4d2c-b5ac-b83213734d99" providerId="ADAL" clId="{E9DFE3DF-0890-4170-9848-BBB5D682DA34}" dt="2023-08-29T15:18:01.646" v="604" actId="255"/>
          <ac:spMkLst>
            <pc:docMk/>
            <pc:sldMk cId="3798074259" sldId="313"/>
            <ac:spMk id="7170" creationId="{00000000-0000-0000-0000-000000000000}"/>
          </ac:spMkLst>
        </pc:spChg>
        <pc:spChg chg="del">
          <ac:chgData name="Renee McWaters" userId="fb4ea9d8-bf79-4d2c-b5ac-b83213734d99" providerId="ADAL" clId="{E9DFE3DF-0890-4170-9848-BBB5D682DA34}" dt="2023-08-29T18:12:43.176" v="1064" actId="478"/>
          <ac:spMkLst>
            <pc:docMk/>
            <pc:sldMk cId="3798074259" sldId="313"/>
            <ac:spMk id="20482" creationId="{00000000-0000-0000-0000-000000000000}"/>
          </ac:spMkLst>
        </pc:spChg>
        <pc:picChg chg="del">
          <ac:chgData name="Renee McWaters" userId="fb4ea9d8-bf79-4d2c-b5ac-b83213734d99" providerId="ADAL" clId="{E9DFE3DF-0890-4170-9848-BBB5D682DA34}" dt="2023-08-29T17:18:12.403" v="972" actId="478"/>
          <ac:picMkLst>
            <pc:docMk/>
            <pc:sldMk cId="3798074259" sldId="313"/>
            <ac:picMk id="2" creationId="{853A0CEC-8B6E-499F-A40B-5C4D06529DB7}"/>
          </ac:picMkLst>
        </pc:picChg>
        <pc:picChg chg="add mod">
          <ac:chgData name="Renee McWaters" userId="fb4ea9d8-bf79-4d2c-b5ac-b83213734d99" providerId="ADAL" clId="{E9DFE3DF-0890-4170-9848-BBB5D682DA34}" dt="2023-08-29T17:19:34.975" v="981" actId="1076"/>
          <ac:picMkLst>
            <pc:docMk/>
            <pc:sldMk cId="3798074259" sldId="313"/>
            <ac:picMk id="5" creationId="{D252C63A-3CE7-873E-2BF2-688723D847EA}"/>
          </ac:picMkLst>
        </pc:picChg>
      </pc:sldChg>
      <pc:sldChg chg="modSp del mod">
        <pc:chgData name="Renee McWaters" userId="fb4ea9d8-bf79-4d2c-b5ac-b83213734d99" providerId="ADAL" clId="{E9DFE3DF-0890-4170-9848-BBB5D682DA34}" dt="2023-08-29T17:28:12.335" v="998" actId="2696"/>
        <pc:sldMkLst>
          <pc:docMk/>
          <pc:sldMk cId="949087176" sldId="315"/>
        </pc:sldMkLst>
        <pc:spChg chg="mod">
          <ac:chgData name="Renee McWaters" userId="fb4ea9d8-bf79-4d2c-b5ac-b83213734d99" providerId="ADAL" clId="{E9DFE3DF-0890-4170-9848-BBB5D682DA34}" dt="2023-08-29T17:23:31.237" v="992" actId="1076"/>
          <ac:spMkLst>
            <pc:docMk/>
            <pc:sldMk cId="949087176" sldId="315"/>
            <ac:spMk id="6" creationId="{00000000-0000-0000-0000-000000000000}"/>
          </ac:spMkLst>
        </pc:spChg>
        <pc:spChg chg="mod">
          <ac:chgData name="Renee McWaters" userId="fb4ea9d8-bf79-4d2c-b5ac-b83213734d99" providerId="ADAL" clId="{E9DFE3DF-0890-4170-9848-BBB5D682DA34}" dt="2023-08-29T14:40:07.073" v="21"/>
          <ac:spMkLst>
            <pc:docMk/>
            <pc:sldMk cId="949087176" sldId="315"/>
            <ac:spMk id="7" creationId="{00000000-0000-0000-0000-000000000000}"/>
          </ac:spMkLst>
        </pc:spChg>
        <pc:spChg chg="mod">
          <ac:chgData name="Renee McWaters" userId="fb4ea9d8-bf79-4d2c-b5ac-b83213734d99" providerId="ADAL" clId="{E9DFE3DF-0890-4170-9848-BBB5D682DA34}" dt="2023-08-29T17:23:34.684" v="993" actId="1076"/>
          <ac:spMkLst>
            <pc:docMk/>
            <pc:sldMk cId="949087176" sldId="315"/>
            <ac:spMk id="8" creationId="{00000000-0000-0000-0000-000000000000}"/>
          </ac:spMkLst>
        </pc:spChg>
        <pc:spChg chg="mod">
          <ac:chgData name="Renee McWaters" userId="fb4ea9d8-bf79-4d2c-b5ac-b83213734d99" providerId="ADAL" clId="{E9DFE3DF-0890-4170-9848-BBB5D682DA34}" dt="2023-08-29T15:17:30.564" v="600" actId="255"/>
          <ac:spMkLst>
            <pc:docMk/>
            <pc:sldMk cId="949087176" sldId="315"/>
            <ac:spMk id="7170" creationId="{00000000-0000-0000-0000-000000000000}"/>
          </ac:spMkLst>
        </pc:spChg>
      </pc:sldChg>
      <pc:sldChg chg="addSp delSp modSp mod">
        <pc:chgData name="Renee McWaters" userId="fb4ea9d8-bf79-4d2c-b5ac-b83213734d99" providerId="ADAL" clId="{E9DFE3DF-0890-4170-9848-BBB5D682DA34}" dt="2023-08-29T18:13:00.040" v="1067" actId="478"/>
        <pc:sldMkLst>
          <pc:docMk/>
          <pc:sldMk cId="4037075799" sldId="316"/>
        </pc:sldMkLst>
        <pc:spChg chg="del mod">
          <ac:chgData name="Renee McWaters" userId="fb4ea9d8-bf79-4d2c-b5ac-b83213734d99" providerId="ADAL" clId="{E9DFE3DF-0890-4170-9848-BBB5D682DA34}" dt="2023-08-29T17:31:31.875" v="1010" actId="478"/>
          <ac:spMkLst>
            <pc:docMk/>
            <pc:sldMk cId="4037075799" sldId="316"/>
            <ac:spMk id="6" creationId="{9A6621ED-AC25-F43E-4F73-13A03108BBB4}"/>
          </ac:spMkLst>
        </pc:spChg>
        <pc:spChg chg="mod">
          <ac:chgData name="Renee McWaters" userId="fb4ea9d8-bf79-4d2c-b5ac-b83213734d99" providerId="ADAL" clId="{E9DFE3DF-0890-4170-9848-BBB5D682DA34}" dt="2023-08-29T14:40:07.073" v="21"/>
          <ac:spMkLst>
            <pc:docMk/>
            <pc:sldMk cId="4037075799" sldId="316"/>
            <ac:spMk id="7" creationId="{00000000-0000-0000-0000-000000000000}"/>
          </ac:spMkLst>
        </pc:spChg>
        <pc:spChg chg="add mod">
          <ac:chgData name="Renee McWaters" userId="fb4ea9d8-bf79-4d2c-b5ac-b83213734d99" providerId="ADAL" clId="{E9DFE3DF-0890-4170-9848-BBB5D682DA34}" dt="2023-08-29T17:35:23.349" v="1026" actId="1076"/>
          <ac:spMkLst>
            <pc:docMk/>
            <pc:sldMk cId="4037075799" sldId="316"/>
            <ac:spMk id="9" creationId="{B937D456-D43D-DF6B-860E-921DE8B48C07}"/>
          </ac:spMkLst>
        </pc:spChg>
        <pc:spChg chg="mod">
          <ac:chgData name="Renee McWaters" userId="fb4ea9d8-bf79-4d2c-b5ac-b83213734d99" providerId="ADAL" clId="{E9DFE3DF-0890-4170-9848-BBB5D682DA34}" dt="2023-08-29T15:17:13.244" v="596" actId="122"/>
          <ac:spMkLst>
            <pc:docMk/>
            <pc:sldMk cId="4037075799" sldId="316"/>
            <ac:spMk id="7170" creationId="{00000000-0000-0000-0000-000000000000}"/>
          </ac:spMkLst>
        </pc:spChg>
        <pc:spChg chg="del">
          <ac:chgData name="Renee McWaters" userId="fb4ea9d8-bf79-4d2c-b5ac-b83213734d99" providerId="ADAL" clId="{E9DFE3DF-0890-4170-9848-BBB5D682DA34}" dt="2023-08-29T18:13:00.040" v="1067" actId="478"/>
          <ac:spMkLst>
            <pc:docMk/>
            <pc:sldMk cId="4037075799" sldId="316"/>
            <ac:spMk id="20482" creationId="{00000000-0000-0000-0000-000000000000}"/>
          </ac:spMkLst>
        </pc:spChg>
        <pc:picChg chg="add mod">
          <ac:chgData name="Renee McWaters" userId="fb4ea9d8-bf79-4d2c-b5ac-b83213734d99" providerId="ADAL" clId="{E9DFE3DF-0890-4170-9848-BBB5D682DA34}" dt="2023-08-29T17:30:18.525" v="1005" actId="1076"/>
          <ac:picMkLst>
            <pc:docMk/>
            <pc:sldMk cId="4037075799" sldId="316"/>
            <ac:picMk id="3" creationId="{3AF642C3-5882-EA3A-04E4-9F0FB8125444}"/>
          </ac:picMkLst>
        </pc:picChg>
        <pc:picChg chg="del mod">
          <ac:chgData name="Renee McWaters" userId="fb4ea9d8-bf79-4d2c-b5ac-b83213734d99" providerId="ADAL" clId="{E9DFE3DF-0890-4170-9848-BBB5D682DA34}" dt="2023-08-29T17:29:57.765" v="1002" actId="478"/>
          <ac:picMkLst>
            <pc:docMk/>
            <pc:sldMk cId="4037075799" sldId="316"/>
            <ac:picMk id="4" creationId="{1A1E9549-20B1-3FF9-023E-4CE03BD93160}"/>
          </ac:picMkLst>
        </pc:picChg>
      </pc:sldChg>
      <pc:sldChg chg="addSp delSp modSp mod">
        <pc:chgData name="Renee McWaters" userId="fb4ea9d8-bf79-4d2c-b5ac-b83213734d99" providerId="ADAL" clId="{E9DFE3DF-0890-4170-9848-BBB5D682DA34}" dt="2023-08-29T18:13:05.529" v="1068" actId="478"/>
        <pc:sldMkLst>
          <pc:docMk/>
          <pc:sldMk cId="3344932124" sldId="317"/>
        </pc:sldMkLst>
        <pc:spChg chg="del mod">
          <ac:chgData name="Renee McWaters" userId="fb4ea9d8-bf79-4d2c-b5ac-b83213734d99" providerId="ADAL" clId="{E9DFE3DF-0890-4170-9848-BBB5D682DA34}" dt="2023-08-29T17:34:54.998" v="1024" actId="478"/>
          <ac:spMkLst>
            <pc:docMk/>
            <pc:sldMk cId="3344932124" sldId="317"/>
            <ac:spMk id="5" creationId="{024D7564-7A9F-AEC1-1CCA-8542BDD23006}"/>
          </ac:spMkLst>
        </pc:spChg>
        <pc:spChg chg="mod">
          <ac:chgData name="Renee McWaters" userId="fb4ea9d8-bf79-4d2c-b5ac-b83213734d99" providerId="ADAL" clId="{E9DFE3DF-0890-4170-9848-BBB5D682DA34}" dt="2023-08-29T14:40:07.073" v="21"/>
          <ac:spMkLst>
            <pc:docMk/>
            <pc:sldMk cId="3344932124" sldId="317"/>
            <ac:spMk id="7" creationId="{00000000-0000-0000-0000-000000000000}"/>
          </ac:spMkLst>
        </pc:spChg>
        <pc:spChg chg="add mod">
          <ac:chgData name="Renee McWaters" userId="fb4ea9d8-bf79-4d2c-b5ac-b83213734d99" providerId="ADAL" clId="{E9DFE3DF-0890-4170-9848-BBB5D682DA34}" dt="2023-08-29T17:35:06.567" v="1025" actId="1076"/>
          <ac:spMkLst>
            <pc:docMk/>
            <pc:sldMk cId="3344932124" sldId="317"/>
            <ac:spMk id="9" creationId="{941BAE31-63B1-BC7A-9AA7-105EF957EF23}"/>
          </ac:spMkLst>
        </pc:spChg>
        <pc:spChg chg="mod">
          <ac:chgData name="Renee McWaters" userId="fb4ea9d8-bf79-4d2c-b5ac-b83213734d99" providerId="ADAL" clId="{E9DFE3DF-0890-4170-9848-BBB5D682DA34}" dt="2023-08-29T15:35:01.235" v="803" actId="122"/>
          <ac:spMkLst>
            <pc:docMk/>
            <pc:sldMk cId="3344932124" sldId="317"/>
            <ac:spMk id="7170" creationId="{00000000-0000-0000-0000-000000000000}"/>
          </ac:spMkLst>
        </pc:spChg>
        <pc:spChg chg="del">
          <ac:chgData name="Renee McWaters" userId="fb4ea9d8-bf79-4d2c-b5ac-b83213734d99" providerId="ADAL" clId="{E9DFE3DF-0890-4170-9848-BBB5D682DA34}" dt="2023-08-29T18:13:05.529" v="1068" actId="478"/>
          <ac:spMkLst>
            <pc:docMk/>
            <pc:sldMk cId="3344932124" sldId="317"/>
            <ac:spMk id="20482" creationId="{00000000-0000-0000-0000-000000000000}"/>
          </ac:spMkLst>
        </pc:spChg>
        <pc:picChg chg="add mod">
          <ac:chgData name="Renee McWaters" userId="fb4ea9d8-bf79-4d2c-b5ac-b83213734d99" providerId="ADAL" clId="{E9DFE3DF-0890-4170-9848-BBB5D682DA34}" dt="2023-08-29T17:39:27.926" v="1046" actId="1076"/>
          <ac:picMkLst>
            <pc:docMk/>
            <pc:sldMk cId="3344932124" sldId="317"/>
            <ac:picMk id="3" creationId="{24FABAA9-4700-27D7-0BCD-21F177EA9311}"/>
          </ac:picMkLst>
        </pc:picChg>
        <pc:picChg chg="del">
          <ac:chgData name="Renee McWaters" userId="fb4ea9d8-bf79-4d2c-b5ac-b83213734d99" providerId="ADAL" clId="{E9DFE3DF-0890-4170-9848-BBB5D682DA34}" dt="2023-08-29T17:33:56.896" v="1016" actId="478"/>
          <ac:picMkLst>
            <pc:docMk/>
            <pc:sldMk cId="3344932124" sldId="317"/>
            <ac:picMk id="4" creationId="{B428CC67-EE33-80E8-1FC4-3031D7A76E8C}"/>
          </ac:picMkLst>
        </pc:picChg>
      </pc:sldChg>
      <pc:sldChg chg="addSp delSp modSp mod">
        <pc:chgData name="Renee McWaters" userId="fb4ea9d8-bf79-4d2c-b5ac-b83213734d99" providerId="ADAL" clId="{E9DFE3DF-0890-4170-9848-BBB5D682DA34}" dt="2023-08-29T18:13:10.315" v="1069" actId="478"/>
        <pc:sldMkLst>
          <pc:docMk/>
          <pc:sldMk cId="270662078" sldId="319"/>
        </pc:sldMkLst>
        <pc:spChg chg="del mod">
          <ac:chgData name="Renee McWaters" userId="fb4ea9d8-bf79-4d2c-b5ac-b83213734d99" providerId="ADAL" clId="{E9DFE3DF-0890-4170-9848-BBB5D682DA34}" dt="2023-08-29T17:38:32.770" v="1040" actId="478"/>
          <ac:spMkLst>
            <pc:docMk/>
            <pc:sldMk cId="270662078" sldId="319"/>
            <ac:spMk id="3" creationId="{1D07702E-0579-4628-86B4-00A64203AE9F}"/>
          </ac:spMkLst>
        </pc:spChg>
        <pc:spChg chg="mod">
          <ac:chgData name="Renee McWaters" userId="fb4ea9d8-bf79-4d2c-b5ac-b83213734d99" providerId="ADAL" clId="{E9DFE3DF-0890-4170-9848-BBB5D682DA34}" dt="2023-08-29T14:40:07.073" v="21"/>
          <ac:spMkLst>
            <pc:docMk/>
            <pc:sldMk cId="270662078" sldId="319"/>
            <ac:spMk id="7" creationId="{00000000-0000-0000-0000-000000000000}"/>
          </ac:spMkLst>
        </pc:spChg>
        <pc:spChg chg="add mod">
          <ac:chgData name="Renee McWaters" userId="fb4ea9d8-bf79-4d2c-b5ac-b83213734d99" providerId="ADAL" clId="{E9DFE3DF-0890-4170-9848-BBB5D682DA34}" dt="2023-08-29T17:38:49.087" v="1043" actId="1076"/>
          <ac:spMkLst>
            <pc:docMk/>
            <pc:sldMk cId="270662078" sldId="319"/>
            <ac:spMk id="10" creationId="{C2315D78-61F6-E502-9E22-2FBC22C72C25}"/>
          </ac:spMkLst>
        </pc:spChg>
        <pc:spChg chg="add mod">
          <ac:chgData name="Renee McWaters" userId="fb4ea9d8-bf79-4d2c-b5ac-b83213734d99" providerId="ADAL" clId="{E9DFE3DF-0890-4170-9848-BBB5D682DA34}" dt="2023-08-29T17:39:00.917" v="1045" actId="1076"/>
          <ac:spMkLst>
            <pc:docMk/>
            <pc:sldMk cId="270662078" sldId="319"/>
            <ac:spMk id="11" creationId="{8E2C7C85-0887-AAA5-63D4-71C47C86EE06}"/>
          </ac:spMkLst>
        </pc:spChg>
        <pc:spChg chg="del mod">
          <ac:chgData name="Renee McWaters" userId="fb4ea9d8-bf79-4d2c-b5ac-b83213734d99" providerId="ADAL" clId="{E9DFE3DF-0890-4170-9848-BBB5D682DA34}" dt="2023-08-29T17:38:37.099" v="1042" actId="478"/>
          <ac:spMkLst>
            <pc:docMk/>
            <pc:sldMk cId="270662078" sldId="319"/>
            <ac:spMk id="12" creationId="{331100FD-C33A-460C-8906-3C972BEC506E}"/>
          </ac:spMkLst>
        </pc:spChg>
        <pc:spChg chg="mod">
          <ac:chgData name="Renee McWaters" userId="fb4ea9d8-bf79-4d2c-b5ac-b83213734d99" providerId="ADAL" clId="{E9DFE3DF-0890-4170-9848-BBB5D682DA34}" dt="2023-08-29T15:16:57.283" v="592" actId="255"/>
          <ac:spMkLst>
            <pc:docMk/>
            <pc:sldMk cId="270662078" sldId="319"/>
            <ac:spMk id="7170" creationId="{00000000-0000-0000-0000-000000000000}"/>
          </ac:spMkLst>
        </pc:spChg>
        <pc:spChg chg="del">
          <ac:chgData name="Renee McWaters" userId="fb4ea9d8-bf79-4d2c-b5ac-b83213734d99" providerId="ADAL" clId="{E9DFE3DF-0890-4170-9848-BBB5D682DA34}" dt="2023-08-29T18:13:10.315" v="1069" actId="478"/>
          <ac:spMkLst>
            <pc:docMk/>
            <pc:sldMk cId="270662078" sldId="319"/>
            <ac:spMk id="20482" creationId="{00000000-0000-0000-0000-000000000000}"/>
          </ac:spMkLst>
        </pc:spChg>
        <pc:picChg chg="add mod">
          <ac:chgData name="Renee McWaters" userId="fb4ea9d8-bf79-4d2c-b5ac-b83213734d99" providerId="ADAL" clId="{E9DFE3DF-0890-4170-9848-BBB5D682DA34}" dt="2023-08-29T17:39:55.909" v="1047" actId="1076"/>
          <ac:picMkLst>
            <pc:docMk/>
            <pc:sldMk cId="270662078" sldId="319"/>
            <ac:picMk id="4" creationId="{B16ACBE6-68A5-AB85-A27F-77108E8AAB0C}"/>
          </ac:picMkLst>
        </pc:picChg>
        <pc:picChg chg="del">
          <ac:chgData name="Renee McWaters" userId="fb4ea9d8-bf79-4d2c-b5ac-b83213734d99" providerId="ADAL" clId="{E9DFE3DF-0890-4170-9848-BBB5D682DA34}" dt="2023-08-29T17:36:55.606" v="1029" actId="478"/>
          <ac:picMkLst>
            <pc:docMk/>
            <pc:sldMk cId="270662078" sldId="319"/>
            <ac:picMk id="5" creationId="{CAB922F0-D280-1113-2E49-208703A9DB52}"/>
          </ac:picMkLst>
        </pc:picChg>
      </pc:sldChg>
      <pc:sldChg chg="addSp delSp modSp mod">
        <pc:chgData name="Renee McWaters" userId="fb4ea9d8-bf79-4d2c-b5ac-b83213734d99" providerId="ADAL" clId="{E9DFE3DF-0890-4170-9848-BBB5D682DA34}" dt="2023-08-29T20:45:36.188" v="1184" actId="478"/>
        <pc:sldMkLst>
          <pc:docMk/>
          <pc:sldMk cId="2124847988" sldId="321"/>
        </pc:sldMkLst>
        <pc:spChg chg="mod">
          <ac:chgData name="Renee McWaters" userId="fb4ea9d8-bf79-4d2c-b5ac-b83213734d99" providerId="ADAL" clId="{E9DFE3DF-0890-4170-9848-BBB5D682DA34}" dt="2023-08-29T14:55:14.218" v="141" actId="122"/>
          <ac:spMkLst>
            <pc:docMk/>
            <pc:sldMk cId="2124847988" sldId="321"/>
            <ac:spMk id="2" creationId="{00000000-0000-0000-0000-000000000000}"/>
          </ac:spMkLst>
        </pc:spChg>
        <pc:spChg chg="del">
          <ac:chgData name="Renee McWaters" userId="fb4ea9d8-bf79-4d2c-b5ac-b83213734d99" providerId="ADAL" clId="{E9DFE3DF-0890-4170-9848-BBB5D682DA34}" dt="2023-08-29T20:45:36.188" v="1184" actId="478"/>
          <ac:spMkLst>
            <pc:docMk/>
            <pc:sldMk cId="2124847988" sldId="321"/>
            <ac:spMk id="3" creationId="{00000000-0000-0000-0000-000000000000}"/>
          </ac:spMkLst>
        </pc:spChg>
        <pc:spChg chg="mod">
          <ac:chgData name="Renee McWaters" userId="fb4ea9d8-bf79-4d2c-b5ac-b83213734d99" providerId="ADAL" clId="{E9DFE3DF-0890-4170-9848-BBB5D682DA34}" dt="2023-08-29T14:40:07.073" v="21"/>
          <ac:spMkLst>
            <pc:docMk/>
            <pc:sldMk cId="2124847988" sldId="321"/>
            <ac:spMk id="5" creationId="{00000000-0000-0000-0000-000000000000}"/>
          </ac:spMkLst>
        </pc:spChg>
        <pc:spChg chg="add del mod">
          <ac:chgData name="Renee McWaters" userId="fb4ea9d8-bf79-4d2c-b5ac-b83213734d99" providerId="ADAL" clId="{E9DFE3DF-0890-4170-9848-BBB5D682DA34}" dt="2023-08-29T16:14:08.086" v="941" actId="22"/>
          <ac:spMkLst>
            <pc:docMk/>
            <pc:sldMk cId="2124847988" sldId="321"/>
            <ac:spMk id="9" creationId="{93FD3AF4-2C25-6AB3-8922-FC7122878038}"/>
          </ac:spMkLst>
        </pc:spChg>
        <pc:spChg chg="mod">
          <ac:chgData name="Renee McWaters" userId="fb4ea9d8-bf79-4d2c-b5ac-b83213734d99" providerId="ADAL" clId="{E9DFE3DF-0890-4170-9848-BBB5D682DA34}" dt="2023-08-29T17:45:09.061" v="1062" actId="1076"/>
          <ac:spMkLst>
            <pc:docMk/>
            <pc:sldMk cId="2124847988" sldId="321"/>
            <ac:spMk id="12" creationId="{2898C240-FEFF-40B7-A0AA-E1541974DCC3}"/>
          </ac:spMkLst>
        </pc:spChg>
        <pc:picChg chg="del">
          <ac:chgData name="Renee McWaters" userId="fb4ea9d8-bf79-4d2c-b5ac-b83213734d99" providerId="ADAL" clId="{E9DFE3DF-0890-4170-9848-BBB5D682DA34}" dt="2023-08-29T16:11:55.569" v="939" actId="478"/>
          <ac:picMkLst>
            <pc:docMk/>
            <pc:sldMk cId="2124847988" sldId="321"/>
            <ac:picMk id="7" creationId="{B26C7B41-48AD-47DD-931C-54521907F9AD}"/>
          </ac:picMkLst>
        </pc:picChg>
        <pc:picChg chg="add mod ord">
          <ac:chgData name="Renee McWaters" userId="fb4ea9d8-bf79-4d2c-b5ac-b83213734d99" providerId="ADAL" clId="{E9DFE3DF-0890-4170-9848-BBB5D682DA34}" dt="2023-08-29T17:44:59.150" v="1061" actId="1076"/>
          <ac:picMkLst>
            <pc:docMk/>
            <pc:sldMk cId="2124847988" sldId="321"/>
            <ac:picMk id="11" creationId="{869ADD86-C797-C6AA-829B-CC70DFA0C7F5}"/>
          </ac:picMkLst>
        </pc:picChg>
        <pc:picChg chg="del">
          <ac:chgData name="Renee McWaters" userId="fb4ea9d8-bf79-4d2c-b5ac-b83213734d99" providerId="ADAL" clId="{E9DFE3DF-0890-4170-9848-BBB5D682DA34}" dt="2023-08-29T16:13:51.986" v="940" actId="478"/>
          <ac:picMkLst>
            <pc:docMk/>
            <pc:sldMk cId="2124847988" sldId="321"/>
            <ac:picMk id="14" creationId="{BCEF5DF5-57E6-4D0C-8D83-D4DF3902D302}"/>
          </ac:picMkLst>
        </pc:picChg>
      </pc:sldChg>
      <pc:sldChg chg="addSp delSp modSp mod">
        <pc:chgData name="Renee McWaters" userId="fb4ea9d8-bf79-4d2c-b5ac-b83213734d99" providerId="ADAL" clId="{E9DFE3DF-0890-4170-9848-BBB5D682DA34}" dt="2023-08-29T18:33:58.540" v="1120" actId="1076"/>
        <pc:sldMkLst>
          <pc:docMk/>
          <pc:sldMk cId="2332796360" sldId="322"/>
        </pc:sldMkLst>
        <pc:spChg chg="del">
          <ac:chgData name="Renee McWaters" userId="fb4ea9d8-bf79-4d2c-b5ac-b83213734d99" providerId="ADAL" clId="{E9DFE3DF-0890-4170-9848-BBB5D682DA34}" dt="2023-08-29T18:13:21.019" v="1071" actId="478"/>
          <ac:spMkLst>
            <pc:docMk/>
            <pc:sldMk cId="2332796360" sldId="322"/>
            <ac:spMk id="4" creationId="{00000000-0000-0000-0000-000000000000}"/>
          </ac:spMkLst>
        </pc:spChg>
        <pc:spChg chg="mod">
          <ac:chgData name="Renee McWaters" userId="fb4ea9d8-bf79-4d2c-b5ac-b83213734d99" providerId="ADAL" clId="{E9DFE3DF-0890-4170-9848-BBB5D682DA34}" dt="2023-08-29T14:40:07.073" v="21"/>
          <ac:spMkLst>
            <pc:docMk/>
            <pc:sldMk cId="2332796360" sldId="322"/>
            <ac:spMk id="5" creationId="{00000000-0000-0000-0000-000000000000}"/>
          </ac:spMkLst>
        </pc:spChg>
        <pc:spChg chg="del">
          <ac:chgData name="Renee McWaters" userId="fb4ea9d8-bf79-4d2c-b5ac-b83213734d99" providerId="ADAL" clId="{E9DFE3DF-0890-4170-9848-BBB5D682DA34}" dt="2023-08-29T18:31:24.466" v="1108" actId="478"/>
          <ac:spMkLst>
            <pc:docMk/>
            <pc:sldMk cId="2332796360" sldId="322"/>
            <ac:spMk id="7" creationId="{472AE0C9-2992-4E5A-8551-DC55AF500FFF}"/>
          </ac:spMkLst>
        </pc:spChg>
        <pc:spChg chg="del">
          <ac:chgData name="Renee McWaters" userId="fb4ea9d8-bf79-4d2c-b5ac-b83213734d99" providerId="ADAL" clId="{E9DFE3DF-0890-4170-9848-BBB5D682DA34}" dt="2023-08-29T18:31:26.377" v="1109" actId="478"/>
          <ac:spMkLst>
            <pc:docMk/>
            <pc:sldMk cId="2332796360" sldId="322"/>
            <ac:spMk id="8" creationId="{BACDE645-D19D-2614-E998-ED6215DD1254}"/>
          </ac:spMkLst>
        </pc:spChg>
        <pc:spChg chg="add del mod">
          <ac:chgData name="Renee McWaters" userId="fb4ea9d8-bf79-4d2c-b5ac-b83213734d99" providerId="ADAL" clId="{E9DFE3DF-0890-4170-9848-BBB5D682DA34}" dt="2023-08-29T18:31:50.885" v="1111" actId="478"/>
          <ac:spMkLst>
            <pc:docMk/>
            <pc:sldMk cId="2332796360" sldId="322"/>
            <ac:spMk id="11" creationId="{6F1E143F-17CC-2EB0-ACF7-988B30A1F36B}"/>
          </ac:spMkLst>
        </pc:spChg>
        <pc:spChg chg="add mod">
          <ac:chgData name="Renee McWaters" userId="fb4ea9d8-bf79-4d2c-b5ac-b83213734d99" providerId="ADAL" clId="{E9DFE3DF-0890-4170-9848-BBB5D682DA34}" dt="2023-08-29T18:33:02.030" v="1116" actId="1582"/>
          <ac:spMkLst>
            <pc:docMk/>
            <pc:sldMk cId="2332796360" sldId="322"/>
            <ac:spMk id="16" creationId="{36570558-CB4D-2268-84F4-47C50ECEF5D7}"/>
          </ac:spMkLst>
        </pc:spChg>
        <pc:spChg chg="add mod">
          <ac:chgData name="Renee McWaters" userId="fb4ea9d8-bf79-4d2c-b5ac-b83213734d99" providerId="ADAL" clId="{E9DFE3DF-0890-4170-9848-BBB5D682DA34}" dt="2023-08-29T18:33:58.540" v="1120" actId="1076"/>
          <ac:spMkLst>
            <pc:docMk/>
            <pc:sldMk cId="2332796360" sldId="322"/>
            <ac:spMk id="18" creationId="{A5F1781C-D829-BDA3-7099-810059E77FB7}"/>
          </ac:spMkLst>
        </pc:spChg>
        <pc:picChg chg="del">
          <ac:chgData name="Renee McWaters" userId="fb4ea9d8-bf79-4d2c-b5ac-b83213734d99" providerId="ADAL" clId="{E9DFE3DF-0890-4170-9848-BBB5D682DA34}" dt="2023-08-29T18:31:10.774" v="1106" actId="478"/>
          <ac:picMkLst>
            <pc:docMk/>
            <pc:sldMk cId="2332796360" sldId="322"/>
            <ac:picMk id="3" creationId="{17546722-0020-D20E-D0B5-FC24327F71BE}"/>
          </ac:picMkLst>
        </pc:picChg>
        <pc:picChg chg="del">
          <ac:chgData name="Renee McWaters" userId="fb4ea9d8-bf79-4d2c-b5ac-b83213734d99" providerId="ADAL" clId="{E9DFE3DF-0890-4170-9848-BBB5D682DA34}" dt="2023-08-29T18:31:19.777" v="1107" actId="478"/>
          <ac:picMkLst>
            <pc:docMk/>
            <pc:sldMk cId="2332796360" sldId="322"/>
            <ac:picMk id="6" creationId="{B1050A61-D802-4ACF-9E4D-8811FD681735}"/>
          </ac:picMkLst>
        </pc:picChg>
        <pc:picChg chg="add">
          <ac:chgData name="Renee McWaters" userId="fb4ea9d8-bf79-4d2c-b5ac-b83213734d99" providerId="ADAL" clId="{E9DFE3DF-0890-4170-9848-BBB5D682DA34}" dt="2023-08-29T18:31:44.395" v="1110" actId="22"/>
          <ac:picMkLst>
            <pc:docMk/>
            <pc:sldMk cId="2332796360" sldId="322"/>
            <ac:picMk id="15" creationId="{57E08122-BA86-459E-8C70-F3E6EAF4D7FE}"/>
          </ac:picMkLst>
        </pc:picChg>
        <pc:picChg chg="add del mod">
          <ac:chgData name="Renee McWaters" userId="fb4ea9d8-bf79-4d2c-b5ac-b83213734d99" providerId="ADAL" clId="{E9DFE3DF-0890-4170-9848-BBB5D682DA34}" dt="2023-08-29T18:33:32.912" v="1118"/>
          <ac:picMkLst>
            <pc:docMk/>
            <pc:sldMk cId="2332796360" sldId="322"/>
            <ac:picMk id="17" creationId="{1BFA1657-8CF5-BBF4-5E58-64914A09A832}"/>
          </ac:picMkLst>
        </pc:picChg>
      </pc:sldChg>
      <pc:sldChg chg="addSp delSp modSp mod">
        <pc:chgData name="Renee McWaters" userId="fb4ea9d8-bf79-4d2c-b5ac-b83213734d99" providerId="ADAL" clId="{E9DFE3DF-0890-4170-9848-BBB5D682DA34}" dt="2023-08-29T18:19:47.062" v="1076" actId="14100"/>
        <pc:sldMkLst>
          <pc:docMk/>
          <pc:sldMk cId="2195212561" sldId="323"/>
        </pc:sldMkLst>
        <pc:spChg chg="mod">
          <ac:chgData name="Renee McWaters" userId="fb4ea9d8-bf79-4d2c-b5ac-b83213734d99" providerId="ADAL" clId="{E9DFE3DF-0890-4170-9848-BBB5D682DA34}" dt="2023-08-29T14:40:07.073" v="21"/>
          <ac:spMkLst>
            <pc:docMk/>
            <pc:sldMk cId="2195212561" sldId="323"/>
            <ac:spMk id="4" creationId="{00000000-0000-0000-0000-000000000000}"/>
          </ac:spMkLst>
        </pc:spChg>
        <pc:picChg chg="del">
          <ac:chgData name="Renee McWaters" userId="fb4ea9d8-bf79-4d2c-b5ac-b83213734d99" providerId="ADAL" clId="{E9DFE3DF-0890-4170-9848-BBB5D682DA34}" dt="2023-08-29T18:18:46.822" v="1073" actId="478"/>
          <ac:picMkLst>
            <pc:docMk/>
            <pc:sldMk cId="2195212561" sldId="323"/>
            <ac:picMk id="3" creationId="{E3B1AF24-BF84-E71D-BE7C-7E2364947588}"/>
          </ac:picMkLst>
        </pc:picChg>
        <pc:picChg chg="add mod">
          <ac:chgData name="Renee McWaters" userId="fb4ea9d8-bf79-4d2c-b5ac-b83213734d99" providerId="ADAL" clId="{E9DFE3DF-0890-4170-9848-BBB5D682DA34}" dt="2023-08-29T18:19:47.062" v="1076" actId="14100"/>
          <ac:picMkLst>
            <pc:docMk/>
            <pc:sldMk cId="2195212561" sldId="323"/>
            <ac:picMk id="5" creationId="{5051E9ED-2DC7-390D-10A0-9E19FBE841B3}"/>
          </ac:picMkLst>
        </pc:picChg>
      </pc:sldChg>
      <pc:sldChg chg="addSp delSp modSp mod">
        <pc:chgData name="Renee McWaters" userId="fb4ea9d8-bf79-4d2c-b5ac-b83213734d99" providerId="ADAL" clId="{E9DFE3DF-0890-4170-9848-BBB5D682DA34}" dt="2023-08-29T18:12:49.278" v="1065" actId="478"/>
        <pc:sldMkLst>
          <pc:docMk/>
          <pc:sldMk cId="310820512" sldId="325"/>
        </pc:sldMkLst>
        <pc:spChg chg="del">
          <ac:chgData name="Renee McWaters" userId="fb4ea9d8-bf79-4d2c-b5ac-b83213734d99" providerId="ADAL" clId="{E9DFE3DF-0890-4170-9848-BBB5D682DA34}" dt="2023-08-29T18:12:49.278" v="1065" actId="478"/>
          <ac:spMkLst>
            <pc:docMk/>
            <pc:sldMk cId="310820512" sldId="325"/>
            <ac:spMk id="4" creationId="{00000000-0000-0000-0000-000000000000}"/>
          </ac:spMkLst>
        </pc:spChg>
        <pc:spChg chg="mod">
          <ac:chgData name="Renee McWaters" userId="fb4ea9d8-bf79-4d2c-b5ac-b83213734d99" providerId="ADAL" clId="{E9DFE3DF-0890-4170-9848-BBB5D682DA34}" dt="2023-08-29T14:40:07.073" v="21"/>
          <ac:spMkLst>
            <pc:docMk/>
            <pc:sldMk cId="310820512" sldId="325"/>
            <ac:spMk id="5" creationId="{00000000-0000-0000-0000-000000000000}"/>
          </ac:spMkLst>
        </pc:spChg>
        <pc:spChg chg="mod">
          <ac:chgData name="Renee McWaters" userId="fb4ea9d8-bf79-4d2c-b5ac-b83213734d99" providerId="ADAL" clId="{E9DFE3DF-0890-4170-9848-BBB5D682DA34}" dt="2023-08-29T15:17:44.254" v="603" actId="122"/>
          <ac:spMkLst>
            <pc:docMk/>
            <pc:sldMk cId="310820512" sldId="325"/>
            <ac:spMk id="21505" creationId="{00000000-0000-0000-0000-000000000000}"/>
          </ac:spMkLst>
        </pc:spChg>
        <pc:picChg chg="add mod">
          <ac:chgData name="Renee McWaters" userId="fb4ea9d8-bf79-4d2c-b5ac-b83213734d99" providerId="ADAL" clId="{E9DFE3DF-0890-4170-9848-BBB5D682DA34}" dt="2023-08-29T17:22:49.134" v="991" actId="1076"/>
          <ac:picMkLst>
            <pc:docMk/>
            <pc:sldMk cId="310820512" sldId="325"/>
            <ac:picMk id="3" creationId="{F0A8DAF3-2DCB-F6C8-1B19-E8EE309010CD}"/>
          </ac:picMkLst>
        </pc:picChg>
        <pc:picChg chg="del">
          <ac:chgData name="Renee McWaters" userId="fb4ea9d8-bf79-4d2c-b5ac-b83213734d99" providerId="ADAL" clId="{E9DFE3DF-0890-4170-9848-BBB5D682DA34}" dt="2023-08-29T17:20:54.123" v="985" actId="478"/>
          <ac:picMkLst>
            <pc:docMk/>
            <pc:sldMk cId="310820512" sldId="325"/>
            <ac:picMk id="12" creationId="{C6A44F71-DBD0-A37F-EFC1-9F25469CFD66}"/>
          </ac:picMkLst>
        </pc:picChg>
      </pc:sldChg>
      <pc:sldChg chg="modSp mod">
        <pc:chgData name="Renee McWaters" userId="fb4ea9d8-bf79-4d2c-b5ac-b83213734d99" providerId="ADAL" clId="{E9DFE3DF-0890-4170-9848-BBB5D682DA34}" dt="2023-08-29T19:24:23.788" v="1175" actId="20577"/>
        <pc:sldMkLst>
          <pc:docMk/>
          <pc:sldMk cId="3801495452" sldId="326"/>
        </pc:sldMkLst>
        <pc:spChg chg="mod">
          <ac:chgData name="Renee McWaters" userId="fb4ea9d8-bf79-4d2c-b5ac-b83213734d99" providerId="ADAL" clId="{E9DFE3DF-0890-4170-9848-BBB5D682DA34}" dt="2023-08-29T14:59:46.016" v="174" actId="20577"/>
          <ac:spMkLst>
            <pc:docMk/>
            <pc:sldMk cId="3801495452" sldId="326"/>
            <ac:spMk id="2" creationId="{00000000-0000-0000-0000-000000000000}"/>
          </ac:spMkLst>
        </pc:spChg>
        <pc:spChg chg="mod">
          <ac:chgData name="Renee McWaters" userId="fb4ea9d8-bf79-4d2c-b5ac-b83213734d99" providerId="ADAL" clId="{E9DFE3DF-0890-4170-9848-BBB5D682DA34}" dt="2023-08-29T14:40:07.073" v="21"/>
          <ac:spMkLst>
            <pc:docMk/>
            <pc:sldMk cId="3801495452" sldId="326"/>
            <ac:spMk id="4" creationId="{00000000-0000-0000-0000-000000000000}"/>
          </ac:spMkLst>
        </pc:spChg>
        <pc:spChg chg="mod">
          <ac:chgData name="Renee McWaters" userId="fb4ea9d8-bf79-4d2c-b5ac-b83213734d99" providerId="ADAL" clId="{E9DFE3DF-0890-4170-9848-BBB5D682DA34}" dt="2023-08-29T19:24:23.788" v="1175" actId="20577"/>
          <ac:spMkLst>
            <pc:docMk/>
            <pc:sldMk cId="3801495452" sldId="326"/>
            <ac:spMk id="5" creationId="{00000000-0000-0000-0000-000000000000}"/>
          </ac:spMkLst>
        </pc:spChg>
        <pc:cxnChg chg="mod">
          <ac:chgData name="Renee McWaters" userId="fb4ea9d8-bf79-4d2c-b5ac-b83213734d99" providerId="ADAL" clId="{E9DFE3DF-0890-4170-9848-BBB5D682DA34}" dt="2023-08-29T15:09:06.107" v="476" actId="1076"/>
          <ac:cxnSpMkLst>
            <pc:docMk/>
            <pc:sldMk cId="3801495452" sldId="326"/>
            <ac:cxnSpMk id="9" creationId="{00000000-0000-0000-0000-000000000000}"/>
          </ac:cxnSpMkLst>
        </pc:cxnChg>
        <pc:cxnChg chg="mod">
          <ac:chgData name="Renee McWaters" userId="fb4ea9d8-bf79-4d2c-b5ac-b83213734d99" providerId="ADAL" clId="{E9DFE3DF-0890-4170-9848-BBB5D682DA34}" dt="2023-08-29T15:09:12.207" v="477" actId="1076"/>
          <ac:cxnSpMkLst>
            <pc:docMk/>
            <pc:sldMk cId="3801495452" sldId="326"/>
            <ac:cxnSpMk id="11" creationId="{00000000-0000-0000-0000-000000000000}"/>
          </ac:cxnSpMkLst>
        </pc:cxnChg>
      </pc:sldChg>
      <pc:sldChg chg="modSp mod">
        <pc:chgData name="Renee McWaters" userId="fb4ea9d8-bf79-4d2c-b5ac-b83213734d99" providerId="ADAL" clId="{E9DFE3DF-0890-4170-9848-BBB5D682DA34}" dt="2023-08-29T14:51:04.127" v="121" actId="20577"/>
        <pc:sldMkLst>
          <pc:docMk/>
          <pc:sldMk cId="1562684145" sldId="327"/>
        </pc:sldMkLst>
        <pc:spChg chg="mod">
          <ac:chgData name="Renee McWaters" userId="fb4ea9d8-bf79-4d2c-b5ac-b83213734d99" providerId="ADAL" clId="{E9DFE3DF-0890-4170-9848-BBB5D682DA34}" dt="2023-08-29T14:51:04.127" v="121" actId="20577"/>
          <ac:spMkLst>
            <pc:docMk/>
            <pc:sldMk cId="1562684145" sldId="327"/>
            <ac:spMk id="16" creationId="{640797B4-4414-534A-A4A6-659B35516D4F}"/>
          </ac:spMkLst>
        </pc:spChg>
        <pc:spChg chg="mod">
          <ac:chgData name="Renee McWaters" userId="fb4ea9d8-bf79-4d2c-b5ac-b83213734d99" providerId="ADAL" clId="{E9DFE3DF-0890-4170-9848-BBB5D682DA34}" dt="2023-08-29T14:50:41.807" v="119" actId="27636"/>
          <ac:spMkLst>
            <pc:docMk/>
            <pc:sldMk cId="1562684145" sldId="327"/>
            <ac:spMk id="17" creationId="{9A7AD821-C802-3048-AE06-8443FBE67764}"/>
          </ac:spMkLst>
        </pc:spChg>
      </pc:sldChg>
      <pc:sldChg chg="delSp modSp mod">
        <pc:chgData name="Renee McWaters" userId="fb4ea9d8-bf79-4d2c-b5ac-b83213734d99" providerId="ADAL" clId="{E9DFE3DF-0890-4170-9848-BBB5D682DA34}" dt="2023-08-29T19:24:36.589" v="1177" actId="20577"/>
        <pc:sldMkLst>
          <pc:docMk/>
          <pc:sldMk cId="1207507994" sldId="328"/>
        </pc:sldMkLst>
        <pc:spChg chg="mod">
          <ac:chgData name="Renee McWaters" userId="fb4ea9d8-bf79-4d2c-b5ac-b83213734d99" providerId="ADAL" clId="{E9DFE3DF-0890-4170-9848-BBB5D682DA34}" dt="2023-08-29T19:24:36.589" v="1177" actId="20577"/>
          <ac:spMkLst>
            <pc:docMk/>
            <pc:sldMk cId="1207507994" sldId="328"/>
            <ac:spMk id="5" creationId="{00000000-0000-0000-0000-000000000000}"/>
          </ac:spMkLst>
        </pc:spChg>
        <pc:cxnChg chg="del">
          <ac:chgData name="Renee McWaters" userId="fb4ea9d8-bf79-4d2c-b5ac-b83213734d99" providerId="ADAL" clId="{E9DFE3DF-0890-4170-9848-BBB5D682DA34}" dt="2023-08-29T15:14:07.337" v="558" actId="478"/>
          <ac:cxnSpMkLst>
            <pc:docMk/>
            <pc:sldMk cId="1207507994" sldId="328"/>
            <ac:cxnSpMk id="11" creationId="{00000000-0000-0000-0000-000000000000}"/>
          </ac:cxnSpMkLst>
        </pc:cxnChg>
      </pc:sldChg>
      <pc:sldChg chg="addSp delSp modSp mod">
        <pc:chgData name="Renee McWaters" userId="fb4ea9d8-bf79-4d2c-b5ac-b83213734d99" providerId="ADAL" clId="{E9DFE3DF-0890-4170-9848-BBB5D682DA34}" dt="2023-08-29T18:12:54.600" v="1066" actId="478"/>
        <pc:sldMkLst>
          <pc:docMk/>
          <pc:sldMk cId="1394051409" sldId="329"/>
        </pc:sldMkLst>
        <pc:spChg chg="mod">
          <ac:chgData name="Renee McWaters" userId="fb4ea9d8-bf79-4d2c-b5ac-b83213734d99" providerId="ADAL" clId="{E9DFE3DF-0890-4170-9848-BBB5D682DA34}" dt="2023-08-29T17:26:43.266" v="997" actId="1076"/>
          <ac:spMkLst>
            <pc:docMk/>
            <pc:sldMk cId="1394051409" sldId="329"/>
            <ac:spMk id="3" creationId="{00000000-0000-0000-0000-000000000000}"/>
          </ac:spMkLst>
        </pc:spChg>
        <pc:spChg chg="add mod">
          <ac:chgData name="Renee McWaters" userId="fb4ea9d8-bf79-4d2c-b5ac-b83213734d99" providerId="ADAL" clId="{E9DFE3DF-0890-4170-9848-BBB5D682DA34}" dt="2023-08-29T17:26:09.604" v="995" actId="1076"/>
          <ac:spMkLst>
            <pc:docMk/>
            <pc:sldMk cId="1394051409" sldId="329"/>
            <ac:spMk id="8" creationId="{F43C676C-084D-5D92-1CE7-ED4F42828B8A}"/>
          </ac:spMkLst>
        </pc:spChg>
        <pc:spChg chg="del">
          <ac:chgData name="Renee McWaters" userId="fb4ea9d8-bf79-4d2c-b5ac-b83213734d99" providerId="ADAL" clId="{E9DFE3DF-0890-4170-9848-BBB5D682DA34}" dt="2023-08-29T18:12:54.600" v="1066" actId="478"/>
          <ac:spMkLst>
            <pc:docMk/>
            <pc:sldMk cId="1394051409" sldId="329"/>
            <ac:spMk id="20482" creationId="{00000000-0000-0000-0000-000000000000}"/>
          </ac:spMkLst>
        </pc:spChg>
      </pc:sldChg>
      <pc:sldMasterChg chg="delSldLayout modSldLayout">
        <pc:chgData name="Renee McWaters" userId="fb4ea9d8-bf79-4d2c-b5ac-b83213734d99" providerId="ADAL" clId="{E9DFE3DF-0890-4170-9848-BBB5D682DA34}" dt="2023-08-29T14:42:13.374" v="23" actId="2696"/>
        <pc:sldMasterMkLst>
          <pc:docMk/>
          <pc:sldMasterMk cId="2952811749" sldId="2147493499"/>
        </pc:sldMasterMkLst>
        <pc:sldLayoutChg chg="addSp setBg">
          <pc:chgData name="Renee McWaters" userId="fb4ea9d8-bf79-4d2c-b5ac-b83213734d99" providerId="ADAL" clId="{E9DFE3DF-0890-4170-9848-BBB5D682DA34}" dt="2023-08-29T14:41:58.843" v="22"/>
          <pc:sldLayoutMkLst>
            <pc:docMk/>
            <pc:sldMasterMk cId="2952811749" sldId="2147493499"/>
            <pc:sldLayoutMk cId="80570373" sldId="2147493500"/>
          </pc:sldLayoutMkLst>
          <pc:cxnChg chg="add">
            <ac:chgData name="Renee McWaters" userId="fb4ea9d8-bf79-4d2c-b5ac-b83213734d99" providerId="ADAL" clId="{E9DFE3DF-0890-4170-9848-BBB5D682DA34}" dt="2023-08-29T14:37:20.082" v="0"/>
            <ac:cxnSpMkLst>
              <pc:docMk/>
              <pc:sldMasterMk cId="2952811749" sldId="2147493499"/>
              <pc:sldLayoutMk cId="80570373" sldId="2147493500"/>
              <ac:cxnSpMk id="6" creationId="{20933358-706E-3669-AAAD-3C28F20DA94D}"/>
            </ac:cxnSpMkLst>
          </pc:cxnChg>
        </pc:sldLayoutChg>
        <pc:sldLayoutChg chg="addSp setBg">
          <pc:chgData name="Renee McWaters" userId="fb4ea9d8-bf79-4d2c-b5ac-b83213734d99" providerId="ADAL" clId="{E9DFE3DF-0890-4170-9848-BBB5D682DA34}" dt="2023-08-29T14:41:58.843" v="22"/>
          <pc:sldLayoutMkLst>
            <pc:docMk/>
            <pc:sldMasterMk cId="2952811749" sldId="2147493499"/>
            <pc:sldLayoutMk cId="2758196474" sldId="2147493501"/>
          </pc:sldLayoutMkLst>
          <pc:cxnChg chg="add">
            <ac:chgData name="Renee McWaters" userId="fb4ea9d8-bf79-4d2c-b5ac-b83213734d99" providerId="ADAL" clId="{E9DFE3DF-0890-4170-9848-BBB5D682DA34}" dt="2023-08-29T14:37:20.082" v="0"/>
            <ac:cxnSpMkLst>
              <pc:docMk/>
              <pc:sldMasterMk cId="2952811749" sldId="2147493499"/>
              <pc:sldLayoutMk cId="2758196474" sldId="2147493501"/>
              <ac:cxnSpMk id="8" creationId="{2080A1A6-6814-6689-0519-A424C9153BBE}"/>
            </ac:cxnSpMkLst>
          </pc:cxnChg>
        </pc:sldLayoutChg>
        <pc:sldLayoutChg chg="addSp">
          <pc:chgData name="Renee McWaters" userId="fb4ea9d8-bf79-4d2c-b5ac-b83213734d99" providerId="ADAL" clId="{E9DFE3DF-0890-4170-9848-BBB5D682DA34}" dt="2023-08-29T14:37:20.082" v="0"/>
          <pc:sldLayoutMkLst>
            <pc:docMk/>
            <pc:sldMasterMk cId="2952811749" sldId="2147493499"/>
            <pc:sldLayoutMk cId="578948899" sldId="2147493503"/>
          </pc:sldLayoutMkLst>
          <pc:cxnChg chg="add">
            <ac:chgData name="Renee McWaters" userId="fb4ea9d8-bf79-4d2c-b5ac-b83213734d99" providerId="ADAL" clId="{E9DFE3DF-0890-4170-9848-BBB5D682DA34}" dt="2023-08-29T14:37:20.082" v="0"/>
            <ac:cxnSpMkLst>
              <pc:docMk/>
              <pc:sldMasterMk cId="2952811749" sldId="2147493499"/>
              <pc:sldLayoutMk cId="578948899" sldId="2147493503"/>
              <ac:cxnSpMk id="9" creationId="{00324FA6-01A2-9146-0C0D-8B7068774BA0}"/>
            </ac:cxnSpMkLst>
          </pc:cxnChg>
        </pc:sldLayoutChg>
        <pc:sldLayoutChg chg="addSp">
          <pc:chgData name="Renee McWaters" userId="fb4ea9d8-bf79-4d2c-b5ac-b83213734d99" providerId="ADAL" clId="{E9DFE3DF-0890-4170-9848-BBB5D682DA34}" dt="2023-08-29T14:37:20.082" v="0"/>
          <pc:sldLayoutMkLst>
            <pc:docMk/>
            <pc:sldMasterMk cId="2952811749" sldId="2147493499"/>
            <pc:sldLayoutMk cId="1827810955" sldId="2147493505"/>
          </pc:sldLayoutMkLst>
          <pc:cxnChg chg="add">
            <ac:chgData name="Renee McWaters" userId="fb4ea9d8-bf79-4d2c-b5ac-b83213734d99" providerId="ADAL" clId="{E9DFE3DF-0890-4170-9848-BBB5D682DA34}" dt="2023-08-29T14:37:20.082" v="0"/>
            <ac:cxnSpMkLst>
              <pc:docMk/>
              <pc:sldMasterMk cId="2952811749" sldId="2147493499"/>
              <pc:sldLayoutMk cId="1827810955" sldId="2147493505"/>
              <ac:cxnSpMk id="7" creationId="{55A3BF4B-2E37-67AD-F158-012D1B8E9304}"/>
            </ac:cxnSpMkLst>
          </pc:cxnChg>
        </pc:sldLayoutChg>
        <pc:sldLayoutChg chg="del setBg">
          <pc:chgData name="Renee McWaters" userId="fb4ea9d8-bf79-4d2c-b5ac-b83213734d99" providerId="ADAL" clId="{E9DFE3DF-0890-4170-9848-BBB5D682DA34}" dt="2023-08-29T14:42:13.374" v="23" actId="2696"/>
          <pc:sldLayoutMkLst>
            <pc:docMk/>
            <pc:sldMasterMk cId="2952811749" sldId="2147493499"/>
            <pc:sldLayoutMk cId="2734106301" sldId="2147493506"/>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528" cy="464899"/>
          </a:xfrm>
          <a:prstGeom prst="rect">
            <a:avLst/>
          </a:prstGeom>
        </p:spPr>
        <p:txBody>
          <a:bodyPr vert="horz" lIns="93173" tIns="46587" rIns="93173" bIns="46587" rtlCol="0"/>
          <a:lstStyle>
            <a:lvl1pPr algn="l">
              <a:defRPr sz="1200"/>
            </a:lvl1pPr>
          </a:lstStyle>
          <a:p>
            <a:endParaRPr lang="en-US"/>
          </a:p>
        </p:txBody>
      </p:sp>
      <p:sp>
        <p:nvSpPr>
          <p:cNvPr id="3" name="Date Placeholder 2"/>
          <p:cNvSpPr>
            <a:spLocks noGrp="1"/>
          </p:cNvSpPr>
          <p:nvPr>
            <p:ph type="dt" sz="quarter" idx="1"/>
          </p:nvPr>
        </p:nvSpPr>
        <p:spPr>
          <a:xfrm>
            <a:off x="3971838" y="0"/>
            <a:ext cx="3038528" cy="464899"/>
          </a:xfrm>
          <a:prstGeom prst="rect">
            <a:avLst/>
          </a:prstGeom>
        </p:spPr>
        <p:txBody>
          <a:bodyPr vert="horz" lIns="93173" tIns="46587" rIns="93173" bIns="46587" rtlCol="0"/>
          <a:lstStyle>
            <a:lvl1pPr algn="r">
              <a:defRPr sz="1200"/>
            </a:lvl1pPr>
          </a:lstStyle>
          <a:p>
            <a:fld id="{57BB6282-41DD-4431-806D-47E5B44B7E3F}" type="datetimeFigureOut">
              <a:rPr lang="en-US" smtClean="0"/>
              <a:t>8/29/2023</a:t>
            </a:fld>
            <a:endParaRPr lang="en-US"/>
          </a:p>
        </p:txBody>
      </p:sp>
      <p:sp>
        <p:nvSpPr>
          <p:cNvPr id="4" name="Footer Placeholder 3"/>
          <p:cNvSpPr>
            <a:spLocks noGrp="1"/>
          </p:cNvSpPr>
          <p:nvPr>
            <p:ph type="ftr" sz="quarter" idx="2"/>
          </p:nvPr>
        </p:nvSpPr>
        <p:spPr>
          <a:xfrm>
            <a:off x="0" y="8831475"/>
            <a:ext cx="3038528" cy="464899"/>
          </a:xfrm>
          <a:prstGeom prst="rect">
            <a:avLst/>
          </a:prstGeom>
        </p:spPr>
        <p:txBody>
          <a:bodyPr vert="horz" lIns="93173" tIns="46587" rIns="93173"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1838" y="8831475"/>
            <a:ext cx="3038528" cy="464899"/>
          </a:xfrm>
          <a:prstGeom prst="rect">
            <a:avLst/>
          </a:prstGeom>
        </p:spPr>
        <p:txBody>
          <a:bodyPr vert="horz" lIns="93173" tIns="46587" rIns="93173" bIns="46587" rtlCol="0" anchor="b"/>
          <a:lstStyle>
            <a:lvl1pPr algn="r">
              <a:defRPr sz="1200"/>
            </a:lvl1pPr>
          </a:lstStyle>
          <a:p>
            <a:fld id="{5D520E40-E059-4E66-B4B4-B69429DDD867}" type="slidenum">
              <a:rPr lang="en-US" smtClean="0"/>
              <a:t>‹#›</a:t>
            </a:fld>
            <a:endParaRPr lang="en-US"/>
          </a:p>
        </p:txBody>
      </p:sp>
    </p:spTree>
    <p:extLst>
      <p:ext uri="{BB962C8B-B14F-4D97-AF65-F5344CB8AC3E}">
        <p14:creationId xmlns:p14="http://schemas.microsoft.com/office/powerpoint/2010/main" val="420589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528" cy="464899"/>
          </a:xfrm>
          <a:prstGeom prst="rect">
            <a:avLst/>
          </a:prstGeom>
        </p:spPr>
        <p:txBody>
          <a:bodyPr vert="horz" lIns="93173" tIns="46587" rIns="93173" bIns="46587"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1838" y="0"/>
            <a:ext cx="3038528" cy="464899"/>
          </a:xfrm>
          <a:prstGeom prst="rect">
            <a:avLst/>
          </a:prstGeom>
        </p:spPr>
        <p:txBody>
          <a:bodyPr vert="horz" lIns="93173" tIns="46587" rIns="93173" bIns="46587" rtlCol="0"/>
          <a:lstStyle>
            <a:lvl1pPr algn="r" fontAlgn="auto">
              <a:spcBef>
                <a:spcPts val="0"/>
              </a:spcBef>
              <a:spcAft>
                <a:spcPts val="0"/>
              </a:spcAft>
              <a:defRPr sz="1200" smtClean="0">
                <a:latin typeface="+mn-lt"/>
                <a:cs typeface="+mn-cs"/>
              </a:defRPr>
            </a:lvl1pPr>
          </a:lstStyle>
          <a:p>
            <a:pPr>
              <a:defRPr/>
            </a:pPr>
            <a:fld id="{18985C24-5923-4DD7-88A4-89459C848B5F}" type="datetimeFigureOut">
              <a:rPr lang="en-US"/>
              <a:pPr>
                <a:defRPr/>
              </a:pPr>
              <a:t>8/29/2023</a:t>
            </a:fld>
            <a:endParaRPr lang="en-US"/>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3173" tIns="46587" rIns="93173" bIns="46587" rtlCol="0" anchor="ctr"/>
          <a:lstStyle/>
          <a:p>
            <a:pPr lvl="0"/>
            <a:endParaRPr lang="en-US" noProof="0"/>
          </a:p>
        </p:txBody>
      </p:sp>
      <p:sp>
        <p:nvSpPr>
          <p:cNvPr id="5" name="Notes Placeholder 4"/>
          <p:cNvSpPr>
            <a:spLocks noGrp="1"/>
          </p:cNvSpPr>
          <p:nvPr>
            <p:ph type="body" sz="quarter" idx="3"/>
          </p:nvPr>
        </p:nvSpPr>
        <p:spPr>
          <a:xfrm>
            <a:off x="701200" y="4416545"/>
            <a:ext cx="5609590" cy="4184095"/>
          </a:xfrm>
          <a:prstGeom prst="rect">
            <a:avLst/>
          </a:prstGeom>
        </p:spPr>
        <p:txBody>
          <a:bodyPr vert="horz" lIns="93173" tIns="46587" rIns="93173" bIns="46587"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1475"/>
            <a:ext cx="3038528" cy="464899"/>
          </a:xfrm>
          <a:prstGeom prst="rect">
            <a:avLst/>
          </a:prstGeom>
        </p:spPr>
        <p:txBody>
          <a:bodyPr vert="horz" lIns="93173" tIns="46587" rIns="93173" bIns="46587"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1838" y="8831475"/>
            <a:ext cx="3038528" cy="464899"/>
          </a:xfrm>
          <a:prstGeom prst="rect">
            <a:avLst/>
          </a:prstGeom>
        </p:spPr>
        <p:txBody>
          <a:bodyPr vert="horz" lIns="93173" tIns="46587" rIns="93173" bIns="46587" rtlCol="0" anchor="b"/>
          <a:lstStyle>
            <a:lvl1pPr algn="r" fontAlgn="auto">
              <a:spcBef>
                <a:spcPts val="0"/>
              </a:spcBef>
              <a:spcAft>
                <a:spcPts val="0"/>
              </a:spcAft>
              <a:defRPr sz="1200" smtClean="0">
                <a:latin typeface="+mn-lt"/>
                <a:cs typeface="+mn-cs"/>
              </a:defRPr>
            </a:lvl1pPr>
          </a:lstStyle>
          <a:p>
            <a:pPr>
              <a:defRPr/>
            </a:pPr>
            <a:fld id="{B6AFD6FA-EE35-4C3D-AA14-7E02315DCC42}" type="slidenum">
              <a:rPr lang="en-US"/>
              <a:pPr>
                <a:defRPr/>
              </a:pPr>
              <a:t>‹#›</a:t>
            </a:fld>
            <a:endParaRPr lang="en-US"/>
          </a:p>
        </p:txBody>
      </p:sp>
    </p:spTree>
    <p:extLst>
      <p:ext uri="{BB962C8B-B14F-4D97-AF65-F5344CB8AC3E}">
        <p14:creationId xmlns:p14="http://schemas.microsoft.com/office/powerpoint/2010/main" val="304227986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971238" y="8831183"/>
            <a:ext cx="3039164" cy="465218"/>
          </a:xfrm>
          <a:prstGeom prst="rect">
            <a:avLst/>
          </a:prstGeom>
        </p:spPr>
        <p:txBody>
          <a:bodyPr/>
          <a:lstStyle/>
          <a:p>
            <a:pPr>
              <a:buClr>
                <a:srgbClr val="0000FF"/>
              </a:buClr>
            </a:pPr>
            <a:fld id="{13626677-2B06-4E49-97A7-0BCE3AA2444F}" type="slidenum">
              <a:rPr lang="en-US" smtClean="0">
                <a:solidFill>
                  <a:prstClr val="black"/>
                </a:solidFill>
              </a:rPr>
              <a:pPr>
                <a:buClr>
                  <a:srgbClr val="0000FF"/>
                </a:buClr>
              </a:pPr>
              <a:t>25</a:t>
            </a:fld>
            <a:endParaRPr lang="en-US">
              <a:solidFill>
                <a:prstClr val="black"/>
              </a:solidFill>
            </a:endParaRPr>
          </a:p>
        </p:txBody>
      </p:sp>
    </p:spTree>
    <p:extLst>
      <p:ext uri="{BB962C8B-B14F-4D97-AF65-F5344CB8AC3E}">
        <p14:creationId xmlns:p14="http://schemas.microsoft.com/office/powerpoint/2010/main" val="2169290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82688" y="696913"/>
            <a:ext cx="4648200" cy="3486150"/>
          </a:xfrm>
          <a:ln/>
        </p:spPr>
      </p:sp>
      <p:sp>
        <p:nvSpPr>
          <p:cNvPr id="69635" name="Rectangle 3"/>
          <p:cNvSpPr>
            <a:spLocks noGrp="1" noChangeArrowheads="1"/>
          </p:cNvSpPr>
          <p:nvPr>
            <p:ph type="body" idx="1"/>
          </p:nvPr>
        </p:nvSpPr>
        <p:spPr>
          <a:xfrm>
            <a:off x="701834" y="4417180"/>
            <a:ext cx="5609909" cy="418377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8" tIns="46585" rIns="93168" bIns="46585"/>
          <a:lstStyle/>
          <a:p>
            <a:pPr eaLnBrk="1" hangingPunct="1"/>
            <a:r>
              <a:rPr lang="en-US" altLang="en-US"/>
              <a:t>Horizontal equity -  District A is heavy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82688" y="696913"/>
            <a:ext cx="4648200" cy="3486150"/>
          </a:xfrm>
          <a:ln/>
        </p:spPr>
      </p:sp>
      <p:sp>
        <p:nvSpPr>
          <p:cNvPr id="69635" name="Rectangle 3"/>
          <p:cNvSpPr>
            <a:spLocks noGrp="1" noChangeArrowheads="1"/>
          </p:cNvSpPr>
          <p:nvPr>
            <p:ph type="body" idx="1"/>
          </p:nvPr>
        </p:nvSpPr>
        <p:spPr>
          <a:xfrm>
            <a:off x="701834" y="4417180"/>
            <a:ext cx="5609909" cy="418377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8" tIns="46585" rIns="93168" bIns="46585"/>
          <a:lstStyle/>
          <a:p>
            <a:pPr eaLnBrk="1" hangingPunct="1"/>
            <a:r>
              <a:rPr lang="en-US" altLang="en-US"/>
              <a:t>Horizontal equity -  District A is heavy</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359EE-294F-5142-B179-A780F91CEAEC}"/>
              </a:ext>
            </a:extLst>
          </p:cNvPr>
          <p:cNvSpPr>
            <a:spLocks noGrp="1"/>
          </p:cNvSpPr>
          <p:nvPr>
            <p:ph type="ctrTitle"/>
          </p:nvPr>
        </p:nvSpPr>
        <p:spPr>
          <a:xfrm>
            <a:off x="278296" y="1122363"/>
            <a:ext cx="4211553" cy="2387600"/>
          </a:xfrm>
        </p:spPr>
        <p:txBody>
          <a:bodyPr anchor="b">
            <a:normAutofit/>
          </a:bodyPr>
          <a:lstStyle>
            <a:lvl1pPr algn="l">
              <a:defRPr sz="36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C1A0FF55-98F7-B84C-8122-C80CA3CB706D}"/>
              </a:ext>
            </a:extLst>
          </p:cNvPr>
          <p:cNvSpPr>
            <a:spLocks noGrp="1"/>
          </p:cNvSpPr>
          <p:nvPr>
            <p:ph type="subTitle" idx="1"/>
          </p:nvPr>
        </p:nvSpPr>
        <p:spPr>
          <a:xfrm>
            <a:off x="278296" y="3602038"/>
            <a:ext cx="4211553" cy="1030288"/>
          </a:xfrm>
        </p:spPr>
        <p:txBody>
          <a:bodyPr/>
          <a:lstStyle>
            <a:lvl1pPr marL="0" indent="0" algn="l">
              <a:buNone/>
              <a:defRPr sz="1800">
                <a:solidFill>
                  <a:schemeClr val="accent6"/>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7" name="Picture 6" descr="A close up of Oklahoma logo">
            <a:extLst>
              <a:ext uri="{FF2B5EF4-FFF2-40B4-BE49-F238E27FC236}">
                <a16:creationId xmlns:a16="http://schemas.microsoft.com/office/drawing/2014/main" id="{6E62C43A-E14D-3743-8E01-DD920738F73F}"/>
              </a:ext>
            </a:extLst>
          </p:cNvPr>
          <p:cNvPicPr>
            <a:picLocks noChangeAspect="1"/>
          </p:cNvPicPr>
          <p:nvPr/>
        </p:nvPicPr>
        <p:blipFill rotWithShape="1">
          <a:blip r:embed="rId2"/>
          <a:srcRect t="14013" r="15473"/>
          <a:stretch/>
        </p:blipFill>
        <p:spPr>
          <a:xfrm>
            <a:off x="4489849" y="-1"/>
            <a:ext cx="4654151" cy="6312796"/>
          </a:xfrm>
          <a:prstGeom prst="rect">
            <a:avLst/>
          </a:prstGeom>
        </p:spPr>
      </p:pic>
      <p:pic>
        <p:nvPicPr>
          <p:cNvPr id="9" name="Graphic 8" descr="Oklahoma Education Logo">
            <a:extLst>
              <a:ext uri="{FF2B5EF4-FFF2-40B4-BE49-F238E27FC236}">
                <a16:creationId xmlns:a16="http://schemas.microsoft.com/office/drawing/2014/main" id="{20708623-E9FD-E347-AF22-4E9CEE4F25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8296" y="5335409"/>
            <a:ext cx="2286000" cy="977387"/>
          </a:xfrm>
          <a:prstGeom prst="rect">
            <a:avLst/>
          </a:prstGeom>
        </p:spPr>
      </p:pic>
      <p:cxnSp>
        <p:nvCxnSpPr>
          <p:cNvPr id="6" name="Straight Connector 7">
            <a:extLst>
              <a:ext uri="{FF2B5EF4-FFF2-40B4-BE49-F238E27FC236}">
                <a16:creationId xmlns:a16="http://schemas.microsoft.com/office/drawing/2014/main" id="{20933358-706E-3669-AAAD-3C28F20DA94D}"/>
              </a:ext>
            </a:extLst>
          </p:cNvPr>
          <p:cNvCxnSpPr/>
          <p:nvPr userDrawn="1"/>
        </p:nvCxnSpPr>
        <p:spPr>
          <a:xfrm>
            <a:off x="1535113" y="3284538"/>
            <a:ext cx="6073775"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57037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descr="Oklahoma Logo">
            <a:extLst>
              <a:ext uri="{FF2B5EF4-FFF2-40B4-BE49-F238E27FC236}">
                <a16:creationId xmlns:a16="http://schemas.microsoft.com/office/drawing/2014/main" id="{CEA05FFF-2F84-014B-8BE0-C236ECFB6692}"/>
              </a:ext>
            </a:extLst>
          </p:cNvPr>
          <p:cNvPicPr>
            <a:picLocks noChangeAspect="1"/>
          </p:cNvPicPr>
          <p:nvPr userDrawn="1"/>
        </p:nvPicPr>
        <p:blipFill rotWithShape="1">
          <a:blip r:embed="rId2"/>
          <a:srcRect l="580" t="386" r="-1" b="33489"/>
          <a:stretch/>
        </p:blipFill>
        <p:spPr>
          <a:xfrm>
            <a:off x="0" y="1"/>
            <a:ext cx="9144000" cy="4566051"/>
          </a:xfrm>
          <a:prstGeom prst="rect">
            <a:avLst/>
          </a:prstGeom>
        </p:spPr>
      </p:pic>
      <p:sp>
        <p:nvSpPr>
          <p:cNvPr id="2" name="Title 1">
            <a:extLst>
              <a:ext uri="{FF2B5EF4-FFF2-40B4-BE49-F238E27FC236}">
                <a16:creationId xmlns:a16="http://schemas.microsoft.com/office/drawing/2014/main" id="{5E126BDF-470C-BA49-87CB-7C8359D2AB24}"/>
              </a:ext>
            </a:extLst>
          </p:cNvPr>
          <p:cNvSpPr>
            <a:spLocks noGrp="1"/>
          </p:cNvSpPr>
          <p:nvPr>
            <p:ph type="title"/>
          </p:nvPr>
        </p:nvSpPr>
        <p:spPr>
          <a:xfrm>
            <a:off x="275750" y="1709739"/>
            <a:ext cx="4108925" cy="2739495"/>
          </a:xfrm>
        </p:spPr>
        <p:txBody>
          <a:bodyPr anchor="b">
            <a:normAutofit/>
          </a:bodyPr>
          <a:lstStyle>
            <a:lvl1pPr>
              <a:defRPr sz="36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CE2C327D-A6C4-CE4D-A980-1C1A927AA779}"/>
              </a:ext>
            </a:extLst>
          </p:cNvPr>
          <p:cNvSpPr>
            <a:spLocks noGrp="1"/>
          </p:cNvSpPr>
          <p:nvPr>
            <p:ph type="body" idx="1"/>
          </p:nvPr>
        </p:nvSpPr>
        <p:spPr>
          <a:xfrm>
            <a:off x="275750" y="4677834"/>
            <a:ext cx="8592500" cy="1411817"/>
          </a:xfrm>
        </p:spPr>
        <p:txBody>
          <a:bodyPr/>
          <a:lstStyle>
            <a:lvl1pPr marL="0" indent="0">
              <a:buNone/>
              <a:defRPr sz="1800">
                <a:solidFill>
                  <a:schemeClr val="accent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F0B694CC-F55E-DB4E-AA6B-2DD94C0EE8A8}"/>
              </a:ext>
            </a:extLst>
          </p:cNvPr>
          <p:cNvSpPr>
            <a:spLocks noGrp="1"/>
          </p:cNvSpPr>
          <p:nvPr>
            <p:ph type="ftr" sz="quarter" idx="11"/>
          </p:nvPr>
        </p:nvSpPr>
        <p:spPr>
          <a:xfrm>
            <a:off x="385372" y="6363319"/>
            <a:ext cx="4474574" cy="365125"/>
          </a:xfrm>
        </p:spPr>
        <p:txBody>
          <a:bodyPr/>
          <a:lstStyle/>
          <a:p>
            <a:r>
              <a:rPr lang="en-US"/>
              <a:t>Presentation Title</a:t>
            </a:r>
          </a:p>
        </p:txBody>
      </p:sp>
      <p:sp>
        <p:nvSpPr>
          <p:cNvPr id="6" name="Slide Number Placeholder 5">
            <a:extLst>
              <a:ext uri="{FF2B5EF4-FFF2-40B4-BE49-F238E27FC236}">
                <a16:creationId xmlns:a16="http://schemas.microsoft.com/office/drawing/2014/main" id="{50C9E302-7B52-EF4E-9107-29877E732AC4}"/>
              </a:ext>
            </a:extLst>
          </p:cNvPr>
          <p:cNvSpPr>
            <a:spLocks noGrp="1"/>
          </p:cNvSpPr>
          <p:nvPr>
            <p:ph type="sldNum" sz="quarter" idx="12"/>
          </p:nvPr>
        </p:nvSpPr>
        <p:spPr>
          <a:xfrm>
            <a:off x="0" y="6363319"/>
            <a:ext cx="387351" cy="365125"/>
          </a:xfrm>
        </p:spPr>
        <p:txBody>
          <a:bodyPr/>
          <a:lstStyle>
            <a:lvl1pPr algn="r">
              <a:defRPr/>
            </a:lvl1pPr>
          </a:lstStyle>
          <a:p>
            <a:fld id="{D5CA4161-6EC3-4748-B7F3-82EA64CE3DD4}" type="slidenum">
              <a:rPr lang="en-US" smtClean="0"/>
              <a:pPr/>
              <a:t>‹#›</a:t>
            </a:fld>
            <a:endParaRPr lang="en-US"/>
          </a:p>
        </p:txBody>
      </p:sp>
      <p:pic>
        <p:nvPicPr>
          <p:cNvPr id="7" name="Graphic 6" descr="Oklahoma Education Logo">
            <a:extLst>
              <a:ext uri="{FF2B5EF4-FFF2-40B4-BE49-F238E27FC236}">
                <a16:creationId xmlns:a16="http://schemas.microsoft.com/office/drawing/2014/main" id="{1E499C7F-02C9-2640-A936-77FC4412B34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853901" y="6246549"/>
            <a:ext cx="1127097" cy="481894"/>
          </a:xfrm>
          <a:prstGeom prst="rect">
            <a:avLst/>
          </a:prstGeom>
        </p:spPr>
      </p:pic>
      <p:cxnSp>
        <p:nvCxnSpPr>
          <p:cNvPr id="8" name="Straight Connector 7">
            <a:extLst>
              <a:ext uri="{FF2B5EF4-FFF2-40B4-BE49-F238E27FC236}">
                <a16:creationId xmlns:a16="http://schemas.microsoft.com/office/drawing/2014/main" id="{C0BB45A8-54DE-6949-83FD-DFC1AB478E08}"/>
              </a:ext>
              <a:ext uri="{C183D7F6-B498-43B3-948B-1728B52AA6E4}">
                <adec:decorative xmlns:adec="http://schemas.microsoft.com/office/drawing/2017/decorative" val="1"/>
              </a:ext>
            </a:extLst>
          </p:cNvPr>
          <p:cNvCxnSpPr/>
          <p:nvPr userDrawn="1"/>
        </p:nvCxnSpPr>
        <p:spPr>
          <a:xfrm>
            <a:off x="385372"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2763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EDBF6-B3C0-4448-B3B0-4AED9AE27A08}"/>
              </a:ext>
            </a:extLst>
          </p:cNvPr>
          <p:cNvSpPr>
            <a:spLocks noGrp="1"/>
          </p:cNvSpPr>
          <p:nvPr>
            <p:ph type="title"/>
          </p:nvPr>
        </p:nvSpPr>
        <p:spPr>
          <a:xfrm>
            <a:off x="220650" y="365126"/>
            <a:ext cx="8645056"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42A71B8-5394-8D46-9268-DB3868854A00}"/>
              </a:ext>
            </a:extLst>
          </p:cNvPr>
          <p:cNvSpPr>
            <a:spLocks noGrp="1"/>
          </p:cNvSpPr>
          <p:nvPr>
            <p:ph sz="half" idx="1"/>
          </p:nvPr>
        </p:nvSpPr>
        <p:spPr>
          <a:xfrm>
            <a:off x="220650" y="1825625"/>
            <a:ext cx="423655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8440E6-D004-684C-863D-9F5E002A39E1}"/>
              </a:ext>
            </a:extLst>
          </p:cNvPr>
          <p:cNvSpPr>
            <a:spLocks noGrp="1"/>
          </p:cNvSpPr>
          <p:nvPr>
            <p:ph sz="half" idx="2"/>
          </p:nvPr>
        </p:nvSpPr>
        <p:spPr>
          <a:xfrm>
            <a:off x="4629152" y="1825625"/>
            <a:ext cx="423655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4">
            <a:extLst>
              <a:ext uri="{FF2B5EF4-FFF2-40B4-BE49-F238E27FC236}">
                <a16:creationId xmlns:a16="http://schemas.microsoft.com/office/drawing/2014/main" id="{91CC62E5-43FF-4869-81F5-A3EEE1FC4B96}"/>
              </a:ext>
            </a:extLst>
          </p:cNvPr>
          <p:cNvSpPr>
            <a:spLocks noGrp="1"/>
          </p:cNvSpPr>
          <p:nvPr>
            <p:ph type="ftr" sz="quarter" idx="11"/>
          </p:nvPr>
        </p:nvSpPr>
        <p:spPr>
          <a:xfrm>
            <a:off x="385372" y="6363319"/>
            <a:ext cx="4474574" cy="365125"/>
          </a:xfrm>
        </p:spPr>
        <p:txBody>
          <a:bodyPr/>
          <a:lstStyle/>
          <a:p>
            <a:r>
              <a:rPr lang="en-US"/>
              <a:t>Presentation Title</a:t>
            </a:r>
          </a:p>
        </p:txBody>
      </p:sp>
      <p:sp>
        <p:nvSpPr>
          <p:cNvPr id="12" name="Slide Number Placeholder 5">
            <a:extLst>
              <a:ext uri="{FF2B5EF4-FFF2-40B4-BE49-F238E27FC236}">
                <a16:creationId xmlns:a16="http://schemas.microsoft.com/office/drawing/2014/main" id="{70221BA5-BC7B-47AF-B0E5-B079C94BEA25}"/>
              </a:ext>
            </a:extLst>
          </p:cNvPr>
          <p:cNvSpPr>
            <a:spLocks noGrp="1"/>
          </p:cNvSpPr>
          <p:nvPr>
            <p:ph type="sldNum" sz="quarter" idx="12"/>
          </p:nvPr>
        </p:nvSpPr>
        <p:spPr>
          <a:xfrm>
            <a:off x="0" y="6363319"/>
            <a:ext cx="387351" cy="365125"/>
          </a:xfrm>
        </p:spPr>
        <p:txBody>
          <a:bodyPr/>
          <a:lstStyle>
            <a:lvl1pPr algn="r">
              <a:defRPr/>
            </a:lvl1pPr>
          </a:lstStyle>
          <a:p>
            <a:fld id="{D5CA4161-6EC3-4748-B7F3-82EA64CE3DD4}" type="slidenum">
              <a:rPr lang="en-US" smtClean="0"/>
              <a:pPr/>
              <a:t>‹#›</a:t>
            </a:fld>
            <a:endParaRPr lang="en-US"/>
          </a:p>
        </p:txBody>
      </p:sp>
      <p:pic>
        <p:nvPicPr>
          <p:cNvPr id="13" name="Graphic 12" descr="Oklahoma Education Logo">
            <a:extLst>
              <a:ext uri="{FF2B5EF4-FFF2-40B4-BE49-F238E27FC236}">
                <a16:creationId xmlns:a16="http://schemas.microsoft.com/office/drawing/2014/main" id="{05517D33-0635-4607-92A5-4BCFC847FA5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853901" y="6246549"/>
            <a:ext cx="1127097" cy="481894"/>
          </a:xfrm>
          <a:prstGeom prst="rect">
            <a:avLst/>
          </a:prstGeom>
        </p:spPr>
      </p:pic>
      <p:cxnSp>
        <p:nvCxnSpPr>
          <p:cNvPr id="14" name="Straight Connector 13">
            <a:extLst>
              <a:ext uri="{FF2B5EF4-FFF2-40B4-BE49-F238E27FC236}">
                <a16:creationId xmlns:a16="http://schemas.microsoft.com/office/drawing/2014/main" id="{A70DBB6B-C13B-465A-91CC-ED4D153A4BFF}"/>
              </a:ext>
              <a:ext uri="{C183D7F6-B498-43B3-948B-1728B52AA6E4}">
                <adec:decorative xmlns:adec="http://schemas.microsoft.com/office/drawing/2017/decorative" val="1"/>
              </a:ext>
            </a:extLst>
          </p:cNvPr>
          <p:cNvCxnSpPr/>
          <p:nvPr userDrawn="1"/>
        </p:nvCxnSpPr>
        <p:spPr>
          <a:xfrm>
            <a:off x="385372"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9575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E9697-1940-6442-9D76-0F21BB6966CB}"/>
              </a:ext>
            </a:extLst>
          </p:cNvPr>
          <p:cNvSpPr>
            <a:spLocks noGrp="1"/>
          </p:cNvSpPr>
          <p:nvPr>
            <p:ph type="title"/>
          </p:nvPr>
        </p:nvSpPr>
        <p:spPr>
          <a:xfrm>
            <a:off x="220649" y="365126"/>
            <a:ext cx="8645057"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321A28-5F0C-8241-A6C2-115CC37EDF3A}"/>
              </a:ext>
            </a:extLst>
          </p:cNvPr>
          <p:cNvSpPr>
            <a:spLocks noGrp="1"/>
          </p:cNvSpPr>
          <p:nvPr>
            <p:ph type="body" idx="1"/>
          </p:nvPr>
        </p:nvSpPr>
        <p:spPr>
          <a:xfrm>
            <a:off x="220650" y="1703465"/>
            <a:ext cx="4236554"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5" name="Text Placeholder 4">
            <a:extLst>
              <a:ext uri="{FF2B5EF4-FFF2-40B4-BE49-F238E27FC236}">
                <a16:creationId xmlns:a16="http://schemas.microsoft.com/office/drawing/2014/main" id="{6A645B84-0291-5246-9B48-FBDDD0AAE87D}"/>
              </a:ext>
            </a:extLst>
          </p:cNvPr>
          <p:cNvSpPr>
            <a:spLocks noGrp="1"/>
          </p:cNvSpPr>
          <p:nvPr>
            <p:ph type="body" sz="quarter" idx="3"/>
          </p:nvPr>
        </p:nvSpPr>
        <p:spPr>
          <a:xfrm>
            <a:off x="4629152" y="1703465"/>
            <a:ext cx="4236554"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3" name="Footer Placeholder 4">
            <a:extLst>
              <a:ext uri="{FF2B5EF4-FFF2-40B4-BE49-F238E27FC236}">
                <a16:creationId xmlns:a16="http://schemas.microsoft.com/office/drawing/2014/main" id="{0A5A0CBC-B355-4D7F-A07D-585200416168}"/>
              </a:ext>
            </a:extLst>
          </p:cNvPr>
          <p:cNvSpPr>
            <a:spLocks noGrp="1"/>
          </p:cNvSpPr>
          <p:nvPr>
            <p:ph type="ftr" sz="quarter" idx="11"/>
          </p:nvPr>
        </p:nvSpPr>
        <p:spPr>
          <a:xfrm>
            <a:off x="385372" y="6363319"/>
            <a:ext cx="4474574" cy="365125"/>
          </a:xfrm>
        </p:spPr>
        <p:txBody>
          <a:bodyPr/>
          <a:lstStyle/>
          <a:p>
            <a:r>
              <a:rPr lang="en-US"/>
              <a:t>Presentation Title</a:t>
            </a:r>
          </a:p>
        </p:txBody>
      </p:sp>
      <p:sp>
        <p:nvSpPr>
          <p:cNvPr id="14" name="Slide Number Placeholder 5">
            <a:extLst>
              <a:ext uri="{FF2B5EF4-FFF2-40B4-BE49-F238E27FC236}">
                <a16:creationId xmlns:a16="http://schemas.microsoft.com/office/drawing/2014/main" id="{E64CA248-2EA2-41C9-8849-DE36B4060B0E}"/>
              </a:ext>
            </a:extLst>
          </p:cNvPr>
          <p:cNvSpPr>
            <a:spLocks noGrp="1"/>
          </p:cNvSpPr>
          <p:nvPr>
            <p:ph type="sldNum" sz="quarter" idx="12"/>
          </p:nvPr>
        </p:nvSpPr>
        <p:spPr>
          <a:xfrm>
            <a:off x="0" y="6363319"/>
            <a:ext cx="387351" cy="365125"/>
          </a:xfrm>
        </p:spPr>
        <p:txBody>
          <a:bodyPr/>
          <a:lstStyle>
            <a:lvl1pPr algn="r">
              <a:defRPr/>
            </a:lvl1pPr>
          </a:lstStyle>
          <a:p>
            <a:fld id="{D5CA4161-6EC3-4748-B7F3-82EA64CE3DD4}" type="slidenum">
              <a:rPr lang="en-US" smtClean="0"/>
              <a:pPr/>
              <a:t>‹#›</a:t>
            </a:fld>
            <a:endParaRPr lang="en-US"/>
          </a:p>
        </p:txBody>
      </p:sp>
      <p:pic>
        <p:nvPicPr>
          <p:cNvPr id="15" name="Graphic 14" descr="Oklahoma Education Logo">
            <a:extLst>
              <a:ext uri="{FF2B5EF4-FFF2-40B4-BE49-F238E27FC236}">
                <a16:creationId xmlns:a16="http://schemas.microsoft.com/office/drawing/2014/main" id="{3484C467-A985-4790-93AD-D2A7E4B95F9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853901" y="6246549"/>
            <a:ext cx="1127097" cy="481894"/>
          </a:xfrm>
          <a:prstGeom prst="rect">
            <a:avLst/>
          </a:prstGeom>
        </p:spPr>
      </p:pic>
      <p:cxnSp>
        <p:nvCxnSpPr>
          <p:cNvPr id="16" name="Straight Connector 15">
            <a:extLst>
              <a:ext uri="{FF2B5EF4-FFF2-40B4-BE49-F238E27FC236}">
                <a16:creationId xmlns:a16="http://schemas.microsoft.com/office/drawing/2014/main" id="{B732DEEC-78F4-4E06-85F2-4B693D8A84FA}"/>
              </a:ext>
              <a:ext uri="{C183D7F6-B498-43B3-948B-1728B52AA6E4}">
                <adec:decorative xmlns:adec="http://schemas.microsoft.com/office/drawing/2017/decorative" val="1"/>
              </a:ext>
            </a:extLst>
          </p:cNvPr>
          <p:cNvCxnSpPr/>
          <p:nvPr userDrawn="1"/>
        </p:nvCxnSpPr>
        <p:spPr>
          <a:xfrm>
            <a:off x="385372"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8A0D76EF-4B4A-4E21-ABCC-93E0076A3B0F}"/>
              </a:ext>
            </a:extLst>
          </p:cNvPr>
          <p:cNvSpPr>
            <a:spLocks noGrp="1"/>
          </p:cNvSpPr>
          <p:nvPr>
            <p:ph sz="half" idx="13"/>
          </p:nvPr>
        </p:nvSpPr>
        <p:spPr>
          <a:xfrm>
            <a:off x="220650" y="2527377"/>
            <a:ext cx="4236554" cy="3649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3">
            <a:extLst>
              <a:ext uri="{FF2B5EF4-FFF2-40B4-BE49-F238E27FC236}">
                <a16:creationId xmlns:a16="http://schemas.microsoft.com/office/drawing/2014/main" id="{BF99EAC2-23F7-42BC-8347-879256553DA2}"/>
              </a:ext>
            </a:extLst>
          </p:cNvPr>
          <p:cNvSpPr>
            <a:spLocks noGrp="1"/>
          </p:cNvSpPr>
          <p:nvPr>
            <p:ph sz="half" idx="2"/>
          </p:nvPr>
        </p:nvSpPr>
        <p:spPr>
          <a:xfrm>
            <a:off x="4629152" y="2527377"/>
            <a:ext cx="4236554" cy="3649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5820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BCC9C-B94E-B94A-8771-767CE87AF99C}"/>
              </a:ext>
            </a:extLst>
          </p:cNvPr>
          <p:cNvSpPr>
            <a:spLocks noGrp="1"/>
          </p:cNvSpPr>
          <p:nvPr>
            <p:ph type="title"/>
          </p:nvPr>
        </p:nvSpPr>
        <p:spPr>
          <a:xfrm>
            <a:off x="220649" y="365126"/>
            <a:ext cx="8678025" cy="1325563"/>
          </a:xfrm>
        </p:spPr>
        <p:txBody>
          <a:bodyPr/>
          <a:lstStyle/>
          <a:p>
            <a:r>
              <a:rPr lang="en-US"/>
              <a:t>Click to edit Master title style</a:t>
            </a:r>
          </a:p>
        </p:txBody>
      </p:sp>
      <p:sp>
        <p:nvSpPr>
          <p:cNvPr id="9" name="Footer Placeholder 4">
            <a:extLst>
              <a:ext uri="{FF2B5EF4-FFF2-40B4-BE49-F238E27FC236}">
                <a16:creationId xmlns:a16="http://schemas.microsoft.com/office/drawing/2014/main" id="{D15CA6CD-B9CA-429B-B07F-2541A46611C7}"/>
              </a:ext>
            </a:extLst>
          </p:cNvPr>
          <p:cNvSpPr>
            <a:spLocks noGrp="1"/>
          </p:cNvSpPr>
          <p:nvPr>
            <p:ph type="ftr" sz="quarter" idx="11"/>
          </p:nvPr>
        </p:nvSpPr>
        <p:spPr>
          <a:xfrm>
            <a:off x="385372" y="6363319"/>
            <a:ext cx="4474574" cy="365125"/>
          </a:xfrm>
        </p:spPr>
        <p:txBody>
          <a:bodyPr/>
          <a:lstStyle/>
          <a:p>
            <a:r>
              <a:rPr lang="en-US"/>
              <a:t>Presentation Title</a:t>
            </a:r>
          </a:p>
        </p:txBody>
      </p:sp>
      <p:sp>
        <p:nvSpPr>
          <p:cNvPr id="10" name="Slide Number Placeholder 5">
            <a:extLst>
              <a:ext uri="{FF2B5EF4-FFF2-40B4-BE49-F238E27FC236}">
                <a16:creationId xmlns:a16="http://schemas.microsoft.com/office/drawing/2014/main" id="{CBE7D3E4-4F5B-4762-8237-ABFCA6BFEC7B}"/>
              </a:ext>
            </a:extLst>
          </p:cNvPr>
          <p:cNvSpPr>
            <a:spLocks noGrp="1"/>
          </p:cNvSpPr>
          <p:nvPr>
            <p:ph type="sldNum" sz="quarter" idx="12"/>
          </p:nvPr>
        </p:nvSpPr>
        <p:spPr>
          <a:xfrm>
            <a:off x="0" y="6363319"/>
            <a:ext cx="387351" cy="365125"/>
          </a:xfrm>
        </p:spPr>
        <p:txBody>
          <a:bodyPr/>
          <a:lstStyle>
            <a:lvl1pPr algn="r">
              <a:defRPr/>
            </a:lvl1pPr>
          </a:lstStyle>
          <a:p>
            <a:fld id="{D5CA4161-6EC3-4748-B7F3-82EA64CE3DD4}" type="slidenum">
              <a:rPr lang="en-US" smtClean="0"/>
              <a:pPr/>
              <a:t>‹#›</a:t>
            </a:fld>
            <a:endParaRPr lang="en-US"/>
          </a:p>
        </p:txBody>
      </p:sp>
      <p:pic>
        <p:nvPicPr>
          <p:cNvPr id="11" name="Graphic 10" descr="Oklahoma Education Logo">
            <a:extLst>
              <a:ext uri="{FF2B5EF4-FFF2-40B4-BE49-F238E27FC236}">
                <a16:creationId xmlns:a16="http://schemas.microsoft.com/office/drawing/2014/main" id="{BB09BD23-FEF0-4355-8A5C-D7B77BA936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853901" y="6246549"/>
            <a:ext cx="1127097" cy="481894"/>
          </a:xfrm>
          <a:prstGeom prst="rect">
            <a:avLst/>
          </a:prstGeom>
        </p:spPr>
      </p:pic>
      <p:cxnSp>
        <p:nvCxnSpPr>
          <p:cNvPr id="12" name="Straight Connector 11">
            <a:extLst>
              <a:ext uri="{FF2B5EF4-FFF2-40B4-BE49-F238E27FC236}">
                <a16:creationId xmlns:a16="http://schemas.microsoft.com/office/drawing/2014/main" id="{A2ACC9EA-191F-467A-BFF3-3AC0F1985D1C}"/>
              </a:ext>
              <a:ext uri="{C183D7F6-B498-43B3-948B-1728B52AA6E4}">
                <adec:decorative xmlns:adec="http://schemas.microsoft.com/office/drawing/2017/decorative" val="1"/>
              </a:ext>
            </a:extLst>
          </p:cNvPr>
          <p:cNvCxnSpPr/>
          <p:nvPr userDrawn="1"/>
        </p:nvCxnSpPr>
        <p:spPr>
          <a:xfrm>
            <a:off x="385372"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0375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AAE73-E9A5-6144-8995-5F50699A2C38}"/>
              </a:ext>
            </a:extLst>
          </p:cNvPr>
          <p:cNvSpPr>
            <a:spLocks noGrp="1"/>
          </p:cNvSpPr>
          <p:nvPr>
            <p:ph type="title"/>
          </p:nvPr>
        </p:nvSpPr>
        <p:spPr>
          <a:xfrm>
            <a:off x="220650" y="365126"/>
            <a:ext cx="8702702"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1F1C73F-2FB0-A047-9EC7-4381D77F696E}"/>
              </a:ext>
            </a:extLst>
          </p:cNvPr>
          <p:cNvSpPr>
            <a:spLocks noGrp="1"/>
          </p:cNvSpPr>
          <p:nvPr>
            <p:ph idx="1"/>
          </p:nvPr>
        </p:nvSpPr>
        <p:spPr>
          <a:xfrm>
            <a:off x="220650" y="1825625"/>
            <a:ext cx="8702702" cy="4351338"/>
          </a:xfrm>
        </p:spPr>
        <p:txBody>
          <a:bodyPr/>
          <a:lstStyle>
            <a:lvl1pPr>
              <a:lnSpc>
                <a:spcPct val="100000"/>
              </a:lnSpc>
              <a:spcBef>
                <a:spcPts val="9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474ACF32-9165-4B72-B309-AD8AA47D10A7}"/>
              </a:ext>
            </a:extLst>
          </p:cNvPr>
          <p:cNvSpPr>
            <a:spLocks noGrp="1"/>
          </p:cNvSpPr>
          <p:nvPr>
            <p:ph type="ftr" sz="quarter" idx="11"/>
          </p:nvPr>
        </p:nvSpPr>
        <p:spPr>
          <a:xfrm>
            <a:off x="385372" y="6363319"/>
            <a:ext cx="4474574" cy="365125"/>
          </a:xfrm>
        </p:spPr>
        <p:txBody>
          <a:bodyPr/>
          <a:lstStyle/>
          <a:p>
            <a:endParaRPr lang="en-US"/>
          </a:p>
        </p:txBody>
      </p:sp>
      <p:sp>
        <p:nvSpPr>
          <p:cNvPr id="11" name="Slide Number Placeholder 5">
            <a:extLst>
              <a:ext uri="{FF2B5EF4-FFF2-40B4-BE49-F238E27FC236}">
                <a16:creationId xmlns:a16="http://schemas.microsoft.com/office/drawing/2014/main" id="{EAB5E8BA-76CD-4F0F-96BA-FFCD273BFC6C}"/>
              </a:ext>
            </a:extLst>
          </p:cNvPr>
          <p:cNvSpPr>
            <a:spLocks noGrp="1"/>
          </p:cNvSpPr>
          <p:nvPr>
            <p:ph type="sldNum" sz="quarter" idx="12"/>
          </p:nvPr>
        </p:nvSpPr>
        <p:spPr>
          <a:xfrm>
            <a:off x="0" y="6363319"/>
            <a:ext cx="387351" cy="365125"/>
          </a:xfrm>
        </p:spPr>
        <p:txBody>
          <a:bodyPr/>
          <a:lstStyle>
            <a:lvl1pPr algn="r">
              <a:defRPr/>
            </a:lvl1pPr>
          </a:lstStyle>
          <a:p>
            <a:pPr>
              <a:defRPr/>
            </a:pPr>
            <a:fld id="{3DC11FC5-D023-4810-9EEB-5BD0F65D35E8}" type="slidenum">
              <a:rPr lang="en-US" smtClean="0"/>
              <a:pPr>
                <a:defRPr/>
              </a:pPr>
              <a:t>‹#›</a:t>
            </a:fld>
            <a:endParaRPr lang="en-US"/>
          </a:p>
        </p:txBody>
      </p:sp>
      <p:pic>
        <p:nvPicPr>
          <p:cNvPr id="12" name="Graphic 11" descr="Oklahoma Education Logo">
            <a:extLst>
              <a:ext uri="{FF2B5EF4-FFF2-40B4-BE49-F238E27FC236}">
                <a16:creationId xmlns:a16="http://schemas.microsoft.com/office/drawing/2014/main" id="{7AFBE82D-605B-43E7-8FCD-D2EF9781950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53901" y="6246549"/>
            <a:ext cx="1127097" cy="481894"/>
          </a:xfrm>
          <a:prstGeom prst="rect">
            <a:avLst/>
          </a:prstGeom>
        </p:spPr>
      </p:pic>
      <p:cxnSp>
        <p:nvCxnSpPr>
          <p:cNvPr id="13" name="Straight Connector 12">
            <a:extLst>
              <a:ext uri="{FF2B5EF4-FFF2-40B4-BE49-F238E27FC236}">
                <a16:creationId xmlns:a16="http://schemas.microsoft.com/office/drawing/2014/main" id="{3A72ED25-FE48-43E6-BA16-3FF915DD87B4}"/>
              </a:ext>
              <a:ext uri="{C183D7F6-B498-43B3-948B-1728B52AA6E4}">
                <adec:decorative xmlns:adec="http://schemas.microsoft.com/office/drawing/2017/decorative" val="1"/>
              </a:ext>
            </a:extLst>
          </p:cNvPr>
          <p:cNvCxnSpPr/>
          <p:nvPr/>
        </p:nvCxnSpPr>
        <p:spPr>
          <a:xfrm>
            <a:off x="385372"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6">
            <a:extLst>
              <a:ext uri="{FF2B5EF4-FFF2-40B4-BE49-F238E27FC236}">
                <a16:creationId xmlns:a16="http://schemas.microsoft.com/office/drawing/2014/main" id="{2080A1A6-6814-6689-0519-A424C9153BBE}"/>
              </a:ext>
            </a:extLst>
          </p:cNvPr>
          <p:cNvCxnSpPr/>
          <p:nvPr userDrawn="1"/>
        </p:nvCxnSpPr>
        <p:spPr>
          <a:xfrm>
            <a:off x="1535113" y="1270000"/>
            <a:ext cx="6073775"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819647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descr="Oklahoma Logo">
            <a:extLst>
              <a:ext uri="{FF2B5EF4-FFF2-40B4-BE49-F238E27FC236}">
                <a16:creationId xmlns:a16="http://schemas.microsoft.com/office/drawing/2014/main" id="{CEA05FFF-2F84-014B-8BE0-C236ECFB6692}"/>
              </a:ext>
            </a:extLst>
          </p:cNvPr>
          <p:cNvPicPr>
            <a:picLocks noChangeAspect="1"/>
          </p:cNvPicPr>
          <p:nvPr/>
        </p:nvPicPr>
        <p:blipFill rotWithShape="1">
          <a:blip r:embed="rId2"/>
          <a:srcRect l="580" t="386" r="-1" b="33489"/>
          <a:stretch/>
        </p:blipFill>
        <p:spPr>
          <a:xfrm>
            <a:off x="0" y="1"/>
            <a:ext cx="9144000" cy="4566051"/>
          </a:xfrm>
          <a:prstGeom prst="rect">
            <a:avLst/>
          </a:prstGeom>
        </p:spPr>
      </p:pic>
      <p:sp>
        <p:nvSpPr>
          <p:cNvPr id="2" name="Title 1">
            <a:extLst>
              <a:ext uri="{FF2B5EF4-FFF2-40B4-BE49-F238E27FC236}">
                <a16:creationId xmlns:a16="http://schemas.microsoft.com/office/drawing/2014/main" id="{5E126BDF-470C-BA49-87CB-7C8359D2AB24}"/>
              </a:ext>
            </a:extLst>
          </p:cNvPr>
          <p:cNvSpPr>
            <a:spLocks noGrp="1"/>
          </p:cNvSpPr>
          <p:nvPr>
            <p:ph type="title"/>
          </p:nvPr>
        </p:nvSpPr>
        <p:spPr>
          <a:xfrm>
            <a:off x="275750" y="1709739"/>
            <a:ext cx="4108925" cy="2739495"/>
          </a:xfrm>
        </p:spPr>
        <p:txBody>
          <a:bodyPr anchor="b">
            <a:normAutofit/>
          </a:bodyPr>
          <a:lstStyle>
            <a:lvl1pPr>
              <a:defRPr sz="36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CE2C327D-A6C4-CE4D-A980-1C1A927AA779}"/>
              </a:ext>
            </a:extLst>
          </p:cNvPr>
          <p:cNvSpPr>
            <a:spLocks noGrp="1"/>
          </p:cNvSpPr>
          <p:nvPr>
            <p:ph type="body" idx="1"/>
          </p:nvPr>
        </p:nvSpPr>
        <p:spPr>
          <a:xfrm>
            <a:off x="275750" y="4677834"/>
            <a:ext cx="8592500" cy="1411817"/>
          </a:xfrm>
        </p:spPr>
        <p:txBody>
          <a:bodyPr/>
          <a:lstStyle>
            <a:lvl1pPr marL="0" indent="0">
              <a:buNone/>
              <a:defRPr sz="1800">
                <a:solidFill>
                  <a:schemeClr val="accent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F0B694CC-F55E-DB4E-AA6B-2DD94C0EE8A8}"/>
              </a:ext>
            </a:extLst>
          </p:cNvPr>
          <p:cNvSpPr>
            <a:spLocks noGrp="1"/>
          </p:cNvSpPr>
          <p:nvPr>
            <p:ph type="ftr" sz="quarter" idx="11"/>
          </p:nvPr>
        </p:nvSpPr>
        <p:spPr>
          <a:xfrm>
            <a:off x="385372" y="6363319"/>
            <a:ext cx="4474574" cy="365125"/>
          </a:xfrm>
        </p:spPr>
        <p:txBody>
          <a:bodyPr/>
          <a:lstStyle/>
          <a:p>
            <a:endParaRPr lang="en-US"/>
          </a:p>
        </p:txBody>
      </p:sp>
      <p:sp>
        <p:nvSpPr>
          <p:cNvPr id="6" name="Slide Number Placeholder 5">
            <a:extLst>
              <a:ext uri="{FF2B5EF4-FFF2-40B4-BE49-F238E27FC236}">
                <a16:creationId xmlns:a16="http://schemas.microsoft.com/office/drawing/2014/main" id="{50C9E302-7B52-EF4E-9107-29877E732AC4}"/>
              </a:ext>
            </a:extLst>
          </p:cNvPr>
          <p:cNvSpPr>
            <a:spLocks noGrp="1"/>
          </p:cNvSpPr>
          <p:nvPr>
            <p:ph type="sldNum" sz="quarter" idx="12"/>
          </p:nvPr>
        </p:nvSpPr>
        <p:spPr>
          <a:xfrm>
            <a:off x="0" y="6363319"/>
            <a:ext cx="387351" cy="365125"/>
          </a:xfrm>
        </p:spPr>
        <p:txBody>
          <a:bodyPr/>
          <a:lstStyle>
            <a:lvl1pPr algn="r">
              <a:defRPr/>
            </a:lvl1pPr>
          </a:lstStyle>
          <a:p>
            <a:pPr>
              <a:defRPr/>
            </a:pPr>
            <a:fld id="{7DB42F04-E564-47C2-BC2B-7C1CA47067F4}" type="slidenum">
              <a:rPr lang="en-US" smtClean="0"/>
              <a:pPr>
                <a:defRPr/>
              </a:pPr>
              <a:t>‹#›</a:t>
            </a:fld>
            <a:endParaRPr lang="en-US"/>
          </a:p>
        </p:txBody>
      </p:sp>
      <p:pic>
        <p:nvPicPr>
          <p:cNvPr id="7" name="Graphic 6" descr="Oklahoma Education Logo">
            <a:extLst>
              <a:ext uri="{FF2B5EF4-FFF2-40B4-BE49-F238E27FC236}">
                <a16:creationId xmlns:a16="http://schemas.microsoft.com/office/drawing/2014/main" id="{1E499C7F-02C9-2640-A936-77FC4412B3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53901" y="6246549"/>
            <a:ext cx="1127097" cy="481894"/>
          </a:xfrm>
          <a:prstGeom prst="rect">
            <a:avLst/>
          </a:prstGeom>
        </p:spPr>
      </p:pic>
      <p:cxnSp>
        <p:nvCxnSpPr>
          <p:cNvPr id="8" name="Straight Connector 7">
            <a:extLst>
              <a:ext uri="{FF2B5EF4-FFF2-40B4-BE49-F238E27FC236}">
                <a16:creationId xmlns:a16="http://schemas.microsoft.com/office/drawing/2014/main" id="{C0BB45A8-54DE-6949-83FD-DFC1AB478E08}"/>
              </a:ext>
              <a:ext uri="{C183D7F6-B498-43B3-948B-1728B52AA6E4}">
                <adec:decorative xmlns:adec="http://schemas.microsoft.com/office/drawing/2017/decorative" val="1"/>
              </a:ext>
            </a:extLst>
          </p:cNvPr>
          <p:cNvCxnSpPr/>
          <p:nvPr/>
        </p:nvCxnSpPr>
        <p:spPr>
          <a:xfrm>
            <a:off x="385372"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855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EDBF6-B3C0-4448-B3B0-4AED9AE27A08}"/>
              </a:ext>
            </a:extLst>
          </p:cNvPr>
          <p:cNvSpPr>
            <a:spLocks noGrp="1"/>
          </p:cNvSpPr>
          <p:nvPr>
            <p:ph type="title"/>
          </p:nvPr>
        </p:nvSpPr>
        <p:spPr>
          <a:xfrm>
            <a:off x="220650" y="365126"/>
            <a:ext cx="8645056"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42A71B8-5394-8D46-9268-DB3868854A00}"/>
              </a:ext>
            </a:extLst>
          </p:cNvPr>
          <p:cNvSpPr>
            <a:spLocks noGrp="1"/>
          </p:cNvSpPr>
          <p:nvPr>
            <p:ph sz="half" idx="1"/>
          </p:nvPr>
        </p:nvSpPr>
        <p:spPr>
          <a:xfrm>
            <a:off x="220650" y="1825625"/>
            <a:ext cx="423655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8440E6-D004-684C-863D-9F5E002A39E1}"/>
              </a:ext>
            </a:extLst>
          </p:cNvPr>
          <p:cNvSpPr>
            <a:spLocks noGrp="1"/>
          </p:cNvSpPr>
          <p:nvPr>
            <p:ph sz="half" idx="2"/>
          </p:nvPr>
        </p:nvSpPr>
        <p:spPr>
          <a:xfrm>
            <a:off x="4629152" y="1825625"/>
            <a:ext cx="423655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4">
            <a:extLst>
              <a:ext uri="{FF2B5EF4-FFF2-40B4-BE49-F238E27FC236}">
                <a16:creationId xmlns:a16="http://schemas.microsoft.com/office/drawing/2014/main" id="{91CC62E5-43FF-4869-81F5-A3EEE1FC4B96}"/>
              </a:ext>
            </a:extLst>
          </p:cNvPr>
          <p:cNvSpPr>
            <a:spLocks noGrp="1"/>
          </p:cNvSpPr>
          <p:nvPr>
            <p:ph type="ftr" sz="quarter" idx="11"/>
          </p:nvPr>
        </p:nvSpPr>
        <p:spPr>
          <a:xfrm>
            <a:off x="385372" y="6363319"/>
            <a:ext cx="4474574" cy="365125"/>
          </a:xfrm>
        </p:spPr>
        <p:txBody>
          <a:bodyPr/>
          <a:lstStyle/>
          <a:p>
            <a:endParaRPr lang="en-US"/>
          </a:p>
        </p:txBody>
      </p:sp>
      <p:sp>
        <p:nvSpPr>
          <p:cNvPr id="12" name="Slide Number Placeholder 5">
            <a:extLst>
              <a:ext uri="{FF2B5EF4-FFF2-40B4-BE49-F238E27FC236}">
                <a16:creationId xmlns:a16="http://schemas.microsoft.com/office/drawing/2014/main" id="{70221BA5-BC7B-47AF-B0E5-B079C94BEA25}"/>
              </a:ext>
            </a:extLst>
          </p:cNvPr>
          <p:cNvSpPr>
            <a:spLocks noGrp="1"/>
          </p:cNvSpPr>
          <p:nvPr>
            <p:ph type="sldNum" sz="quarter" idx="12"/>
          </p:nvPr>
        </p:nvSpPr>
        <p:spPr>
          <a:xfrm>
            <a:off x="0" y="6363319"/>
            <a:ext cx="387351" cy="365125"/>
          </a:xfrm>
        </p:spPr>
        <p:txBody>
          <a:bodyPr/>
          <a:lstStyle>
            <a:lvl1pPr algn="r">
              <a:defRPr/>
            </a:lvl1pPr>
          </a:lstStyle>
          <a:p>
            <a:pPr>
              <a:defRPr/>
            </a:pPr>
            <a:fld id="{D33D65FD-0CE1-48F4-9C63-89119F38857E}" type="slidenum">
              <a:rPr lang="en-US" smtClean="0"/>
              <a:pPr>
                <a:defRPr/>
              </a:pPr>
              <a:t>‹#›</a:t>
            </a:fld>
            <a:endParaRPr lang="en-US"/>
          </a:p>
        </p:txBody>
      </p:sp>
      <p:pic>
        <p:nvPicPr>
          <p:cNvPr id="13" name="Graphic 12" descr="Oklahoma Education Logo">
            <a:extLst>
              <a:ext uri="{FF2B5EF4-FFF2-40B4-BE49-F238E27FC236}">
                <a16:creationId xmlns:a16="http://schemas.microsoft.com/office/drawing/2014/main" id="{05517D33-0635-4607-92A5-4BCFC847FA5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53901" y="6246549"/>
            <a:ext cx="1127097" cy="481894"/>
          </a:xfrm>
          <a:prstGeom prst="rect">
            <a:avLst/>
          </a:prstGeom>
        </p:spPr>
      </p:pic>
      <p:cxnSp>
        <p:nvCxnSpPr>
          <p:cNvPr id="14" name="Straight Connector 13">
            <a:extLst>
              <a:ext uri="{FF2B5EF4-FFF2-40B4-BE49-F238E27FC236}">
                <a16:creationId xmlns:a16="http://schemas.microsoft.com/office/drawing/2014/main" id="{A70DBB6B-C13B-465A-91CC-ED4D153A4BFF}"/>
              </a:ext>
              <a:ext uri="{C183D7F6-B498-43B3-948B-1728B52AA6E4}">
                <adec:decorative xmlns:adec="http://schemas.microsoft.com/office/drawing/2017/decorative" val="1"/>
              </a:ext>
            </a:extLst>
          </p:cNvPr>
          <p:cNvCxnSpPr/>
          <p:nvPr/>
        </p:nvCxnSpPr>
        <p:spPr>
          <a:xfrm>
            <a:off x="385372"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7">
            <a:extLst>
              <a:ext uri="{FF2B5EF4-FFF2-40B4-BE49-F238E27FC236}">
                <a16:creationId xmlns:a16="http://schemas.microsoft.com/office/drawing/2014/main" id="{00324FA6-01A2-9146-0C0D-8B7068774BA0}"/>
              </a:ext>
            </a:extLst>
          </p:cNvPr>
          <p:cNvCxnSpPr/>
          <p:nvPr userDrawn="1"/>
        </p:nvCxnSpPr>
        <p:spPr>
          <a:xfrm>
            <a:off x="1535113" y="1270000"/>
            <a:ext cx="6073775"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8948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E9697-1940-6442-9D76-0F21BB6966CB}"/>
              </a:ext>
            </a:extLst>
          </p:cNvPr>
          <p:cNvSpPr>
            <a:spLocks noGrp="1"/>
          </p:cNvSpPr>
          <p:nvPr>
            <p:ph type="title"/>
          </p:nvPr>
        </p:nvSpPr>
        <p:spPr>
          <a:xfrm>
            <a:off x="220649" y="365126"/>
            <a:ext cx="8645057"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321A28-5F0C-8241-A6C2-115CC37EDF3A}"/>
              </a:ext>
            </a:extLst>
          </p:cNvPr>
          <p:cNvSpPr>
            <a:spLocks noGrp="1"/>
          </p:cNvSpPr>
          <p:nvPr>
            <p:ph type="body" idx="1"/>
          </p:nvPr>
        </p:nvSpPr>
        <p:spPr>
          <a:xfrm>
            <a:off x="220650" y="1703465"/>
            <a:ext cx="4236554"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5" name="Text Placeholder 4">
            <a:extLst>
              <a:ext uri="{FF2B5EF4-FFF2-40B4-BE49-F238E27FC236}">
                <a16:creationId xmlns:a16="http://schemas.microsoft.com/office/drawing/2014/main" id="{6A645B84-0291-5246-9B48-FBDDD0AAE87D}"/>
              </a:ext>
            </a:extLst>
          </p:cNvPr>
          <p:cNvSpPr>
            <a:spLocks noGrp="1"/>
          </p:cNvSpPr>
          <p:nvPr>
            <p:ph type="body" sz="quarter" idx="3"/>
          </p:nvPr>
        </p:nvSpPr>
        <p:spPr>
          <a:xfrm>
            <a:off x="4629152" y="1703465"/>
            <a:ext cx="4236554"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3" name="Footer Placeholder 4">
            <a:extLst>
              <a:ext uri="{FF2B5EF4-FFF2-40B4-BE49-F238E27FC236}">
                <a16:creationId xmlns:a16="http://schemas.microsoft.com/office/drawing/2014/main" id="{0A5A0CBC-B355-4D7F-A07D-585200416168}"/>
              </a:ext>
            </a:extLst>
          </p:cNvPr>
          <p:cNvSpPr>
            <a:spLocks noGrp="1"/>
          </p:cNvSpPr>
          <p:nvPr>
            <p:ph type="ftr" sz="quarter" idx="11"/>
          </p:nvPr>
        </p:nvSpPr>
        <p:spPr>
          <a:xfrm>
            <a:off x="385372" y="6363319"/>
            <a:ext cx="4474574" cy="365125"/>
          </a:xfrm>
        </p:spPr>
        <p:txBody>
          <a:bodyPr/>
          <a:lstStyle/>
          <a:p>
            <a:endParaRPr lang="en-US"/>
          </a:p>
        </p:txBody>
      </p:sp>
      <p:sp>
        <p:nvSpPr>
          <p:cNvPr id="14" name="Slide Number Placeholder 5">
            <a:extLst>
              <a:ext uri="{FF2B5EF4-FFF2-40B4-BE49-F238E27FC236}">
                <a16:creationId xmlns:a16="http://schemas.microsoft.com/office/drawing/2014/main" id="{E64CA248-2EA2-41C9-8849-DE36B4060B0E}"/>
              </a:ext>
            </a:extLst>
          </p:cNvPr>
          <p:cNvSpPr>
            <a:spLocks noGrp="1"/>
          </p:cNvSpPr>
          <p:nvPr>
            <p:ph type="sldNum" sz="quarter" idx="12"/>
          </p:nvPr>
        </p:nvSpPr>
        <p:spPr>
          <a:xfrm>
            <a:off x="0" y="6363319"/>
            <a:ext cx="387351" cy="365125"/>
          </a:xfrm>
        </p:spPr>
        <p:txBody>
          <a:bodyPr/>
          <a:lstStyle>
            <a:lvl1pPr algn="r">
              <a:defRPr/>
            </a:lvl1pPr>
          </a:lstStyle>
          <a:p>
            <a:pPr>
              <a:defRPr/>
            </a:pPr>
            <a:fld id="{29526C83-69F0-4D9A-80FF-59248C5F4DE0}" type="slidenum">
              <a:rPr lang="en-US" smtClean="0"/>
              <a:pPr>
                <a:defRPr/>
              </a:pPr>
              <a:t>‹#›</a:t>
            </a:fld>
            <a:endParaRPr lang="en-US"/>
          </a:p>
        </p:txBody>
      </p:sp>
      <p:pic>
        <p:nvPicPr>
          <p:cNvPr id="15" name="Graphic 14" descr="Oklahoma Education Logo">
            <a:extLst>
              <a:ext uri="{FF2B5EF4-FFF2-40B4-BE49-F238E27FC236}">
                <a16:creationId xmlns:a16="http://schemas.microsoft.com/office/drawing/2014/main" id="{3484C467-A985-4790-93AD-D2A7E4B95F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53901" y="6246549"/>
            <a:ext cx="1127097" cy="481894"/>
          </a:xfrm>
          <a:prstGeom prst="rect">
            <a:avLst/>
          </a:prstGeom>
        </p:spPr>
      </p:pic>
      <p:cxnSp>
        <p:nvCxnSpPr>
          <p:cNvPr id="16" name="Straight Connector 15">
            <a:extLst>
              <a:ext uri="{FF2B5EF4-FFF2-40B4-BE49-F238E27FC236}">
                <a16:creationId xmlns:a16="http://schemas.microsoft.com/office/drawing/2014/main" id="{B732DEEC-78F4-4E06-85F2-4B693D8A84FA}"/>
              </a:ext>
              <a:ext uri="{C183D7F6-B498-43B3-948B-1728B52AA6E4}">
                <adec:decorative xmlns:adec="http://schemas.microsoft.com/office/drawing/2017/decorative" val="1"/>
              </a:ext>
            </a:extLst>
          </p:cNvPr>
          <p:cNvCxnSpPr/>
          <p:nvPr/>
        </p:nvCxnSpPr>
        <p:spPr>
          <a:xfrm>
            <a:off x="385372"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8A0D76EF-4B4A-4E21-ABCC-93E0076A3B0F}"/>
              </a:ext>
            </a:extLst>
          </p:cNvPr>
          <p:cNvSpPr>
            <a:spLocks noGrp="1"/>
          </p:cNvSpPr>
          <p:nvPr>
            <p:ph sz="half" idx="13"/>
          </p:nvPr>
        </p:nvSpPr>
        <p:spPr>
          <a:xfrm>
            <a:off x="220650" y="2527377"/>
            <a:ext cx="4236554" cy="3649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3">
            <a:extLst>
              <a:ext uri="{FF2B5EF4-FFF2-40B4-BE49-F238E27FC236}">
                <a16:creationId xmlns:a16="http://schemas.microsoft.com/office/drawing/2014/main" id="{BF99EAC2-23F7-42BC-8347-879256553DA2}"/>
              </a:ext>
            </a:extLst>
          </p:cNvPr>
          <p:cNvSpPr>
            <a:spLocks noGrp="1"/>
          </p:cNvSpPr>
          <p:nvPr>
            <p:ph sz="half" idx="2"/>
          </p:nvPr>
        </p:nvSpPr>
        <p:spPr>
          <a:xfrm>
            <a:off x="4629152" y="2527377"/>
            <a:ext cx="4236554" cy="3649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595484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BCC9C-B94E-B94A-8771-767CE87AF99C}"/>
              </a:ext>
            </a:extLst>
          </p:cNvPr>
          <p:cNvSpPr>
            <a:spLocks noGrp="1"/>
          </p:cNvSpPr>
          <p:nvPr>
            <p:ph type="title"/>
          </p:nvPr>
        </p:nvSpPr>
        <p:spPr>
          <a:xfrm>
            <a:off x="220649" y="365126"/>
            <a:ext cx="8678025" cy="1325563"/>
          </a:xfrm>
        </p:spPr>
        <p:txBody>
          <a:bodyPr/>
          <a:lstStyle/>
          <a:p>
            <a:r>
              <a:rPr lang="en-US"/>
              <a:t>Click to edit Master title style</a:t>
            </a:r>
          </a:p>
        </p:txBody>
      </p:sp>
      <p:sp>
        <p:nvSpPr>
          <p:cNvPr id="9" name="Footer Placeholder 4">
            <a:extLst>
              <a:ext uri="{FF2B5EF4-FFF2-40B4-BE49-F238E27FC236}">
                <a16:creationId xmlns:a16="http://schemas.microsoft.com/office/drawing/2014/main" id="{D15CA6CD-B9CA-429B-B07F-2541A46611C7}"/>
              </a:ext>
            </a:extLst>
          </p:cNvPr>
          <p:cNvSpPr>
            <a:spLocks noGrp="1"/>
          </p:cNvSpPr>
          <p:nvPr>
            <p:ph type="ftr" sz="quarter" idx="11"/>
          </p:nvPr>
        </p:nvSpPr>
        <p:spPr>
          <a:xfrm>
            <a:off x="385372" y="6363319"/>
            <a:ext cx="4474574" cy="365125"/>
          </a:xfrm>
        </p:spPr>
        <p:txBody>
          <a:bodyPr/>
          <a:lstStyle/>
          <a:p>
            <a:endParaRPr lang="en-US"/>
          </a:p>
        </p:txBody>
      </p:sp>
      <p:sp>
        <p:nvSpPr>
          <p:cNvPr id="10" name="Slide Number Placeholder 5">
            <a:extLst>
              <a:ext uri="{FF2B5EF4-FFF2-40B4-BE49-F238E27FC236}">
                <a16:creationId xmlns:a16="http://schemas.microsoft.com/office/drawing/2014/main" id="{CBE7D3E4-4F5B-4762-8237-ABFCA6BFEC7B}"/>
              </a:ext>
            </a:extLst>
          </p:cNvPr>
          <p:cNvSpPr>
            <a:spLocks noGrp="1"/>
          </p:cNvSpPr>
          <p:nvPr>
            <p:ph type="sldNum" sz="quarter" idx="12"/>
          </p:nvPr>
        </p:nvSpPr>
        <p:spPr>
          <a:xfrm>
            <a:off x="0" y="6363319"/>
            <a:ext cx="387351" cy="365125"/>
          </a:xfrm>
        </p:spPr>
        <p:txBody>
          <a:bodyPr/>
          <a:lstStyle>
            <a:lvl1pPr algn="r">
              <a:defRPr/>
            </a:lvl1pPr>
          </a:lstStyle>
          <a:p>
            <a:pPr>
              <a:defRPr/>
            </a:pPr>
            <a:fld id="{1E68E945-958F-4C86-A132-6471C34E60AF}" type="slidenum">
              <a:rPr lang="en-US" smtClean="0"/>
              <a:pPr>
                <a:defRPr/>
              </a:pPr>
              <a:t>‹#›</a:t>
            </a:fld>
            <a:endParaRPr lang="en-US"/>
          </a:p>
        </p:txBody>
      </p:sp>
      <p:pic>
        <p:nvPicPr>
          <p:cNvPr id="11" name="Graphic 10" descr="Oklahoma Education Logo">
            <a:extLst>
              <a:ext uri="{FF2B5EF4-FFF2-40B4-BE49-F238E27FC236}">
                <a16:creationId xmlns:a16="http://schemas.microsoft.com/office/drawing/2014/main" id="{BB09BD23-FEF0-4355-8A5C-D7B77BA9365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53901" y="6246549"/>
            <a:ext cx="1127097" cy="481894"/>
          </a:xfrm>
          <a:prstGeom prst="rect">
            <a:avLst/>
          </a:prstGeom>
        </p:spPr>
      </p:pic>
      <p:cxnSp>
        <p:nvCxnSpPr>
          <p:cNvPr id="12" name="Straight Connector 11">
            <a:extLst>
              <a:ext uri="{FF2B5EF4-FFF2-40B4-BE49-F238E27FC236}">
                <a16:creationId xmlns:a16="http://schemas.microsoft.com/office/drawing/2014/main" id="{A2ACC9EA-191F-467A-BFF3-3AC0F1985D1C}"/>
              </a:ext>
              <a:ext uri="{C183D7F6-B498-43B3-948B-1728B52AA6E4}">
                <adec:decorative xmlns:adec="http://schemas.microsoft.com/office/drawing/2017/decorative" val="1"/>
              </a:ext>
            </a:extLst>
          </p:cNvPr>
          <p:cNvCxnSpPr/>
          <p:nvPr/>
        </p:nvCxnSpPr>
        <p:spPr>
          <a:xfrm>
            <a:off x="385372"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5">
            <a:extLst>
              <a:ext uri="{FF2B5EF4-FFF2-40B4-BE49-F238E27FC236}">
                <a16:creationId xmlns:a16="http://schemas.microsoft.com/office/drawing/2014/main" id="{55A3BF4B-2E37-67AD-F158-012D1B8E9304}"/>
              </a:ext>
            </a:extLst>
          </p:cNvPr>
          <p:cNvCxnSpPr/>
          <p:nvPr userDrawn="1"/>
        </p:nvCxnSpPr>
        <p:spPr>
          <a:xfrm>
            <a:off x="1535113" y="1270000"/>
            <a:ext cx="6073775"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7810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152400" y="1828800"/>
            <a:ext cx="8763000" cy="3962400"/>
          </a:xfrm>
          <a:prstGeom prst="rect">
            <a:avLst/>
          </a:prstGeom>
        </p:spPr>
        <p:txBody>
          <a:bodyPr/>
          <a:lstStyle>
            <a:lvl1pPr>
              <a:defRPr baseline="0">
                <a:solidFill>
                  <a:schemeClr val="tx1">
                    <a:lumMod val="75000"/>
                    <a:lumOff val="25000"/>
                  </a:schemeClr>
                </a:solidFill>
              </a:defRPr>
            </a:lvl1pPr>
            <a:lvl2pPr>
              <a:defRPr baseline="0">
                <a:solidFill>
                  <a:schemeClr val="tx1">
                    <a:lumMod val="75000"/>
                    <a:lumOff val="25000"/>
                  </a:schemeClr>
                </a:solidFill>
              </a:defRPr>
            </a:lvl2pPr>
            <a:lvl3pPr>
              <a:defRPr baseline="0">
                <a:solidFill>
                  <a:schemeClr val="tx1">
                    <a:lumMod val="75000"/>
                    <a:lumOff val="25000"/>
                  </a:schemeClr>
                </a:solidFill>
              </a:defRPr>
            </a:lvl3pPr>
            <a:lvl4pPr>
              <a:defRPr baseline="0">
                <a:solidFill>
                  <a:schemeClr val="tx1">
                    <a:lumMod val="75000"/>
                    <a:lumOff val="25000"/>
                  </a:schemeClr>
                </a:solidFill>
              </a:defRPr>
            </a:lvl4pPr>
            <a:lvl5pPr>
              <a:defRPr baseline="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txBox="1">
            <a:spLocks/>
          </p:cNvSpPr>
          <p:nvPr userDrawn="1"/>
        </p:nvSpPr>
        <p:spPr>
          <a:xfrm>
            <a:off x="1600199" y="1038226"/>
            <a:ext cx="942975" cy="365125"/>
          </a:xfrm>
          <a:prstGeom prst="rect">
            <a:avLst/>
          </a:prstGeom>
        </p:spPr>
        <p:txBody>
          <a:bodyPr lIns="91432" tIns="45716" rIns="91432" bIns="45716" anchor="ctr"/>
          <a:lstStyle/>
          <a:p>
            <a:pPr defTabSz="914318" fontAlgn="auto">
              <a:spcBef>
                <a:spcPts val="0"/>
              </a:spcBef>
              <a:spcAft>
                <a:spcPts val="0"/>
              </a:spcAft>
              <a:defRPr/>
            </a:pPr>
            <a:fld id="{6F982CBD-C544-4F97-AA8A-7B1FCBB0D07F}" type="datetime1">
              <a:rPr lang="en-US" sz="1200">
                <a:solidFill>
                  <a:prstClr val="black">
                    <a:tint val="75000"/>
                  </a:prstClr>
                </a:solidFill>
                <a:latin typeface="Tw Cen MT"/>
                <a:cs typeface="+mn-cs"/>
              </a:rPr>
              <a:pPr defTabSz="914318" fontAlgn="auto">
                <a:spcBef>
                  <a:spcPts val="0"/>
                </a:spcBef>
                <a:spcAft>
                  <a:spcPts val="0"/>
                </a:spcAft>
                <a:defRPr/>
              </a:pPr>
              <a:t>8/29/2023</a:t>
            </a:fld>
            <a:endParaRPr lang="en-US" sz="1200">
              <a:solidFill>
                <a:prstClr val="black">
                  <a:tint val="75000"/>
                </a:prstClr>
              </a:solidFill>
              <a:latin typeface="Tw Cen MT"/>
              <a:cs typeface="+mn-cs"/>
            </a:endParaRPr>
          </a:p>
        </p:txBody>
      </p:sp>
      <p:sp>
        <p:nvSpPr>
          <p:cNvPr id="11" name="Slide Number Placeholder 5"/>
          <p:cNvSpPr txBox="1">
            <a:spLocks/>
          </p:cNvSpPr>
          <p:nvPr userDrawn="1"/>
        </p:nvSpPr>
        <p:spPr>
          <a:xfrm>
            <a:off x="2590800" y="1038226"/>
            <a:ext cx="514350" cy="365125"/>
          </a:xfrm>
          <a:prstGeom prst="rect">
            <a:avLst/>
          </a:prstGeom>
        </p:spPr>
        <p:txBody>
          <a:bodyPr lIns="91432" tIns="45716" rIns="91432" bIns="45716" anchor="ctr"/>
          <a:lstStyle/>
          <a:p>
            <a:pPr algn="r" defTabSz="914318" fontAlgn="auto">
              <a:spcBef>
                <a:spcPts val="0"/>
              </a:spcBef>
              <a:spcAft>
                <a:spcPts val="0"/>
              </a:spcAft>
              <a:defRPr/>
            </a:pPr>
            <a:fld id="{B41C3E66-45B4-48EC-A7DF-C5CE3D9AE6B2}" type="slidenum">
              <a:rPr lang="en-US" sz="1200">
                <a:solidFill>
                  <a:prstClr val="black">
                    <a:tint val="75000"/>
                  </a:prstClr>
                </a:solidFill>
                <a:latin typeface="Tw Cen MT"/>
                <a:cs typeface="+mn-cs"/>
              </a:rPr>
              <a:pPr algn="r" defTabSz="914318" fontAlgn="auto">
                <a:spcBef>
                  <a:spcPts val="0"/>
                </a:spcBef>
                <a:spcAft>
                  <a:spcPts val="0"/>
                </a:spcAft>
                <a:defRPr/>
              </a:pPr>
              <a:t>‹#›</a:t>
            </a:fld>
            <a:endParaRPr lang="en-US" sz="1200">
              <a:solidFill>
                <a:prstClr val="black">
                  <a:tint val="75000"/>
                </a:prstClr>
              </a:solidFill>
              <a:latin typeface="Tw Cen MT"/>
              <a:cs typeface="+mn-cs"/>
            </a:endParaRPr>
          </a:p>
        </p:txBody>
      </p:sp>
      <p:sp>
        <p:nvSpPr>
          <p:cNvPr id="6" name="Footer Placeholder 4"/>
          <p:cNvSpPr txBox="1">
            <a:spLocks/>
          </p:cNvSpPr>
          <p:nvPr userDrawn="1"/>
        </p:nvSpPr>
        <p:spPr>
          <a:xfrm>
            <a:off x="2362200" y="6613526"/>
            <a:ext cx="4419600" cy="244475"/>
          </a:xfrm>
          <a:prstGeom prst="rect">
            <a:avLst/>
          </a:prstGeom>
        </p:spPr>
        <p:txBody>
          <a:bodyPr lIns="91432" tIns="45716" rIns="91432" bIns="45716" anchor="ctr"/>
          <a:lstStyle/>
          <a:p>
            <a:pPr algn="ctr" defTabSz="914318" fontAlgn="auto">
              <a:spcBef>
                <a:spcPts val="0"/>
              </a:spcBef>
              <a:spcAft>
                <a:spcPts val="0"/>
              </a:spcAft>
              <a:defRPr/>
            </a:pPr>
            <a:r>
              <a:rPr lang="en-US" sz="1200">
                <a:solidFill>
                  <a:prstClr val="black">
                    <a:tint val="75000"/>
                  </a:prstClr>
                </a:solidFill>
                <a:latin typeface="Tw Cen MT"/>
                <a:cs typeface="+mn-cs"/>
              </a:rPr>
              <a:t>Oklahoma Office of Management and Enterprise Services</a:t>
            </a:r>
          </a:p>
        </p:txBody>
      </p:sp>
    </p:spTree>
    <p:extLst>
      <p:ext uri="{BB962C8B-B14F-4D97-AF65-F5344CB8AC3E}">
        <p14:creationId xmlns:p14="http://schemas.microsoft.com/office/powerpoint/2010/main" val="883683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359EE-294F-5142-B179-A780F91CEAEC}"/>
              </a:ext>
            </a:extLst>
          </p:cNvPr>
          <p:cNvSpPr>
            <a:spLocks noGrp="1"/>
          </p:cNvSpPr>
          <p:nvPr>
            <p:ph type="ctrTitle"/>
          </p:nvPr>
        </p:nvSpPr>
        <p:spPr>
          <a:xfrm>
            <a:off x="278296" y="1122363"/>
            <a:ext cx="4211553" cy="2387600"/>
          </a:xfrm>
        </p:spPr>
        <p:txBody>
          <a:bodyPr anchor="b">
            <a:normAutofit/>
          </a:bodyPr>
          <a:lstStyle>
            <a:lvl1pPr algn="l">
              <a:defRPr sz="36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C1A0FF55-98F7-B84C-8122-C80CA3CB706D}"/>
              </a:ext>
            </a:extLst>
          </p:cNvPr>
          <p:cNvSpPr>
            <a:spLocks noGrp="1"/>
          </p:cNvSpPr>
          <p:nvPr>
            <p:ph type="subTitle" idx="1"/>
          </p:nvPr>
        </p:nvSpPr>
        <p:spPr>
          <a:xfrm>
            <a:off x="278296" y="3602038"/>
            <a:ext cx="4211553" cy="1030288"/>
          </a:xfrm>
        </p:spPr>
        <p:txBody>
          <a:bodyPr/>
          <a:lstStyle>
            <a:lvl1pPr marL="0" indent="0" algn="l">
              <a:buNone/>
              <a:defRPr sz="1800">
                <a:solidFill>
                  <a:schemeClr val="accent6"/>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7" name="Picture 6" descr="A close up of Oklahoma logo">
            <a:extLst>
              <a:ext uri="{FF2B5EF4-FFF2-40B4-BE49-F238E27FC236}">
                <a16:creationId xmlns:a16="http://schemas.microsoft.com/office/drawing/2014/main" id="{6E62C43A-E14D-3743-8E01-DD920738F73F}"/>
              </a:ext>
            </a:extLst>
          </p:cNvPr>
          <p:cNvPicPr>
            <a:picLocks noChangeAspect="1"/>
          </p:cNvPicPr>
          <p:nvPr userDrawn="1"/>
        </p:nvPicPr>
        <p:blipFill rotWithShape="1">
          <a:blip r:embed="rId2"/>
          <a:srcRect t="14013" r="15473"/>
          <a:stretch/>
        </p:blipFill>
        <p:spPr>
          <a:xfrm>
            <a:off x="4489849" y="-1"/>
            <a:ext cx="4654151" cy="6312796"/>
          </a:xfrm>
          <a:prstGeom prst="rect">
            <a:avLst/>
          </a:prstGeom>
        </p:spPr>
      </p:pic>
      <p:pic>
        <p:nvPicPr>
          <p:cNvPr id="9" name="Graphic 8" descr="Oklahoma Education Logo">
            <a:extLst>
              <a:ext uri="{FF2B5EF4-FFF2-40B4-BE49-F238E27FC236}">
                <a16:creationId xmlns:a16="http://schemas.microsoft.com/office/drawing/2014/main" id="{20708623-E9FD-E347-AF22-4E9CEE4F253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78296" y="5335409"/>
            <a:ext cx="2286000" cy="977387"/>
          </a:xfrm>
          <a:prstGeom prst="rect">
            <a:avLst/>
          </a:prstGeom>
        </p:spPr>
      </p:pic>
    </p:spTree>
    <p:extLst>
      <p:ext uri="{BB962C8B-B14F-4D97-AF65-F5344CB8AC3E}">
        <p14:creationId xmlns:p14="http://schemas.microsoft.com/office/powerpoint/2010/main" val="306008010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AAE73-E9A5-6144-8995-5F50699A2C38}"/>
              </a:ext>
            </a:extLst>
          </p:cNvPr>
          <p:cNvSpPr>
            <a:spLocks noGrp="1"/>
          </p:cNvSpPr>
          <p:nvPr>
            <p:ph type="title"/>
          </p:nvPr>
        </p:nvSpPr>
        <p:spPr>
          <a:xfrm>
            <a:off x="220650" y="365126"/>
            <a:ext cx="8702702"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1F1C73F-2FB0-A047-9EC7-4381D77F696E}"/>
              </a:ext>
            </a:extLst>
          </p:cNvPr>
          <p:cNvSpPr>
            <a:spLocks noGrp="1"/>
          </p:cNvSpPr>
          <p:nvPr>
            <p:ph idx="1"/>
          </p:nvPr>
        </p:nvSpPr>
        <p:spPr>
          <a:xfrm>
            <a:off x="220650" y="1825625"/>
            <a:ext cx="8702702" cy="4351338"/>
          </a:xfrm>
        </p:spPr>
        <p:txBody>
          <a:bodyPr/>
          <a:lstStyle>
            <a:lvl1pPr>
              <a:lnSpc>
                <a:spcPct val="100000"/>
              </a:lnSpc>
              <a:spcBef>
                <a:spcPts val="9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474ACF32-9165-4B72-B309-AD8AA47D10A7}"/>
              </a:ext>
            </a:extLst>
          </p:cNvPr>
          <p:cNvSpPr>
            <a:spLocks noGrp="1"/>
          </p:cNvSpPr>
          <p:nvPr>
            <p:ph type="ftr" sz="quarter" idx="11"/>
          </p:nvPr>
        </p:nvSpPr>
        <p:spPr>
          <a:xfrm>
            <a:off x="385372" y="6363319"/>
            <a:ext cx="4474574" cy="365125"/>
          </a:xfrm>
        </p:spPr>
        <p:txBody>
          <a:bodyPr/>
          <a:lstStyle/>
          <a:p>
            <a:r>
              <a:rPr lang="en-US"/>
              <a:t>Presentation Title</a:t>
            </a:r>
          </a:p>
        </p:txBody>
      </p:sp>
      <p:sp>
        <p:nvSpPr>
          <p:cNvPr id="11" name="Slide Number Placeholder 5">
            <a:extLst>
              <a:ext uri="{FF2B5EF4-FFF2-40B4-BE49-F238E27FC236}">
                <a16:creationId xmlns:a16="http://schemas.microsoft.com/office/drawing/2014/main" id="{EAB5E8BA-76CD-4F0F-96BA-FFCD273BFC6C}"/>
              </a:ext>
            </a:extLst>
          </p:cNvPr>
          <p:cNvSpPr>
            <a:spLocks noGrp="1"/>
          </p:cNvSpPr>
          <p:nvPr>
            <p:ph type="sldNum" sz="quarter" idx="12"/>
          </p:nvPr>
        </p:nvSpPr>
        <p:spPr>
          <a:xfrm>
            <a:off x="0" y="6363319"/>
            <a:ext cx="387351" cy="365125"/>
          </a:xfrm>
        </p:spPr>
        <p:txBody>
          <a:bodyPr/>
          <a:lstStyle>
            <a:lvl1pPr algn="r">
              <a:defRPr/>
            </a:lvl1pPr>
          </a:lstStyle>
          <a:p>
            <a:fld id="{D5CA4161-6EC3-4748-B7F3-82EA64CE3DD4}" type="slidenum">
              <a:rPr lang="en-US" smtClean="0"/>
              <a:pPr/>
              <a:t>‹#›</a:t>
            </a:fld>
            <a:endParaRPr lang="en-US"/>
          </a:p>
        </p:txBody>
      </p:sp>
      <p:pic>
        <p:nvPicPr>
          <p:cNvPr id="12" name="Graphic 11" descr="Oklahoma Education Logo">
            <a:extLst>
              <a:ext uri="{FF2B5EF4-FFF2-40B4-BE49-F238E27FC236}">
                <a16:creationId xmlns:a16="http://schemas.microsoft.com/office/drawing/2014/main" id="{7AFBE82D-605B-43E7-8FCD-D2EF978195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853901" y="6246549"/>
            <a:ext cx="1127097" cy="481894"/>
          </a:xfrm>
          <a:prstGeom prst="rect">
            <a:avLst/>
          </a:prstGeom>
        </p:spPr>
      </p:pic>
      <p:cxnSp>
        <p:nvCxnSpPr>
          <p:cNvPr id="13" name="Straight Connector 12">
            <a:extLst>
              <a:ext uri="{FF2B5EF4-FFF2-40B4-BE49-F238E27FC236}">
                <a16:creationId xmlns:a16="http://schemas.microsoft.com/office/drawing/2014/main" id="{3A72ED25-FE48-43E6-BA16-3FF915DD87B4}"/>
              </a:ext>
              <a:ext uri="{C183D7F6-B498-43B3-948B-1728B52AA6E4}">
                <adec:decorative xmlns:adec="http://schemas.microsoft.com/office/drawing/2017/decorative" val="1"/>
              </a:ext>
            </a:extLst>
          </p:cNvPr>
          <p:cNvCxnSpPr/>
          <p:nvPr userDrawn="1"/>
        </p:nvCxnSpPr>
        <p:spPr>
          <a:xfrm>
            <a:off x="385372"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079784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DC2813-3CD3-5449-A15E-A10B42378763}"/>
              </a:ext>
            </a:extLst>
          </p:cNvPr>
          <p:cNvSpPr>
            <a:spLocks noGrp="1"/>
          </p:cNvSpPr>
          <p:nvPr>
            <p:ph type="title"/>
          </p:nvPr>
        </p:nvSpPr>
        <p:spPr>
          <a:xfrm>
            <a:off x="278296" y="365126"/>
            <a:ext cx="8237054"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6C0279-A432-554A-B4BA-32BB7BF5EC41}"/>
              </a:ext>
            </a:extLst>
          </p:cNvPr>
          <p:cNvSpPr>
            <a:spLocks noGrp="1"/>
          </p:cNvSpPr>
          <p:nvPr>
            <p:ph type="body" idx="1"/>
          </p:nvPr>
        </p:nvSpPr>
        <p:spPr>
          <a:xfrm>
            <a:off x="278296" y="1825625"/>
            <a:ext cx="8237054"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E8A69AA-344F-0A44-ADCB-6C46AF2BC557}"/>
              </a:ext>
            </a:extLst>
          </p:cNvPr>
          <p:cNvSpPr>
            <a:spLocks noGrp="1"/>
          </p:cNvSpPr>
          <p:nvPr>
            <p:ph type="ftr" sz="quarter" idx="3"/>
          </p:nvPr>
        </p:nvSpPr>
        <p:spPr>
          <a:xfrm>
            <a:off x="563172" y="6356351"/>
            <a:ext cx="4474574" cy="365125"/>
          </a:xfrm>
          <a:prstGeom prst="rect">
            <a:avLst/>
          </a:prstGeom>
        </p:spPr>
        <p:txBody>
          <a:bodyPr vert="horz" lIns="91440" tIns="45720" rIns="91440" bIns="45720" rtlCol="0" anchor="ctr"/>
          <a:lstStyle>
            <a:lvl1pPr algn="l">
              <a:defRPr sz="900">
                <a:solidFill>
                  <a:schemeClr val="accent6"/>
                </a:solidFill>
              </a:defRPr>
            </a:lvl1pPr>
          </a:lstStyle>
          <a:p>
            <a:endParaRPr lang="en-US"/>
          </a:p>
        </p:txBody>
      </p:sp>
      <p:sp>
        <p:nvSpPr>
          <p:cNvPr id="6" name="Slide Number Placeholder 5">
            <a:extLst>
              <a:ext uri="{FF2B5EF4-FFF2-40B4-BE49-F238E27FC236}">
                <a16:creationId xmlns:a16="http://schemas.microsoft.com/office/drawing/2014/main" id="{6CEFAAAC-834A-4843-BEE0-B1F96C2B5210}"/>
              </a:ext>
            </a:extLst>
          </p:cNvPr>
          <p:cNvSpPr>
            <a:spLocks noGrp="1"/>
          </p:cNvSpPr>
          <p:nvPr>
            <p:ph type="sldNum" sz="quarter" idx="4"/>
          </p:nvPr>
        </p:nvSpPr>
        <p:spPr>
          <a:xfrm>
            <a:off x="96982" y="6356351"/>
            <a:ext cx="466190" cy="365125"/>
          </a:xfrm>
          <a:prstGeom prst="rect">
            <a:avLst/>
          </a:prstGeom>
        </p:spPr>
        <p:txBody>
          <a:bodyPr vert="horz" lIns="91440" tIns="45720" rIns="91440" bIns="45720" rtlCol="0" anchor="ctr"/>
          <a:lstStyle>
            <a:lvl1pPr algn="l">
              <a:defRPr sz="900">
                <a:solidFill>
                  <a:schemeClr val="accent6"/>
                </a:solidFill>
              </a:defRPr>
            </a:lvl1pPr>
          </a:lstStyle>
          <a:p>
            <a:pPr>
              <a:defRPr/>
            </a:pPr>
            <a:fld id="{29526C83-69F0-4D9A-80FF-59248C5F4DE0}" type="slidenum">
              <a:rPr lang="en-US" smtClean="0"/>
              <a:pPr>
                <a:defRPr/>
              </a:pPr>
              <a:t>‹#›</a:t>
            </a:fld>
            <a:endParaRPr lang="en-US"/>
          </a:p>
        </p:txBody>
      </p:sp>
    </p:spTree>
    <p:extLst>
      <p:ext uri="{BB962C8B-B14F-4D97-AF65-F5344CB8AC3E}">
        <p14:creationId xmlns:p14="http://schemas.microsoft.com/office/powerpoint/2010/main" val="2952811749"/>
      </p:ext>
    </p:extLst>
  </p:cSld>
  <p:clrMap bg1="lt1" tx1="dk1" bg2="lt2" tx2="dk2" accent1="accent1" accent2="accent2" accent3="accent3" accent4="accent4" accent5="accent5" accent6="accent6" hlink="hlink" folHlink="folHlink"/>
  <p:sldLayoutIdLst>
    <p:sldLayoutId id="2147493500" r:id="rId1"/>
    <p:sldLayoutId id="2147493501" r:id="rId2"/>
    <p:sldLayoutId id="2147493502" r:id="rId3"/>
    <p:sldLayoutId id="2147493503" r:id="rId4"/>
    <p:sldLayoutId id="2147493504" r:id="rId5"/>
    <p:sldLayoutId id="2147493505" r:id="rId6"/>
    <p:sldLayoutId id="2147493498" r:id="rId7"/>
  </p:sldLayoutIdLst>
  <p:hf hdr="0" ftr="0" dt="0"/>
  <p:txStyles>
    <p:titleStyle>
      <a:lvl1pPr algn="l" defTabSz="6858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Clr>
          <a:schemeClr val="tx1"/>
        </a:buClr>
        <a:buFont typeface="Arial" panose="020B0604020202020204" pitchFamily="34" charset="0"/>
        <a:buChar char="•"/>
        <a:defRPr sz="240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Clr>
          <a:schemeClr val="tx1"/>
        </a:buClr>
        <a:buFont typeface="Arial" panose="020B0604020202020204" pitchFamily="34" charset="0"/>
        <a:buChar char="•"/>
        <a:defRPr sz="2100" kern="1200">
          <a:solidFill>
            <a:schemeClr val="tx2"/>
          </a:solidFill>
          <a:latin typeface="+mn-lt"/>
          <a:ea typeface="+mn-ea"/>
          <a:cs typeface="+mn-cs"/>
        </a:defRPr>
      </a:lvl2pPr>
      <a:lvl3pPr marL="857250" indent="-171450" algn="l" defTabSz="685800" rtl="0" eaLnBrk="1" latinLnBrk="0" hangingPunct="1">
        <a:lnSpc>
          <a:spcPct val="90000"/>
        </a:lnSpc>
        <a:spcBef>
          <a:spcPts val="375"/>
        </a:spcBef>
        <a:buClr>
          <a:schemeClr val="tx1"/>
        </a:buClr>
        <a:buFont typeface="Arial" panose="020B0604020202020204" pitchFamily="34" charset="0"/>
        <a:buChar char="•"/>
        <a:defRPr sz="1800" kern="1200">
          <a:solidFill>
            <a:schemeClr val="tx2"/>
          </a:solidFill>
          <a:latin typeface="+mn-lt"/>
          <a:ea typeface="+mn-ea"/>
          <a:cs typeface="+mn-cs"/>
        </a:defRPr>
      </a:lvl3pPr>
      <a:lvl4pPr marL="1200150" indent="-171450" algn="l" defTabSz="685800" rtl="0" eaLnBrk="1" latinLnBrk="0" hangingPunct="1">
        <a:lnSpc>
          <a:spcPct val="90000"/>
        </a:lnSpc>
        <a:spcBef>
          <a:spcPts val="375"/>
        </a:spcBef>
        <a:buClr>
          <a:schemeClr val="tx1"/>
        </a:buClr>
        <a:buFont typeface="Arial" panose="020B0604020202020204" pitchFamily="34" charset="0"/>
        <a:buChar char="•"/>
        <a:defRPr sz="1800" kern="1200">
          <a:solidFill>
            <a:schemeClr val="tx2"/>
          </a:solidFill>
          <a:latin typeface="+mn-lt"/>
          <a:ea typeface="+mn-ea"/>
          <a:cs typeface="+mn-cs"/>
        </a:defRPr>
      </a:lvl4pPr>
      <a:lvl5pPr marL="1543050" indent="-171450" algn="l" defTabSz="685800" rtl="0" eaLnBrk="1" latinLnBrk="0" hangingPunct="1">
        <a:lnSpc>
          <a:spcPct val="90000"/>
        </a:lnSpc>
        <a:spcBef>
          <a:spcPts val="375"/>
        </a:spcBef>
        <a:buClr>
          <a:schemeClr val="tx1"/>
        </a:buClr>
        <a:buFont typeface="Arial" panose="020B0604020202020204" pitchFamily="34" charset="0"/>
        <a:buChar char="•"/>
        <a:defRPr sz="18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DC2813-3CD3-5449-A15E-A10B42378763}"/>
              </a:ext>
            </a:extLst>
          </p:cNvPr>
          <p:cNvSpPr>
            <a:spLocks noGrp="1"/>
          </p:cNvSpPr>
          <p:nvPr>
            <p:ph type="title"/>
          </p:nvPr>
        </p:nvSpPr>
        <p:spPr>
          <a:xfrm>
            <a:off x="278296" y="365126"/>
            <a:ext cx="8237054"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6C0279-A432-554A-B4BA-32BB7BF5EC41}"/>
              </a:ext>
            </a:extLst>
          </p:cNvPr>
          <p:cNvSpPr>
            <a:spLocks noGrp="1"/>
          </p:cNvSpPr>
          <p:nvPr>
            <p:ph type="body" idx="1"/>
          </p:nvPr>
        </p:nvSpPr>
        <p:spPr>
          <a:xfrm>
            <a:off x="278296" y="1825625"/>
            <a:ext cx="8237054"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E8A69AA-344F-0A44-ADCB-6C46AF2BC557}"/>
              </a:ext>
            </a:extLst>
          </p:cNvPr>
          <p:cNvSpPr>
            <a:spLocks noGrp="1"/>
          </p:cNvSpPr>
          <p:nvPr>
            <p:ph type="ftr" sz="quarter" idx="3"/>
          </p:nvPr>
        </p:nvSpPr>
        <p:spPr>
          <a:xfrm>
            <a:off x="563172" y="6356351"/>
            <a:ext cx="4474574" cy="365125"/>
          </a:xfrm>
          <a:prstGeom prst="rect">
            <a:avLst/>
          </a:prstGeom>
        </p:spPr>
        <p:txBody>
          <a:bodyPr vert="horz" lIns="91440" tIns="45720" rIns="91440" bIns="45720" rtlCol="0" anchor="ctr"/>
          <a:lstStyle>
            <a:lvl1pPr algn="l">
              <a:defRPr sz="900">
                <a:solidFill>
                  <a:schemeClr val="accent6"/>
                </a:solidFill>
              </a:defRPr>
            </a:lvl1pPr>
          </a:lstStyle>
          <a:p>
            <a:r>
              <a:rPr lang="en-US"/>
              <a:t>Presentation Title</a:t>
            </a:r>
          </a:p>
        </p:txBody>
      </p:sp>
      <p:sp>
        <p:nvSpPr>
          <p:cNvPr id="6" name="Slide Number Placeholder 5">
            <a:extLst>
              <a:ext uri="{FF2B5EF4-FFF2-40B4-BE49-F238E27FC236}">
                <a16:creationId xmlns:a16="http://schemas.microsoft.com/office/drawing/2014/main" id="{6CEFAAAC-834A-4843-BEE0-B1F96C2B5210}"/>
              </a:ext>
            </a:extLst>
          </p:cNvPr>
          <p:cNvSpPr>
            <a:spLocks noGrp="1"/>
          </p:cNvSpPr>
          <p:nvPr>
            <p:ph type="sldNum" sz="quarter" idx="4"/>
          </p:nvPr>
        </p:nvSpPr>
        <p:spPr>
          <a:xfrm>
            <a:off x="96982" y="6356351"/>
            <a:ext cx="466190" cy="365125"/>
          </a:xfrm>
          <a:prstGeom prst="rect">
            <a:avLst/>
          </a:prstGeom>
        </p:spPr>
        <p:txBody>
          <a:bodyPr vert="horz" lIns="91440" tIns="45720" rIns="91440" bIns="45720" rtlCol="0" anchor="ctr"/>
          <a:lstStyle>
            <a:lvl1pPr algn="l">
              <a:defRPr sz="900">
                <a:solidFill>
                  <a:schemeClr val="accent6"/>
                </a:solidFill>
              </a:defRPr>
            </a:lvl1pPr>
          </a:lstStyle>
          <a:p>
            <a:pPr algn="r"/>
            <a:fld id="{D5CA4161-6EC3-4748-B7F3-82EA64CE3DD4}" type="slidenum">
              <a:rPr lang="en-US" smtClean="0"/>
              <a:pPr algn="r"/>
              <a:t>‹#›</a:t>
            </a:fld>
            <a:endParaRPr lang="en-US"/>
          </a:p>
        </p:txBody>
      </p:sp>
    </p:spTree>
    <p:extLst>
      <p:ext uri="{BB962C8B-B14F-4D97-AF65-F5344CB8AC3E}">
        <p14:creationId xmlns:p14="http://schemas.microsoft.com/office/powerpoint/2010/main" val="3280045814"/>
      </p:ext>
    </p:extLst>
  </p:cSld>
  <p:clrMap bg1="lt1" tx1="dk1" bg2="lt2" tx2="dk2" accent1="accent1" accent2="accent2" accent3="accent3" accent4="accent4" accent5="accent5" accent6="accent6" hlink="hlink" folHlink="folHlink"/>
  <p:sldLayoutIdLst>
    <p:sldLayoutId id="2147493507" r:id="rId1"/>
    <p:sldLayoutId id="2147493508" r:id="rId2"/>
    <p:sldLayoutId id="2147493509" r:id="rId3"/>
    <p:sldLayoutId id="2147493510" r:id="rId4"/>
    <p:sldLayoutId id="2147493511" r:id="rId5"/>
    <p:sldLayoutId id="2147493512" r:id="rId6"/>
  </p:sldLayoutIdLst>
  <p:hf hdr="0" dt="0"/>
  <p:txStyles>
    <p:titleStyle>
      <a:lvl1pPr algn="l" defTabSz="6858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Clr>
          <a:schemeClr val="tx1"/>
        </a:buClr>
        <a:buFont typeface="Arial" panose="020B0604020202020204" pitchFamily="34" charset="0"/>
        <a:buChar char="•"/>
        <a:defRPr sz="240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Clr>
          <a:schemeClr val="tx1"/>
        </a:buClr>
        <a:buFont typeface="Arial" panose="020B0604020202020204" pitchFamily="34" charset="0"/>
        <a:buChar char="•"/>
        <a:defRPr sz="2100" kern="1200">
          <a:solidFill>
            <a:schemeClr val="tx2"/>
          </a:solidFill>
          <a:latin typeface="+mn-lt"/>
          <a:ea typeface="+mn-ea"/>
          <a:cs typeface="+mn-cs"/>
        </a:defRPr>
      </a:lvl2pPr>
      <a:lvl3pPr marL="857250" indent="-171450" algn="l" defTabSz="685800" rtl="0" eaLnBrk="1" latinLnBrk="0" hangingPunct="1">
        <a:lnSpc>
          <a:spcPct val="90000"/>
        </a:lnSpc>
        <a:spcBef>
          <a:spcPts val="375"/>
        </a:spcBef>
        <a:buClr>
          <a:schemeClr val="tx1"/>
        </a:buClr>
        <a:buFont typeface="Arial" panose="020B0604020202020204" pitchFamily="34" charset="0"/>
        <a:buChar char="•"/>
        <a:defRPr sz="1800" kern="1200">
          <a:solidFill>
            <a:schemeClr val="tx2"/>
          </a:solidFill>
          <a:latin typeface="+mn-lt"/>
          <a:ea typeface="+mn-ea"/>
          <a:cs typeface="+mn-cs"/>
        </a:defRPr>
      </a:lvl3pPr>
      <a:lvl4pPr marL="1200150" indent="-171450" algn="l" defTabSz="685800" rtl="0" eaLnBrk="1" latinLnBrk="0" hangingPunct="1">
        <a:lnSpc>
          <a:spcPct val="90000"/>
        </a:lnSpc>
        <a:spcBef>
          <a:spcPts val="375"/>
        </a:spcBef>
        <a:buClr>
          <a:schemeClr val="tx1"/>
        </a:buClr>
        <a:buFont typeface="Arial" panose="020B0604020202020204" pitchFamily="34" charset="0"/>
        <a:buChar char="•"/>
        <a:defRPr sz="1800" kern="1200">
          <a:solidFill>
            <a:schemeClr val="tx2"/>
          </a:solidFill>
          <a:latin typeface="+mn-lt"/>
          <a:ea typeface="+mn-ea"/>
          <a:cs typeface="+mn-cs"/>
        </a:defRPr>
      </a:lvl4pPr>
      <a:lvl5pPr marL="1543050" indent="-171450" algn="l" defTabSz="685800" rtl="0" eaLnBrk="1" latinLnBrk="0" hangingPunct="1">
        <a:lnSpc>
          <a:spcPct val="90000"/>
        </a:lnSpc>
        <a:spcBef>
          <a:spcPts val="375"/>
        </a:spcBef>
        <a:buClr>
          <a:schemeClr val="tx1"/>
        </a:buClr>
        <a:buFont typeface="Arial" panose="020B0604020202020204" pitchFamily="34" charset="0"/>
        <a:buChar char="•"/>
        <a:defRPr sz="18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640797B4-4414-534A-A4A6-659B35516D4F}"/>
              </a:ext>
            </a:extLst>
          </p:cNvPr>
          <p:cNvSpPr>
            <a:spLocks noGrp="1"/>
          </p:cNvSpPr>
          <p:nvPr>
            <p:ph type="ctrTitle"/>
          </p:nvPr>
        </p:nvSpPr>
        <p:spPr/>
        <p:txBody>
          <a:bodyPr/>
          <a:lstStyle/>
          <a:p>
            <a:r>
              <a:rPr lang="en-US"/>
              <a:t>Oklahoma</a:t>
            </a:r>
            <a:br>
              <a:rPr lang="en-US"/>
            </a:br>
            <a:r>
              <a:rPr lang="en-US"/>
              <a:t>Charter School State Aid Funding Formula</a:t>
            </a:r>
          </a:p>
        </p:txBody>
      </p:sp>
      <p:sp>
        <p:nvSpPr>
          <p:cNvPr id="17" name="Subtitle 16">
            <a:extLst>
              <a:ext uri="{FF2B5EF4-FFF2-40B4-BE49-F238E27FC236}">
                <a16:creationId xmlns:a16="http://schemas.microsoft.com/office/drawing/2014/main" id="{9A7AD821-C802-3048-AE06-8443FBE67764}"/>
              </a:ext>
            </a:extLst>
          </p:cNvPr>
          <p:cNvSpPr>
            <a:spLocks noGrp="1"/>
          </p:cNvSpPr>
          <p:nvPr>
            <p:ph type="subTitle" idx="1"/>
          </p:nvPr>
        </p:nvSpPr>
        <p:spPr/>
        <p:txBody>
          <a:bodyPr>
            <a:normAutofit lnSpcReduction="10000"/>
          </a:bodyPr>
          <a:lstStyle/>
          <a:p>
            <a:pPr fontAlgn="auto">
              <a:spcAft>
                <a:spcPts val="0"/>
              </a:spcAft>
              <a:buFont typeface="Arial"/>
              <a:buNone/>
              <a:defRPr/>
            </a:pPr>
            <a:r>
              <a:rPr lang="en-US">
                <a:solidFill>
                  <a:schemeClr val="tx2"/>
                </a:solidFill>
              </a:rPr>
              <a:t>Renée McWaters</a:t>
            </a:r>
          </a:p>
          <a:p>
            <a:pPr fontAlgn="auto">
              <a:spcAft>
                <a:spcPts val="0"/>
              </a:spcAft>
              <a:buFont typeface="Arial"/>
              <a:buNone/>
              <a:defRPr/>
            </a:pPr>
            <a:r>
              <a:rPr lang="en-US">
                <a:solidFill>
                  <a:schemeClr val="tx2"/>
                </a:solidFill>
              </a:rPr>
              <a:t>Program Manager</a:t>
            </a:r>
          </a:p>
          <a:p>
            <a:pPr fontAlgn="auto">
              <a:spcAft>
                <a:spcPts val="0"/>
              </a:spcAft>
              <a:buFont typeface="Arial"/>
              <a:buNone/>
              <a:defRPr/>
            </a:pPr>
            <a:r>
              <a:rPr lang="en-US">
                <a:solidFill>
                  <a:schemeClr val="tx2"/>
                </a:solidFill>
              </a:rPr>
              <a:t>State Aid Section</a:t>
            </a:r>
            <a:endParaRPr lang="en-US"/>
          </a:p>
        </p:txBody>
      </p:sp>
    </p:spTree>
    <p:extLst>
      <p:ext uri="{BB962C8B-B14F-4D97-AF65-F5344CB8AC3E}">
        <p14:creationId xmlns:p14="http://schemas.microsoft.com/office/powerpoint/2010/main" val="1562684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274638"/>
            <a:ext cx="9144000" cy="1106487"/>
          </a:xfrm>
        </p:spPr>
        <p:txBody>
          <a:bodyPr rtlCol="0">
            <a:noAutofit/>
          </a:bodyPr>
          <a:lstStyle/>
          <a:p>
            <a:pPr algn="ctr" fontAlgn="auto">
              <a:spcAft>
                <a:spcPts val="0"/>
              </a:spcAft>
              <a:defRPr/>
            </a:pPr>
            <a:r>
              <a:rPr lang="en-US" altLang="en-US" sz="4000">
                <a:latin typeface="+mj-lt"/>
                <a:cs typeface="Times New Roman" pitchFamily="18" charset="0"/>
              </a:rPr>
              <a:t>Oklahoma State Department of Education</a:t>
            </a:r>
          </a:p>
        </p:txBody>
      </p:sp>
      <p:sp>
        <p:nvSpPr>
          <p:cNvPr id="7" name="Slide Number Placeholder 5"/>
          <p:cNvSpPr>
            <a:spLocks noGrp="1"/>
          </p:cNvSpPr>
          <p:nvPr>
            <p:ph type="sldNum" sz="quarter" idx="12"/>
          </p:nvPr>
        </p:nvSpPr>
        <p:spPr/>
        <p:txBody>
          <a:bodyPr/>
          <a:lstStyle/>
          <a:p>
            <a:pPr>
              <a:defRPr/>
            </a:pPr>
            <a:fld id="{4019115F-AF62-46C0-A009-CC2F71AC0DCA}" type="slidenum">
              <a:rPr lang="en-US"/>
              <a:pPr>
                <a:defRPr/>
              </a:pPr>
              <a:t>10</a:t>
            </a:fld>
            <a:endParaRPr lang="en-US"/>
          </a:p>
        </p:txBody>
      </p:sp>
      <p:pic>
        <p:nvPicPr>
          <p:cNvPr id="3" name="Picture 2">
            <a:extLst>
              <a:ext uri="{FF2B5EF4-FFF2-40B4-BE49-F238E27FC236}">
                <a16:creationId xmlns:a16="http://schemas.microsoft.com/office/drawing/2014/main" id="{24FABAA9-4700-27D7-0BCD-21F177EA9311}"/>
              </a:ext>
            </a:extLst>
          </p:cNvPr>
          <p:cNvPicPr>
            <a:picLocks noChangeAspect="1"/>
          </p:cNvPicPr>
          <p:nvPr/>
        </p:nvPicPr>
        <p:blipFill>
          <a:blip r:embed="rId2"/>
          <a:stretch>
            <a:fillRect/>
          </a:stretch>
        </p:blipFill>
        <p:spPr>
          <a:xfrm>
            <a:off x="1285461" y="1344267"/>
            <a:ext cx="6573078" cy="3861684"/>
          </a:xfrm>
          <a:prstGeom prst="rect">
            <a:avLst/>
          </a:prstGeom>
        </p:spPr>
      </p:pic>
      <p:sp>
        <p:nvSpPr>
          <p:cNvPr id="9" name="TextBox 8">
            <a:extLst>
              <a:ext uri="{FF2B5EF4-FFF2-40B4-BE49-F238E27FC236}">
                <a16:creationId xmlns:a16="http://schemas.microsoft.com/office/drawing/2014/main" id="{941BAE31-63B1-BC7A-9AA7-105EF957EF23}"/>
              </a:ext>
            </a:extLst>
          </p:cNvPr>
          <p:cNvSpPr txBox="1"/>
          <p:nvPr/>
        </p:nvSpPr>
        <p:spPr>
          <a:xfrm>
            <a:off x="4386470" y="331196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rgbClr val="A50021"/>
                </a:solidFill>
                <a:latin typeface="Times"/>
              </a:rPr>
              <a:t>Year Specific</a:t>
            </a:r>
            <a:r>
              <a:rPr lang="en-US">
                <a:latin typeface="Times"/>
              </a:rPr>
              <a:t>​</a:t>
            </a:r>
          </a:p>
        </p:txBody>
      </p:sp>
    </p:spTree>
    <p:extLst>
      <p:ext uri="{BB962C8B-B14F-4D97-AF65-F5344CB8AC3E}">
        <p14:creationId xmlns:p14="http://schemas.microsoft.com/office/powerpoint/2010/main" val="3344932124"/>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274638"/>
            <a:ext cx="9144000" cy="1106487"/>
          </a:xfrm>
        </p:spPr>
        <p:txBody>
          <a:bodyPr rtlCol="0">
            <a:noAutofit/>
          </a:bodyPr>
          <a:lstStyle/>
          <a:p>
            <a:pPr algn="ctr" fontAlgn="auto">
              <a:spcAft>
                <a:spcPts val="0"/>
              </a:spcAft>
              <a:defRPr/>
            </a:pPr>
            <a:r>
              <a:rPr lang="en-US" altLang="en-US" sz="4000">
                <a:latin typeface="+mj-lt"/>
                <a:cs typeface="Times New Roman" pitchFamily="18" charset="0"/>
              </a:rPr>
              <a:t>Oklahoma State Department of Education</a:t>
            </a:r>
          </a:p>
        </p:txBody>
      </p:sp>
      <p:sp>
        <p:nvSpPr>
          <p:cNvPr id="7" name="Slide Number Placeholder 5"/>
          <p:cNvSpPr>
            <a:spLocks noGrp="1"/>
          </p:cNvSpPr>
          <p:nvPr>
            <p:ph type="sldNum" sz="quarter" idx="12"/>
          </p:nvPr>
        </p:nvSpPr>
        <p:spPr/>
        <p:txBody>
          <a:bodyPr/>
          <a:lstStyle/>
          <a:p>
            <a:pPr>
              <a:defRPr/>
            </a:pPr>
            <a:fld id="{4019115F-AF62-46C0-A009-CC2F71AC0DCA}" type="slidenum">
              <a:rPr lang="en-US"/>
              <a:pPr>
                <a:defRPr/>
              </a:pPr>
              <a:t>11</a:t>
            </a:fld>
            <a:endParaRPr lang="en-US"/>
          </a:p>
        </p:txBody>
      </p:sp>
      <p:pic>
        <p:nvPicPr>
          <p:cNvPr id="4" name="Picture 3">
            <a:extLst>
              <a:ext uri="{FF2B5EF4-FFF2-40B4-BE49-F238E27FC236}">
                <a16:creationId xmlns:a16="http://schemas.microsoft.com/office/drawing/2014/main" id="{B16ACBE6-68A5-AB85-A27F-77108E8AAB0C}"/>
              </a:ext>
            </a:extLst>
          </p:cNvPr>
          <p:cNvPicPr>
            <a:picLocks noChangeAspect="1"/>
          </p:cNvPicPr>
          <p:nvPr/>
        </p:nvPicPr>
        <p:blipFill>
          <a:blip r:embed="rId2"/>
          <a:stretch>
            <a:fillRect/>
          </a:stretch>
        </p:blipFill>
        <p:spPr>
          <a:xfrm>
            <a:off x="1316366" y="1381125"/>
            <a:ext cx="6434359" cy="4669113"/>
          </a:xfrm>
          <a:prstGeom prst="rect">
            <a:avLst/>
          </a:prstGeom>
        </p:spPr>
      </p:pic>
      <p:sp>
        <p:nvSpPr>
          <p:cNvPr id="10" name="TextBox 9">
            <a:extLst>
              <a:ext uri="{FF2B5EF4-FFF2-40B4-BE49-F238E27FC236}">
                <a16:creationId xmlns:a16="http://schemas.microsoft.com/office/drawing/2014/main" id="{C2315D78-61F6-E502-9E22-2FBC22C72C25}"/>
              </a:ext>
            </a:extLst>
          </p:cNvPr>
          <p:cNvSpPr txBox="1"/>
          <p:nvPr/>
        </p:nvSpPr>
        <p:spPr>
          <a:xfrm>
            <a:off x="7750725" y="4049405"/>
            <a:ext cx="134484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Helpful Resources​</a:t>
            </a:r>
          </a:p>
        </p:txBody>
      </p:sp>
      <p:sp>
        <p:nvSpPr>
          <p:cNvPr id="11" name="Left Arrow 5">
            <a:extLst>
              <a:ext uri="{FF2B5EF4-FFF2-40B4-BE49-F238E27FC236}">
                <a16:creationId xmlns:a16="http://schemas.microsoft.com/office/drawing/2014/main" id="{8E2C7C85-0887-AAA5-63D4-71C47C86EE06}"/>
              </a:ext>
            </a:extLst>
          </p:cNvPr>
          <p:cNvSpPr/>
          <p:nvPr/>
        </p:nvSpPr>
        <p:spPr>
          <a:xfrm>
            <a:off x="8136808" y="4824709"/>
            <a:ext cx="515155" cy="236704"/>
          </a:xfrm>
          <a:prstGeom prst="leftArrow">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662078"/>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a:t>SCHOOL  FINANCE</a:t>
            </a:r>
          </a:p>
        </p:txBody>
      </p:sp>
      <p:sp>
        <p:nvSpPr>
          <p:cNvPr id="3" name="Content Placeholder 2"/>
          <p:cNvSpPr>
            <a:spLocks noGrp="1"/>
          </p:cNvSpPr>
          <p:nvPr>
            <p:ph idx="1"/>
          </p:nvPr>
        </p:nvSpPr>
        <p:spPr>
          <a:xfrm>
            <a:off x="457200" y="1408815"/>
            <a:ext cx="8229600" cy="4525963"/>
          </a:xfrm>
        </p:spPr>
        <p:txBody>
          <a:bodyPr/>
          <a:lstStyle/>
          <a:p>
            <a:pPr algn="ctr">
              <a:spcBef>
                <a:spcPct val="0"/>
              </a:spcBef>
              <a:buClrTx/>
              <a:buSzTx/>
              <a:buFontTx/>
              <a:buNone/>
              <a:defRPr/>
            </a:pPr>
            <a:r>
              <a:rPr lang="en-US" b="1"/>
              <a:t>TECHNICAL  ASSISTANCE  DOCUMENT</a:t>
            </a:r>
          </a:p>
          <a:p>
            <a:pPr algn="ctr">
              <a:spcBef>
                <a:spcPct val="0"/>
              </a:spcBef>
              <a:buClrTx/>
              <a:buSzTx/>
              <a:buFontTx/>
              <a:buNone/>
              <a:defRPr/>
            </a:pPr>
            <a:r>
              <a:rPr lang="en-US" sz="2000" b="1" u="sng">
                <a:solidFill>
                  <a:srgbClr val="080BF5"/>
                </a:solidFill>
              </a:rPr>
              <a:t>http://ok.gov/sde/state-aid</a:t>
            </a:r>
          </a:p>
          <a:p>
            <a:pPr algn="ctr">
              <a:spcBef>
                <a:spcPct val="0"/>
              </a:spcBef>
              <a:buClrTx/>
              <a:buSzTx/>
              <a:buFontTx/>
              <a:buNone/>
              <a:defRPr/>
            </a:pPr>
            <a:endParaRPr lang="en-US" sz="1200" b="1"/>
          </a:p>
          <a:p>
            <a:pPr>
              <a:spcBef>
                <a:spcPct val="0"/>
              </a:spcBef>
              <a:buClrTx/>
              <a:buSzTx/>
              <a:buFontTx/>
              <a:buNone/>
              <a:defRPr/>
            </a:pPr>
            <a:r>
              <a:rPr lang="en-US" b="1">
                <a:solidFill>
                  <a:schemeClr val="tx2"/>
                </a:solidFill>
              </a:rPr>
              <a:t>	</a:t>
            </a:r>
            <a:r>
              <a:rPr lang="en-US" b="1">
                <a:solidFill>
                  <a:schemeClr val="bg2">
                    <a:lumMod val="25000"/>
                  </a:schemeClr>
                </a:solidFill>
              </a:rPr>
              <a:t>•    SOURCES  OF  REVENUE</a:t>
            </a:r>
          </a:p>
          <a:p>
            <a:pPr>
              <a:spcBef>
                <a:spcPct val="0"/>
              </a:spcBef>
              <a:buClrTx/>
              <a:buSzTx/>
              <a:buFontTx/>
              <a:buNone/>
              <a:defRPr/>
            </a:pPr>
            <a:r>
              <a:rPr lang="en-US" b="1">
                <a:solidFill>
                  <a:schemeClr val="bg2">
                    <a:lumMod val="25000"/>
                  </a:schemeClr>
                </a:solidFill>
              </a:rPr>
              <a:t>	•    STATE  AID  FORMULA</a:t>
            </a:r>
          </a:p>
          <a:p>
            <a:pPr>
              <a:spcBef>
                <a:spcPct val="0"/>
              </a:spcBef>
              <a:buClrTx/>
              <a:buSzTx/>
              <a:buFontTx/>
              <a:buNone/>
              <a:defRPr/>
            </a:pPr>
            <a:r>
              <a:rPr lang="en-US" b="1">
                <a:solidFill>
                  <a:schemeClr val="bg2">
                    <a:lumMod val="25000"/>
                  </a:schemeClr>
                </a:solidFill>
              </a:rPr>
              <a:t>	•    PENALTIES / ADJUSTMENTS</a:t>
            </a:r>
          </a:p>
          <a:p>
            <a:pPr>
              <a:spcBef>
                <a:spcPct val="0"/>
              </a:spcBef>
              <a:buClrTx/>
              <a:buSzTx/>
              <a:buFontTx/>
              <a:buNone/>
              <a:defRPr/>
            </a:pPr>
            <a:r>
              <a:rPr lang="en-US" b="1">
                <a:solidFill>
                  <a:schemeClr val="bg2">
                    <a:lumMod val="25000"/>
                  </a:schemeClr>
                </a:solidFill>
              </a:rPr>
              <a:t>	•    </a:t>
            </a:r>
            <a:r>
              <a:rPr lang="en-US" b="1"/>
              <a:t>POLICIES / PROCEDURES</a:t>
            </a:r>
          </a:p>
          <a:p>
            <a:pPr algn="ctr">
              <a:spcBef>
                <a:spcPct val="0"/>
              </a:spcBef>
              <a:buClrTx/>
              <a:buSzTx/>
              <a:buFontTx/>
              <a:buNone/>
              <a:defRPr/>
            </a:pPr>
            <a:endParaRPr lang="en-US" sz="800" b="1" i="1">
              <a:solidFill>
                <a:srgbClr val="B81903"/>
              </a:solidFill>
            </a:endParaRPr>
          </a:p>
          <a:p>
            <a:pPr algn="ctr">
              <a:spcBef>
                <a:spcPct val="0"/>
              </a:spcBef>
              <a:buClrTx/>
              <a:buSzTx/>
              <a:buFontTx/>
              <a:buNone/>
              <a:defRPr/>
            </a:pPr>
            <a:r>
              <a:rPr lang="en-US" sz="2800" b="1" i="1">
                <a:solidFill>
                  <a:srgbClr val="B81903"/>
                </a:solidFill>
              </a:rPr>
              <a:t>Listed Under</a:t>
            </a:r>
            <a:r>
              <a:rPr lang="en-US" sz="2800" b="1"/>
              <a:t> “Helpful Resources”</a:t>
            </a:r>
          </a:p>
          <a:p>
            <a:endParaRPr lang="en-US"/>
          </a:p>
        </p:txBody>
      </p:sp>
      <p:sp>
        <p:nvSpPr>
          <p:cNvPr id="4" name="Slide Number Placeholder 3"/>
          <p:cNvSpPr>
            <a:spLocks noGrp="1"/>
          </p:cNvSpPr>
          <p:nvPr>
            <p:ph type="sldNum" sz="quarter" idx="12"/>
          </p:nvPr>
        </p:nvSpPr>
        <p:spPr/>
        <p:txBody>
          <a:bodyPr/>
          <a:lstStyle/>
          <a:p>
            <a:pPr>
              <a:defRPr/>
            </a:pPr>
            <a:fld id="{3DC11FC5-D023-4810-9EEB-5BD0F65D35E8}" type="slidenum">
              <a:rPr lang="en-US" smtClean="0"/>
              <a:pPr>
                <a:defRPr/>
              </a:pPr>
              <a:t>12</a:t>
            </a:fld>
            <a:endParaRPr lang="en-US"/>
          </a:p>
        </p:txBody>
      </p:sp>
    </p:spTree>
    <p:extLst>
      <p:ext uri="{BB962C8B-B14F-4D97-AF65-F5344CB8AC3E}">
        <p14:creationId xmlns:p14="http://schemas.microsoft.com/office/powerpoint/2010/main" val="3896660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0" y="274638"/>
            <a:ext cx="9144000" cy="1143000"/>
          </a:xfrm>
        </p:spPr>
        <p:txBody>
          <a:bodyPr>
            <a:noAutofit/>
          </a:bodyPr>
          <a:lstStyle/>
          <a:p>
            <a:pPr algn="ctr"/>
            <a:r>
              <a:rPr lang="en-US" altLang="en-US" sz="4000">
                <a:latin typeface="+mj-lt"/>
                <a:cs typeface="Times New Roman" pitchFamily="18" charset="0"/>
              </a:rPr>
              <a:t>Oklahoma State Department of Education</a:t>
            </a:r>
            <a:endParaRPr lang="en-US" sz="4000">
              <a:latin typeface="+mj-lt"/>
            </a:endParaRPr>
          </a:p>
        </p:txBody>
      </p:sp>
      <p:sp>
        <p:nvSpPr>
          <p:cNvPr id="3" name="Content Placeholder 2"/>
          <p:cNvSpPr>
            <a:spLocks noGrp="1"/>
          </p:cNvSpPr>
          <p:nvPr>
            <p:ph idx="1"/>
          </p:nvPr>
        </p:nvSpPr>
        <p:spPr>
          <a:xfrm>
            <a:off x="457199" y="1417638"/>
            <a:ext cx="8229600" cy="4525963"/>
          </a:xfrm>
        </p:spPr>
        <p:txBody>
          <a:bodyPr/>
          <a:lstStyle/>
          <a:p>
            <a:pPr marL="338138" indent="-338138" algn="ctr">
              <a:lnSpc>
                <a:spcPct val="120000"/>
              </a:lnSpc>
              <a:spcBef>
                <a:spcPct val="0"/>
              </a:spcBef>
              <a:buFont typeface="Wingdings" pitchFamily="2" charset="2"/>
              <a:buNone/>
              <a:tabLst>
                <a:tab pos="338138" algn="l"/>
              </a:tabLst>
              <a:defRPr/>
            </a:pPr>
            <a:r>
              <a:rPr lang="en-US" sz="3600" b="1"/>
              <a:t>STATE  AID  FORMULA</a:t>
            </a:r>
          </a:p>
          <a:p>
            <a:pPr marL="338138" indent="-338138" algn="ctr">
              <a:lnSpc>
                <a:spcPct val="120000"/>
              </a:lnSpc>
              <a:spcBef>
                <a:spcPct val="0"/>
              </a:spcBef>
              <a:buFont typeface="Wingdings" pitchFamily="2" charset="2"/>
              <a:buNone/>
              <a:tabLst>
                <a:tab pos="338138" algn="l"/>
              </a:tabLst>
              <a:defRPr/>
            </a:pPr>
            <a:r>
              <a:rPr lang="en-US" sz="3600" b="1"/>
              <a:t>FOR  OKLAHOMA</a:t>
            </a:r>
          </a:p>
          <a:p>
            <a:pPr marL="338138" indent="-338138" algn="ctr">
              <a:lnSpc>
                <a:spcPct val="120000"/>
              </a:lnSpc>
              <a:spcBef>
                <a:spcPct val="0"/>
              </a:spcBef>
              <a:buFont typeface="Wingdings" pitchFamily="2" charset="2"/>
              <a:buNone/>
              <a:tabLst>
                <a:tab pos="338138" algn="l"/>
              </a:tabLst>
              <a:defRPr/>
            </a:pPr>
            <a:r>
              <a:rPr lang="en-US" sz="3600" b="1"/>
              <a:t>SCHOOL  DISTRICTS</a:t>
            </a:r>
          </a:p>
          <a:p>
            <a:pPr marL="338138" indent="-338138" algn="ctr">
              <a:lnSpc>
                <a:spcPct val="120000"/>
              </a:lnSpc>
              <a:spcBef>
                <a:spcPct val="0"/>
              </a:spcBef>
              <a:buFont typeface="Wingdings" pitchFamily="2" charset="2"/>
              <a:buNone/>
              <a:tabLst>
                <a:tab pos="338138" algn="l"/>
              </a:tabLst>
              <a:defRPr/>
            </a:pPr>
            <a:r>
              <a:rPr lang="en-US" sz="3600" b="1"/>
              <a:t>AND </a:t>
            </a:r>
          </a:p>
          <a:p>
            <a:pPr marL="338138" indent="-338138" algn="ctr">
              <a:lnSpc>
                <a:spcPct val="120000"/>
              </a:lnSpc>
              <a:spcBef>
                <a:spcPct val="0"/>
              </a:spcBef>
              <a:buFont typeface="Wingdings" pitchFamily="2" charset="2"/>
              <a:buNone/>
              <a:tabLst>
                <a:tab pos="338138" algn="l"/>
              </a:tabLst>
              <a:defRPr/>
            </a:pPr>
            <a:r>
              <a:rPr lang="en-US" sz="3600" b="1"/>
              <a:t>CHARTER SCHOOLS</a:t>
            </a:r>
          </a:p>
          <a:p>
            <a:pPr marL="0" indent="0">
              <a:buNone/>
            </a:pPr>
            <a:endParaRPr lang="en-US"/>
          </a:p>
        </p:txBody>
      </p:sp>
      <p:sp>
        <p:nvSpPr>
          <p:cNvPr id="5" name="Slide Number Placeholder 5"/>
          <p:cNvSpPr>
            <a:spLocks noGrp="1"/>
          </p:cNvSpPr>
          <p:nvPr>
            <p:ph type="sldNum" sz="quarter" idx="12"/>
          </p:nvPr>
        </p:nvSpPr>
        <p:spPr/>
        <p:txBody>
          <a:bodyPr/>
          <a:lstStyle/>
          <a:p>
            <a:pPr>
              <a:defRPr/>
            </a:pPr>
            <a:fld id="{3D1CBE87-D0F7-442D-A951-0BC5C5DF63DF}" type="slidenum">
              <a:rPr lang="en-US"/>
              <a:pPr>
                <a:defRPr/>
              </a:pPr>
              <a:t>13</a:t>
            </a:fld>
            <a:endParaRPr lang="en-US"/>
          </a:p>
        </p:txBody>
      </p:sp>
    </p:spTree>
    <p:extLst>
      <p:ext uri="{BB962C8B-B14F-4D97-AF65-F5344CB8AC3E}">
        <p14:creationId xmlns:p14="http://schemas.microsoft.com/office/powerpoint/2010/main" val="3532017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3D1CBE87-D0F7-442D-A951-0BC5C5DF63DF}" type="slidenum">
              <a:rPr lang="en-US"/>
              <a:pPr>
                <a:defRPr/>
              </a:pPr>
              <a:t>14</a:t>
            </a:fld>
            <a:endParaRPr lang="en-US"/>
          </a:p>
        </p:txBody>
      </p:sp>
      <p:sp>
        <p:nvSpPr>
          <p:cNvPr id="9" name="Oval 8"/>
          <p:cNvSpPr/>
          <p:nvPr/>
        </p:nvSpPr>
        <p:spPr>
          <a:xfrm>
            <a:off x="3966693" y="3245476"/>
            <a:ext cx="551235" cy="302653"/>
          </a:xfrm>
          <a:prstGeom prst="ellipse">
            <a:avLst/>
          </a:prstGeom>
          <a:noFill/>
          <a:ln w="127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FD01666-5F1E-42CB-857D-980A974D8971}"/>
              </a:ext>
            </a:extLst>
          </p:cNvPr>
          <p:cNvSpPr/>
          <p:nvPr/>
        </p:nvSpPr>
        <p:spPr>
          <a:xfrm>
            <a:off x="3783725" y="4414345"/>
            <a:ext cx="734203" cy="420414"/>
          </a:xfrm>
          <a:prstGeom prst="ellipse">
            <a:avLst/>
          </a:prstGeom>
          <a:noFill/>
          <a:ln w="127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C00000"/>
                </a:solidFill>
              </a:ln>
              <a:solidFill>
                <a:schemeClr val="tx1"/>
              </a:solidFill>
            </a:endParaRPr>
          </a:p>
        </p:txBody>
      </p:sp>
      <p:sp>
        <p:nvSpPr>
          <p:cNvPr id="13" name="Oval 12">
            <a:extLst>
              <a:ext uri="{FF2B5EF4-FFF2-40B4-BE49-F238E27FC236}">
                <a16:creationId xmlns:a16="http://schemas.microsoft.com/office/drawing/2014/main" id="{075834B4-8CCA-4BB9-B4BF-3E1E0AAA38C9}"/>
              </a:ext>
            </a:extLst>
          </p:cNvPr>
          <p:cNvSpPr/>
          <p:nvPr/>
        </p:nvSpPr>
        <p:spPr>
          <a:xfrm>
            <a:off x="3786490" y="3981043"/>
            <a:ext cx="549614" cy="500977"/>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5E67C8-9D83-BE1E-BFE4-01BCBD2ADF83}"/>
              </a:ext>
            </a:extLst>
          </p:cNvPr>
          <p:cNvSpPr/>
          <p:nvPr/>
        </p:nvSpPr>
        <p:spPr>
          <a:xfrm>
            <a:off x="3562794" y="3857582"/>
            <a:ext cx="807797" cy="465783"/>
          </a:xfrm>
          <a:prstGeom prst="rect">
            <a:avLst/>
          </a:prstGeom>
          <a:noFill/>
          <a:ln w="28575">
            <a:solidFill>
              <a:srgbClr val="C0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noFill/>
            </a:endParaRPr>
          </a:p>
        </p:txBody>
      </p:sp>
      <p:pic>
        <p:nvPicPr>
          <p:cNvPr id="15" name="Picture 14">
            <a:extLst>
              <a:ext uri="{FF2B5EF4-FFF2-40B4-BE49-F238E27FC236}">
                <a16:creationId xmlns:a16="http://schemas.microsoft.com/office/drawing/2014/main" id="{57E08122-BA86-459E-8C70-F3E6EAF4D7FE}"/>
              </a:ext>
            </a:extLst>
          </p:cNvPr>
          <p:cNvPicPr>
            <a:picLocks noChangeAspect="1"/>
          </p:cNvPicPr>
          <p:nvPr/>
        </p:nvPicPr>
        <p:blipFill>
          <a:blip r:embed="rId2"/>
          <a:stretch>
            <a:fillRect/>
          </a:stretch>
        </p:blipFill>
        <p:spPr>
          <a:xfrm>
            <a:off x="1898928" y="0"/>
            <a:ext cx="5346143" cy="6858000"/>
          </a:xfrm>
          <a:prstGeom prst="rect">
            <a:avLst/>
          </a:prstGeom>
        </p:spPr>
      </p:pic>
      <p:sp>
        <p:nvSpPr>
          <p:cNvPr id="16" name="Rectangle 15">
            <a:extLst>
              <a:ext uri="{FF2B5EF4-FFF2-40B4-BE49-F238E27FC236}">
                <a16:creationId xmlns:a16="http://schemas.microsoft.com/office/drawing/2014/main" id="{36570558-CB4D-2268-84F4-47C50ECEF5D7}"/>
              </a:ext>
            </a:extLst>
          </p:cNvPr>
          <p:cNvSpPr/>
          <p:nvPr/>
        </p:nvSpPr>
        <p:spPr>
          <a:xfrm>
            <a:off x="2903838" y="1495168"/>
            <a:ext cx="658956" cy="46578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8" name="Rectangle 17">
            <a:extLst>
              <a:ext uri="{FF2B5EF4-FFF2-40B4-BE49-F238E27FC236}">
                <a16:creationId xmlns:a16="http://schemas.microsoft.com/office/drawing/2014/main" id="{A5F1781C-D829-BDA3-7099-810059E77FB7}"/>
              </a:ext>
            </a:extLst>
          </p:cNvPr>
          <p:cNvSpPr/>
          <p:nvPr/>
        </p:nvSpPr>
        <p:spPr>
          <a:xfrm>
            <a:off x="3705910" y="4573000"/>
            <a:ext cx="658956" cy="46578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2332796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4000"/>
              <a:t>First Year WADM</a:t>
            </a:r>
            <a:endParaRPr lang="en-US" sz="4000"/>
          </a:p>
        </p:txBody>
      </p:sp>
      <p:sp>
        <p:nvSpPr>
          <p:cNvPr id="3" name="Content Placeholder 2"/>
          <p:cNvSpPr>
            <a:spLocks noGrp="1"/>
          </p:cNvSpPr>
          <p:nvPr>
            <p:ph idx="1"/>
          </p:nvPr>
        </p:nvSpPr>
        <p:spPr>
          <a:xfrm>
            <a:off x="457200" y="1600201"/>
            <a:ext cx="8229600" cy="4300870"/>
          </a:xfrm>
        </p:spPr>
        <p:txBody>
          <a:bodyPr/>
          <a:lstStyle/>
          <a:p>
            <a:pPr marL="0" lvl="0" indent="0" defTabSz="914400" eaLnBrk="0" fontAlgn="base" hangingPunct="0">
              <a:spcAft>
                <a:spcPct val="0"/>
              </a:spcAft>
              <a:buNone/>
              <a:defRPr/>
            </a:pPr>
            <a:r>
              <a:rPr lang="en-US" altLang="en-US" sz="2800" b="1" i="1"/>
              <a:t>Title  70 § 3-142  Paragraph  B:</a:t>
            </a:r>
          </a:p>
          <a:p>
            <a:pPr marL="0" lvl="0" indent="0" defTabSz="914400" eaLnBrk="0" fontAlgn="base" hangingPunct="0">
              <a:spcAft>
                <a:spcPct val="0"/>
              </a:spcAft>
              <a:buClr>
                <a:srgbClr val="AD1F1F"/>
              </a:buClr>
              <a:buSzPct val="60000"/>
              <a:buNone/>
              <a:defRPr/>
            </a:pPr>
            <a:r>
              <a:rPr lang="en-US" altLang="en-US" sz="2000" i="1">
                <a:effectLst>
                  <a:outerShdw blurRad="38100" dist="38100" dir="2700000" algn="tl">
                    <a:srgbClr val="C0C0C0"/>
                  </a:outerShdw>
                </a:effectLst>
              </a:rPr>
              <a:t>    </a:t>
            </a:r>
            <a:r>
              <a:rPr lang="en-US" altLang="en-US" sz="2200" i="1"/>
              <a:t>1. The weighted average daily membership for the </a:t>
            </a:r>
            <a:r>
              <a:rPr lang="en-US" altLang="en-US" sz="2200" b="1" i="1">
                <a:solidFill>
                  <a:srgbClr val="0000CC"/>
                </a:solidFill>
              </a:rPr>
              <a:t>first year of operation of a charter school</a:t>
            </a:r>
            <a:r>
              <a:rPr lang="en-US" altLang="en-US" sz="2200" b="1" i="1">
                <a:solidFill>
                  <a:prstClr val="black"/>
                </a:solidFill>
              </a:rPr>
              <a:t> </a:t>
            </a:r>
            <a:r>
              <a:rPr lang="en-US" altLang="en-US" sz="2200" i="1"/>
              <a:t>shall be determined initially by multiplying the</a:t>
            </a:r>
            <a:r>
              <a:rPr lang="en-US" altLang="en-US" sz="2200" i="1">
                <a:solidFill>
                  <a:prstClr val="black"/>
                </a:solidFill>
              </a:rPr>
              <a:t> </a:t>
            </a:r>
            <a:r>
              <a:rPr lang="en-US" altLang="en-US" sz="2200" b="1" i="1">
                <a:solidFill>
                  <a:srgbClr val="0000CC"/>
                </a:solidFill>
              </a:rPr>
              <a:t>actual enrollment of students as of August 1 by 1.333</a:t>
            </a:r>
            <a:r>
              <a:rPr lang="en-US" altLang="en-US" sz="2200" i="1">
                <a:solidFill>
                  <a:prstClr val="black"/>
                </a:solidFill>
              </a:rPr>
              <a:t>. </a:t>
            </a:r>
            <a:r>
              <a:rPr lang="en-US" altLang="en-US" sz="2200" i="1"/>
              <a:t>The charter school shall receive revenue equal to that which would be generated by the estimated weighted average daily membership calculated pursuant to this paragraph. </a:t>
            </a:r>
            <a:r>
              <a:rPr lang="en-US" altLang="en-US" sz="2200" b="1" i="1">
                <a:solidFill>
                  <a:srgbClr val="0000CC"/>
                </a:solidFill>
              </a:rPr>
              <a:t>At midyear</a:t>
            </a:r>
            <a:r>
              <a:rPr lang="en-US" altLang="en-US" sz="2200" i="1"/>
              <a:t>, the allocation for the charter school shall be </a:t>
            </a:r>
            <a:r>
              <a:rPr lang="en-US" altLang="en-US" sz="2200" b="1" i="1">
                <a:solidFill>
                  <a:srgbClr val="0000CC"/>
                </a:solidFill>
              </a:rPr>
              <a:t>adjusted using the first quarter weighted average daily membership</a:t>
            </a:r>
            <a:r>
              <a:rPr lang="en-US" altLang="en-US" sz="2200" i="1">
                <a:solidFill>
                  <a:prstClr val="black"/>
                </a:solidFill>
              </a:rPr>
              <a:t> </a:t>
            </a:r>
            <a:r>
              <a:rPr lang="en-US" altLang="en-US" sz="2200" i="1"/>
              <a:t>for the charter school calculated pursuant to subsection A of this section.</a:t>
            </a:r>
          </a:p>
        </p:txBody>
      </p:sp>
      <p:sp>
        <p:nvSpPr>
          <p:cNvPr id="4" name="Slide Number Placeholder 3"/>
          <p:cNvSpPr>
            <a:spLocks noGrp="1"/>
          </p:cNvSpPr>
          <p:nvPr>
            <p:ph type="sldNum" sz="quarter" idx="12"/>
          </p:nvPr>
        </p:nvSpPr>
        <p:spPr/>
        <p:txBody>
          <a:bodyPr/>
          <a:lstStyle/>
          <a:p>
            <a:pPr>
              <a:defRPr/>
            </a:pPr>
            <a:fld id="{3DC11FC5-D023-4810-9EEB-5BD0F65D35E8}" type="slidenum">
              <a:rPr lang="en-US" smtClean="0"/>
              <a:pPr>
                <a:defRPr/>
              </a:pPr>
              <a:t>15</a:t>
            </a:fld>
            <a:endParaRPr lang="en-US"/>
          </a:p>
        </p:txBody>
      </p:sp>
    </p:spTree>
    <p:extLst>
      <p:ext uri="{BB962C8B-B14F-4D97-AF65-F5344CB8AC3E}">
        <p14:creationId xmlns:p14="http://schemas.microsoft.com/office/powerpoint/2010/main" val="3363081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a:t>FIVE  DATA  ELEMENTS</a:t>
            </a:r>
          </a:p>
        </p:txBody>
      </p:sp>
      <p:sp>
        <p:nvSpPr>
          <p:cNvPr id="3" name="Content Placeholder 2"/>
          <p:cNvSpPr>
            <a:spLocks noGrp="1"/>
          </p:cNvSpPr>
          <p:nvPr>
            <p:ph idx="1"/>
          </p:nvPr>
        </p:nvSpPr>
        <p:spPr>
          <a:xfrm>
            <a:off x="680483" y="1334386"/>
            <a:ext cx="7899991" cy="4525963"/>
          </a:xfrm>
          <a:ln>
            <a:noFill/>
          </a:ln>
        </p:spPr>
        <p:txBody>
          <a:bodyPr/>
          <a:lstStyle/>
          <a:p>
            <a:pPr marL="609600" indent="-609600">
              <a:lnSpc>
                <a:spcPct val="140000"/>
              </a:lnSpc>
              <a:buClr>
                <a:schemeClr val="bg2">
                  <a:lumMod val="25000"/>
                </a:schemeClr>
              </a:buClr>
              <a:buFont typeface="Wingdings" pitchFamily="2" charset="2"/>
              <a:buChar char="q"/>
              <a:defRPr/>
            </a:pPr>
            <a:r>
              <a:rPr lang="en-US">
                <a:solidFill>
                  <a:schemeClr val="bg2">
                    <a:lumMod val="25000"/>
                  </a:schemeClr>
                </a:solidFill>
                <a:effectLst>
                  <a:outerShdw blurRad="38100" dist="38100" dir="2700000" algn="tl">
                    <a:srgbClr val="000000"/>
                  </a:outerShdw>
                </a:effectLst>
              </a:rPr>
              <a:t> ATTENDANCE  AUDITS </a:t>
            </a:r>
            <a:r>
              <a:rPr lang="en-US" sz="2400">
                <a:solidFill>
                  <a:schemeClr val="bg2">
                    <a:lumMod val="25000"/>
                  </a:schemeClr>
                </a:solidFill>
                <a:effectLst>
                  <a:outerShdw blurRad="38100" dist="38100" dir="2700000" algn="tl">
                    <a:srgbClr val="000000"/>
                  </a:outerShdw>
                </a:effectLst>
              </a:rPr>
              <a:t>(FQSR &amp; ASR)</a:t>
            </a:r>
          </a:p>
          <a:p>
            <a:pPr marL="609600" indent="-609600">
              <a:lnSpc>
                <a:spcPct val="140000"/>
              </a:lnSpc>
              <a:buClr>
                <a:schemeClr val="bg2">
                  <a:lumMod val="25000"/>
                </a:schemeClr>
              </a:buClr>
              <a:buFont typeface="Wingdings" pitchFamily="2" charset="2"/>
              <a:buChar char="q"/>
              <a:defRPr/>
            </a:pPr>
            <a:r>
              <a:rPr lang="en-US">
                <a:solidFill>
                  <a:schemeClr val="bg2">
                    <a:lumMod val="25000"/>
                  </a:schemeClr>
                </a:solidFill>
                <a:effectLst>
                  <a:outerShdw blurRad="38100" dist="38100" dir="2700000" algn="tl">
                    <a:srgbClr val="000000"/>
                  </a:outerShdw>
                </a:effectLst>
              </a:rPr>
              <a:t> SPECIAL  ED.  COUNTS </a:t>
            </a:r>
            <a:r>
              <a:rPr lang="en-US" sz="2400">
                <a:solidFill>
                  <a:schemeClr val="bg2">
                    <a:lumMod val="25000"/>
                  </a:schemeClr>
                </a:solidFill>
                <a:effectLst>
                  <a:outerShdw blurRad="38100" dist="38100" dir="2700000" algn="tl">
                    <a:srgbClr val="000000"/>
                  </a:outerShdw>
                </a:effectLst>
              </a:rPr>
              <a:t>(OK </a:t>
            </a:r>
            <a:r>
              <a:rPr lang="en-US" sz="2400" err="1">
                <a:solidFill>
                  <a:schemeClr val="bg2">
                    <a:lumMod val="25000"/>
                  </a:schemeClr>
                </a:solidFill>
                <a:effectLst>
                  <a:outerShdw blurRad="38100" dist="38100" dir="2700000" algn="tl">
                    <a:srgbClr val="000000"/>
                  </a:outerShdw>
                </a:effectLst>
              </a:rPr>
              <a:t>EdPlan</a:t>
            </a:r>
            <a:r>
              <a:rPr lang="en-US" sz="2400">
                <a:solidFill>
                  <a:schemeClr val="bg2">
                    <a:lumMod val="25000"/>
                  </a:schemeClr>
                </a:solidFill>
                <a:effectLst>
                  <a:outerShdw blurRad="38100" dist="38100" dir="2700000" algn="tl">
                    <a:srgbClr val="000000"/>
                  </a:outerShdw>
                </a:effectLst>
              </a:rPr>
              <a:t>)</a:t>
            </a:r>
          </a:p>
          <a:p>
            <a:pPr marL="609600" indent="-609600">
              <a:lnSpc>
                <a:spcPct val="140000"/>
              </a:lnSpc>
              <a:buClr>
                <a:schemeClr val="bg2">
                  <a:lumMod val="25000"/>
                </a:schemeClr>
              </a:buClr>
              <a:buFont typeface="Wingdings" pitchFamily="2" charset="2"/>
              <a:buChar char="q"/>
              <a:defRPr/>
            </a:pPr>
            <a:r>
              <a:rPr lang="en-US">
                <a:solidFill>
                  <a:schemeClr val="bg2">
                    <a:lumMod val="25000"/>
                  </a:schemeClr>
                </a:solidFill>
                <a:effectLst>
                  <a:outerShdw blurRad="38100" dist="38100" dir="2700000" algn="tl">
                    <a:srgbClr val="000000"/>
                  </a:outerShdw>
                </a:effectLst>
              </a:rPr>
              <a:t> BILINGUAL  COUNTS </a:t>
            </a:r>
            <a:r>
              <a:rPr lang="en-US" sz="2400">
                <a:solidFill>
                  <a:schemeClr val="bg2">
                    <a:lumMod val="25000"/>
                  </a:schemeClr>
                </a:solidFill>
                <a:effectLst>
                  <a:outerShdw blurRad="38100" dist="38100" dir="2700000" algn="tl">
                    <a:srgbClr val="000000"/>
                  </a:outerShdw>
                </a:effectLst>
              </a:rPr>
              <a:t>(Oct. 1 Consolidated Rpt.)</a:t>
            </a:r>
          </a:p>
          <a:p>
            <a:pPr marL="609600" indent="-609600">
              <a:lnSpc>
                <a:spcPct val="140000"/>
              </a:lnSpc>
              <a:buClr>
                <a:schemeClr val="bg2">
                  <a:lumMod val="25000"/>
                </a:schemeClr>
              </a:buClr>
              <a:buFont typeface="Wingdings" pitchFamily="2" charset="2"/>
              <a:buChar char="q"/>
              <a:defRPr/>
            </a:pPr>
            <a:r>
              <a:rPr lang="en-US">
                <a:solidFill>
                  <a:schemeClr val="bg2">
                    <a:lumMod val="25000"/>
                  </a:schemeClr>
                </a:solidFill>
                <a:effectLst>
                  <a:outerShdw blurRad="38100" dist="38100" dir="2700000" algn="tl">
                    <a:srgbClr val="000000"/>
                  </a:outerShdw>
                </a:effectLst>
              </a:rPr>
              <a:t> ECONOMICALLY  DISADVANTAGED </a:t>
            </a:r>
          </a:p>
          <a:p>
            <a:pPr marL="1223963" lvl="1" indent="-533400">
              <a:lnSpc>
                <a:spcPct val="75000"/>
              </a:lnSpc>
              <a:buClr>
                <a:schemeClr val="bg2">
                  <a:lumMod val="25000"/>
                </a:schemeClr>
              </a:buClr>
              <a:buFont typeface="Wingdings" pitchFamily="2" charset="2"/>
              <a:buNone/>
              <a:defRPr/>
            </a:pPr>
            <a:r>
              <a:rPr lang="en-US" sz="2400">
                <a:solidFill>
                  <a:schemeClr val="bg2">
                    <a:lumMod val="25000"/>
                  </a:schemeClr>
                </a:solidFill>
                <a:effectLst>
                  <a:outerShdw blurRad="38100" dist="38100" dir="2700000" algn="tl">
                    <a:srgbClr val="000000"/>
                  </a:outerShdw>
                </a:effectLst>
              </a:rPr>
              <a:t>     </a:t>
            </a:r>
            <a:r>
              <a:rPr lang="en-US" sz="2400">
                <a:effectLst>
                  <a:outerShdw blurRad="38100" dist="38100" dir="2700000" algn="tl">
                    <a:srgbClr val="000000"/>
                  </a:outerShdw>
                </a:effectLst>
              </a:rPr>
              <a:t>(</a:t>
            </a:r>
            <a:r>
              <a:rPr lang="en-US" sz="2400">
                <a:solidFill>
                  <a:schemeClr val="bg2">
                    <a:lumMod val="25000"/>
                  </a:schemeClr>
                </a:solidFill>
                <a:effectLst>
                  <a:outerShdw blurRad="38100" dist="38100" dir="2700000" algn="tl">
                    <a:srgbClr val="000000"/>
                  </a:outerShdw>
                </a:effectLst>
              </a:rPr>
              <a:t>Oct. 1 Consol</a:t>
            </a:r>
            <a:r>
              <a:rPr lang="en-US" sz="2400">
                <a:effectLst>
                  <a:outerShdw blurRad="38100" dist="38100" dir="2700000" algn="tl">
                    <a:srgbClr val="000000"/>
                  </a:outerShdw>
                </a:effectLst>
              </a:rPr>
              <a:t>idated</a:t>
            </a:r>
            <a:r>
              <a:rPr lang="en-US" sz="2400">
                <a:solidFill>
                  <a:schemeClr val="bg2">
                    <a:lumMod val="25000"/>
                  </a:schemeClr>
                </a:solidFill>
                <a:effectLst>
                  <a:outerShdw blurRad="38100" dist="38100" dir="2700000" algn="tl">
                    <a:srgbClr val="000000"/>
                  </a:outerShdw>
                </a:effectLst>
              </a:rPr>
              <a:t> Rpt.)</a:t>
            </a:r>
          </a:p>
          <a:p>
            <a:pPr marL="1223963" lvl="1" indent="-533400">
              <a:lnSpc>
                <a:spcPct val="75000"/>
              </a:lnSpc>
              <a:buClr>
                <a:schemeClr val="bg2">
                  <a:lumMod val="25000"/>
                </a:schemeClr>
              </a:buClr>
              <a:buFont typeface="Wingdings" pitchFamily="2" charset="2"/>
              <a:buNone/>
              <a:defRPr/>
            </a:pPr>
            <a:endParaRPr lang="en-US" sz="2000">
              <a:solidFill>
                <a:schemeClr val="bg2">
                  <a:lumMod val="25000"/>
                </a:schemeClr>
              </a:solidFill>
              <a:effectLst>
                <a:outerShdw blurRad="38100" dist="38100" dir="2700000" algn="tl">
                  <a:srgbClr val="000000"/>
                </a:outerShdw>
              </a:effectLst>
            </a:endParaRPr>
          </a:p>
          <a:p>
            <a:pPr marL="609600" indent="-609600">
              <a:lnSpc>
                <a:spcPct val="75000"/>
              </a:lnSpc>
              <a:buClr>
                <a:schemeClr val="bg2">
                  <a:lumMod val="25000"/>
                </a:schemeClr>
              </a:buClr>
              <a:buFont typeface="Wingdings" pitchFamily="2" charset="2"/>
              <a:buChar char="q"/>
              <a:defRPr/>
            </a:pPr>
            <a:r>
              <a:rPr lang="en-US">
                <a:solidFill>
                  <a:schemeClr val="bg2">
                    <a:lumMod val="25000"/>
                  </a:schemeClr>
                </a:solidFill>
                <a:effectLst>
                  <a:outerShdw blurRad="38100" dist="38100" dir="2700000" algn="tl">
                    <a:srgbClr val="000000"/>
                  </a:outerShdw>
                </a:effectLst>
              </a:rPr>
              <a:t> GIFTED  COUNTS </a:t>
            </a:r>
            <a:r>
              <a:rPr lang="en-US" sz="2400">
                <a:solidFill>
                  <a:schemeClr val="bg2">
                    <a:lumMod val="25000"/>
                  </a:schemeClr>
                </a:solidFill>
                <a:effectLst>
                  <a:outerShdw blurRad="38100" dist="38100" dir="2700000" algn="tl">
                    <a:srgbClr val="000000"/>
                  </a:outerShdw>
                </a:effectLst>
              </a:rPr>
              <a:t>(Oct. 1 Consolidated Rpt.)</a:t>
            </a:r>
          </a:p>
          <a:p>
            <a:endParaRPr lang="en-US"/>
          </a:p>
        </p:txBody>
      </p:sp>
      <p:sp>
        <p:nvSpPr>
          <p:cNvPr id="4" name="Slide Number Placeholder 3"/>
          <p:cNvSpPr>
            <a:spLocks noGrp="1"/>
          </p:cNvSpPr>
          <p:nvPr>
            <p:ph type="sldNum" sz="quarter" idx="12"/>
          </p:nvPr>
        </p:nvSpPr>
        <p:spPr/>
        <p:txBody>
          <a:bodyPr/>
          <a:lstStyle/>
          <a:p>
            <a:pPr>
              <a:defRPr/>
            </a:pPr>
            <a:fld id="{3DC11FC5-D023-4810-9EEB-5BD0F65D35E8}" type="slidenum">
              <a:rPr lang="en-US" smtClean="0"/>
              <a:pPr>
                <a:defRPr/>
              </a:pPr>
              <a:t>16</a:t>
            </a:fld>
            <a:endParaRPr lang="en-US"/>
          </a:p>
        </p:txBody>
      </p:sp>
    </p:spTree>
    <p:extLst>
      <p:ext uri="{BB962C8B-B14F-4D97-AF65-F5344CB8AC3E}">
        <p14:creationId xmlns:p14="http://schemas.microsoft.com/office/powerpoint/2010/main" val="2887175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a:t>GRADE   WEIGHTS</a:t>
            </a:r>
          </a:p>
        </p:txBody>
      </p:sp>
      <p:sp>
        <p:nvSpPr>
          <p:cNvPr id="3" name="Content Placeholder 2"/>
          <p:cNvSpPr>
            <a:spLocks noGrp="1"/>
          </p:cNvSpPr>
          <p:nvPr>
            <p:ph idx="1"/>
          </p:nvPr>
        </p:nvSpPr>
        <p:spPr>
          <a:xfrm>
            <a:off x="861237" y="1334387"/>
            <a:ext cx="7378995" cy="4332766"/>
          </a:xfrm>
        </p:spPr>
        <p:txBody>
          <a:bodyPr>
            <a:normAutofit fontScale="92500" lnSpcReduction="10000"/>
          </a:bodyPr>
          <a:lstStyle/>
          <a:p>
            <a:pPr defTabSz="508000">
              <a:lnSpc>
                <a:spcPct val="90000"/>
              </a:lnSpc>
              <a:buFont typeface="Wingdings" pitchFamily="2" charset="2"/>
              <a:buNone/>
              <a:tabLst>
                <a:tab pos="693738" algn="l"/>
                <a:tab pos="5994400" algn="dec"/>
              </a:tabLst>
              <a:defRPr/>
            </a:pPr>
            <a:r>
              <a:rPr lang="en-US" sz="2400">
                <a:solidFill>
                  <a:srgbClr val="C00000"/>
                </a:solidFill>
                <a:effectLst>
                  <a:outerShdw blurRad="38100" dist="38100" dir="2700000" algn="tl">
                    <a:srgbClr val="C0C0C0"/>
                  </a:outerShdw>
                </a:effectLst>
              </a:rPr>
              <a:t>PK*  3  (3 yr. old w/ IEP) </a:t>
            </a:r>
            <a:r>
              <a:rPr lang="en-US" sz="2400">
                <a:effectLst>
                  <a:outerShdw blurRad="38100" dist="38100" dir="2700000" algn="tl">
                    <a:srgbClr val="C0C0C0"/>
                  </a:outerShdw>
                </a:effectLst>
              </a:rPr>
              <a:t>	1.2</a:t>
            </a:r>
          </a:p>
          <a:p>
            <a:pPr defTabSz="508000">
              <a:lnSpc>
                <a:spcPct val="90000"/>
              </a:lnSpc>
              <a:buFont typeface="Wingdings" pitchFamily="2" charset="2"/>
              <a:buNone/>
              <a:tabLst>
                <a:tab pos="693738" algn="l"/>
                <a:tab pos="5994400" algn="dec"/>
              </a:tabLst>
              <a:defRPr/>
            </a:pPr>
            <a:r>
              <a:rPr lang="en-US" sz="2400">
                <a:effectLst>
                  <a:outerShdw blurRad="38100" dist="38100" dir="2700000" algn="tl">
                    <a:srgbClr val="C0C0C0"/>
                  </a:outerShdw>
                </a:effectLst>
              </a:rPr>
              <a:t>Early  Child. / PK (Half Day)	0.7</a:t>
            </a:r>
          </a:p>
          <a:p>
            <a:pPr defTabSz="508000">
              <a:lnSpc>
                <a:spcPct val="90000"/>
              </a:lnSpc>
              <a:buFont typeface="Wingdings" pitchFamily="2" charset="2"/>
              <a:buNone/>
              <a:tabLst>
                <a:tab pos="693738" algn="l"/>
                <a:tab pos="5994400" algn="dec"/>
              </a:tabLst>
              <a:defRPr/>
            </a:pPr>
            <a:r>
              <a:rPr lang="en-US" sz="2400">
                <a:effectLst>
                  <a:outerShdw blurRad="38100" dist="38100" dir="2700000" algn="tl">
                    <a:srgbClr val="C0C0C0"/>
                  </a:outerShdw>
                </a:effectLst>
              </a:rPr>
              <a:t>Early  Child. / PK (Full Day)	1.3</a:t>
            </a:r>
          </a:p>
          <a:p>
            <a:pPr defTabSz="508000">
              <a:lnSpc>
                <a:spcPct val="90000"/>
              </a:lnSpc>
              <a:buFont typeface="Wingdings" pitchFamily="2" charset="2"/>
              <a:buNone/>
              <a:tabLst>
                <a:tab pos="693738" algn="l"/>
                <a:tab pos="5994400" algn="dec"/>
              </a:tabLst>
              <a:defRPr/>
            </a:pPr>
            <a:r>
              <a:rPr lang="en-US" sz="2400">
                <a:effectLst>
                  <a:outerShdw blurRad="38100" dist="38100" dir="2700000" algn="tl">
                    <a:srgbClr val="C0C0C0"/>
                  </a:outerShdw>
                </a:effectLst>
              </a:rPr>
              <a:t>Kindergarten (Half Day)	1.3</a:t>
            </a:r>
          </a:p>
          <a:p>
            <a:pPr defTabSz="508000">
              <a:lnSpc>
                <a:spcPct val="90000"/>
              </a:lnSpc>
              <a:buFont typeface="Wingdings" pitchFamily="2" charset="2"/>
              <a:buNone/>
              <a:tabLst>
                <a:tab pos="693738" algn="l"/>
                <a:tab pos="5994400" algn="dec"/>
              </a:tabLst>
              <a:defRPr/>
            </a:pPr>
            <a:r>
              <a:rPr lang="en-US" sz="2400">
                <a:effectLst>
                  <a:outerShdw blurRad="38100" dist="38100" dir="2700000" algn="tl">
                    <a:srgbClr val="C0C0C0"/>
                  </a:outerShdw>
                </a:effectLst>
              </a:rPr>
              <a:t>Kindergarten (Full Day)	1.5 	</a:t>
            </a:r>
          </a:p>
          <a:p>
            <a:pPr defTabSz="508000">
              <a:lnSpc>
                <a:spcPct val="90000"/>
              </a:lnSpc>
              <a:buFont typeface="Wingdings" pitchFamily="2" charset="2"/>
              <a:buNone/>
              <a:tabLst>
                <a:tab pos="693738" algn="l"/>
                <a:tab pos="5994400" algn="dec"/>
              </a:tabLst>
              <a:defRPr/>
            </a:pPr>
            <a:r>
              <a:rPr lang="en-US" sz="2400">
                <a:effectLst>
                  <a:outerShdw blurRad="38100" dist="38100" dir="2700000" algn="tl">
                    <a:srgbClr val="C0C0C0"/>
                  </a:outerShdw>
                </a:effectLst>
              </a:rPr>
              <a:t>1st - 2nd  grade	1.351</a:t>
            </a:r>
          </a:p>
          <a:p>
            <a:pPr defTabSz="508000">
              <a:lnSpc>
                <a:spcPct val="90000"/>
              </a:lnSpc>
              <a:buFont typeface="Wingdings" pitchFamily="2" charset="2"/>
              <a:buNone/>
              <a:tabLst>
                <a:tab pos="693738" algn="l"/>
                <a:tab pos="5994400" algn="dec"/>
              </a:tabLst>
              <a:defRPr/>
            </a:pPr>
            <a:r>
              <a:rPr lang="en-US" sz="2400">
                <a:effectLst>
                  <a:outerShdw blurRad="38100" dist="38100" dir="2700000" algn="tl">
                    <a:srgbClr val="C0C0C0"/>
                  </a:outerShdw>
                </a:effectLst>
              </a:rPr>
              <a:t>3rd  grade	1.051</a:t>
            </a:r>
          </a:p>
          <a:p>
            <a:pPr defTabSz="508000">
              <a:lnSpc>
                <a:spcPct val="90000"/>
              </a:lnSpc>
              <a:buFont typeface="Wingdings" pitchFamily="2" charset="2"/>
              <a:buNone/>
              <a:tabLst>
                <a:tab pos="693738" algn="l"/>
                <a:tab pos="5994400" algn="dec"/>
              </a:tabLst>
              <a:defRPr/>
            </a:pPr>
            <a:r>
              <a:rPr lang="en-US" sz="2400">
                <a:effectLst>
                  <a:outerShdw blurRad="38100" dist="38100" dir="2700000" algn="tl">
                    <a:srgbClr val="C0C0C0"/>
                  </a:outerShdw>
                </a:effectLst>
              </a:rPr>
              <a:t>4th - 6th  grade	1.0</a:t>
            </a:r>
          </a:p>
          <a:p>
            <a:pPr defTabSz="508000">
              <a:lnSpc>
                <a:spcPct val="90000"/>
              </a:lnSpc>
              <a:buFont typeface="Wingdings" pitchFamily="2" charset="2"/>
              <a:buNone/>
              <a:tabLst>
                <a:tab pos="693738" algn="l"/>
                <a:tab pos="5994400" algn="dec"/>
              </a:tabLst>
              <a:defRPr/>
            </a:pPr>
            <a:r>
              <a:rPr lang="en-US" sz="2400">
                <a:effectLst>
                  <a:outerShdw blurRad="38100" dist="38100" dir="2700000" algn="tl">
                    <a:srgbClr val="C0C0C0"/>
                  </a:outerShdw>
                </a:effectLst>
              </a:rPr>
              <a:t>7th - 12th  grade	1.2</a:t>
            </a:r>
          </a:p>
          <a:p>
            <a:pPr defTabSz="508000">
              <a:lnSpc>
                <a:spcPct val="90000"/>
              </a:lnSpc>
              <a:buFont typeface="Wingdings" pitchFamily="2" charset="2"/>
              <a:buNone/>
              <a:tabLst>
                <a:tab pos="693738" algn="l"/>
                <a:tab pos="5994400" algn="dec"/>
              </a:tabLst>
              <a:defRPr/>
            </a:pPr>
            <a:r>
              <a:rPr lang="en-US" sz="2400">
                <a:effectLst>
                  <a:outerShdw blurRad="38100" dist="38100" dir="2700000" algn="tl">
                    <a:srgbClr val="C0C0C0"/>
                  </a:outerShdw>
                </a:effectLst>
              </a:rPr>
              <a:t>Out-of-Home  Placement 	1.5</a:t>
            </a:r>
          </a:p>
          <a:p>
            <a:pPr defTabSz="508000">
              <a:lnSpc>
                <a:spcPct val="90000"/>
              </a:lnSpc>
              <a:buFont typeface="Wingdings" pitchFamily="2" charset="2"/>
              <a:buNone/>
              <a:tabLst>
                <a:tab pos="693738" algn="l"/>
                <a:tab pos="5994400" algn="dec"/>
              </a:tabLst>
              <a:defRPr/>
            </a:pPr>
            <a:r>
              <a:rPr lang="en-US" sz="1600">
                <a:solidFill>
                  <a:srgbClr val="C00000"/>
                </a:solidFill>
                <a:effectLst>
                  <a:outerShdw blurRad="38100" dist="38100" dir="2700000" algn="tl">
                    <a:srgbClr val="C0C0C0"/>
                  </a:outerShdw>
                </a:effectLst>
              </a:rPr>
              <a:t>*PK  =  Prekindergarten</a:t>
            </a:r>
          </a:p>
          <a:p>
            <a:endParaRPr lang="en-US"/>
          </a:p>
        </p:txBody>
      </p:sp>
      <p:sp>
        <p:nvSpPr>
          <p:cNvPr id="4" name="Slide Number Placeholder 3"/>
          <p:cNvSpPr>
            <a:spLocks noGrp="1"/>
          </p:cNvSpPr>
          <p:nvPr>
            <p:ph type="sldNum" sz="quarter" idx="12"/>
          </p:nvPr>
        </p:nvSpPr>
        <p:spPr/>
        <p:txBody>
          <a:bodyPr/>
          <a:lstStyle/>
          <a:p>
            <a:pPr>
              <a:defRPr/>
            </a:pPr>
            <a:fld id="{3DC11FC5-D023-4810-9EEB-5BD0F65D35E8}" type="slidenum">
              <a:rPr lang="en-US" smtClean="0"/>
              <a:pPr>
                <a:defRPr/>
              </a:pPr>
              <a:t>17</a:t>
            </a:fld>
            <a:endParaRPr lang="en-US"/>
          </a:p>
        </p:txBody>
      </p:sp>
    </p:spTree>
    <p:extLst>
      <p:ext uri="{BB962C8B-B14F-4D97-AF65-F5344CB8AC3E}">
        <p14:creationId xmlns:p14="http://schemas.microsoft.com/office/powerpoint/2010/main" val="2282647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a:t>WEIGHTED   PUPIL   CATEGORIES</a:t>
            </a:r>
          </a:p>
        </p:txBody>
      </p:sp>
      <p:sp>
        <p:nvSpPr>
          <p:cNvPr id="6" name="Content Placeholder 2"/>
          <p:cNvSpPr txBox="1">
            <a:spLocks noGrp="1"/>
          </p:cNvSpPr>
          <p:nvPr>
            <p:ph idx="1"/>
          </p:nvPr>
        </p:nvSpPr>
        <p:spPr>
          <a:xfrm>
            <a:off x="457200" y="1407979"/>
            <a:ext cx="8229600" cy="4525963"/>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bg2">
                    <a:lumMod val="2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2">
                    <a:lumMod val="2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2">
                    <a:lumMod val="2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2">
                    <a:lumMod val="2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2">
                    <a:lumMod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Bef>
                <a:spcPct val="0"/>
              </a:spcBef>
              <a:spcAft>
                <a:spcPts val="0"/>
              </a:spcAft>
              <a:buFontTx/>
              <a:buNone/>
              <a:tabLst>
                <a:tab pos="119063" algn="l"/>
                <a:tab pos="2286000" algn="l"/>
                <a:tab pos="6288088" algn="r"/>
                <a:tab pos="7264400" algn="r"/>
                <a:tab pos="7485063" algn="l"/>
                <a:tab pos="7772400" algn="r"/>
                <a:tab pos="8297863" algn="r"/>
              </a:tabLst>
              <a:defRPr/>
            </a:pPr>
            <a:r>
              <a:rPr lang="en-US" sz="2000"/>
              <a:t>Deafness or Hearing Impairment (D or HI) 		2.90</a:t>
            </a:r>
          </a:p>
          <a:p>
            <a:pPr fontAlgn="auto">
              <a:spcBef>
                <a:spcPct val="0"/>
              </a:spcBef>
              <a:spcAft>
                <a:spcPts val="0"/>
              </a:spcAft>
              <a:buFontTx/>
              <a:buNone/>
              <a:tabLst>
                <a:tab pos="119063" algn="l"/>
                <a:tab pos="2286000" algn="l"/>
                <a:tab pos="6288088" algn="r"/>
                <a:tab pos="7264400" algn="r"/>
                <a:tab pos="7485063" algn="l"/>
                <a:tab pos="7772400" algn="r"/>
                <a:tab pos="8297863" algn="r"/>
              </a:tabLst>
              <a:defRPr/>
            </a:pPr>
            <a:r>
              <a:rPr lang="en-US" sz="2000"/>
              <a:t>Speech or Language Impairment (SI)		0.05</a:t>
            </a:r>
          </a:p>
          <a:p>
            <a:pPr fontAlgn="auto">
              <a:spcBef>
                <a:spcPct val="0"/>
              </a:spcBef>
              <a:spcAft>
                <a:spcPts val="0"/>
              </a:spcAft>
              <a:buFontTx/>
              <a:buNone/>
              <a:tabLst>
                <a:tab pos="119063" algn="l"/>
                <a:tab pos="2286000" algn="l"/>
                <a:tab pos="6288088" algn="r"/>
                <a:tab pos="7264400" algn="r"/>
                <a:tab pos="7485063" algn="l"/>
                <a:tab pos="7772400" algn="r"/>
                <a:tab pos="8297863" algn="r"/>
              </a:tabLst>
              <a:defRPr/>
            </a:pPr>
            <a:r>
              <a:rPr lang="en-US" sz="2000"/>
              <a:t>Visual Impairment (VI)		3.80</a:t>
            </a:r>
          </a:p>
          <a:p>
            <a:pPr fontAlgn="auto">
              <a:spcBef>
                <a:spcPct val="0"/>
              </a:spcBef>
              <a:spcAft>
                <a:spcPts val="0"/>
              </a:spcAft>
              <a:buFontTx/>
              <a:buNone/>
              <a:tabLst>
                <a:tab pos="119063" algn="l"/>
                <a:tab pos="2286000" algn="l"/>
                <a:tab pos="6288088" algn="r"/>
                <a:tab pos="7264400" algn="r"/>
                <a:tab pos="7485063" algn="l"/>
                <a:tab pos="7772400" algn="r"/>
                <a:tab pos="8297863" algn="r"/>
              </a:tabLst>
              <a:defRPr/>
            </a:pPr>
            <a:r>
              <a:rPr lang="en-US" sz="2000"/>
              <a:t>Emotional Disturbance (ED)		2.50</a:t>
            </a:r>
          </a:p>
          <a:p>
            <a:pPr fontAlgn="auto">
              <a:spcBef>
                <a:spcPct val="0"/>
              </a:spcBef>
              <a:spcAft>
                <a:spcPts val="0"/>
              </a:spcAft>
              <a:buFontTx/>
              <a:buNone/>
              <a:tabLst>
                <a:tab pos="119063" algn="l"/>
                <a:tab pos="2286000" algn="l"/>
                <a:tab pos="6288088" algn="r"/>
                <a:tab pos="7264400" algn="r"/>
                <a:tab pos="7485063" algn="l"/>
                <a:tab pos="7772400" algn="r"/>
                <a:tab pos="8297863" algn="r"/>
              </a:tabLst>
              <a:defRPr/>
            </a:pPr>
            <a:r>
              <a:rPr lang="en-US" sz="2000"/>
              <a:t>Orthopedic Impairment (OI)		1.20</a:t>
            </a:r>
          </a:p>
          <a:p>
            <a:pPr fontAlgn="auto">
              <a:spcBef>
                <a:spcPct val="0"/>
              </a:spcBef>
              <a:spcAft>
                <a:spcPts val="0"/>
              </a:spcAft>
              <a:buFontTx/>
              <a:buNone/>
              <a:tabLst>
                <a:tab pos="119063" algn="l"/>
                <a:tab pos="2286000" algn="l"/>
                <a:tab pos="6288088" algn="r"/>
                <a:tab pos="7264400" algn="r"/>
                <a:tab pos="7485063" algn="l"/>
                <a:tab pos="7772400" algn="r"/>
                <a:tab pos="8297863" algn="r"/>
              </a:tabLst>
              <a:defRPr/>
            </a:pPr>
            <a:r>
              <a:rPr lang="en-US" sz="2000"/>
              <a:t>Other Health Impairment (OHI)		1.20</a:t>
            </a:r>
          </a:p>
          <a:p>
            <a:pPr fontAlgn="auto">
              <a:spcBef>
                <a:spcPct val="0"/>
              </a:spcBef>
              <a:spcAft>
                <a:spcPts val="0"/>
              </a:spcAft>
              <a:buFontTx/>
              <a:buNone/>
              <a:tabLst>
                <a:tab pos="119063" algn="l"/>
                <a:tab pos="2286000" algn="l"/>
                <a:tab pos="6288088" algn="r"/>
                <a:tab pos="7264400" algn="r"/>
                <a:tab pos="7485063" algn="l"/>
                <a:tab pos="7772400" algn="r"/>
                <a:tab pos="8297863" algn="r"/>
              </a:tabLst>
              <a:defRPr/>
            </a:pPr>
            <a:r>
              <a:rPr lang="en-US" sz="2000"/>
              <a:t>Specific Learning Disability (SLD)		0.40</a:t>
            </a:r>
          </a:p>
          <a:p>
            <a:pPr fontAlgn="auto">
              <a:spcBef>
                <a:spcPct val="0"/>
              </a:spcBef>
              <a:spcAft>
                <a:spcPts val="0"/>
              </a:spcAft>
              <a:buFontTx/>
              <a:buNone/>
              <a:tabLst>
                <a:tab pos="119063" algn="l"/>
                <a:tab pos="2286000" algn="l"/>
                <a:tab pos="6288088" algn="r"/>
                <a:tab pos="7264400" algn="r"/>
                <a:tab pos="7485063" algn="l"/>
                <a:tab pos="7772400" algn="r"/>
                <a:tab pos="8297863" algn="r"/>
              </a:tabLst>
              <a:defRPr/>
            </a:pPr>
            <a:r>
              <a:rPr lang="en-US" sz="2000"/>
              <a:t>Deaf-Blindness (D-B)		3.80</a:t>
            </a:r>
          </a:p>
          <a:p>
            <a:pPr fontAlgn="auto">
              <a:spcBef>
                <a:spcPct val="0"/>
              </a:spcBef>
              <a:spcAft>
                <a:spcPts val="0"/>
              </a:spcAft>
              <a:buFontTx/>
              <a:buNone/>
              <a:tabLst>
                <a:tab pos="119063" algn="l"/>
                <a:tab pos="2286000" algn="l"/>
                <a:tab pos="6288088" algn="r"/>
                <a:tab pos="7264400" algn="r"/>
                <a:tab pos="7485063" algn="l"/>
                <a:tab pos="7772400" algn="r"/>
                <a:tab pos="8297863" algn="r"/>
              </a:tabLst>
              <a:defRPr/>
            </a:pPr>
            <a:r>
              <a:rPr lang="en-US" sz="2000"/>
              <a:t>Multiple Disabilities (MD)		2.40</a:t>
            </a:r>
          </a:p>
          <a:p>
            <a:pPr fontAlgn="auto">
              <a:spcBef>
                <a:spcPct val="0"/>
              </a:spcBef>
              <a:spcAft>
                <a:spcPts val="0"/>
              </a:spcAft>
              <a:buFontTx/>
              <a:buNone/>
              <a:tabLst>
                <a:tab pos="119063" algn="l"/>
                <a:tab pos="2286000" algn="l"/>
                <a:tab pos="6288088" algn="r"/>
                <a:tab pos="7264400" algn="r"/>
                <a:tab pos="7485063" algn="l"/>
                <a:tab pos="7772400" algn="r"/>
                <a:tab pos="8297863" algn="r"/>
              </a:tabLst>
              <a:defRPr/>
            </a:pPr>
            <a:r>
              <a:rPr lang="en-US" sz="2000"/>
              <a:t>Autism			2.40</a:t>
            </a:r>
          </a:p>
          <a:p>
            <a:pPr fontAlgn="auto">
              <a:spcBef>
                <a:spcPct val="0"/>
              </a:spcBef>
              <a:spcAft>
                <a:spcPts val="0"/>
              </a:spcAft>
              <a:buFontTx/>
              <a:buNone/>
              <a:tabLst>
                <a:tab pos="119063" algn="l"/>
                <a:tab pos="2286000" algn="l"/>
                <a:tab pos="6288088" algn="r"/>
                <a:tab pos="7264400" algn="r"/>
                <a:tab pos="7485063" algn="l"/>
                <a:tab pos="7772400" algn="r"/>
                <a:tab pos="8297863" algn="r"/>
              </a:tabLst>
              <a:defRPr/>
            </a:pPr>
            <a:r>
              <a:rPr lang="en-US" sz="2000"/>
              <a:t>Traumatic Brain Injury (TBI)		2.40</a:t>
            </a:r>
          </a:p>
          <a:p>
            <a:pPr fontAlgn="auto">
              <a:spcBef>
                <a:spcPct val="0"/>
              </a:spcBef>
              <a:spcAft>
                <a:spcPts val="0"/>
              </a:spcAft>
              <a:buFontTx/>
              <a:buNone/>
              <a:tabLst>
                <a:tab pos="119063" algn="l"/>
                <a:tab pos="2286000" algn="l"/>
                <a:tab pos="6288088" algn="r"/>
                <a:tab pos="7264400" algn="r"/>
                <a:tab pos="7485063" algn="l"/>
                <a:tab pos="7772400" algn="r"/>
                <a:tab pos="8297863" algn="r"/>
              </a:tabLst>
              <a:defRPr/>
            </a:pPr>
            <a:r>
              <a:rPr lang="en-US" sz="2000"/>
              <a:t>Intellectual Disability (ID)		1.30</a:t>
            </a:r>
          </a:p>
          <a:p>
            <a:pPr fontAlgn="auto">
              <a:spcBef>
                <a:spcPct val="0"/>
              </a:spcBef>
              <a:spcAft>
                <a:spcPts val="0"/>
              </a:spcAft>
              <a:buFontTx/>
              <a:buNone/>
              <a:tabLst>
                <a:tab pos="119063" algn="l"/>
                <a:tab pos="2286000" algn="l"/>
                <a:tab pos="6288088" algn="r"/>
                <a:tab pos="7264400" algn="r"/>
                <a:tab pos="7485063" algn="l"/>
                <a:tab pos="7772400" algn="r"/>
                <a:tab pos="8297863" algn="r"/>
              </a:tabLst>
              <a:defRPr/>
            </a:pPr>
            <a:r>
              <a:rPr lang="en-US" sz="2000"/>
              <a:t>   </a:t>
            </a:r>
            <a:r>
              <a:rPr lang="en-US" sz="2000">
                <a:solidFill>
                  <a:srgbClr val="C00000"/>
                </a:solidFill>
              </a:rPr>
              <a:t>Spec. Educ. Summer Program		1.20</a:t>
            </a:r>
          </a:p>
          <a:p>
            <a:pPr fontAlgn="auto">
              <a:spcBef>
                <a:spcPct val="0"/>
              </a:spcBef>
              <a:spcAft>
                <a:spcPts val="0"/>
              </a:spcAft>
              <a:buFontTx/>
              <a:buNone/>
              <a:tabLst>
                <a:tab pos="119063" algn="l"/>
                <a:tab pos="2286000" algn="l"/>
                <a:tab pos="6288088" algn="r"/>
                <a:tab pos="7264400" algn="r"/>
                <a:tab pos="7485063" algn="l"/>
                <a:tab pos="7772400" algn="r"/>
                <a:tab pos="8297863" algn="r"/>
              </a:tabLst>
              <a:defRPr/>
            </a:pPr>
            <a:r>
              <a:rPr lang="en-US" sz="2000">
                <a:solidFill>
                  <a:srgbClr val="C00000"/>
                </a:solidFill>
              </a:rPr>
              <a:t>   Gifted			0.34</a:t>
            </a:r>
          </a:p>
          <a:p>
            <a:pPr fontAlgn="auto">
              <a:spcBef>
                <a:spcPct val="0"/>
              </a:spcBef>
              <a:spcAft>
                <a:spcPts val="0"/>
              </a:spcAft>
              <a:buFontTx/>
              <a:buNone/>
              <a:tabLst>
                <a:tab pos="119063" algn="l"/>
                <a:tab pos="2286000" algn="l"/>
                <a:tab pos="6288088" algn="r"/>
                <a:tab pos="7264400" algn="r"/>
                <a:tab pos="7485063" algn="l"/>
                <a:tab pos="7772400" algn="r"/>
                <a:tab pos="8297863" algn="r"/>
              </a:tabLst>
              <a:defRPr/>
            </a:pPr>
            <a:r>
              <a:rPr lang="en-US" sz="2000">
                <a:solidFill>
                  <a:srgbClr val="C00000"/>
                </a:solidFill>
              </a:rPr>
              <a:t>   Bilingual			0.25</a:t>
            </a:r>
          </a:p>
          <a:p>
            <a:pPr fontAlgn="auto">
              <a:spcBef>
                <a:spcPct val="0"/>
              </a:spcBef>
              <a:spcAft>
                <a:spcPts val="0"/>
              </a:spcAft>
              <a:buFontTx/>
              <a:buNone/>
              <a:tabLst>
                <a:tab pos="119063" algn="l"/>
                <a:tab pos="2286000" algn="l"/>
                <a:tab pos="6288088" algn="r"/>
                <a:tab pos="7264400" algn="r"/>
                <a:tab pos="7485063" algn="l"/>
                <a:tab pos="7772400" algn="r"/>
                <a:tab pos="8297863" algn="r"/>
              </a:tabLst>
              <a:defRPr/>
            </a:pPr>
            <a:r>
              <a:rPr lang="en-US" sz="2000">
                <a:solidFill>
                  <a:srgbClr val="C00000"/>
                </a:solidFill>
              </a:rPr>
              <a:t>   Economically Disadvantaged		0.30</a:t>
            </a:r>
          </a:p>
        </p:txBody>
      </p:sp>
      <p:sp>
        <p:nvSpPr>
          <p:cNvPr id="4" name="Slide Number Placeholder 3"/>
          <p:cNvSpPr>
            <a:spLocks noGrp="1"/>
          </p:cNvSpPr>
          <p:nvPr>
            <p:ph type="sldNum" sz="quarter" idx="12"/>
          </p:nvPr>
        </p:nvSpPr>
        <p:spPr/>
        <p:txBody>
          <a:bodyPr/>
          <a:lstStyle/>
          <a:p>
            <a:pPr>
              <a:defRPr/>
            </a:pPr>
            <a:fld id="{3DC11FC5-D023-4810-9EEB-5BD0F65D35E8}" type="slidenum">
              <a:rPr lang="en-US" smtClean="0"/>
              <a:pPr>
                <a:defRPr/>
              </a:pPr>
              <a:t>18</a:t>
            </a:fld>
            <a:endParaRPr lang="en-US"/>
          </a:p>
        </p:txBody>
      </p:sp>
    </p:spTree>
    <p:extLst>
      <p:ext uri="{BB962C8B-B14F-4D97-AF65-F5344CB8AC3E}">
        <p14:creationId xmlns:p14="http://schemas.microsoft.com/office/powerpoint/2010/main" val="2660107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537"/>
            <a:ext cx="8229600" cy="1143000"/>
          </a:xfrm>
        </p:spPr>
        <p:txBody>
          <a:bodyPr>
            <a:noAutofit/>
          </a:bodyPr>
          <a:lstStyle/>
          <a:p>
            <a:pPr algn="ctr"/>
            <a:r>
              <a:rPr lang="en-US" sz="4000"/>
              <a:t>GRADE WEIGHT PLUS SPECIAL CATEGORIES</a:t>
            </a:r>
          </a:p>
        </p:txBody>
      </p:sp>
      <p:sp>
        <p:nvSpPr>
          <p:cNvPr id="3" name="Content Placeholder 2"/>
          <p:cNvSpPr>
            <a:spLocks noGrp="1"/>
          </p:cNvSpPr>
          <p:nvPr>
            <p:ph idx="1"/>
          </p:nvPr>
        </p:nvSpPr>
        <p:spPr/>
        <p:txBody>
          <a:bodyPr/>
          <a:lstStyle/>
          <a:p>
            <a:pPr marL="0" indent="0">
              <a:buNone/>
            </a:pPr>
            <a:r>
              <a:rPr lang="en-US" b="1"/>
              <a:t>Student:</a:t>
            </a:r>
          </a:p>
          <a:p>
            <a:pPr lvl="1">
              <a:buFont typeface="Arial" panose="020B0604020202020204" pitchFamily="34" charset="0"/>
              <a:buChar char="•"/>
            </a:pPr>
            <a:r>
              <a:rPr lang="en-US" b="1"/>
              <a:t>1</a:t>
            </a:r>
            <a:r>
              <a:rPr lang="en-US" b="1" baseline="30000"/>
              <a:t>st</a:t>
            </a:r>
            <a:r>
              <a:rPr lang="en-US" b="1"/>
              <a:t> Grade Level  		   1.351</a:t>
            </a:r>
          </a:p>
          <a:p>
            <a:pPr lvl="1">
              <a:buFont typeface="Arial" panose="020B0604020202020204" pitchFamily="34" charset="0"/>
              <a:buChar char="•"/>
            </a:pPr>
            <a:r>
              <a:rPr lang="en-US" b="1"/>
              <a:t>Autism			       2.4</a:t>
            </a:r>
          </a:p>
          <a:p>
            <a:pPr lvl="1">
              <a:buFont typeface="Arial" panose="020B0604020202020204" pitchFamily="34" charset="0"/>
              <a:buChar char="•"/>
            </a:pPr>
            <a:r>
              <a:rPr lang="en-US" b="1"/>
              <a:t>Econ. </a:t>
            </a:r>
            <a:r>
              <a:rPr lang="en-US" b="1" err="1"/>
              <a:t>Disadv</a:t>
            </a:r>
            <a:r>
              <a:rPr lang="en-US" b="1"/>
              <a:t>.		       </a:t>
            </a:r>
            <a:r>
              <a:rPr lang="en-US" b="1" u="sng"/>
              <a:t>0.3</a:t>
            </a:r>
          </a:p>
          <a:p>
            <a:pPr marL="0" indent="0">
              <a:buNone/>
            </a:pPr>
            <a:r>
              <a:rPr lang="en-US" b="1"/>
              <a:t>Total Student Weight	  4.051</a:t>
            </a:r>
          </a:p>
        </p:txBody>
      </p:sp>
      <p:sp>
        <p:nvSpPr>
          <p:cNvPr id="4" name="Slide Number Placeholder 3"/>
          <p:cNvSpPr>
            <a:spLocks noGrp="1"/>
          </p:cNvSpPr>
          <p:nvPr>
            <p:ph type="sldNum" sz="quarter" idx="12"/>
          </p:nvPr>
        </p:nvSpPr>
        <p:spPr/>
        <p:txBody>
          <a:bodyPr/>
          <a:lstStyle/>
          <a:p>
            <a:pPr>
              <a:defRPr/>
            </a:pPr>
            <a:fld id="{3DC11FC5-D023-4810-9EEB-5BD0F65D35E8}" type="slidenum">
              <a:rPr lang="en-US" smtClean="0"/>
              <a:pPr>
                <a:defRPr/>
              </a:pPr>
              <a:t>19</a:t>
            </a:fld>
            <a:endParaRPr lang="en-US"/>
          </a:p>
        </p:txBody>
      </p:sp>
    </p:spTree>
    <p:extLst>
      <p:ext uri="{BB962C8B-B14F-4D97-AF65-F5344CB8AC3E}">
        <p14:creationId xmlns:p14="http://schemas.microsoft.com/office/powerpoint/2010/main" val="2847159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fontAlgn="auto">
              <a:spcAft>
                <a:spcPts val="0"/>
              </a:spcAft>
              <a:defRPr/>
            </a:pPr>
            <a:r>
              <a:rPr lang="en-US" sz="4000"/>
              <a:t>STATE  SOURCES  OF  REVENUE </a:t>
            </a:r>
          </a:p>
        </p:txBody>
      </p:sp>
      <p:sp>
        <p:nvSpPr>
          <p:cNvPr id="3" name="Content Placeholder 2"/>
          <p:cNvSpPr>
            <a:spLocks noGrp="1"/>
          </p:cNvSpPr>
          <p:nvPr>
            <p:ph idx="1"/>
          </p:nvPr>
        </p:nvSpPr>
        <p:spPr/>
        <p:txBody>
          <a:bodyPr vert="horz" lIns="91440" tIns="45720" rIns="91440" bIns="45720" rtlCol="0" anchor="t">
            <a:normAutofit/>
          </a:bodyPr>
          <a:lstStyle/>
          <a:p>
            <a:pPr marL="744220" indent="-455295" algn="ctr">
              <a:spcBef>
                <a:spcPct val="0"/>
              </a:spcBef>
              <a:buFont typeface="Wingdings" pitchFamily="2" charset="2"/>
              <a:buNone/>
              <a:tabLst>
                <a:tab pos="3538538" algn="l"/>
              </a:tabLst>
            </a:pPr>
            <a:r>
              <a:rPr lang="en-US" sz="2800" i="1">
                <a:effectLst>
                  <a:outerShdw blurRad="38100" dist="38100" dir="2700000" algn="tl">
                    <a:srgbClr val="C0C0C0"/>
                  </a:outerShdw>
                </a:effectLst>
              </a:rPr>
              <a:t>STATE - APPROPRIATED  REVENUES</a:t>
            </a:r>
            <a:endParaRPr lang="en-US" sz="2800">
              <a:effectLst>
                <a:outerShdw blurRad="38100" dist="38100" dir="2700000" algn="tl">
                  <a:srgbClr val="C0C0C0"/>
                </a:outerShdw>
              </a:effectLst>
            </a:endParaRPr>
          </a:p>
          <a:p>
            <a:pPr marL="744220" indent="-455295">
              <a:lnSpc>
                <a:spcPct val="150000"/>
              </a:lnSpc>
              <a:spcBef>
                <a:spcPct val="0"/>
              </a:spcBef>
              <a:buNone/>
              <a:tabLst>
                <a:tab pos="3538538" algn="l"/>
              </a:tabLst>
            </a:pPr>
            <a:r>
              <a:rPr lang="en-US" sz="2800" b="1">
                <a:effectLst>
                  <a:outerShdw blurRad="38100" dist="38100" dir="2700000" algn="tl">
                    <a:srgbClr val="C0C0C0"/>
                  </a:outerShdw>
                </a:effectLst>
              </a:rPr>
              <a:t>     </a:t>
            </a:r>
            <a:r>
              <a:rPr lang="en-US" sz="2800" b="1"/>
              <a:t>$3.97 BILLION FOR 2023-24: </a:t>
            </a:r>
          </a:p>
          <a:p>
            <a:pPr marL="1031875" lvl="1" indent="-342900">
              <a:buClr>
                <a:srgbClr val="C00000"/>
              </a:buClr>
              <a:buSzPct val="90000"/>
              <a:buFont typeface="Wingdings" pitchFamily="2" charset="2"/>
              <a:buChar char="Ø"/>
              <a:tabLst>
                <a:tab pos="3538538" algn="l"/>
              </a:tabLst>
            </a:pPr>
            <a:r>
              <a:rPr lang="en-US" sz="2400" b="1">
                <a:solidFill>
                  <a:srgbClr val="C00000"/>
                </a:solidFill>
              </a:rPr>
              <a:t>$  2.9B   FINANCIAL SUPPORT OF SCHOOLS </a:t>
            </a:r>
          </a:p>
          <a:p>
            <a:pPr marL="1031875" lvl="1" indent="-342900">
              <a:buClr>
                <a:srgbClr val="C00000"/>
              </a:buClr>
              <a:buSzPct val="90000"/>
              <a:buFont typeface="Wingdings" pitchFamily="2" charset="2"/>
              <a:buChar char="Ø"/>
              <a:tabLst>
                <a:tab pos="3538538" algn="l"/>
              </a:tabLst>
            </a:pPr>
            <a:r>
              <a:rPr lang="en-US" sz="2200" u="sng"/>
              <a:t>$  719.6M       SCHOOL ACTIVITIES (</a:t>
            </a:r>
            <a:r>
              <a:rPr lang="en-US" sz="2000" u="sng"/>
              <a:t>Including FBA &amp; </a:t>
            </a:r>
            <a:r>
              <a:rPr lang="en-US" sz="2000" u="sng" err="1"/>
              <a:t>Txtbks</a:t>
            </a:r>
            <a:r>
              <a:rPr lang="en-US" sz="2200" u="sng"/>
              <a:t>)</a:t>
            </a:r>
          </a:p>
          <a:p>
            <a:pPr marL="1431925" lvl="2" indent="-342900">
              <a:buClr>
                <a:srgbClr val="C00000"/>
              </a:buClr>
              <a:buSzPct val="90000"/>
              <a:buFont typeface="Wingdings" pitchFamily="2" charset="2"/>
              <a:buChar char="Ø"/>
              <a:tabLst>
                <a:tab pos="3538538" algn="l"/>
              </a:tabLst>
            </a:pPr>
            <a:r>
              <a:rPr lang="en-US" sz="1800">
                <a:solidFill>
                  <a:schemeClr val="tx2"/>
                </a:solidFill>
              </a:rPr>
              <a:t>  $359M      CERTIFIED FBA </a:t>
            </a:r>
          </a:p>
          <a:p>
            <a:pPr marL="1431925" lvl="2" indent="-342900">
              <a:buClr>
                <a:srgbClr val="C00000"/>
              </a:buClr>
              <a:buSzPct val="90000"/>
              <a:buFont typeface="Wingdings" pitchFamily="2" charset="2"/>
              <a:buChar char="Ø"/>
              <a:tabLst>
                <a:tab pos="3538538" algn="l"/>
              </a:tabLst>
            </a:pPr>
            <a:r>
              <a:rPr lang="en-US" sz="1800">
                <a:solidFill>
                  <a:schemeClr val="tx2"/>
                </a:solidFill>
              </a:rPr>
              <a:t>  $194M      SUPPORT FBA</a:t>
            </a:r>
          </a:p>
          <a:p>
            <a:pPr marL="1431925" lvl="2" indent="-342900">
              <a:buClr>
                <a:srgbClr val="C00000"/>
              </a:buClr>
              <a:buSzPct val="90000"/>
              <a:buFont typeface="Wingdings" pitchFamily="2" charset="2"/>
              <a:buChar char="Ø"/>
              <a:tabLst>
                <a:tab pos="3538538" algn="l"/>
              </a:tabLst>
            </a:pPr>
            <a:r>
              <a:rPr lang="en-US"/>
              <a:t>  $125M      REDBUD SCHOOL GRANT</a:t>
            </a:r>
            <a:endParaRPr lang="en-US" sz="1800">
              <a:solidFill>
                <a:schemeClr val="tx2"/>
              </a:solidFill>
            </a:endParaRPr>
          </a:p>
          <a:p>
            <a:pPr marL="1431925" lvl="2" indent="-342900">
              <a:buClr>
                <a:srgbClr val="C00000"/>
              </a:buClr>
              <a:buSzPct val="90000"/>
              <a:buFont typeface="Wingdings" pitchFamily="2" charset="2"/>
              <a:buChar char="Ø"/>
              <a:tabLst>
                <a:tab pos="3538538" algn="l"/>
              </a:tabLst>
            </a:pPr>
            <a:r>
              <a:rPr lang="en-US" sz="1800">
                <a:solidFill>
                  <a:schemeClr val="tx2"/>
                </a:solidFill>
              </a:rPr>
              <a:t>  $  45M      INSTRUCTIONAL MATERIALS/TEXTBOOKS </a:t>
            </a:r>
          </a:p>
          <a:p>
            <a:pPr marL="1431925" lvl="2" indent="-342900">
              <a:buClr>
                <a:srgbClr val="C00000"/>
              </a:buClr>
              <a:buSzPct val="90000"/>
              <a:buFont typeface="Wingdings" pitchFamily="2" charset="2"/>
              <a:buChar char="Ø"/>
              <a:tabLst>
                <a:tab pos="3538538" algn="l"/>
              </a:tabLst>
            </a:pPr>
            <a:r>
              <a:rPr lang="en-US" sz="1800"/>
              <a:t>  $  14M      </a:t>
            </a:r>
            <a:r>
              <a:rPr lang="en-US" sz="1800" spc="-300"/>
              <a:t> </a:t>
            </a:r>
            <a:r>
              <a:rPr lang="en-US" sz="1800"/>
              <a:t>ALTERNATIVE ED.</a:t>
            </a:r>
          </a:p>
          <a:p>
            <a:pPr marL="1431925" lvl="2" indent="-342900">
              <a:buClr>
                <a:srgbClr val="C00000"/>
              </a:buClr>
              <a:buSzPct val="90000"/>
              <a:buFont typeface="Wingdings" pitchFamily="2" charset="2"/>
              <a:buChar char="Ø"/>
              <a:tabLst>
                <a:tab pos="3538538" algn="l"/>
              </a:tabLst>
            </a:pPr>
            <a:r>
              <a:rPr lang="en-US" sz="1800"/>
              <a:t>  $  13M      </a:t>
            </a:r>
            <a:r>
              <a:rPr lang="en-US" sz="1800" spc="-300"/>
              <a:t> </a:t>
            </a:r>
            <a:r>
              <a:rPr lang="en-US" sz="1800"/>
              <a:t>READING SUFFICIENCY</a:t>
            </a:r>
          </a:p>
          <a:p>
            <a:pPr marL="1089025" lvl="2" indent="0">
              <a:buClr>
                <a:srgbClr val="C00000"/>
              </a:buClr>
              <a:buSzPct val="90000"/>
              <a:buNone/>
              <a:tabLst>
                <a:tab pos="3538538" algn="l"/>
              </a:tabLst>
            </a:pPr>
            <a:endParaRPr lang="en-US" sz="1800">
              <a:effectLst>
                <a:outerShdw blurRad="38100" dist="38100" dir="2700000" algn="tl">
                  <a:srgbClr val="C0C0C0"/>
                </a:outerShdw>
              </a:effectLst>
            </a:endParaRPr>
          </a:p>
        </p:txBody>
      </p:sp>
      <p:sp>
        <p:nvSpPr>
          <p:cNvPr id="5" name="Slide Number Placeholder 5"/>
          <p:cNvSpPr>
            <a:spLocks noGrp="1"/>
          </p:cNvSpPr>
          <p:nvPr>
            <p:ph type="sldNum" sz="quarter" idx="12"/>
          </p:nvPr>
        </p:nvSpPr>
        <p:spPr/>
        <p:txBody>
          <a:bodyPr/>
          <a:lstStyle/>
          <a:p>
            <a:pPr>
              <a:defRPr/>
            </a:pPr>
            <a:fld id="{8F6880C0-FF91-45D8-820E-0D2ABC4AE116}" type="slidenum">
              <a:rPr lang="en-US"/>
              <a:pPr>
                <a:defRPr/>
              </a:pPr>
              <a:t>2</a:t>
            </a:fld>
            <a:endParaRPr lang="en-US"/>
          </a:p>
        </p:txBody>
      </p:sp>
    </p:spTree>
    <p:extLst>
      <p:ext uri="{BB962C8B-B14F-4D97-AF65-F5344CB8AC3E}">
        <p14:creationId xmlns:p14="http://schemas.microsoft.com/office/powerpoint/2010/main" val="2653106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537"/>
            <a:ext cx="8229600" cy="1143000"/>
          </a:xfrm>
        </p:spPr>
        <p:txBody>
          <a:bodyPr>
            <a:noAutofit/>
          </a:bodyPr>
          <a:lstStyle/>
          <a:p>
            <a:pPr algn="ctr"/>
            <a:r>
              <a:rPr lang="en-US" sz="4000"/>
              <a:t>GRADE WEIGHT PLUS SPECIAL CATEGORIES</a:t>
            </a:r>
          </a:p>
        </p:txBody>
      </p:sp>
      <p:sp>
        <p:nvSpPr>
          <p:cNvPr id="3" name="Content Placeholder 2"/>
          <p:cNvSpPr>
            <a:spLocks noGrp="1"/>
          </p:cNvSpPr>
          <p:nvPr>
            <p:ph idx="1"/>
          </p:nvPr>
        </p:nvSpPr>
        <p:spPr/>
        <p:txBody>
          <a:bodyPr/>
          <a:lstStyle/>
          <a:p>
            <a:pPr marL="0" indent="0">
              <a:buNone/>
            </a:pPr>
            <a:r>
              <a:rPr lang="en-US" b="1"/>
              <a:t>Student:</a:t>
            </a:r>
          </a:p>
          <a:p>
            <a:pPr lvl="1">
              <a:buFont typeface="Arial" panose="020B0604020202020204" pitchFamily="34" charset="0"/>
              <a:buChar char="•"/>
            </a:pPr>
            <a:r>
              <a:rPr lang="en-US" b="1"/>
              <a:t>KG Grade Level 			 1.5</a:t>
            </a:r>
          </a:p>
          <a:p>
            <a:pPr lvl="1">
              <a:buFont typeface="Arial" panose="020B0604020202020204" pitchFamily="34" charset="0"/>
              <a:buChar char="•"/>
            </a:pPr>
            <a:r>
              <a:rPr lang="en-US" b="1"/>
              <a:t>Autism				 2.4</a:t>
            </a:r>
          </a:p>
          <a:p>
            <a:pPr lvl="1">
              <a:buFont typeface="Arial" panose="020B0604020202020204" pitchFamily="34" charset="0"/>
              <a:buChar char="•"/>
            </a:pPr>
            <a:r>
              <a:rPr lang="en-US" b="1"/>
              <a:t>Econ. </a:t>
            </a:r>
            <a:r>
              <a:rPr lang="en-US" b="1" err="1"/>
              <a:t>Disadv</a:t>
            </a:r>
            <a:r>
              <a:rPr lang="en-US" b="1"/>
              <a:t>.			 </a:t>
            </a:r>
            <a:r>
              <a:rPr lang="en-US" b="1" u="sng"/>
              <a:t>0.3</a:t>
            </a:r>
          </a:p>
          <a:p>
            <a:pPr marL="0" indent="0">
              <a:buNone/>
            </a:pPr>
            <a:r>
              <a:rPr lang="en-US" b="1"/>
              <a:t>Total Student Weight	  	 4.2</a:t>
            </a:r>
          </a:p>
        </p:txBody>
      </p:sp>
      <p:sp>
        <p:nvSpPr>
          <p:cNvPr id="4" name="Slide Number Placeholder 3"/>
          <p:cNvSpPr>
            <a:spLocks noGrp="1"/>
          </p:cNvSpPr>
          <p:nvPr>
            <p:ph type="sldNum" sz="quarter" idx="12"/>
          </p:nvPr>
        </p:nvSpPr>
        <p:spPr/>
        <p:txBody>
          <a:bodyPr/>
          <a:lstStyle/>
          <a:p>
            <a:pPr>
              <a:defRPr/>
            </a:pPr>
            <a:fld id="{3DC11FC5-D023-4810-9EEB-5BD0F65D35E8}" type="slidenum">
              <a:rPr lang="en-US" smtClean="0"/>
              <a:pPr>
                <a:defRPr/>
              </a:pPr>
              <a:t>20</a:t>
            </a:fld>
            <a:endParaRPr lang="en-US"/>
          </a:p>
        </p:txBody>
      </p:sp>
    </p:spTree>
    <p:extLst>
      <p:ext uri="{BB962C8B-B14F-4D97-AF65-F5344CB8AC3E}">
        <p14:creationId xmlns:p14="http://schemas.microsoft.com/office/powerpoint/2010/main" val="5536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kumimoji="1" lang="en-US" sz="4000"/>
              <a:t>TEACHER INDEX</a:t>
            </a:r>
            <a:endParaRPr lang="en-US" sz="4000"/>
          </a:p>
        </p:txBody>
      </p:sp>
      <p:sp>
        <p:nvSpPr>
          <p:cNvPr id="3" name="Content Placeholder 2"/>
          <p:cNvSpPr>
            <a:spLocks noGrp="1"/>
          </p:cNvSpPr>
          <p:nvPr>
            <p:ph idx="1"/>
          </p:nvPr>
        </p:nvSpPr>
        <p:spPr/>
        <p:txBody>
          <a:bodyPr/>
          <a:lstStyle/>
          <a:p>
            <a:pPr marL="914400" lvl="1" indent="-457200">
              <a:buFont typeface="Wingdings" pitchFamily="2" charset="2"/>
              <a:buChar char="ü"/>
              <a:defRPr/>
            </a:pPr>
            <a:r>
              <a:rPr lang="en-US">
                <a:solidFill>
                  <a:schemeClr val="bg2">
                    <a:lumMod val="25000"/>
                  </a:schemeClr>
                </a:solidFill>
                <a:effectLst>
                  <a:outerShdw blurRad="38100" dist="38100" dir="2700000" algn="tl">
                    <a:srgbClr val="000000">
                      <a:alpha val="43137"/>
                    </a:srgbClr>
                  </a:outerShdw>
                </a:effectLst>
              </a:rPr>
              <a:t>NUMBER OF TEACHERS</a:t>
            </a:r>
          </a:p>
          <a:p>
            <a:pPr marL="914400" lvl="1" indent="-457200">
              <a:buFont typeface="Wingdings" pitchFamily="2" charset="2"/>
              <a:buChar char="ü"/>
              <a:defRPr/>
            </a:pPr>
            <a:r>
              <a:rPr lang="en-US">
                <a:solidFill>
                  <a:schemeClr val="bg2">
                    <a:lumMod val="25000"/>
                  </a:schemeClr>
                </a:solidFill>
                <a:effectLst>
                  <a:outerShdw blurRad="38100" dist="38100" dir="2700000" algn="tl">
                    <a:srgbClr val="000000">
                      <a:alpha val="43137"/>
                    </a:srgbClr>
                  </a:outerShdw>
                </a:effectLst>
              </a:rPr>
              <a:t>LEVEL OF DEGREE</a:t>
            </a:r>
          </a:p>
          <a:p>
            <a:pPr marL="914400" lvl="1" indent="-457200">
              <a:buFont typeface="Wingdings" pitchFamily="2" charset="2"/>
              <a:buChar char="ü"/>
              <a:defRPr/>
            </a:pPr>
            <a:r>
              <a:rPr lang="en-US">
                <a:solidFill>
                  <a:schemeClr val="bg2">
                    <a:lumMod val="25000"/>
                  </a:schemeClr>
                </a:solidFill>
                <a:effectLst>
                  <a:outerShdw blurRad="38100" dist="38100" dir="2700000" algn="tl">
                    <a:srgbClr val="000000">
                      <a:alpha val="43137"/>
                    </a:srgbClr>
                  </a:outerShdw>
                </a:effectLst>
              </a:rPr>
              <a:t>YEARS OF EXPERIENCE</a:t>
            </a:r>
          </a:p>
          <a:p>
            <a:pPr marL="914400" lvl="1" indent="-457200">
              <a:buFont typeface="Wingdings" pitchFamily="2" charset="2"/>
              <a:buChar char="ü"/>
              <a:defRPr/>
            </a:pPr>
            <a:r>
              <a:rPr lang="en-US">
                <a:solidFill>
                  <a:schemeClr val="bg2">
                    <a:lumMod val="25000"/>
                  </a:schemeClr>
                </a:solidFill>
                <a:effectLst>
                  <a:outerShdw blurRad="38100" dist="38100" dir="2700000" algn="tl">
                    <a:srgbClr val="000000">
                      <a:alpha val="43137"/>
                    </a:srgbClr>
                  </a:outerShdw>
                </a:effectLst>
              </a:rPr>
              <a:t>INDEX IS DETERMINED BY COMPARING PRIOR YEAR TOTAL TO THE STATE AVERAGE</a:t>
            </a:r>
          </a:p>
          <a:p>
            <a:endParaRPr lang="en-US">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3DC11FC5-D023-4810-9EEB-5BD0F65D35E8}" type="slidenum">
              <a:rPr lang="en-US" smtClean="0"/>
              <a:pPr>
                <a:defRPr/>
              </a:pPr>
              <a:t>21</a:t>
            </a:fld>
            <a:endParaRPr lang="en-US"/>
          </a:p>
        </p:txBody>
      </p:sp>
    </p:spTree>
    <p:extLst>
      <p:ext uri="{BB962C8B-B14F-4D97-AF65-F5344CB8AC3E}">
        <p14:creationId xmlns:p14="http://schemas.microsoft.com/office/powerpoint/2010/main" val="1305378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WEIGHTED   ADMs</a:t>
            </a:r>
          </a:p>
        </p:txBody>
      </p:sp>
      <p:sp>
        <p:nvSpPr>
          <p:cNvPr id="5" name="Content Placeholder 4"/>
          <p:cNvSpPr>
            <a:spLocks noGrp="1"/>
          </p:cNvSpPr>
          <p:nvPr>
            <p:ph idx="1"/>
          </p:nvPr>
        </p:nvSpPr>
        <p:spPr>
          <a:xfrm>
            <a:off x="555050" y="1277033"/>
            <a:ext cx="8229600" cy="4779210"/>
          </a:xfrm>
        </p:spPr>
        <p:txBody>
          <a:bodyPr vert="horz" lIns="91440" tIns="45720" rIns="91440" bIns="45720" rtlCol="0" anchor="t">
            <a:normAutofit fontScale="85000" lnSpcReduction="20000"/>
          </a:bodyPr>
          <a:lstStyle/>
          <a:p>
            <a:pPr>
              <a:buNone/>
              <a:defRPr/>
            </a:pPr>
            <a:r>
              <a:rPr lang="en-US" altLang="en-US">
                <a:solidFill>
                  <a:schemeClr val="tx1"/>
                </a:solidFill>
                <a:effectLst>
                  <a:outerShdw blurRad="38100" dist="38100" dir="2700000" algn="tl">
                    <a:srgbClr val="C0C0C0"/>
                  </a:outerShdw>
                </a:effectLst>
              </a:rPr>
              <a:t>					               	</a:t>
            </a:r>
            <a:r>
              <a:rPr lang="en-US" altLang="en-US" b="1">
                <a:solidFill>
                  <a:schemeClr val="tx1"/>
                </a:solidFill>
              </a:rPr>
              <a:t>  </a:t>
            </a:r>
            <a:r>
              <a:rPr lang="en-US" altLang="en-US" sz="1800" b="1">
                <a:solidFill>
                  <a:schemeClr val="tx1"/>
                </a:solidFill>
              </a:rPr>
              <a:t>   2022-23</a:t>
            </a:r>
            <a:r>
              <a:rPr lang="en-US" altLang="en-US" sz="1800" b="1">
                <a:solidFill>
                  <a:srgbClr val="072C62"/>
                </a:solidFill>
              </a:rPr>
              <a:t>    </a:t>
            </a:r>
            <a:endParaRPr lang="en-US" altLang="en-US" sz="1800" b="1">
              <a:solidFill>
                <a:srgbClr val="C00000"/>
              </a:solidFill>
            </a:endParaRPr>
          </a:p>
          <a:p>
            <a:pPr>
              <a:lnSpc>
                <a:spcPct val="90000"/>
              </a:lnSpc>
              <a:buClrTx/>
              <a:buSzTx/>
              <a:buFontTx/>
              <a:buNone/>
              <a:defRPr/>
            </a:pPr>
            <a:r>
              <a:rPr lang="en-US" altLang="en-US" sz="1800">
                <a:solidFill>
                  <a:schemeClr val="bg2">
                    <a:lumMod val="25000"/>
                  </a:schemeClr>
                </a:solidFill>
              </a:rPr>
              <a:t>WEIGHTED  ADM</a:t>
            </a:r>
            <a:r>
              <a:rPr lang="en-US" altLang="en-US" sz="1800">
                <a:solidFill>
                  <a:schemeClr val="tx1"/>
                </a:solidFill>
              </a:rPr>
              <a:t>				</a:t>
            </a:r>
            <a:r>
              <a:rPr lang="en-US" altLang="en-US" sz="1800" b="1">
                <a:solidFill>
                  <a:schemeClr val="tx1"/>
                </a:solidFill>
              </a:rPr>
              <a:t>    Prior Year</a:t>
            </a:r>
            <a:endParaRPr lang="en-US" altLang="en-US" sz="1800" b="1">
              <a:solidFill>
                <a:srgbClr val="C00000"/>
              </a:solidFill>
            </a:endParaRPr>
          </a:p>
          <a:p>
            <a:pPr>
              <a:buClrTx/>
              <a:buSzTx/>
              <a:buFontTx/>
              <a:buNone/>
              <a:defRPr/>
            </a:pPr>
            <a:r>
              <a:rPr lang="en-US" altLang="en-US" sz="1800">
                <a:solidFill>
                  <a:schemeClr val="tx1"/>
                </a:solidFill>
              </a:rPr>
              <a:t>	</a:t>
            </a:r>
            <a:r>
              <a:rPr lang="en-US" altLang="en-US" sz="1800">
                <a:solidFill>
                  <a:schemeClr val="bg2">
                    <a:lumMod val="25000"/>
                  </a:schemeClr>
                </a:solidFill>
              </a:rPr>
              <a:t>AVERAGE  DAILY  MEMBERSHIP	                    101.30</a:t>
            </a:r>
            <a:r>
              <a:rPr lang="en-US" altLang="en-US" sz="1800">
                <a:solidFill>
                  <a:srgbClr val="C00000"/>
                </a:solidFill>
              </a:rPr>
              <a:t>		</a:t>
            </a:r>
          </a:p>
          <a:p>
            <a:pPr>
              <a:buClrTx/>
              <a:buSzTx/>
              <a:buFontTx/>
              <a:buNone/>
              <a:defRPr/>
            </a:pPr>
            <a:r>
              <a:rPr lang="en-US" altLang="en-US" sz="1800">
                <a:solidFill>
                  <a:schemeClr val="tx1"/>
                </a:solidFill>
              </a:rPr>
              <a:t>	   </a:t>
            </a:r>
            <a:r>
              <a:rPr lang="en-US" altLang="en-US" sz="1800">
                <a:solidFill>
                  <a:schemeClr val="bg2">
                    <a:lumMod val="25000"/>
                  </a:schemeClr>
                </a:solidFill>
              </a:rPr>
              <a:t>WITH  GRADE  WEIGHTS		                      14.19</a:t>
            </a:r>
            <a:r>
              <a:rPr lang="en-US" altLang="en-US" sz="1800">
                <a:solidFill>
                  <a:srgbClr val="C00000"/>
                </a:solidFill>
              </a:rPr>
              <a:t>		  </a:t>
            </a:r>
          </a:p>
          <a:p>
            <a:pPr>
              <a:buClrTx/>
              <a:buSzTx/>
              <a:buFontTx/>
              <a:buNone/>
              <a:defRPr/>
            </a:pPr>
            <a:r>
              <a:rPr lang="en-US" altLang="en-US" sz="1800">
                <a:solidFill>
                  <a:schemeClr val="tx1"/>
                </a:solidFill>
              </a:rPr>
              <a:t>	</a:t>
            </a:r>
            <a:r>
              <a:rPr lang="en-US" altLang="en-US" sz="1800">
                <a:solidFill>
                  <a:schemeClr val="bg2">
                    <a:lumMod val="25000"/>
                  </a:schemeClr>
                </a:solidFill>
              </a:rPr>
              <a:t>SPECIAL  ED.  WEIGHTS		 	         20.78</a:t>
            </a:r>
            <a:r>
              <a:rPr lang="en-US" altLang="en-US" sz="1800">
                <a:solidFill>
                  <a:srgbClr val="C00000"/>
                </a:solidFill>
              </a:rPr>
              <a:t>		  </a:t>
            </a:r>
          </a:p>
          <a:p>
            <a:pPr>
              <a:buClrTx/>
              <a:buSzTx/>
              <a:buFontTx/>
              <a:buNone/>
              <a:defRPr/>
            </a:pPr>
            <a:r>
              <a:rPr lang="en-US" altLang="en-US" sz="1800">
                <a:solidFill>
                  <a:schemeClr val="tx1"/>
                </a:solidFill>
              </a:rPr>
              <a:t>	</a:t>
            </a:r>
            <a:r>
              <a:rPr lang="en-US" altLang="en-US" sz="1800">
                <a:solidFill>
                  <a:schemeClr val="bg2">
                    <a:lumMod val="25000"/>
                  </a:schemeClr>
                </a:solidFill>
              </a:rPr>
              <a:t>SUMMER  PROGRAM			             0</a:t>
            </a:r>
            <a:r>
              <a:rPr lang="en-US" altLang="en-US" sz="1800">
                <a:solidFill>
                  <a:srgbClr val="C00000"/>
                </a:solidFill>
              </a:rPr>
              <a:t>	                   </a:t>
            </a:r>
          </a:p>
          <a:p>
            <a:pPr>
              <a:buClrTx/>
              <a:buSzTx/>
              <a:buFontTx/>
              <a:buNone/>
              <a:defRPr/>
            </a:pPr>
            <a:r>
              <a:rPr lang="en-US" altLang="en-US" sz="1800">
                <a:solidFill>
                  <a:schemeClr val="tx1"/>
                </a:solidFill>
              </a:rPr>
              <a:t>	</a:t>
            </a:r>
            <a:r>
              <a:rPr lang="en-US" altLang="en-US" sz="1800">
                <a:solidFill>
                  <a:schemeClr val="bg2">
                    <a:lumMod val="25000"/>
                  </a:schemeClr>
                </a:solidFill>
              </a:rPr>
              <a:t>GIFTED					            2.72</a:t>
            </a:r>
            <a:r>
              <a:rPr lang="en-US" altLang="en-US" sz="1800">
                <a:solidFill>
                  <a:srgbClr val="C00000"/>
                </a:solidFill>
              </a:rPr>
              <a:t>		    </a:t>
            </a:r>
          </a:p>
          <a:p>
            <a:pPr>
              <a:buClrTx/>
              <a:buSzTx/>
              <a:buFontTx/>
              <a:buNone/>
              <a:defRPr/>
            </a:pPr>
            <a:r>
              <a:rPr lang="en-US" altLang="en-US" sz="1800">
                <a:solidFill>
                  <a:schemeClr val="tx1"/>
                </a:solidFill>
              </a:rPr>
              <a:t>	</a:t>
            </a:r>
            <a:r>
              <a:rPr lang="en-US" altLang="en-US" sz="1800">
                <a:solidFill>
                  <a:schemeClr val="bg2">
                    <a:lumMod val="25000"/>
                  </a:schemeClr>
                </a:solidFill>
              </a:rPr>
              <a:t>BILINGUAL					          20.25</a:t>
            </a:r>
            <a:r>
              <a:rPr lang="en-US" altLang="en-US" sz="1800">
                <a:solidFill>
                  <a:srgbClr val="C00000"/>
                </a:solidFill>
              </a:rPr>
              <a:t>		 </a:t>
            </a:r>
          </a:p>
          <a:p>
            <a:pPr>
              <a:buClrTx/>
              <a:buSzTx/>
              <a:buFontTx/>
              <a:buNone/>
              <a:defRPr/>
            </a:pPr>
            <a:r>
              <a:rPr lang="en-US" altLang="en-US" sz="1800">
                <a:solidFill>
                  <a:schemeClr val="tx1"/>
                </a:solidFill>
              </a:rPr>
              <a:t>	</a:t>
            </a:r>
            <a:r>
              <a:rPr lang="en-US" altLang="en-US" sz="1800">
                <a:solidFill>
                  <a:schemeClr val="bg2">
                    <a:lumMod val="25000"/>
                  </a:schemeClr>
                </a:solidFill>
              </a:rPr>
              <a:t>TEACHER  INDEX				            3.08</a:t>
            </a:r>
            <a:r>
              <a:rPr lang="en-US" altLang="en-US" sz="1800">
                <a:solidFill>
                  <a:srgbClr val="C00000"/>
                </a:solidFill>
              </a:rPr>
              <a:t>	 	    </a:t>
            </a:r>
          </a:p>
          <a:p>
            <a:pPr>
              <a:buClrTx/>
              <a:buSzTx/>
              <a:buFontTx/>
              <a:buNone/>
              <a:defRPr/>
            </a:pPr>
            <a:r>
              <a:rPr lang="en-US" altLang="en-US" sz="1800">
                <a:solidFill>
                  <a:schemeClr val="tx1"/>
                </a:solidFill>
              </a:rPr>
              <a:t>	</a:t>
            </a:r>
            <a:r>
              <a:rPr lang="en-US" altLang="en-US" sz="1800">
                <a:solidFill>
                  <a:schemeClr val="bg2">
                    <a:lumMod val="25000"/>
                  </a:schemeClr>
                </a:solidFill>
              </a:rPr>
              <a:t>ECONOMICALLY  DISADV.		                       24.00</a:t>
            </a:r>
            <a:r>
              <a:rPr lang="en-US" altLang="en-US" sz="1800">
                <a:solidFill>
                  <a:srgbClr val="C00000"/>
                </a:solidFill>
              </a:rPr>
              <a:t>		  </a:t>
            </a:r>
          </a:p>
          <a:p>
            <a:pPr>
              <a:buClrTx/>
              <a:buSzTx/>
              <a:buFontTx/>
              <a:buNone/>
              <a:defRPr/>
            </a:pPr>
            <a:r>
              <a:rPr lang="en-US" altLang="en-US" sz="1800">
                <a:solidFill>
                  <a:schemeClr val="tx1"/>
                </a:solidFill>
              </a:rPr>
              <a:t>	</a:t>
            </a:r>
            <a:r>
              <a:rPr lang="en-US" altLang="en-US" sz="1800">
                <a:solidFill>
                  <a:schemeClr val="bg2">
                    <a:lumMod val="25000"/>
                  </a:schemeClr>
                </a:solidFill>
              </a:rPr>
              <a:t>SMALL  SCHOOL					  </a:t>
            </a:r>
            <a:r>
              <a:rPr lang="en-US" altLang="en-US" sz="1800"/>
              <a:t>0</a:t>
            </a:r>
            <a:r>
              <a:rPr lang="en-US" altLang="en-US" sz="1800">
                <a:solidFill>
                  <a:srgbClr val="C00000"/>
                </a:solidFill>
              </a:rPr>
              <a:t>		         </a:t>
            </a:r>
          </a:p>
          <a:p>
            <a:pPr>
              <a:buClrTx/>
              <a:buSzTx/>
              <a:buFontTx/>
              <a:buNone/>
              <a:defRPr/>
            </a:pPr>
            <a:r>
              <a:rPr lang="en-US" altLang="en-US" sz="1800">
                <a:solidFill>
                  <a:schemeClr val="tx1"/>
                </a:solidFill>
              </a:rPr>
              <a:t>		</a:t>
            </a:r>
            <a:r>
              <a:rPr lang="en-US" altLang="en-US" sz="1800">
                <a:solidFill>
                  <a:schemeClr val="bg2">
                    <a:lumMod val="25000"/>
                  </a:schemeClr>
                </a:solidFill>
              </a:rPr>
              <a:t>OR</a:t>
            </a:r>
          </a:p>
          <a:p>
            <a:pPr>
              <a:buClrTx/>
              <a:buSzTx/>
              <a:buFontTx/>
              <a:buNone/>
              <a:defRPr/>
            </a:pPr>
            <a:r>
              <a:rPr lang="en-US" altLang="en-US" sz="1800">
                <a:solidFill>
                  <a:schemeClr val="tx1"/>
                </a:solidFill>
              </a:rPr>
              <a:t>	</a:t>
            </a:r>
            <a:r>
              <a:rPr lang="en-US" altLang="en-US" sz="1800">
                <a:solidFill>
                  <a:schemeClr val="bg2">
                    <a:lumMod val="25000"/>
                  </a:schemeClr>
                </a:solidFill>
              </a:rPr>
              <a:t>ISOLATION						</a:t>
            </a:r>
            <a:r>
              <a:rPr lang="en-US" altLang="en-US" sz="1800"/>
              <a:t>  </a:t>
            </a:r>
            <a:r>
              <a:rPr lang="en-US" altLang="en-US" sz="1800">
                <a:solidFill>
                  <a:schemeClr val="bg2">
                    <a:lumMod val="25000"/>
                  </a:schemeClr>
                </a:solidFill>
              </a:rPr>
              <a:t>0</a:t>
            </a:r>
            <a:r>
              <a:rPr lang="en-US" altLang="en-US" sz="1800">
                <a:solidFill>
                  <a:srgbClr val="C00000"/>
                </a:solidFill>
              </a:rPr>
              <a:t>		         </a:t>
            </a:r>
          </a:p>
          <a:p>
            <a:pPr>
              <a:buClrTx/>
              <a:buSzTx/>
              <a:buFontTx/>
              <a:buNone/>
              <a:defRPr/>
            </a:pPr>
            <a:r>
              <a:rPr lang="en-US" altLang="en-US" sz="1800">
                <a:solidFill>
                  <a:schemeClr val="tx1"/>
                </a:solidFill>
              </a:rPr>
              <a:t>			</a:t>
            </a:r>
          </a:p>
          <a:p>
            <a:pPr>
              <a:buClrTx/>
              <a:buSzTx/>
              <a:buFontTx/>
              <a:buNone/>
              <a:defRPr/>
            </a:pPr>
            <a:r>
              <a:rPr lang="en-US" altLang="en-US" sz="1800" b="1">
                <a:solidFill>
                  <a:schemeClr val="bg2">
                    <a:lumMod val="25000"/>
                  </a:schemeClr>
                </a:solidFill>
                <a:effectLst>
                  <a:outerShdw blurRad="38100" dist="38100" dir="2700000" algn="tl">
                    <a:srgbClr val="000000">
                      <a:alpha val="43137"/>
                    </a:srgbClr>
                  </a:outerShdw>
                </a:effectLst>
              </a:rPr>
              <a:t>           </a:t>
            </a:r>
            <a:r>
              <a:rPr lang="en-US" altLang="en-US" sz="1800" b="1">
                <a:solidFill>
                  <a:schemeClr val="bg2">
                    <a:lumMod val="25000"/>
                  </a:schemeClr>
                </a:solidFill>
              </a:rPr>
              <a:t>TOTAL  WEIGHTED  ADM:		</a:t>
            </a:r>
            <a:r>
              <a:rPr lang="en-US" altLang="en-US" sz="1800" b="1"/>
              <a:t>          </a:t>
            </a:r>
            <a:r>
              <a:rPr lang="en-US" altLang="en-US" sz="1800" b="1">
                <a:solidFill>
                  <a:schemeClr val="bg2">
                    <a:lumMod val="25000"/>
                  </a:schemeClr>
                </a:solidFill>
              </a:rPr>
              <a:t>186.32</a:t>
            </a:r>
            <a:r>
              <a:rPr lang="en-US" altLang="en-US" sz="1800" b="1">
                <a:solidFill>
                  <a:srgbClr val="C00000"/>
                </a:solidFill>
              </a:rPr>
              <a:t>		</a:t>
            </a:r>
            <a:endParaRPr lang="en-US" sz="1800" b="1">
              <a:solidFill>
                <a:srgbClr val="C00000"/>
              </a:solidFill>
            </a:endParaRPr>
          </a:p>
        </p:txBody>
      </p:sp>
      <p:sp>
        <p:nvSpPr>
          <p:cNvPr id="4" name="Slide Number Placeholder 3"/>
          <p:cNvSpPr>
            <a:spLocks noGrp="1"/>
          </p:cNvSpPr>
          <p:nvPr>
            <p:ph type="sldNum" sz="quarter" idx="12"/>
          </p:nvPr>
        </p:nvSpPr>
        <p:spPr/>
        <p:txBody>
          <a:bodyPr/>
          <a:lstStyle/>
          <a:p>
            <a:pPr>
              <a:defRPr/>
            </a:pPr>
            <a:fld id="{3DC11FC5-D023-4810-9EEB-5BD0F65D35E8}" type="slidenum">
              <a:rPr lang="en-US" smtClean="0"/>
              <a:pPr>
                <a:defRPr/>
              </a:pPr>
              <a:t>22</a:t>
            </a:fld>
            <a:endParaRPr lang="en-US"/>
          </a:p>
        </p:txBody>
      </p:sp>
      <p:cxnSp>
        <p:nvCxnSpPr>
          <p:cNvPr id="9" name="Straight Connector 8"/>
          <p:cNvCxnSpPr/>
          <p:nvPr/>
        </p:nvCxnSpPr>
        <p:spPr>
          <a:xfrm>
            <a:off x="5270809" y="5405442"/>
            <a:ext cx="71238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7507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4000"/>
              <a:t>Funding for Midyear</a:t>
            </a:r>
            <a:endParaRPr lang="en-US" sz="4000"/>
          </a:p>
        </p:txBody>
      </p:sp>
      <p:sp>
        <p:nvSpPr>
          <p:cNvPr id="3" name="Content Placeholder 2"/>
          <p:cNvSpPr>
            <a:spLocks noGrp="1"/>
          </p:cNvSpPr>
          <p:nvPr>
            <p:ph idx="1"/>
          </p:nvPr>
        </p:nvSpPr>
        <p:spPr>
          <a:xfrm>
            <a:off x="457200" y="1600201"/>
            <a:ext cx="8229600" cy="4300870"/>
          </a:xfrm>
        </p:spPr>
        <p:txBody>
          <a:bodyPr/>
          <a:lstStyle/>
          <a:p>
            <a:pPr marL="338138" indent="-338138" eaLnBrk="1" hangingPunct="1">
              <a:lnSpc>
                <a:spcPct val="90000"/>
              </a:lnSpc>
              <a:spcBef>
                <a:spcPct val="0"/>
              </a:spcBef>
              <a:buFontTx/>
              <a:buNone/>
              <a:defRPr/>
            </a:pPr>
            <a:r>
              <a:rPr lang="en-US" altLang="en-US" sz="2800" i="1">
                <a:effectLst>
                  <a:outerShdw blurRad="38100" dist="38100" dir="2700000" algn="tl">
                    <a:srgbClr val="C0C0C0"/>
                  </a:outerShdw>
                </a:effectLst>
              </a:rPr>
              <a:t>Title  70 § 18-200.1  Paragraph  B:</a:t>
            </a:r>
          </a:p>
          <a:p>
            <a:pPr marL="338138" indent="-338138" eaLnBrk="1" hangingPunct="1">
              <a:lnSpc>
                <a:spcPct val="90000"/>
              </a:lnSpc>
              <a:spcBef>
                <a:spcPct val="0"/>
              </a:spcBef>
              <a:buFontTx/>
              <a:buNone/>
              <a:defRPr/>
            </a:pPr>
            <a:r>
              <a:rPr lang="en-US" altLang="en-US" sz="2800" i="1">
                <a:effectLst>
                  <a:outerShdw blurRad="38100" dist="38100" dir="2700000" algn="tl">
                    <a:srgbClr val="C0C0C0"/>
                  </a:outerShdw>
                </a:effectLst>
              </a:rPr>
              <a:t>  “The  State  Department  of  Education  shall  retain  </a:t>
            </a:r>
            <a:r>
              <a:rPr lang="en-US" altLang="en-US" sz="2800" i="1" u="sng">
                <a:effectLst>
                  <a:outerShdw blurRad="38100" dist="38100" dir="2700000" algn="tl">
                    <a:srgbClr val="C0C0C0"/>
                  </a:outerShdw>
                </a:effectLst>
              </a:rPr>
              <a:t>not  less  than</a:t>
            </a:r>
            <a:r>
              <a:rPr lang="en-US" altLang="en-US" sz="2800" i="1">
                <a:effectLst>
                  <a:outerShdw blurRad="38100" dist="38100" dir="2700000" algn="tl">
                    <a:srgbClr val="C0C0C0"/>
                  </a:outerShdw>
                </a:effectLst>
              </a:rPr>
              <a:t>  one  and   one-half  percent  (1.5%)  of  the  total  funds  appropriated  for  financial  support  of  schools,  to  be  used  to  make  midyear  adjustments  in  State  Aid  which  shall  be  reflected  in  the  final  allocations.”</a:t>
            </a:r>
            <a:endParaRPr lang="en-US">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3DC11FC5-D023-4810-9EEB-5BD0F65D35E8}" type="slidenum">
              <a:rPr lang="en-US" smtClean="0"/>
              <a:pPr>
                <a:defRPr/>
              </a:pPr>
              <a:t>23</a:t>
            </a:fld>
            <a:endParaRPr lang="en-US"/>
          </a:p>
        </p:txBody>
      </p:sp>
    </p:spTree>
    <p:extLst>
      <p:ext uri="{BB962C8B-B14F-4D97-AF65-F5344CB8AC3E}">
        <p14:creationId xmlns:p14="http://schemas.microsoft.com/office/powerpoint/2010/main" val="3593688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WEIGHTED   ADMs</a:t>
            </a:r>
          </a:p>
        </p:txBody>
      </p:sp>
      <p:sp>
        <p:nvSpPr>
          <p:cNvPr id="5" name="Content Placeholder 4"/>
          <p:cNvSpPr>
            <a:spLocks noGrp="1"/>
          </p:cNvSpPr>
          <p:nvPr>
            <p:ph idx="1"/>
          </p:nvPr>
        </p:nvSpPr>
        <p:spPr>
          <a:xfrm>
            <a:off x="555050" y="1277033"/>
            <a:ext cx="8229600" cy="4779210"/>
          </a:xfrm>
        </p:spPr>
        <p:txBody>
          <a:bodyPr vert="horz" lIns="91440" tIns="45720" rIns="91440" bIns="45720" rtlCol="0" anchor="t">
            <a:normAutofit fontScale="85000" lnSpcReduction="20000"/>
          </a:bodyPr>
          <a:lstStyle/>
          <a:p>
            <a:pPr>
              <a:buNone/>
              <a:defRPr/>
            </a:pPr>
            <a:r>
              <a:rPr lang="en-US" altLang="en-US">
                <a:solidFill>
                  <a:schemeClr val="tx1"/>
                </a:solidFill>
                <a:effectLst>
                  <a:outerShdw blurRad="38100" dist="38100" dir="2700000" algn="tl">
                    <a:srgbClr val="C0C0C0"/>
                  </a:outerShdw>
                </a:effectLst>
              </a:rPr>
              <a:t>					               	</a:t>
            </a:r>
            <a:r>
              <a:rPr lang="en-US" altLang="en-US" b="1">
                <a:solidFill>
                  <a:schemeClr val="tx1"/>
                </a:solidFill>
              </a:rPr>
              <a:t>  </a:t>
            </a:r>
            <a:r>
              <a:rPr lang="en-US" altLang="en-US" sz="1800" b="1">
                <a:solidFill>
                  <a:schemeClr val="tx1"/>
                </a:solidFill>
              </a:rPr>
              <a:t>  2022-23</a:t>
            </a:r>
            <a:r>
              <a:rPr lang="en-US" altLang="en-US" sz="1800" b="1">
                <a:solidFill>
                  <a:srgbClr val="072C62"/>
                </a:solidFill>
              </a:rPr>
              <a:t>                </a:t>
            </a:r>
            <a:r>
              <a:rPr lang="en-US" altLang="en-US" sz="1800" b="1">
                <a:solidFill>
                  <a:srgbClr val="C00000"/>
                </a:solidFill>
              </a:rPr>
              <a:t>2023-24</a:t>
            </a:r>
          </a:p>
          <a:p>
            <a:pPr>
              <a:lnSpc>
                <a:spcPct val="90000"/>
              </a:lnSpc>
              <a:buClrTx/>
              <a:buSzTx/>
              <a:buFontTx/>
              <a:buNone/>
              <a:defRPr/>
            </a:pPr>
            <a:r>
              <a:rPr lang="en-US" altLang="en-US" sz="1800">
                <a:solidFill>
                  <a:schemeClr val="bg2">
                    <a:lumMod val="25000"/>
                  </a:schemeClr>
                </a:solidFill>
              </a:rPr>
              <a:t>WEIGHTED  ADM</a:t>
            </a:r>
            <a:r>
              <a:rPr lang="en-US" altLang="en-US" sz="1800">
                <a:solidFill>
                  <a:schemeClr val="tx1"/>
                </a:solidFill>
              </a:rPr>
              <a:t>				</a:t>
            </a:r>
            <a:r>
              <a:rPr lang="en-US" altLang="en-US" sz="1800" b="1">
                <a:solidFill>
                  <a:schemeClr val="tx1"/>
                </a:solidFill>
              </a:rPr>
              <a:t>    Prior Year      </a:t>
            </a:r>
            <a:r>
              <a:rPr lang="en-US" altLang="en-US" sz="1800" b="1">
                <a:solidFill>
                  <a:srgbClr val="C00000"/>
                </a:solidFill>
              </a:rPr>
              <a:t>First Nine Weeks</a:t>
            </a:r>
          </a:p>
          <a:p>
            <a:pPr>
              <a:buClrTx/>
              <a:buSzTx/>
              <a:buFontTx/>
              <a:buNone/>
              <a:defRPr/>
            </a:pPr>
            <a:r>
              <a:rPr lang="en-US" altLang="en-US" sz="1800">
                <a:solidFill>
                  <a:schemeClr val="tx1"/>
                </a:solidFill>
              </a:rPr>
              <a:t>	</a:t>
            </a:r>
            <a:r>
              <a:rPr lang="en-US" altLang="en-US" sz="1800">
                <a:solidFill>
                  <a:schemeClr val="bg2">
                    <a:lumMod val="25000"/>
                  </a:schemeClr>
                </a:solidFill>
              </a:rPr>
              <a:t>AVERAGE  DAILY  MEMBERSHIP	                    101.30</a:t>
            </a:r>
            <a:r>
              <a:rPr lang="en-US" altLang="en-US" sz="1800">
                <a:solidFill>
                  <a:srgbClr val="C00000"/>
                </a:solidFill>
              </a:rPr>
              <a:t>		111.64</a:t>
            </a:r>
          </a:p>
          <a:p>
            <a:pPr>
              <a:buClrTx/>
              <a:buSzTx/>
              <a:buFontTx/>
              <a:buNone/>
              <a:defRPr/>
            </a:pPr>
            <a:r>
              <a:rPr lang="en-US" altLang="en-US" sz="1800">
                <a:solidFill>
                  <a:schemeClr val="tx1"/>
                </a:solidFill>
              </a:rPr>
              <a:t>	   </a:t>
            </a:r>
            <a:r>
              <a:rPr lang="en-US" altLang="en-US" sz="1800">
                <a:solidFill>
                  <a:schemeClr val="bg2">
                    <a:lumMod val="25000"/>
                  </a:schemeClr>
                </a:solidFill>
              </a:rPr>
              <a:t>WITH  GRADE  WEIGHTS		                      14.19</a:t>
            </a:r>
            <a:r>
              <a:rPr lang="en-US" altLang="en-US" sz="1800">
                <a:solidFill>
                  <a:srgbClr val="C00000"/>
                </a:solidFill>
              </a:rPr>
              <a:t>		  18.33</a:t>
            </a:r>
          </a:p>
          <a:p>
            <a:pPr>
              <a:buClrTx/>
              <a:buSzTx/>
              <a:buFontTx/>
              <a:buNone/>
              <a:defRPr/>
            </a:pPr>
            <a:r>
              <a:rPr lang="en-US" altLang="en-US" sz="1800">
                <a:solidFill>
                  <a:schemeClr val="tx1"/>
                </a:solidFill>
              </a:rPr>
              <a:t>	</a:t>
            </a:r>
            <a:r>
              <a:rPr lang="en-US" altLang="en-US" sz="1800">
                <a:solidFill>
                  <a:schemeClr val="bg2">
                    <a:lumMod val="25000"/>
                  </a:schemeClr>
                </a:solidFill>
              </a:rPr>
              <a:t>SPECIAL  ED.  WEIGHTS		 	         20.78</a:t>
            </a:r>
            <a:r>
              <a:rPr lang="en-US" altLang="en-US" sz="1800">
                <a:solidFill>
                  <a:srgbClr val="C00000"/>
                </a:solidFill>
              </a:rPr>
              <a:t>		  20.90</a:t>
            </a:r>
          </a:p>
          <a:p>
            <a:pPr>
              <a:buClrTx/>
              <a:buSzTx/>
              <a:buFontTx/>
              <a:buNone/>
              <a:defRPr/>
            </a:pPr>
            <a:r>
              <a:rPr lang="en-US" altLang="en-US" sz="1800">
                <a:solidFill>
                  <a:schemeClr val="tx1"/>
                </a:solidFill>
              </a:rPr>
              <a:t>	</a:t>
            </a:r>
            <a:r>
              <a:rPr lang="en-US" altLang="en-US" sz="1800">
                <a:solidFill>
                  <a:schemeClr val="bg2">
                    <a:lumMod val="25000"/>
                  </a:schemeClr>
                </a:solidFill>
              </a:rPr>
              <a:t>SUMMER  PROGRAM			             0</a:t>
            </a:r>
            <a:r>
              <a:rPr lang="en-US" altLang="en-US" sz="1800">
                <a:solidFill>
                  <a:srgbClr val="C00000"/>
                </a:solidFill>
              </a:rPr>
              <a:t>	                   0</a:t>
            </a:r>
          </a:p>
          <a:p>
            <a:pPr>
              <a:buClrTx/>
              <a:buSzTx/>
              <a:buFontTx/>
              <a:buNone/>
              <a:defRPr/>
            </a:pPr>
            <a:r>
              <a:rPr lang="en-US" altLang="en-US" sz="1800">
                <a:solidFill>
                  <a:schemeClr val="tx1"/>
                </a:solidFill>
              </a:rPr>
              <a:t>	</a:t>
            </a:r>
            <a:r>
              <a:rPr lang="en-US" altLang="en-US" sz="1800">
                <a:solidFill>
                  <a:schemeClr val="bg2">
                    <a:lumMod val="25000"/>
                  </a:schemeClr>
                </a:solidFill>
              </a:rPr>
              <a:t>GIFTED					            2.72</a:t>
            </a:r>
            <a:r>
              <a:rPr lang="en-US" altLang="en-US" sz="1800">
                <a:solidFill>
                  <a:srgbClr val="C00000"/>
                </a:solidFill>
              </a:rPr>
              <a:t>		    3.70</a:t>
            </a:r>
          </a:p>
          <a:p>
            <a:pPr>
              <a:buClrTx/>
              <a:buSzTx/>
              <a:buFontTx/>
              <a:buNone/>
              <a:defRPr/>
            </a:pPr>
            <a:r>
              <a:rPr lang="en-US" altLang="en-US" sz="1800">
                <a:solidFill>
                  <a:schemeClr val="tx1"/>
                </a:solidFill>
              </a:rPr>
              <a:t>	</a:t>
            </a:r>
            <a:r>
              <a:rPr lang="en-US" altLang="en-US" sz="1800">
                <a:solidFill>
                  <a:schemeClr val="bg2">
                    <a:lumMod val="25000"/>
                  </a:schemeClr>
                </a:solidFill>
              </a:rPr>
              <a:t>BILINGUAL					          20.25</a:t>
            </a:r>
            <a:r>
              <a:rPr lang="en-US" altLang="en-US" sz="1800">
                <a:solidFill>
                  <a:srgbClr val="C00000"/>
                </a:solidFill>
              </a:rPr>
              <a:t>		  22.25</a:t>
            </a:r>
          </a:p>
          <a:p>
            <a:pPr>
              <a:buClrTx/>
              <a:buSzTx/>
              <a:buFontTx/>
              <a:buNone/>
              <a:defRPr/>
            </a:pPr>
            <a:r>
              <a:rPr lang="en-US" altLang="en-US" sz="1800">
                <a:solidFill>
                  <a:schemeClr val="tx1"/>
                </a:solidFill>
              </a:rPr>
              <a:t>	</a:t>
            </a:r>
            <a:r>
              <a:rPr lang="en-US" altLang="en-US" sz="1800">
                <a:solidFill>
                  <a:schemeClr val="bg2">
                    <a:lumMod val="25000"/>
                  </a:schemeClr>
                </a:solidFill>
              </a:rPr>
              <a:t>TEACHER  INDEX				            3.08</a:t>
            </a:r>
            <a:r>
              <a:rPr lang="en-US" altLang="en-US" sz="1800">
                <a:solidFill>
                  <a:srgbClr val="C00000"/>
                </a:solidFill>
              </a:rPr>
              <a:t>	 	    2.98</a:t>
            </a:r>
          </a:p>
          <a:p>
            <a:pPr>
              <a:buClrTx/>
              <a:buSzTx/>
              <a:buFontTx/>
              <a:buNone/>
              <a:defRPr/>
            </a:pPr>
            <a:r>
              <a:rPr lang="en-US" altLang="en-US" sz="1800">
                <a:solidFill>
                  <a:schemeClr val="tx1"/>
                </a:solidFill>
              </a:rPr>
              <a:t>	</a:t>
            </a:r>
            <a:r>
              <a:rPr lang="en-US" altLang="en-US" sz="1800">
                <a:solidFill>
                  <a:schemeClr val="bg2">
                    <a:lumMod val="25000"/>
                  </a:schemeClr>
                </a:solidFill>
              </a:rPr>
              <a:t>ECONOMICALLY  DISADV.		                       24.00</a:t>
            </a:r>
            <a:r>
              <a:rPr lang="en-US" altLang="en-US" sz="1800">
                <a:solidFill>
                  <a:srgbClr val="C00000"/>
                </a:solidFill>
              </a:rPr>
              <a:t>		  26.10</a:t>
            </a:r>
          </a:p>
          <a:p>
            <a:pPr>
              <a:buClrTx/>
              <a:buSzTx/>
              <a:buFontTx/>
              <a:buNone/>
              <a:defRPr/>
            </a:pPr>
            <a:r>
              <a:rPr lang="en-US" altLang="en-US" sz="1800">
                <a:solidFill>
                  <a:schemeClr val="tx1"/>
                </a:solidFill>
              </a:rPr>
              <a:t>	</a:t>
            </a:r>
            <a:r>
              <a:rPr lang="en-US" altLang="en-US" sz="1800">
                <a:solidFill>
                  <a:schemeClr val="bg2">
                    <a:lumMod val="25000"/>
                  </a:schemeClr>
                </a:solidFill>
              </a:rPr>
              <a:t>SMALL  SCHOOL					  </a:t>
            </a:r>
            <a:r>
              <a:rPr lang="en-US" altLang="en-US" sz="1800"/>
              <a:t>0</a:t>
            </a:r>
            <a:r>
              <a:rPr lang="en-US" altLang="en-US" sz="1800">
                <a:solidFill>
                  <a:srgbClr val="C00000"/>
                </a:solidFill>
              </a:rPr>
              <a:t>		         0</a:t>
            </a:r>
          </a:p>
          <a:p>
            <a:pPr>
              <a:buClrTx/>
              <a:buSzTx/>
              <a:buFontTx/>
              <a:buNone/>
              <a:defRPr/>
            </a:pPr>
            <a:r>
              <a:rPr lang="en-US" altLang="en-US" sz="1800">
                <a:solidFill>
                  <a:schemeClr val="tx1"/>
                </a:solidFill>
              </a:rPr>
              <a:t>		</a:t>
            </a:r>
            <a:r>
              <a:rPr lang="en-US" altLang="en-US" sz="1800">
                <a:solidFill>
                  <a:schemeClr val="bg2">
                    <a:lumMod val="25000"/>
                  </a:schemeClr>
                </a:solidFill>
              </a:rPr>
              <a:t>OR</a:t>
            </a:r>
          </a:p>
          <a:p>
            <a:pPr>
              <a:buClrTx/>
              <a:buSzTx/>
              <a:buFontTx/>
              <a:buNone/>
              <a:defRPr/>
            </a:pPr>
            <a:r>
              <a:rPr lang="en-US" altLang="en-US" sz="1800">
                <a:solidFill>
                  <a:schemeClr val="tx1"/>
                </a:solidFill>
              </a:rPr>
              <a:t>	</a:t>
            </a:r>
            <a:r>
              <a:rPr lang="en-US" altLang="en-US" sz="1800">
                <a:solidFill>
                  <a:schemeClr val="bg2">
                    <a:lumMod val="25000"/>
                  </a:schemeClr>
                </a:solidFill>
              </a:rPr>
              <a:t>ISOLATION						</a:t>
            </a:r>
            <a:r>
              <a:rPr lang="en-US" altLang="en-US" sz="1800"/>
              <a:t>  </a:t>
            </a:r>
            <a:r>
              <a:rPr lang="en-US" altLang="en-US" sz="1800">
                <a:solidFill>
                  <a:schemeClr val="bg2">
                    <a:lumMod val="25000"/>
                  </a:schemeClr>
                </a:solidFill>
              </a:rPr>
              <a:t>0</a:t>
            </a:r>
            <a:r>
              <a:rPr lang="en-US" altLang="en-US" sz="1800">
                <a:solidFill>
                  <a:srgbClr val="C00000"/>
                </a:solidFill>
              </a:rPr>
              <a:t>		         0</a:t>
            </a:r>
          </a:p>
          <a:p>
            <a:pPr>
              <a:buClrTx/>
              <a:buSzTx/>
              <a:buFontTx/>
              <a:buNone/>
              <a:defRPr/>
            </a:pPr>
            <a:r>
              <a:rPr lang="en-US" altLang="en-US" sz="1800">
                <a:solidFill>
                  <a:schemeClr val="tx1"/>
                </a:solidFill>
              </a:rPr>
              <a:t>			</a:t>
            </a:r>
          </a:p>
          <a:p>
            <a:pPr>
              <a:buClrTx/>
              <a:buSzTx/>
              <a:buFontTx/>
              <a:buNone/>
              <a:defRPr/>
            </a:pPr>
            <a:r>
              <a:rPr lang="en-US" altLang="en-US" sz="1800" b="1">
                <a:solidFill>
                  <a:schemeClr val="bg2">
                    <a:lumMod val="25000"/>
                  </a:schemeClr>
                </a:solidFill>
                <a:effectLst>
                  <a:outerShdw blurRad="38100" dist="38100" dir="2700000" algn="tl">
                    <a:srgbClr val="000000">
                      <a:alpha val="43137"/>
                    </a:srgbClr>
                  </a:outerShdw>
                </a:effectLst>
              </a:rPr>
              <a:t>           </a:t>
            </a:r>
            <a:r>
              <a:rPr lang="en-US" altLang="en-US" sz="1800" b="1">
                <a:solidFill>
                  <a:schemeClr val="bg2">
                    <a:lumMod val="25000"/>
                  </a:schemeClr>
                </a:solidFill>
              </a:rPr>
              <a:t>TOTAL  WEIGHTED  ADM:		</a:t>
            </a:r>
            <a:r>
              <a:rPr lang="en-US" altLang="en-US" sz="1800" b="1"/>
              <a:t>          </a:t>
            </a:r>
            <a:r>
              <a:rPr lang="en-US" altLang="en-US" sz="1800" b="1">
                <a:solidFill>
                  <a:schemeClr val="bg2">
                    <a:lumMod val="25000"/>
                  </a:schemeClr>
                </a:solidFill>
              </a:rPr>
              <a:t>186.32</a:t>
            </a:r>
            <a:r>
              <a:rPr lang="en-US" altLang="en-US" sz="1800" b="1">
                <a:solidFill>
                  <a:srgbClr val="C00000"/>
                </a:solidFill>
              </a:rPr>
              <a:t>		 205.90</a:t>
            </a:r>
          </a:p>
          <a:p>
            <a:pPr>
              <a:buClrTx/>
              <a:buSzTx/>
              <a:buFontTx/>
              <a:buNone/>
              <a:defRPr/>
            </a:pPr>
            <a:endParaRPr lang="en-US" sz="1800" b="1">
              <a:solidFill>
                <a:srgbClr val="C00000"/>
              </a:solidFill>
            </a:endParaRPr>
          </a:p>
        </p:txBody>
      </p:sp>
      <p:sp>
        <p:nvSpPr>
          <p:cNvPr id="4" name="Slide Number Placeholder 3"/>
          <p:cNvSpPr>
            <a:spLocks noGrp="1"/>
          </p:cNvSpPr>
          <p:nvPr>
            <p:ph type="sldNum" sz="quarter" idx="12"/>
          </p:nvPr>
        </p:nvSpPr>
        <p:spPr/>
        <p:txBody>
          <a:bodyPr/>
          <a:lstStyle/>
          <a:p>
            <a:pPr>
              <a:defRPr/>
            </a:pPr>
            <a:fld id="{3DC11FC5-D023-4810-9EEB-5BD0F65D35E8}" type="slidenum">
              <a:rPr lang="en-US" smtClean="0"/>
              <a:pPr>
                <a:defRPr/>
              </a:pPr>
              <a:t>24</a:t>
            </a:fld>
            <a:endParaRPr lang="en-US"/>
          </a:p>
        </p:txBody>
      </p:sp>
      <p:cxnSp>
        <p:nvCxnSpPr>
          <p:cNvPr id="9" name="Straight Connector 8"/>
          <p:cNvCxnSpPr/>
          <p:nvPr/>
        </p:nvCxnSpPr>
        <p:spPr>
          <a:xfrm>
            <a:off x="5270809" y="5405442"/>
            <a:ext cx="71238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767686" y="5407243"/>
            <a:ext cx="74428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14954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pPr algn="ctr"/>
            <a:r>
              <a:rPr lang="en-US" sz="4000">
                <a:latin typeface="+mj-lt"/>
                <a:cs typeface="Arial" panose="020B0604020202020204" pitchFamily="34" charset="0"/>
              </a:rPr>
              <a:t>Charter’s High Year WADM </a:t>
            </a:r>
          </a:p>
        </p:txBody>
      </p:sp>
      <p:sp>
        <p:nvSpPr>
          <p:cNvPr id="4" name="Slide Number Placeholder 3"/>
          <p:cNvSpPr>
            <a:spLocks noGrp="1"/>
          </p:cNvSpPr>
          <p:nvPr>
            <p:ph type="sldNum" sz="quarter" idx="12"/>
          </p:nvPr>
        </p:nvSpPr>
        <p:spPr/>
        <p:txBody>
          <a:bodyPr/>
          <a:lstStyle/>
          <a:p>
            <a:pPr>
              <a:buClr>
                <a:srgbClr val="EFF2FE"/>
              </a:buClr>
            </a:pPr>
            <a:fld id="{32702433-F38B-49EB-80E2-B2527A7E8472}" type="slidenum">
              <a:rPr lang="en-US" smtClean="0">
                <a:solidFill>
                  <a:prstClr val="black">
                    <a:tint val="75000"/>
                  </a:prstClr>
                </a:solidFill>
              </a:rPr>
              <a:pPr>
                <a:buClr>
                  <a:srgbClr val="EFF2FE"/>
                </a:buClr>
              </a:pPr>
              <a:t>25</a:t>
            </a:fld>
            <a:endParaRPr lang="en-US">
              <a:solidFill>
                <a:prstClr val="black">
                  <a:tint val="75000"/>
                </a:prstClr>
              </a:solidFill>
            </a:endParaRPr>
          </a:p>
        </p:txBody>
      </p:sp>
      <p:sp>
        <p:nvSpPr>
          <p:cNvPr id="5" name="Content Placeholder 4"/>
          <p:cNvSpPr txBox="1">
            <a:spLocks/>
          </p:cNvSpPr>
          <p:nvPr/>
        </p:nvSpPr>
        <p:spPr>
          <a:xfrm>
            <a:off x="381000" y="1295400"/>
            <a:ext cx="8229600" cy="486439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FFFF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FFFF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FFFF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buFontTx/>
              <a:buNone/>
              <a:defRPr/>
            </a:pPr>
            <a:endParaRPr lang="en-US" sz="1800" b="1">
              <a:solidFill>
                <a:srgbClr val="FFC000"/>
              </a:solidFill>
            </a:endParaRPr>
          </a:p>
        </p:txBody>
      </p:sp>
      <p:sp>
        <p:nvSpPr>
          <p:cNvPr id="6" name="Rectangle 13"/>
          <p:cNvSpPr txBox="1">
            <a:spLocks noChangeArrowheads="1"/>
          </p:cNvSpPr>
          <p:nvPr/>
        </p:nvSpPr>
        <p:spPr>
          <a:xfrm>
            <a:off x="908050" y="1981200"/>
            <a:ext cx="2667000" cy="3733800"/>
          </a:xfrm>
          <a:prstGeom prst="rect">
            <a:avLst/>
          </a:prstGeom>
        </p:spPr>
        <p:txBody>
          <a:bodyPr vert="horz" lIns="90487" tIns="44450" rIns="90487" bIns="44450" rtlCol="0">
            <a:normAutofit/>
          </a:bodyPr>
          <a:lstStyle>
            <a:lvl1pPr marL="342900" indent="-342900" algn="l" defTabSz="457200" rtl="0" eaLnBrk="1" latinLnBrk="0" hangingPunct="1">
              <a:spcBef>
                <a:spcPct val="20000"/>
              </a:spcBef>
              <a:buFont typeface="Arial"/>
              <a:buChar char="•"/>
              <a:defRPr sz="32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FFFF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FFFF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FFFF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fontAlgn="auto">
              <a:spcBef>
                <a:spcPts val="0"/>
              </a:spcBef>
              <a:spcAft>
                <a:spcPts val="0"/>
              </a:spcAft>
              <a:buFont typeface="Wingdings" pitchFamily="2" charset="2"/>
              <a:buNone/>
              <a:defRPr/>
            </a:pPr>
            <a:r>
              <a:rPr lang="en-US" altLang="en-US" sz="2000" b="1">
                <a:solidFill>
                  <a:schemeClr val="bg2">
                    <a:lumMod val="25000"/>
                  </a:schemeClr>
                </a:solidFill>
              </a:rPr>
              <a:t>TOTAL WADM: </a:t>
            </a:r>
          </a:p>
          <a:p>
            <a:pPr algn="ctr" fontAlgn="auto">
              <a:lnSpc>
                <a:spcPct val="150000"/>
              </a:lnSpc>
              <a:spcBef>
                <a:spcPts val="0"/>
              </a:spcBef>
              <a:spcAft>
                <a:spcPts val="0"/>
              </a:spcAft>
              <a:buFont typeface="Wingdings" pitchFamily="2" charset="2"/>
              <a:buNone/>
              <a:defRPr/>
            </a:pPr>
            <a:r>
              <a:rPr lang="en-US" altLang="en-US" sz="2000" b="1">
                <a:solidFill>
                  <a:schemeClr val="bg2">
                    <a:lumMod val="25000"/>
                  </a:schemeClr>
                </a:solidFill>
              </a:rPr>
              <a:t>X (TIMES)</a:t>
            </a:r>
          </a:p>
          <a:p>
            <a:pPr algn="ctr" fontAlgn="auto">
              <a:lnSpc>
                <a:spcPct val="120000"/>
              </a:lnSpc>
              <a:spcAft>
                <a:spcPts val="0"/>
              </a:spcAft>
              <a:buFont typeface="Wingdings" pitchFamily="2" charset="2"/>
              <a:buNone/>
              <a:defRPr/>
            </a:pPr>
            <a:r>
              <a:rPr lang="en-US" altLang="en-US" sz="2000" b="1">
                <a:solidFill>
                  <a:schemeClr val="bg2">
                    <a:lumMod val="25000"/>
                  </a:schemeClr>
                </a:solidFill>
              </a:rPr>
              <a:t>FORMULA FACTORS *  </a:t>
            </a:r>
          </a:p>
          <a:p>
            <a:pPr algn="ctr" fontAlgn="auto">
              <a:lnSpc>
                <a:spcPct val="80000"/>
              </a:lnSpc>
              <a:spcAft>
                <a:spcPts val="0"/>
              </a:spcAft>
              <a:buFont typeface="Wingdings" pitchFamily="2" charset="2"/>
              <a:buNone/>
              <a:defRPr/>
            </a:pPr>
            <a:endParaRPr lang="en-US" altLang="en-US" sz="500" b="1">
              <a:solidFill>
                <a:schemeClr val="bg2">
                  <a:lumMod val="25000"/>
                </a:schemeClr>
              </a:solidFill>
            </a:endParaRPr>
          </a:p>
          <a:p>
            <a:pPr algn="ctr" fontAlgn="auto">
              <a:lnSpc>
                <a:spcPct val="80000"/>
              </a:lnSpc>
              <a:spcAft>
                <a:spcPts val="0"/>
              </a:spcAft>
              <a:buFont typeface="Wingdings" pitchFamily="2" charset="2"/>
              <a:buNone/>
              <a:defRPr/>
            </a:pPr>
            <a:r>
              <a:rPr lang="en-US" altLang="en-US" sz="2000" b="1">
                <a:solidFill>
                  <a:schemeClr val="bg2">
                    <a:lumMod val="25000"/>
                  </a:schemeClr>
                </a:solidFill>
              </a:rPr>
              <a:t>TOTAL $$ EQUALS:</a:t>
            </a:r>
          </a:p>
        </p:txBody>
      </p:sp>
      <p:sp>
        <p:nvSpPr>
          <p:cNvPr id="8" name="Rectangle 7"/>
          <p:cNvSpPr>
            <a:spLocks noChangeArrowheads="1"/>
          </p:cNvSpPr>
          <p:nvPr/>
        </p:nvSpPr>
        <p:spPr bwMode="auto">
          <a:xfrm>
            <a:off x="6324600" y="1293533"/>
            <a:ext cx="1749425" cy="366767"/>
          </a:xfrm>
          <a:prstGeom prst="rect">
            <a:avLst/>
          </a:prstGeom>
          <a:noFill/>
          <a:ln w="12700">
            <a:noFill/>
            <a:miter lim="800000"/>
            <a:headEnd/>
            <a:tailEnd/>
          </a:ln>
          <a:effectLst/>
        </p:spPr>
        <p:txBody>
          <a:bodyPr lIns="90487" tIns="44450" rIns="90487" bIns="44450" anchor="t">
            <a:spAutoFit/>
          </a:bodyPr>
          <a:lstStyle/>
          <a:p>
            <a:pPr algn="ctr" defTabSz="914318" fontAlgn="auto">
              <a:spcBef>
                <a:spcPts val="0"/>
              </a:spcBef>
              <a:spcAft>
                <a:spcPts val="0"/>
              </a:spcAft>
              <a:defRPr/>
            </a:pPr>
            <a:r>
              <a:rPr lang="en-US" b="1">
                <a:solidFill>
                  <a:schemeClr val="bg2">
                    <a:lumMod val="25000"/>
                  </a:schemeClr>
                </a:solidFill>
                <a:latin typeface="Tw Cen MT"/>
                <a:cs typeface="+mn-cs"/>
              </a:rPr>
              <a:t>FY2023-24</a:t>
            </a:r>
          </a:p>
        </p:txBody>
      </p:sp>
      <p:sp>
        <p:nvSpPr>
          <p:cNvPr id="9" name="Rectangle 7"/>
          <p:cNvSpPr>
            <a:spLocks noChangeArrowheads="1"/>
          </p:cNvSpPr>
          <p:nvPr/>
        </p:nvSpPr>
        <p:spPr bwMode="auto">
          <a:xfrm>
            <a:off x="4398963" y="1293532"/>
            <a:ext cx="1749425" cy="366767"/>
          </a:xfrm>
          <a:prstGeom prst="rect">
            <a:avLst/>
          </a:prstGeom>
          <a:noFill/>
          <a:ln w="12700">
            <a:noFill/>
            <a:miter lim="800000"/>
            <a:headEnd/>
            <a:tailEnd/>
          </a:ln>
          <a:effectLst/>
        </p:spPr>
        <p:txBody>
          <a:bodyPr lIns="90487" tIns="44450" rIns="90487" bIns="44450" anchor="t">
            <a:spAutoFit/>
          </a:bodyPr>
          <a:lstStyle/>
          <a:p>
            <a:pPr algn="ctr" defTabSz="914318" fontAlgn="auto">
              <a:spcBef>
                <a:spcPts val="0"/>
              </a:spcBef>
              <a:spcAft>
                <a:spcPts val="0"/>
              </a:spcAft>
              <a:defRPr/>
            </a:pPr>
            <a:r>
              <a:rPr lang="en-US" b="1">
                <a:solidFill>
                  <a:schemeClr val="bg2">
                    <a:lumMod val="25000"/>
                  </a:schemeClr>
                </a:solidFill>
                <a:latin typeface="Tw Cen MT"/>
                <a:cs typeface="+mn-cs"/>
              </a:rPr>
              <a:t>FY2022-23</a:t>
            </a:r>
          </a:p>
        </p:txBody>
      </p:sp>
      <p:sp>
        <p:nvSpPr>
          <p:cNvPr id="10" name="Rectangle 6"/>
          <p:cNvSpPr>
            <a:spLocks noChangeArrowheads="1"/>
          </p:cNvSpPr>
          <p:nvPr/>
        </p:nvSpPr>
        <p:spPr bwMode="auto">
          <a:xfrm>
            <a:off x="4398963" y="1942331"/>
            <a:ext cx="1841500" cy="2705869"/>
          </a:xfrm>
          <a:prstGeom prst="rect">
            <a:avLst/>
          </a:prstGeom>
          <a:noFill/>
          <a:ln w="38100">
            <a:solidFill>
              <a:srgbClr val="080BF5"/>
            </a:solidFill>
            <a:miter lim="800000"/>
            <a:headEnd/>
            <a:tailEnd/>
          </a:ln>
          <a:effectLst>
            <a:outerShdw blurRad="50800" dist="38100" dir="2700000" algn="tl" rotWithShape="0">
              <a:prstClr val="black">
                <a:alpha val="40000"/>
              </a:prstClr>
            </a:outerShdw>
          </a:effectLst>
        </p:spPr>
        <p:txBody>
          <a:bodyPr lIns="90487" tIns="44450" rIns="90487" bIns="44450" anchor="t">
            <a:spAutoFit/>
          </a:bodyPr>
          <a:lstStyle/>
          <a:p>
            <a:pPr algn="ctr" defTabSz="914318" fontAlgn="auto">
              <a:spcBef>
                <a:spcPts val="0"/>
              </a:spcBef>
              <a:spcAft>
                <a:spcPts val="0"/>
              </a:spcAft>
              <a:defRPr/>
            </a:pPr>
            <a:r>
              <a:rPr lang="en-US" sz="2000" b="1">
                <a:solidFill>
                  <a:schemeClr val="bg2">
                    <a:lumMod val="25000"/>
                  </a:schemeClr>
                </a:solidFill>
                <a:latin typeface="Tw Cen MT"/>
                <a:cs typeface="+mn-cs"/>
              </a:rPr>
              <a:t>186.32</a:t>
            </a:r>
          </a:p>
          <a:p>
            <a:pPr algn="ctr" defTabSz="914318" fontAlgn="auto">
              <a:lnSpc>
                <a:spcPct val="150000"/>
              </a:lnSpc>
              <a:spcBef>
                <a:spcPts val="0"/>
              </a:spcBef>
              <a:spcAft>
                <a:spcPts val="0"/>
              </a:spcAft>
              <a:defRPr/>
            </a:pPr>
            <a:r>
              <a:rPr lang="en-US" sz="2000" b="1">
                <a:solidFill>
                  <a:schemeClr val="bg2">
                    <a:lumMod val="25000"/>
                  </a:schemeClr>
                </a:solidFill>
                <a:latin typeface="Tw Cen MT"/>
                <a:cs typeface="+mn-cs"/>
              </a:rPr>
              <a:t>X</a:t>
            </a:r>
          </a:p>
          <a:p>
            <a:pPr algn="ctr" defTabSz="914318" fontAlgn="auto">
              <a:lnSpc>
                <a:spcPct val="150000"/>
              </a:lnSpc>
              <a:spcBef>
                <a:spcPts val="0"/>
              </a:spcBef>
              <a:spcAft>
                <a:spcPts val="0"/>
              </a:spcAft>
              <a:defRPr/>
            </a:pPr>
            <a:r>
              <a:rPr lang="en-US" sz="2000" b="1">
                <a:solidFill>
                  <a:schemeClr val="bg2">
                    <a:lumMod val="25000"/>
                  </a:schemeClr>
                </a:solidFill>
                <a:latin typeface="Tw Cen MT"/>
                <a:cs typeface="+mn-cs"/>
              </a:rPr>
              <a:t>$ 4,161.92</a:t>
            </a:r>
          </a:p>
          <a:p>
            <a:pPr algn="ctr" defTabSz="914318" fontAlgn="auto">
              <a:lnSpc>
                <a:spcPct val="150000"/>
              </a:lnSpc>
              <a:spcBef>
                <a:spcPts val="0"/>
              </a:spcBef>
              <a:spcAft>
                <a:spcPts val="0"/>
              </a:spcAft>
              <a:defRPr/>
            </a:pPr>
            <a:r>
              <a:rPr lang="en-US" sz="2000" b="1">
                <a:solidFill>
                  <a:schemeClr val="bg2">
                    <a:lumMod val="25000"/>
                  </a:schemeClr>
                </a:solidFill>
                <a:latin typeface="Tw Cen MT"/>
                <a:cs typeface="+mn-cs"/>
              </a:rPr>
              <a:t>$ 775,449</a:t>
            </a:r>
          </a:p>
          <a:p>
            <a:pPr algn="ctr" defTabSz="914318" fontAlgn="auto">
              <a:spcBef>
                <a:spcPts val="0"/>
              </a:spcBef>
              <a:spcAft>
                <a:spcPts val="0"/>
              </a:spcAft>
              <a:defRPr/>
            </a:pPr>
            <a:endParaRPr lang="en-US" sz="2000" b="1">
              <a:solidFill>
                <a:schemeClr val="bg2">
                  <a:lumMod val="25000"/>
                </a:schemeClr>
              </a:solidFill>
              <a:latin typeface="Tw Cen MT"/>
              <a:cs typeface="+mn-cs"/>
            </a:endParaRPr>
          </a:p>
          <a:p>
            <a:pPr algn="ctr" defTabSz="914318" fontAlgn="auto">
              <a:spcBef>
                <a:spcPts val="0"/>
              </a:spcBef>
              <a:spcAft>
                <a:spcPts val="0"/>
              </a:spcAft>
              <a:defRPr/>
            </a:pPr>
            <a:r>
              <a:rPr lang="en-US" sz="2000" b="1">
                <a:solidFill>
                  <a:schemeClr val="bg2">
                    <a:lumMod val="25000"/>
                  </a:schemeClr>
                </a:solidFill>
                <a:latin typeface="Tw Cen MT"/>
                <a:cs typeface="+mn-cs"/>
              </a:rPr>
              <a:t>JULY</a:t>
            </a:r>
          </a:p>
          <a:p>
            <a:pPr algn="ctr" defTabSz="914318" fontAlgn="auto">
              <a:spcBef>
                <a:spcPts val="0"/>
              </a:spcBef>
              <a:spcAft>
                <a:spcPts val="0"/>
              </a:spcAft>
              <a:defRPr/>
            </a:pPr>
            <a:r>
              <a:rPr lang="en-US" sz="2000" b="1">
                <a:solidFill>
                  <a:schemeClr val="bg2">
                    <a:lumMod val="25000"/>
                  </a:schemeClr>
                </a:solidFill>
                <a:latin typeface="Tw Cen MT"/>
                <a:cs typeface="+mn-cs"/>
              </a:rPr>
              <a:t>FUNDING*</a:t>
            </a:r>
          </a:p>
        </p:txBody>
      </p:sp>
      <p:sp>
        <p:nvSpPr>
          <p:cNvPr id="11" name="Rectangle 12"/>
          <p:cNvSpPr>
            <a:spLocks noChangeArrowheads="1"/>
          </p:cNvSpPr>
          <p:nvPr/>
        </p:nvSpPr>
        <p:spPr bwMode="auto">
          <a:xfrm>
            <a:off x="6324600" y="1942331"/>
            <a:ext cx="1841500" cy="2705869"/>
          </a:xfrm>
          <a:prstGeom prst="rect">
            <a:avLst/>
          </a:prstGeom>
          <a:noFill/>
          <a:ln w="38100">
            <a:solidFill>
              <a:srgbClr val="C00000"/>
            </a:solidFill>
            <a:miter lim="800000"/>
            <a:headEnd/>
            <a:tailEnd/>
          </a:ln>
          <a:effectLst>
            <a:outerShdw blurRad="50800" dist="38100" dir="2700000" algn="tl" rotWithShape="0">
              <a:prstClr val="black">
                <a:alpha val="40000"/>
              </a:prstClr>
            </a:outerShdw>
          </a:effectLst>
        </p:spPr>
        <p:txBody>
          <a:bodyPr lIns="90487" tIns="44450" rIns="90487" bIns="44450" anchor="t">
            <a:spAutoFit/>
          </a:bodyPr>
          <a:lstStyle/>
          <a:p>
            <a:pPr algn="ctr" defTabSz="914318" fontAlgn="auto">
              <a:spcBef>
                <a:spcPts val="0"/>
              </a:spcBef>
              <a:spcAft>
                <a:spcPts val="0"/>
              </a:spcAft>
              <a:defRPr/>
            </a:pPr>
            <a:r>
              <a:rPr lang="en-US" sz="2000" b="1">
                <a:solidFill>
                  <a:schemeClr val="bg2">
                    <a:lumMod val="25000"/>
                  </a:schemeClr>
                </a:solidFill>
                <a:latin typeface="Tw Cen MT"/>
                <a:cs typeface="+mn-cs"/>
              </a:rPr>
              <a:t>205.90</a:t>
            </a:r>
          </a:p>
          <a:p>
            <a:pPr algn="ctr" defTabSz="914318" fontAlgn="auto">
              <a:lnSpc>
                <a:spcPct val="150000"/>
              </a:lnSpc>
              <a:spcBef>
                <a:spcPts val="0"/>
              </a:spcBef>
              <a:spcAft>
                <a:spcPts val="0"/>
              </a:spcAft>
              <a:defRPr/>
            </a:pPr>
            <a:r>
              <a:rPr lang="en-US" sz="2000" b="1">
                <a:solidFill>
                  <a:schemeClr val="bg2">
                    <a:lumMod val="25000"/>
                  </a:schemeClr>
                </a:solidFill>
                <a:latin typeface="Tw Cen MT"/>
                <a:cs typeface="+mn-cs"/>
              </a:rPr>
              <a:t>X</a:t>
            </a:r>
          </a:p>
          <a:p>
            <a:pPr algn="ctr" defTabSz="914318" fontAlgn="auto">
              <a:lnSpc>
                <a:spcPct val="150000"/>
              </a:lnSpc>
              <a:spcBef>
                <a:spcPts val="0"/>
              </a:spcBef>
              <a:spcAft>
                <a:spcPts val="0"/>
              </a:spcAft>
              <a:defRPr/>
            </a:pPr>
            <a:r>
              <a:rPr lang="en-US" sz="2000" b="1">
                <a:solidFill>
                  <a:schemeClr val="bg2">
                    <a:lumMod val="25000"/>
                  </a:schemeClr>
                </a:solidFill>
                <a:latin typeface="Tw Cen MT"/>
                <a:cs typeface="+mn-cs"/>
              </a:rPr>
              <a:t>$ 4,161.92</a:t>
            </a:r>
          </a:p>
          <a:p>
            <a:pPr algn="ctr" defTabSz="914318" fontAlgn="auto">
              <a:lnSpc>
                <a:spcPct val="150000"/>
              </a:lnSpc>
              <a:spcBef>
                <a:spcPts val="0"/>
              </a:spcBef>
              <a:spcAft>
                <a:spcPts val="0"/>
              </a:spcAft>
              <a:defRPr/>
            </a:pPr>
            <a:r>
              <a:rPr lang="en-US" sz="2000" b="1">
                <a:solidFill>
                  <a:schemeClr val="bg2">
                    <a:lumMod val="25000"/>
                  </a:schemeClr>
                </a:solidFill>
                <a:latin typeface="Tw Cen MT"/>
                <a:cs typeface="+mn-cs"/>
              </a:rPr>
              <a:t>$ 856,939</a:t>
            </a:r>
          </a:p>
          <a:p>
            <a:pPr algn="ctr" defTabSz="914318" fontAlgn="auto">
              <a:spcBef>
                <a:spcPts val="0"/>
              </a:spcBef>
              <a:spcAft>
                <a:spcPts val="0"/>
              </a:spcAft>
              <a:defRPr/>
            </a:pPr>
            <a:endParaRPr lang="en-US" sz="2000" b="1">
              <a:solidFill>
                <a:schemeClr val="bg2">
                  <a:lumMod val="25000"/>
                </a:schemeClr>
              </a:solidFill>
              <a:latin typeface="Tw Cen MT"/>
              <a:cs typeface="+mn-cs"/>
            </a:endParaRPr>
          </a:p>
          <a:p>
            <a:pPr algn="ctr" defTabSz="914318" fontAlgn="auto">
              <a:spcBef>
                <a:spcPts val="0"/>
              </a:spcBef>
              <a:spcAft>
                <a:spcPts val="0"/>
              </a:spcAft>
              <a:defRPr/>
            </a:pPr>
            <a:r>
              <a:rPr lang="en-US" sz="2000" b="1">
                <a:solidFill>
                  <a:schemeClr val="bg2">
                    <a:lumMod val="25000"/>
                  </a:schemeClr>
                </a:solidFill>
                <a:latin typeface="Tw Cen MT"/>
                <a:cs typeface="+mn-cs"/>
              </a:rPr>
              <a:t>JANUARY</a:t>
            </a:r>
          </a:p>
          <a:p>
            <a:pPr algn="ctr" defTabSz="914318" fontAlgn="auto">
              <a:spcBef>
                <a:spcPts val="0"/>
              </a:spcBef>
              <a:spcAft>
                <a:spcPts val="0"/>
              </a:spcAft>
              <a:defRPr/>
            </a:pPr>
            <a:r>
              <a:rPr lang="en-US" sz="2000" b="1">
                <a:solidFill>
                  <a:schemeClr val="bg2">
                    <a:lumMod val="25000"/>
                  </a:schemeClr>
                </a:solidFill>
                <a:latin typeface="Tw Cen MT"/>
                <a:cs typeface="+mn-cs"/>
              </a:rPr>
              <a:t>FUNDING*</a:t>
            </a:r>
          </a:p>
        </p:txBody>
      </p:sp>
      <p:sp>
        <p:nvSpPr>
          <p:cNvPr id="12" name="Rectangle 11"/>
          <p:cNvSpPr>
            <a:spLocks noChangeArrowheads="1"/>
          </p:cNvSpPr>
          <p:nvPr/>
        </p:nvSpPr>
        <p:spPr bwMode="auto">
          <a:xfrm>
            <a:off x="273465" y="5380831"/>
            <a:ext cx="4570412" cy="668338"/>
          </a:xfrm>
          <a:prstGeom prst="rect">
            <a:avLst/>
          </a:prstGeom>
          <a:noFill/>
          <a:ln w="12700">
            <a:noFill/>
            <a:miter lim="800000"/>
            <a:headEnd/>
            <a:tailEnd/>
          </a:ln>
          <a:effectLst/>
        </p:spPr>
        <p:txBody>
          <a:bodyPr lIns="90487" tIns="44450" rIns="90487" bIns="44450">
            <a:spAutoFit/>
          </a:bodyPr>
          <a:lstStyle/>
          <a:p>
            <a:pPr defTabSz="914318" fontAlgn="auto">
              <a:spcBef>
                <a:spcPts val="0"/>
              </a:spcBef>
              <a:spcAft>
                <a:spcPts val="0"/>
              </a:spcAft>
              <a:defRPr/>
            </a:pPr>
            <a:r>
              <a:rPr lang="en-US" b="1">
                <a:solidFill>
                  <a:schemeClr val="bg2">
                    <a:lumMod val="25000"/>
                  </a:schemeClr>
                </a:solidFill>
                <a:latin typeface="Tw Cen MT"/>
                <a:cs typeface="+mn-cs"/>
              </a:rPr>
              <a:t>*</a:t>
            </a:r>
            <a:r>
              <a:rPr lang="en-US" sz="2000" b="1" i="1">
                <a:solidFill>
                  <a:schemeClr val="bg2">
                    <a:lumMod val="25000"/>
                  </a:schemeClr>
                </a:solidFill>
                <a:latin typeface="Tw Cen MT"/>
                <a:cs typeface="+mn-cs"/>
              </a:rPr>
              <a:t>Chargeables </a:t>
            </a:r>
            <a:r>
              <a:rPr lang="en-US" b="1" i="1">
                <a:solidFill>
                  <a:schemeClr val="bg2">
                    <a:lumMod val="25000"/>
                  </a:schemeClr>
                </a:solidFill>
                <a:latin typeface="Tw Cen MT"/>
                <a:cs typeface="+mn-cs"/>
              </a:rPr>
              <a:t> Not  Considered</a:t>
            </a:r>
          </a:p>
          <a:p>
            <a:pPr defTabSz="914318" fontAlgn="auto">
              <a:spcBef>
                <a:spcPts val="0"/>
              </a:spcBef>
              <a:spcAft>
                <a:spcPts val="0"/>
              </a:spcAft>
              <a:defRPr/>
            </a:pPr>
            <a:r>
              <a:rPr lang="en-US" b="1" i="1">
                <a:solidFill>
                  <a:schemeClr val="bg2">
                    <a:lumMod val="25000"/>
                  </a:schemeClr>
                </a:solidFill>
                <a:latin typeface="Tw Cen MT"/>
                <a:cs typeface="+mn-cs"/>
              </a:rPr>
              <a:t>**Assuming  no  midyear  factor  change</a:t>
            </a:r>
          </a:p>
        </p:txBody>
      </p:sp>
      <p:sp>
        <p:nvSpPr>
          <p:cNvPr id="13" name="Text Box 16"/>
          <p:cNvSpPr txBox="1">
            <a:spLocks noChangeArrowheads="1"/>
          </p:cNvSpPr>
          <p:nvPr/>
        </p:nvSpPr>
        <p:spPr bwMode="auto">
          <a:xfrm>
            <a:off x="7732713" y="2574480"/>
            <a:ext cx="4222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accent2"/>
              </a:buClr>
              <a:buSzPct val="80000"/>
              <a:buFont typeface="Wingdings" pitchFamily="2" charset="2"/>
              <a:buChar char="l"/>
              <a:defRPr kumimoji="1" sz="3200" b="1">
                <a:solidFill>
                  <a:schemeClr val="tx1"/>
                </a:solidFill>
                <a:latin typeface="Arial" charset="0"/>
              </a:defRPr>
            </a:lvl1pPr>
            <a:lvl2pPr marL="742950" indent="-285750">
              <a:spcBef>
                <a:spcPct val="20000"/>
              </a:spcBef>
              <a:buChar char="–"/>
              <a:defRPr kumimoji="1" sz="2800" b="1">
                <a:solidFill>
                  <a:schemeClr val="tx1"/>
                </a:solidFill>
                <a:latin typeface="Arial" charset="0"/>
              </a:defRPr>
            </a:lvl2pPr>
            <a:lvl3pPr marL="1143000" indent="-228600">
              <a:spcBef>
                <a:spcPct val="20000"/>
              </a:spcBef>
              <a:buClr>
                <a:schemeClr val="accent2"/>
              </a:buClr>
              <a:buChar char="•"/>
              <a:defRPr kumimoji="1" sz="2400" b="1">
                <a:solidFill>
                  <a:schemeClr val="tx1"/>
                </a:solidFill>
                <a:latin typeface="Arial" charset="0"/>
              </a:defRPr>
            </a:lvl3pPr>
            <a:lvl4pPr marL="1600200" indent="-228600">
              <a:spcBef>
                <a:spcPct val="20000"/>
              </a:spcBef>
              <a:buChar char="–"/>
              <a:defRPr kumimoji="1" sz="2000" b="1">
                <a:solidFill>
                  <a:schemeClr val="tx1"/>
                </a:solidFill>
                <a:latin typeface="Arial" charset="0"/>
              </a:defRPr>
            </a:lvl4pPr>
            <a:lvl5pPr marL="2057400" indent="-228600">
              <a:spcBef>
                <a:spcPct val="20000"/>
              </a:spcBef>
              <a:buClr>
                <a:schemeClr val="accent2"/>
              </a:buClr>
              <a:buChar char="•"/>
              <a:defRPr kumimoji="1" sz="2000" b="1">
                <a:solidFill>
                  <a:schemeClr val="tx1"/>
                </a:solidFill>
                <a:latin typeface="Arial" charset="0"/>
              </a:defRPr>
            </a:lvl5pPr>
            <a:lvl6pPr marL="2514600" indent="-228600" eaLnBrk="0" fontAlgn="base" hangingPunct="0">
              <a:spcBef>
                <a:spcPct val="20000"/>
              </a:spcBef>
              <a:spcAft>
                <a:spcPct val="0"/>
              </a:spcAft>
              <a:buClr>
                <a:schemeClr val="accent2"/>
              </a:buClr>
              <a:buChar char="•"/>
              <a:defRPr kumimoji="1" sz="2000" b="1">
                <a:solidFill>
                  <a:schemeClr val="tx1"/>
                </a:solidFill>
                <a:latin typeface="Arial" charset="0"/>
              </a:defRPr>
            </a:lvl6pPr>
            <a:lvl7pPr marL="2971800" indent="-228600" eaLnBrk="0" fontAlgn="base" hangingPunct="0">
              <a:spcBef>
                <a:spcPct val="20000"/>
              </a:spcBef>
              <a:spcAft>
                <a:spcPct val="0"/>
              </a:spcAft>
              <a:buClr>
                <a:schemeClr val="accent2"/>
              </a:buClr>
              <a:buChar char="•"/>
              <a:defRPr kumimoji="1" sz="2000" b="1">
                <a:solidFill>
                  <a:schemeClr val="tx1"/>
                </a:solidFill>
                <a:latin typeface="Arial" charset="0"/>
              </a:defRPr>
            </a:lvl7pPr>
            <a:lvl8pPr marL="3429000" indent="-228600" eaLnBrk="0" fontAlgn="base" hangingPunct="0">
              <a:spcBef>
                <a:spcPct val="20000"/>
              </a:spcBef>
              <a:spcAft>
                <a:spcPct val="0"/>
              </a:spcAft>
              <a:buClr>
                <a:schemeClr val="accent2"/>
              </a:buClr>
              <a:buChar char="•"/>
              <a:defRPr kumimoji="1" sz="2000" b="1">
                <a:solidFill>
                  <a:schemeClr val="tx1"/>
                </a:solidFill>
                <a:latin typeface="Arial" charset="0"/>
              </a:defRPr>
            </a:lvl8pPr>
            <a:lvl9pPr marL="3886200" indent="-228600" eaLnBrk="0" fontAlgn="base" hangingPunct="0">
              <a:spcBef>
                <a:spcPct val="20000"/>
              </a:spcBef>
              <a:spcAft>
                <a:spcPct val="0"/>
              </a:spcAft>
              <a:buClr>
                <a:schemeClr val="accent2"/>
              </a:buClr>
              <a:buChar char="•"/>
              <a:defRPr kumimoji="1" sz="2000" b="1">
                <a:solidFill>
                  <a:schemeClr val="tx1"/>
                </a:solidFill>
                <a:latin typeface="Arial" charset="0"/>
              </a:defRPr>
            </a:lvl9pPr>
          </a:lstStyle>
          <a:p>
            <a:pPr algn="ctr" defTabSz="914318" fontAlgn="auto">
              <a:spcBef>
                <a:spcPct val="0"/>
              </a:spcBef>
              <a:spcAft>
                <a:spcPts val="0"/>
              </a:spcAft>
              <a:buClr>
                <a:srgbClr val="C0504D"/>
              </a:buClr>
              <a:buFontTx/>
              <a:buNone/>
            </a:pPr>
            <a:r>
              <a:rPr lang="en-US" altLang="en-US" sz="2000">
                <a:solidFill>
                  <a:schemeClr val="bg2">
                    <a:lumMod val="25000"/>
                  </a:schemeClr>
                </a:solidFill>
                <a:cs typeface="+mn-cs"/>
              </a:rPr>
              <a:t>**</a:t>
            </a:r>
          </a:p>
        </p:txBody>
      </p:sp>
      <p:cxnSp>
        <p:nvCxnSpPr>
          <p:cNvPr id="15" name="Straight Connector 14"/>
          <p:cNvCxnSpPr>
            <a:stCxn id="10" idx="1"/>
            <a:endCxn id="10" idx="3"/>
          </p:cNvCxnSpPr>
          <p:nvPr/>
        </p:nvCxnSpPr>
        <p:spPr>
          <a:xfrm>
            <a:off x="4398963" y="3295266"/>
            <a:ext cx="1841500" cy="0"/>
          </a:xfrm>
          <a:prstGeom prst="line">
            <a:avLst/>
          </a:prstGeom>
          <a:ln>
            <a:solidFill>
              <a:srgbClr val="080BF5"/>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11" idx="1"/>
            <a:endCxn id="11" idx="3"/>
          </p:cNvCxnSpPr>
          <p:nvPr/>
        </p:nvCxnSpPr>
        <p:spPr>
          <a:xfrm>
            <a:off x="6324600" y="3295266"/>
            <a:ext cx="1841500"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09275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ChangeArrowheads="1"/>
          </p:cNvSpPr>
          <p:nvPr/>
        </p:nvSpPr>
        <p:spPr bwMode="auto">
          <a:xfrm>
            <a:off x="685800" y="1304932"/>
            <a:ext cx="7845425" cy="3967753"/>
          </a:xfrm>
          <a:prstGeom prst="rect">
            <a:avLst/>
          </a:prstGeom>
          <a:noFill/>
          <a:ln w="12700">
            <a:noFill/>
            <a:miter lim="800000"/>
            <a:headEnd/>
            <a:tailEnd/>
          </a:ln>
          <a:effectLst/>
        </p:spPr>
        <p:txBody>
          <a:bodyPr lIns="90487" tIns="44450" rIns="90487" bIns="44450">
            <a:spAutoFit/>
          </a:bodyPr>
          <a:lstStyle/>
          <a:p>
            <a:pPr marL="401638" indent="-401638" defTabSz="914400" eaLnBrk="0" hangingPunct="0">
              <a:spcBef>
                <a:spcPct val="150000"/>
              </a:spcBef>
              <a:buClr>
                <a:srgbClr val="AD1F1F"/>
              </a:buClr>
              <a:buSzPct val="120000"/>
              <a:buFont typeface="Wingdings" pitchFamily="2" charset="2"/>
              <a:buChar char="»"/>
              <a:defRPr/>
            </a:pPr>
            <a:r>
              <a:rPr lang="en-US" sz="2400">
                <a:solidFill>
                  <a:schemeClr val="bg2">
                    <a:lumMod val="25000"/>
                  </a:schemeClr>
                </a:solidFill>
                <a:effectLst>
                  <a:outerShdw blurRad="38100" dist="38100" dir="2700000" algn="tl">
                    <a:srgbClr val="000000"/>
                  </a:outerShdw>
                </a:effectLst>
                <a:latin typeface="+mn-lt"/>
                <a:cs typeface="+mn-cs"/>
              </a:rPr>
              <a:t>By August  31:   Notify new schools  of  their  “Initial” Tentative  Allocation </a:t>
            </a:r>
            <a:r>
              <a:rPr lang="en-US" sz="2400">
                <a:solidFill>
                  <a:srgbClr val="C00000"/>
                </a:solidFill>
                <a:effectLst>
                  <a:outerShdw blurRad="38100" dist="38100" dir="2700000" algn="tl">
                    <a:srgbClr val="000000">
                      <a:alpha val="43137"/>
                    </a:srgbClr>
                  </a:outerShdw>
                </a:effectLst>
                <a:latin typeface="+mn-lt"/>
                <a:cs typeface="+mn-cs"/>
              </a:rPr>
              <a:t>(Based on Aug. 1 Enrollment)</a:t>
            </a:r>
            <a:r>
              <a:rPr lang="en-US" sz="2400">
                <a:solidFill>
                  <a:schemeClr val="bg2">
                    <a:lumMod val="25000"/>
                  </a:schemeClr>
                </a:solidFill>
                <a:effectLst>
                  <a:outerShdw blurRad="38100" dist="38100" dir="2700000" algn="tl">
                    <a:srgbClr val="000000"/>
                  </a:outerShdw>
                </a:effectLst>
                <a:latin typeface="+mn-lt"/>
                <a:cs typeface="+mn-cs"/>
              </a:rPr>
              <a:t>. </a:t>
            </a:r>
          </a:p>
          <a:p>
            <a:pPr marL="401638" indent="-401638" defTabSz="914400" eaLnBrk="0" hangingPunct="0">
              <a:spcBef>
                <a:spcPct val="150000"/>
              </a:spcBef>
              <a:buClr>
                <a:srgbClr val="AD1F1F"/>
              </a:buClr>
              <a:buSzPct val="120000"/>
              <a:buFont typeface="Wingdings" pitchFamily="2" charset="2"/>
              <a:buChar char="»"/>
              <a:defRPr/>
            </a:pPr>
            <a:endParaRPr lang="en-US" sz="500">
              <a:solidFill>
                <a:schemeClr val="bg2">
                  <a:lumMod val="25000"/>
                </a:schemeClr>
              </a:solidFill>
              <a:effectLst>
                <a:outerShdw blurRad="38100" dist="38100" dir="2700000" algn="tl">
                  <a:srgbClr val="000000"/>
                </a:outerShdw>
              </a:effectLst>
              <a:latin typeface="+mn-lt"/>
              <a:cs typeface="+mn-cs"/>
            </a:endParaRPr>
          </a:p>
          <a:p>
            <a:pPr marL="401638" indent="-401638" defTabSz="914400" eaLnBrk="0" hangingPunct="0">
              <a:spcBef>
                <a:spcPts val="0"/>
              </a:spcBef>
              <a:buClr>
                <a:srgbClr val="AD1F1F"/>
              </a:buClr>
              <a:buSzPct val="120000"/>
              <a:buFont typeface="Wingdings" pitchFamily="2" charset="2"/>
              <a:buChar char="»"/>
              <a:defRPr/>
            </a:pPr>
            <a:r>
              <a:rPr lang="en-US" sz="2400">
                <a:solidFill>
                  <a:schemeClr val="bg2">
                    <a:lumMod val="25000"/>
                  </a:schemeClr>
                </a:solidFill>
                <a:effectLst>
                  <a:outerShdw blurRad="38100" dist="38100" dir="2700000" algn="tl">
                    <a:srgbClr val="000000"/>
                  </a:outerShdw>
                </a:effectLst>
                <a:latin typeface="+mn-lt"/>
                <a:cs typeface="+mn-cs"/>
              </a:rPr>
              <a:t>By August  31:   New schools will receive first payment on “Initial” Tentative  Allocation </a:t>
            </a:r>
            <a:r>
              <a:rPr lang="en-US" sz="2400">
                <a:solidFill>
                  <a:srgbClr val="C00000"/>
                </a:solidFill>
                <a:effectLst>
                  <a:outerShdw blurRad="38100" dist="38100" dir="2700000" algn="tl">
                    <a:srgbClr val="000000">
                      <a:alpha val="43137"/>
                    </a:srgbClr>
                  </a:outerShdw>
                </a:effectLst>
                <a:latin typeface="+mn-lt"/>
                <a:cs typeface="+mn-cs"/>
              </a:rPr>
              <a:t>(Based on Aug. 1 Enrollment)</a:t>
            </a:r>
            <a:r>
              <a:rPr lang="en-US" sz="2400">
                <a:solidFill>
                  <a:schemeClr val="bg2">
                    <a:lumMod val="25000"/>
                  </a:schemeClr>
                </a:solidFill>
                <a:effectLst>
                  <a:outerShdw blurRad="38100" dist="38100" dir="2700000" algn="tl">
                    <a:srgbClr val="000000"/>
                  </a:outerShdw>
                </a:effectLst>
                <a:latin typeface="+mn-lt"/>
                <a:cs typeface="+mn-cs"/>
              </a:rPr>
              <a:t>.</a:t>
            </a:r>
          </a:p>
          <a:p>
            <a:pPr marL="401638" indent="-401638" defTabSz="914400" eaLnBrk="0" hangingPunct="0">
              <a:spcBef>
                <a:spcPts val="0"/>
              </a:spcBef>
              <a:buClr>
                <a:srgbClr val="AD1F1F"/>
              </a:buClr>
              <a:buSzPct val="120000"/>
              <a:buFont typeface="Wingdings" pitchFamily="2" charset="2"/>
              <a:buChar char="»"/>
              <a:defRPr/>
            </a:pPr>
            <a:endParaRPr lang="en-US" sz="800" b="1">
              <a:solidFill>
                <a:prstClr val="black"/>
              </a:solidFill>
              <a:effectLst>
                <a:outerShdw blurRad="38100" dist="38100" dir="2700000" algn="tl">
                  <a:srgbClr val="000000"/>
                </a:outerShdw>
              </a:effectLst>
              <a:cs typeface="+mn-cs"/>
            </a:endParaRPr>
          </a:p>
          <a:p>
            <a:pPr marL="365760" indent="-401638" defTabSz="914400" eaLnBrk="0" hangingPunct="0">
              <a:spcBef>
                <a:spcPts val="0"/>
              </a:spcBef>
              <a:buClr>
                <a:srgbClr val="AD1F1F"/>
              </a:buClr>
              <a:buSzPct val="120000"/>
              <a:buFont typeface="Wingdings" pitchFamily="2" charset="2"/>
              <a:buChar char="»"/>
              <a:defRPr/>
            </a:pPr>
            <a:r>
              <a:rPr lang="en-US" sz="2400">
                <a:solidFill>
                  <a:schemeClr val="bg2">
                    <a:lumMod val="25000"/>
                  </a:schemeClr>
                </a:solidFill>
                <a:effectLst>
                  <a:outerShdw blurRad="38100" dist="38100" dir="2700000" algn="tl">
                    <a:srgbClr val="000000"/>
                  </a:outerShdw>
                </a:effectLst>
                <a:latin typeface="+mn-lt"/>
                <a:cs typeface="+mn-cs"/>
              </a:rPr>
              <a:t>By January  15:   Notify schools  of  their  new  “Final”  Tentative  Allocation</a:t>
            </a:r>
            <a:r>
              <a:rPr lang="en-US" sz="2400">
                <a:solidFill>
                  <a:prstClr val="black"/>
                </a:solidFill>
                <a:effectLst>
                  <a:outerShdw blurRad="38100" dist="38100" dir="2700000" algn="tl">
                    <a:srgbClr val="000000"/>
                  </a:outerShdw>
                </a:effectLst>
                <a:latin typeface="+mn-lt"/>
                <a:cs typeface="+mn-cs"/>
              </a:rPr>
              <a:t> </a:t>
            </a:r>
            <a:r>
              <a:rPr lang="en-US" sz="2400">
                <a:solidFill>
                  <a:srgbClr val="C00000"/>
                </a:solidFill>
                <a:effectLst>
                  <a:outerShdw blurRad="38100" dist="38100" dir="2700000" algn="tl">
                    <a:srgbClr val="000000">
                      <a:alpha val="43137"/>
                    </a:srgbClr>
                  </a:outerShdw>
                </a:effectLst>
                <a:latin typeface="+mn-lt"/>
                <a:cs typeface="+mn-cs"/>
              </a:rPr>
              <a:t>(Based on First Nine Weeks Weighted ADM)</a:t>
            </a:r>
            <a:r>
              <a:rPr lang="en-US" sz="2400">
                <a:solidFill>
                  <a:schemeClr val="bg2">
                    <a:lumMod val="25000"/>
                  </a:schemeClr>
                </a:solidFill>
                <a:effectLst>
                  <a:outerShdw blurRad="38100" dist="38100" dir="2700000" algn="tl">
                    <a:srgbClr val="000000"/>
                  </a:outerShdw>
                </a:effectLst>
                <a:latin typeface="+mn-lt"/>
                <a:cs typeface="+mn-cs"/>
              </a:rPr>
              <a:t>.</a:t>
            </a:r>
          </a:p>
          <a:p>
            <a:pPr marL="365760" indent="-401638" defTabSz="914400" eaLnBrk="0" hangingPunct="0">
              <a:spcBef>
                <a:spcPts val="0"/>
              </a:spcBef>
              <a:buClr>
                <a:srgbClr val="AD1F1F"/>
              </a:buClr>
              <a:buSzPct val="120000"/>
              <a:buFont typeface="Wingdings" pitchFamily="2" charset="2"/>
              <a:buChar char="»"/>
              <a:defRPr/>
            </a:pPr>
            <a:endParaRPr lang="en-US" sz="800" b="1">
              <a:solidFill>
                <a:prstClr val="black"/>
              </a:solidFill>
              <a:effectLst>
                <a:outerShdw blurRad="38100" dist="38100" dir="2700000" algn="tl">
                  <a:srgbClr val="000000"/>
                </a:outerShdw>
              </a:effectLst>
              <a:cs typeface="+mn-cs"/>
            </a:endParaRPr>
          </a:p>
          <a:p>
            <a:pPr marL="401638" indent="-401638" defTabSz="914400" eaLnBrk="0" hangingPunct="0">
              <a:spcBef>
                <a:spcPts val="0"/>
              </a:spcBef>
              <a:buClr>
                <a:srgbClr val="AD1F1F"/>
              </a:buClr>
              <a:buSzPct val="120000"/>
              <a:buFont typeface="Wingdings" pitchFamily="2" charset="2"/>
              <a:buChar char="¼"/>
              <a:defRPr/>
            </a:pPr>
            <a:r>
              <a:rPr lang="en-US" sz="2400">
                <a:solidFill>
                  <a:schemeClr val="bg2">
                    <a:lumMod val="25000"/>
                  </a:schemeClr>
                </a:solidFill>
                <a:effectLst>
                  <a:outerShdw blurRad="38100" dist="38100" dir="2700000" algn="tl">
                    <a:srgbClr val="000000"/>
                  </a:outerShdw>
                </a:effectLst>
                <a:latin typeface="+mn-lt"/>
                <a:cs typeface="+mn-cs"/>
              </a:rPr>
              <a:t>Adjust. from penalties or data corrections might  still  change  this  “Final”  Allocation.</a:t>
            </a:r>
          </a:p>
        </p:txBody>
      </p:sp>
      <p:sp>
        <p:nvSpPr>
          <p:cNvPr id="39941" name="Rectangle 5"/>
          <p:cNvSpPr>
            <a:spLocks noGrp="1" noChangeArrowheads="1"/>
          </p:cNvSpPr>
          <p:nvPr>
            <p:ph type="title"/>
          </p:nvPr>
        </p:nvSpPr>
        <p:spPr>
          <a:xfrm>
            <a:off x="685800" y="148856"/>
            <a:ext cx="8001000" cy="1146544"/>
          </a:xfrm>
        </p:spPr>
        <p:txBody>
          <a:bodyPr lIns="90487" tIns="44450" rIns="90487" bIns="44450">
            <a:normAutofit/>
          </a:bodyPr>
          <a:lstStyle/>
          <a:p>
            <a:pPr algn="ctr">
              <a:defRPr/>
            </a:pPr>
            <a:r>
              <a:rPr lang="en-US" altLang="en-US" sz="4000">
                <a:latin typeface="+mj-lt"/>
              </a:rPr>
              <a:t>2023-24  FORMULA  TIMELINES</a:t>
            </a:r>
          </a:p>
        </p:txBody>
      </p:sp>
      <p:sp>
        <p:nvSpPr>
          <p:cNvPr id="3072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chemeClr val="accent2"/>
              </a:buClr>
              <a:buSzPct val="80000"/>
              <a:buChar char="l"/>
              <a:defRPr kumimoji="1" sz="3200" b="1">
                <a:solidFill>
                  <a:schemeClr val="tx1"/>
                </a:solidFill>
                <a:latin typeface="Arial" charset="0"/>
              </a:defRPr>
            </a:lvl1pPr>
            <a:lvl2pPr marL="742950" indent="-285750">
              <a:buChar char="–"/>
              <a:defRPr kumimoji="1" sz="2800" b="1">
                <a:solidFill>
                  <a:schemeClr val="tx1"/>
                </a:solidFill>
                <a:latin typeface="Arial" charset="0"/>
              </a:defRPr>
            </a:lvl2pPr>
            <a:lvl3pPr marL="1143000" indent="-228600">
              <a:buClr>
                <a:schemeClr val="accent2"/>
              </a:buClr>
              <a:buChar char="•"/>
              <a:defRPr kumimoji="1" sz="2400" b="1">
                <a:solidFill>
                  <a:schemeClr val="tx1"/>
                </a:solidFill>
                <a:latin typeface="Arial" charset="0"/>
              </a:defRPr>
            </a:lvl3pPr>
            <a:lvl4pPr marL="1600200" indent="-228600">
              <a:buChar char="–"/>
              <a:defRPr kumimoji="1" sz="2000" b="1">
                <a:solidFill>
                  <a:schemeClr val="tx1"/>
                </a:solidFill>
                <a:latin typeface="Arial" charset="0"/>
              </a:defRPr>
            </a:lvl4pPr>
            <a:lvl5pPr marL="2057400" indent="-228600">
              <a:buClr>
                <a:schemeClr val="accent2"/>
              </a:buClr>
              <a:buChar char="•"/>
              <a:defRPr kumimoji="1" sz="2000" b="1">
                <a:solidFill>
                  <a:schemeClr val="tx1"/>
                </a:solidFill>
                <a:latin typeface="Arial" charset="0"/>
              </a:defRPr>
            </a:lvl5pPr>
            <a:lvl6pPr marL="2514600" indent="-228600" eaLnBrk="0" fontAlgn="base" hangingPunct="0">
              <a:spcBef>
                <a:spcPct val="20000"/>
              </a:spcBef>
              <a:spcAft>
                <a:spcPct val="0"/>
              </a:spcAft>
              <a:buClr>
                <a:schemeClr val="accent2"/>
              </a:buClr>
              <a:buChar char="•"/>
              <a:defRPr kumimoji="1" sz="2000" b="1">
                <a:solidFill>
                  <a:schemeClr val="tx1"/>
                </a:solidFill>
                <a:latin typeface="Arial" charset="0"/>
              </a:defRPr>
            </a:lvl6pPr>
            <a:lvl7pPr marL="2971800" indent="-228600" eaLnBrk="0" fontAlgn="base" hangingPunct="0">
              <a:spcBef>
                <a:spcPct val="20000"/>
              </a:spcBef>
              <a:spcAft>
                <a:spcPct val="0"/>
              </a:spcAft>
              <a:buClr>
                <a:schemeClr val="accent2"/>
              </a:buClr>
              <a:buChar char="•"/>
              <a:defRPr kumimoji="1" sz="2000" b="1">
                <a:solidFill>
                  <a:schemeClr val="tx1"/>
                </a:solidFill>
                <a:latin typeface="Arial" charset="0"/>
              </a:defRPr>
            </a:lvl7pPr>
            <a:lvl8pPr marL="3429000" indent="-228600" eaLnBrk="0" fontAlgn="base" hangingPunct="0">
              <a:spcBef>
                <a:spcPct val="20000"/>
              </a:spcBef>
              <a:spcAft>
                <a:spcPct val="0"/>
              </a:spcAft>
              <a:buClr>
                <a:schemeClr val="accent2"/>
              </a:buClr>
              <a:buChar char="•"/>
              <a:defRPr kumimoji="1" sz="2000" b="1">
                <a:solidFill>
                  <a:schemeClr val="tx1"/>
                </a:solidFill>
                <a:latin typeface="Arial" charset="0"/>
              </a:defRPr>
            </a:lvl8pPr>
            <a:lvl9pPr marL="3886200" indent="-228600" eaLnBrk="0" fontAlgn="base" hangingPunct="0">
              <a:spcBef>
                <a:spcPct val="20000"/>
              </a:spcBef>
              <a:spcAft>
                <a:spcPct val="0"/>
              </a:spcAft>
              <a:buClr>
                <a:schemeClr val="accent2"/>
              </a:buClr>
              <a:buChar char="•"/>
              <a:defRPr kumimoji="1" sz="2000" b="1">
                <a:solidFill>
                  <a:schemeClr val="tx1"/>
                </a:solidFill>
                <a:latin typeface="Arial" charset="0"/>
              </a:defRPr>
            </a:lvl9pPr>
          </a:lstStyle>
          <a:p>
            <a:pPr>
              <a:buClrTx/>
              <a:buSzTx/>
              <a:buFontTx/>
              <a:buNone/>
            </a:pPr>
            <a:fld id="{E0E9C42F-127A-4A8C-BAA3-4B888651FF04}" type="slidenum">
              <a:rPr kumimoji="0" lang="en-US" altLang="en-US" sz="900" b="0" smtClean="0">
                <a:solidFill>
                  <a:prstClr val="black"/>
                </a:solidFill>
              </a:rPr>
              <a:pPr>
                <a:buClrTx/>
                <a:buSzTx/>
                <a:buFontTx/>
                <a:buNone/>
              </a:pPr>
              <a:t>26</a:t>
            </a:fld>
            <a:endParaRPr kumimoji="0" lang="en-US" altLang="en-US" sz="900" b="0">
              <a:solidFill>
                <a:prstClr val="black"/>
              </a:solidFill>
            </a:endParaRPr>
          </a:p>
        </p:txBody>
      </p:sp>
    </p:spTree>
    <p:extLst>
      <p:ext uri="{BB962C8B-B14F-4D97-AF65-F5344CB8AC3E}">
        <p14:creationId xmlns:p14="http://schemas.microsoft.com/office/powerpoint/2010/main" val="69245349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9" name="Picture 10" descr="formula equity compari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597" y="17834"/>
            <a:ext cx="7708846" cy="5957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Slide Number Placeholder 11"/>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Clr>
                <a:schemeClr val="accent2"/>
              </a:buClr>
              <a:buSzPct val="80000"/>
              <a:buChar char="l"/>
              <a:defRPr kumimoji="1" sz="3200" b="1">
                <a:solidFill>
                  <a:schemeClr val="tx1"/>
                </a:solidFill>
                <a:latin typeface="Arial" charset="0"/>
              </a:defRPr>
            </a:lvl1pPr>
            <a:lvl2pPr marL="742950" indent="-285750">
              <a:buChar char="–"/>
              <a:defRPr kumimoji="1" sz="2800" b="1">
                <a:solidFill>
                  <a:schemeClr val="tx1"/>
                </a:solidFill>
                <a:latin typeface="Arial" charset="0"/>
              </a:defRPr>
            </a:lvl2pPr>
            <a:lvl3pPr marL="1143000" indent="-228600">
              <a:buClr>
                <a:schemeClr val="accent2"/>
              </a:buClr>
              <a:buChar char="•"/>
              <a:defRPr kumimoji="1" sz="2400" b="1">
                <a:solidFill>
                  <a:schemeClr val="tx1"/>
                </a:solidFill>
                <a:latin typeface="Arial" charset="0"/>
              </a:defRPr>
            </a:lvl3pPr>
            <a:lvl4pPr marL="1600200" indent="-228600">
              <a:buChar char="–"/>
              <a:defRPr kumimoji="1" sz="2000" b="1">
                <a:solidFill>
                  <a:schemeClr val="tx1"/>
                </a:solidFill>
                <a:latin typeface="Arial" charset="0"/>
              </a:defRPr>
            </a:lvl4pPr>
            <a:lvl5pPr marL="2057400" indent="-228600">
              <a:buClr>
                <a:schemeClr val="accent2"/>
              </a:buClr>
              <a:buChar char="•"/>
              <a:defRPr kumimoji="1" sz="2000" b="1">
                <a:solidFill>
                  <a:schemeClr val="tx1"/>
                </a:solidFill>
                <a:latin typeface="Arial" charset="0"/>
              </a:defRPr>
            </a:lvl5pPr>
            <a:lvl6pPr marL="2514600" indent="-228600" eaLnBrk="0" fontAlgn="base" hangingPunct="0">
              <a:spcBef>
                <a:spcPct val="20000"/>
              </a:spcBef>
              <a:spcAft>
                <a:spcPct val="0"/>
              </a:spcAft>
              <a:buClr>
                <a:schemeClr val="accent2"/>
              </a:buClr>
              <a:buChar char="•"/>
              <a:defRPr kumimoji="1" sz="2000" b="1">
                <a:solidFill>
                  <a:schemeClr val="tx1"/>
                </a:solidFill>
                <a:latin typeface="Arial" charset="0"/>
              </a:defRPr>
            </a:lvl6pPr>
            <a:lvl7pPr marL="2971800" indent="-228600" eaLnBrk="0" fontAlgn="base" hangingPunct="0">
              <a:spcBef>
                <a:spcPct val="20000"/>
              </a:spcBef>
              <a:spcAft>
                <a:spcPct val="0"/>
              </a:spcAft>
              <a:buClr>
                <a:schemeClr val="accent2"/>
              </a:buClr>
              <a:buChar char="•"/>
              <a:defRPr kumimoji="1" sz="2000" b="1">
                <a:solidFill>
                  <a:schemeClr val="tx1"/>
                </a:solidFill>
                <a:latin typeface="Arial" charset="0"/>
              </a:defRPr>
            </a:lvl7pPr>
            <a:lvl8pPr marL="3429000" indent="-228600" eaLnBrk="0" fontAlgn="base" hangingPunct="0">
              <a:spcBef>
                <a:spcPct val="20000"/>
              </a:spcBef>
              <a:spcAft>
                <a:spcPct val="0"/>
              </a:spcAft>
              <a:buClr>
                <a:schemeClr val="accent2"/>
              </a:buClr>
              <a:buChar char="•"/>
              <a:defRPr kumimoji="1" sz="2000" b="1">
                <a:solidFill>
                  <a:schemeClr val="tx1"/>
                </a:solidFill>
                <a:latin typeface="Arial" charset="0"/>
              </a:defRPr>
            </a:lvl8pPr>
            <a:lvl9pPr marL="3886200" indent="-228600" eaLnBrk="0" fontAlgn="base" hangingPunct="0">
              <a:spcBef>
                <a:spcPct val="20000"/>
              </a:spcBef>
              <a:spcAft>
                <a:spcPct val="0"/>
              </a:spcAft>
              <a:buClr>
                <a:schemeClr val="accent2"/>
              </a:buClr>
              <a:buChar char="•"/>
              <a:defRPr kumimoji="1" sz="2000" b="1">
                <a:solidFill>
                  <a:schemeClr val="tx1"/>
                </a:solidFill>
                <a:latin typeface="Arial" charset="0"/>
              </a:defRPr>
            </a:lvl9pPr>
          </a:lstStyle>
          <a:p>
            <a:pPr algn="r" eaLnBrk="1" hangingPunct="1">
              <a:spcBef>
                <a:spcPct val="0"/>
              </a:spcBef>
              <a:buClrTx/>
              <a:buSzTx/>
              <a:buFontTx/>
              <a:buNone/>
            </a:pPr>
            <a:endParaRPr kumimoji="0" lang="en-US" altLang="en-US" sz="1200" b="0">
              <a:solidFill>
                <a:srgbClr val="FF0000"/>
              </a:solidFill>
              <a:latin typeface="Rockwell" pitchFamily="18" charset="0"/>
            </a:endParaRPr>
          </a:p>
        </p:txBody>
      </p:sp>
      <p:sp>
        <p:nvSpPr>
          <p:cNvPr id="36871" name="Slide Number Placeholder 1"/>
          <p:cNvSpPr>
            <a:spLocks noGrp="1"/>
          </p:cNvSpPr>
          <p:nvPr>
            <p:ph type="sldNum" sz="quarter" idx="12"/>
          </p:nvPr>
        </p:nvSpPr>
        <p:spPr>
          <a:xfrm>
            <a:off x="6553200" y="61722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chemeClr val="accent2"/>
              </a:buClr>
              <a:buSzPct val="80000"/>
              <a:buChar char="l"/>
              <a:defRPr kumimoji="1" sz="3200" b="1">
                <a:solidFill>
                  <a:schemeClr val="tx1"/>
                </a:solidFill>
                <a:latin typeface="Arial" charset="0"/>
              </a:defRPr>
            </a:lvl1pPr>
            <a:lvl2pPr marL="742950" indent="-285750">
              <a:buChar char="–"/>
              <a:defRPr kumimoji="1" sz="2800" b="1">
                <a:solidFill>
                  <a:schemeClr val="tx1"/>
                </a:solidFill>
                <a:latin typeface="Arial" charset="0"/>
              </a:defRPr>
            </a:lvl2pPr>
            <a:lvl3pPr marL="1143000" indent="-228600">
              <a:buClr>
                <a:schemeClr val="accent2"/>
              </a:buClr>
              <a:buChar char="•"/>
              <a:defRPr kumimoji="1" sz="2400" b="1">
                <a:solidFill>
                  <a:schemeClr val="tx1"/>
                </a:solidFill>
                <a:latin typeface="Arial" charset="0"/>
              </a:defRPr>
            </a:lvl3pPr>
            <a:lvl4pPr marL="1600200" indent="-228600">
              <a:buChar char="–"/>
              <a:defRPr kumimoji="1" sz="2000" b="1">
                <a:solidFill>
                  <a:schemeClr val="tx1"/>
                </a:solidFill>
                <a:latin typeface="Arial" charset="0"/>
              </a:defRPr>
            </a:lvl4pPr>
            <a:lvl5pPr marL="2057400" indent="-228600">
              <a:buClr>
                <a:schemeClr val="accent2"/>
              </a:buClr>
              <a:buChar char="•"/>
              <a:defRPr kumimoji="1" sz="2000" b="1">
                <a:solidFill>
                  <a:schemeClr val="tx1"/>
                </a:solidFill>
                <a:latin typeface="Arial" charset="0"/>
              </a:defRPr>
            </a:lvl5pPr>
            <a:lvl6pPr marL="2514600" indent="-228600" eaLnBrk="0" fontAlgn="base" hangingPunct="0">
              <a:spcBef>
                <a:spcPct val="20000"/>
              </a:spcBef>
              <a:spcAft>
                <a:spcPct val="0"/>
              </a:spcAft>
              <a:buClr>
                <a:schemeClr val="accent2"/>
              </a:buClr>
              <a:buChar char="•"/>
              <a:defRPr kumimoji="1" sz="2000" b="1">
                <a:solidFill>
                  <a:schemeClr val="tx1"/>
                </a:solidFill>
                <a:latin typeface="Arial" charset="0"/>
              </a:defRPr>
            </a:lvl6pPr>
            <a:lvl7pPr marL="2971800" indent="-228600" eaLnBrk="0" fontAlgn="base" hangingPunct="0">
              <a:spcBef>
                <a:spcPct val="20000"/>
              </a:spcBef>
              <a:spcAft>
                <a:spcPct val="0"/>
              </a:spcAft>
              <a:buClr>
                <a:schemeClr val="accent2"/>
              </a:buClr>
              <a:buChar char="•"/>
              <a:defRPr kumimoji="1" sz="2000" b="1">
                <a:solidFill>
                  <a:schemeClr val="tx1"/>
                </a:solidFill>
                <a:latin typeface="Arial" charset="0"/>
              </a:defRPr>
            </a:lvl7pPr>
            <a:lvl8pPr marL="3429000" indent="-228600" eaLnBrk="0" fontAlgn="base" hangingPunct="0">
              <a:spcBef>
                <a:spcPct val="20000"/>
              </a:spcBef>
              <a:spcAft>
                <a:spcPct val="0"/>
              </a:spcAft>
              <a:buClr>
                <a:schemeClr val="accent2"/>
              </a:buClr>
              <a:buChar char="•"/>
              <a:defRPr kumimoji="1" sz="2000" b="1">
                <a:solidFill>
                  <a:schemeClr val="tx1"/>
                </a:solidFill>
                <a:latin typeface="Arial" charset="0"/>
              </a:defRPr>
            </a:lvl8pPr>
            <a:lvl9pPr marL="3886200" indent="-228600" eaLnBrk="0" fontAlgn="base" hangingPunct="0">
              <a:spcBef>
                <a:spcPct val="20000"/>
              </a:spcBef>
              <a:spcAft>
                <a:spcPct val="0"/>
              </a:spcAft>
              <a:buClr>
                <a:schemeClr val="accent2"/>
              </a:buClr>
              <a:buChar char="•"/>
              <a:defRPr kumimoji="1" sz="2000" b="1">
                <a:solidFill>
                  <a:schemeClr val="tx1"/>
                </a:solidFill>
                <a:latin typeface="Arial" charset="0"/>
              </a:defRPr>
            </a:lvl9pPr>
          </a:lstStyle>
          <a:p>
            <a:pPr>
              <a:buClrTx/>
              <a:buSzTx/>
              <a:buFontTx/>
              <a:buNone/>
            </a:pPr>
            <a:fld id="{1CD64D20-AA9E-4C92-9A7C-0D966B0B997E}" type="slidenum">
              <a:rPr kumimoji="0" lang="en-US" altLang="en-US" sz="1400" b="0" smtClean="0"/>
              <a:pPr>
                <a:buClrTx/>
                <a:buSzTx/>
                <a:buFontTx/>
                <a:buNone/>
              </a:pPr>
              <a:t>27</a:t>
            </a:fld>
            <a:endParaRPr kumimoji="0" lang="en-US" altLang="en-US" sz="1400" b="0"/>
          </a:p>
        </p:txBody>
      </p:sp>
    </p:spTree>
    <p:extLst>
      <p:ext uri="{BB962C8B-B14F-4D97-AF65-F5344CB8AC3E}">
        <p14:creationId xmlns:p14="http://schemas.microsoft.com/office/powerpoint/2010/main" val="268581794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9" name="Picture 10" descr="formula equity compari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564" y="17834"/>
            <a:ext cx="7598782" cy="5872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Slide Number Placeholder 11"/>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Clr>
                <a:schemeClr val="accent2"/>
              </a:buClr>
              <a:buSzPct val="80000"/>
              <a:buChar char="l"/>
              <a:defRPr kumimoji="1" sz="3200" b="1">
                <a:solidFill>
                  <a:schemeClr val="tx1"/>
                </a:solidFill>
                <a:latin typeface="Arial" charset="0"/>
              </a:defRPr>
            </a:lvl1pPr>
            <a:lvl2pPr marL="742950" indent="-285750">
              <a:buChar char="–"/>
              <a:defRPr kumimoji="1" sz="2800" b="1">
                <a:solidFill>
                  <a:schemeClr val="tx1"/>
                </a:solidFill>
                <a:latin typeface="Arial" charset="0"/>
              </a:defRPr>
            </a:lvl2pPr>
            <a:lvl3pPr marL="1143000" indent="-228600">
              <a:buClr>
                <a:schemeClr val="accent2"/>
              </a:buClr>
              <a:buChar char="•"/>
              <a:defRPr kumimoji="1" sz="2400" b="1">
                <a:solidFill>
                  <a:schemeClr val="tx1"/>
                </a:solidFill>
                <a:latin typeface="Arial" charset="0"/>
              </a:defRPr>
            </a:lvl3pPr>
            <a:lvl4pPr marL="1600200" indent="-228600">
              <a:buChar char="–"/>
              <a:defRPr kumimoji="1" sz="2000" b="1">
                <a:solidFill>
                  <a:schemeClr val="tx1"/>
                </a:solidFill>
                <a:latin typeface="Arial" charset="0"/>
              </a:defRPr>
            </a:lvl4pPr>
            <a:lvl5pPr marL="2057400" indent="-228600">
              <a:buClr>
                <a:schemeClr val="accent2"/>
              </a:buClr>
              <a:buChar char="•"/>
              <a:defRPr kumimoji="1" sz="2000" b="1">
                <a:solidFill>
                  <a:schemeClr val="tx1"/>
                </a:solidFill>
                <a:latin typeface="Arial" charset="0"/>
              </a:defRPr>
            </a:lvl5pPr>
            <a:lvl6pPr marL="2514600" indent="-228600" eaLnBrk="0" fontAlgn="base" hangingPunct="0">
              <a:spcBef>
                <a:spcPct val="20000"/>
              </a:spcBef>
              <a:spcAft>
                <a:spcPct val="0"/>
              </a:spcAft>
              <a:buClr>
                <a:schemeClr val="accent2"/>
              </a:buClr>
              <a:buChar char="•"/>
              <a:defRPr kumimoji="1" sz="2000" b="1">
                <a:solidFill>
                  <a:schemeClr val="tx1"/>
                </a:solidFill>
                <a:latin typeface="Arial" charset="0"/>
              </a:defRPr>
            </a:lvl6pPr>
            <a:lvl7pPr marL="2971800" indent="-228600" eaLnBrk="0" fontAlgn="base" hangingPunct="0">
              <a:spcBef>
                <a:spcPct val="20000"/>
              </a:spcBef>
              <a:spcAft>
                <a:spcPct val="0"/>
              </a:spcAft>
              <a:buClr>
                <a:schemeClr val="accent2"/>
              </a:buClr>
              <a:buChar char="•"/>
              <a:defRPr kumimoji="1" sz="2000" b="1">
                <a:solidFill>
                  <a:schemeClr val="tx1"/>
                </a:solidFill>
                <a:latin typeface="Arial" charset="0"/>
              </a:defRPr>
            </a:lvl7pPr>
            <a:lvl8pPr marL="3429000" indent="-228600" eaLnBrk="0" fontAlgn="base" hangingPunct="0">
              <a:spcBef>
                <a:spcPct val="20000"/>
              </a:spcBef>
              <a:spcAft>
                <a:spcPct val="0"/>
              </a:spcAft>
              <a:buClr>
                <a:schemeClr val="accent2"/>
              </a:buClr>
              <a:buChar char="•"/>
              <a:defRPr kumimoji="1" sz="2000" b="1">
                <a:solidFill>
                  <a:schemeClr val="tx1"/>
                </a:solidFill>
                <a:latin typeface="Arial" charset="0"/>
              </a:defRPr>
            </a:lvl8pPr>
            <a:lvl9pPr marL="3886200" indent="-228600" eaLnBrk="0" fontAlgn="base" hangingPunct="0">
              <a:spcBef>
                <a:spcPct val="20000"/>
              </a:spcBef>
              <a:spcAft>
                <a:spcPct val="0"/>
              </a:spcAft>
              <a:buClr>
                <a:schemeClr val="accent2"/>
              </a:buClr>
              <a:buChar char="•"/>
              <a:defRPr kumimoji="1" sz="2000" b="1">
                <a:solidFill>
                  <a:schemeClr val="tx1"/>
                </a:solidFill>
                <a:latin typeface="Arial" charset="0"/>
              </a:defRPr>
            </a:lvl9pPr>
          </a:lstStyle>
          <a:p>
            <a:pPr algn="r" eaLnBrk="1" hangingPunct="1">
              <a:spcBef>
                <a:spcPct val="0"/>
              </a:spcBef>
              <a:buClrTx/>
              <a:buSzTx/>
              <a:buFontTx/>
              <a:buNone/>
            </a:pPr>
            <a:endParaRPr kumimoji="0" lang="en-US" altLang="en-US" sz="1200" b="0">
              <a:solidFill>
                <a:srgbClr val="FF0000"/>
              </a:solidFill>
              <a:latin typeface="Rockwell" pitchFamily="18" charset="0"/>
            </a:endParaRPr>
          </a:p>
        </p:txBody>
      </p:sp>
      <p:sp>
        <p:nvSpPr>
          <p:cNvPr id="36871" name="Slide Number Placeholder 1"/>
          <p:cNvSpPr>
            <a:spLocks noGrp="1"/>
          </p:cNvSpPr>
          <p:nvPr>
            <p:ph type="sldNum" sz="quarter" idx="12"/>
          </p:nvPr>
        </p:nvSpPr>
        <p:spPr>
          <a:xfrm>
            <a:off x="6553200" y="61722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chemeClr val="accent2"/>
              </a:buClr>
              <a:buSzPct val="80000"/>
              <a:buChar char="l"/>
              <a:defRPr kumimoji="1" sz="3200" b="1">
                <a:solidFill>
                  <a:schemeClr val="tx1"/>
                </a:solidFill>
                <a:latin typeface="Arial" charset="0"/>
              </a:defRPr>
            </a:lvl1pPr>
            <a:lvl2pPr marL="742950" indent="-285750">
              <a:buChar char="–"/>
              <a:defRPr kumimoji="1" sz="2800" b="1">
                <a:solidFill>
                  <a:schemeClr val="tx1"/>
                </a:solidFill>
                <a:latin typeface="Arial" charset="0"/>
              </a:defRPr>
            </a:lvl2pPr>
            <a:lvl3pPr marL="1143000" indent="-228600">
              <a:buClr>
                <a:schemeClr val="accent2"/>
              </a:buClr>
              <a:buChar char="•"/>
              <a:defRPr kumimoji="1" sz="2400" b="1">
                <a:solidFill>
                  <a:schemeClr val="tx1"/>
                </a:solidFill>
                <a:latin typeface="Arial" charset="0"/>
              </a:defRPr>
            </a:lvl3pPr>
            <a:lvl4pPr marL="1600200" indent="-228600">
              <a:buChar char="–"/>
              <a:defRPr kumimoji="1" sz="2000" b="1">
                <a:solidFill>
                  <a:schemeClr val="tx1"/>
                </a:solidFill>
                <a:latin typeface="Arial" charset="0"/>
              </a:defRPr>
            </a:lvl4pPr>
            <a:lvl5pPr marL="2057400" indent="-228600">
              <a:buClr>
                <a:schemeClr val="accent2"/>
              </a:buClr>
              <a:buChar char="•"/>
              <a:defRPr kumimoji="1" sz="2000" b="1">
                <a:solidFill>
                  <a:schemeClr val="tx1"/>
                </a:solidFill>
                <a:latin typeface="Arial" charset="0"/>
              </a:defRPr>
            </a:lvl5pPr>
            <a:lvl6pPr marL="2514600" indent="-228600" eaLnBrk="0" fontAlgn="base" hangingPunct="0">
              <a:spcBef>
                <a:spcPct val="20000"/>
              </a:spcBef>
              <a:spcAft>
                <a:spcPct val="0"/>
              </a:spcAft>
              <a:buClr>
                <a:schemeClr val="accent2"/>
              </a:buClr>
              <a:buChar char="•"/>
              <a:defRPr kumimoji="1" sz="2000" b="1">
                <a:solidFill>
                  <a:schemeClr val="tx1"/>
                </a:solidFill>
                <a:latin typeface="Arial" charset="0"/>
              </a:defRPr>
            </a:lvl6pPr>
            <a:lvl7pPr marL="2971800" indent="-228600" eaLnBrk="0" fontAlgn="base" hangingPunct="0">
              <a:spcBef>
                <a:spcPct val="20000"/>
              </a:spcBef>
              <a:spcAft>
                <a:spcPct val="0"/>
              </a:spcAft>
              <a:buClr>
                <a:schemeClr val="accent2"/>
              </a:buClr>
              <a:buChar char="•"/>
              <a:defRPr kumimoji="1" sz="2000" b="1">
                <a:solidFill>
                  <a:schemeClr val="tx1"/>
                </a:solidFill>
                <a:latin typeface="Arial" charset="0"/>
              </a:defRPr>
            </a:lvl7pPr>
            <a:lvl8pPr marL="3429000" indent="-228600" eaLnBrk="0" fontAlgn="base" hangingPunct="0">
              <a:spcBef>
                <a:spcPct val="20000"/>
              </a:spcBef>
              <a:spcAft>
                <a:spcPct val="0"/>
              </a:spcAft>
              <a:buClr>
                <a:schemeClr val="accent2"/>
              </a:buClr>
              <a:buChar char="•"/>
              <a:defRPr kumimoji="1" sz="2000" b="1">
                <a:solidFill>
                  <a:schemeClr val="tx1"/>
                </a:solidFill>
                <a:latin typeface="Arial" charset="0"/>
              </a:defRPr>
            </a:lvl8pPr>
            <a:lvl9pPr marL="3886200" indent="-228600" eaLnBrk="0" fontAlgn="base" hangingPunct="0">
              <a:spcBef>
                <a:spcPct val="20000"/>
              </a:spcBef>
              <a:spcAft>
                <a:spcPct val="0"/>
              </a:spcAft>
              <a:buClr>
                <a:schemeClr val="accent2"/>
              </a:buClr>
              <a:buChar char="•"/>
              <a:defRPr kumimoji="1" sz="2000" b="1">
                <a:solidFill>
                  <a:schemeClr val="tx1"/>
                </a:solidFill>
                <a:latin typeface="Arial" charset="0"/>
              </a:defRPr>
            </a:lvl9pPr>
          </a:lstStyle>
          <a:p>
            <a:pPr>
              <a:buClrTx/>
              <a:buSzTx/>
              <a:buFontTx/>
              <a:buNone/>
            </a:pPr>
            <a:fld id="{1CD64D20-AA9E-4C92-9A7C-0D966B0B997E}" type="slidenum">
              <a:rPr kumimoji="0" lang="en-US" altLang="en-US" sz="1400" b="0" smtClean="0"/>
              <a:pPr>
                <a:buClrTx/>
                <a:buSzTx/>
                <a:buFontTx/>
                <a:buNone/>
              </a:pPr>
              <a:t>28</a:t>
            </a:fld>
            <a:endParaRPr kumimoji="0" lang="en-US" altLang="en-US" sz="1400" b="0"/>
          </a:p>
        </p:txBody>
      </p:sp>
      <p:pic>
        <p:nvPicPr>
          <p:cNvPr id="5" name="Picture 4" descr="Charter formula equity comparis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5033" y="17834"/>
            <a:ext cx="7683843" cy="5938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901571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a:t>PAYMENT  SCHEDULE</a:t>
            </a:r>
          </a:p>
        </p:txBody>
      </p:sp>
      <p:sp>
        <p:nvSpPr>
          <p:cNvPr id="3" name="Content Placeholder 2"/>
          <p:cNvSpPr>
            <a:spLocks noGrp="1"/>
          </p:cNvSpPr>
          <p:nvPr>
            <p:ph idx="1"/>
          </p:nvPr>
        </p:nvSpPr>
        <p:spPr>
          <a:xfrm>
            <a:off x="457200" y="1334387"/>
            <a:ext cx="8229600" cy="4525963"/>
          </a:xfrm>
        </p:spPr>
        <p:txBody>
          <a:bodyPr vert="horz" lIns="91440" tIns="45720" rIns="91440" bIns="45720" rtlCol="0" anchor="t">
            <a:normAutofit/>
          </a:bodyPr>
          <a:lstStyle/>
          <a:p>
            <a:pPr marL="337820" indent="-337820">
              <a:spcBef>
                <a:spcPct val="50000"/>
              </a:spcBef>
              <a:buNone/>
              <a:defRPr/>
            </a:pPr>
            <a:r>
              <a:rPr lang="en-US">
                <a:effectLst>
                  <a:outerShdw blurRad="38100" dist="38100" dir="2700000" algn="tl">
                    <a:srgbClr val="000000"/>
                  </a:outerShdw>
                </a:effectLst>
              </a:rPr>
              <a:t>AUGUST                 9%		SEPTEMBER	         9%</a:t>
            </a:r>
            <a:endParaRPr lang="en-US"/>
          </a:p>
          <a:p>
            <a:pPr marL="337820" indent="-337820">
              <a:spcBef>
                <a:spcPct val="50000"/>
              </a:spcBef>
              <a:buClrTx/>
              <a:buSzTx/>
              <a:buFontTx/>
              <a:buNone/>
              <a:defRPr/>
            </a:pPr>
            <a:r>
              <a:rPr lang="en-US">
                <a:effectLst>
                  <a:outerShdw blurRad="38100" dist="38100" dir="2700000" algn="tl">
                    <a:srgbClr val="000000"/>
                  </a:outerShdw>
                </a:effectLst>
              </a:rPr>
              <a:t>OCTOBER		9%		NOVEMBER	         9%</a:t>
            </a:r>
          </a:p>
          <a:p>
            <a:pPr marL="337820" indent="-337820">
              <a:spcBef>
                <a:spcPct val="50000"/>
              </a:spcBef>
              <a:buClrTx/>
              <a:buSzTx/>
              <a:buFontTx/>
              <a:buNone/>
              <a:defRPr/>
            </a:pPr>
            <a:r>
              <a:rPr lang="en-US">
                <a:effectLst>
                  <a:outerShdw blurRad="38100" dist="38100" dir="2700000" algn="tl">
                    <a:srgbClr val="000000"/>
                  </a:outerShdw>
                </a:effectLst>
              </a:rPr>
              <a:t>DECEMBER		9%		JANUARY		 9%</a:t>
            </a:r>
          </a:p>
          <a:p>
            <a:pPr marL="337820" indent="-337820">
              <a:spcBef>
                <a:spcPct val="50000"/>
              </a:spcBef>
              <a:buClrTx/>
              <a:buSzTx/>
              <a:buFontTx/>
              <a:buNone/>
              <a:defRPr/>
            </a:pPr>
            <a:r>
              <a:rPr lang="en-US">
                <a:effectLst>
                  <a:outerShdw blurRad="38100" dist="38100" dir="2700000" algn="tl">
                    <a:srgbClr val="000000"/>
                  </a:outerShdw>
                </a:effectLst>
              </a:rPr>
              <a:t>FEBRUARY		9%		 MARCH		  	 9%</a:t>
            </a:r>
          </a:p>
          <a:p>
            <a:pPr marL="337820" indent="-337820">
              <a:spcBef>
                <a:spcPct val="50000"/>
              </a:spcBef>
              <a:buNone/>
              <a:defRPr/>
            </a:pPr>
            <a:r>
              <a:rPr lang="en-US">
                <a:effectLst>
                  <a:outerShdw blurRad="38100" dist="38100" dir="2700000" algn="tl">
                    <a:srgbClr val="000000"/>
                  </a:outerShdw>
                </a:effectLst>
              </a:rPr>
              <a:t>APRIL			9%		 MAY			10%</a:t>
            </a:r>
          </a:p>
          <a:p>
            <a:pPr marL="337820" indent="-337820">
              <a:spcBef>
                <a:spcPct val="50000"/>
              </a:spcBef>
              <a:buClrTx/>
              <a:buSzTx/>
              <a:buFontTx/>
              <a:buNone/>
              <a:defRPr/>
            </a:pPr>
            <a:r>
              <a:rPr lang="en-US">
                <a:effectLst>
                  <a:outerShdw blurRad="38100" dist="38100" dir="2700000" algn="tl">
                    <a:srgbClr val="000000"/>
                  </a:outerShdw>
                </a:effectLst>
              </a:rPr>
              <a:t>JUNE			9%</a:t>
            </a:r>
          </a:p>
          <a:p>
            <a:endParaRPr lang="en-US"/>
          </a:p>
        </p:txBody>
      </p:sp>
      <p:sp>
        <p:nvSpPr>
          <p:cNvPr id="4" name="Slide Number Placeholder 3"/>
          <p:cNvSpPr>
            <a:spLocks noGrp="1"/>
          </p:cNvSpPr>
          <p:nvPr>
            <p:ph type="sldNum" sz="quarter" idx="12"/>
          </p:nvPr>
        </p:nvSpPr>
        <p:spPr/>
        <p:txBody>
          <a:bodyPr/>
          <a:lstStyle/>
          <a:p>
            <a:pPr>
              <a:defRPr/>
            </a:pPr>
            <a:fld id="{3DC11FC5-D023-4810-9EEB-5BD0F65D35E8}" type="slidenum">
              <a:rPr lang="en-US" smtClean="0"/>
              <a:pPr>
                <a:defRPr/>
              </a:pPr>
              <a:t>29</a:t>
            </a:fld>
            <a:endParaRPr lang="en-US"/>
          </a:p>
        </p:txBody>
      </p:sp>
    </p:spTree>
    <p:extLst>
      <p:ext uri="{BB962C8B-B14F-4D97-AF65-F5344CB8AC3E}">
        <p14:creationId xmlns:p14="http://schemas.microsoft.com/office/powerpoint/2010/main" val="1654316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rtlCol="0">
            <a:noAutofit/>
          </a:bodyPr>
          <a:lstStyle/>
          <a:p>
            <a:pPr algn="ctr" fontAlgn="auto">
              <a:spcAft>
                <a:spcPts val="0"/>
              </a:spcAft>
              <a:defRPr/>
            </a:pPr>
            <a:r>
              <a:rPr lang="en-US" altLang="en-US" sz="4000">
                <a:latin typeface="+mj-lt"/>
                <a:cs typeface="Times New Roman" pitchFamily="18" charset="0"/>
              </a:rPr>
              <a:t>Oklahoma</a:t>
            </a:r>
            <a:r>
              <a:rPr lang="en-US" altLang="en-US" sz="4000">
                <a:solidFill>
                  <a:schemeClr val="bg2">
                    <a:lumMod val="25000"/>
                  </a:schemeClr>
                </a:solidFill>
                <a:effectLst>
                  <a:outerShdw blurRad="38100" dist="38100" dir="2700000" algn="tl">
                    <a:srgbClr val="000000">
                      <a:alpha val="43137"/>
                    </a:srgbClr>
                  </a:outerShdw>
                </a:effectLst>
                <a:latin typeface="+mj-lt"/>
                <a:cs typeface="Times New Roman" pitchFamily="18" charset="0"/>
              </a:rPr>
              <a:t> </a:t>
            </a:r>
            <a:r>
              <a:rPr lang="en-US" altLang="en-US" sz="4000">
                <a:latin typeface="+mj-lt"/>
                <a:cs typeface="Times New Roman" pitchFamily="18" charset="0"/>
              </a:rPr>
              <a:t>State Department of Education</a:t>
            </a:r>
            <a:endParaRPr lang="en-US" sz="4000">
              <a:latin typeface="+mj-lt"/>
            </a:endParaRPr>
          </a:p>
        </p:txBody>
      </p:sp>
      <p:sp>
        <p:nvSpPr>
          <p:cNvPr id="5" name="Slide Number Placeholder 5"/>
          <p:cNvSpPr>
            <a:spLocks noGrp="1"/>
          </p:cNvSpPr>
          <p:nvPr>
            <p:ph type="sldNum" sz="quarter" idx="12"/>
          </p:nvPr>
        </p:nvSpPr>
        <p:spPr/>
        <p:txBody>
          <a:bodyPr/>
          <a:lstStyle/>
          <a:p>
            <a:pPr>
              <a:defRPr/>
            </a:pPr>
            <a:fld id="{FB9C0076-6C5C-4A3C-ABA9-7E7C1C9CDE95}" type="slidenum">
              <a:rPr lang="en-US"/>
              <a:pPr>
                <a:defRPr/>
              </a:pPr>
              <a:t>3</a:t>
            </a:fld>
            <a:endParaRPr lang="en-US"/>
          </a:p>
        </p:txBody>
      </p:sp>
      <p:sp>
        <p:nvSpPr>
          <p:cNvPr id="4" name="Oval 3"/>
          <p:cNvSpPr/>
          <p:nvPr/>
        </p:nvSpPr>
        <p:spPr>
          <a:xfrm>
            <a:off x="5374248" y="4026213"/>
            <a:ext cx="914400" cy="606056"/>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89978" y="4103652"/>
            <a:ext cx="1466850" cy="923330"/>
          </a:xfrm>
          <a:prstGeom prst="rect">
            <a:avLst/>
          </a:prstGeom>
        </p:spPr>
        <p:txBody>
          <a:bodyPr wrap="square">
            <a:spAutoFit/>
          </a:bodyPr>
          <a:lstStyle/>
          <a:p>
            <a:pPr algn="ctr"/>
            <a:r>
              <a:rPr lang="en-US" b="1">
                <a:solidFill>
                  <a:srgbClr val="C00000"/>
                </a:solidFill>
                <a:latin typeface="Tw Cen MT" pitchFamily="34" charset="0"/>
              </a:rPr>
              <a:t>Pull down to “School Finance”</a:t>
            </a:r>
          </a:p>
        </p:txBody>
      </p:sp>
      <p:pic>
        <p:nvPicPr>
          <p:cNvPr id="10" name="Picture 9">
            <a:extLst>
              <a:ext uri="{FF2B5EF4-FFF2-40B4-BE49-F238E27FC236}">
                <a16:creationId xmlns:a16="http://schemas.microsoft.com/office/drawing/2014/main" id="{BEDD39B6-F6D0-C4AA-3659-647EC5EAF7DD}"/>
              </a:ext>
            </a:extLst>
          </p:cNvPr>
          <p:cNvPicPr>
            <a:picLocks noChangeAspect="1"/>
          </p:cNvPicPr>
          <p:nvPr/>
        </p:nvPicPr>
        <p:blipFill>
          <a:blip r:embed="rId2"/>
          <a:stretch>
            <a:fillRect/>
          </a:stretch>
        </p:blipFill>
        <p:spPr>
          <a:xfrm>
            <a:off x="1383761" y="1289954"/>
            <a:ext cx="6376478" cy="3816627"/>
          </a:xfrm>
          <a:prstGeom prst="rect">
            <a:avLst/>
          </a:prstGeom>
        </p:spPr>
      </p:pic>
      <p:sp>
        <p:nvSpPr>
          <p:cNvPr id="12" name="Oval 11">
            <a:extLst>
              <a:ext uri="{FF2B5EF4-FFF2-40B4-BE49-F238E27FC236}">
                <a16:creationId xmlns:a16="http://schemas.microsoft.com/office/drawing/2014/main" id="{4F625A44-98E9-8E09-BD5F-AC9E8F853D7C}"/>
              </a:ext>
            </a:extLst>
          </p:cNvPr>
          <p:cNvSpPr/>
          <p:nvPr/>
        </p:nvSpPr>
        <p:spPr>
          <a:xfrm>
            <a:off x="5194743" y="3488534"/>
            <a:ext cx="914400" cy="73987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rgbClr val="C00000"/>
                </a:solidFill>
              </a:ln>
              <a:noFill/>
            </a:endParaRPr>
          </a:p>
        </p:txBody>
      </p:sp>
      <p:sp>
        <p:nvSpPr>
          <p:cNvPr id="13" name="Arrow: Down 12">
            <a:extLst>
              <a:ext uri="{FF2B5EF4-FFF2-40B4-BE49-F238E27FC236}">
                <a16:creationId xmlns:a16="http://schemas.microsoft.com/office/drawing/2014/main" id="{192681AE-2DB2-6942-B200-9E537126CDAC}"/>
              </a:ext>
            </a:extLst>
          </p:cNvPr>
          <p:cNvSpPr/>
          <p:nvPr/>
        </p:nvSpPr>
        <p:spPr>
          <a:xfrm>
            <a:off x="5469971" y="4228404"/>
            <a:ext cx="363943" cy="1642309"/>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peech Bubble: Rectangle with Corners Rounded 13">
            <a:extLst>
              <a:ext uri="{FF2B5EF4-FFF2-40B4-BE49-F238E27FC236}">
                <a16:creationId xmlns:a16="http://schemas.microsoft.com/office/drawing/2014/main" id="{F56D1444-95C4-E0FB-C826-96C08654BAFC}"/>
              </a:ext>
            </a:extLst>
          </p:cNvPr>
          <p:cNvSpPr/>
          <p:nvPr/>
        </p:nvSpPr>
        <p:spPr>
          <a:xfrm>
            <a:off x="7760239" y="4024053"/>
            <a:ext cx="1266803" cy="1143000"/>
          </a:xfrm>
          <a:prstGeom prst="wedgeRoundRectCallout">
            <a:avLst>
              <a:gd name="adj1" fmla="val -184026"/>
              <a:gd name="adj2" fmla="val -51678"/>
              <a:gd name="adj3" fmla="val 16667"/>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EC14BC21-7CAE-996B-E973-D88EA2788312}"/>
              </a:ext>
            </a:extLst>
          </p:cNvPr>
          <p:cNvSpPr/>
          <p:nvPr/>
        </p:nvSpPr>
        <p:spPr>
          <a:xfrm>
            <a:off x="3154017" y="4632269"/>
            <a:ext cx="1417983" cy="82762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71511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a:t>ACCUMULATED PERCENTAGE</a:t>
            </a:r>
          </a:p>
        </p:txBody>
      </p:sp>
      <p:sp>
        <p:nvSpPr>
          <p:cNvPr id="3" name="Content Placeholder 2"/>
          <p:cNvSpPr>
            <a:spLocks noGrp="1"/>
          </p:cNvSpPr>
          <p:nvPr>
            <p:ph idx="1"/>
          </p:nvPr>
        </p:nvSpPr>
        <p:spPr>
          <a:xfrm>
            <a:off x="457200" y="1334387"/>
            <a:ext cx="8229600" cy="4525963"/>
          </a:xfrm>
        </p:spPr>
        <p:txBody>
          <a:bodyPr vert="horz" lIns="91440" tIns="45720" rIns="91440" bIns="45720" rtlCol="0" anchor="t">
            <a:normAutofit/>
          </a:bodyPr>
          <a:lstStyle/>
          <a:p>
            <a:pPr marL="337820" indent="-337820">
              <a:spcBef>
                <a:spcPct val="50000"/>
              </a:spcBef>
              <a:buNone/>
              <a:defRPr/>
            </a:pPr>
            <a:r>
              <a:rPr lang="en-US">
                <a:effectLst>
                  <a:outerShdw blurRad="38100" dist="38100" dir="2700000" algn="tl">
                    <a:srgbClr val="000000"/>
                  </a:outerShdw>
                </a:effectLst>
              </a:rPr>
              <a:t>AUGUST             9%                SEPTEMBER    18%</a:t>
            </a:r>
            <a:endParaRPr lang="en-US"/>
          </a:p>
          <a:p>
            <a:pPr marL="337820" indent="-337820">
              <a:spcBef>
                <a:spcPct val="50000"/>
              </a:spcBef>
              <a:buNone/>
              <a:defRPr/>
            </a:pPr>
            <a:r>
              <a:rPr lang="en-US">
                <a:effectLst>
                  <a:outerShdw blurRad="38100" dist="38100" dir="2700000" algn="tl">
                    <a:srgbClr val="000000"/>
                  </a:outerShdw>
                </a:effectLst>
              </a:rPr>
              <a:t>OCTOBER	  27%		NOVEMBER	  36%</a:t>
            </a:r>
          </a:p>
          <a:p>
            <a:pPr marL="337820" indent="-337820">
              <a:spcBef>
                <a:spcPct val="50000"/>
              </a:spcBef>
              <a:buNone/>
              <a:defRPr/>
            </a:pPr>
            <a:r>
              <a:rPr lang="en-US">
                <a:effectLst>
                  <a:outerShdw blurRad="38100" dist="38100" dir="2700000" algn="tl">
                    <a:srgbClr val="000000"/>
                  </a:outerShdw>
                </a:effectLst>
              </a:rPr>
              <a:t>DECEMBER	  45%		JANUARY	  54%</a:t>
            </a:r>
          </a:p>
          <a:p>
            <a:pPr marL="337820" indent="-337820">
              <a:spcBef>
                <a:spcPct val="50000"/>
              </a:spcBef>
              <a:buNone/>
              <a:defRPr/>
            </a:pPr>
            <a:r>
              <a:rPr lang="en-US">
                <a:effectLst>
                  <a:outerShdw blurRad="38100" dist="38100" dir="2700000" algn="tl">
                    <a:srgbClr val="000000"/>
                  </a:outerShdw>
                </a:effectLst>
              </a:rPr>
              <a:t>FEBRUARY	  63%		 MARCH		  72%</a:t>
            </a:r>
          </a:p>
          <a:p>
            <a:pPr marL="337820" indent="-337820">
              <a:spcBef>
                <a:spcPct val="50000"/>
              </a:spcBef>
              <a:buNone/>
              <a:defRPr/>
            </a:pPr>
            <a:r>
              <a:rPr lang="en-US">
                <a:effectLst>
                  <a:outerShdw blurRad="38100" dist="38100" dir="2700000" algn="tl">
                    <a:srgbClr val="000000"/>
                  </a:outerShdw>
                </a:effectLst>
              </a:rPr>
              <a:t>APRIL		  81%	         MAY		  91%</a:t>
            </a:r>
          </a:p>
          <a:p>
            <a:pPr marL="337820" indent="-337820">
              <a:spcBef>
                <a:spcPct val="50000"/>
              </a:spcBef>
              <a:buClrTx/>
              <a:buSzTx/>
              <a:buFontTx/>
              <a:buNone/>
              <a:defRPr/>
            </a:pPr>
            <a:r>
              <a:rPr lang="en-US">
                <a:effectLst>
                  <a:outerShdw blurRad="38100" dist="38100" dir="2700000" algn="tl">
                    <a:srgbClr val="000000"/>
                  </a:outerShdw>
                </a:effectLst>
              </a:rPr>
              <a:t>JUNE		100%</a:t>
            </a:r>
          </a:p>
          <a:p>
            <a:endParaRPr lang="en-US"/>
          </a:p>
        </p:txBody>
      </p:sp>
      <p:sp>
        <p:nvSpPr>
          <p:cNvPr id="4" name="Slide Number Placeholder 3"/>
          <p:cNvSpPr>
            <a:spLocks noGrp="1"/>
          </p:cNvSpPr>
          <p:nvPr>
            <p:ph type="sldNum" sz="quarter" idx="12"/>
          </p:nvPr>
        </p:nvSpPr>
        <p:spPr/>
        <p:txBody>
          <a:bodyPr/>
          <a:lstStyle/>
          <a:p>
            <a:pPr>
              <a:defRPr/>
            </a:pPr>
            <a:fld id="{3DC11FC5-D023-4810-9EEB-5BD0F65D35E8}" type="slidenum">
              <a:rPr lang="en-US" smtClean="0"/>
              <a:pPr>
                <a:defRPr/>
              </a:pPr>
              <a:t>30</a:t>
            </a:fld>
            <a:endParaRPr lang="en-US"/>
          </a:p>
        </p:txBody>
      </p:sp>
    </p:spTree>
    <p:extLst>
      <p:ext uri="{BB962C8B-B14F-4D97-AF65-F5344CB8AC3E}">
        <p14:creationId xmlns:p14="http://schemas.microsoft.com/office/powerpoint/2010/main" val="22024238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a:t>ACCUMULATED PERCENTAGE</a:t>
            </a:r>
          </a:p>
        </p:txBody>
      </p:sp>
      <p:sp>
        <p:nvSpPr>
          <p:cNvPr id="3" name="Content Placeholder 2"/>
          <p:cNvSpPr>
            <a:spLocks noGrp="1"/>
          </p:cNvSpPr>
          <p:nvPr>
            <p:ph idx="1"/>
          </p:nvPr>
        </p:nvSpPr>
        <p:spPr>
          <a:xfrm>
            <a:off x="382772" y="1334386"/>
            <a:ext cx="8229600" cy="4525963"/>
          </a:xfrm>
        </p:spPr>
        <p:txBody>
          <a:bodyPr/>
          <a:lstStyle/>
          <a:p>
            <a:pPr marL="338138" indent="-338138" algn="just">
              <a:spcBef>
                <a:spcPct val="50000"/>
              </a:spcBef>
              <a:buClrTx/>
              <a:buSzTx/>
              <a:buFontTx/>
              <a:buNone/>
              <a:defRPr/>
            </a:pPr>
            <a:r>
              <a:rPr lang="en-US" i="1">
                <a:effectLst>
                  <a:outerShdw blurRad="38100" dist="38100" dir="2700000" algn="tl">
                    <a:srgbClr val="000000"/>
                  </a:outerShdw>
                </a:effectLst>
              </a:rPr>
              <a:t>To calculate the state aid payment each month, multiply the accumulated percentage by the most recent allocation, then subtract the amount paid to date.  The result is the amount of payment for any given month.</a:t>
            </a:r>
          </a:p>
        </p:txBody>
      </p:sp>
      <p:sp>
        <p:nvSpPr>
          <p:cNvPr id="4" name="Slide Number Placeholder 3"/>
          <p:cNvSpPr>
            <a:spLocks noGrp="1"/>
          </p:cNvSpPr>
          <p:nvPr>
            <p:ph type="sldNum" sz="quarter" idx="12"/>
          </p:nvPr>
        </p:nvSpPr>
        <p:spPr/>
        <p:txBody>
          <a:bodyPr/>
          <a:lstStyle/>
          <a:p>
            <a:pPr>
              <a:defRPr/>
            </a:pPr>
            <a:fld id="{3DC11FC5-D023-4810-9EEB-5BD0F65D35E8}" type="slidenum">
              <a:rPr lang="en-US" smtClean="0"/>
              <a:pPr>
                <a:defRPr/>
              </a:pPr>
              <a:t>31</a:t>
            </a:fld>
            <a:endParaRPr lang="en-US"/>
          </a:p>
        </p:txBody>
      </p:sp>
    </p:spTree>
    <p:extLst>
      <p:ext uri="{BB962C8B-B14F-4D97-AF65-F5344CB8AC3E}">
        <p14:creationId xmlns:p14="http://schemas.microsoft.com/office/powerpoint/2010/main" val="30231618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DC11FC5-D023-4810-9EEB-5BD0F65D35E8}" type="slidenum">
              <a:rPr lang="en-US" smtClean="0"/>
              <a:pPr>
                <a:defRPr/>
              </a:pPr>
              <a:t>32</a:t>
            </a:fld>
            <a:endParaRPr lang="en-US"/>
          </a:p>
        </p:txBody>
      </p:sp>
      <p:pic>
        <p:nvPicPr>
          <p:cNvPr id="5" name="Picture 4">
            <a:extLst>
              <a:ext uri="{FF2B5EF4-FFF2-40B4-BE49-F238E27FC236}">
                <a16:creationId xmlns:a16="http://schemas.microsoft.com/office/drawing/2014/main" id="{5051E9ED-2DC7-390D-10A0-9E19FBE841B3}"/>
              </a:ext>
            </a:extLst>
          </p:cNvPr>
          <p:cNvPicPr>
            <a:picLocks noChangeAspect="1"/>
          </p:cNvPicPr>
          <p:nvPr/>
        </p:nvPicPr>
        <p:blipFill>
          <a:blip r:embed="rId2"/>
          <a:stretch>
            <a:fillRect/>
          </a:stretch>
        </p:blipFill>
        <p:spPr>
          <a:xfrm>
            <a:off x="2039046" y="2422"/>
            <a:ext cx="5064119" cy="6855577"/>
          </a:xfrm>
          <a:prstGeom prst="rect">
            <a:avLst/>
          </a:prstGeom>
        </p:spPr>
      </p:pic>
    </p:spTree>
    <p:extLst>
      <p:ext uri="{BB962C8B-B14F-4D97-AF65-F5344CB8AC3E}">
        <p14:creationId xmlns:p14="http://schemas.microsoft.com/office/powerpoint/2010/main" val="21952125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a:latin typeface="Times New Roman" panose="02020603050405020304" pitchFamily="18" charset="0"/>
                <a:cs typeface="Times New Roman" panose="02020603050405020304" pitchFamily="18" charset="0"/>
              </a:rPr>
              <a:t>SCHOOL FINANCE</a:t>
            </a:r>
            <a:endParaRPr lang="en-US" sz="4000"/>
          </a:p>
        </p:txBody>
      </p:sp>
      <p:sp>
        <p:nvSpPr>
          <p:cNvPr id="3" name="Content Placeholder 2"/>
          <p:cNvSpPr>
            <a:spLocks noGrp="1"/>
          </p:cNvSpPr>
          <p:nvPr>
            <p:ph idx="1"/>
          </p:nvPr>
        </p:nvSpPr>
        <p:spPr/>
        <p:txBody>
          <a:bodyPr/>
          <a:lstStyle/>
          <a:p>
            <a:pPr algn="ctr">
              <a:spcBef>
                <a:spcPct val="0"/>
              </a:spcBef>
              <a:buFontTx/>
              <a:buNone/>
            </a:pPr>
            <a:r>
              <a:rPr lang="en-US" altLang="en-US" b="1">
                <a:effectLst>
                  <a:outerShdw blurRad="38100" dist="38100" dir="2700000" algn="tl">
                    <a:srgbClr val="000000">
                      <a:alpha val="43137"/>
                    </a:srgbClr>
                  </a:outerShdw>
                </a:effectLst>
                <a:latin typeface="Times New Roman" pitchFamily="18" charset="0"/>
                <a:cs typeface="Times New Roman" pitchFamily="18" charset="0"/>
              </a:rPr>
              <a:t>State Aid Section</a:t>
            </a:r>
          </a:p>
          <a:p>
            <a:pPr algn="ctr">
              <a:spcBef>
                <a:spcPct val="0"/>
              </a:spcBef>
              <a:buFontTx/>
              <a:buNone/>
            </a:pPr>
            <a:r>
              <a:rPr lang="en-US" altLang="en-US">
                <a:effectLst>
                  <a:outerShdw blurRad="38100" dist="38100" dir="2700000" algn="tl">
                    <a:srgbClr val="000000">
                      <a:alpha val="43137"/>
                    </a:srgbClr>
                  </a:outerShdw>
                </a:effectLst>
                <a:latin typeface="Times New Roman" pitchFamily="18" charset="0"/>
                <a:cs typeface="Times New Roman" pitchFamily="18" charset="0"/>
              </a:rPr>
              <a:t>Web Address</a:t>
            </a:r>
          </a:p>
          <a:p>
            <a:pPr marL="0" indent="0" algn="ctr">
              <a:buNone/>
            </a:pPr>
            <a:r>
              <a:rPr lang="en-US" altLang="en-US" u="sng">
                <a:solidFill>
                  <a:srgbClr val="0000FF"/>
                </a:solidFill>
                <a:latin typeface="Times New Roman" pitchFamily="18" charset="0"/>
                <a:cs typeface="Times New Roman" pitchFamily="18" charset="0"/>
              </a:rPr>
              <a:t>http://ok.gov/sde/state-aid</a:t>
            </a:r>
          </a:p>
          <a:p>
            <a:pPr algn="ctr">
              <a:spcBef>
                <a:spcPct val="0"/>
              </a:spcBef>
              <a:buFontTx/>
              <a:buNone/>
            </a:pPr>
            <a:r>
              <a:rPr lang="en-US" altLang="en-US">
                <a:effectLst>
                  <a:outerShdw blurRad="38100" dist="38100" dir="2700000" algn="tl">
                    <a:srgbClr val="000000">
                      <a:alpha val="43137"/>
                    </a:srgbClr>
                  </a:outerShdw>
                </a:effectLst>
                <a:latin typeface="Times New Roman" pitchFamily="18" charset="0"/>
                <a:cs typeface="Times New Roman" pitchFamily="18" charset="0"/>
              </a:rPr>
              <a:t>Email Address</a:t>
            </a:r>
          </a:p>
          <a:p>
            <a:pPr algn="ctr">
              <a:spcBef>
                <a:spcPct val="0"/>
              </a:spcBef>
              <a:buFontTx/>
              <a:buNone/>
            </a:pPr>
            <a:r>
              <a:rPr lang="en-US" altLang="en-US" u="sng">
                <a:solidFill>
                  <a:srgbClr val="0000FF"/>
                </a:solidFill>
                <a:latin typeface="Times New Roman" pitchFamily="18" charset="0"/>
                <a:cs typeface="Times New Roman" pitchFamily="18" charset="0"/>
              </a:rPr>
              <a:t>State.Aid@sde.ok.gov</a:t>
            </a:r>
            <a:r>
              <a:rPr lang="en-US" altLang="en-US">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p>
          <a:p>
            <a:pPr algn="ctr">
              <a:spcBef>
                <a:spcPct val="0"/>
              </a:spcBef>
              <a:buFontTx/>
              <a:buNone/>
            </a:pPr>
            <a:r>
              <a:rPr lang="en-US" altLang="en-US">
                <a:effectLst>
                  <a:outerShdw blurRad="38100" dist="38100" dir="2700000" algn="tl">
                    <a:srgbClr val="000000">
                      <a:alpha val="43137"/>
                    </a:srgbClr>
                  </a:outerShdw>
                </a:effectLst>
                <a:latin typeface="Times New Roman" pitchFamily="18" charset="0"/>
                <a:cs typeface="Times New Roman" pitchFamily="18" charset="0"/>
              </a:rPr>
              <a:t>Or</a:t>
            </a:r>
          </a:p>
          <a:p>
            <a:pPr algn="ctr">
              <a:spcBef>
                <a:spcPct val="0"/>
              </a:spcBef>
              <a:buFontTx/>
              <a:buNone/>
            </a:pPr>
            <a:r>
              <a:rPr lang="en-US" altLang="en-US">
                <a:effectLst>
                  <a:outerShdw blurRad="38100" dist="38100" dir="2700000" algn="tl">
                    <a:srgbClr val="000000">
                      <a:alpha val="43137"/>
                    </a:srgbClr>
                  </a:outerShdw>
                </a:effectLst>
                <a:latin typeface="Times New Roman" pitchFamily="18" charset="0"/>
                <a:cs typeface="Times New Roman" pitchFamily="18" charset="0"/>
              </a:rPr>
              <a:t>405.521.3460</a:t>
            </a:r>
          </a:p>
          <a:p>
            <a:endParaRPr lang="en-US"/>
          </a:p>
        </p:txBody>
      </p:sp>
      <p:sp>
        <p:nvSpPr>
          <p:cNvPr id="4" name="Slide Number Placeholder 3"/>
          <p:cNvSpPr>
            <a:spLocks noGrp="1"/>
          </p:cNvSpPr>
          <p:nvPr>
            <p:ph type="sldNum" sz="quarter" idx="12"/>
          </p:nvPr>
        </p:nvSpPr>
        <p:spPr/>
        <p:txBody>
          <a:bodyPr/>
          <a:lstStyle/>
          <a:p>
            <a:pPr>
              <a:defRPr/>
            </a:pPr>
            <a:fld id="{3DC11FC5-D023-4810-9EEB-5BD0F65D35E8}" type="slidenum">
              <a:rPr lang="en-US" smtClean="0"/>
              <a:pPr>
                <a:defRPr/>
              </a:pPr>
              <a:t>33</a:t>
            </a:fld>
            <a:endParaRPr lang="en-US"/>
          </a:p>
        </p:txBody>
      </p:sp>
    </p:spTree>
    <p:extLst>
      <p:ext uri="{BB962C8B-B14F-4D97-AF65-F5344CB8AC3E}">
        <p14:creationId xmlns:p14="http://schemas.microsoft.com/office/powerpoint/2010/main" val="1253536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rtlCol="0">
            <a:noAutofit/>
          </a:bodyPr>
          <a:lstStyle/>
          <a:p>
            <a:pPr algn="ctr" fontAlgn="auto">
              <a:spcAft>
                <a:spcPts val="0"/>
              </a:spcAft>
              <a:defRPr/>
            </a:pPr>
            <a:r>
              <a:rPr lang="en-US" altLang="en-US" sz="4000">
                <a:latin typeface="+mj-lt"/>
                <a:cs typeface="Times New Roman" pitchFamily="18" charset="0"/>
              </a:rPr>
              <a:t>Oklahoma State Department of Education</a:t>
            </a:r>
            <a:endParaRPr lang="en-US" sz="4000">
              <a:latin typeface="+mj-lt"/>
            </a:endParaRPr>
          </a:p>
        </p:txBody>
      </p:sp>
      <p:sp>
        <p:nvSpPr>
          <p:cNvPr id="5" name="Slide Number Placeholder 5"/>
          <p:cNvSpPr>
            <a:spLocks noGrp="1"/>
          </p:cNvSpPr>
          <p:nvPr>
            <p:ph type="sldNum" sz="quarter" idx="12"/>
          </p:nvPr>
        </p:nvSpPr>
        <p:spPr/>
        <p:txBody>
          <a:bodyPr/>
          <a:lstStyle/>
          <a:p>
            <a:pPr>
              <a:defRPr/>
            </a:pPr>
            <a:fld id="{FB9C0076-6C5C-4A3C-ABA9-7E7C1C9CDE95}" type="slidenum">
              <a:rPr lang="en-US"/>
              <a:pPr>
                <a:defRPr/>
              </a:pPr>
              <a:t>4</a:t>
            </a:fld>
            <a:endParaRPr lang="en-US"/>
          </a:p>
        </p:txBody>
      </p:sp>
      <p:sp>
        <p:nvSpPr>
          <p:cNvPr id="4" name="Oval 3"/>
          <p:cNvSpPr/>
          <p:nvPr/>
        </p:nvSpPr>
        <p:spPr>
          <a:xfrm>
            <a:off x="5135527" y="3678865"/>
            <a:ext cx="914400" cy="606056"/>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own Arrow 7"/>
          <p:cNvSpPr/>
          <p:nvPr/>
        </p:nvSpPr>
        <p:spPr>
          <a:xfrm>
            <a:off x="5454503" y="4284921"/>
            <a:ext cx="276447" cy="978195"/>
          </a:xfrm>
          <a:prstGeom prst="downArrow">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2898C240-FEFF-40B7-A0AA-E1541974DCC3}"/>
              </a:ext>
            </a:extLst>
          </p:cNvPr>
          <p:cNvSpPr/>
          <p:nvPr/>
        </p:nvSpPr>
        <p:spPr>
          <a:xfrm flipV="1">
            <a:off x="668202" y="4803758"/>
            <a:ext cx="546538" cy="259604"/>
          </a:xfrm>
          <a:prstGeom prst="rightArrow">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Content Placeholder 10">
            <a:extLst>
              <a:ext uri="{FF2B5EF4-FFF2-40B4-BE49-F238E27FC236}">
                <a16:creationId xmlns:a16="http://schemas.microsoft.com/office/drawing/2014/main" id="{869ADD86-C797-C6AA-829B-CC70DFA0C7F5}"/>
              </a:ext>
            </a:extLst>
          </p:cNvPr>
          <p:cNvPicPr>
            <a:picLocks noGrp="1" noChangeAspect="1"/>
          </p:cNvPicPr>
          <p:nvPr>
            <p:ph idx="1"/>
          </p:nvPr>
        </p:nvPicPr>
        <p:blipFill>
          <a:blip r:embed="rId2"/>
          <a:stretch>
            <a:fillRect/>
          </a:stretch>
        </p:blipFill>
        <p:spPr>
          <a:xfrm>
            <a:off x="1414843" y="1404387"/>
            <a:ext cx="6271418" cy="4847602"/>
          </a:xfrm>
        </p:spPr>
      </p:pic>
    </p:spTree>
    <p:extLst>
      <p:ext uri="{BB962C8B-B14F-4D97-AF65-F5344CB8AC3E}">
        <p14:creationId xmlns:p14="http://schemas.microsoft.com/office/powerpoint/2010/main" val="2124847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274638"/>
            <a:ext cx="9144000" cy="1106487"/>
          </a:xfrm>
        </p:spPr>
        <p:txBody>
          <a:bodyPr rtlCol="0">
            <a:noAutofit/>
          </a:bodyPr>
          <a:lstStyle/>
          <a:p>
            <a:pPr algn="ctr" fontAlgn="auto">
              <a:spcAft>
                <a:spcPts val="0"/>
              </a:spcAft>
              <a:defRPr/>
            </a:pPr>
            <a:r>
              <a:rPr lang="en-US" altLang="en-US" sz="4000">
                <a:latin typeface="+mj-lt"/>
                <a:cs typeface="Times New Roman" pitchFamily="18" charset="0"/>
              </a:rPr>
              <a:t>Oklahoma State Department of Education</a:t>
            </a:r>
          </a:p>
        </p:txBody>
      </p:sp>
      <p:sp>
        <p:nvSpPr>
          <p:cNvPr id="6" name="Slide Number Placeholder 5"/>
          <p:cNvSpPr>
            <a:spLocks noGrp="1"/>
          </p:cNvSpPr>
          <p:nvPr>
            <p:ph type="sldNum" sz="quarter" idx="12"/>
          </p:nvPr>
        </p:nvSpPr>
        <p:spPr/>
        <p:txBody>
          <a:bodyPr/>
          <a:lstStyle/>
          <a:p>
            <a:pPr>
              <a:defRPr/>
            </a:pPr>
            <a:fld id="{EA89028E-AC5B-4125-9086-F075005CEC62}" type="slidenum">
              <a:rPr lang="en-US"/>
              <a:pPr>
                <a:defRPr/>
              </a:pPr>
              <a:t>5</a:t>
            </a:fld>
            <a:endParaRPr lang="en-US"/>
          </a:p>
        </p:txBody>
      </p:sp>
      <p:sp>
        <p:nvSpPr>
          <p:cNvPr id="3" name="Right Arrow 2"/>
          <p:cNvSpPr/>
          <p:nvPr/>
        </p:nvSpPr>
        <p:spPr>
          <a:xfrm>
            <a:off x="841206" y="5753984"/>
            <a:ext cx="706437" cy="358775"/>
          </a:xfrm>
          <a:prstGeom prst="rightArrow">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7">
            <a:extLst>
              <a:ext uri="{FF2B5EF4-FFF2-40B4-BE49-F238E27FC236}">
                <a16:creationId xmlns:a16="http://schemas.microsoft.com/office/drawing/2014/main" id="{9C566C96-D325-6D4E-6F7B-D7D59395284D}"/>
              </a:ext>
            </a:extLst>
          </p:cNvPr>
          <p:cNvPicPr>
            <a:picLocks noChangeAspect="1"/>
          </p:cNvPicPr>
          <p:nvPr/>
        </p:nvPicPr>
        <p:blipFill>
          <a:blip r:embed="rId2"/>
          <a:stretch>
            <a:fillRect/>
          </a:stretch>
        </p:blipFill>
        <p:spPr>
          <a:xfrm>
            <a:off x="1695890" y="1336408"/>
            <a:ext cx="5871101" cy="5246954"/>
          </a:xfrm>
          <a:prstGeom prst="rect">
            <a:avLst/>
          </a:prstGeom>
        </p:spPr>
      </p:pic>
    </p:spTree>
    <p:extLst>
      <p:ext uri="{BB962C8B-B14F-4D97-AF65-F5344CB8AC3E}">
        <p14:creationId xmlns:p14="http://schemas.microsoft.com/office/powerpoint/2010/main" val="602980236"/>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274638"/>
            <a:ext cx="9144000" cy="1106487"/>
          </a:xfrm>
        </p:spPr>
        <p:txBody>
          <a:bodyPr rtlCol="0">
            <a:noAutofit/>
          </a:bodyPr>
          <a:lstStyle/>
          <a:p>
            <a:pPr algn="ctr" fontAlgn="auto">
              <a:spcAft>
                <a:spcPts val="0"/>
              </a:spcAft>
              <a:defRPr/>
            </a:pPr>
            <a:r>
              <a:rPr lang="en-US" altLang="en-US" sz="4000">
                <a:latin typeface="+mj-lt"/>
                <a:cs typeface="Times New Roman" pitchFamily="18" charset="0"/>
              </a:rPr>
              <a:t>Oklahoma State Department of Education</a:t>
            </a:r>
          </a:p>
        </p:txBody>
      </p:sp>
      <p:sp>
        <p:nvSpPr>
          <p:cNvPr id="7" name="Slide Number Placeholder 5"/>
          <p:cNvSpPr>
            <a:spLocks noGrp="1"/>
          </p:cNvSpPr>
          <p:nvPr>
            <p:ph type="sldNum" sz="quarter" idx="12"/>
          </p:nvPr>
        </p:nvSpPr>
        <p:spPr/>
        <p:txBody>
          <a:bodyPr/>
          <a:lstStyle/>
          <a:p>
            <a:pPr>
              <a:defRPr/>
            </a:pPr>
            <a:fld id="{4019115F-AF62-46C0-A009-CC2F71AC0DCA}" type="slidenum">
              <a:rPr lang="en-US"/>
              <a:pPr>
                <a:defRPr/>
              </a:pPr>
              <a:t>6</a:t>
            </a:fld>
            <a:endParaRPr lang="en-US"/>
          </a:p>
        </p:txBody>
      </p:sp>
      <p:sp>
        <p:nvSpPr>
          <p:cNvPr id="3" name="Right Arrow 2"/>
          <p:cNvSpPr/>
          <p:nvPr/>
        </p:nvSpPr>
        <p:spPr>
          <a:xfrm>
            <a:off x="542145" y="2271507"/>
            <a:ext cx="678860" cy="331309"/>
          </a:xfrm>
          <a:prstGeom prst="rightArrow">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252C63A-3CE7-873E-2BF2-688723D847EA}"/>
              </a:ext>
            </a:extLst>
          </p:cNvPr>
          <p:cNvPicPr>
            <a:picLocks noChangeAspect="1"/>
          </p:cNvPicPr>
          <p:nvPr/>
        </p:nvPicPr>
        <p:blipFill>
          <a:blip r:embed="rId2"/>
          <a:stretch>
            <a:fillRect/>
          </a:stretch>
        </p:blipFill>
        <p:spPr>
          <a:xfrm>
            <a:off x="1401013" y="1381125"/>
            <a:ext cx="6341974" cy="3684104"/>
          </a:xfrm>
          <a:prstGeom prst="rect">
            <a:avLst/>
          </a:prstGeom>
        </p:spPr>
      </p:pic>
    </p:spTree>
    <p:extLst>
      <p:ext uri="{BB962C8B-B14F-4D97-AF65-F5344CB8AC3E}">
        <p14:creationId xmlns:p14="http://schemas.microsoft.com/office/powerpoint/2010/main" val="3798074259"/>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0" y="274638"/>
            <a:ext cx="9144000" cy="1143000"/>
          </a:xfrm>
        </p:spPr>
        <p:txBody>
          <a:bodyPr>
            <a:noAutofit/>
          </a:bodyPr>
          <a:lstStyle/>
          <a:p>
            <a:pPr algn="ctr"/>
            <a:r>
              <a:rPr lang="en-US" altLang="en-US" sz="4000">
                <a:latin typeface="+mj-lt"/>
                <a:cs typeface="Times New Roman" pitchFamily="18" charset="0"/>
              </a:rPr>
              <a:t>Oklahoma State Department of Education</a:t>
            </a:r>
            <a:endParaRPr lang="en-US" sz="4000">
              <a:latin typeface="+mj-lt"/>
            </a:endParaRPr>
          </a:p>
        </p:txBody>
      </p:sp>
      <p:sp>
        <p:nvSpPr>
          <p:cNvPr id="5" name="Slide Number Placeholder 5"/>
          <p:cNvSpPr>
            <a:spLocks noGrp="1"/>
          </p:cNvSpPr>
          <p:nvPr>
            <p:ph type="sldNum" sz="quarter" idx="12"/>
          </p:nvPr>
        </p:nvSpPr>
        <p:spPr/>
        <p:txBody>
          <a:bodyPr/>
          <a:lstStyle/>
          <a:p>
            <a:pPr>
              <a:defRPr/>
            </a:pPr>
            <a:fld id="{3D1CBE87-D0F7-442D-A951-0BC5C5DF63DF}" type="slidenum">
              <a:rPr lang="en-US"/>
              <a:pPr>
                <a:defRPr/>
              </a:pPr>
              <a:t>7</a:t>
            </a:fld>
            <a:endParaRPr lang="en-US"/>
          </a:p>
        </p:txBody>
      </p:sp>
      <p:pic>
        <p:nvPicPr>
          <p:cNvPr id="3" name="Picture 2">
            <a:extLst>
              <a:ext uri="{FF2B5EF4-FFF2-40B4-BE49-F238E27FC236}">
                <a16:creationId xmlns:a16="http://schemas.microsoft.com/office/drawing/2014/main" id="{F0A8DAF3-2DCB-F6C8-1B19-E8EE309010CD}"/>
              </a:ext>
            </a:extLst>
          </p:cNvPr>
          <p:cNvPicPr>
            <a:picLocks noChangeAspect="1"/>
          </p:cNvPicPr>
          <p:nvPr/>
        </p:nvPicPr>
        <p:blipFill>
          <a:blip r:embed="rId2"/>
          <a:stretch>
            <a:fillRect/>
          </a:stretch>
        </p:blipFill>
        <p:spPr>
          <a:xfrm>
            <a:off x="1345095" y="1352144"/>
            <a:ext cx="6453809" cy="5069701"/>
          </a:xfrm>
          <a:prstGeom prst="rect">
            <a:avLst/>
          </a:prstGeom>
        </p:spPr>
      </p:pic>
    </p:spTree>
    <p:extLst>
      <p:ext uri="{BB962C8B-B14F-4D97-AF65-F5344CB8AC3E}">
        <p14:creationId xmlns:p14="http://schemas.microsoft.com/office/powerpoint/2010/main" val="310820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274638"/>
            <a:ext cx="9144000" cy="1106487"/>
          </a:xfrm>
        </p:spPr>
        <p:txBody>
          <a:bodyPr rtlCol="0">
            <a:noAutofit/>
          </a:bodyPr>
          <a:lstStyle/>
          <a:p>
            <a:pPr algn="ctr" fontAlgn="auto">
              <a:spcAft>
                <a:spcPts val="0"/>
              </a:spcAft>
              <a:defRPr/>
            </a:pPr>
            <a:r>
              <a:rPr lang="en-US" altLang="en-US" sz="4000">
                <a:latin typeface="+mj-lt"/>
                <a:cs typeface="Times New Roman" pitchFamily="18" charset="0"/>
              </a:rPr>
              <a:t>Oklahoma State Department of Education</a:t>
            </a:r>
          </a:p>
        </p:txBody>
      </p:sp>
      <p:sp>
        <p:nvSpPr>
          <p:cNvPr id="7" name="Slide Number Placeholder 5"/>
          <p:cNvSpPr>
            <a:spLocks noGrp="1"/>
          </p:cNvSpPr>
          <p:nvPr>
            <p:ph type="sldNum" sz="quarter" idx="12"/>
          </p:nvPr>
        </p:nvSpPr>
        <p:spPr/>
        <p:txBody>
          <a:bodyPr/>
          <a:lstStyle/>
          <a:p>
            <a:pPr>
              <a:defRPr/>
            </a:pPr>
            <a:fld id="{4019115F-AF62-46C0-A009-CC2F71AC0DCA}" type="slidenum">
              <a:rPr lang="en-US"/>
              <a:pPr>
                <a:defRPr/>
              </a:pPr>
              <a:t>8</a:t>
            </a:fld>
            <a:endParaRPr lang="en-US"/>
          </a:p>
        </p:txBody>
      </p:sp>
      <p:sp>
        <p:nvSpPr>
          <p:cNvPr id="3" name="Right Arrow 2"/>
          <p:cNvSpPr/>
          <p:nvPr/>
        </p:nvSpPr>
        <p:spPr>
          <a:xfrm>
            <a:off x="542145" y="2751483"/>
            <a:ext cx="678860" cy="331309"/>
          </a:xfrm>
          <a:prstGeom prst="rightArrow">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252C63A-3CE7-873E-2BF2-688723D847EA}"/>
              </a:ext>
            </a:extLst>
          </p:cNvPr>
          <p:cNvPicPr>
            <a:picLocks noChangeAspect="1"/>
          </p:cNvPicPr>
          <p:nvPr/>
        </p:nvPicPr>
        <p:blipFill>
          <a:blip r:embed="rId2"/>
          <a:stretch>
            <a:fillRect/>
          </a:stretch>
        </p:blipFill>
        <p:spPr>
          <a:xfrm>
            <a:off x="1401013" y="1381125"/>
            <a:ext cx="6341974" cy="3684104"/>
          </a:xfrm>
          <a:prstGeom prst="rect">
            <a:avLst/>
          </a:prstGeom>
        </p:spPr>
      </p:pic>
      <p:sp>
        <p:nvSpPr>
          <p:cNvPr id="8" name="Right Arrow 2">
            <a:extLst>
              <a:ext uri="{FF2B5EF4-FFF2-40B4-BE49-F238E27FC236}">
                <a16:creationId xmlns:a16="http://schemas.microsoft.com/office/drawing/2014/main" id="{F43C676C-084D-5D92-1CE7-ED4F42828B8A}"/>
              </a:ext>
            </a:extLst>
          </p:cNvPr>
          <p:cNvSpPr/>
          <p:nvPr/>
        </p:nvSpPr>
        <p:spPr>
          <a:xfrm>
            <a:off x="542145" y="3441016"/>
            <a:ext cx="678860" cy="331309"/>
          </a:xfrm>
          <a:prstGeom prst="rightArrow">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4051409"/>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274638"/>
            <a:ext cx="9144000" cy="1106487"/>
          </a:xfrm>
        </p:spPr>
        <p:txBody>
          <a:bodyPr rtlCol="0">
            <a:noAutofit/>
          </a:bodyPr>
          <a:lstStyle/>
          <a:p>
            <a:pPr algn="ctr" fontAlgn="auto">
              <a:spcAft>
                <a:spcPts val="0"/>
              </a:spcAft>
              <a:defRPr/>
            </a:pPr>
            <a:r>
              <a:rPr lang="en-US" altLang="en-US" sz="4000">
                <a:latin typeface="+mj-lt"/>
                <a:cs typeface="Times New Roman" pitchFamily="18" charset="0"/>
              </a:rPr>
              <a:t>Oklahoma State Department of Education</a:t>
            </a:r>
          </a:p>
        </p:txBody>
      </p:sp>
      <p:sp>
        <p:nvSpPr>
          <p:cNvPr id="7" name="Slide Number Placeholder 5"/>
          <p:cNvSpPr>
            <a:spLocks noGrp="1"/>
          </p:cNvSpPr>
          <p:nvPr>
            <p:ph type="sldNum" sz="quarter" idx="12"/>
          </p:nvPr>
        </p:nvSpPr>
        <p:spPr/>
        <p:txBody>
          <a:bodyPr/>
          <a:lstStyle/>
          <a:p>
            <a:pPr>
              <a:defRPr/>
            </a:pPr>
            <a:fld id="{4019115F-AF62-46C0-A009-CC2F71AC0DCA}" type="slidenum">
              <a:rPr lang="en-US"/>
              <a:pPr>
                <a:defRPr/>
              </a:pPr>
              <a:t>9</a:t>
            </a:fld>
            <a:endParaRPr lang="en-US"/>
          </a:p>
        </p:txBody>
      </p:sp>
      <p:pic>
        <p:nvPicPr>
          <p:cNvPr id="3" name="Picture 2">
            <a:extLst>
              <a:ext uri="{FF2B5EF4-FFF2-40B4-BE49-F238E27FC236}">
                <a16:creationId xmlns:a16="http://schemas.microsoft.com/office/drawing/2014/main" id="{3AF642C3-5882-EA3A-04E4-9F0FB8125444}"/>
              </a:ext>
            </a:extLst>
          </p:cNvPr>
          <p:cNvPicPr>
            <a:picLocks noChangeAspect="1"/>
          </p:cNvPicPr>
          <p:nvPr/>
        </p:nvPicPr>
        <p:blipFill>
          <a:blip r:embed="rId2"/>
          <a:stretch>
            <a:fillRect/>
          </a:stretch>
        </p:blipFill>
        <p:spPr>
          <a:xfrm>
            <a:off x="1166191" y="1311425"/>
            <a:ext cx="6556750" cy="2940037"/>
          </a:xfrm>
          <a:prstGeom prst="rect">
            <a:avLst/>
          </a:prstGeom>
        </p:spPr>
      </p:pic>
      <p:sp>
        <p:nvSpPr>
          <p:cNvPr id="9" name="TextBox 8">
            <a:extLst>
              <a:ext uri="{FF2B5EF4-FFF2-40B4-BE49-F238E27FC236}">
                <a16:creationId xmlns:a16="http://schemas.microsoft.com/office/drawing/2014/main" id="{B937D456-D43D-DF6B-860E-921DE8B48C07}"/>
              </a:ext>
            </a:extLst>
          </p:cNvPr>
          <p:cNvSpPr txBox="1"/>
          <p:nvPr/>
        </p:nvSpPr>
        <p:spPr>
          <a:xfrm>
            <a:off x="4572000" y="3314739"/>
            <a:ext cx="23559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rgbClr val="A50021"/>
                </a:solidFill>
                <a:latin typeface="Times"/>
              </a:rPr>
              <a:t>Year Specific</a:t>
            </a:r>
            <a:r>
              <a:rPr lang="en-US">
                <a:latin typeface="Times"/>
              </a:rPr>
              <a:t>​</a:t>
            </a:r>
          </a:p>
        </p:txBody>
      </p:sp>
    </p:spTree>
    <p:extLst>
      <p:ext uri="{BB962C8B-B14F-4D97-AF65-F5344CB8AC3E}">
        <p14:creationId xmlns:p14="http://schemas.microsoft.com/office/powerpoint/2010/main" val="4037075799"/>
      </p:ext>
    </p:extLst>
  </p:cSld>
  <p:clrMapOvr>
    <a:masterClrMapping/>
  </p:clrMapOvr>
  <p:transition spd="slow"/>
</p:sld>
</file>

<file path=ppt/theme/theme1.xml><?xml version="1.0" encoding="utf-8"?>
<a:theme xmlns:a="http://schemas.openxmlformats.org/drawingml/2006/main" name="oklahoma-education-presentation-template-with-guidance">
  <a:themeElements>
    <a:clrScheme name="Oklahoma Education">
      <a:dk1>
        <a:srgbClr val="187BC0"/>
      </a:dk1>
      <a:lt1>
        <a:srgbClr val="FFFFFF"/>
      </a:lt1>
      <a:dk2>
        <a:srgbClr val="000000"/>
      </a:dk2>
      <a:lt2>
        <a:srgbClr val="E7E6E6"/>
      </a:lt2>
      <a:accent1>
        <a:srgbClr val="187BC0"/>
      </a:accent1>
      <a:accent2>
        <a:srgbClr val="326820"/>
      </a:accent2>
      <a:accent3>
        <a:srgbClr val="D15420"/>
      </a:accent3>
      <a:accent4>
        <a:srgbClr val="DE9027"/>
      </a:accent4>
      <a:accent5>
        <a:srgbClr val="004E9A"/>
      </a:accent5>
      <a:accent6>
        <a:srgbClr val="787878"/>
      </a:accent6>
      <a:hlink>
        <a:srgbClr val="0066A6"/>
      </a:hlink>
      <a:folHlink>
        <a:srgbClr val="1CA6D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klahoma Education">
      <a:dk1>
        <a:srgbClr val="187BC0"/>
      </a:dk1>
      <a:lt1>
        <a:srgbClr val="FFFFFF"/>
      </a:lt1>
      <a:dk2>
        <a:srgbClr val="000000"/>
      </a:dk2>
      <a:lt2>
        <a:srgbClr val="E7E6E6"/>
      </a:lt2>
      <a:accent1>
        <a:srgbClr val="187BC0"/>
      </a:accent1>
      <a:accent2>
        <a:srgbClr val="326820"/>
      </a:accent2>
      <a:accent3>
        <a:srgbClr val="D15420"/>
      </a:accent3>
      <a:accent4>
        <a:srgbClr val="DE9027"/>
      </a:accent4>
      <a:accent5>
        <a:srgbClr val="004E9A"/>
      </a:accent5>
      <a:accent6>
        <a:srgbClr val="787878"/>
      </a:accent6>
      <a:hlink>
        <a:srgbClr val="0066A6"/>
      </a:hlink>
      <a:folHlink>
        <a:srgbClr val="1CA6D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ab252108-1312-4126-8895-69de05005ca8">
      <Terms xmlns="http://schemas.microsoft.com/office/infopath/2007/PartnerControls"/>
    </lcf76f155ced4ddcb4097134ff3c332f>
    <TaxCatchAll xmlns="6a36c8ef-8d2d-435b-aee1-e7e8dc8524ff" xsi:nil="true"/>
    <SharedWithUsers xmlns="6a36c8ef-8d2d-435b-aee1-e7e8dc8524ff">
      <UserInfo>
        <DisplayName>Leslie Janis</DisplayName>
        <AccountId>517</AccountId>
        <AccountType/>
      </UserInfo>
      <UserInfo>
        <DisplayName>Renee McWaters</DisplayName>
        <AccountId>16</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A59B53B3DBC0E42BB084EAD845FD746" ma:contentTypeVersion="17" ma:contentTypeDescription="Create a new document." ma:contentTypeScope="" ma:versionID="09571e11d0737d9ac734f991d65ec420">
  <xsd:schema xmlns:xsd="http://www.w3.org/2001/XMLSchema" xmlns:xs="http://www.w3.org/2001/XMLSchema" xmlns:p="http://schemas.microsoft.com/office/2006/metadata/properties" xmlns:ns1="http://schemas.microsoft.com/sharepoint/v3" xmlns:ns2="6a36c8ef-8d2d-435b-aee1-e7e8dc8524ff" xmlns:ns3="ab252108-1312-4126-8895-69de05005ca8" targetNamespace="http://schemas.microsoft.com/office/2006/metadata/properties" ma:root="true" ma:fieldsID="9a84d2889c7e04a16c5ed7b53ea65a2d" ns1:_="" ns2:_="" ns3:_="">
    <xsd:import namespace="http://schemas.microsoft.com/sharepoint/v3"/>
    <xsd:import namespace="6a36c8ef-8d2d-435b-aee1-e7e8dc8524ff"/>
    <xsd:import namespace="ab252108-1312-4126-8895-69de05005ca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1:_ip_UnifiedCompliancePolicyProperties" minOccurs="0"/>
                <xsd:element ref="ns1:_ip_UnifiedCompliancePolicyUIAction" minOccurs="0"/>
                <xsd:element ref="ns3:MediaServiceGenerationTime" minOccurs="0"/>
                <xsd:element ref="ns3:MediaServiceEventHashCode" minOccurs="0"/>
                <xsd:element ref="ns3:MediaServiceLocation"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ma:readOnly="false">
      <xsd:simpleType>
        <xsd:restriction base="dms:Note"/>
      </xsd:simpleType>
    </xsd:element>
    <xsd:element name="_ip_UnifiedCompliancePolicyUIAction" ma:index="16"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36c8ef-8d2d-435b-aee1-e7e8dc8524ff" elementFormDefault="qualified">
    <xsd:import namespace="http://schemas.microsoft.com/office/2006/documentManagement/types"/>
    <xsd:import namespace="http://schemas.microsoft.com/office/infopath/2007/PartnerControls"/>
    <xsd:element name="SharedWithUsers" ma:index="8" nillable="true" ma:displayName="Shared With" ma:description=""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hidden="true" ma:internalName="SharedWithDetails" ma:readOnly="true">
      <xsd:simpleType>
        <xsd:restriction base="dms:Note"/>
      </xsd:simpleType>
    </xsd:element>
    <xsd:element name="TaxCatchAll" ma:index="22" nillable="true" ma:displayName="Taxonomy Catch All Column" ma:hidden="true" ma:list="{2c76d7c0-69e2-4c74-8359-1449441c4960}" ma:internalName="TaxCatchAll" ma:showField="CatchAllData" ma:web="6a36c8ef-8d2d-435b-aee1-e7e8dc8524f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b252108-1312-4126-8895-69de05005ca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hidden="true" ma:internalName="MediaServiceAutoTags" ma:readOnly="true">
      <xsd:simpleType>
        <xsd:restriction base="dms:Text"/>
      </xsd:simpleType>
    </xsd:element>
    <xsd:element name="MediaServiceOCR" ma:index="13" nillable="true" ma:displayName="MediaServiceOCR" ma:hidden="true" ma:internalName="MediaServiceOCR"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hidden="true"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309bf2f-0431-460d-a93a-990d633b9c5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9D7686-F5D2-46E0-A1F4-166257359B73}">
  <ds:schemaRefs>
    <ds:schemaRef ds:uri="http://schemas.microsoft.com/sharepoint/v3/contenttype/forms"/>
  </ds:schemaRefs>
</ds:datastoreItem>
</file>

<file path=customXml/itemProps2.xml><?xml version="1.0" encoding="utf-8"?>
<ds:datastoreItem xmlns:ds="http://schemas.openxmlformats.org/officeDocument/2006/customXml" ds:itemID="{391AC5B6-53BD-4437-A143-FB69E6A030EF}">
  <ds:schemaRefs>
    <ds:schemaRef ds:uri="http://schemas.microsoft.com/sharepoint/v3"/>
    <ds:schemaRef ds:uri="http://purl.org/dc/terms/"/>
    <ds:schemaRef ds:uri="6a36c8ef-8d2d-435b-aee1-e7e8dc8524ff"/>
    <ds:schemaRef ds:uri="http://www.w3.org/XML/1998/namespac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ab252108-1312-4126-8895-69de05005ca8"/>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EF0B9AC5-34BC-4CC8-AAD7-1D2C90C05F01}">
  <ds:schemaRefs>
    <ds:schemaRef ds:uri="6a36c8ef-8d2d-435b-aee1-e7e8dc8524ff"/>
    <ds:schemaRef ds:uri="ab252108-1312-4126-8895-69de05005c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1443</Words>
  <Application>Microsoft Office PowerPoint</Application>
  <PresentationFormat>On-screen Show (4:3)</PresentationFormat>
  <Paragraphs>228</Paragraphs>
  <Slides>33</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33</vt:i4>
      </vt:variant>
    </vt:vector>
  </HeadingPairs>
  <TitlesOfParts>
    <vt:vector size="42" baseType="lpstr">
      <vt:lpstr>Arial</vt:lpstr>
      <vt:lpstr>Calibri</vt:lpstr>
      <vt:lpstr>Rockwell</vt:lpstr>
      <vt:lpstr>Times</vt:lpstr>
      <vt:lpstr>Times New Roman</vt:lpstr>
      <vt:lpstr>Tw Cen MT</vt:lpstr>
      <vt:lpstr>Wingdings</vt:lpstr>
      <vt:lpstr>oklahoma-education-presentation-template-with-guidance</vt:lpstr>
      <vt:lpstr>Office Theme</vt:lpstr>
      <vt:lpstr>Oklahoma Charter School State Aid Funding Formula</vt:lpstr>
      <vt:lpstr>STATE  SOURCES  OF  REVENUE </vt:lpstr>
      <vt:lpstr>Oklahoma State Department of Education</vt:lpstr>
      <vt:lpstr>Oklahoma State Department of Education</vt:lpstr>
      <vt:lpstr>Oklahoma State Department of Education</vt:lpstr>
      <vt:lpstr>Oklahoma State Department of Education</vt:lpstr>
      <vt:lpstr>Oklahoma State Department of Education</vt:lpstr>
      <vt:lpstr>Oklahoma State Department of Education</vt:lpstr>
      <vt:lpstr>Oklahoma State Department of Education</vt:lpstr>
      <vt:lpstr>Oklahoma State Department of Education</vt:lpstr>
      <vt:lpstr>Oklahoma State Department of Education</vt:lpstr>
      <vt:lpstr>SCHOOL  FINANCE</vt:lpstr>
      <vt:lpstr>Oklahoma State Department of Education</vt:lpstr>
      <vt:lpstr>PowerPoint Presentation</vt:lpstr>
      <vt:lpstr>First Year WADM</vt:lpstr>
      <vt:lpstr>FIVE  DATA  ELEMENTS</vt:lpstr>
      <vt:lpstr>GRADE   WEIGHTS</vt:lpstr>
      <vt:lpstr>WEIGHTED   PUPIL   CATEGORIES</vt:lpstr>
      <vt:lpstr>GRADE WEIGHT PLUS SPECIAL CATEGORIES</vt:lpstr>
      <vt:lpstr>GRADE WEIGHT PLUS SPECIAL CATEGORIES</vt:lpstr>
      <vt:lpstr>TEACHER INDEX</vt:lpstr>
      <vt:lpstr>WEIGHTED   ADMs</vt:lpstr>
      <vt:lpstr>Funding for Midyear</vt:lpstr>
      <vt:lpstr>WEIGHTED   ADMs</vt:lpstr>
      <vt:lpstr>Charter’s High Year WADM </vt:lpstr>
      <vt:lpstr>2023-24  FORMULA  TIMELINES</vt:lpstr>
      <vt:lpstr>PowerPoint Presentation</vt:lpstr>
      <vt:lpstr>PowerPoint Presentation</vt:lpstr>
      <vt:lpstr>PAYMENT  SCHEDULE</vt:lpstr>
      <vt:lpstr>ACCUMULATED PERCENTAGE</vt:lpstr>
      <vt:lpstr>ACCUMULATED PERCENTAGE</vt:lpstr>
      <vt:lpstr>PowerPoint Presentation</vt:lpstr>
      <vt:lpstr>SCHOOL FINANCE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Renee McWaters</cp:lastModifiedBy>
  <cp:revision>1</cp:revision>
  <cp:lastPrinted>2023-08-29T22:13:03Z</cp:lastPrinted>
  <dcterms:created xsi:type="dcterms:W3CDTF">2010-04-12T23:12:02Z</dcterms:created>
  <dcterms:modified xsi:type="dcterms:W3CDTF">2023-08-29T22:13:08Z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0x0101005A59B53B3DBC0E42BB084EAD845FD746</vt:lpwstr>
  </property>
  <property fmtid="{D5CDD505-2E9C-101B-9397-08002B2CF9AE}" pid="3" name="_Version">
    <vt:lpwstr/>
  </property>
  <property fmtid="{D5CDD505-2E9C-101B-9397-08002B2CF9AE}" pid="4" name="_Status">
    <vt:lpwstr>Not Started</vt:lpwstr>
  </property>
  <property fmtid="{D5CDD505-2E9C-101B-9397-08002B2CF9AE}" pid="5" name="MediaServiceImageTags">
    <vt:lpwstr/>
  </property>
</Properties>
</file>