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61" r:id="rId5"/>
    <p:sldId id="263" r:id="rId6"/>
    <p:sldId id="337" r:id="rId7"/>
    <p:sldId id="280" r:id="rId8"/>
    <p:sldId id="282" r:id="rId9"/>
    <p:sldId id="283" r:id="rId10"/>
    <p:sldId id="336" r:id="rId11"/>
    <p:sldId id="271" r:id="rId12"/>
    <p:sldId id="284" r:id="rId13"/>
    <p:sldId id="330" r:id="rId14"/>
    <p:sldId id="285" r:id="rId15"/>
    <p:sldId id="334" r:id="rId16"/>
    <p:sldId id="300" r:id="rId17"/>
    <p:sldId id="301" r:id="rId18"/>
    <p:sldId id="302" r:id="rId19"/>
    <p:sldId id="303" r:id="rId20"/>
    <p:sldId id="304" r:id="rId21"/>
    <p:sldId id="305" r:id="rId22"/>
    <p:sldId id="306" r:id="rId23"/>
    <p:sldId id="314" r:id="rId24"/>
    <p:sldId id="312" r:id="rId25"/>
    <p:sldId id="313" r:id="rId26"/>
    <p:sldId id="315" r:id="rId27"/>
    <p:sldId id="316" r:id="rId28"/>
    <p:sldId id="317" r:id="rId29"/>
    <p:sldId id="318" r:id="rId30"/>
    <p:sldId id="319" r:id="rId31"/>
    <p:sldId id="320" r:id="rId32"/>
    <p:sldId id="331" r:id="rId33"/>
    <p:sldId id="33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A"/>
    <a:srgbClr val="D15420"/>
    <a:srgbClr val="464646"/>
    <a:srgbClr val="187BC0"/>
    <a:srgbClr val="DE9027"/>
    <a:srgbClr val="787878"/>
    <a:srgbClr val="A96728"/>
    <a:srgbClr val="914115"/>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72" autoAdjust="0"/>
    <p:restoredTop sz="96327"/>
  </p:normalViewPr>
  <p:slideViewPr>
    <p:cSldViewPr snapToGrid="0" snapToObjects="1">
      <p:cViewPr varScale="1">
        <p:scale>
          <a:sx n="76" d="100"/>
          <a:sy n="76" d="100"/>
        </p:scale>
        <p:origin x="42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Janis" userId="ee1f4201-f850-40ed-98b8-7841fc0018ef" providerId="ADAL" clId="{B558CAE7-2638-4A78-8152-A35407717006}"/>
    <pc:docChg chg="undo custSel modSld">
      <pc:chgData name="Leslie Janis" userId="ee1f4201-f850-40ed-98b8-7841fc0018ef" providerId="ADAL" clId="{B558CAE7-2638-4A78-8152-A35407717006}" dt="2022-06-20T18:59:32.069" v="62" actId="20577"/>
      <pc:docMkLst>
        <pc:docMk/>
      </pc:docMkLst>
      <pc:sldChg chg="modSp mod">
        <pc:chgData name="Leslie Janis" userId="ee1f4201-f850-40ed-98b8-7841fc0018ef" providerId="ADAL" clId="{B558CAE7-2638-4A78-8152-A35407717006}" dt="2022-06-18T17:35:56.204" v="44" actId="27636"/>
        <pc:sldMkLst>
          <pc:docMk/>
          <pc:sldMk cId="1180104601" sldId="263"/>
        </pc:sldMkLst>
        <pc:spChg chg="mod">
          <ac:chgData name="Leslie Janis" userId="ee1f4201-f850-40ed-98b8-7841fc0018ef" providerId="ADAL" clId="{B558CAE7-2638-4A78-8152-A35407717006}" dt="2022-06-18T17:35:17.092" v="29" actId="20577"/>
          <ac:spMkLst>
            <pc:docMk/>
            <pc:sldMk cId="1180104601" sldId="263"/>
            <ac:spMk id="3" creationId="{CA7A030C-2615-3743-824B-D06266148BCD}"/>
          </ac:spMkLst>
        </pc:spChg>
        <pc:spChg chg="mod">
          <ac:chgData name="Leslie Janis" userId="ee1f4201-f850-40ed-98b8-7841fc0018ef" providerId="ADAL" clId="{B558CAE7-2638-4A78-8152-A35407717006}" dt="2022-06-18T17:35:56.204" v="44" actId="27636"/>
          <ac:spMkLst>
            <pc:docMk/>
            <pc:sldMk cId="1180104601" sldId="263"/>
            <ac:spMk id="6" creationId="{CA7A030C-2615-3743-824B-D06266148BCD}"/>
          </ac:spMkLst>
        </pc:spChg>
      </pc:sldChg>
      <pc:sldChg chg="modSp mod">
        <pc:chgData name="Leslie Janis" userId="ee1f4201-f850-40ed-98b8-7841fc0018ef" providerId="ADAL" clId="{B558CAE7-2638-4A78-8152-A35407717006}" dt="2022-06-20T18:59:32.069" v="62" actId="20577"/>
        <pc:sldMkLst>
          <pc:docMk/>
          <pc:sldMk cId="2585333510" sldId="321"/>
        </pc:sldMkLst>
        <pc:spChg chg="mod">
          <ac:chgData name="Leslie Janis" userId="ee1f4201-f850-40ed-98b8-7841fc0018ef" providerId="ADAL" clId="{B558CAE7-2638-4A78-8152-A35407717006}" dt="2022-06-20T18:59:32.069" v="62" actId="20577"/>
          <ac:spMkLst>
            <pc:docMk/>
            <pc:sldMk cId="2585333510" sldId="321"/>
            <ac:spMk id="3" creationId="{00000000-0000-0000-0000-000000000000}"/>
          </ac:spMkLst>
        </pc:spChg>
      </pc:sldChg>
    </pc:docChg>
  </pc:docChgLst>
  <pc:docChgLst>
    <pc:chgData name="Leslie Janis" userId="ee1f4201-f850-40ed-98b8-7841fc0018ef" providerId="ADAL" clId="{6EDF1D71-C67B-496D-9424-6FB9B49ED984}"/>
    <pc:docChg chg="modSld sldOrd">
      <pc:chgData name="Leslie Janis" userId="ee1f4201-f850-40ed-98b8-7841fc0018ef" providerId="ADAL" clId="{6EDF1D71-C67B-496D-9424-6FB9B49ED984}" dt="2022-05-10T16:18:40.360" v="3"/>
      <pc:docMkLst>
        <pc:docMk/>
      </pc:docMkLst>
      <pc:sldChg chg="ord">
        <pc:chgData name="Leslie Janis" userId="ee1f4201-f850-40ed-98b8-7841fc0018ef" providerId="ADAL" clId="{6EDF1D71-C67B-496D-9424-6FB9B49ED984}" dt="2022-05-10T16:18:40.360" v="3"/>
        <pc:sldMkLst>
          <pc:docMk/>
          <pc:sldMk cId="809364285" sldId="288"/>
        </pc:sldMkLst>
      </pc:sldChg>
    </pc:docChg>
  </pc:docChgLst>
  <pc:docChgLst>
    <pc:chgData name="Leslie Janis" userId="ee1f4201-f850-40ed-98b8-7841fc0018ef" providerId="ADAL" clId="{8DA4C6D5-0EBC-4E9F-82C3-B10482984EB2}"/>
    <pc:docChg chg="undo custSel delSld modSld sldOrd">
      <pc:chgData name="Leslie Janis" userId="ee1f4201-f850-40ed-98b8-7841fc0018ef" providerId="ADAL" clId="{8DA4C6D5-0EBC-4E9F-82C3-B10482984EB2}" dt="2023-09-01T03:45:09.552" v="198"/>
      <pc:docMkLst>
        <pc:docMk/>
      </pc:docMkLst>
      <pc:sldChg chg="del ord">
        <pc:chgData name="Leslie Janis" userId="ee1f4201-f850-40ed-98b8-7841fc0018ef" providerId="ADAL" clId="{8DA4C6D5-0EBC-4E9F-82C3-B10482984EB2}" dt="2023-09-01T03:38:45.566" v="59" actId="2696"/>
        <pc:sldMkLst>
          <pc:docMk/>
          <pc:sldMk cId="936320160" sldId="258"/>
        </pc:sldMkLst>
      </pc:sldChg>
      <pc:sldChg chg="del">
        <pc:chgData name="Leslie Janis" userId="ee1f4201-f850-40ed-98b8-7841fc0018ef" providerId="ADAL" clId="{8DA4C6D5-0EBC-4E9F-82C3-B10482984EB2}" dt="2023-09-01T03:05:38.433" v="0" actId="2696"/>
        <pc:sldMkLst>
          <pc:docMk/>
          <pc:sldMk cId="961461278" sldId="265"/>
        </pc:sldMkLst>
      </pc:sldChg>
      <pc:sldChg chg="modSp mod ord">
        <pc:chgData name="Leslie Janis" userId="ee1f4201-f850-40ed-98b8-7841fc0018ef" providerId="ADAL" clId="{8DA4C6D5-0EBC-4E9F-82C3-B10482984EB2}" dt="2023-09-01T03:31:56.904" v="41"/>
        <pc:sldMkLst>
          <pc:docMk/>
          <pc:sldMk cId="92804264" sldId="271"/>
        </pc:sldMkLst>
        <pc:spChg chg="mod">
          <ac:chgData name="Leslie Janis" userId="ee1f4201-f850-40ed-98b8-7841fc0018ef" providerId="ADAL" clId="{8DA4C6D5-0EBC-4E9F-82C3-B10482984EB2}" dt="2023-09-01T03:07:06.247" v="14" actId="1076"/>
          <ac:spMkLst>
            <pc:docMk/>
            <pc:sldMk cId="92804264" sldId="271"/>
            <ac:spMk id="11" creationId="{F114AA26-563C-4F4B-AFE5-E6F917745D59}"/>
          </ac:spMkLst>
        </pc:spChg>
        <pc:spChg chg="mod">
          <ac:chgData name="Leslie Janis" userId="ee1f4201-f850-40ed-98b8-7841fc0018ef" providerId="ADAL" clId="{8DA4C6D5-0EBC-4E9F-82C3-B10482984EB2}" dt="2023-09-01T03:07:09.415" v="15" actId="1076"/>
          <ac:spMkLst>
            <pc:docMk/>
            <pc:sldMk cId="92804264" sldId="271"/>
            <ac:spMk id="13" creationId="{E949BC1F-12B9-4B39-A4FC-A5F307AF9688}"/>
          </ac:spMkLst>
        </pc:spChg>
      </pc:sldChg>
      <pc:sldChg chg="del">
        <pc:chgData name="Leslie Janis" userId="ee1f4201-f850-40ed-98b8-7841fc0018ef" providerId="ADAL" clId="{8DA4C6D5-0EBC-4E9F-82C3-B10482984EB2}" dt="2023-09-01T03:08:30.005" v="18" actId="2696"/>
        <pc:sldMkLst>
          <pc:docMk/>
          <pc:sldMk cId="3371706173" sldId="275"/>
        </pc:sldMkLst>
      </pc:sldChg>
      <pc:sldChg chg="ord">
        <pc:chgData name="Leslie Janis" userId="ee1f4201-f850-40ed-98b8-7841fc0018ef" providerId="ADAL" clId="{8DA4C6D5-0EBC-4E9F-82C3-B10482984EB2}" dt="2023-09-01T03:31:41.974" v="39"/>
        <pc:sldMkLst>
          <pc:docMk/>
          <pc:sldMk cId="3110317281" sldId="282"/>
        </pc:sldMkLst>
      </pc:sldChg>
      <pc:sldChg chg="del">
        <pc:chgData name="Leslie Janis" userId="ee1f4201-f850-40ed-98b8-7841fc0018ef" providerId="ADAL" clId="{8DA4C6D5-0EBC-4E9F-82C3-B10482984EB2}" dt="2023-09-01T03:08:22.157" v="16" actId="2696"/>
        <pc:sldMkLst>
          <pc:docMk/>
          <pc:sldMk cId="1474895257" sldId="287"/>
        </pc:sldMkLst>
      </pc:sldChg>
      <pc:sldChg chg="del">
        <pc:chgData name="Leslie Janis" userId="ee1f4201-f850-40ed-98b8-7841fc0018ef" providerId="ADAL" clId="{8DA4C6D5-0EBC-4E9F-82C3-B10482984EB2}" dt="2023-09-01T03:08:26.344" v="17" actId="2696"/>
        <pc:sldMkLst>
          <pc:docMk/>
          <pc:sldMk cId="809364285" sldId="288"/>
        </pc:sldMkLst>
      </pc:sldChg>
      <pc:sldChg chg="del">
        <pc:chgData name="Leslie Janis" userId="ee1f4201-f850-40ed-98b8-7841fc0018ef" providerId="ADAL" clId="{8DA4C6D5-0EBC-4E9F-82C3-B10482984EB2}" dt="2023-09-01T03:35:01.183" v="42" actId="2696"/>
        <pc:sldMkLst>
          <pc:docMk/>
          <pc:sldMk cId="1576831209" sldId="289"/>
        </pc:sldMkLst>
      </pc:sldChg>
      <pc:sldChg chg="del">
        <pc:chgData name="Leslie Janis" userId="ee1f4201-f850-40ed-98b8-7841fc0018ef" providerId="ADAL" clId="{8DA4C6D5-0EBC-4E9F-82C3-B10482984EB2}" dt="2023-09-01T03:09:53.746" v="23" actId="2696"/>
        <pc:sldMkLst>
          <pc:docMk/>
          <pc:sldMk cId="32553041" sldId="290"/>
        </pc:sldMkLst>
      </pc:sldChg>
      <pc:sldChg chg="del">
        <pc:chgData name="Leslie Janis" userId="ee1f4201-f850-40ed-98b8-7841fc0018ef" providerId="ADAL" clId="{8DA4C6D5-0EBC-4E9F-82C3-B10482984EB2}" dt="2023-09-01T03:09:57.718" v="24" actId="2696"/>
        <pc:sldMkLst>
          <pc:docMk/>
          <pc:sldMk cId="3957066925" sldId="291"/>
        </pc:sldMkLst>
      </pc:sldChg>
      <pc:sldChg chg="del">
        <pc:chgData name="Leslie Janis" userId="ee1f4201-f850-40ed-98b8-7841fc0018ef" providerId="ADAL" clId="{8DA4C6D5-0EBC-4E9F-82C3-B10482984EB2}" dt="2023-09-01T03:11:34.448" v="25" actId="2696"/>
        <pc:sldMkLst>
          <pc:docMk/>
          <pc:sldMk cId="3883212538" sldId="292"/>
        </pc:sldMkLst>
      </pc:sldChg>
      <pc:sldChg chg="del">
        <pc:chgData name="Leslie Janis" userId="ee1f4201-f850-40ed-98b8-7841fc0018ef" providerId="ADAL" clId="{8DA4C6D5-0EBC-4E9F-82C3-B10482984EB2}" dt="2023-09-01T03:11:37.918" v="26" actId="2696"/>
        <pc:sldMkLst>
          <pc:docMk/>
          <pc:sldMk cId="1009410857" sldId="293"/>
        </pc:sldMkLst>
      </pc:sldChg>
      <pc:sldChg chg="del">
        <pc:chgData name="Leslie Janis" userId="ee1f4201-f850-40ed-98b8-7841fc0018ef" providerId="ADAL" clId="{8DA4C6D5-0EBC-4E9F-82C3-B10482984EB2}" dt="2023-09-01T03:11:41.507" v="27" actId="2696"/>
        <pc:sldMkLst>
          <pc:docMk/>
          <pc:sldMk cId="129319608" sldId="294"/>
        </pc:sldMkLst>
      </pc:sldChg>
      <pc:sldChg chg="del">
        <pc:chgData name="Leslie Janis" userId="ee1f4201-f850-40ed-98b8-7841fc0018ef" providerId="ADAL" clId="{8DA4C6D5-0EBC-4E9F-82C3-B10482984EB2}" dt="2023-09-01T03:11:50.996" v="28" actId="2696"/>
        <pc:sldMkLst>
          <pc:docMk/>
          <pc:sldMk cId="1832294949" sldId="295"/>
        </pc:sldMkLst>
      </pc:sldChg>
      <pc:sldChg chg="del">
        <pc:chgData name="Leslie Janis" userId="ee1f4201-f850-40ed-98b8-7841fc0018ef" providerId="ADAL" clId="{8DA4C6D5-0EBC-4E9F-82C3-B10482984EB2}" dt="2023-09-01T03:11:54.295" v="29" actId="2696"/>
        <pc:sldMkLst>
          <pc:docMk/>
          <pc:sldMk cId="3247158991" sldId="296"/>
        </pc:sldMkLst>
      </pc:sldChg>
      <pc:sldChg chg="del">
        <pc:chgData name="Leslie Janis" userId="ee1f4201-f850-40ed-98b8-7841fc0018ef" providerId="ADAL" clId="{8DA4C6D5-0EBC-4E9F-82C3-B10482984EB2}" dt="2023-09-01T03:12:00.214" v="30" actId="2696"/>
        <pc:sldMkLst>
          <pc:docMk/>
          <pc:sldMk cId="2318464579" sldId="297"/>
        </pc:sldMkLst>
      </pc:sldChg>
      <pc:sldChg chg="del">
        <pc:chgData name="Leslie Janis" userId="ee1f4201-f850-40ed-98b8-7841fc0018ef" providerId="ADAL" clId="{8DA4C6D5-0EBC-4E9F-82C3-B10482984EB2}" dt="2023-09-01T03:15:59.506" v="31" actId="2696"/>
        <pc:sldMkLst>
          <pc:docMk/>
          <pc:sldMk cId="1369135433" sldId="298"/>
        </pc:sldMkLst>
      </pc:sldChg>
      <pc:sldChg chg="del">
        <pc:chgData name="Leslie Janis" userId="ee1f4201-f850-40ed-98b8-7841fc0018ef" providerId="ADAL" clId="{8DA4C6D5-0EBC-4E9F-82C3-B10482984EB2}" dt="2023-09-01T03:36:20.059" v="46" actId="2696"/>
        <pc:sldMkLst>
          <pc:docMk/>
          <pc:sldMk cId="3933916712" sldId="307"/>
        </pc:sldMkLst>
      </pc:sldChg>
      <pc:sldChg chg="del">
        <pc:chgData name="Leslie Janis" userId="ee1f4201-f850-40ed-98b8-7841fc0018ef" providerId="ADAL" clId="{8DA4C6D5-0EBC-4E9F-82C3-B10482984EB2}" dt="2023-09-01T03:36:40.817" v="49" actId="2696"/>
        <pc:sldMkLst>
          <pc:docMk/>
          <pc:sldMk cId="3900874051" sldId="308"/>
        </pc:sldMkLst>
      </pc:sldChg>
      <pc:sldChg chg="del">
        <pc:chgData name="Leslie Janis" userId="ee1f4201-f850-40ed-98b8-7841fc0018ef" providerId="ADAL" clId="{8DA4C6D5-0EBC-4E9F-82C3-B10482984EB2}" dt="2023-09-01T03:35:45.222" v="43" actId="2696"/>
        <pc:sldMkLst>
          <pc:docMk/>
          <pc:sldMk cId="4192995407" sldId="309"/>
        </pc:sldMkLst>
      </pc:sldChg>
      <pc:sldChg chg="del">
        <pc:chgData name="Leslie Janis" userId="ee1f4201-f850-40ed-98b8-7841fc0018ef" providerId="ADAL" clId="{8DA4C6D5-0EBC-4E9F-82C3-B10482984EB2}" dt="2023-09-01T03:35:48.981" v="44" actId="2696"/>
        <pc:sldMkLst>
          <pc:docMk/>
          <pc:sldMk cId="697205813" sldId="310"/>
        </pc:sldMkLst>
      </pc:sldChg>
      <pc:sldChg chg="del">
        <pc:chgData name="Leslie Janis" userId="ee1f4201-f850-40ed-98b8-7841fc0018ef" providerId="ADAL" clId="{8DA4C6D5-0EBC-4E9F-82C3-B10482984EB2}" dt="2023-09-01T03:35:52.043" v="45" actId="2696"/>
        <pc:sldMkLst>
          <pc:docMk/>
          <pc:sldMk cId="1542272775" sldId="311"/>
        </pc:sldMkLst>
      </pc:sldChg>
      <pc:sldChg chg="ord">
        <pc:chgData name="Leslie Janis" userId="ee1f4201-f850-40ed-98b8-7841fc0018ef" providerId="ADAL" clId="{8DA4C6D5-0EBC-4E9F-82C3-B10482984EB2}" dt="2023-09-01T03:36:36.266" v="48"/>
        <pc:sldMkLst>
          <pc:docMk/>
          <pc:sldMk cId="1198327777" sldId="314"/>
        </pc:sldMkLst>
      </pc:sldChg>
      <pc:sldChg chg="del">
        <pc:chgData name="Leslie Janis" userId="ee1f4201-f850-40ed-98b8-7841fc0018ef" providerId="ADAL" clId="{8DA4C6D5-0EBC-4E9F-82C3-B10482984EB2}" dt="2023-09-01T03:39:58.749" v="60" actId="2696"/>
        <pc:sldMkLst>
          <pc:docMk/>
          <pc:sldMk cId="2585333510" sldId="321"/>
        </pc:sldMkLst>
      </pc:sldChg>
      <pc:sldChg chg="del">
        <pc:chgData name="Leslie Janis" userId="ee1f4201-f850-40ed-98b8-7841fc0018ef" providerId="ADAL" clId="{8DA4C6D5-0EBC-4E9F-82C3-B10482984EB2}" dt="2023-09-01T03:37:41.648" v="50" actId="2696"/>
        <pc:sldMkLst>
          <pc:docMk/>
          <pc:sldMk cId="4159056894" sldId="322"/>
        </pc:sldMkLst>
      </pc:sldChg>
      <pc:sldChg chg="del">
        <pc:chgData name="Leslie Janis" userId="ee1f4201-f850-40ed-98b8-7841fc0018ef" providerId="ADAL" clId="{8DA4C6D5-0EBC-4E9F-82C3-B10482984EB2}" dt="2023-09-01T03:37:50.173" v="51" actId="2696"/>
        <pc:sldMkLst>
          <pc:docMk/>
          <pc:sldMk cId="3537367673" sldId="323"/>
        </pc:sldMkLst>
      </pc:sldChg>
      <pc:sldChg chg="del">
        <pc:chgData name="Leslie Janis" userId="ee1f4201-f850-40ed-98b8-7841fc0018ef" providerId="ADAL" clId="{8DA4C6D5-0EBC-4E9F-82C3-B10482984EB2}" dt="2023-09-01T03:37:53.777" v="52" actId="2696"/>
        <pc:sldMkLst>
          <pc:docMk/>
          <pc:sldMk cId="3029054683" sldId="324"/>
        </pc:sldMkLst>
      </pc:sldChg>
      <pc:sldChg chg="del">
        <pc:chgData name="Leslie Janis" userId="ee1f4201-f850-40ed-98b8-7841fc0018ef" providerId="ADAL" clId="{8DA4C6D5-0EBC-4E9F-82C3-B10482984EB2}" dt="2023-09-01T03:38:00.629" v="53" actId="2696"/>
        <pc:sldMkLst>
          <pc:docMk/>
          <pc:sldMk cId="1830426466" sldId="325"/>
        </pc:sldMkLst>
      </pc:sldChg>
      <pc:sldChg chg="del">
        <pc:chgData name="Leslie Janis" userId="ee1f4201-f850-40ed-98b8-7841fc0018ef" providerId="ADAL" clId="{8DA4C6D5-0EBC-4E9F-82C3-B10482984EB2}" dt="2023-09-01T03:38:04.618" v="54" actId="2696"/>
        <pc:sldMkLst>
          <pc:docMk/>
          <pc:sldMk cId="2345670847" sldId="326"/>
        </pc:sldMkLst>
      </pc:sldChg>
      <pc:sldChg chg="del">
        <pc:chgData name="Leslie Janis" userId="ee1f4201-f850-40ed-98b8-7841fc0018ef" providerId="ADAL" clId="{8DA4C6D5-0EBC-4E9F-82C3-B10482984EB2}" dt="2023-09-01T03:38:08.525" v="55" actId="2696"/>
        <pc:sldMkLst>
          <pc:docMk/>
          <pc:sldMk cId="3079475849" sldId="327"/>
        </pc:sldMkLst>
      </pc:sldChg>
      <pc:sldChg chg="del">
        <pc:chgData name="Leslie Janis" userId="ee1f4201-f850-40ed-98b8-7841fc0018ef" providerId="ADAL" clId="{8DA4C6D5-0EBC-4E9F-82C3-B10482984EB2}" dt="2023-09-01T03:38:22.585" v="56" actId="2696"/>
        <pc:sldMkLst>
          <pc:docMk/>
          <pc:sldMk cId="834869068" sldId="328"/>
        </pc:sldMkLst>
      </pc:sldChg>
      <pc:sldChg chg="del">
        <pc:chgData name="Leslie Janis" userId="ee1f4201-f850-40ed-98b8-7841fc0018ef" providerId="ADAL" clId="{8DA4C6D5-0EBC-4E9F-82C3-B10482984EB2}" dt="2023-09-01T03:38:28.922" v="57" actId="2696"/>
        <pc:sldMkLst>
          <pc:docMk/>
          <pc:sldMk cId="2313749600" sldId="329"/>
        </pc:sldMkLst>
      </pc:sldChg>
      <pc:sldChg chg="modSp mod ord">
        <pc:chgData name="Leslie Janis" userId="ee1f4201-f850-40ed-98b8-7841fc0018ef" providerId="ADAL" clId="{8DA4C6D5-0EBC-4E9F-82C3-B10482984EB2}" dt="2023-09-01T03:45:09.552" v="198"/>
        <pc:sldMkLst>
          <pc:docMk/>
          <pc:sldMk cId="1268053644" sldId="330"/>
        </pc:sldMkLst>
        <pc:spChg chg="mod">
          <ac:chgData name="Leslie Janis" userId="ee1f4201-f850-40ed-98b8-7841fc0018ef" providerId="ADAL" clId="{8DA4C6D5-0EBC-4E9F-82C3-B10482984EB2}" dt="2023-09-01T03:41:05.748" v="77" actId="20577"/>
          <ac:spMkLst>
            <pc:docMk/>
            <pc:sldMk cId="1268053644" sldId="330"/>
            <ac:spMk id="2" creationId="{00000000-0000-0000-0000-000000000000}"/>
          </ac:spMkLst>
        </pc:spChg>
        <pc:spChg chg="mod">
          <ac:chgData name="Leslie Janis" userId="ee1f4201-f850-40ed-98b8-7841fc0018ef" providerId="ADAL" clId="{8DA4C6D5-0EBC-4E9F-82C3-B10482984EB2}" dt="2023-09-01T03:44:03.171" v="196" actId="1076"/>
          <ac:spMkLst>
            <pc:docMk/>
            <pc:sldMk cId="1268053644" sldId="330"/>
            <ac:spMk id="3" creationId="{00000000-0000-0000-0000-000000000000}"/>
          </ac:spMkLst>
        </pc:spChg>
      </pc:sldChg>
      <pc:sldChg chg="del">
        <pc:chgData name="Leslie Janis" userId="ee1f4201-f850-40ed-98b8-7841fc0018ef" providerId="ADAL" clId="{8DA4C6D5-0EBC-4E9F-82C3-B10482984EB2}" dt="2023-09-01T03:38:36.006" v="58" actId="2696"/>
        <pc:sldMkLst>
          <pc:docMk/>
          <pc:sldMk cId="453229005" sldId="333"/>
        </pc:sldMkLst>
      </pc:sldChg>
    </pc:docChg>
  </pc:docChgLst>
  <pc:docChgLst>
    <pc:chgData name="Leslie Janis" userId="ee1f4201-f850-40ed-98b8-7841fc0018ef" providerId="ADAL" clId="{FA50967D-25D2-4F8D-AC1C-361B26A1D0CD}"/>
    <pc:docChg chg="custSel modSld">
      <pc:chgData name="Leslie Janis" userId="ee1f4201-f850-40ed-98b8-7841fc0018ef" providerId="ADAL" clId="{FA50967D-25D2-4F8D-AC1C-361B26A1D0CD}" dt="2022-07-18T04:06:45.764" v="141" actId="1076"/>
      <pc:docMkLst>
        <pc:docMk/>
      </pc:docMkLst>
      <pc:sldChg chg="modSp mod">
        <pc:chgData name="Leslie Janis" userId="ee1f4201-f850-40ed-98b8-7841fc0018ef" providerId="ADAL" clId="{FA50967D-25D2-4F8D-AC1C-361B26A1D0CD}" dt="2022-07-18T04:04:41.228" v="124" actId="20577"/>
        <pc:sldMkLst>
          <pc:docMk/>
          <pc:sldMk cId="1180104601" sldId="263"/>
        </pc:sldMkLst>
        <pc:spChg chg="mod">
          <ac:chgData name="Leslie Janis" userId="ee1f4201-f850-40ed-98b8-7841fc0018ef" providerId="ADAL" clId="{FA50967D-25D2-4F8D-AC1C-361B26A1D0CD}" dt="2022-07-18T04:04:41.228" v="124" actId="20577"/>
          <ac:spMkLst>
            <pc:docMk/>
            <pc:sldMk cId="1180104601" sldId="263"/>
            <ac:spMk id="6" creationId="{CA7A030C-2615-3743-824B-D06266148BCD}"/>
          </ac:spMkLst>
        </pc:spChg>
      </pc:sldChg>
      <pc:sldChg chg="addSp delSp modSp mod setBg">
        <pc:chgData name="Leslie Janis" userId="ee1f4201-f850-40ed-98b8-7841fc0018ef" providerId="ADAL" clId="{FA50967D-25D2-4F8D-AC1C-361B26A1D0CD}" dt="2022-07-18T04:06:45.764" v="141" actId="1076"/>
        <pc:sldMkLst>
          <pc:docMk/>
          <pc:sldMk cId="1749843786" sldId="337"/>
        </pc:sldMkLst>
        <pc:spChg chg="mod ord">
          <ac:chgData name="Leslie Janis" userId="ee1f4201-f850-40ed-98b8-7841fc0018ef" providerId="ADAL" clId="{FA50967D-25D2-4F8D-AC1C-361B26A1D0CD}" dt="2022-07-18T04:06:12.183" v="134" actId="1076"/>
          <ac:spMkLst>
            <pc:docMk/>
            <pc:sldMk cId="1749843786" sldId="337"/>
            <ac:spMk id="2" creationId="{9A09EFE6-D0CA-5C46-A6E8-B16096AAC233}"/>
          </ac:spMkLst>
        </pc:spChg>
        <pc:spChg chg="del">
          <ac:chgData name="Leslie Janis" userId="ee1f4201-f850-40ed-98b8-7841fc0018ef" providerId="ADAL" clId="{FA50967D-25D2-4F8D-AC1C-361B26A1D0CD}" dt="2022-07-18T04:05:22.326" v="126"/>
          <ac:spMkLst>
            <pc:docMk/>
            <pc:sldMk cId="1749843786" sldId="337"/>
            <ac:spMk id="3" creationId="{CA7A030C-2615-3743-824B-D06266148BCD}"/>
          </ac:spMkLst>
        </pc:spChg>
        <pc:spChg chg="mod">
          <ac:chgData name="Leslie Janis" userId="ee1f4201-f850-40ed-98b8-7841fc0018ef" providerId="ADAL" clId="{FA50967D-25D2-4F8D-AC1C-361B26A1D0CD}" dt="2022-07-18T04:05:39.992" v="130" actId="26606"/>
          <ac:spMkLst>
            <pc:docMk/>
            <pc:sldMk cId="1749843786" sldId="337"/>
            <ac:spMk id="4" creationId="{EFFF2DCA-EF76-B64C-B3D8-97765F0EB715}"/>
          </ac:spMkLst>
        </pc:spChg>
        <pc:spChg chg="mod">
          <ac:chgData name="Leslie Janis" userId="ee1f4201-f850-40ed-98b8-7841fc0018ef" providerId="ADAL" clId="{FA50967D-25D2-4F8D-AC1C-361B26A1D0CD}" dt="2022-07-18T04:05:39.992" v="130" actId="26606"/>
          <ac:spMkLst>
            <pc:docMk/>
            <pc:sldMk cId="1749843786" sldId="337"/>
            <ac:spMk id="5" creationId="{1391C567-675D-6149-8804-28A1E7120CA1}"/>
          </ac:spMkLst>
        </pc:spChg>
        <pc:spChg chg="del">
          <ac:chgData name="Leslie Janis" userId="ee1f4201-f850-40ed-98b8-7841fc0018ef" providerId="ADAL" clId="{FA50967D-25D2-4F8D-AC1C-361B26A1D0CD}" dt="2022-07-18T04:06:20.535" v="136" actId="478"/>
          <ac:spMkLst>
            <pc:docMk/>
            <pc:sldMk cId="1749843786" sldId="337"/>
            <ac:spMk id="6" creationId="{CA7A030C-2615-3743-824B-D06266148BCD}"/>
          </ac:spMkLst>
        </pc:spChg>
        <pc:spChg chg="add del">
          <ac:chgData name="Leslie Janis" userId="ee1f4201-f850-40ed-98b8-7841fc0018ef" providerId="ADAL" clId="{FA50967D-25D2-4F8D-AC1C-361B26A1D0CD}" dt="2022-07-18T04:05:39.992" v="130" actId="26606"/>
          <ac:spMkLst>
            <pc:docMk/>
            <pc:sldMk cId="1749843786" sldId="337"/>
            <ac:spMk id="12" creationId="{D9A1FB37-6A50-A132-B0DF-6BAE6B1AA7AF}"/>
          </ac:spMkLst>
        </pc:spChg>
        <pc:spChg chg="add del">
          <ac:chgData name="Leslie Janis" userId="ee1f4201-f850-40ed-98b8-7841fc0018ef" providerId="ADAL" clId="{FA50967D-25D2-4F8D-AC1C-361B26A1D0CD}" dt="2022-07-18T04:05:39.992" v="130" actId="26606"/>
          <ac:spMkLst>
            <pc:docMk/>
            <pc:sldMk cId="1749843786" sldId="337"/>
            <ac:spMk id="15" creationId="{FF9B822F-893E-44C8-963C-64F50ACECBB2}"/>
          </ac:spMkLst>
        </pc:spChg>
        <pc:spChg chg="add del">
          <ac:chgData name="Leslie Janis" userId="ee1f4201-f850-40ed-98b8-7841fc0018ef" providerId="ADAL" clId="{FA50967D-25D2-4F8D-AC1C-361B26A1D0CD}" dt="2022-07-18T04:05:39.992" v="130" actId="26606"/>
          <ac:spMkLst>
            <pc:docMk/>
            <pc:sldMk cId="1749843786" sldId="337"/>
            <ac:spMk id="17" creationId="{EBF87945-A001-489F-9D9B-7D9435F0B9CA}"/>
          </ac:spMkLst>
        </pc:spChg>
        <pc:spChg chg="add">
          <ac:chgData name="Leslie Janis" userId="ee1f4201-f850-40ed-98b8-7841fc0018ef" providerId="ADAL" clId="{FA50967D-25D2-4F8D-AC1C-361B26A1D0CD}" dt="2022-07-18T04:05:39.992" v="130" actId="26606"/>
          <ac:spMkLst>
            <pc:docMk/>
            <pc:sldMk cId="1749843786" sldId="337"/>
            <ac:spMk id="22" creationId="{37C89E4B-3C9F-44B9-8B86-D9E3D112D8EC}"/>
          </ac:spMkLst>
        </pc:spChg>
        <pc:picChg chg="add mod">
          <ac:chgData name="Leslie Janis" userId="ee1f4201-f850-40ed-98b8-7841fc0018ef" providerId="ADAL" clId="{FA50967D-25D2-4F8D-AC1C-361B26A1D0CD}" dt="2022-07-18T04:06:45.764" v="141" actId="1076"/>
          <ac:picMkLst>
            <pc:docMk/>
            <pc:sldMk cId="1749843786" sldId="337"/>
            <ac:picMk id="8" creationId="{73DE5BD4-173C-4CBF-A6ED-E05802CDCD05}"/>
          </ac:picMkLst>
        </pc:picChg>
        <pc:picChg chg="del">
          <ac:chgData name="Leslie Janis" userId="ee1f4201-f850-40ed-98b8-7841fc0018ef" providerId="ADAL" clId="{FA50967D-25D2-4F8D-AC1C-361B26A1D0CD}" dt="2022-07-18T04:05:01.676" v="125" actId="478"/>
          <ac:picMkLst>
            <pc:docMk/>
            <pc:sldMk cId="1749843786" sldId="337"/>
            <ac:picMk id="1026" creationId="{00000000-0000-0000-0000-000000000000}"/>
          </ac:picMkLst>
        </pc:picChg>
        <pc:cxnChg chg="add">
          <ac:chgData name="Leslie Janis" userId="ee1f4201-f850-40ed-98b8-7841fc0018ef" providerId="ADAL" clId="{FA50967D-25D2-4F8D-AC1C-361B26A1D0CD}" dt="2022-07-18T04:05:39.992" v="130" actId="26606"/>
          <ac:cxnSpMkLst>
            <pc:docMk/>
            <pc:sldMk cId="1749843786" sldId="337"/>
            <ac:cxnSpMk id="24" creationId="{AA2EAA10-076F-46BD-8F0F-B9A2FB77A85C}"/>
          </ac:cxnSpMkLst>
        </pc:cxnChg>
        <pc:cxnChg chg="add">
          <ac:chgData name="Leslie Janis" userId="ee1f4201-f850-40ed-98b8-7841fc0018ef" providerId="ADAL" clId="{FA50967D-25D2-4F8D-AC1C-361B26A1D0CD}" dt="2022-07-18T04:05:39.992" v="130" actId="26606"/>
          <ac:cxnSpMkLst>
            <pc:docMk/>
            <pc:sldMk cId="1749843786" sldId="337"/>
            <ac:cxnSpMk id="26" creationId="{D891E407-403B-4764-86C9-33A56D3BCAA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3698B-7DD6-C74D-BB93-757F14B7B698}"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a:xfrm>
            <a:off x="371061" y="1543049"/>
            <a:ext cx="5615404" cy="1714501"/>
          </a:xfrm>
        </p:spPr>
        <p:txBody>
          <a:bodyPr>
            <a:normAutofit/>
          </a:bodyPr>
          <a:lstStyle/>
          <a:p>
            <a:pPr algn="ctr"/>
            <a:r>
              <a:rPr lang="en-US" sz="5000" dirty="0">
                <a:solidFill>
                  <a:srgbClr val="004E9A"/>
                </a:solidFill>
              </a:rPr>
              <a:t>Accreditation</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a:xfrm>
            <a:off x="192505" y="3602037"/>
            <a:ext cx="6136106" cy="1403099"/>
          </a:xfrm>
        </p:spPr>
        <p:txBody>
          <a:bodyPr>
            <a:noAutofit/>
          </a:bodyPr>
          <a:lstStyle/>
          <a:p>
            <a:pPr algn="ctr"/>
            <a:r>
              <a:rPr lang="en-US" sz="2800" b="1" dirty="0">
                <a:solidFill>
                  <a:srgbClr val="464646"/>
                </a:solidFill>
                <a:latin typeface="Arial" panose="020B0604020202020204" pitchFamily="34" charset="0"/>
                <a:cs typeface="Arial" panose="020B0604020202020204" pitchFamily="34" charset="0"/>
              </a:rPr>
              <a:t>Ryan Pieper</a:t>
            </a:r>
          </a:p>
          <a:p>
            <a:pPr algn="ctr"/>
            <a:r>
              <a:rPr lang="en-US" sz="2800" b="1" dirty="0">
                <a:solidFill>
                  <a:srgbClr val="464646"/>
                </a:solidFill>
                <a:latin typeface="Arial" panose="020B0604020202020204" pitchFamily="34" charset="0"/>
                <a:cs typeface="Arial" panose="020B0604020202020204" pitchFamily="34" charset="0"/>
              </a:rPr>
              <a:t>Executive Director of Accreditation</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Annual Audits</a:t>
            </a:r>
            <a:endParaRPr lang="en-US" dirty="0"/>
          </a:p>
        </p:txBody>
      </p:sp>
      <p:sp>
        <p:nvSpPr>
          <p:cNvPr id="3" name="Content Placeholder 2"/>
          <p:cNvSpPr>
            <a:spLocks noGrp="1"/>
          </p:cNvSpPr>
          <p:nvPr>
            <p:ph idx="1"/>
          </p:nvPr>
        </p:nvSpPr>
        <p:spPr>
          <a:xfrm>
            <a:off x="370806" y="1707466"/>
            <a:ext cx="11450388" cy="4446165"/>
          </a:xfrm>
        </p:spPr>
        <p:txBody>
          <a:bodyPr>
            <a:normAutofit fontScale="85000" lnSpcReduction="20000"/>
          </a:bodyPr>
          <a:lstStyle/>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August-October</a:t>
            </a:r>
            <a:r>
              <a:rPr lang="en-US" dirty="0">
                <a:latin typeface="Arial" panose="020B0604020202020204" pitchFamily="34" charset="0"/>
                <a:cs typeface="Arial" panose="020B0604020202020204" pitchFamily="34" charset="0"/>
              </a:rPr>
              <a:t>: Fall Accreditation Visits</a:t>
            </a:r>
          </a:p>
          <a:p>
            <a:pPr marL="0" indent="0">
              <a:spcBef>
                <a:spcPts val="0"/>
              </a:spcBef>
              <a:buNone/>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September-October</a:t>
            </a:r>
            <a:r>
              <a:rPr lang="en-US" dirty="0">
                <a:latin typeface="Arial" panose="020B0604020202020204" pitchFamily="34" charset="0"/>
                <a:cs typeface="Arial" panose="020B0604020202020204" pitchFamily="34" charset="0"/>
              </a:rPr>
              <a:t>: FBA (Flex Benefit Audit)</a:t>
            </a:r>
          </a:p>
          <a:p>
            <a:pPr>
              <a:spcBef>
                <a:spcPts val="0"/>
              </a:spcBef>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October-November</a:t>
            </a:r>
            <a:r>
              <a:rPr lang="en-US" dirty="0">
                <a:latin typeface="Arial" panose="020B0604020202020204" pitchFamily="34" charset="0"/>
                <a:cs typeface="Arial" panose="020B0604020202020204" pitchFamily="34" charset="0"/>
              </a:rPr>
              <a:t>:  FQSR (First Quarter Statistical Report)</a:t>
            </a:r>
          </a:p>
          <a:p>
            <a:pPr>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December-May</a:t>
            </a:r>
            <a:r>
              <a:rPr lang="en-US" dirty="0">
                <a:latin typeface="Arial" panose="020B0604020202020204" pitchFamily="34" charset="0"/>
                <a:cs typeface="Arial" panose="020B0604020202020204" pitchFamily="34" charset="0"/>
              </a:rPr>
              <a:t>:  Bilingual Audit</a:t>
            </a:r>
          </a:p>
          <a:p>
            <a:pPr>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January-February</a:t>
            </a:r>
            <a:r>
              <a:rPr lang="en-US" dirty="0">
                <a:latin typeface="Arial" panose="020B0604020202020204" pitchFamily="34" charset="0"/>
                <a:cs typeface="Arial" panose="020B0604020202020204" pitchFamily="34" charset="0"/>
              </a:rPr>
              <a:t>:  FBA (Flex Benefit Audit)</a:t>
            </a:r>
          </a:p>
          <a:p>
            <a:pPr>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February-May</a:t>
            </a:r>
            <a:r>
              <a:rPr lang="en-US" dirty="0">
                <a:latin typeface="Arial" panose="020B0604020202020204" pitchFamily="34" charset="0"/>
                <a:cs typeface="Arial" panose="020B0604020202020204" pitchFamily="34" charset="0"/>
              </a:rPr>
              <a:t>:  Spring Accreditation Visits</a:t>
            </a:r>
          </a:p>
          <a:p>
            <a:pPr>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May-June</a:t>
            </a:r>
            <a:r>
              <a:rPr lang="en-US" dirty="0">
                <a:latin typeface="Arial" panose="020B0604020202020204" pitchFamily="34" charset="0"/>
                <a:cs typeface="Arial" panose="020B0604020202020204" pitchFamily="34" charset="0"/>
              </a:rPr>
              <a:t>:  ASR (Annual Statistical Report)</a:t>
            </a:r>
          </a:p>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10</a:t>
            </a:fld>
            <a:endParaRPr lang="en-US" dirty="0"/>
          </a:p>
        </p:txBody>
      </p:sp>
    </p:spTree>
    <p:extLst>
      <p:ext uri="{BB962C8B-B14F-4D97-AF65-F5344CB8AC3E}">
        <p14:creationId xmlns:p14="http://schemas.microsoft.com/office/powerpoint/2010/main" val="126805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Preparing For Your Audits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Organize your supporting evidence in the order requested.</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Try to provide all listed documentation to avoid rescheduling.</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Check over paperwork before the RAO arrives making sure it’s correct and complete.</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Use a binder or file box to organize materials.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Do NOT use plastic sleeves.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Use this opportunity to demonstrate the great things going on in your school district!</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11</a:t>
            </a:fld>
            <a:endParaRPr lang="en-US" dirty="0"/>
          </a:p>
        </p:txBody>
      </p:sp>
    </p:spTree>
    <p:extLst>
      <p:ext uri="{BB962C8B-B14F-4D97-AF65-F5344CB8AC3E}">
        <p14:creationId xmlns:p14="http://schemas.microsoft.com/office/powerpoint/2010/main" val="389758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367667" y="5317958"/>
            <a:ext cx="11456666" cy="1045360"/>
          </a:xfrm>
        </p:spPr>
        <p:txBody>
          <a:bodyPr>
            <a:normAutofit/>
          </a:bodyPr>
          <a:lstStyle/>
          <a:p>
            <a:pPr algn="ctr"/>
            <a:r>
              <a:rPr lang="en-US" sz="4400" b="1" dirty="0">
                <a:solidFill>
                  <a:srgbClr val="004E9A"/>
                </a:solidFill>
              </a:rPr>
              <a:t>ONLINE ACCREDITATION APPLICATION</a:t>
            </a: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12</a:t>
            </a:fld>
            <a:endParaRPr lang="en-US" dirty="0"/>
          </a:p>
        </p:txBody>
      </p:sp>
    </p:spTree>
    <p:extLst>
      <p:ext uri="{BB962C8B-B14F-4D97-AF65-F5344CB8AC3E}">
        <p14:creationId xmlns:p14="http://schemas.microsoft.com/office/powerpoint/2010/main" val="187222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Accreditation Application</a:t>
            </a:r>
            <a:endParaRPr lang="en-US" dirty="0"/>
          </a:p>
        </p:txBody>
      </p:sp>
      <p:sp>
        <p:nvSpPr>
          <p:cNvPr id="3" name="Content Placeholder 2"/>
          <p:cNvSpPr>
            <a:spLocks noGrp="1"/>
          </p:cNvSpPr>
          <p:nvPr>
            <p:ph idx="1"/>
          </p:nvPr>
        </p:nvSpPr>
        <p:spPr>
          <a:xfrm>
            <a:off x="294199" y="1466193"/>
            <a:ext cx="11603603" cy="4710770"/>
          </a:xfrm>
        </p:spPr>
        <p:txBody>
          <a:bodyPr>
            <a:noAutofit/>
          </a:bodyPr>
          <a:lstStyle/>
          <a:p>
            <a:pPr marL="0" indent="0" algn="ctr">
              <a:spcBef>
                <a:spcPts val="300"/>
              </a:spcBef>
              <a:buNone/>
            </a:pPr>
            <a:r>
              <a:rPr lang="en-US" sz="2400" b="1" dirty="0">
                <a:solidFill>
                  <a:srgbClr val="D15420"/>
                </a:solidFill>
                <a:latin typeface="Arial" panose="020B0604020202020204" pitchFamily="34" charset="0"/>
                <a:cs typeface="Arial" panose="020B0604020202020204" pitchFamily="34" charset="0"/>
              </a:rPr>
              <a:t>Administrators can delegate job tasks</a:t>
            </a:r>
          </a:p>
          <a:p>
            <a:pPr marL="0" indent="0" algn="ctr">
              <a:spcBef>
                <a:spcPts val="300"/>
              </a:spcBef>
              <a:buNone/>
            </a:pPr>
            <a:r>
              <a:rPr lang="en-US" sz="2400" b="1" dirty="0">
                <a:solidFill>
                  <a:srgbClr val="D15420"/>
                </a:solidFill>
                <a:latin typeface="Arial" panose="020B0604020202020204" pitchFamily="34" charset="0"/>
                <a:cs typeface="Arial" panose="020B0604020202020204" pitchFamily="34" charset="0"/>
              </a:rPr>
              <a:t>but cannot delegate responsibility!</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Each year the application can reflect a few changes, so be sure to watch for those—Don’t skip questions &amp; answer all questions correctly.</a:t>
            </a:r>
          </a:p>
          <a:p>
            <a:pPr>
              <a:spcBef>
                <a:spcPts val="300"/>
              </a:spcBef>
              <a:buFont typeface="Wingdings" panose="05000000000000000000" pitchFamily="2" charset="2"/>
              <a:buChar char="§"/>
            </a:pPr>
            <a:r>
              <a:rPr lang="en-US" sz="2400" dirty="0">
                <a:solidFill>
                  <a:srgbClr val="0070C0"/>
                </a:solidFill>
                <a:latin typeface="Arial" panose="020B0604020202020204" pitchFamily="34" charset="0"/>
                <a:cs typeface="Arial" panose="020B0604020202020204" pitchFamily="34" charset="0"/>
              </a:rPr>
              <a:t>Application opens on Oct. 1 and closes in approx. 2-3 weeks with the exception of the upload section, which is open all year.</a:t>
            </a:r>
          </a:p>
          <a:p>
            <a:pPr>
              <a:spcBef>
                <a:spcPts val="300"/>
              </a:spcBef>
              <a:buFont typeface="Wingdings" panose="05000000000000000000" pitchFamily="2" charset="2"/>
              <a:buChar char="§"/>
            </a:pPr>
            <a:r>
              <a:rPr lang="en-US" sz="2400" dirty="0">
                <a:solidFill>
                  <a:srgbClr val="0070C0"/>
                </a:solidFill>
                <a:latin typeface="Arial" panose="020B0604020202020204" pitchFamily="34" charset="0"/>
                <a:cs typeface="Arial" panose="020B0604020202020204" pitchFamily="34" charset="0"/>
              </a:rPr>
              <a:t>Some information will be uploaded for immediate viewing instead of being required during Accreditation visit.  Upload exactly what is requested &amp; be sure the uploaded information is current for the school year.</a:t>
            </a:r>
          </a:p>
          <a:p>
            <a:pPr>
              <a:spcBef>
                <a:spcPts val="300"/>
              </a:spcBef>
              <a:buFont typeface="Wingdings" panose="05000000000000000000" pitchFamily="2" charset="2"/>
              <a:buChar char="§"/>
            </a:pPr>
            <a:r>
              <a:rPr lang="en-US" sz="2400" dirty="0">
                <a:solidFill>
                  <a:srgbClr val="0070C0"/>
                </a:solidFill>
                <a:latin typeface="Arial" panose="020B0604020202020204" pitchFamily="34" charset="0"/>
                <a:cs typeface="Arial" panose="020B0604020202020204" pitchFamily="34" charset="0"/>
              </a:rPr>
              <a:t>Do not use co-teachers UNLESS there is a true co-teaching situation.</a:t>
            </a:r>
          </a:p>
          <a:p>
            <a:pPr>
              <a:spcBef>
                <a:spcPts val="300"/>
              </a:spcBef>
              <a:buFont typeface="Wingdings" panose="05000000000000000000" pitchFamily="2" charset="2"/>
              <a:buChar char="§"/>
            </a:pPr>
            <a:r>
              <a:rPr lang="en-US" sz="2400" dirty="0">
                <a:solidFill>
                  <a:srgbClr val="0070C0"/>
                </a:solidFill>
                <a:latin typeface="Arial" panose="020B0604020202020204" pitchFamily="34" charset="0"/>
                <a:cs typeface="Arial" panose="020B0604020202020204" pitchFamily="34" charset="0"/>
              </a:rPr>
              <a:t>Be sure to put Career Tech information in the system correctly.</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If you have questions, call for clarification–405-521-3335</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13</a:t>
            </a:fld>
            <a:endParaRPr lang="en-US" dirty="0"/>
          </a:p>
        </p:txBody>
      </p:sp>
    </p:spTree>
    <p:extLst>
      <p:ext uri="{BB962C8B-B14F-4D97-AF65-F5344CB8AC3E}">
        <p14:creationId xmlns:p14="http://schemas.microsoft.com/office/powerpoint/2010/main" val="200570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176963"/>
          </a:xfrm>
          <a:solidFill>
            <a:schemeClr val="accent6">
              <a:lumMod val="75000"/>
            </a:schemeClr>
          </a:solidFill>
        </p:spPr>
        <p:txBody>
          <a:bodyPr/>
          <a:lstStyle/>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14</a:t>
            </a:fld>
            <a:endParaRPr lang="en-US" dirty="0"/>
          </a:p>
        </p:txBody>
      </p:sp>
      <p:pic>
        <p:nvPicPr>
          <p:cNvPr id="6" name="Picture 2" descr="C:\Users\314117\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317" y="-21817"/>
            <a:ext cx="7976022" cy="6176963"/>
          </a:xfrm>
          <a:prstGeom prst="rect">
            <a:avLst/>
          </a:prstGeom>
          <a:noFill/>
          <a:extLst>
            <a:ext uri="{909E8E84-426E-40DD-AFC4-6F175D3DCCD1}">
              <a14:hiddenFill xmlns:a14="http://schemas.microsoft.com/office/drawing/2010/main">
                <a:solidFill>
                  <a:srgbClr val="FFFFFF"/>
                </a:solidFill>
              </a14:hiddenFill>
            </a:ext>
          </a:extLst>
        </p:spPr>
      </p:pic>
      <p:sp>
        <p:nvSpPr>
          <p:cNvPr id="7" name="Left Arrow 6"/>
          <p:cNvSpPr/>
          <p:nvPr/>
        </p:nvSpPr>
        <p:spPr>
          <a:xfrm>
            <a:off x="8408155" y="5151564"/>
            <a:ext cx="3591339" cy="706582"/>
          </a:xfrm>
          <a:prstGeom prst="lef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90515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15</a:t>
            </a:fld>
            <a:endParaRPr lang="en-US" dirty="0"/>
          </a:p>
        </p:txBody>
      </p:sp>
      <p:pic>
        <p:nvPicPr>
          <p:cNvPr id="6" name="Picture 2" descr="C:\Users\314117\Desktop\thumbnail_Screen Shot 2019-08-23 at 5.46.31 P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33137"/>
            <a:ext cx="12203103" cy="551046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512618" y="2665263"/>
            <a:ext cx="2701635" cy="61653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93821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16</a:t>
            </a:fld>
            <a:endParaRPr lang="en-US" dirty="0"/>
          </a:p>
        </p:txBody>
      </p:sp>
      <p:pic>
        <p:nvPicPr>
          <p:cNvPr id="6" name="Picture 2" descr="C:\Users\314117\Desktop\Screen Shot 2019-08-23 at 5.51.17 P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241181"/>
          </a:xfrm>
          <a:prstGeom prst="rect">
            <a:avLst/>
          </a:prstGeom>
          <a:noFill/>
          <a:extLst>
            <a:ext uri="{909E8E84-426E-40DD-AFC4-6F175D3DCCD1}">
              <a14:hiddenFill xmlns:a14="http://schemas.microsoft.com/office/drawing/2010/main">
                <a:solidFill>
                  <a:srgbClr val="FFFFFF"/>
                </a:solidFill>
              </a14:hiddenFill>
            </a:ext>
          </a:extLst>
        </p:spPr>
      </p:pic>
      <p:sp>
        <p:nvSpPr>
          <p:cNvPr id="7" name="Left Arrow 6"/>
          <p:cNvSpPr/>
          <p:nvPr/>
        </p:nvSpPr>
        <p:spPr>
          <a:xfrm>
            <a:off x="4083954" y="2623737"/>
            <a:ext cx="2448464" cy="70658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124000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236483"/>
            <a:ext cx="11603603" cy="1135117"/>
          </a:xfrm>
        </p:spPr>
        <p:txBody>
          <a:bodyPr/>
          <a:lstStyle/>
          <a:p>
            <a:r>
              <a:rPr lang="en-US" dirty="0">
                <a:latin typeface="Arial" panose="020B0604020202020204" pitchFamily="34" charset="0"/>
                <a:cs typeface="Arial" panose="020B0604020202020204" pitchFamily="34" charset="0"/>
              </a:rPr>
              <a:t>Accreditation Application</a:t>
            </a:r>
            <a:endParaRPr lang="en-US" dirty="0"/>
          </a:p>
        </p:txBody>
      </p:sp>
      <p:sp>
        <p:nvSpPr>
          <p:cNvPr id="3" name="Content Placeholder 2"/>
          <p:cNvSpPr>
            <a:spLocks noGrp="1"/>
          </p:cNvSpPr>
          <p:nvPr>
            <p:ph idx="1"/>
          </p:nvPr>
        </p:nvSpPr>
        <p:spPr>
          <a:xfrm>
            <a:off x="294199" y="1371600"/>
            <a:ext cx="11603603" cy="4805363"/>
          </a:xfrm>
        </p:spPr>
        <p:txBody>
          <a:bodyPr>
            <a:normAutofit fontScale="92500" lnSpcReduction="10000"/>
          </a:bodyPr>
          <a:lstStyle/>
          <a:p>
            <a:pPr>
              <a:buFont typeface="Wingdings" panose="05000000000000000000" pitchFamily="2" charset="2"/>
              <a:buChar char="§"/>
            </a:pPr>
            <a:r>
              <a:rPr lang="en-US" dirty="0">
                <a:solidFill>
                  <a:srgbClr val="0070C0"/>
                </a:solidFill>
                <a:latin typeface="Arial" panose="020B0604020202020204" pitchFamily="34" charset="0"/>
                <a:cs typeface="Arial" panose="020B0604020202020204" pitchFamily="34" charset="0"/>
              </a:rPr>
              <a:t>Once the district &amp; all site tabs are accurate &amp; complete, the superintendent must certify the report.  If an error is found before the closing deadline, you may contact the Office of Accreditation to reopen your application. </a:t>
            </a:r>
          </a:p>
          <a:p>
            <a:pPr>
              <a:buFont typeface="Wingdings" panose="05000000000000000000" pitchFamily="2" charset="2"/>
              <a:buChar char="§"/>
            </a:pPr>
            <a:endParaRPr lang="en-US" sz="9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b="1" dirty="0">
                <a:latin typeface="Arial" panose="020B0604020202020204" pitchFamily="34" charset="0"/>
                <a:cs typeface="Arial" panose="020B0604020202020204" pitchFamily="34" charset="0"/>
              </a:rPr>
              <a:t>District Tab:</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Many of the items from this tab will be uploaded or checked in the spring</a:t>
            </a:r>
          </a:p>
          <a:p>
            <a:pPr lvl="1">
              <a:buFont typeface="Wingdings" panose="05000000000000000000" pitchFamily="2" charset="2"/>
              <a:buChar char="§"/>
            </a:pPr>
            <a:r>
              <a:rPr lang="en-US" dirty="0">
                <a:solidFill>
                  <a:srgbClr val="0070C0"/>
                </a:solidFill>
                <a:latin typeface="Arial" panose="020B0604020202020204" pitchFamily="34" charset="0"/>
                <a:cs typeface="Arial" panose="020B0604020202020204" pitchFamily="34" charset="0"/>
              </a:rPr>
              <a:t>Data for the October 1 Report is pre-populated from your school’s software.  Accuracy in your SIS is imperative–State Aid depends on it.</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Economically Disadvantaged</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Bi-Lingual/English Learners</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Student Counts and Demographics</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17</a:t>
            </a:fld>
            <a:endParaRPr lang="en-US" dirty="0"/>
          </a:p>
        </p:txBody>
      </p:sp>
    </p:spTree>
    <p:extLst>
      <p:ext uri="{BB962C8B-B14F-4D97-AF65-F5344CB8AC3E}">
        <p14:creationId xmlns:p14="http://schemas.microsoft.com/office/powerpoint/2010/main" val="372782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365125"/>
            <a:ext cx="11603603" cy="1069537"/>
          </a:xfrm>
        </p:spPr>
        <p:txBody>
          <a:bodyPr/>
          <a:lstStyle/>
          <a:p>
            <a:r>
              <a:rPr lang="en-US" dirty="0">
                <a:latin typeface="Arial" panose="020B0604020202020204" pitchFamily="34" charset="0"/>
                <a:cs typeface="Arial" panose="020B0604020202020204" pitchFamily="34" charset="0"/>
              </a:rPr>
              <a:t>Accreditation Application-Cont.</a:t>
            </a:r>
            <a:endParaRPr lang="en-US" dirty="0"/>
          </a:p>
        </p:txBody>
      </p:sp>
      <p:sp>
        <p:nvSpPr>
          <p:cNvPr id="3" name="Content Placeholder 2"/>
          <p:cNvSpPr>
            <a:spLocks noGrp="1"/>
          </p:cNvSpPr>
          <p:nvPr>
            <p:ph idx="1"/>
          </p:nvPr>
        </p:nvSpPr>
        <p:spPr>
          <a:xfrm>
            <a:off x="294199" y="1434662"/>
            <a:ext cx="11603603" cy="4742301"/>
          </a:xfrm>
        </p:spPr>
        <p:txBody>
          <a:bodyPr/>
          <a:lstStyle/>
          <a:p>
            <a:pPr>
              <a:buFont typeface="Wingdings" panose="05000000000000000000" pitchFamily="2" charset="2"/>
              <a:buChar char="§"/>
            </a:pPr>
            <a:r>
              <a:rPr lang="en-US" sz="2600" b="1" dirty="0">
                <a:latin typeface="Arial" panose="020B0604020202020204" pitchFamily="34" charset="0"/>
                <a:cs typeface="Arial" panose="020B0604020202020204" pitchFamily="34" charset="0"/>
              </a:rPr>
              <a:t>Site Tabs:</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Calendar Tab:  Accuracy is very important – check calendar dates and times.  Be sure all sites have the correct calendar.  Changes may occur as the school year progresses, but you will not be able to get into this application to change data.  Instead, you will upload changes as needed</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School Day Tab:  Times should match times shown on the Days to Hours Worksheet.  Changes may occur as the school year progresses.</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Library Tab:  If your libraries are not going to be staffed according to the standards, you should apply for a </a:t>
            </a:r>
            <a:r>
              <a:rPr lang="en-US" sz="2600" dirty="0" err="1">
                <a:latin typeface="Arial" panose="020B0604020202020204" pitchFamily="34" charset="0"/>
                <a:cs typeface="Arial" panose="020B0604020202020204" pitchFamily="34" charset="0"/>
              </a:rPr>
              <a:t>Dereg</a:t>
            </a:r>
            <a:r>
              <a:rPr lang="en-US" sz="2600" dirty="0">
                <a:latin typeface="Arial" panose="020B0604020202020204" pitchFamily="34" charset="0"/>
                <a:cs typeface="Arial" panose="020B0604020202020204" pitchFamily="34" charset="0"/>
              </a:rPr>
              <a:t>.  Sites sharing a library should count the combined number of students for both sites to determine staffing requirements. </a:t>
            </a:r>
          </a:p>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18</a:t>
            </a:fld>
            <a:endParaRPr lang="en-US" dirty="0"/>
          </a:p>
        </p:txBody>
      </p:sp>
    </p:spTree>
    <p:extLst>
      <p:ext uri="{BB962C8B-B14F-4D97-AF65-F5344CB8AC3E}">
        <p14:creationId xmlns:p14="http://schemas.microsoft.com/office/powerpoint/2010/main" val="409551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252249"/>
            <a:ext cx="11603603" cy="1087820"/>
          </a:xfrm>
        </p:spPr>
        <p:txBody>
          <a:bodyPr/>
          <a:lstStyle/>
          <a:p>
            <a:r>
              <a:rPr lang="en-US" dirty="0">
                <a:latin typeface="Arial" panose="020B0604020202020204" pitchFamily="34" charset="0"/>
                <a:cs typeface="Arial" panose="020B0604020202020204" pitchFamily="34" charset="0"/>
              </a:rPr>
              <a:t>Accreditation Application-Cont.</a:t>
            </a:r>
            <a:endParaRPr lang="en-US" dirty="0"/>
          </a:p>
        </p:txBody>
      </p:sp>
      <p:sp>
        <p:nvSpPr>
          <p:cNvPr id="3" name="Content Placeholder 2"/>
          <p:cNvSpPr>
            <a:spLocks noGrp="1"/>
          </p:cNvSpPr>
          <p:nvPr>
            <p:ph idx="1"/>
          </p:nvPr>
        </p:nvSpPr>
        <p:spPr>
          <a:xfrm>
            <a:off x="294199" y="1340069"/>
            <a:ext cx="11603603" cy="4836894"/>
          </a:xfrm>
        </p:spPr>
        <p:txBody>
          <a:bodyPr>
            <a:normAutofit lnSpcReduction="10000"/>
          </a:bodyPr>
          <a:lstStyle/>
          <a:p>
            <a:pPr>
              <a:spcBef>
                <a:spcPts val="0"/>
              </a:spcBef>
              <a:buFont typeface="Wingdings" panose="05000000000000000000" pitchFamily="2" charset="2"/>
              <a:buChar char="§"/>
            </a:pPr>
            <a:r>
              <a:rPr lang="en-US" sz="2600" b="1" dirty="0">
                <a:latin typeface="Arial" panose="020B0604020202020204" pitchFamily="34" charset="0"/>
                <a:cs typeface="Arial" panose="020B0604020202020204" pitchFamily="34" charset="0"/>
              </a:rPr>
              <a:t>Site Tabs:</a:t>
            </a:r>
            <a:endParaRPr lang="en-US" sz="2600" dirty="0">
              <a:latin typeface="Arial" panose="020B0604020202020204" pitchFamily="34" charset="0"/>
              <a:cs typeface="Arial" panose="020B0604020202020204" pitchFamily="34" charset="0"/>
            </a:endParaRPr>
          </a:p>
          <a:p>
            <a:pPr lvl="1">
              <a:lnSpc>
                <a:spcPct val="100000"/>
              </a:lnSpc>
              <a:spcBef>
                <a:spcPts val="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Health Tab: </a:t>
            </a:r>
          </a:p>
          <a:p>
            <a:pPr lvl="2">
              <a:lnSpc>
                <a:spcPct val="100000"/>
              </a:lnSpc>
              <a:spcBef>
                <a:spcPts val="0"/>
              </a:spcBef>
              <a:buFont typeface="Wingdings" panose="05000000000000000000" pitchFamily="2" charset="2"/>
              <a:buChar char="§"/>
            </a:pPr>
            <a:r>
              <a:rPr lang="en-US" sz="2500" b="1" dirty="0">
                <a:latin typeface="Arial" panose="020B0604020202020204" pitchFamily="34" charset="0"/>
                <a:cs typeface="Arial" panose="020B0604020202020204" pitchFamily="34" charset="0"/>
              </a:rPr>
              <a:t>One certified staff </a:t>
            </a:r>
            <a:r>
              <a:rPr lang="en-US" sz="2500" dirty="0">
                <a:latin typeface="Arial" panose="020B0604020202020204" pitchFamily="34" charset="0"/>
                <a:cs typeface="Arial" panose="020B0604020202020204" pitchFamily="34" charset="0"/>
              </a:rPr>
              <a:t>member and </a:t>
            </a:r>
            <a:r>
              <a:rPr lang="en-US" sz="2500" b="1" dirty="0">
                <a:latin typeface="Arial" panose="020B0604020202020204" pitchFamily="34" charset="0"/>
                <a:cs typeface="Arial" panose="020B0604020202020204" pitchFamily="34" charset="0"/>
              </a:rPr>
              <a:t>one support staff </a:t>
            </a:r>
            <a:r>
              <a:rPr lang="en-US" sz="2500" dirty="0">
                <a:latin typeface="Arial" panose="020B0604020202020204" pitchFamily="34" charset="0"/>
                <a:cs typeface="Arial" panose="020B0604020202020204" pitchFamily="34" charset="0"/>
              </a:rPr>
              <a:t>member should be listed as trained in CPR/Heimlich by a certified provider.</a:t>
            </a:r>
          </a:p>
          <a:p>
            <a:pPr lvl="2">
              <a:lnSpc>
                <a:spcPct val="100000"/>
              </a:lnSpc>
              <a:spcBef>
                <a:spcPts val="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Current certificates should be uploaded on the Single Sign On.  Certification should be valid for the duration of the school year.  Please check expiration dates. Certifications are generally valid for 2 years.</a:t>
            </a:r>
          </a:p>
          <a:p>
            <a:pPr lvl="1">
              <a:lnSpc>
                <a:spcPct val="100000"/>
              </a:lnSpc>
              <a:spcBef>
                <a:spcPts val="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Counselor Tab:  </a:t>
            </a:r>
          </a:p>
          <a:p>
            <a:pPr lvl="2">
              <a:lnSpc>
                <a:spcPct val="100000"/>
              </a:lnSpc>
              <a:spcBef>
                <a:spcPts val="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Elementary schools are required to provide counseling services by a qualified counselor or counseling service.  </a:t>
            </a:r>
          </a:p>
          <a:p>
            <a:pPr lvl="2">
              <a:lnSpc>
                <a:spcPct val="100000"/>
              </a:lnSpc>
              <a:spcBef>
                <a:spcPts val="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Secondary counselors are required to be Certified by the State Department of Education. One full time counselor for </a:t>
            </a:r>
          </a:p>
          <a:p>
            <a:pPr marL="914353" lvl="2" indent="0">
              <a:lnSpc>
                <a:spcPct val="100000"/>
              </a:lnSpc>
              <a:spcBef>
                <a:spcPts val="0"/>
              </a:spcBef>
              <a:buNone/>
            </a:pPr>
            <a:r>
              <a:rPr lang="en-US" sz="2500" dirty="0">
                <a:latin typeface="Arial" panose="020B0604020202020204" pitchFamily="34" charset="0"/>
                <a:cs typeface="Arial" panose="020B0604020202020204" pitchFamily="34" charset="0"/>
              </a:rPr>
              <a:t>   every 450 students per site.</a:t>
            </a:r>
          </a:p>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19</a:t>
            </a:fld>
            <a:endParaRPr lang="en-US" dirty="0"/>
          </a:p>
        </p:txBody>
      </p:sp>
    </p:spTree>
    <p:extLst>
      <p:ext uri="{BB962C8B-B14F-4D97-AF65-F5344CB8AC3E}">
        <p14:creationId xmlns:p14="http://schemas.microsoft.com/office/powerpoint/2010/main" val="290388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p:txBody>
          <a:bodyPr/>
          <a:lstStyle/>
          <a:p>
            <a:r>
              <a:rPr lang="en-US" dirty="0">
                <a:solidFill>
                  <a:srgbClr val="004E9A"/>
                </a:solidFill>
              </a:rPr>
              <a:t>Regional Accreditation Officers</a:t>
            </a:r>
          </a:p>
        </p:txBody>
      </p:sp>
      <p:sp>
        <p:nvSpPr>
          <p:cNvPr id="3" name="Content Placeholder 2">
            <a:extLst>
              <a:ext uri="{FF2B5EF4-FFF2-40B4-BE49-F238E27FC236}">
                <a16:creationId xmlns:a16="http://schemas.microsoft.com/office/drawing/2014/main" id="{CA7A030C-2615-3743-824B-D06266148BCD}"/>
              </a:ext>
            </a:extLst>
          </p:cNvPr>
          <p:cNvSpPr>
            <a:spLocks noGrp="1"/>
          </p:cNvSpPr>
          <p:nvPr>
            <p:ph idx="1"/>
          </p:nvPr>
        </p:nvSpPr>
        <p:spPr>
          <a:xfrm>
            <a:off x="1382629" y="1825625"/>
            <a:ext cx="4440655" cy="4351338"/>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Kelly Bowen</a:t>
            </a: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Doyle Edwards</a:t>
            </a: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Patrick Gay</a:t>
            </a: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Jim Gilmartin</a:t>
            </a: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Kim Hale</a:t>
            </a: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Leslie Janis</a:t>
            </a:r>
            <a:endParaRPr lang="en-US" sz="3600" dirty="0"/>
          </a:p>
          <a:p>
            <a:endParaRPr lang="en-US" dirty="0"/>
          </a:p>
        </p:txBody>
      </p:sp>
      <p:sp>
        <p:nvSpPr>
          <p:cNvPr id="4" name="Footer Placeholder 3">
            <a:extLst>
              <a:ext uri="{FF2B5EF4-FFF2-40B4-BE49-F238E27FC236}">
                <a16:creationId xmlns:a16="http://schemas.microsoft.com/office/drawing/2014/main" id="{EFFF2DCA-EF76-B64C-B3D8-97765F0EB715}"/>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p:txBody>
          <a:bodyPr/>
          <a:lstStyle/>
          <a:p>
            <a:fld id="{D5CA4161-6EC3-4748-B7F3-82EA64CE3DD4}" type="slidenum">
              <a:rPr lang="en-US" smtClean="0"/>
              <a:pPr/>
              <a:t>2</a:t>
            </a:fld>
            <a:endParaRPr lang="en-US" dirty="0"/>
          </a:p>
        </p:txBody>
      </p:sp>
      <p:sp>
        <p:nvSpPr>
          <p:cNvPr id="6" name="Content Placeholder 2">
            <a:extLst>
              <a:ext uri="{FF2B5EF4-FFF2-40B4-BE49-F238E27FC236}">
                <a16:creationId xmlns:a16="http://schemas.microsoft.com/office/drawing/2014/main" id="{CA7A030C-2615-3743-824B-D06266148BCD}"/>
              </a:ext>
            </a:extLst>
          </p:cNvPr>
          <p:cNvSpPr txBox="1">
            <a:spLocks/>
          </p:cNvSpPr>
          <p:nvPr/>
        </p:nvSpPr>
        <p:spPr>
          <a:xfrm>
            <a:off x="6191169" y="1619075"/>
            <a:ext cx="4637252" cy="45578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Mat Luse</a:t>
            </a: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Brent Meeks</a:t>
            </a: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LeGay Riggs</a:t>
            </a: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Crystal Shaw</a:t>
            </a: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Mike Teel</a:t>
            </a: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Melody Toma</a:t>
            </a: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Kirk Warnick</a:t>
            </a:r>
            <a:endParaRPr lang="en-US" sz="3600" dirty="0"/>
          </a:p>
          <a:p>
            <a:endParaRPr lang="en-US" dirty="0"/>
          </a:p>
        </p:txBody>
      </p:sp>
    </p:spTree>
    <p:extLst>
      <p:ext uri="{BB962C8B-B14F-4D97-AF65-F5344CB8AC3E}">
        <p14:creationId xmlns:p14="http://schemas.microsoft.com/office/powerpoint/2010/main" val="118010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087979"/>
          </a:xfrm>
          <a:solidFill>
            <a:schemeClr val="accent6">
              <a:lumMod val="75000"/>
            </a:schemeClr>
          </a:solidFill>
        </p:spPr>
        <p:txBody>
          <a:bodyPr/>
          <a:lstStyle/>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20</a:t>
            </a:fld>
            <a:endParaRPr lang="en-US" dirty="0"/>
          </a:p>
        </p:txBody>
      </p:sp>
      <p:pic>
        <p:nvPicPr>
          <p:cNvPr id="6" name="Picture 2" descr="C:\Users\314117\Desktop\Screen Shot 2019-08-23 at 5.51.17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8" y="1"/>
            <a:ext cx="11009785" cy="6087977"/>
          </a:xfrm>
          <a:prstGeom prst="rect">
            <a:avLst/>
          </a:prstGeom>
          <a:noFill/>
          <a:extLst>
            <a:ext uri="{909E8E84-426E-40DD-AFC4-6F175D3DCCD1}">
              <a14:hiddenFill xmlns:a14="http://schemas.microsoft.com/office/drawing/2010/main">
                <a:solidFill>
                  <a:srgbClr val="FFFFFF"/>
                </a:solidFill>
              </a14:hiddenFill>
            </a:ext>
          </a:extLst>
        </p:spPr>
      </p:pic>
      <p:sp>
        <p:nvSpPr>
          <p:cNvPr id="7" name="Left Arrow 6"/>
          <p:cNvSpPr/>
          <p:nvPr/>
        </p:nvSpPr>
        <p:spPr>
          <a:xfrm>
            <a:off x="4539709" y="4763800"/>
            <a:ext cx="2448464" cy="70658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327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4"/>
            <a:ext cx="11603603" cy="1030538"/>
          </a:xfrm>
        </p:spPr>
        <p:txBody>
          <a:bodyPr/>
          <a:lstStyle/>
          <a:p>
            <a:pPr algn="ctr"/>
            <a:r>
              <a:rPr lang="en-US" dirty="0">
                <a:latin typeface="Arial" panose="020B0604020202020204" pitchFamily="34" charset="0"/>
                <a:cs typeface="Arial" panose="020B0604020202020204" pitchFamily="34" charset="0"/>
              </a:rPr>
              <a:t>Accreditation Audits - UPLOADS</a:t>
            </a:r>
            <a:endParaRPr lang="en-US" dirty="0"/>
          </a:p>
        </p:txBody>
      </p:sp>
      <p:sp>
        <p:nvSpPr>
          <p:cNvPr id="3" name="Content Placeholder 2"/>
          <p:cNvSpPr>
            <a:spLocks noGrp="1"/>
          </p:cNvSpPr>
          <p:nvPr>
            <p:ph idx="1"/>
          </p:nvPr>
        </p:nvSpPr>
        <p:spPr>
          <a:xfrm>
            <a:off x="294199" y="1058779"/>
            <a:ext cx="11603603" cy="5118184"/>
          </a:xfrm>
        </p:spPr>
        <p:txBody>
          <a:bodyPr>
            <a:normAutofit fontScale="25000" lnSpcReduction="20000"/>
          </a:bodyPr>
          <a:lstStyle/>
          <a:p>
            <a:pPr algn="ctr">
              <a:spcBef>
                <a:spcPts val="0"/>
              </a:spcBef>
              <a:buNone/>
            </a:pPr>
            <a:r>
              <a:rPr lang="en-US" sz="10000" b="1" dirty="0">
                <a:solidFill>
                  <a:srgbClr val="0070C0"/>
                </a:solidFill>
                <a:latin typeface="Arial" panose="020B0604020202020204" pitchFamily="34" charset="0"/>
                <a:cs typeface="Arial" panose="020B0604020202020204" pitchFamily="34" charset="0"/>
              </a:rPr>
              <a:t>Uploads</a:t>
            </a:r>
          </a:p>
          <a:p>
            <a:pPr>
              <a:spcBef>
                <a:spcPts val="0"/>
              </a:spcBef>
              <a:buNone/>
            </a:pPr>
            <a:r>
              <a:rPr lang="en-US" sz="10000" b="1" dirty="0">
                <a:solidFill>
                  <a:srgbClr val="0070C0"/>
                </a:solidFill>
                <a:latin typeface="Arial" panose="020B0604020202020204" pitchFamily="34" charset="0"/>
                <a:cs typeface="Arial" panose="020B0604020202020204" pitchFamily="34" charset="0"/>
              </a:rPr>
              <a:t>PLEASE</a:t>
            </a:r>
            <a:r>
              <a:rPr lang="en-US" sz="10000" dirty="0">
                <a:solidFill>
                  <a:srgbClr val="0070C0"/>
                </a:solidFill>
                <a:latin typeface="Arial" panose="020B0604020202020204" pitchFamily="34" charset="0"/>
                <a:cs typeface="Arial" panose="020B0604020202020204" pitchFamily="34" charset="0"/>
              </a:rPr>
              <a:t>—Before uploading, be sure to save your district, site and 			document name in the title. Please be sure documents are readable &amp;    	not upside down!  The Upload link is open all year to update documents 	as needed.</a:t>
            </a:r>
          </a:p>
          <a:p>
            <a:pPr>
              <a:spcBef>
                <a:spcPts val="0"/>
              </a:spcBef>
              <a:buNone/>
            </a:pPr>
            <a:endParaRPr lang="en-US" sz="4000" dirty="0">
              <a:latin typeface="Arial" panose="020B0604020202020204" pitchFamily="34" charset="0"/>
              <a:cs typeface="Arial" panose="020B0604020202020204" pitchFamily="34" charset="0"/>
            </a:endParaRPr>
          </a:p>
          <a:p>
            <a:pPr>
              <a:spcBef>
                <a:spcPts val="0"/>
              </a:spcBef>
              <a:buNone/>
            </a:pPr>
            <a:r>
              <a:rPr lang="en-US" sz="10000" b="1" dirty="0">
                <a:latin typeface="Arial" panose="020B0604020202020204" pitchFamily="34" charset="0"/>
                <a:cs typeface="Arial" panose="020B0604020202020204" pitchFamily="34" charset="0"/>
              </a:rPr>
              <a:t>To Upload Documents</a:t>
            </a:r>
          </a:p>
          <a:p>
            <a:pPr>
              <a:spcBef>
                <a:spcPts val="0"/>
              </a:spcBef>
              <a:buNone/>
            </a:pPr>
            <a:endParaRPr lang="en-US" sz="4000" dirty="0">
              <a:latin typeface="Arial" panose="020B0604020202020204" pitchFamily="34" charset="0"/>
              <a:cs typeface="Arial" panose="020B0604020202020204" pitchFamily="34" charset="0"/>
            </a:endParaRPr>
          </a:p>
          <a:p>
            <a:pPr marL="342900" lvl="1" indent="-342900">
              <a:lnSpc>
                <a:spcPct val="100000"/>
              </a:lnSpc>
              <a:spcBef>
                <a:spcPts val="0"/>
              </a:spcBef>
              <a:buFont typeface="Wingdings" panose="05000000000000000000" pitchFamily="2" charset="2"/>
              <a:buChar char="§"/>
            </a:pPr>
            <a:r>
              <a:rPr lang="en-US" sz="9600" dirty="0">
                <a:latin typeface="Arial" panose="020B0604020202020204" pitchFamily="34" charset="0"/>
                <a:cs typeface="Arial" panose="020B0604020202020204" pitchFamily="34" charset="0"/>
              </a:rPr>
              <a:t>Sign in to SSO (Single Sign On)</a:t>
            </a:r>
          </a:p>
          <a:p>
            <a:pPr marL="342900" lvl="1" indent="-342900">
              <a:lnSpc>
                <a:spcPct val="100000"/>
              </a:lnSpc>
              <a:spcBef>
                <a:spcPts val="0"/>
              </a:spcBef>
              <a:buFont typeface="Wingdings" panose="05000000000000000000" pitchFamily="2" charset="2"/>
              <a:buChar char="§"/>
            </a:pPr>
            <a:r>
              <a:rPr lang="en-US" sz="9600" dirty="0">
                <a:latin typeface="Arial" panose="020B0604020202020204" pitchFamily="34" charset="0"/>
                <a:cs typeface="Arial" panose="020B0604020202020204" pitchFamily="34" charset="0"/>
              </a:rPr>
              <a:t>Click the Accreditation Tab</a:t>
            </a:r>
          </a:p>
          <a:p>
            <a:pPr marL="342900" lvl="1" indent="-342900">
              <a:lnSpc>
                <a:spcPct val="100000"/>
              </a:lnSpc>
              <a:spcBef>
                <a:spcPts val="0"/>
              </a:spcBef>
              <a:buFont typeface="Wingdings" panose="05000000000000000000" pitchFamily="2" charset="2"/>
              <a:buChar char="§"/>
            </a:pPr>
            <a:r>
              <a:rPr lang="en-US" sz="9600" dirty="0">
                <a:latin typeface="Arial" panose="020B0604020202020204" pitchFamily="34" charset="0"/>
                <a:cs typeface="Arial" panose="020B0604020202020204" pitchFamily="34" charset="0"/>
              </a:rPr>
              <a:t>From the Summary Tab, scroll down to document upload &amp; click upload link</a:t>
            </a:r>
          </a:p>
          <a:p>
            <a:pPr marL="342900" lvl="1" indent="-342900">
              <a:lnSpc>
                <a:spcPct val="100000"/>
              </a:lnSpc>
              <a:spcBef>
                <a:spcPts val="0"/>
              </a:spcBef>
              <a:buFont typeface="Wingdings" panose="05000000000000000000" pitchFamily="2" charset="2"/>
              <a:buChar char="§"/>
            </a:pPr>
            <a:r>
              <a:rPr lang="en-US" sz="9600" dirty="0">
                <a:latin typeface="Arial" panose="020B0604020202020204" pitchFamily="34" charset="0"/>
                <a:cs typeface="Arial" panose="020B0604020202020204" pitchFamily="34" charset="0"/>
              </a:rPr>
              <a:t>There, listed in red, you will find a list of things that need to be uploaded as well as the appropriate documentation that is expected  </a:t>
            </a:r>
          </a:p>
          <a:p>
            <a:pPr marL="342900" lvl="1" indent="-342900">
              <a:lnSpc>
                <a:spcPct val="100000"/>
              </a:lnSpc>
              <a:spcBef>
                <a:spcPts val="0"/>
              </a:spcBef>
              <a:buFont typeface="Wingdings" panose="05000000000000000000" pitchFamily="2" charset="2"/>
              <a:buChar char="§"/>
            </a:pPr>
            <a:r>
              <a:rPr lang="en-US" sz="9600" dirty="0">
                <a:latin typeface="Arial" panose="020B0604020202020204" pitchFamily="34" charset="0"/>
                <a:cs typeface="Arial" panose="020B0604020202020204" pitchFamily="34" charset="0"/>
              </a:rPr>
              <a:t>Scrolling down from there you will find a “choose file” button for your upload</a:t>
            </a:r>
          </a:p>
          <a:p>
            <a:pPr marL="342900" lvl="1" indent="-342900">
              <a:lnSpc>
                <a:spcPct val="100000"/>
              </a:lnSpc>
              <a:spcBef>
                <a:spcPts val="0"/>
              </a:spcBef>
              <a:buFont typeface="Wingdings" panose="05000000000000000000" pitchFamily="2" charset="2"/>
              <a:buChar char="§"/>
            </a:pPr>
            <a:r>
              <a:rPr lang="en-US" sz="9600" dirty="0">
                <a:latin typeface="Arial" panose="020B0604020202020204" pitchFamily="34" charset="0"/>
                <a:cs typeface="Arial" panose="020B0604020202020204" pitchFamily="34" charset="0"/>
              </a:rPr>
              <a:t>Select the item you are uploading that has been saved with your district and site, date and document in the title.</a:t>
            </a:r>
          </a:p>
          <a:p>
            <a:pPr marL="342900" lvl="1" indent="-342900">
              <a:lnSpc>
                <a:spcPct val="100000"/>
              </a:lnSpc>
              <a:spcBef>
                <a:spcPts val="0"/>
              </a:spcBef>
              <a:buFont typeface="Wingdings" panose="05000000000000000000" pitchFamily="2" charset="2"/>
              <a:buChar char="§"/>
            </a:pPr>
            <a:r>
              <a:rPr lang="en-US" sz="9600" dirty="0">
                <a:latin typeface="Arial" panose="020B0604020202020204" pitchFamily="34" charset="0"/>
                <a:cs typeface="Arial" panose="020B0604020202020204" pitchFamily="34" charset="0"/>
              </a:rPr>
              <a:t>A description of the documents to be uploaded is listed.</a:t>
            </a:r>
          </a:p>
          <a:p>
            <a:pPr marL="342900" lvl="1" indent="-342900">
              <a:lnSpc>
                <a:spcPct val="100000"/>
              </a:lnSpc>
              <a:spcBef>
                <a:spcPts val="0"/>
              </a:spcBef>
              <a:buFont typeface="Wingdings" panose="05000000000000000000" pitchFamily="2" charset="2"/>
              <a:buChar char="§"/>
            </a:pPr>
            <a:r>
              <a:rPr lang="en-US" sz="9600" dirty="0">
                <a:latin typeface="Arial" panose="020B0604020202020204" pitchFamily="34" charset="0"/>
                <a:cs typeface="Arial" panose="020B0604020202020204" pitchFamily="34" charset="0"/>
              </a:rPr>
              <a:t>You may delete previous year’s documents, but it’s not recommended.</a:t>
            </a:r>
          </a:p>
        </p:txBody>
      </p:sp>
      <p:sp>
        <p:nvSpPr>
          <p:cNvPr id="4" name="Footer Placeholder 3"/>
          <p:cNvSpPr>
            <a:spLocks noGrp="1"/>
          </p:cNvSpPr>
          <p:nvPr>
            <p:ph type="ftr" sz="quarter" idx="11"/>
          </p:nvPr>
        </p:nvSpPr>
        <p:spPr>
          <a:xfrm>
            <a:off x="516468" y="6363318"/>
            <a:ext cx="5966098" cy="365125"/>
          </a:xfrm>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21</a:t>
            </a:fld>
            <a:endParaRPr lang="en-US" dirty="0"/>
          </a:p>
        </p:txBody>
      </p:sp>
    </p:spTree>
    <p:extLst>
      <p:ext uri="{BB962C8B-B14F-4D97-AF65-F5344CB8AC3E}">
        <p14:creationId xmlns:p14="http://schemas.microsoft.com/office/powerpoint/2010/main" val="57458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365125"/>
            <a:ext cx="11603603" cy="1148365"/>
          </a:xfrm>
        </p:spPr>
        <p:txBody>
          <a:bodyPr/>
          <a:lstStyle/>
          <a:p>
            <a:pPr algn="ctr"/>
            <a:r>
              <a:rPr lang="en-US" dirty="0">
                <a:latin typeface="Arial" panose="020B0604020202020204" pitchFamily="34" charset="0"/>
                <a:cs typeface="Arial" panose="020B0604020202020204" pitchFamily="34" charset="0"/>
              </a:rPr>
              <a:t>Uploaded Documents</a:t>
            </a:r>
            <a:endParaRPr lang="en-US" dirty="0"/>
          </a:p>
        </p:txBody>
      </p:sp>
      <p:sp>
        <p:nvSpPr>
          <p:cNvPr id="3" name="Content Placeholder 2"/>
          <p:cNvSpPr>
            <a:spLocks noGrp="1"/>
          </p:cNvSpPr>
          <p:nvPr>
            <p:ph idx="1"/>
          </p:nvPr>
        </p:nvSpPr>
        <p:spPr>
          <a:xfrm>
            <a:off x="516468" y="1690688"/>
            <a:ext cx="11381334" cy="4486275"/>
          </a:xfrm>
        </p:spPr>
        <p:txBody>
          <a:bodyPr>
            <a:normAutofit fontScale="92500" lnSpcReduction="10000"/>
          </a:bodyPr>
          <a:lstStyle/>
          <a:p>
            <a:pPr>
              <a:spcBef>
                <a:spcPts val="0"/>
              </a:spcBef>
              <a:buFont typeface="Wingdings" panose="05000000000000000000" pitchFamily="2" charset="2"/>
              <a:buChar char="§"/>
            </a:pPr>
            <a:r>
              <a:rPr lang="en-US" dirty="0">
                <a:solidFill>
                  <a:srgbClr val="0070C0"/>
                </a:solidFill>
                <a:latin typeface="Arial" panose="020B0604020202020204" pitchFamily="34" charset="0"/>
                <a:cs typeface="Arial" panose="020B0604020202020204" pitchFamily="34" charset="0"/>
              </a:rPr>
              <a:t>Days to Hours Notification-Deadline Oct 15</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Calendar Change Notifications</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Class Schedules</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CPR/Heimlich Cards</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Healthy &amp; Fit School Advisory Committee</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Safe School Committee</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Annual College Remediation &amp; Dropout Report</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Career Tech course approval board minutes</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Treasurer/Encumbrance Clerk trainings</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Bonds for Superintendent, Treasurer &amp; Clerks</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22</a:t>
            </a:fld>
            <a:endParaRPr lang="en-US" dirty="0"/>
          </a:p>
        </p:txBody>
      </p:sp>
    </p:spTree>
    <p:extLst>
      <p:ext uri="{BB962C8B-B14F-4D97-AF65-F5344CB8AC3E}">
        <p14:creationId xmlns:p14="http://schemas.microsoft.com/office/powerpoint/2010/main" val="3045878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136105"/>
          </a:xfrm>
          <a:solidFill>
            <a:schemeClr val="accent6">
              <a:lumMod val="75000"/>
            </a:schemeClr>
          </a:solidFill>
        </p:spPr>
        <p:txBody>
          <a:bodyPr/>
          <a:lstStyle/>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23</a:t>
            </a:fld>
            <a:endParaRPr lang="en-US" dirty="0"/>
          </a:p>
        </p:txBody>
      </p:sp>
      <p:pic>
        <p:nvPicPr>
          <p:cNvPr id="6" name="Picture 2" descr="C:\Users\314117\Desktop\Screen Shot 2019-08-23 at 6.16.59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5" y="-2"/>
            <a:ext cx="10908633" cy="613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8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062"/>
            <a:ext cx="12192000" cy="6136105"/>
          </a:xfrm>
          <a:solidFill>
            <a:schemeClr val="accent6">
              <a:lumMod val="75000"/>
            </a:schemeClr>
          </a:solidFill>
        </p:spPr>
        <p:txBody>
          <a:bodyPr/>
          <a:lstStyle/>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24</a:t>
            </a:fld>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305"/>
          <a:stretch/>
        </p:blipFill>
        <p:spPr bwMode="auto">
          <a:xfrm>
            <a:off x="0" y="148957"/>
            <a:ext cx="12192000" cy="601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a:off x="7504216" y="4717481"/>
            <a:ext cx="2448464" cy="60063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49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160168"/>
          </a:xfrm>
          <a:solidFill>
            <a:schemeClr val="accent6">
              <a:lumMod val="75000"/>
            </a:schemeClr>
          </a:solidFill>
        </p:spPr>
        <p:txBody>
          <a:bodyPr/>
          <a:lstStyle/>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25</a:t>
            </a:fld>
            <a:endParaRPr lang="en-US" dirty="0"/>
          </a:p>
        </p:txBody>
      </p:sp>
      <p:pic>
        <p:nvPicPr>
          <p:cNvPr id="6" name="Picture 2" descr="C:\Users\314117\Desktop\Screen Shot 2019-08-24 at 12.30.30 PM.png"/>
          <p:cNvPicPr>
            <a:picLocks noChangeAspect="1" noChangeArrowheads="1"/>
          </p:cNvPicPr>
          <p:nvPr/>
        </p:nvPicPr>
        <p:blipFill rotWithShape="1">
          <a:blip r:embed="rId2">
            <a:extLst>
              <a:ext uri="{28A0092B-C50C-407E-A947-70E740481C1C}">
                <a14:useLocalDpi xmlns:a14="http://schemas.microsoft.com/office/drawing/2010/main" val="0"/>
              </a:ext>
            </a:extLst>
          </a:blip>
          <a:srcRect l="2328"/>
          <a:stretch/>
        </p:blipFill>
        <p:spPr bwMode="auto">
          <a:xfrm>
            <a:off x="516468" y="0"/>
            <a:ext cx="10986314" cy="616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488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184232"/>
          </a:xfrm>
          <a:solidFill>
            <a:schemeClr val="accent6">
              <a:lumMod val="75000"/>
            </a:schemeClr>
          </a:solidFill>
        </p:spPr>
        <p:txBody>
          <a:bodyPr/>
          <a:lstStyle/>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26</a:t>
            </a:fld>
            <a:endParaRPr lang="en-US" dirty="0"/>
          </a:p>
        </p:txBody>
      </p:sp>
      <p:pic>
        <p:nvPicPr>
          <p:cNvPr id="7" name="Picture 2" descr="C:\Users\314117\Desktop\Screen Shot 2019-08-24 at 12.45.53 PM.png"/>
          <p:cNvPicPr>
            <a:picLocks noChangeAspect="1" noChangeArrowheads="1"/>
          </p:cNvPicPr>
          <p:nvPr/>
        </p:nvPicPr>
        <p:blipFill rotWithShape="1">
          <a:blip r:embed="rId2">
            <a:extLst>
              <a:ext uri="{28A0092B-C50C-407E-A947-70E740481C1C}">
                <a14:useLocalDpi xmlns:a14="http://schemas.microsoft.com/office/drawing/2010/main" val="0"/>
              </a:ext>
            </a:extLst>
          </a:blip>
          <a:srcRect l="3534"/>
          <a:stretch/>
        </p:blipFill>
        <p:spPr bwMode="auto">
          <a:xfrm>
            <a:off x="513829" y="0"/>
            <a:ext cx="11105641" cy="618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692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160168"/>
          </a:xfrm>
          <a:solidFill>
            <a:schemeClr val="accent6">
              <a:lumMod val="75000"/>
            </a:schemeClr>
          </a:solidFill>
        </p:spPr>
        <p:txBody>
          <a:bodyPr/>
          <a:lstStyle/>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27</a:t>
            </a:fld>
            <a:endParaRPr lang="en-US" dirty="0"/>
          </a:p>
        </p:txBody>
      </p:sp>
      <p:pic>
        <p:nvPicPr>
          <p:cNvPr id="6" name="Picture 2" descr="C:\Users\314117\Desktop\Screen Shot 2019-08-24 at 12.31.44 PM (1).png"/>
          <p:cNvPicPr>
            <a:picLocks noChangeAspect="1" noChangeArrowheads="1"/>
          </p:cNvPicPr>
          <p:nvPr/>
        </p:nvPicPr>
        <p:blipFill rotWithShape="1">
          <a:blip r:embed="rId2">
            <a:extLst>
              <a:ext uri="{28A0092B-C50C-407E-A947-70E740481C1C}">
                <a14:useLocalDpi xmlns:a14="http://schemas.microsoft.com/office/drawing/2010/main" val="0"/>
              </a:ext>
            </a:extLst>
          </a:blip>
          <a:srcRect l="2170"/>
          <a:stretch/>
        </p:blipFill>
        <p:spPr bwMode="auto">
          <a:xfrm>
            <a:off x="516468" y="0"/>
            <a:ext cx="10950574" cy="616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37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184232"/>
          </a:xfrm>
          <a:solidFill>
            <a:schemeClr val="accent6">
              <a:lumMod val="75000"/>
            </a:schemeClr>
          </a:solidFill>
        </p:spPr>
        <p:txBody>
          <a:bodyPr/>
          <a:lstStyle/>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28</a:t>
            </a:fld>
            <a:endParaRPr lang="en-US" dirty="0"/>
          </a:p>
        </p:txBody>
      </p:sp>
      <p:pic>
        <p:nvPicPr>
          <p:cNvPr id="7" name="Picture 2" descr="C:\Users\314117\Desktop\Screen Shot 2019-08-24 at 12.35.32 PM.png"/>
          <p:cNvPicPr>
            <a:picLocks noChangeAspect="1" noChangeArrowheads="1"/>
          </p:cNvPicPr>
          <p:nvPr/>
        </p:nvPicPr>
        <p:blipFill rotWithShape="1">
          <a:blip r:embed="rId2">
            <a:extLst>
              <a:ext uri="{28A0092B-C50C-407E-A947-70E740481C1C}">
                <a14:useLocalDpi xmlns:a14="http://schemas.microsoft.com/office/drawing/2010/main" val="0"/>
              </a:ext>
            </a:extLst>
          </a:blip>
          <a:srcRect l="2771"/>
          <a:stretch/>
        </p:blipFill>
        <p:spPr bwMode="auto">
          <a:xfrm>
            <a:off x="513829" y="-1"/>
            <a:ext cx="10994190" cy="6184233"/>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p:cNvSpPr/>
          <p:nvPr/>
        </p:nvSpPr>
        <p:spPr>
          <a:xfrm>
            <a:off x="5558156" y="4405054"/>
            <a:ext cx="2448464" cy="60063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548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F47524"/>
                </a:solidFill>
              </a:rPr>
              <a:t>Spring Compliance Checks</a:t>
            </a:r>
            <a:br>
              <a:rPr lang="en-US" dirty="0">
                <a:solidFill>
                  <a:srgbClr val="F47524"/>
                </a:solidFill>
              </a:rPr>
            </a:br>
            <a:r>
              <a:rPr lang="en-US" sz="2900" b="0" dirty="0">
                <a:solidFill>
                  <a:schemeClr val="tx2"/>
                </a:solidFill>
              </a:rPr>
              <a:t>Below are items from other SDE Departments that can result in a Deficiency</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29</a:t>
            </a:fld>
            <a:endParaRPr lang="en-US" dirty="0"/>
          </a:p>
        </p:txBody>
      </p:sp>
      <p:pic>
        <p:nvPicPr>
          <p:cNvPr id="7" name="Content Placeholder 6"/>
          <p:cNvPicPr>
            <a:picLocks noGrp="1"/>
          </p:cNvPicPr>
          <p:nvPr>
            <p:ph idx="1"/>
          </p:nvPr>
        </p:nvPicPr>
        <p:blipFill rotWithShape="1">
          <a:blip r:embed="rId2"/>
          <a:srcRect l="33903" t="37095" r="20416" b="27204"/>
          <a:stretch/>
        </p:blipFill>
        <p:spPr bwMode="auto">
          <a:xfrm>
            <a:off x="1166649" y="1548798"/>
            <a:ext cx="10216056" cy="45366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847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Diagram&#10;&#10;Description automatically generated">
            <a:extLst>
              <a:ext uri="{FF2B5EF4-FFF2-40B4-BE49-F238E27FC236}">
                <a16:creationId xmlns:a16="http://schemas.microsoft.com/office/drawing/2014/main" id="{73DE5BD4-173C-4CBF-A6ED-E05802CDCD05}"/>
              </a:ext>
            </a:extLst>
          </p:cNvPr>
          <p:cNvPicPr>
            <a:picLocks noGrp="1" noChangeAspect="1"/>
          </p:cNvPicPr>
          <p:nvPr>
            <p:ph idx="1"/>
          </p:nvPr>
        </p:nvPicPr>
        <p:blipFill rotWithShape="1">
          <a:blip r:embed="rId2"/>
          <a:srcRect t="1316"/>
          <a:stretch/>
        </p:blipFill>
        <p:spPr>
          <a:xfrm>
            <a:off x="2041267" y="884620"/>
            <a:ext cx="8109466" cy="4803797"/>
          </a:xfrm>
          <a:prstGeom prst="rect">
            <a:avLst/>
          </a:prstGeom>
          <a:solidFill>
            <a:schemeClr val="bg1"/>
          </a:solidFill>
        </p:spPr>
      </p:pic>
      <p:sp>
        <p:nvSpPr>
          <p:cNvPr id="22" name="Rectangle 2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a:xfrm>
            <a:off x="585706" y="200595"/>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Regional Accreditation Officers Territory</a:t>
            </a:r>
          </a:p>
        </p:txBody>
      </p:sp>
      <p:cxnSp>
        <p:nvCxnSpPr>
          <p:cNvPr id="24" name="Straight Connector 2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FFF2DCA-EF76-B64C-B3D8-97765F0EB71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kern="1200">
                <a:solidFill>
                  <a:srgbClr val="FFFFFF"/>
                </a:solidFill>
                <a:latin typeface="+mn-lt"/>
                <a:ea typeface="+mn-ea"/>
                <a:cs typeface="+mn-cs"/>
              </a:rPr>
              <a:t>Accreditation</a:t>
            </a:r>
          </a:p>
        </p:txBody>
      </p:sp>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D5CA4161-6EC3-4748-B7F3-82EA64CE3DD4}" type="slidenum">
              <a:rPr lang="en-US">
                <a:solidFill>
                  <a:srgbClr val="FFFFFF"/>
                </a:solidFill>
              </a:rPr>
              <a:pPr defTabSz="457200">
                <a:spcAft>
                  <a:spcPts val="600"/>
                </a:spcAft>
              </a:pPr>
              <a:t>3</a:t>
            </a:fld>
            <a:endParaRPr lang="en-US">
              <a:solidFill>
                <a:srgbClr val="FFFFFF"/>
              </a:solidFill>
            </a:endParaRPr>
          </a:p>
        </p:txBody>
      </p:sp>
    </p:spTree>
    <p:extLst>
      <p:ext uri="{BB962C8B-B14F-4D97-AF65-F5344CB8AC3E}">
        <p14:creationId xmlns:p14="http://schemas.microsoft.com/office/powerpoint/2010/main" val="1749843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367667" y="5269832"/>
            <a:ext cx="11456666" cy="819818"/>
          </a:xfrm>
        </p:spPr>
        <p:txBody>
          <a:bodyPr>
            <a:normAutofit/>
          </a:bodyPr>
          <a:lstStyle/>
          <a:p>
            <a:pPr algn="ctr"/>
            <a:r>
              <a:rPr lang="en-US" sz="4400" b="1" dirty="0">
                <a:solidFill>
                  <a:srgbClr val="004E9A"/>
                </a:solidFill>
                <a:latin typeface="Arial" panose="020B0604020202020204" pitchFamily="34" charset="0"/>
                <a:cs typeface="Arial" panose="020B0604020202020204" pitchFamily="34" charset="0"/>
              </a:rPr>
              <a:t>QUESTIONS ?</a:t>
            </a:r>
            <a:endParaRPr lang="en-US" sz="4400" dirty="0">
              <a:solidFill>
                <a:srgbClr val="004E9A"/>
              </a:solidFill>
            </a:endParaRP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30</a:t>
            </a:fld>
            <a:endParaRPr lang="en-US" dirty="0"/>
          </a:p>
        </p:txBody>
      </p:sp>
      <p:sp>
        <p:nvSpPr>
          <p:cNvPr id="2" name="TextBox 1"/>
          <p:cNvSpPr txBox="1"/>
          <p:nvPr/>
        </p:nvSpPr>
        <p:spPr>
          <a:xfrm>
            <a:off x="367667" y="1299411"/>
            <a:ext cx="6730966" cy="2800767"/>
          </a:xfrm>
          <a:prstGeom prst="rect">
            <a:avLst/>
          </a:prstGeom>
          <a:noFill/>
        </p:spPr>
        <p:txBody>
          <a:bodyPr wrap="square" rtlCol="0">
            <a:spAutoFit/>
          </a:bodyPr>
          <a:lstStyle/>
          <a:p>
            <a:r>
              <a:rPr lang="en-US" sz="4400" b="1" dirty="0">
                <a:solidFill>
                  <a:schemeClr val="bg1"/>
                </a:solidFill>
              </a:rPr>
              <a:t>Ryan Pieper</a:t>
            </a:r>
          </a:p>
          <a:p>
            <a:r>
              <a:rPr lang="en-US" sz="4400" b="1" dirty="0">
                <a:solidFill>
                  <a:schemeClr val="bg1"/>
                </a:solidFill>
              </a:rPr>
              <a:t>Executive Director</a:t>
            </a:r>
          </a:p>
          <a:p>
            <a:r>
              <a:rPr lang="en-US" sz="4400" b="1" dirty="0">
                <a:solidFill>
                  <a:schemeClr val="bg1"/>
                </a:solidFill>
              </a:rPr>
              <a:t>Office of Accreditation</a:t>
            </a:r>
          </a:p>
          <a:p>
            <a:r>
              <a:rPr lang="en-US" sz="4400" b="1" dirty="0">
                <a:solidFill>
                  <a:schemeClr val="bg1"/>
                </a:solidFill>
              </a:rPr>
              <a:t>405.521.3335</a:t>
            </a:r>
          </a:p>
        </p:txBody>
      </p:sp>
    </p:spTree>
    <p:extLst>
      <p:ext uri="{BB962C8B-B14F-4D97-AF65-F5344CB8AC3E}">
        <p14:creationId xmlns:p14="http://schemas.microsoft.com/office/powerpoint/2010/main" val="136364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rPr>
              <a:t>Purpose of the RAO’s</a:t>
            </a:r>
          </a:p>
        </p:txBody>
      </p:sp>
      <p:sp>
        <p:nvSpPr>
          <p:cNvPr id="3" name="Content Placeholder 2"/>
          <p:cNvSpPr>
            <a:spLocks noGrp="1"/>
          </p:cNvSpPr>
          <p:nvPr>
            <p:ph idx="1"/>
          </p:nvPr>
        </p:nvSpPr>
        <p:spPr>
          <a:xfrm>
            <a:off x="513829" y="1299411"/>
            <a:ext cx="11383973" cy="5063907"/>
          </a:xfrm>
        </p:spPr>
        <p:txBody>
          <a:bodyPr>
            <a:noAutofit/>
          </a:bodyPr>
          <a:lstStyle/>
          <a:p>
            <a:r>
              <a:rPr lang="en-US" sz="3400" dirty="0"/>
              <a:t>Educate!</a:t>
            </a:r>
          </a:p>
          <a:p>
            <a:r>
              <a:rPr lang="en-US" sz="3400" dirty="0"/>
              <a:t>Act as liaison between the SDE and the schools.</a:t>
            </a:r>
          </a:p>
          <a:p>
            <a:r>
              <a:rPr lang="en-US" sz="3400" dirty="0"/>
              <a:t>Resource for information.</a:t>
            </a:r>
          </a:p>
          <a:p>
            <a:r>
              <a:rPr lang="en-US" sz="3400" dirty="0"/>
              <a:t>Provide guidance and make recommendations.</a:t>
            </a:r>
          </a:p>
          <a:p>
            <a:r>
              <a:rPr lang="en-US" sz="3400" dirty="0"/>
              <a:t>Conduct audits &amp; gather information for other departments.</a:t>
            </a:r>
          </a:p>
          <a:p>
            <a:r>
              <a:rPr lang="en-US" sz="3400" dirty="0"/>
              <a:t>We are here to help you by the best leader you can be!</a:t>
            </a:r>
          </a:p>
          <a:p>
            <a:r>
              <a:rPr lang="en-US" sz="3400" dirty="0"/>
              <a:t>Do not hesitate to call your RAO!</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a:t>
            </a:fld>
            <a:endParaRPr lang="en-US" dirty="0"/>
          </a:p>
        </p:txBody>
      </p:sp>
    </p:spTree>
    <p:extLst>
      <p:ext uri="{BB962C8B-B14F-4D97-AF65-F5344CB8AC3E}">
        <p14:creationId xmlns:p14="http://schemas.microsoft.com/office/powerpoint/2010/main" val="41507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Accreditation</a:t>
            </a:r>
            <a:endParaRPr lang="en-US" dirty="0">
              <a:solidFill>
                <a:srgbClr val="004E9A"/>
              </a:solidFill>
            </a:endParaRPr>
          </a:p>
        </p:txBody>
      </p:sp>
      <p:sp>
        <p:nvSpPr>
          <p:cNvPr id="10" name="Content Placeholder 9"/>
          <p:cNvSpPr>
            <a:spLocks noGrp="1"/>
          </p:cNvSpPr>
          <p:nvPr>
            <p:ph idx="1"/>
          </p:nvPr>
        </p:nvSpPr>
        <p:spPr>
          <a:xfrm>
            <a:off x="294199" y="1491916"/>
            <a:ext cx="11603603" cy="4685047"/>
          </a:xfrm>
        </p:spPr>
        <p:txBody>
          <a:bodyPr>
            <a:normAutofit fontScale="62500" lnSpcReduction="20000"/>
          </a:bodyPr>
          <a:lstStyle/>
          <a:p>
            <a:pPr marL="0" indent="0" algn="ctr">
              <a:lnSpc>
                <a:spcPct val="120000"/>
              </a:lnSpc>
              <a:spcBef>
                <a:spcPts val="0"/>
              </a:spcBef>
              <a:buNone/>
            </a:pPr>
            <a:r>
              <a:rPr lang="en-US" sz="5300" dirty="0">
                <a:latin typeface="Arial" panose="020B0604020202020204" pitchFamily="34" charset="0"/>
                <a:cs typeface="Arial" panose="020B0604020202020204" pitchFamily="34" charset="0"/>
              </a:rPr>
              <a:t>YOUR GOAL AS AN EFFECTIVE LEADER</a:t>
            </a:r>
            <a:r>
              <a:rPr lang="en-US" sz="4700" dirty="0">
                <a:latin typeface="Arial" panose="020B0604020202020204" pitchFamily="34" charset="0"/>
                <a:cs typeface="Arial" panose="020B0604020202020204" pitchFamily="34" charset="0"/>
              </a:rPr>
              <a:t> </a:t>
            </a:r>
          </a:p>
          <a:p>
            <a:pPr marL="0" indent="0" algn="ctr">
              <a:lnSpc>
                <a:spcPct val="120000"/>
              </a:lnSpc>
              <a:spcBef>
                <a:spcPts val="0"/>
              </a:spcBef>
              <a:buNone/>
            </a:pPr>
            <a:endParaRPr lang="en-US" sz="1500" dirty="0">
              <a:latin typeface="Arial" panose="020B0604020202020204" pitchFamily="34" charset="0"/>
              <a:cs typeface="Arial" panose="020B0604020202020204" pitchFamily="34" charset="0"/>
            </a:endParaRPr>
          </a:p>
          <a:p>
            <a:pPr marL="0" indent="0" algn="ctr">
              <a:lnSpc>
                <a:spcPct val="120000"/>
              </a:lnSpc>
              <a:spcBef>
                <a:spcPts val="0"/>
              </a:spcBef>
              <a:buNone/>
            </a:pPr>
            <a:endParaRPr lang="en-US" sz="1050" dirty="0">
              <a:latin typeface="Arial" panose="020B0604020202020204" pitchFamily="34" charset="0"/>
              <a:cs typeface="Arial" panose="020B0604020202020204" pitchFamily="34" charset="0"/>
            </a:endParaRPr>
          </a:p>
          <a:p>
            <a:pPr marL="0" indent="0" algn="ctr">
              <a:lnSpc>
                <a:spcPct val="120000"/>
              </a:lnSpc>
              <a:spcBef>
                <a:spcPts val="0"/>
              </a:spcBef>
              <a:buNone/>
            </a:pPr>
            <a:r>
              <a:rPr lang="en-US" sz="4200" dirty="0">
                <a:latin typeface="Arial" panose="020B0604020202020204" pitchFamily="34" charset="0"/>
                <a:cs typeface="Arial" panose="020B0604020202020204" pitchFamily="34" charset="0"/>
              </a:rPr>
              <a:t>Every Site Accredited With…</a:t>
            </a:r>
          </a:p>
          <a:p>
            <a:pPr marL="0" indent="0" algn="ctr">
              <a:lnSpc>
                <a:spcPct val="120000"/>
              </a:lnSpc>
              <a:spcBef>
                <a:spcPts val="0"/>
              </a:spcBef>
              <a:buNone/>
            </a:pPr>
            <a:r>
              <a:rPr lang="en-US" sz="4200" b="1" dirty="0">
                <a:solidFill>
                  <a:srgbClr val="004E9A"/>
                </a:solidFill>
                <a:latin typeface="Arial" panose="020B0604020202020204" pitchFamily="34" charset="0"/>
                <a:cs typeface="Arial" panose="020B0604020202020204" pitchFamily="34" charset="0"/>
              </a:rPr>
              <a:t>NO DEFICIENCIES</a:t>
            </a:r>
          </a:p>
          <a:p>
            <a:pPr marL="0" indent="0" algn="ctr">
              <a:lnSpc>
                <a:spcPct val="120000"/>
              </a:lnSpc>
              <a:spcBef>
                <a:spcPts val="0"/>
              </a:spcBef>
              <a:buNone/>
            </a:pPr>
            <a:endParaRPr lang="en-US" sz="1500" b="1"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105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Accredited schools are meeting state requirements</a:t>
            </a: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State aid is paid </a:t>
            </a:r>
            <a:r>
              <a:rPr lang="en-US" sz="4200" b="1" dirty="0">
                <a:latin typeface="Arial" panose="020B0604020202020204" pitchFamily="34" charset="0"/>
                <a:cs typeface="Arial" panose="020B0604020202020204" pitchFamily="34" charset="0"/>
              </a:rPr>
              <a:t>ONLY</a:t>
            </a:r>
            <a:r>
              <a:rPr lang="en-US" sz="4200" dirty="0">
                <a:latin typeface="Arial" panose="020B0604020202020204" pitchFamily="34" charset="0"/>
                <a:cs typeface="Arial" panose="020B0604020202020204" pitchFamily="34" charset="0"/>
              </a:rPr>
              <a:t> to accredited schools</a:t>
            </a: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A deficiency indicates the school is not in compliance with one or more requirements, but is still accredited </a:t>
            </a: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Repeated same deficiencies can lead to being non-accredited.  The steps typically move from one deficiency, deficiency with warning, probation, followed by non-accredited</a:t>
            </a:r>
          </a:p>
          <a:p>
            <a:pPr marL="0" indent="0">
              <a:buNone/>
            </a:pPr>
            <a:endParaRPr lang="en-US" dirty="0"/>
          </a:p>
        </p:txBody>
      </p:sp>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5</a:t>
            </a:fld>
            <a:endParaRPr lang="en-US" dirty="0"/>
          </a:p>
        </p:txBody>
      </p:sp>
    </p:spTree>
    <p:extLst>
      <p:ext uri="{BB962C8B-B14F-4D97-AF65-F5344CB8AC3E}">
        <p14:creationId xmlns:p14="http://schemas.microsoft.com/office/powerpoint/2010/main" val="311031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6</a:t>
            </a:fld>
            <a:endParaRPr lang="en-US" dirty="0"/>
          </a:p>
        </p:txBody>
      </p:sp>
      <p:sp>
        <p:nvSpPr>
          <p:cNvPr id="10" name="Notched Right Arrow 9"/>
          <p:cNvSpPr/>
          <p:nvPr/>
        </p:nvSpPr>
        <p:spPr>
          <a:xfrm>
            <a:off x="876300" y="2400300"/>
            <a:ext cx="2838450" cy="43815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3"/>
          </p:nvPr>
        </p:nvSpPr>
        <p:spPr>
          <a:xfrm>
            <a:off x="0" y="0"/>
            <a:ext cx="12192000" cy="6160168"/>
          </a:xfrm>
          <a:solidFill>
            <a:schemeClr val="accent6">
              <a:lumMod val="75000"/>
            </a:schemeClr>
          </a:solidFill>
        </p:spPr>
        <p:txBody>
          <a:bodyPr/>
          <a:lstStyle/>
          <a:p>
            <a:pPr marL="0" indent="0">
              <a:buNone/>
            </a:pPr>
            <a:endParaRPr lang="en-US" dirty="0">
              <a:solidFill>
                <a:schemeClr val="accent6">
                  <a:lumMod val="75000"/>
                </a:schemeClr>
              </a:solidFill>
            </a:endParaRPr>
          </a:p>
        </p:txBody>
      </p:sp>
      <p:pic>
        <p:nvPicPr>
          <p:cNvPr id="7" name="Picture 2" descr="C:\Users\314117\Desktop\Screen Shot 2019-08-24 at 4.42.25 PM.png"/>
          <p:cNvPicPr>
            <a:picLocks noGrp="1" noChangeAspect="1" noChangeArrowheads="1"/>
          </p:cNvPicPr>
          <p:nvPr>
            <p:ph sz="half" idx="13"/>
          </p:nvPr>
        </p:nvPicPr>
        <p:blipFill rotWithShape="1">
          <a:blip r:embed="rId2">
            <a:extLst>
              <a:ext uri="{28A0092B-C50C-407E-A947-70E740481C1C}">
                <a14:useLocalDpi xmlns:a14="http://schemas.microsoft.com/office/drawing/2010/main" val="0"/>
              </a:ext>
            </a:extLst>
          </a:blip>
          <a:srcRect l="8441" r="7221" b="5548"/>
          <a:stretch/>
        </p:blipFill>
        <p:spPr bwMode="auto">
          <a:xfrm>
            <a:off x="876300" y="85586"/>
            <a:ext cx="10655824" cy="6074582"/>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555095" y="2221920"/>
            <a:ext cx="3048864" cy="61653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9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7</a:t>
            </a:fld>
            <a:endParaRPr lang="en-US" dirty="0"/>
          </a:p>
        </p:txBody>
      </p:sp>
      <p:sp>
        <p:nvSpPr>
          <p:cNvPr id="10" name="Notched Right Arrow 9"/>
          <p:cNvSpPr/>
          <p:nvPr/>
        </p:nvSpPr>
        <p:spPr>
          <a:xfrm>
            <a:off x="876300" y="2400300"/>
            <a:ext cx="2838450" cy="43815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3"/>
          </p:nvPr>
        </p:nvSpPr>
        <p:spPr>
          <a:xfrm>
            <a:off x="0" y="0"/>
            <a:ext cx="12192000" cy="6160168"/>
          </a:xfrm>
          <a:solidFill>
            <a:schemeClr val="accent6">
              <a:lumMod val="50000"/>
            </a:schemeClr>
          </a:solidFill>
        </p:spPr>
        <p:txBody>
          <a:bodyPr/>
          <a:lstStyle/>
          <a:p>
            <a:pPr marL="0" indent="0">
              <a:buNone/>
            </a:pPr>
            <a:endParaRPr lang="en-US" dirty="0">
              <a:solidFill>
                <a:schemeClr val="accent6">
                  <a:lumMod val="50000"/>
                </a:schemeClr>
              </a:solidFill>
            </a:endParaRPr>
          </a:p>
        </p:txBody>
      </p:sp>
      <p:pic>
        <p:nvPicPr>
          <p:cNvPr id="9" name="Picture 8"/>
          <p:cNvPicPr/>
          <p:nvPr/>
        </p:nvPicPr>
        <p:blipFill rotWithShape="1">
          <a:blip r:embed="rId2"/>
          <a:srcRect l="35017" t="28387" r="17910" b="24845"/>
          <a:stretch/>
        </p:blipFill>
        <p:spPr bwMode="auto">
          <a:xfrm>
            <a:off x="1716506" y="1"/>
            <a:ext cx="8934450" cy="6160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326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CCF6B5-B88C-4530-A8B4-8BCF1DEFD074}"/>
              </a:ext>
            </a:extLst>
          </p:cNvPr>
          <p:cNvSpPr>
            <a:spLocks noGrp="1"/>
          </p:cNvSpPr>
          <p:nvPr>
            <p:ph type="title"/>
          </p:nvPr>
        </p:nvSpPr>
        <p:spPr>
          <a:xfrm>
            <a:off x="294199" y="365125"/>
            <a:ext cx="11526742" cy="1482725"/>
          </a:xfrm>
        </p:spPr>
        <p:txBody>
          <a:bodyPr>
            <a:normAutofit fontScale="90000"/>
          </a:bodyPr>
          <a:lstStyle/>
          <a:p>
            <a:pPr algn="ctr"/>
            <a:r>
              <a:rPr lang="en-US" dirty="0">
                <a:solidFill>
                  <a:srgbClr val="004E9A"/>
                </a:solidFill>
              </a:rPr>
              <a:t>Resources</a:t>
            </a:r>
            <a:br>
              <a:rPr lang="en-US" dirty="0"/>
            </a:br>
            <a:r>
              <a:rPr lang="en-US" sz="3600" b="0" dirty="0">
                <a:solidFill>
                  <a:srgbClr val="D15420"/>
                </a:solidFill>
              </a:rPr>
              <a:t>You can find multiple resources on the SDE Accreditation Webpage with a simple search</a:t>
            </a:r>
          </a:p>
        </p:txBody>
      </p:sp>
      <p:sp>
        <p:nvSpPr>
          <p:cNvPr id="4" name="Footer Placeholder 3">
            <a:extLst>
              <a:ext uri="{FF2B5EF4-FFF2-40B4-BE49-F238E27FC236}">
                <a16:creationId xmlns:a16="http://schemas.microsoft.com/office/drawing/2014/main" id="{56ACC73D-14B8-4257-A659-9A461FC9A07E}"/>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BA1553B1-1B21-4530-A101-BC015E1D4F82}"/>
              </a:ext>
            </a:extLst>
          </p:cNvPr>
          <p:cNvSpPr>
            <a:spLocks noGrp="1"/>
          </p:cNvSpPr>
          <p:nvPr>
            <p:ph type="sldNum" sz="quarter" idx="12"/>
          </p:nvPr>
        </p:nvSpPr>
        <p:spPr/>
        <p:txBody>
          <a:bodyPr/>
          <a:lstStyle/>
          <a:p>
            <a:fld id="{D5CA4161-6EC3-4748-B7F3-82EA64CE3DD4}" type="slidenum">
              <a:rPr lang="en-US" smtClean="0"/>
              <a:pPr/>
              <a:t>8</a:t>
            </a:fld>
            <a:endParaRPr lang="en-US" dirty="0"/>
          </a:p>
        </p:txBody>
      </p:sp>
      <p:sp>
        <p:nvSpPr>
          <p:cNvPr id="13" name="Content Placeholder 12">
            <a:extLst>
              <a:ext uri="{FF2B5EF4-FFF2-40B4-BE49-F238E27FC236}">
                <a16:creationId xmlns:a16="http://schemas.microsoft.com/office/drawing/2014/main" id="{E949BC1F-12B9-4B39-A4FC-A5F307AF9688}"/>
              </a:ext>
            </a:extLst>
          </p:cNvPr>
          <p:cNvSpPr>
            <a:spLocks noGrp="1"/>
          </p:cNvSpPr>
          <p:nvPr>
            <p:ph sz="half" idx="13"/>
          </p:nvPr>
        </p:nvSpPr>
        <p:spPr>
          <a:xfrm>
            <a:off x="516468" y="2568797"/>
            <a:ext cx="6354251" cy="3388270"/>
          </a:xfrm>
        </p:spPr>
        <p:txBody>
          <a:bodyPr>
            <a:normAutofit/>
          </a:bodyPr>
          <a:lstStyle/>
          <a:p>
            <a:r>
              <a:rPr lang="en-US" b="1" dirty="0">
                <a:solidFill>
                  <a:srgbClr val="004E9A"/>
                </a:solidFill>
              </a:rPr>
              <a:t>Professional Development</a:t>
            </a:r>
          </a:p>
          <a:p>
            <a:r>
              <a:rPr lang="en-US" b="1" dirty="0">
                <a:solidFill>
                  <a:srgbClr val="004E9A"/>
                </a:solidFill>
              </a:rPr>
              <a:t>Days to Hours Worksheet</a:t>
            </a:r>
          </a:p>
          <a:p>
            <a:r>
              <a:rPr lang="en-US" b="1" dirty="0">
                <a:solidFill>
                  <a:srgbClr val="004E9A"/>
                </a:solidFill>
              </a:rPr>
              <a:t>Standards of Accreditation Guide</a:t>
            </a:r>
          </a:p>
          <a:p>
            <a:r>
              <a:rPr lang="en-US" b="1" dirty="0">
                <a:solidFill>
                  <a:srgbClr val="004E9A"/>
                </a:solidFill>
              </a:rPr>
              <a:t>Education Law Book</a:t>
            </a:r>
          </a:p>
        </p:txBody>
      </p:sp>
      <p:sp>
        <p:nvSpPr>
          <p:cNvPr id="11" name="Content Placeholder 10">
            <a:extLst>
              <a:ext uri="{FF2B5EF4-FFF2-40B4-BE49-F238E27FC236}">
                <a16:creationId xmlns:a16="http://schemas.microsoft.com/office/drawing/2014/main" id="{F114AA26-563C-4F4B-AFE5-E6F917745D59}"/>
              </a:ext>
            </a:extLst>
          </p:cNvPr>
          <p:cNvSpPr>
            <a:spLocks noGrp="1"/>
          </p:cNvSpPr>
          <p:nvPr>
            <p:ph sz="half" idx="2"/>
          </p:nvPr>
        </p:nvSpPr>
        <p:spPr>
          <a:xfrm>
            <a:off x="6648450" y="2542747"/>
            <a:ext cx="5172491" cy="3388270"/>
          </a:xfrm>
        </p:spPr>
        <p:txBody>
          <a:bodyPr/>
          <a:lstStyle/>
          <a:p>
            <a:r>
              <a:rPr lang="en-US" b="1" dirty="0">
                <a:solidFill>
                  <a:srgbClr val="004E9A"/>
                </a:solidFill>
              </a:rPr>
              <a:t>Subject Codes</a:t>
            </a:r>
          </a:p>
          <a:p>
            <a:r>
              <a:rPr lang="en-US" b="1" dirty="0">
                <a:solidFill>
                  <a:srgbClr val="004E9A"/>
                </a:solidFill>
              </a:rPr>
              <a:t>RAO Information</a:t>
            </a:r>
          </a:p>
          <a:p>
            <a:r>
              <a:rPr lang="en-US" b="1" dirty="0">
                <a:solidFill>
                  <a:srgbClr val="004E9A"/>
                </a:solidFill>
              </a:rPr>
              <a:t>Student Transfers</a:t>
            </a:r>
          </a:p>
          <a:p>
            <a:r>
              <a:rPr lang="en-US" b="1" dirty="0">
                <a:solidFill>
                  <a:srgbClr val="004E9A"/>
                </a:solidFill>
              </a:rPr>
              <a:t>Board Member Report</a:t>
            </a:r>
          </a:p>
          <a:p>
            <a:r>
              <a:rPr lang="en-US" b="1" dirty="0">
                <a:solidFill>
                  <a:srgbClr val="004E9A"/>
                </a:solidFill>
              </a:rPr>
              <a:t>Much More!</a:t>
            </a:r>
          </a:p>
        </p:txBody>
      </p:sp>
    </p:spTree>
    <p:extLst>
      <p:ext uri="{BB962C8B-B14F-4D97-AF65-F5344CB8AC3E}">
        <p14:creationId xmlns:p14="http://schemas.microsoft.com/office/powerpoint/2010/main" val="9280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4199" y="365126"/>
            <a:ext cx="11603603" cy="1150854"/>
          </a:xfrm>
        </p:spPr>
        <p:txBody>
          <a:bodyPr/>
          <a:lstStyle/>
          <a:p>
            <a:r>
              <a:rPr lang="en-US" dirty="0">
                <a:solidFill>
                  <a:srgbClr val="004E9A"/>
                </a:solidFill>
                <a:latin typeface="Arial" panose="020B0604020202020204" pitchFamily="34" charset="0"/>
                <a:cs typeface="Arial" panose="020B0604020202020204" pitchFamily="34" charset="0"/>
              </a:rPr>
              <a:t>Site Code &amp; Grade Span Changes</a:t>
            </a:r>
            <a:endParaRPr lang="en-US" dirty="0">
              <a:solidFill>
                <a:srgbClr val="004E9A"/>
              </a:solidFill>
            </a:endParaRPr>
          </a:p>
        </p:txBody>
      </p:sp>
      <p:sp>
        <p:nvSpPr>
          <p:cNvPr id="10" name="Content Placeholder 9"/>
          <p:cNvSpPr>
            <a:spLocks noGrp="1"/>
          </p:cNvSpPr>
          <p:nvPr>
            <p:ph idx="1"/>
          </p:nvPr>
        </p:nvSpPr>
        <p:spPr>
          <a:xfrm>
            <a:off x="294199" y="1515980"/>
            <a:ext cx="11603603" cy="4660983"/>
          </a:xfrm>
        </p:spPr>
        <p:txBody>
          <a:bodyPr>
            <a:normAutofit fontScale="92500" lnSpcReduction="20000"/>
          </a:bodyPr>
          <a:lstStyle/>
          <a:p>
            <a:pPr marL="0" indent="0">
              <a:lnSpc>
                <a:spcPct val="110000"/>
              </a:lnSpc>
              <a:spcBef>
                <a:spcPts val="0"/>
              </a:spcBef>
              <a:buNone/>
            </a:pPr>
            <a:r>
              <a:rPr lang="en-US" sz="3600" dirty="0">
                <a:latin typeface="Arial" panose="020B0604020202020204" pitchFamily="34" charset="0"/>
                <a:cs typeface="Arial" panose="020B0604020202020204" pitchFamily="34" charset="0"/>
              </a:rPr>
              <a:t>Site code and grade span change requests must be turned into the accreditation office by </a:t>
            </a:r>
            <a:r>
              <a:rPr lang="en-US" sz="3600" b="1" dirty="0">
                <a:latin typeface="Arial" panose="020B0604020202020204" pitchFamily="34" charset="0"/>
                <a:cs typeface="Arial" panose="020B0604020202020204" pitchFamily="34" charset="0"/>
              </a:rPr>
              <a:t>Sept. 1 </a:t>
            </a:r>
            <a:r>
              <a:rPr lang="en-US" sz="3600" dirty="0">
                <a:latin typeface="Arial" panose="020B0604020202020204" pitchFamily="34" charset="0"/>
                <a:cs typeface="Arial" panose="020B0604020202020204" pitchFamily="34" charset="0"/>
              </a:rPr>
              <a:t>of each new school year.  Appropriate documentation to provide to the Accreditation Office includes:</a:t>
            </a:r>
          </a:p>
          <a:p>
            <a:pPr marL="0" indent="0">
              <a:lnSpc>
                <a:spcPct val="110000"/>
              </a:lnSpc>
              <a:spcBef>
                <a:spcPts val="0"/>
              </a:spcBef>
              <a:buNone/>
            </a:pPr>
            <a:endParaRPr lang="en-US" sz="1400" b="1" u="sng" dirty="0">
              <a:latin typeface="Arial" panose="020B0604020202020204" pitchFamily="34" charset="0"/>
              <a:cs typeface="Arial" panose="020B0604020202020204" pitchFamily="34" charset="0"/>
            </a:endParaRPr>
          </a:p>
          <a:p>
            <a:pPr marL="0" indent="0">
              <a:lnSpc>
                <a:spcPct val="120000"/>
              </a:lnSpc>
              <a:spcBef>
                <a:spcPts val="0"/>
              </a:spcBef>
              <a:buNone/>
            </a:pPr>
            <a:r>
              <a:rPr lang="en-US" b="1"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Board memo written on school letterhead stating their local Board of Education voted to change/expand a site’s grade formation &amp; must be signed by the superintendent.</a:t>
            </a:r>
          </a:p>
          <a:p>
            <a:pPr marL="0" indent="0">
              <a:lnSpc>
                <a:spcPct val="120000"/>
              </a:lnSpc>
              <a:spcBef>
                <a:spcPts val="0"/>
              </a:spcBef>
              <a:buNone/>
            </a:pPr>
            <a:r>
              <a:rPr lang="en-US" b="1"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Board minutes of meeting during which their Board of Education approved to change a site’s grade set-up.</a:t>
            </a:r>
          </a:p>
          <a:p>
            <a:endParaRPr lang="en-US" dirty="0"/>
          </a:p>
        </p:txBody>
      </p:sp>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9</a:t>
            </a:fld>
            <a:endParaRPr lang="en-US" dirty="0"/>
          </a:p>
        </p:txBody>
      </p:sp>
    </p:spTree>
    <p:extLst>
      <p:ext uri="{BB962C8B-B14F-4D97-AF65-F5344CB8AC3E}">
        <p14:creationId xmlns:p14="http://schemas.microsoft.com/office/powerpoint/2010/main" val="603891280"/>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7" ma:contentTypeDescription="Create a new document." ma:contentTypeScope="" ma:versionID="4547d49e4b708e8cb994e6dd623f016b">
  <xsd:schema xmlns:xsd="http://www.w3.org/2001/XMLSchema" xmlns:xs="http://www.w3.org/2001/XMLSchema" xmlns:p="http://schemas.microsoft.com/office/2006/metadata/properties" xmlns:ns2="d5841c04-8ab1-45d0-a7a9-3e2ef1eb0f19" targetNamespace="http://schemas.microsoft.com/office/2006/metadata/properties" ma:root="true" ma:fieldsID="3dbbabf9737fcad55e3313a6f65d489f" ns2:_="">
    <xsd:import namespace="d5841c04-8ab1-45d0-a7a9-3e2ef1eb0f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8D1FA0-EDDF-4CF6-A683-DFA55BAA7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90434B-CBE5-4AE1-BB9A-78471F5B267E}">
  <ds:schemaRefs>
    <ds:schemaRef ds:uri="http://schemas.microsoft.com/office/2006/metadata/properties"/>
    <ds:schemaRef ds:uri="http://schemas.openxmlformats.org/package/2006/metadata/core-properties"/>
    <ds:schemaRef ds:uri="http://purl.org/dc/dcmitype/"/>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d5841c04-8ab1-45d0-a7a9-3e2ef1eb0f19"/>
  </ds:schemaRefs>
</ds:datastoreItem>
</file>

<file path=customXml/itemProps3.xml><?xml version="1.0" encoding="utf-8"?>
<ds:datastoreItem xmlns:ds="http://schemas.openxmlformats.org/officeDocument/2006/customXml" ds:itemID="{ACA3F46C-AC89-4C25-BF43-A48BFC5C96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14436</TotalTime>
  <Words>1204</Words>
  <Application>Microsoft Office PowerPoint</Application>
  <PresentationFormat>Widescreen</PresentationFormat>
  <Paragraphs>196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Accreditation</vt:lpstr>
      <vt:lpstr>Regional Accreditation Officers</vt:lpstr>
      <vt:lpstr>Regional Accreditation Officers Territory</vt:lpstr>
      <vt:lpstr>Purpose of the RAO’s</vt:lpstr>
      <vt:lpstr>Accreditation</vt:lpstr>
      <vt:lpstr>PowerPoint Presentation</vt:lpstr>
      <vt:lpstr>PowerPoint Presentation</vt:lpstr>
      <vt:lpstr>Resources You can find multiple resources on the SDE Accreditation Webpage with a simple search</vt:lpstr>
      <vt:lpstr>Site Code &amp; Grade Span Changes</vt:lpstr>
      <vt:lpstr>Annual Audits</vt:lpstr>
      <vt:lpstr>Preparing For Your Audits</vt:lpstr>
      <vt:lpstr>PowerPoint Presentation</vt:lpstr>
      <vt:lpstr>Accreditation Application</vt:lpstr>
      <vt:lpstr>PowerPoint Presentation</vt:lpstr>
      <vt:lpstr>PowerPoint Presentation</vt:lpstr>
      <vt:lpstr>PowerPoint Presentation</vt:lpstr>
      <vt:lpstr>Accreditation Application</vt:lpstr>
      <vt:lpstr>Accreditation Application-Cont.</vt:lpstr>
      <vt:lpstr>Accreditation Application-Cont.</vt:lpstr>
      <vt:lpstr>PowerPoint Presentation</vt:lpstr>
      <vt:lpstr>Accreditation Audits - UPLOADS</vt:lpstr>
      <vt:lpstr>Uploaded Documents</vt:lpstr>
      <vt:lpstr>PowerPoint Presentation</vt:lpstr>
      <vt:lpstr>PowerPoint Presentation</vt:lpstr>
      <vt:lpstr>PowerPoint Presentation</vt:lpstr>
      <vt:lpstr>PowerPoint Presentation</vt:lpstr>
      <vt:lpstr>PowerPoint Presentation</vt:lpstr>
      <vt:lpstr>PowerPoint Presentation</vt:lpstr>
      <vt:lpstr>Spring Compliance Checks Below are items from other SDE Departments that can result in a Deficiency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Leslie Janis</cp:lastModifiedBy>
  <cp:revision>106</cp:revision>
  <dcterms:created xsi:type="dcterms:W3CDTF">2020-03-05T01:01:19Z</dcterms:created>
  <dcterms:modified xsi:type="dcterms:W3CDTF">2023-09-01T03:45:20Z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