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6"/>
    <a:srgbClr val="1CA6DF"/>
    <a:srgbClr val="669B41"/>
    <a:srgbClr val="DE9027"/>
    <a:srgbClr val="D15420"/>
    <a:srgbClr val="914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2F77F2-B306-4DD7-8A8A-35BEFA949238}" v="1" dt="2021-10-08T20:31:58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z Thomas" userId="0db8cdb6-ef82-41cd-ba32-7ad1a787f872" providerId="ADAL" clId="{A42F77F2-B306-4DD7-8A8A-35BEFA949238}"/>
    <pc:docChg chg="custSel delSld modSld">
      <pc:chgData name="Gz Thomas" userId="0db8cdb6-ef82-41cd-ba32-7ad1a787f872" providerId="ADAL" clId="{A42F77F2-B306-4DD7-8A8A-35BEFA949238}" dt="2021-10-08T20:34:56.876" v="393" actId="47"/>
      <pc:docMkLst>
        <pc:docMk/>
      </pc:docMkLst>
      <pc:sldChg chg="modSp mod">
        <pc:chgData name="Gz Thomas" userId="0db8cdb6-ef82-41cd-ba32-7ad1a787f872" providerId="ADAL" clId="{A42F77F2-B306-4DD7-8A8A-35BEFA949238}" dt="2021-10-08T20:34:03.663" v="371" actId="20577"/>
        <pc:sldMkLst>
          <pc:docMk/>
          <pc:sldMk cId="680795279" sldId="260"/>
        </pc:sldMkLst>
        <pc:spChg chg="mod">
          <ac:chgData name="Gz Thomas" userId="0db8cdb6-ef82-41cd-ba32-7ad1a787f872" providerId="ADAL" clId="{A42F77F2-B306-4DD7-8A8A-35BEFA949238}" dt="2021-10-08T20:34:03.663" v="371" actId="20577"/>
          <ac:spMkLst>
            <pc:docMk/>
            <pc:sldMk cId="680795279" sldId="260"/>
            <ac:spMk id="7" creationId="{E0E74D7C-B315-41D4-A8DB-41589CB81FF5}"/>
          </ac:spMkLst>
        </pc:spChg>
      </pc:sldChg>
      <pc:sldChg chg="delSp modSp mod">
        <pc:chgData name="Gz Thomas" userId="0db8cdb6-ef82-41cd-ba32-7ad1a787f872" providerId="ADAL" clId="{A42F77F2-B306-4DD7-8A8A-35BEFA949238}" dt="2021-10-08T20:34:23.334" v="382" actId="20577"/>
        <pc:sldMkLst>
          <pc:docMk/>
          <pc:sldMk cId="3134253495" sldId="261"/>
        </pc:sldMkLst>
        <pc:spChg chg="mod">
          <ac:chgData name="Gz Thomas" userId="0db8cdb6-ef82-41cd-ba32-7ad1a787f872" providerId="ADAL" clId="{A42F77F2-B306-4DD7-8A8A-35BEFA949238}" dt="2021-10-08T20:34:23.334" v="382" actId="20577"/>
          <ac:spMkLst>
            <pc:docMk/>
            <pc:sldMk cId="3134253495" sldId="261"/>
            <ac:spMk id="10" creationId="{6E4699DC-5347-40C2-A619-17A3D8F33D86}"/>
          </ac:spMkLst>
        </pc:spChg>
        <pc:spChg chg="del">
          <ac:chgData name="Gz Thomas" userId="0db8cdb6-ef82-41cd-ba32-7ad1a787f872" providerId="ADAL" clId="{A42F77F2-B306-4DD7-8A8A-35BEFA949238}" dt="2021-10-08T20:30:09.404" v="0" actId="478"/>
          <ac:spMkLst>
            <pc:docMk/>
            <pc:sldMk cId="3134253495" sldId="261"/>
            <ac:spMk id="13" creationId="{4AC918C7-2409-4E80-803C-72E9FC87F60E}"/>
          </ac:spMkLst>
        </pc:spChg>
        <pc:spChg chg="del">
          <ac:chgData name="Gz Thomas" userId="0db8cdb6-ef82-41cd-ba32-7ad1a787f872" providerId="ADAL" clId="{A42F77F2-B306-4DD7-8A8A-35BEFA949238}" dt="2021-10-08T20:30:11.453" v="1" actId="478"/>
          <ac:spMkLst>
            <pc:docMk/>
            <pc:sldMk cId="3134253495" sldId="261"/>
            <ac:spMk id="15" creationId="{D2859B61-5DCA-49F2-8E7F-A42BE96278C9}"/>
          </ac:spMkLst>
        </pc:spChg>
      </pc:sldChg>
      <pc:sldChg chg="del">
        <pc:chgData name="Gz Thomas" userId="0db8cdb6-ef82-41cd-ba32-7ad1a787f872" providerId="ADAL" clId="{A42F77F2-B306-4DD7-8A8A-35BEFA949238}" dt="2021-10-08T20:34:29.693" v="383" actId="47"/>
        <pc:sldMkLst>
          <pc:docMk/>
          <pc:sldMk cId="48595904" sldId="262"/>
        </pc:sldMkLst>
      </pc:sldChg>
      <pc:sldChg chg="del">
        <pc:chgData name="Gz Thomas" userId="0db8cdb6-ef82-41cd-ba32-7ad1a787f872" providerId="ADAL" clId="{A42F77F2-B306-4DD7-8A8A-35BEFA949238}" dt="2021-10-08T20:34:36.285" v="386" actId="47"/>
        <pc:sldMkLst>
          <pc:docMk/>
          <pc:sldMk cId="3432384505" sldId="263"/>
        </pc:sldMkLst>
      </pc:sldChg>
      <pc:sldChg chg="del">
        <pc:chgData name="Gz Thomas" userId="0db8cdb6-ef82-41cd-ba32-7ad1a787f872" providerId="ADAL" clId="{A42F77F2-B306-4DD7-8A8A-35BEFA949238}" dt="2021-10-08T20:34:38.355" v="387" actId="47"/>
        <pc:sldMkLst>
          <pc:docMk/>
          <pc:sldMk cId="809470047" sldId="264"/>
        </pc:sldMkLst>
      </pc:sldChg>
      <pc:sldChg chg="del">
        <pc:chgData name="Gz Thomas" userId="0db8cdb6-ef82-41cd-ba32-7ad1a787f872" providerId="ADAL" clId="{A42F77F2-B306-4DD7-8A8A-35BEFA949238}" dt="2021-10-08T20:34:42.830" v="389" actId="47"/>
        <pc:sldMkLst>
          <pc:docMk/>
          <pc:sldMk cId="1148826801" sldId="265"/>
        </pc:sldMkLst>
      </pc:sldChg>
      <pc:sldChg chg="del">
        <pc:chgData name="Gz Thomas" userId="0db8cdb6-ef82-41cd-ba32-7ad1a787f872" providerId="ADAL" clId="{A42F77F2-B306-4DD7-8A8A-35BEFA949238}" dt="2021-10-08T20:34:49.154" v="392" actId="47"/>
        <pc:sldMkLst>
          <pc:docMk/>
          <pc:sldMk cId="2548397126" sldId="266"/>
        </pc:sldMkLst>
      </pc:sldChg>
      <pc:sldChg chg="del">
        <pc:chgData name="Gz Thomas" userId="0db8cdb6-ef82-41cd-ba32-7ad1a787f872" providerId="ADAL" clId="{A42F77F2-B306-4DD7-8A8A-35BEFA949238}" dt="2021-10-08T20:34:44.828" v="390" actId="47"/>
        <pc:sldMkLst>
          <pc:docMk/>
          <pc:sldMk cId="2618275963" sldId="267"/>
        </pc:sldMkLst>
      </pc:sldChg>
      <pc:sldChg chg="del">
        <pc:chgData name="Gz Thomas" userId="0db8cdb6-ef82-41cd-ba32-7ad1a787f872" providerId="ADAL" clId="{A42F77F2-B306-4DD7-8A8A-35BEFA949238}" dt="2021-10-08T20:34:40.367" v="388" actId="47"/>
        <pc:sldMkLst>
          <pc:docMk/>
          <pc:sldMk cId="1369794147" sldId="269"/>
        </pc:sldMkLst>
      </pc:sldChg>
      <pc:sldChg chg="del">
        <pc:chgData name="Gz Thomas" userId="0db8cdb6-ef82-41cd-ba32-7ad1a787f872" providerId="ADAL" clId="{A42F77F2-B306-4DD7-8A8A-35BEFA949238}" dt="2021-10-08T20:34:56.876" v="393" actId="47"/>
        <pc:sldMkLst>
          <pc:docMk/>
          <pc:sldMk cId="148107212" sldId="271"/>
        </pc:sldMkLst>
      </pc:sldChg>
      <pc:sldChg chg="del">
        <pc:chgData name="Gz Thomas" userId="0db8cdb6-ef82-41cd-ba32-7ad1a787f872" providerId="ADAL" clId="{A42F77F2-B306-4DD7-8A8A-35BEFA949238}" dt="2021-10-08T20:34:32.221" v="384" actId="47"/>
        <pc:sldMkLst>
          <pc:docMk/>
          <pc:sldMk cId="1291968073" sldId="272"/>
        </pc:sldMkLst>
      </pc:sldChg>
      <pc:sldChg chg="del">
        <pc:chgData name="Gz Thomas" userId="0db8cdb6-ef82-41cd-ba32-7ad1a787f872" providerId="ADAL" clId="{A42F77F2-B306-4DD7-8A8A-35BEFA949238}" dt="2021-10-08T20:34:34.485" v="385" actId="47"/>
        <pc:sldMkLst>
          <pc:docMk/>
          <pc:sldMk cId="457264761" sldId="274"/>
        </pc:sldMkLst>
      </pc:sldChg>
      <pc:sldChg chg="del">
        <pc:chgData name="Gz Thomas" userId="0db8cdb6-ef82-41cd-ba32-7ad1a787f872" providerId="ADAL" clId="{A42F77F2-B306-4DD7-8A8A-35BEFA949238}" dt="2021-10-08T20:34:46.786" v="391" actId="47"/>
        <pc:sldMkLst>
          <pc:docMk/>
          <pc:sldMk cId="3192117552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3B8CA-66BC-432E-9CD1-5FAAF723A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E831E-2390-472F-A237-B93A9E249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A53BF-F1E7-4A77-8CB6-5A27FDD0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44257-EA56-4116-83AE-A6183B9B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FF24B-A67A-477F-BF0C-256006688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3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4E328-0FED-4CF5-B116-C5275D962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D62E1-B7A0-4B55-BB98-3CD28A70C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42B06-E93D-40B7-B9C3-9433EAA16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70CD-43F0-4C78-89FD-425249A3D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0020E-B1BF-4696-A0DF-18E138B4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9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2853A-171F-4AFE-8A7E-64FAAE7CA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E5427-ED39-4214-8E35-08D5F6DDF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99747-4D49-477A-9BF1-39419F137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D4AD0-C60B-46A8-B537-745706E69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FF24D-2368-47DE-8351-A70DDC3B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3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EA54F-81AF-48D3-AEB9-4A784D40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4406C-5218-471F-8119-DD22181D8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E9569-085F-4AE8-BF5F-A564CD1C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7C415-38B0-47D5-9FB9-ADA4C983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9BBA8-9272-4FDB-94B1-BAB8728B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9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83456-28AD-4D9A-9C7C-D43453CDE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CD54E-BA13-4C47-8715-1C09634EE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22886-3EDA-4BFB-A088-012D60DEB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DFD49-EB5F-4D11-AF5B-BEE70625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9E3E-839D-470A-B956-5F97FB1E8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1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C988A-C95A-465A-94CF-F50A2830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FF98F-7EAE-4D7F-AFB1-ABAFD11793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A7FC4-5DED-4598-9CB6-E0E4DDC02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73A33-BB72-4646-BF8C-615ADD5C4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4239E-D4DC-40A6-B6A0-A8941B13E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E8E13-5322-4F44-88E0-BA2C8E1EE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0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CF96F-8794-46B9-915B-BBBA0484E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4A249-AF1B-428F-8FB3-86DD3BE49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135C5-57A0-476F-AD55-26EC2A6BC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ED4508-9BD2-4086-B6D3-4DCB6B05C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99DE3-E8AF-4F09-84CC-DC5222EC3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4121EE-1B72-4E8C-B2C8-A902A1E6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21287-ECEE-47CD-BD0E-F40C1233B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A71A4E-6A81-438A-8D0C-37788FF3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B939-34C0-4C1D-9F25-B9A2228EE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95848-4996-4E52-8CAE-5183AF60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E77F3-53B0-4A47-A1E9-97DEDE79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860C0-B47D-46B6-AE73-45CA371D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6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89D3F-519C-4948-9552-8A0F20DB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17BD58-7A95-4607-AD77-D7993350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F6310-7C32-4F3F-9638-F2EBCA32E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4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BE5B5-115C-461B-904B-9D24607A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D477D-8B3C-44BC-8EA2-A4D36C432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9A1BE-9E00-4D99-A4AD-728F278AB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F2780-FE8E-4543-950A-B069F7BA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474EE-C261-44AE-A781-923EFDA48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D4525-11BE-4A35-8258-E6F8996C9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2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B198-4887-4894-A8B9-744522BE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A37454-AA96-4607-9F76-D321C6A3B8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DBD1E-15FB-4494-BCF2-5E7CC1243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A53FF-B177-4807-91E6-E2B2019A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2C920-FD0D-44DA-9B0D-F5435A9FE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DE335-600E-40EA-A38A-C8B0BEFA9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F8A1F3-F171-4994-B52A-14238D7B7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32405-DC00-45DF-BAA1-EE00D4948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4AE7E-977F-47E3-B20B-692470D51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E259-7058-4E22-B041-6DA10E8FA528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2D44E-1B4F-4FE5-BB28-C9F1DEC42A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8AB07-669F-4A7B-A0ED-C5B48BB51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C9C7C-62FE-492B-B7CE-82EDF2F0F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9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hyperlink" Target="http://www.ok.gov/osbeltc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9B10-3AAE-4D3C-9472-EADF8247B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1" y="0"/>
            <a:ext cx="5695507" cy="2387600"/>
          </a:xfrm>
        </p:spPr>
        <p:txBody>
          <a:bodyPr/>
          <a:lstStyle/>
          <a:p>
            <a:r>
              <a:rPr lang="en-US" dirty="0">
                <a:solidFill>
                  <a:srgbClr val="1CA6DF"/>
                </a:solidFill>
                <a:latin typeface="Montserrat SemiBold" panose="00000700000000000000" pitchFamily="2" charset="0"/>
              </a:rPr>
              <a:t>OSBELTCA</a:t>
            </a:r>
            <a:br>
              <a:rPr lang="en-US" dirty="0">
                <a:latin typeface="Montserrat" panose="00000500000000000000" pitchFamily="2" charset="0"/>
              </a:rPr>
            </a:br>
            <a:r>
              <a:rPr lang="en-US" sz="3200" dirty="0">
                <a:solidFill>
                  <a:srgbClr val="0066A6"/>
                </a:solidFill>
                <a:latin typeface="Montserrat" panose="00000500000000000000" pitchFamily="2" charset="0"/>
              </a:rPr>
              <a:t>Special Board Meeting</a:t>
            </a:r>
            <a:endParaRPr lang="en-US" dirty="0">
              <a:solidFill>
                <a:srgbClr val="0066A6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8BF28-E77B-4009-9EC4-A1E58A121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175" y="2783564"/>
            <a:ext cx="4539997" cy="291354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D15420"/>
                </a:solidFill>
              </a:rPr>
              <a:t>October 13, 2021</a:t>
            </a:r>
          </a:p>
          <a:p>
            <a:endParaRPr lang="en-US" dirty="0">
              <a:solidFill>
                <a:srgbClr val="D15420"/>
              </a:solidFill>
            </a:endParaRPr>
          </a:p>
          <a:p>
            <a:r>
              <a:rPr lang="en-US" i="1" dirty="0">
                <a:solidFill>
                  <a:srgbClr val="914115"/>
                </a:solidFill>
              </a:rPr>
              <a:t>Virtual Attendees are requested to “MUTE” their microphones for the duration of the meeting unless a direct question is asked of them.  </a:t>
            </a:r>
          </a:p>
          <a:p>
            <a:endParaRPr lang="en-US" dirty="0">
              <a:solidFill>
                <a:srgbClr val="914115"/>
              </a:solidFill>
            </a:endParaRPr>
          </a:p>
          <a:p>
            <a:r>
              <a:rPr lang="en-US" dirty="0">
                <a:solidFill>
                  <a:srgbClr val="669B41"/>
                </a:solidFill>
              </a:rPr>
              <a:t>The meeting will begin at 10:00 AM</a:t>
            </a:r>
          </a:p>
          <a:p>
            <a:endParaRPr lang="en-US" dirty="0">
              <a:solidFill>
                <a:srgbClr val="914115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B21BE6-A1B6-4D91-948E-81DCFA84D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734" y="0"/>
            <a:ext cx="6206266" cy="631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8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1DB943-3FE4-4086-916F-590FE744A8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7019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E8B5D4-3EE0-4451-B29E-341A28D4D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Montserrat SemiBold" panose="00000700000000000000" pitchFamily="2" charset="0"/>
              </a:rPr>
              <a:t>AGENDA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719F23-7A70-450A-BE00-4304C49C7D46}"/>
              </a:ext>
            </a:extLst>
          </p:cNvPr>
          <p:cNvSpPr txBox="1"/>
          <p:nvPr/>
        </p:nvSpPr>
        <p:spPr>
          <a:xfrm>
            <a:off x="561750" y="1690571"/>
            <a:ext cx="1071939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The agenda has been published on our website at 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www.ok.gov/osbeltca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, posted as required physically, and on the Secretary of State’s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Board members have been provided an electronic copy of the agenda packet including supplemental information to follow along during the meeting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ontserrat" panose="00000500000000000000" pitchFamily="2" charset="0"/>
              </a:rPr>
              <a:t>This “hybrid” (virtual/in=person) meeting is designed to comply with the requirements for public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ontserrat" panose="00000500000000000000" pitchFamily="2" charset="0"/>
              </a:rPr>
              <a:t>The Board may discuss, vote to approve, vote to disapprove, vote to table, change the sequence of any agenda item of vote to strike or not discuss any agenda item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00"/>
                </a:solidFill>
                <a:latin typeface="Montserrat" panose="00000500000000000000" pitchFamily="2" charset="0"/>
              </a:rPr>
              <a:t>Virtual attendees </a:t>
            </a:r>
            <a:r>
              <a:rPr lang="en-US" sz="2000" b="1" dirty="0">
                <a:solidFill>
                  <a:schemeClr val="bg1"/>
                </a:solidFill>
                <a:latin typeface="Montserrat" panose="00000500000000000000" pitchFamily="2" charset="0"/>
              </a:rPr>
              <a:t>– please “mute” your microphones during the meeting unless a Board Member addresses you directly with a question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ontserrat" panose="00000500000000000000" pitchFamily="2" charset="0"/>
              </a:rPr>
              <a:t>Public Comment is not permitted unless otherwise noted ion the Agenda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0C5B64-CC52-4048-93A7-DA294AB557C2}"/>
              </a:ext>
            </a:extLst>
          </p:cNvPr>
          <p:cNvSpPr txBox="1"/>
          <p:nvPr/>
        </p:nvSpPr>
        <p:spPr>
          <a:xfrm>
            <a:off x="5094514" y="451262"/>
            <a:ext cx="6745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FFFF00"/>
                </a:solidFill>
                <a:latin typeface="Montserrat ExtraBold" panose="00000900000000000000" pitchFamily="2" charset="0"/>
              </a:rPr>
              <a:t>This meeting will be recorded</a:t>
            </a:r>
          </a:p>
        </p:txBody>
      </p:sp>
    </p:spTree>
    <p:extLst>
      <p:ext uri="{BB962C8B-B14F-4D97-AF65-F5344CB8AC3E}">
        <p14:creationId xmlns:p14="http://schemas.microsoft.com/office/powerpoint/2010/main" val="8520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  <p:sndAc>
          <p:stSnd>
            <p:snd r:embed="rId2" name="chimes.wav"/>
          </p:stSnd>
        </p:sndAc>
      </p:transition>
    </mc:Choice>
    <mc:Fallback xmlns="">
      <p:transition spd="slow">
        <p:wipe/>
        <p:sndAc>
          <p:stSnd>
            <p:snd r:embed="rId5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ED2AC0-080A-4116-8C59-DAE6FC43D4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019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348DF9-7DA1-4EDF-A1F2-1AE4A666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" y="0"/>
            <a:ext cx="548817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Montserrat SemiBold" panose="00000700000000000000" pitchFamily="2" charset="0"/>
              </a:rPr>
              <a:t>Agenda Item #1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584DBA-4065-4C5D-9DBE-D844A9B503B5}"/>
              </a:ext>
            </a:extLst>
          </p:cNvPr>
          <p:cNvSpPr txBox="1"/>
          <p:nvPr/>
        </p:nvSpPr>
        <p:spPr>
          <a:xfrm>
            <a:off x="-9745" y="1325563"/>
            <a:ext cx="45179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Call to Order and Recording of Members Present and Absent – Compliance with Open Meeting Act and Authority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DE9027"/>
                </a:solidFill>
                <a:latin typeface="Montserrat" panose="00000500000000000000" pitchFamily="2" charset="0"/>
              </a:rPr>
              <a:t>Only the names of Board Members are called for this purpose…</a:t>
            </a:r>
            <a:endParaRPr lang="en-US" i="1" dirty="0">
              <a:solidFill>
                <a:srgbClr val="DE9027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8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Right 8">
            <a:extLst>
              <a:ext uri="{FF2B5EF4-FFF2-40B4-BE49-F238E27FC236}">
                <a16:creationId xmlns:a16="http://schemas.microsoft.com/office/drawing/2014/main" id="{EA0F4BAC-09D7-4220-A342-8BBFADAFEB1C}"/>
              </a:ext>
            </a:extLst>
          </p:cNvPr>
          <p:cNvSpPr/>
          <p:nvPr/>
        </p:nvSpPr>
        <p:spPr>
          <a:xfrm>
            <a:off x="5905498" y="6011718"/>
            <a:ext cx="1031358" cy="776177"/>
          </a:xfrm>
          <a:prstGeom prst="rightArrow">
            <a:avLst/>
          </a:prstGeom>
          <a:solidFill>
            <a:srgbClr val="D15420"/>
          </a:solidFill>
          <a:ln>
            <a:solidFill>
              <a:srgbClr val="DE90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CD6144-E542-4F2C-BBE7-4B3F16CBD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0192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ED427A8-3F42-4E3E-BCB6-1639F34A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" y="0"/>
            <a:ext cx="548817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Montserrat SemiBold" panose="00000700000000000000" pitchFamily="2" charset="0"/>
              </a:rPr>
              <a:t>Agenda Item #2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58183-1BF2-4053-8539-AF2E0D6A9990}"/>
              </a:ext>
            </a:extLst>
          </p:cNvPr>
          <p:cNvSpPr txBox="1"/>
          <p:nvPr/>
        </p:nvSpPr>
        <p:spPr>
          <a:xfrm>
            <a:off x="-9745" y="1325563"/>
            <a:ext cx="41377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Welcoming Remarks, Dr. Keith Swanson, (Chair) and/or Board Members</a:t>
            </a:r>
          </a:p>
        </p:txBody>
      </p:sp>
    </p:spTree>
    <p:extLst>
      <p:ext uri="{BB962C8B-B14F-4D97-AF65-F5344CB8AC3E}">
        <p14:creationId xmlns:p14="http://schemas.microsoft.com/office/powerpoint/2010/main" val="204249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Right 8">
            <a:extLst>
              <a:ext uri="{FF2B5EF4-FFF2-40B4-BE49-F238E27FC236}">
                <a16:creationId xmlns:a16="http://schemas.microsoft.com/office/drawing/2014/main" id="{9394DCB1-2C42-408C-92C6-D06D4D3C3FE2}"/>
              </a:ext>
            </a:extLst>
          </p:cNvPr>
          <p:cNvSpPr/>
          <p:nvPr/>
        </p:nvSpPr>
        <p:spPr>
          <a:xfrm rot="19409690">
            <a:off x="4554150" y="5156269"/>
            <a:ext cx="1031358" cy="776177"/>
          </a:xfrm>
          <a:prstGeom prst="rightArrow">
            <a:avLst/>
          </a:prstGeom>
          <a:solidFill>
            <a:srgbClr val="DE9027"/>
          </a:solidFill>
          <a:ln>
            <a:solidFill>
              <a:srgbClr val="D154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AA8151-1E13-44C0-A4C0-D7F8E4394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" y="0"/>
            <a:ext cx="12182475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8DB7D54-4297-4748-B1FF-0A75D576B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" y="0"/>
            <a:ext cx="548817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Montserrat SemiBold" panose="00000700000000000000" pitchFamily="2" charset="0"/>
              </a:rPr>
              <a:t>Agenda Item #3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E74D7C-B315-41D4-A8DB-41589CB81FF5}"/>
              </a:ext>
            </a:extLst>
          </p:cNvPr>
          <p:cNvSpPr txBox="1"/>
          <p:nvPr/>
        </p:nvSpPr>
        <p:spPr>
          <a:xfrm>
            <a:off x="-9745" y="1325563"/>
            <a:ext cx="78353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“Discussion, vote and possible action regarding convening Executive Session pursuant to 25 O.S. § 307 (B)(4) (Confidential communication between a public body and its attorney concerning a pending investigation, claim or action).  Possible action regarding matters discussed in Executive Session.”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- Case Number: CJ-2019-6525, CIV 21-290-RAW &amp; CJ-2021-4189</a:t>
            </a:r>
          </a:p>
        </p:txBody>
      </p:sp>
    </p:spTree>
    <p:extLst>
      <p:ext uri="{BB962C8B-B14F-4D97-AF65-F5344CB8AC3E}">
        <p14:creationId xmlns:p14="http://schemas.microsoft.com/office/powerpoint/2010/main" val="680795279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E622EC-C938-4029-B9DF-47F8BDF88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" y="0"/>
            <a:ext cx="12170365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C4948A9-24D3-4F17-9A03-77D7230D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" y="0"/>
            <a:ext cx="548817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Montserrat SemiBold" panose="00000700000000000000" pitchFamily="2" charset="0"/>
              </a:rPr>
              <a:t>Agenda Item #4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4699DC-5347-40C2-A619-17A3D8F33D86}"/>
              </a:ext>
            </a:extLst>
          </p:cNvPr>
          <p:cNvSpPr txBox="1"/>
          <p:nvPr/>
        </p:nvSpPr>
        <p:spPr>
          <a:xfrm>
            <a:off x="-39024" y="1085825"/>
            <a:ext cx="6612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Adjournment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53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91C3C5-BB8F-45B3-A1FB-38B204783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" y="0"/>
            <a:ext cx="12175081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2A7B8D-371C-4C0E-867E-D7D810C2DDEF}"/>
              </a:ext>
            </a:extLst>
          </p:cNvPr>
          <p:cNvSpPr txBox="1"/>
          <p:nvPr/>
        </p:nvSpPr>
        <p:spPr>
          <a:xfrm>
            <a:off x="1244008" y="1669312"/>
            <a:ext cx="485199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Montserrat" panose="00000500000000000000" pitchFamily="2" charset="0"/>
              </a:rPr>
              <a:t>Thank you!</a:t>
            </a:r>
          </a:p>
          <a:p>
            <a:endParaRPr lang="en-US" sz="32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endParaRPr lang="en-US" sz="32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Montserrat" panose="00000500000000000000" pitchFamily="2" charset="0"/>
              </a:rPr>
              <a:t>Next Board Meeting:</a:t>
            </a:r>
          </a:p>
          <a:p>
            <a:r>
              <a:rPr lang="en-US" sz="3200" dirty="0">
                <a:solidFill>
                  <a:schemeClr val="bg1"/>
                </a:solidFill>
                <a:latin typeface="Montserrat" panose="00000500000000000000" pitchFamily="2" charset="0"/>
              </a:rPr>
              <a:t>October 27, 2021</a:t>
            </a:r>
          </a:p>
        </p:txBody>
      </p:sp>
    </p:spTree>
    <p:extLst>
      <p:ext uri="{BB962C8B-B14F-4D97-AF65-F5344CB8AC3E}">
        <p14:creationId xmlns:p14="http://schemas.microsoft.com/office/powerpoint/2010/main" val="228137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323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Montserrat ExtraBold</vt:lpstr>
      <vt:lpstr>Montserrat SemiBold</vt:lpstr>
      <vt:lpstr>Office Theme</vt:lpstr>
      <vt:lpstr>OSBELTCA Special Board Meeting</vt:lpstr>
      <vt:lpstr>AGENDA</vt:lpstr>
      <vt:lpstr>Agenda Item #1</vt:lpstr>
      <vt:lpstr>Agenda Item #2</vt:lpstr>
      <vt:lpstr>Agenda Item #3</vt:lpstr>
      <vt:lpstr>Agenda Item #4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OSBELTCA Board Meeting</dc:title>
  <dc:creator>Gz Thomas</dc:creator>
  <cp:lastModifiedBy>Gz Thomas</cp:lastModifiedBy>
  <cp:revision>19</cp:revision>
  <dcterms:created xsi:type="dcterms:W3CDTF">2021-09-01T16:44:42Z</dcterms:created>
  <dcterms:modified xsi:type="dcterms:W3CDTF">2021-10-08T20:34:57Z</dcterms:modified>
</cp:coreProperties>
</file>