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6.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60" r:id="rId3"/>
    <p:sldMasterId id="2147483684" r:id="rId4"/>
    <p:sldMasterId id="2147483705" r:id="rId5"/>
    <p:sldMasterId id="2147483721" r:id="rId6"/>
    <p:sldMasterId id="2147483733" r:id="rId7"/>
    <p:sldMasterId id="2147483743" r:id="rId8"/>
    <p:sldMasterId id="2147483755" r:id="rId9"/>
    <p:sldMasterId id="2147483762" r:id="rId10"/>
    <p:sldMasterId id="2147483771" r:id="rId11"/>
    <p:sldMasterId id="2147483775" r:id="rId12"/>
    <p:sldMasterId id="2147483805" r:id="rId13"/>
    <p:sldMasterId id="2147483819" r:id="rId14"/>
    <p:sldMasterId id="2147483833" r:id="rId15"/>
    <p:sldMasterId id="2147483849" r:id="rId16"/>
    <p:sldMasterId id="2147483862" r:id="rId17"/>
  </p:sldMasterIdLst>
  <p:notesMasterIdLst>
    <p:notesMasterId r:id="rId199"/>
  </p:notesMasterIdLst>
  <p:sldIdLst>
    <p:sldId id="3440" r:id="rId18"/>
    <p:sldId id="256" r:id="rId19"/>
    <p:sldId id="369" r:id="rId20"/>
    <p:sldId id="3447" r:id="rId21"/>
    <p:sldId id="367" r:id="rId22"/>
    <p:sldId id="3448" r:id="rId23"/>
    <p:sldId id="473" r:id="rId24"/>
    <p:sldId id="474" r:id="rId25"/>
    <p:sldId id="464" r:id="rId26"/>
    <p:sldId id="465" r:id="rId27"/>
    <p:sldId id="471" r:id="rId28"/>
    <p:sldId id="466" r:id="rId29"/>
    <p:sldId id="490" r:id="rId30"/>
    <p:sldId id="3497" r:id="rId31"/>
    <p:sldId id="3490" r:id="rId32"/>
    <p:sldId id="3496" r:id="rId33"/>
    <p:sldId id="3491" r:id="rId34"/>
    <p:sldId id="3489" r:id="rId35"/>
    <p:sldId id="3494" r:id="rId36"/>
    <p:sldId id="3499" r:id="rId37"/>
    <p:sldId id="3500" r:id="rId38"/>
    <p:sldId id="3501" r:id="rId39"/>
    <p:sldId id="3502" r:id="rId40"/>
    <p:sldId id="3492" r:id="rId41"/>
    <p:sldId id="496" r:id="rId42"/>
    <p:sldId id="3446" r:id="rId43"/>
    <p:sldId id="315" r:id="rId44"/>
    <p:sldId id="320" r:id="rId45"/>
    <p:sldId id="312" r:id="rId46"/>
    <p:sldId id="289" r:id="rId47"/>
    <p:sldId id="291" r:id="rId48"/>
    <p:sldId id="3449" r:id="rId49"/>
    <p:sldId id="3451" r:id="rId50"/>
    <p:sldId id="318" r:id="rId51"/>
    <p:sldId id="321" r:id="rId52"/>
    <p:sldId id="319" r:id="rId53"/>
    <p:sldId id="313" r:id="rId54"/>
    <p:sldId id="3452" r:id="rId55"/>
    <p:sldId id="3498" r:id="rId56"/>
    <p:sldId id="374" r:id="rId57"/>
    <p:sldId id="522" r:id="rId58"/>
    <p:sldId id="523" r:id="rId59"/>
    <p:sldId id="524" r:id="rId60"/>
    <p:sldId id="3406" r:id="rId61"/>
    <p:sldId id="3405" r:id="rId62"/>
    <p:sldId id="286" r:id="rId63"/>
    <p:sldId id="3404" r:id="rId64"/>
    <p:sldId id="3407" r:id="rId65"/>
    <p:sldId id="3408" r:id="rId66"/>
    <p:sldId id="257" r:id="rId67"/>
    <p:sldId id="3409" r:id="rId68"/>
    <p:sldId id="3410" r:id="rId69"/>
    <p:sldId id="3411" r:id="rId70"/>
    <p:sldId id="3412" r:id="rId71"/>
    <p:sldId id="3413" r:id="rId72"/>
    <p:sldId id="263" r:id="rId73"/>
    <p:sldId id="3414" r:id="rId74"/>
    <p:sldId id="3415" r:id="rId75"/>
    <p:sldId id="3416" r:id="rId76"/>
    <p:sldId id="269" r:id="rId77"/>
    <p:sldId id="3417" r:id="rId78"/>
    <p:sldId id="3418" r:id="rId79"/>
    <p:sldId id="270" r:id="rId80"/>
    <p:sldId id="3419" r:id="rId81"/>
    <p:sldId id="3420" r:id="rId82"/>
    <p:sldId id="3421" r:id="rId83"/>
    <p:sldId id="3422" r:id="rId84"/>
    <p:sldId id="3423" r:id="rId85"/>
    <p:sldId id="3424" r:id="rId86"/>
    <p:sldId id="3425" r:id="rId87"/>
    <p:sldId id="3426" r:id="rId88"/>
    <p:sldId id="274" r:id="rId89"/>
    <p:sldId id="271" r:id="rId90"/>
    <p:sldId id="3427" r:id="rId91"/>
    <p:sldId id="3428" r:id="rId92"/>
    <p:sldId id="3429" r:id="rId93"/>
    <p:sldId id="3430" r:id="rId94"/>
    <p:sldId id="272" r:id="rId95"/>
    <p:sldId id="3431" r:id="rId96"/>
    <p:sldId id="268" r:id="rId97"/>
    <p:sldId id="3432" r:id="rId98"/>
    <p:sldId id="267" r:id="rId99"/>
    <p:sldId id="3433" r:id="rId100"/>
    <p:sldId id="386" r:id="rId101"/>
    <p:sldId id="3453" r:id="rId102"/>
    <p:sldId id="3438" r:id="rId103"/>
    <p:sldId id="3454" r:id="rId104"/>
    <p:sldId id="3455" r:id="rId105"/>
    <p:sldId id="3456" r:id="rId106"/>
    <p:sldId id="275" r:id="rId107"/>
    <p:sldId id="429" r:id="rId108"/>
    <p:sldId id="3457" r:id="rId109"/>
    <p:sldId id="387" r:id="rId110"/>
    <p:sldId id="428" r:id="rId111"/>
    <p:sldId id="431" r:id="rId112"/>
    <p:sldId id="3458" r:id="rId113"/>
    <p:sldId id="403" r:id="rId114"/>
    <p:sldId id="432" r:id="rId115"/>
    <p:sldId id="427" r:id="rId116"/>
    <p:sldId id="3459" r:id="rId117"/>
    <p:sldId id="3460" r:id="rId118"/>
    <p:sldId id="3461" r:id="rId119"/>
    <p:sldId id="3462" r:id="rId120"/>
    <p:sldId id="3463" r:id="rId121"/>
    <p:sldId id="3464" r:id="rId122"/>
    <p:sldId id="3465" r:id="rId123"/>
    <p:sldId id="3466" r:id="rId124"/>
    <p:sldId id="3441" r:id="rId125"/>
    <p:sldId id="3467" r:id="rId126"/>
    <p:sldId id="3442" r:id="rId127"/>
    <p:sldId id="3443" r:id="rId128"/>
    <p:sldId id="3468" r:id="rId129"/>
    <p:sldId id="3444" r:id="rId130"/>
    <p:sldId id="3469" r:id="rId131"/>
    <p:sldId id="507" r:id="rId132"/>
    <p:sldId id="509" r:id="rId133"/>
    <p:sldId id="530" r:id="rId134"/>
    <p:sldId id="542" r:id="rId135"/>
    <p:sldId id="541" r:id="rId136"/>
    <p:sldId id="540" r:id="rId137"/>
    <p:sldId id="544" r:id="rId138"/>
    <p:sldId id="536" r:id="rId139"/>
    <p:sldId id="526" r:id="rId140"/>
    <p:sldId id="533" r:id="rId141"/>
    <p:sldId id="511" r:id="rId142"/>
    <p:sldId id="528" r:id="rId143"/>
    <p:sldId id="494" r:id="rId144"/>
    <p:sldId id="391" r:id="rId145"/>
    <p:sldId id="392" r:id="rId146"/>
    <p:sldId id="506" r:id="rId147"/>
    <p:sldId id="3445" r:id="rId148"/>
    <p:sldId id="394" r:id="rId149"/>
    <p:sldId id="503" r:id="rId150"/>
    <p:sldId id="395" r:id="rId151"/>
    <p:sldId id="401" r:id="rId152"/>
    <p:sldId id="3470" r:id="rId153"/>
    <p:sldId id="3471" r:id="rId154"/>
    <p:sldId id="3472" r:id="rId155"/>
    <p:sldId id="390" r:id="rId156"/>
    <p:sldId id="3473" r:id="rId157"/>
    <p:sldId id="284" r:id="rId158"/>
    <p:sldId id="278" r:id="rId159"/>
    <p:sldId id="3474" r:id="rId160"/>
    <p:sldId id="281" r:id="rId161"/>
    <p:sldId id="276" r:id="rId162"/>
    <p:sldId id="277" r:id="rId163"/>
    <p:sldId id="293" r:id="rId164"/>
    <p:sldId id="3450" r:id="rId165"/>
    <p:sldId id="308" r:id="rId166"/>
    <p:sldId id="290" r:id="rId167"/>
    <p:sldId id="3475" r:id="rId168"/>
    <p:sldId id="309" r:id="rId169"/>
    <p:sldId id="3476" r:id="rId170"/>
    <p:sldId id="3477" r:id="rId171"/>
    <p:sldId id="3478" r:id="rId172"/>
    <p:sldId id="3479" r:id="rId173"/>
    <p:sldId id="3480" r:id="rId174"/>
    <p:sldId id="3481" r:id="rId175"/>
    <p:sldId id="3482" r:id="rId176"/>
    <p:sldId id="3483" r:id="rId177"/>
    <p:sldId id="3484" r:id="rId178"/>
    <p:sldId id="3485" r:id="rId179"/>
    <p:sldId id="332" r:id="rId180"/>
    <p:sldId id="3486" r:id="rId181"/>
    <p:sldId id="317" r:id="rId182"/>
    <p:sldId id="298" r:id="rId183"/>
    <p:sldId id="3487" r:id="rId184"/>
    <p:sldId id="3488" r:id="rId185"/>
    <p:sldId id="458" r:id="rId186"/>
    <p:sldId id="266" r:id="rId187"/>
    <p:sldId id="469" r:id="rId188"/>
    <p:sldId id="258" r:id="rId189"/>
    <p:sldId id="259" r:id="rId190"/>
    <p:sldId id="260" r:id="rId191"/>
    <p:sldId id="261" r:id="rId192"/>
    <p:sldId id="264" r:id="rId193"/>
    <p:sldId id="265" r:id="rId194"/>
    <p:sldId id="402" r:id="rId195"/>
    <p:sldId id="472" r:id="rId196"/>
    <p:sldId id="262" r:id="rId197"/>
    <p:sldId id="3439" r:id="rId198"/>
  </p:sldIdLst>
  <p:sldSz cx="12192000" cy="6858000"/>
  <p:notesSz cx="6858000" cy="9144000"/>
  <p:embeddedFontLst>
    <p:embeddedFont>
      <p:font typeface="Arial Bold" panose="020B0704020202020204" pitchFamily="34" charset="0"/>
      <p:bold r:id="rId200"/>
    </p:embeddedFont>
    <p:embeddedFont>
      <p:font typeface="Arial Narrow" panose="020B0606020202030204" pitchFamily="34" charset="0"/>
      <p:regular r:id="rId201"/>
      <p:bold r:id="rId202"/>
      <p:italic r:id="rId203"/>
      <p:boldItalic r:id="rId204"/>
    </p:embeddedFont>
    <p:embeddedFont>
      <p:font typeface="Calibri" panose="020F0502020204030204" pitchFamily="34" charset="0"/>
      <p:regular r:id="rId205"/>
      <p:bold r:id="rId206"/>
      <p:italic r:id="rId207"/>
      <p:boldItalic r:id="rId208"/>
    </p:embeddedFont>
    <p:embeddedFont>
      <p:font typeface="Calibri Light" panose="020F0302020204030204" pitchFamily="34" charset="0"/>
      <p:regular r:id="rId209"/>
      <p:italic r:id="rId210"/>
    </p:embeddedFont>
    <p:embeddedFont>
      <p:font typeface="Georgia" panose="02040502050405020303" pitchFamily="18" charset="0"/>
      <p:regular r:id="rId211"/>
      <p:bold r:id="rId212"/>
      <p:italic r:id="rId213"/>
      <p:boldItalic r:id="rId214"/>
    </p:embeddedFont>
    <p:embeddedFont>
      <p:font typeface="Georgia Bold" panose="02040802050405020203" pitchFamily="18" charset="0"/>
      <p:bold r:id="rId215"/>
    </p:embeddedFont>
    <p:embeddedFont>
      <p:font typeface="Montserrat" panose="00000500000000000000" pitchFamily="2" charset="0"/>
      <p:regular r:id="rId216"/>
      <p:bold r:id="rId217"/>
      <p:italic r:id="rId218"/>
      <p:boldItalic r:id="rId219"/>
    </p:embeddedFont>
    <p:embeddedFont>
      <p:font typeface="Montserrat Medium" panose="00000600000000000000" pitchFamily="2" charset="0"/>
      <p:regular r:id="rId220"/>
      <p:italic r:id="rId221"/>
    </p:embeddedFont>
    <p:embeddedFont>
      <p:font typeface="Montserrat SemiBold" panose="00000700000000000000" pitchFamily="2" charset="0"/>
      <p:bold r:id="rId222"/>
      <p:boldItalic r:id="rId223"/>
    </p:embeddedFont>
    <p:embeddedFont>
      <p:font typeface="Open Sans" panose="020B0606030504020204" pitchFamily="34" charset="0"/>
      <p:regular r:id="rId224"/>
      <p:bold r:id="rId225"/>
      <p:italic r:id="rId226"/>
      <p:boldItalic r:id="rId227"/>
    </p:embeddedFont>
    <p:embeddedFont>
      <p:font typeface="Open Sans SemiBold" panose="020B0706030804020204" pitchFamily="34" charset="0"/>
      <p:bold r:id="rId228"/>
      <p:boldItalic r:id="rId229"/>
    </p:embeddedFont>
    <p:embeddedFont>
      <p:font typeface="Roboto Condensed Light" panose="02000000000000000000" pitchFamily="2" charset="0"/>
      <p:regular r:id="rId230"/>
      <p:italic r:id="rId231"/>
    </p:embeddedFont>
    <p:embeddedFont>
      <p:font typeface="Trebuchet MS" panose="020B0603020202020204" pitchFamily="34" charset="0"/>
      <p:regular r:id="rId232"/>
      <p:bold r:id="rId233"/>
      <p:italic r:id="rId234"/>
      <p:boldItalic r:id="rId2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i Whittern" initials="LW" lastIdx="6" clrIdx="0">
    <p:extLst>
      <p:ext uri="{19B8F6BF-5375-455C-9EA6-DF929625EA0E}">
        <p15:presenceInfo xmlns:p15="http://schemas.microsoft.com/office/powerpoint/2012/main" userId="S::Lori.Whittern@omes.ok.gov::0edd3507-2e26-40d9-8540-1588f1ef15f5" providerId="AD"/>
      </p:ext>
    </p:extLst>
  </p:cmAuthor>
  <p:cmAuthor id="2" name="Debra Baker" initials="DB" lastIdx="1" clrIdx="1">
    <p:extLst>
      <p:ext uri="{19B8F6BF-5375-455C-9EA6-DF929625EA0E}">
        <p15:presenceInfo xmlns:p15="http://schemas.microsoft.com/office/powerpoint/2012/main" userId="S::Debra.Baker@omes.ok.gov::73efe0d2-9c84-44c5-87af-dce1fdd246f2" providerId="AD"/>
      </p:ext>
    </p:extLst>
  </p:cmAuthor>
  <p:cmAuthor id="3" name="Amy Southall" initials="AS" lastIdx="1" clrIdx="2">
    <p:extLst>
      <p:ext uri="{19B8F6BF-5375-455C-9EA6-DF929625EA0E}">
        <p15:presenceInfo xmlns:p15="http://schemas.microsoft.com/office/powerpoint/2012/main" userId="S::Amy.Southall@omes.ok.gov::9a3b6382-be62-4e5c-bac7-50d1911e74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F16564"/>
    <a:srgbClr val="F79A86"/>
    <a:srgbClr val="FCCBB2"/>
    <a:srgbClr val="009AA2"/>
    <a:srgbClr val="3C3C3C"/>
    <a:srgbClr val="FFFFFF"/>
    <a:srgbClr val="000000"/>
    <a:srgbClr val="23498A"/>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89AFBB-A0A0-B997-BF1A-39033F16DED7}" v="66" dt="2022-09-14T13:42:39.066"/>
    <p1510:client id="{18EF125D-82EF-431A-95CF-5067A5E815F3}" v="14" dt="2022-09-13T21:55:48.547"/>
    <p1510:client id="{30553962-E89C-BEE3-F833-22616CC65E3C}" v="414" dt="2022-09-13T22:37:29.521"/>
    <p1510:client id="{33FA91E1-FE66-A697-49DF-1F2B60A549DE}" v="90" dt="2022-09-13T21:06:23.730"/>
    <p1510:client id="{395C5303-2944-F322-E1EF-30DECB8D7B12}" v="21" dt="2022-09-13T14:42:02.989"/>
    <p1510:client id="{5ED4F5C2-00D6-DC44-F937-F03961BA44CA}" v="183" dt="2022-09-13T17:00:51.520"/>
    <p1510:client id="{746837BB-79EE-2FBB-918F-AB9F50EE49C4}" v="41" dt="2022-09-13T22:01:05.226"/>
    <p1510:client id="{9B537AD4-E2C6-A9C5-8E01-B580BE8EA971}" v="38" dt="2022-09-13T18:51:32.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96" y="4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font" Target="fonts/font6.fntdata"/><Relationship Id="rId226" Type="http://schemas.openxmlformats.org/officeDocument/2006/relationships/font" Target="fonts/font27.fntdata"/><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font" Target="fonts/font17.fntdata"/><Relationship Id="rId237" Type="http://schemas.openxmlformats.org/officeDocument/2006/relationships/presProps" Target="presProps.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206" Type="http://schemas.openxmlformats.org/officeDocument/2006/relationships/font" Target="fonts/font7.fntdata"/><Relationship Id="rId227" Type="http://schemas.openxmlformats.org/officeDocument/2006/relationships/font" Target="fonts/font28.fntdata"/><Relationship Id="rId201" Type="http://schemas.openxmlformats.org/officeDocument/2006/relationships/font" Target="fonts/font2.fntdata"/><Relationship Id="rId222" Type="http://schemas.openxmlformats.org/officeDocument/2006/relationships/font" Target="fonts/font23.fntdata"/><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slide" Target="slides/slide144.xml"/><Relationship Id="rId166" Type="http://schemas.openxmlformats.org/officeDocument/2006/relationships/slide" Target="slides/slide149.xml"/><Relationship Id="rId182" Type="http://schemas.openxmlformats.org/officeDocument/2006/relationships/slide" Target="slides/slide165.xml"/><Relationship Id="rId187" Type="http://schemas.openxmlformats.org/officeDocument/2006/relationships/slide" Target="slides/slide170.xml"/><Relationship Id="rId217"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font" Target="fonts/font13.fntdata"/><Relationship Id="rId233" Type="http://schemas.openxmlformats.org/officeDocument/2006/relationships/font" Target="fonts/font34.fntdata"/><Relationship Id="rId238" Type="http://schemas.openxmlformats.org/officeDocument/2006/relationships/viewProps" Target="viewProps.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172" Type="http://schemas.openxmlformats.org/officeDocument/2006/relationships/slide" Target="slides/slide155.xml"/><Relationship Id="rId193" Type="http://schemas.openxmlformats.org/officeDocument/2006/relationships/slide" Target="slides/slide176.xml"/><Relationship Id="rId202" Type="http://schemas.openxmlformats.org/officeDocument/2006/relationships/font" Target="fonts/font3.fntdata"/><Relationship Id="rId207" Type="http://schemas.openxmlformats.org/officeDocument/2006/relationships/font" Target="fonts/font8.fntdata"/><Relationship Id="rId223" Type="http://schemas.openxmlformats.org/officeDocument/2006/relationships/font" Target="fonts/font24.fntdata"/><Relationship Id="rId228" Type="http://schemas.openxmlformats.org/officeDocument/2006/relationships/font" Target="fonts/font29.fntdata"/><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183" Type="http://schemas.openxmlformats.org/officeDocument/2006/relationships/slide" Target="slides/slide166.xml"/><Relationship Id="rId213" Type="http://schemas.openxmlformats.org/officeDocument/2006/relationships/font" Target="fonts/font14.fntdata"/><Relationship Id="rId218" Type="http://schemas.openxmlformats.org/officeDocument/2006/relationships/font" Target="fonts/font19.fntdata"/><Relationship Id="rId234" Type="http://schemas.openxmlformats.org/officeDocument/2006/relationships/font" Target="fonts/font35.fntdata"/><Relationship Id="rId239"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199" Type="http://schemas.openxmlformats.org/officeDocument/2006/relationships/notesMaster" Target="notesMasters/notesMaster1.xml"/><Relationship Id="rId203" Type="http://schemas.openxmlformats.org/officeDocument/2006/relationships/font" Target="fonts/font4.fntdata"/><Relationship Id="rId208" Type="http://schemas.openxmlformats.org/officeDocument/2006/relationships/font" Target="fonts/font9.fntdata"/><Relationship Id="rId229" Type="http://schemas.openxmlformats.org/officeDocument/2006/relationships/font" Target="fonts/font30.fntdata"/><Relationship Id="rId19" Type="http://schemas.openxmlformats.org/officeDocument/2006/relationships/slide" Target="slides/slide2.xml"/><Relationship Id="rId224" Type="http://schemas.openxmlformats.org/officeDocument/2006/relationships/font" Target="fonts/font25.fntdata"/><Relationship Id="rId240" Type="http://schemas.openxmlformats.org/officeDocument/2006/relationships/tableStyles" Target="tableStyles.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219" Type="http://schemas.openxmlformats.org/officeDocument/2006/relationships/font" Target="fonts/font20.fntdata"/><Relationship Id="rId3" Type="http://schemas.openxmlformats.org/officeDocument/2006/relationships/slideMaster" Target="slideMasters/slideMaster3.xml"/><Relationship Id="rId214" Type="http://schemas.openxmlformats.org/officeDocument/2006/relationships/font" Target="fonts/font15.fntdata"/><Relationship Id="rId230" Type="http://schemas.openxmlformats.org/officeDocument/2006/relationships/font" Target="fonts/font31.fntdata"/><Relationship Id="rId235" Type="http://schemas.openxmlformats.org/officeDocument/2006/relationships/font" Target="fonts/font36.fntdata"/><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slide" Target="slides/slide178.xml"/><Relationship Id="rId209" Type="http://schemas.openxmlformats.org/officeDocument/2006/relationships/font" Target="fonts/font10.fntdata"/><Relationship Id="rId190" Type="http://schemas.openxmlformats.org/officeDocument/2006/relationships/slide" Target="slides/slide173.xml"/><Relationship Id="rId204" Type="http://schemas.openxmlformats.org/officeDocument/2006/relationships/font" Target="fonts/font5.fntdata"/><Relationship Id="rId220" Type="http://schemas.openxmlformats.org/officeDocument/2006/relationships/font" Target="fonts/font21.fntdata"/><Relationship Id="rId225" Type="http://schemas.openxmlformats.org/officeDocument/2006/relationships/font" Target="fonts/font26.fntdata"/><Relationship Id="rId241" Type="http://schemas.microsoft.com/office/2015/10/relationships/revisionInfo" Target="revisionInfo.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10" Type="http://schemas.openxmlformats.org/officeDocument/2006/relationships/font" Target="fonts/font11.fntdata"/><Relationship Id="rId215" Type="http://schemas.openxmlformats.org/officeDocument/2006/relationships/font" Target="fonts/font16.fntdata"/><Relationship Id="rId236" Type="http://schemas.openxmlformats.org/officeDocument/2006/relationships/commentAuthors" Target="commentAuthors.xml"/><Relationship Id="rId26" Type="http://schemas.openxmlformats.org/officeDocument/2006/relationships/slide" Target="slides/slide9.xml"/><Relationship Id="rId231" Type="http://schemas.openxmlformats.org/officeDocument/2006/relationships/font" Target="fonts/font32.fntdata"/><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font" Target="fonts/font1.fntdata"/><Relationship Id="rId16" Type="http://schemas.openxmlformats.org/officeDocument/2006/relationships/slideMaster" Target="slideMasters/slideMaster16.xml"/><Relationship Id="rId221" Type="http://schemas.openxmlformats.org/officeDocument/2006/relationships/font" Target="fonts/font22.fntdata"/><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font" Target="fonts/font12.fntdata"/><Relationship Id="rId232" Type="http://schemas.openxmlformats.org/officeDocument/2006/relationships/font" Target="fonts/font33.fntdata"/><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BCFF54-A7E9-4AD9-97AB-67EAB921975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ED13AB-B9DF-4C91-90CE-C42C203489D5}">
      <dgm:prSet/>
      <dgm:spPr/>
      <dgm:t>
        <a:bodyPr/>
        <a:lstStyle/>
        <a:p>
          <a:pPr rtl="0"/>
          <a:r>
            <a:rPr lang="en-US"/>
            <a:t>Refer to pages 4-7 in your Benefits Enrollment Guide.</a:t>
          </a:r>
        </a:p>
      </dgm:t>
    </dgm:pt>
    <dgm:pt modelId="{D3D24974-8BC5-4CCB-9B49-566B1ECCF7EA}" type="parTrans" cxnId="{D7A138B5-1CAC-4D27-A6AE-A614945709FF}">
      <dgm:prSet/>
      <dgm:spPr/>
      <dgm:t>
        <a:bodyPr/>
        <a:lstStyle/>
        <a:p>
          <a:endParaRPr lang="en-US"/>
        </a:p>
      </dgm:t>
    </dgm:pt>
    <dgm:pt modelId="{6257D9F5-E009-4D3F-812D-CCE2962DA44B}" type="sibTrans" cxnId="{D7A138B5-1CAC-4D27-A6AE-A614945709FF}">
      <dgm:prSet/>
      <dgm:spPr/>
      <dgm:t>
        <a:bodyPr/>
        <a:lstStyle/>
        <a:p>
          <a:endParaRPr lang="en-US"/>
        </a:p>
      </dgm:t>
    </dgm:pt>
    <dgm:pt modelId="{09F57656-4E1A-4EA9-8F63-8111B59DF0B5}" type="pres">
      <dgm:prSet presAssocID="{DDBCFF54-A7E9-4AD9-97AB-67EAB9219750}" presName="linear" presStyleCnt="0">
        <dgm:presLayoutVars>
          <dgm:animLvl val="lvl"/>
          <dgm:resizeHandles val="exact"/>
        </dgm:presLayoutVars>
      </dgm:prSet>
      <dgm:spPr/>
    </dgm:pt>
    <dgm:pt modelId="{E024FE68-2D7B-41EC-B757-C7D04BA5E1B7}" type="pres">
      <dgm:prSet presAssocID="{38ED13AB-B9DF-4C91-90CE-C42C203489D5}" presName="parentText" presStyleLbl="node1" presStyleIdx="0" presStyleCnt="1" custLinFactNeighborY="-26177">
        <dgm:presLayoutVars>
          <dgm:chMax val="0"/>
          <dgm:bulletEnabled val="1"/>
        </dgm:presLayoutVars>
      </dgm:prSet>
      <dgm:spPr/>
    </dgm:pt>
  </dgm:ptLst>
  <dgm:cxnLst>
    <dgm:cxn modelId="{28076A89-5F90-4247-951B-69CF3F02E7A5}" type="presOf" srcId="{38ED13AB-B9DF-4C91-90CE-C42C203489D5}" destId="{E024FE68-2D7B-41EC-B757-C7D04BA5E1B7}" srcOrd="0" destOrd="0" presId="urn:microsoft.com/office/officeart/2005/8/layout/vList2"/>
    <dgm:cxn modelId="{D7A138B5-1CAC-4D27-A6AE-A614945709FF}" srcId="{DDBCFF54-A7E9-4AD9-97AB-67EAB9219750}" destId="{38ED13AB-B9DF-4C91-90CE-C42C203489D5}" srcOrd="0" destOrd="0" parTransId="{D3D24974-8BC5-4CCB-9B49-566B1ECCF7EA}" sibTransId="{6257D9F5-E009-4D3F-812D-CCE2962DA44B}"/>
    <dgm:cxn modelId="{4EF23BDE-831D-4A6E-A55E-37C7A9FC8F8B}" type="presOf" srcId="{DDBCFF54-A7E9-4AD9-97AB-67EAB9219750}" destId="{09F57656-4E1A-4EA9-8F63-8111B59DF0B5}" srcOrd="0" destOrd="0" presId="urn:microsoft.com/office/officeart/2005/8/layout/vList2"/>
    <dgm:cxn modelId="{C52BF534-ACE0-4774-A4D9-34D474A2A5EB}" type="presParOf" srcId="{09F57656-4E1A-4EA9-8F63-8111B59DF0B5}" destId="{E024FE68-2D7B-41EC-B757-C7D04BA5E1B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D823A2-8DED-4837-90B8-472CAEC42A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9AFE539-3BC3-4B94-B331-A5C5206E9FB4}">
      <dgm:prSet phldrT="[Text]" custT="1"/>
      <dgm:spPr>
        <a:solidFill>
          <a:srgbClr val="464646"/>
        </a:solidFill>
      </dgm:spPr>
      <dgm:t>
        <a:bodyPr/>
        <a:lstStyle/>
        <a:p>
          <a:r>
            <a:rPr lang="en-US" sz="2800">
              <a:latin typeface="Montserrat" panose="00000500000000000000" pitchFamily="50" charset="0"/>
            </a:rPr>
            <a:t>HealthChoice Tobacco-Free Attestation</a:t>
          </a:r>
        </a:p>
      </dgm:t>
    </dgm:pt>
    <dgm:pt modelId="{1CB732BE-3A1D-49FC-9242-74159971ED37}" type="parTrans" cxnId="{436611CF-156A-4C4A-8DF8-20F78DDC276F}">
      <dgm:prSet/>
      <dgm:spPr/>
      <dgm:t>
        <a:bodyPr/>
        <a:lstStyle/>
        <a:p>
          <a:endParaRPr lang="en-US"/>
        </a:p>
      </dgm:t>
    </dgm:pt>
    <dgm:pt modelId="{536C51EC-7DB6-4090-9603-2455E4C4FAC8}" type="sibTrans" cxnId="{436611CF-156A-4C4A-8DF8-20F78DDC276F}">
      <dgm:prSet/>
      <dgm:spPr/>
      <dgm:t>
        <a:bodyPr/>
        <a:lstStyle/>
        <a:p>
          <a:endParaRPr lang="en-US"/>
        </a:p>
      </dgm:t>
    </dgm:pt>
    <dgm:pt modelId="{BDD10730-30AC-4DE6-8A23-D9ADB721E294}">
      <dgm:prSet phldrT="[Text]" custT="1"/>
      <dgm:spPr/>
      <dgm:t>
        <a:bodyPr/>
        <a:lstStyle/>
        <a:p>
          <a:r>
            <a:rPr lang="en-US" sz="2400">
              <a:latin typeface="Montserrat" panose="00000500000000000000" pitchFamily="50" charset="0"/>
            </a:rPr>
            <a:t>Opened Sept. 6</a:t>
          </a:r>
        </a:p>
      </dgm:t>
    </dgm:pt>
    <dgm:pt modelId="{C9063A6F-0E58-40E1-A6B5-342FACAC47A3}" type="parTrans" cxnId="{6C93F398-BBBC-4246-81CD-4231470CAFAF}">
      <dgm:prSet/>
      <dgm:spPr/>
      <dgm:t>
        <a:bodyPr/>
        <a:lstStyle/>
        <a:p>
          <a:endParaRPr lang="en-US"/>
        </a:p>
      </dgm:t>
    </dgm:pt>
    <dgm:pt modelId="{1A02AB57-C653-464A-84AF-367E7C047EC3}" type="sibTrans" cxnId="{6C93F398-BBBC-4246-81CD-4231470CAFAF}">
      <dgm:prSet/>
      <dgm:spPr/>
      <dgm:t>
        <a:bodyPr/>
        <a:lstStyle/>
        <a:p>
          <a:endParaRPr lang="en-US"/>
        </a:p>
      </dgm:t>
    </dgm:pt>
    <dgm:pt modelId="{9B880658-8EFD-4755-B4CD-30D2F72A0205}">
      <dgm:prSet phldrT="[Text]" custT="1"/>
      <dgm:spPr>
        <a:solidFill>
          <a:srgbClr val="464646"/>
        </a:solidFill>
      </dgm:spPr>
      <dgm:t>
        <a:bodyPr/>
        <a:lstStyle/>
        <a:p>
          <a:r>
            <a:rPr lang="en-US" sz="2800">
              <a:latin typeface="Montserrat" panose="00000500000000000000" pitchFamily="50" charset="0"/>
            </a:rPr>
            <a:t>Life insurance applications</a:t>
          </a:r>
        </a:p>
      </dgm:t>
    </dgm:pt>
    <dgm:pt modelId="{F9CB65B3-13BD-4B05-9639-0894607513DD}" type="parTrans" cxnId="{FFA97DD4-0A10-445E-BCF4-F2D159893145}">
      <dgm:prSet/>
      <dgm:spPr/>
      <dgm:t>
        <a:bodyPr/>
        <a:lstStyle/>
        <a:p>
          <a:endParaRPr lang="en-US"/>
        </a:p>
      </dgm:t>
    </dgm:pt>
    <dgm:pt modelId="{D781D147-B96C-4307-9437-6B7ACD629504}" type="sibTrans" cxnId="{FFA97DD4-0A10-445E-BCF4-F2D159893145}">
      <dgm:prSet/>
      <dgm:spPr/>
      <dgm:t>
        <a:bodyPr/>
        <a:lstStyle/>
        <a:p>
          <a:endParaRPr lang="en-US"/>
        </a:p>
      </dgm:t>
    </dgm:pt>
    <dgm:pt modelId="{F074A9EB-CD79-42CA-AEA1-DFB4B310ECC2}">
      <dgm:prSet phldrT="[Text]" custT="1"/>
      <dgm:spPr/>
      <dgm:t>
        <a:bodyPr/>
        <a:lstStyle/>
        <a:p>
          <a:r>
            <a:rPr lang="en-US" sz="2400">
              <a:latin typeface="Montserrat" panose="00000500000000000000" pitchFamily="50" charset="0"/>
            </a:rPr>
            <a:t>Starts Sept. 19</a:t>
          </a:r>
        </a:p>
      </dgm:t>
    </dgm:pt>
    <dgm:pt modelId="{0A801B4A-2934-454F-9BCA-130FC27AEA7D}" type="parTrans" cxnId="{A887AD01-012D-44C3-A840-D44CDFD3342B}">
      <dgm:prSet/>
      <dgm:spPr/>
      <dgm:t>
        <a:bodyPr/>
        <a:lstStyle/>
        <a:p>
          <a:endParaRPr lang="en-US"/>
        </a:p>
      </dgm:t>
    </dgm:pt>
    <dgm:pt modelId="{D6FA16C4-8464-4EF4-9997-E1C0D04064B1}" type="sibTrans" cxnId="{A887AD01-012D-44C3-A840-D44CDFD3342B}">
      <dgm:prSet/>
      <dgm:spPr/>
      <dgm:t>
        <a:bodyPr/>
        <a:lstStyle/>
        <a:p>
          <a:endParaRPr lang="en-US"/>
        </a:p>
      </dgm:t>
    </dgm:pt>
    <dgm:pt modelId="{E0D997F8-3C8C-4BBF-82E5-4C079058BA06}">
      <dgm:prSet phldrT="[Text]" custT="1"/>
      <dgm:spPr/>
      <dgm:t>
        <a:bodyPr/>
        <a:lstStyle/>
        <a:p>
          <a:r>
            <a:rPr lang="en-US" sz="2400">
              <a:latin typeface="Montserrat" panose="00000500000000000000" pitchFamily="50" charset="0"/>
            </a:rPr>
            <a:t>Closes Nov. 11</a:t>
          </a:r>
        </a:p>
      </dgm:t>
    </dgm:pt>
    <dgm:pt modelId="{43D62FB7-F085-4908-A335-3AFA7075334F}" type="parTrans" cxnId="{6C7BA458-E56E-495C-A0CF-B5C78D84B807}">
      <dgm:prSet/>
      <dgm:spPr/>
      <dgm:t>
        <a:bodyPr/>
        <a:lstStyle/>
        <a:p>
          <a:endParaRPr lang="en-US"/>
        </a:p>
      </dgm:t>
    </dgm:pt>
    <dgm:pt modelId="{2C6FD53D-EC9D-46BD-B4D3-0407A9A5082D}" type="sibTrans" cxnId="{6C7BA458-E56E-495C-A0CF-B5C78D84B807}">
      <dgm:prSet/>
      <dgm:spPr/>
      <dgm:t>
        <a:bodyPr/>
        <a:lstStyle/>
        <a:p>
          <a:endParaRPr lang="en-US"/>
        </a:p>
      </dgm:t>
    </dgm:pt>
    <dgm:pt modelId="{7F9CEFEB-3CC9-4552-B0AD-BFDBD0F24D08}">
      <dgm:prSet phldrT="[Text]" custT="1"/>
      <dgm:spPr/>
      <dgm:t>
        <a:bodyPr/>
        <a:lstStyle/>
        <a:p>
          <a:r>
            <a:rPr lang="en-US" sz="2400">
              <a:latin typeface="Montserrat" panose="00000500000000000000" pitchFamily="50" charset="0"/>
            </a:rPr>
            <a:t>Closes Oct. 31</a:t>
          </a:r>
        </a:p>
      </dgm:t>
    </dgm:pt>
    <dgm:pt modelId="{6198267B-1216-46A2-AFDA-1346C7CB6D5D}" type="parTrans" cxnId="{9D48E6E0-3763-4C84-9DD0-163A791BFB92}">
      <dgm:prSet/>
      <dgm:spPr/>
      <dgm:t>
        <a:bodyPr/>
        <a:lstStyle/>
        <a:p>
          <a:endParaRPr lang="en-US"/>
        </a:p>
      </dgm:t>
    </dgm:pt>
    <dgm:pt modelId="{79D03A57-38E3-4A27-B61C-27A076F350AF}" type="sibTrans" cxnId="{9D48E6E0-3763-4C84-9DD0-163A791BFB92}">
      <dgm:prSet/>
      <dgm:spPr/>
      <dgm:t>
        <a:bodyPr/>
        <a:lstStyle/>
        <a:p>
          <a:endParaRPr lang="en-US"/>
        </a:p>
      </dgm:t>
    </dgm:pt>
    <dgm:pt modelId="{CABCF8A8-931F-4C21-959D-F140D4C43E07}" type="pres">
      <dgm:prSet presAssocID="{D7D823A2-8DED-4837-90B8-472CAEC42A71}" presName="linear" presStyleCnt="0">
        <dgm:presLayoutVars>
          <dgm:animLvl val="lvl"/>
          <dgm:resizeHandles val="exact"/>
        </dgm:presLayoutVars>
      </dgm:prSet>
      <dgm:spPr/>
    </dgm:pt>
    <dgm:pt modelId="{376041F9-3D60-493F-AA6C-CF38E1B6A0A2}" type="pres">
      <dgm:prSet presAssocID="{F9AFE539-3BC3-4B94-B331-A5C5206E9FB4}" presName="parentText" presStyleLbl="node1" presStyleIdx="0" presStyleCnt="2">
        <dgm:presLayoutVars>
          <dgm:chMax val="0"/>
          <dgm:bulletEnabled val="1"/>
        </dgm:presLayoutVars>
      </dgm:prSet>
      <dgm:spPr/>
    </dgm:pt>
    <dgm:pt modelId="{A7F96156-B85C-4264-9CAB-46A3A26CB2B9}" type="pres">
      <dgm:prSet presAssocID="{F9AFE539-3BC3-4B94-B331-A5C5206E9FB4}" presName="childText" presStyleLbl="revTx" presStyleIdx="0" presStyleCnt="2">
        <dgm:presLayoutVars>
          <dgm:bulletEnabled val="1"/>
        </dgm:presLayoutVars>
      </dgm:prSet>
      <dgm:spPr/>
    </dgm:pt>
    <dgm:pt modelId="{DAE53E27-A1BF-4F73-B5B9-DEE5F6E5C54C}" type="pres">
      <dgm:prSet presAssocID="{9B880658-8EFD-4755-B4CD-30D2F72A0205}" presName="parentText" presStyleLbl="node1" presStyleIdx="1" presStyleCnt="2">
        <dgm:presLayoutVars>
          <dgm:chMax val="0"/>
          <dgm:bulletEnabled val="1"/>
        </dgm:presLayoutVars>
      </dgm:prSet>
      <dgm:spPr/>
    </dgm:pt>
    <dgm:pt modelId="{BBBD3D63-17D6-4260-80EE-5B0B991E31FF}" type="pres">
      <dgm:prSet presAssocID="{9B880658-8EFD-4755-B4CD-30D2F72A0205}" presName="childText" presStyleLbl="revTx" presStyleIdx="1" presStyleCnt="2">
        <dgm:presLayoutVars>
          <dgm:bulletEnabled val="1"/>
        </dgm:presLayoutVars>
      </dgm:prSet>
      <dgm:spPr/>
    </dgm:pt>
  </dgm:ptLst>
  <dgm:cxnLst>
    <dgm:cxn modelId="{A887AD01-012D-44C3-A840-D44CDFD3342B}" srcId="{9B880658-8EFD-4755-B4CD-30D2F72A0205}" destId="{F074A9EB-CD79-42CA-AEA1-DFB4B310ECC2}" srcOrd="0" destOrd="0" parTransId="{0A801B4A-2934-454F-9BCA-130FC27AEA7D}" sibTransId="{D6FA16C4-8464-4EF4-9997-E1C0D04064B1}"/>
    <dgm:cxn modelId="{D2E19728-2D4A-4BE9-AC45-519A759DD228}" type="presOf" srcId="{7F9CEFEB-3CC9-4552-B0AD-BFDBD0F24D08}" destId="{BBBD3D63-17D6-4260-80EE-5B0B991E31FF}" srcOrd="0" destOrd="1" presId="urn:microsoft.com/office/officeart/2005/8/layout/vList2"/>
    <dgm:cxn modelId="{65FD2332-9A84-4911-A152-915D49C53EC5}" type="presOf" srcId="{F074A9EB-CD79-42CA-AEA1-DFB4B310ECC2}" destId="{BBBD3D63-17D6-4260-80EE-5B0B991E31FF}" srcOrd="0" destOrd="0" presId="urn:microsoft.com/office/officeart/2005/8/layout/vList2"/>
    <dgm:cxn modelId="{A0357756-4282-4757-9CAA-D08F896E88FF}" type="presOf" srcId="{E0D997F8-3C8C-4BBF-82E5-4C079058BA06}" destId="{A7F96156-B85C-4264-9CAB-46A3A26CB2B9}" srcOrd="0" destOrd="1" presId="urn:microsoft.com/office/officeart/2005/8/layout/vList2"/>
    <dgm:cxn modelId="{6C7BA458-E56E-495C-A0CF-B5C78D84B807}" srcId="{F9AFE539-3BC3-4B94-B331-A5C5206E9FB4}" destId="{E0D997F8-3C8C-4BBF-82E5-4C079058BA06}" srcOrd="1" destOrd="0" parTransId="{43D62FB7-F085-4908-A335-3AFA7075334F}" sibTransId="{2C6FD53D-EC9D-46BD-B4D3-0407A9A5082D}"/>
    <dgm:cxn modelId="{0846A887-5BC3-4669-96AC-DDDBCC97256E}" type="presOf" srcId="{BDD10730-30AC-4DE6-8A23-D9ADB721E294}" destId="{A7F96156-B85C-4264-9CAB-46A3A26CB2B9}" srcOrd="0" destOrd="0" presId="urn:microsoft.com/office/officeart/2005/8/layout/vList2"/>
    <dgm:cxn modelId="{6CCF0991-2B52-48A3-8B96-4761C78FF73B}" type="presOf" srcId="{D7D823A2-8DED-4837-90B8-472CAEC42A71}" destId="{CABCF8A8-931F-4C21-959D-F140D4C43E07}" srcOrd="0" destOrd="0" presId="urn:microsoft.com/office/officeart/2005/8/layout/vList2"/>
    <dgm:cxn modelId="{6C93F398-BBBC-4246-81CD-4231470CAFAF}" srcId="{F9AFE539-3BC3-4B94-B331-A5C5206E9FB4}" destId="{BDD10730-30AC-4DE6-8A23-D9ADB721E294}" srcOrd="0" destOrd="0" parTransId="{C9063A6F-0E58-40E1-A6B5-342FACAC47A3}" sibTransId="{1A02AB57-C653-464A-84AF-367E7C047EC3}"/>
    <dgm:cxn modelId="{321937BE-6899-49A1-B45F-7B2F005B003F}" type="presOf" srcId="{9B880658-8EFD-4755-B4CD-30D2F72A0205}" destId="{DAE53E27-A1BF-4F73-B5B9-DEE5F6E5C54C}" srcOrd="0" destOrd="0" presId="urn:microsoft.com/office/officeart/2005/8/layout/vList2"/>
    <dgm:cxn modelId="{4B4497C0-3C23-4011-9B8E-F09A0007DEEC}" type="presOf" srcId="{F9AFE539-3BC3-4B94-B331-A5C5206E9FB4}" destId="{376041F9-3D60-493F-AA6C-CF38E1B6A0A2}" srcOrd="0" destOrd="0" presId="urn:microsoft.com/office/officeart/2005/8/layout/vList2"/>
    <dgm:cxn modelId="{436611CF-156A-4C4A-8DF8-20F78DDC276F}" srcId="{D7D823A2-8DED-4837-90B8-472CAEC42A71}" destId="{F9AFE539-3BC3-4B94-B331-A5C5206E9FB4}" srcOrd="0" destOrd="0" parTransId="{1CB732BE-3A1D-49FC-9242-74159971ED37}" sibTransId="{536C51EC-7DB6-4090-9603-2455E4C4FAC8}"/>
    <dgm:cxn modelId="{FFA97DD4-0A10-445E-BCF4-F2D159893145}" srcId="{D7D823A2-8DED-4837-90B8-472CAEC42A71}" destId="{9B880658-8EFD-4755-B4CD-30D2F72A0205}" srcOrd="1" destOrd="0" parTransId="{F9CB65B3-13BD-4B05-9639-0894607513DD}" sibTransId="{D781D147-B96C-4307-9437-6B7ACD629504}"/>
    <dgm:cxn modelId="{9D48E6E0-3763-4C84-9DD0-163A791BFB92}" srcId="{9B880658-8EFD-4755-B4CD-30D2F72A0205}" destId="{7F9CEFEB-3CC9-4552-B0AD-BFDBD0F24D08}" srcOrd="1" destOrd="0" parTransId="{6198267B-1216-46A2-AFDA-1346C7CB6D5D}" sibTransId="{79D03A57-38E3-4A27-B61C-27A076F350AF}"/>
    <dgm:cxn modelId="{A9E2844A-E44E-4E34-B500-78C82810AF7E}" type="presParOf" srcId="{CABCF8A8-931F-4C21-959D-F140D4C43E07}" destId="{376041F9-3D60-493F-AA6C-CF38E1B6A0A2}" srcOrd="0" destOrd="0" presId="urn:microsoft.com/office/officeart/2005/8/layout/vList2"/>
    <dgm:cxn modelId="{A4AC676C-E928-4D75-B0DB-5C4370677EEB}" type="presParOf" srcId="{CABCF8A8-931F-4C21-959D-F140D4C43E07}" destId="{A7F96156-B85C-4264-9CAB-46A3A26CB2B9}" srcOrd="1" destOrd="0" presId="urn:microsoft.com/office/officeart/2005/8/layout/vList2"/>
    <dgm:cxn modelId="{507E8500-3886-41B9-99F1-86A7E50D217B}" type="presParOf" srcId="{CABCF8A8-931F-4C21-959D-F140D4C43E07}" destId="{DAE53E27-A1BF-4F73-B5B9-DEE5F6E5C54C}" srcOrd="2" destOrd="0" presId="urn:microsoft.com/office/officeart/2005/8/layout/vList2"/>
    <dgm:cxn modelId="{7ACAFBAB-E599-4BBF-A031-A3CA79C2619E}" type="presParOf" srcId="{CABCF8A8-931F-4C21-959D-F140D4C43E07}" destId="{BBBD3D63-17D6-4260-80EE-5B0B991E31F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DBCBCD-000D-4910-961C-EBECA6BE730A}"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206AEBD6-3A2A-4188-AA2E-C7EBDC6446CA}">
      <dgm:prSet/>
      <dgm:spPr>
        <a:solidFill>
          <a:srgbClr val="505050"/>
        </a:solidFill>
      </dgm:spPr>
      <dgm:t>
        <a:bodyPr/>
        <a:lstStyle/>
        <a:p>
          <a:r>
            <a:rPr lang="en-US">
              <a:latin typeface="+mj-lt"/>
            </a:rPr>
            <a:t>Benefit Plans &amp; Coverage Details.</a:t>
          </a:r>
        </a:p>
      </dgm:t>
    </dgm:pt>
    <dgm:pt modelId="{1E05EF8C-D6F1-4CE3-9F8F-E405D083ADEB}" type="parTrans" cxnId="{DFEA53EB-4B7D-4B9C-B970-65AF519F6779}">
      <dgm:prSet/>
      <dgm:spPr/>
      <dgm:t>
        <a:bodyPr/>
        <a:lstStyle/>
        <a:p>
          <a:endParaRPr lang="en-US">
            <a:latin typeface="+mj-lt"/>
          </a:endParaRPr>
        </a:p>
      </dgm:t>
    </dgm:pt>
    <dgm:pt modelId="{0A9F921C-14EB-4C90-AF5E-87531F5A9EE5}" type="sibTrans" cxnId="{DFEA53EB-4B7D-4B9C-B970-65AF519F6779}">
      <dgm:prSet/>
      <dgm:spPr/>
      <dgm:t>
        <a:bodyPr/>
        <a:lstStyle/>
        <a:p>
          <a:endParaRPr lang="en-US">
            <a:latin typeface="+mj-lt"/>
          </a:endParaRPr>
        </a:p>
      </dgm:t>
    </dgm:pt>
    <dgm:pt modelId="{A6C94068-EE50-47AE-816B-FE57BB114838}">
      <dgm:prSet/>
      <dgm:spPr>
        <a:solidFill>
          <a:srgbClr val="505050"/>
        </a:solidFill>
      </dgm:spPr>
      <dgm:t>
        <a:bodyPr/>
        <a:lstStyle/>
        <a:p>
          <a:r>
            <a:rPr lang="en-US">
              <a:latin typeface="+mj-lt"/>
            </a:rPr>
            <a:t>Benefit Election History.</a:t>
          </a:r>
        </a:p>
      </dgm:t>
    </dgm:pt>
    <dgm:pt modelId="{D1C13517-2AB1-4521-972E-02313A917250}" type="parTrans" cxnId="{3F339DA1-97D1-4F44-A86C-F11061BC9130}">
      <dgm:prSet/>
      <dgm:spPr/>
      <dgm:t>
        <a:bodyPr/>
        <a:lstStyle/>
        <a:p>
          <a:endParaRPr lang="en-US">
            <a:latin typeface="+mj-lt"/>
          </a:endParaRPr>
        </a:p>
      </dgm:t>
    </dgm:pt>
    <dgm:pt modelId="{C6C59296-9AF0-4338-961B-3B3A0B04F67E}" type="sibTrans" cxnId="{3F339DA1-97D1-4F44-A86C-F11061BC9130}">
      <dgm:prSet/>
      <dgm:spPr/>
      <dgm:t>
        <a:bodyPr/>
        <a:lstStyle/>
        <a:p>
          <a:endParaRPr lang="en-US">
            <a:latin typeface="+mj-lt"/>
          </a:endParaRPr>
        </a:p>
      </dgm:t>
    </dgm:pt>
    <dgm:pt modelId="{9CD8037D-2B17-4ABF-BCA1-C2133E523333}">
      <dgm:prSet/>
      <dgm:spPr>
        <a:solidFill>
          <a:srgbClr val="505050"/>
        </a:solidFill>
      </dgm:spPr>
      <dgm:t>
        <a:bodyPr/>
        <a:lstStyle/>
        <a:p>
          <a:r>
            <a:rPr lang="en-US">
              <a:latin typeface="+mj-lt"/>
            </a:rPr>
            <a:t>Dependent information.</a:t>
          </a:r>
        </a:p>
      </dgm:t>
    </dgm:pt>
    <dgm:pt modelId="{D1E13E1B-0B69-4F5C-B391-B3C30F71B617}" type="parTrans" cxnId="{52EE3B47-6F40-4572-8F62-BE168D3B9F13}">
      <dgm:prSet/>
      <dgm:spPr/>
      <dgm:t>
        <a:bodyPr/>
        <a:lstStyle/>
        <a:p>
          <a:endParaRPr lang="en-US">
            <a:latin typeface="+mj-lt"/>
          </a:endParaRPr>
        </a:p>
      </dgm:t>
    </dgm:pt>
    <dgm:pt modelId="{4F268713-9EA2-4E2A-B9E9-D00AE34B3260}" type="sibTrans" cxnId="{52EE3B47-6F40-4572-8F62-BE168D3B9F13}">
      <dgm:prSet/>
      <dgm:spPr/>
      <dgm:t>
        <a:bodyPr/>
        <a:lstStyle/>
        <a:p>
          <a:endParaRPr lang="en-US">
            <a:latin typeface="+mj-lt"/>
          </a:endParaRPr>
        </a:p>
      </dgm:t>
    </dgm:pt>
    <dgm:pt modelId="{4FA18AFB-20EA-4156-93E3-A5239EA87325}" type="pres">
      <dgm:prSet presAssocID="{E7DBCBCD-000D-4910-961C-EBECA6BE730A}" presName="linear" presStyleCnt="0">
        <dgm:presLayoutVars>
          <dgm:animLvl val="lvl"/>
          <dgm:resizeHandles val="exact"/>
        </dgm:presLayoutVars>
      </dgm:prSet>
      <dgm:spPr/>
    </dgm:pt>
    <dgm:pt modelId="{DC2835CF-EE0C-45EB-95C9-34C90219D2C6}" type="pres">
      <dgm:prSet presAssocID="{206AEBD6-3A2A-4188-AA2E-C7EBDC6446CA}" presName="parentText" presStyleLbl="node1" presStyleIdx="0" presStyleCnt="3">
        <dgm:presLayoutVars>
          <dgm:chMax val="0"/>
          <dgm:bulletEnabled val="1"/>
        </dgm:presLayoutVars>
      </dgm:prSet>
      <dgm:spPr/>
    </dgm:pt>
    <dgm:pt modelId="{2934178B-4F9B-4EA0-BD38-4CF79D50AFEB}" type="pres">
      <dgm:prSet presAssocID="{0A9F921C-14EB-4C90-AF5E-87531F5A9EE5}" presName="spacer" presStyleCnt="0"/>
      <dgm:spPr/>
    </dgm:pt>
    <dgm:pt modelId="{79D84CB0-7A53-44DF-87FE-137B37F076DB}" type="pres">
      <dgm:prSet presAssocID="{A6C94068-EE50-47AE-816B-FE57BB114838}" presName="parentText" presStyleLbl="node1" presStyleIdx="1" presStyleCnt="3">
        <dgm:presLayoutVars>
          <dgm:chMax val="0"/>
          <dgm:bulletEnabled val="1"/>
        </dgm:presLayoutVars>
      </dgm:prSet>
      <dgm:spPr/>
    </dgm:pt>
    <dgm:pt modelId="{2064BA83-34E2-49F1-8C73-D2CDF5E705AE}" type="pres">
      <dgm:prSet presAssocID="{C6C59296-9AF0-4338-961B-3B3A0B04F67E}" presName="spacer" presStyleCnt="0"/>
      <dgm:spPr/>
    </dgm:pt>
    <dgm:pt modelId="{DC739F90-1ACF-40E3-A536-7B9A6A1777BD}" type="pres">
      <dgm:prSet presAssocID="{9CD8037D-2B17-4ABF-BCA1-C2133E523333}" presName="parentText" presStyleLbl="node1" presStyleIdx="2" presStyleCnt="3">
        <dgm:presLayoutVars>
          <dgm:chMax val="0"/>
          <dgm:bulletEnabled val="1"/>
        </dgm:presLayoutVars>
      </dgm:prSet>
      <dgm:spPr/>
    </dgm:pt>
  </dgm:ptLst>
  <dgm:cxnLst>
    <dgm:cxn modelId="{A828DC23-8CD5-4707-BD06-7C2D8934BF1C}" type="presOf" srcId="{E7DBCBCD-000D-4910-961C-EBECA6BE730A}" destId="{4FA18AFB-20EA-4156-93E3-A5239EA87325}" srcOrd="0" destOrd="0" presId="urn:microsoft.com/office/officeart/2005/8/layout/vList2"/>
    <dgm:cxn modelId="{52EE3B47-6F40-4572-8F62-BE168D3B9F13}" srcId="{E7DBCBCD-000D-4910-961C-EBECA6BE730A}" destId="{9CD8037D-2B17-4ABF-BCA1-C2133E523333}" srcOrd="2" destOrd="0" parTransId="{D1E13E1B-0B69-4F5C-B391-B3C30F71B617}" sibTransId="{4F268713-9EA2-4E2A-B9E9-D00AE34B3260}"/>
    <dgm:cxn modelId="{D5349D4B-59F9-45FE-8841-9C9F4D82A571}" type="presOf" srcId="{A6C94068-EE50-47AE-816B-FE57BB114838}" destId="{79D84CB0-7A53-44DF-87FE-137B37F076DB}" srcOrd="0" destOrd="0" presId="urn:microsoft.com/office/officeart/2005/8/layout/vList2"/>
    <dgm:cxn modelId="{D4B22689-1D6F-4A54-BEB2-3ED7C96D687E}" type="presOf" srcId="{9CD8037D-2B17-4ABF-BCA1-C2133E523333}" destId="{DC739F90-1ACF-40E3-A536-7B9A6A1777BD}" srcOrd="0" destOrd="0" presId="urn:microsoft.com/office/officeart/2005/8/layout/vList2"/>
    <dgm:cxn modelId="{3F339DA1-97D1-4F44-A86C-F11061BC9130}" srcId="{E7DBCBCD-000D-4910-961C-EBECA6BE730A}" destId="{A6C94068-EE50-47AE-816B-FE57BB114838}" srcOrd="1" destOrd="0" parTransId="{D1C13517-2AB1-4521-972E-02313A917250}" sibTransId="{C6C59296-9AF0-4338-961B-3B3A0B04F67E}"/>
    <dgm:cxn modelId="{9122FAA8-80FE-4DAF-B99D-20205901BEDA}" type="presOf" srcId="{206AEBD6-3A2A-4188-AA2E-C7EBDC6446CA}" destId="{DC2835CF-EE0C-45EB-95C9-34C90219D2C6}" srcOrd="0" destOrd="0" presId="urn:microsoft.com/office/officeart/2005/8/layout/vList2"/>
    <dgm:cxn modelId="{DFEA53EB-4B7D-4B9C-B970-65AF519F6779}" srcId="{E7DBCBCD-000D-4910-961C-EBECA6BE730A}" destId="{206AEBD6-3A2A-4188-AA2E-C7EBDC6446CA}" srcOrd="0" destOrd="0" parTransId="{1E05EF8C-D6F1-4CE3-9F8F-E405D083ADEB}" sibTransId="{0A9F921C-14EB-4C90-AF5E-87531F5A9EE5}"/>
    <dgm:cxn modelId="{21EE437A-93E9-4CC4-AA17-FF7F80753B45}" type="presParOf" srcId="{4FA18AFB-20EA-4156-93E3-A5239EA87325}" destId="{DC2835CF-EE0C-45EB-95C9-34C90219D2C6}" srcOrd="0" destOrd="0" presId="urn:microsoft.com/office/officeart/2005/8/layout/vList2"/>
    <dgm:cxn modelId="{8E1548F0-6EAD-4185-9CC4-BDC1BDC525D8}" type="presParOf" srcId="{4FA18AFB-20EA-4156-93E3-A5239EA87325}" destId="{2934178B-4F9B-4EA0-BD38-4CF79D50AFEB}" srcOrd="1" destOrd="0" presId="urn:microsoft.com/office/officeart/2005/8/layout/vList2"/>
    <dgm:cxn modelId="{D17850E0-9F98-4579-B8A7-0CE046AA04FF}" type="presParOf" srcId="{4FA18AFB-20EA-4156-93E3-A5239EA87325}" destId="{79D84CB0-7A53-44DF-87FE-137B37F076DB}" srcOrd="2" destOrd="0" presId="urn:microsoft.com/office/officeart/2005/8/layout/vList2"/>
    <dgm:cxn modelId="{F23D3B4F-F10B-44A5-B6CB-BD9CBAA5D47C}" type="presParOf" srcId="{4FA18AFB-20EA-4156-93E3-A5239EA87325}" destId="{2064BA83-34E2-49F1-8C73-D2CDF5E705AE}" srcOrd="3" destOrd="0" presId="urn:microsoft.com/office/officeart/2005/8/layout/vList2"/>
    <dgm:cxn modelId="{02E6C651-D257-4D94-AFE0-2B211CFDD642}" type="presParOf" srcId="{4FA18AFB-20EA-4156-93E3-A5239EA87325}" destId="{DC739F90-1ACF-40E3-A536-7B9A6A1777B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690033-2772-47CD-9552-F5D422970181}"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en-US"/>
        </a:p>
      </dgm:t>
    </dgm:pt>
    <dgm:pt modelId="{34EB93D7-42D0-4398-B501-F7E78F669404}">
      <dgm:prSet/>
      <dgm:spPr>
        <a:solidFill>
          <a:srgbClr val="009AA2"/>
        </a:solidFill>
      </dgm:spPr>
      <dgm:t>
        <a:bodyPr/>
        <a:lstStyle/>
        <a:p>
          <a:r>
            <a:rPr lang="en-US">
              <a:solidFill>
                <a:schemeClr val="tx1"/>
              </a:solidFill>
            </a:rPr>
            <a:t>Monthly Newsletters</a:t>
          </a:r>
        </a:p>
      </dgm:t>
    </dgm:pt>
    <dgm:pt modelId="{0D8DCEDC-F1C3-4063-A53C-EE1EEC31D227}" type="parTrans" cxnId="{50D2CAD0-7CE7-442C-BEDA-0D3CAEA7DEAA}">
      <dgm:prSet/>
      <dgm:spPr/>
      <dgm:t>
        <a:bodyPr/>
        <a:lstStyle/>
        <a:p>
          <a:endParaRPr lang="en-US"/>
        </a:p>
      </dgm:t>
    </dgm:pt>
    <dgm:pt modelId="{C8F61E12-08ED-4CD2-B0A7-A8F81871A680}" type="sibTrans" cxnId="{50D2CAD0-7CE7-442C-BEDA-0D3CAEA7DEAA}">
      <dgm:prSet/>
      <dgm:spPr/>
      <dgm:t>
        <a:bodyPr/>
        <a:lstStyle/>
        <a:p>
          <a:endParaRPr lang="en-US"/>
        </a:p>
      </dgm:t>
    </dgm:pt>
    <dgm:pt modelId="{C46B6EF8-65C8-4536-9312-D5ED56A60581}">
      <dgm:prSet/>
      <dgm:spPr>
        <a:solidFill>
          <a:srgbClr val="F79A86"/>
        </a:solidFill>
      </dgm:spPr>
      <dgm:t>
        <a:bodyPr/>
        <a:lstStyle/>
        <a:p>
          <a:r>
            <a:rPr lang="en-US">
              <a:solidFill>
                <a:schemeClr val="tx1"/>
              </a:solidFill>
            </a:rPr>
            <a:t>Quarterly Toolkits</a:t>
          </a:r>
        </a:p>
      </dgm:t>
    </dgm:pt>
    <dgm:pt modelId="{35C6A989-CFB7-4DC3-83FC-938E6881F7F8}" type="parTrans" cxnId="{51E0D07E-1CE6-4CBF-B591-992D807690E7}">
      <dgm:prSet/>
      <dgm:spPr/>
      <dgm:t>
        <a:bodyPr/>
        <a:lstStyle/>
        <a:p>
          <a:endParaRPr lang="en-US"/>
        </a:p>
      </dgm:t>
    </dgm:pt>
    <dgm:pt modelId="{2F0E6637-DCA8-4E44-9DCD-3B0FDC2B492A}" type="sibTrans" cxnId="{51E0D07E-1CE6-4CBF-B591-992D807690E7}">
      <dgm:prSet/>
      <dgm:spPr/>
      <dgm:t>
        <a:bodyPr/>
        <a:lstStyle/>
        <a:p>
          <a:endParaRPr lang="en-US"/>
        </a:p>
      </dgm:t>
    </dgm:pt>
    <dgm:pt modelId="{CF24474D-FA35-4522-B7B5-11983D4FBD90}">
      <dgm:prSet/>
      <dgm:spPr>
        <a:solidFill>
          <a:srgbClr val="F16564"/>
        </a:solidFill>
      </dgm:spPr>
      <dgm:t>
        <a:bodyPr/>
        <a:lstStyle/>
        <a:p>
          <a:r>
            <a:rPr lang="en-US">
              <a:solidFill>
                <a:schemeClr val="tx1"/>
              </a:solidFill>
            </a:rPr>
            <a:t>Challenges</a:t>
          </a:r>
        </a:p>
      </dgm:t>
    </dgm:pt>
    <dgm:pt modelId="{DBA26744-427D-43D9-9206-7A01F60178AC}" type="parTrans" cxnId="{6FD2DEBF-8F84-4E76-8FB7-C5387846E00C}">
      <dgm:prSet/>
      <dgm:spPr/>
      <dgm:t>
        <a:bodyPr/>
        <a:lstStyle/>
        <a:p>
          <a:endParaRPr lang="en-US"/>
        </a:p>
      </dgm:t>
    </dgm:pt>
    <dgm:pt modelId="{AAD70A6C-46D4-408E-8BD0-4FC6C0D29F00}" type="sibTrans" cxnId="{6FD2DEBF-8F84-4E76-8FB7-C5387846E00C}">
      <dgm:prSet/>
      <dgm:spPr/>
      <dgm:t>
        <a:bodyPr/>
        <a:lstStyle/>
        <a:p>
          <a:endParaRPr lang="en-US"/>
        </a:p>
      </dgm:t>
    </dgm:pt>
    <dgm:pt modelId="{B6356E5C-D0BB-4FB8-9F10-E60649985194}" type="pres">
      <dgm:prSet presAssocID="{74690033-2772-47CD-9552-F5D422970181}" presName="Name0" presStyleCnt="0">
        <dgm:presLayoutVars>
          <dgm:dir/>
          <dgm:animLvl val="lvl"/>
          <dgm:resizeHandles val="exact"/>
        </dgm:presLayoutVars>
      </dgm:prSet>
      <dgm:spPr/>
    </dgm:pt>
    <dgm:pt modelId="{7E19F8E1-B3AD-4F55-B75A-31392D8AA62B}" type="pres">
      <dgm:prSet presAssocID="{34EB93D7-42D0-4398-B501-F7E78F669404}" presName="parTxOnly" presStyleLbl="node1" presStyleIdx="0" presStyleCnt="3">
        <dgm:presLayoutVars>
          <dgm:chMax val="0"/>
          <dgm:chPref val="0"/>
          <dgm:bulletEnabled val="1"/>
        </dgm:presLayoutVars>
      </dgm:prSet>
      <dgm:spPr/>
    </dgm:pt>
    <dgm:pt modelId="{411F9371-0F28-467A-B1F2-2FE557D490CF}" type="pres">
      <dgm:prSet presAssocID="{C8F61E12-08ED-4CD2-B0A7-A8F81871A680}" presName="parTxOnlySpace" presStyleCnt="0"/>
      <dgm:spPr/>
    </dgm:pt>
    <dgm:pt modelId="{5280811A-19D2-4CFE-B7EC-B1B2614F89BD}" type="pres">
      <dgm:prSet presAssocID="{C46B6EF8-65C8-4536-9312-D5ED56A60581}" presName="parTxOnly" presStyleLbl="node1" presStyleIdx="1" presStyleCnt="3">
        <dgm:presLayoutVars>
          <dgm:chMax val="0"/>
          <dgm:chPref val="0"/>
          <dgm:bulletEnabled val="1"/>
        </dgm:presLayoutVars>
      </dgm:prSet>
      <dgm:spPr/>
    </dgm:pt>
    <dgm:pt modelId="{8B76CCDF-E291-4A37-AEBF-FF8CC499D15A}" type="pres">
      <dgm:prSet presAssocID="{2F0E6637-DCA8-4E44-9DCD-3B0FDC2B492A}" presName="parTxOnlySpace" presStyleCnt="0"/>
      <dgm:spPr/>
    </dgm:pt>
    <dgm:pt modelId="{B56DE9C3-7FE5-49E9-9C3C-E6EEF6DEBBF5}" type="pres">
      <dgm:prSet presAssocID="{CF24474D-FA35-4522-B7B5-11983D4FBD90}" presName="parTxOnly" presStyleLbl="node1" presStyleIdx="2" presStyleCnt="3">
        <dgm:presLayoutVars>
          <dgm:chMax val="0"/>
          <dgm:chPref val="0"/>
          <dgm:bulletEnabled val="1"/>
        </dgm:presLayoutVars>
      </dgm:prSet>
      <dgm:spPr/>
    </dgm:pt>
  </dgm:ptLst>
  <dgm:cxnLst>
    <dgm:cxn modelId="{E18B8307-BF05-42E3-9E27-5031B94B813F}" type="presOf" srcId="{CF24474D-FA35-4522-B7B5-11983D4FBD90}" destId="{B56DE9C3-7FE5-49E9-9C3C-E6EEF6DEBBF5}" srcOrd="0" destOrd="0" presId="urn:microsoft.com/office/officeart/2005/8/layout/chevron1"/>
    <dgm:cxn modelId="{DB92570B-738D-4B68-BB48-67937712457B}" type="presOf" srcId="{C46B6EF8-65C8-4536-9312-D5ED56A60581}" destId="{5280811A-19D2-4CFE-B7EC-B1B2614F89BD}" srcOrd="0" destOrd="0" presId="urn:microsoft.com/office/officeart/2005/8/layout/chevron1"/>
    <dgm:cxn modelId="{6E6E2856-A212-473E-9197-A889953C1BA3}" type="presOf" srcId="{34EB93D7-42D0-4398-B501-F7E78F669404}" destId="{7E19F8E1-B3AD-4F55-B75A-31392D8AA62B}" srcOrd="0" destOrd="0" presId="urn:microsoft.com/office/officeart/2005/8/layout/chevron1"/>
    <dgm:cxn modelId="{51E0D07E-1CE6-4CBF-B591-992D807690E7}" srcId="{74690033-2772-47CD-9552-F5D422970181}" destId="{C46B6EF8-65C8-4536-9312-D5ED56A60581}" srcOrd="1" destOrd="0" parTransId="{35C6A989-CFB7-4DC3-83FC-938E6881F7F8}" sibTransId="{2F0E6637-DCA8-4E44-9DCD-3B0FDC2B492A}"/>
    <dgm:cxn modelId="{78B6C582-90EF-4ED0-B9E4-BD1548761CE0}" type="presOf" srcId="{74690033-2772-47CD-9552-F5D422970181}" destId="{B6356E5C-D0BB-4FB8-9F10-E60649985194}" srcOrd="0" destOrd="0" presId="urn:microsoft.com/office/officeart/2005/8/layout/chevron1"/>
    <dgm:cxn modelId="{6FD2DEBF-8F84-4E76-8FB7-C5387846E00C}" srcId="{74690033-2772-47CD-9552-F5D422970181}" destId="{CF24474D-FA35-4522-B7B5-11983D4FBD90}" srcOrd="2" destOrd="0" parTransId="{DBA26744-427D-43D9-9206-7A01F60178AC}" sibTransId="{AAD70A6C-46D4-408E-8BD0-4FC6C0D29F00}"/>
    <dgm:cxn modelId="{50D2CAD0-7CE7-442C-BEDA-0D3CAEA7DEAA}" srcId="{74690033-2772-47CD-9552-F5D422970181}" destId="{34EB93D7-42D0-4398-B501-F7E78F669404}" srcOrd="0" destOrd="0" parTransId="{0D8DCEDC-F1C3-4063-A53C-EE1EEC31D227}" sibTransId="{C8F61E12-08ED-4CD2-B0A7-A8F81871A680}"/>
    <dgm:cxn modelId="{D82550A6-5BB7-4FC8-BE21-DF8F06E021AA}" type="presParOf" srcId="{B6356E5C-D0BB-4FB8-9F10-E60649985194}" destId="{7E19F8E1-B3AD-4F55-B75A-31392D8AA62B}" srcOrd="0" destOrd="0" presId="urn:microsoft.com/office/officeart/2005/8/layout/chevron1"/>
    <dgm:cxn modelId="{65ED0D47-876B-4462-8083-578CD19F8F87}" type="presParOf" srcId="{B6356E5C-D0BB-4FB8-9F10-E60649985194}" destId="{411F9371-0F28-467A-B1F2-2FE557D490CF}" srcOrd="1" destOrd="0" presId="urn:microsoft.com/office/officeart/2005/8/layout/chevron1"/>
    <dgm:cxn modelId="{408F5D55-6628-4908-9F75-F8657436674A}" type="presParOf" srcId="{B6356E5C-D0BB-4FB8-9F10-E60649985194}" destId="{5280811A-19D2-4CFE-B7EC-B1B2614F89BD}" srcOrd="2" destOrd="0" presId="urn:microsoft.com/office/officeart/2005/8/layout/chevron1"/>
    <dgm:cxn modelId="{35673A81-4405-4C70-80C1-94913DCBF1B3}" type="presParOf" srcId="{B6356E5C-D0BB-4FB8-9F10-E60649985194}" destId="{8B76CCDF-E291-4A37-AEBF-FF8CC499D15A}" srcOrd="3" destOrd="0" presId="urn:microsoft.com/office/officeart/2005/8/layout/chevron1"/>
    <dgm:cxn modelId="{49537BAC-400F-4446-B1B7-5F5A5E1053D8}" type="presParOf" srcId="{B6356E5C-D0BB-4FB8-9F10-E60649985194}" destId="{B56DE9C3-7FE5-49E9-9C3C-E6EEF6DEBBF5}"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FE68-2D7B-41EC-B757-C7D04BA5E1B7}">
      <dsp:nvSpPr>
        <dsp:cNvPr id="0" name=""/>
        <dsp:cNvSpPr/>
      </dsp:nvSpPr>
      <dsp:spPr>
        <a:xfrm>
          <a:off x="0" y="7950"/>
          <a:ext cx="5731703"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Refer to pages 4-7 in your Benefits Enrollment Guide.</a:t>
          </a:r>
        </a:p>
      </dsp:txBody>
      <dsp:txXfrm>
        <a:off x="23417" y="31367"/>
        <a:ext cx="5684869" cy="432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041F9-3D60-493F-AA6C-CF38E1B6A0A2}">
      <dsp:nvSpPr>
        <dsp:cNvPr id="0" name=""/>
        <dsp:cNvSpPr/>
      </dsp:nvSpPr>
      <dsp:spPr>
        <a:xfrm>
          <a:off x="0" y="23589"/>
          <a:ext cx="8293608" cy="1141920"/>
        </a:xfrm>
        <a:prstGeom prst="roundRect">
          <a:avLst/>
        </a:prstGeom>
        <a:solidFill>
          <a:srgbClr val="4646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Montserrat" panose="00000500000000000000" pitchFamily="50" charset="0"/>
            </a:rPr>
            <a:t>HealthChoice Tobacco-Free Attestation</a:t>
          </a:r>
        </a:p>
      </dsp:txBody>
      <dsp:txXfrm>
        <a:off x="55744" y="79333"/>
        <a:ext cx="8182120" cy="1030432"/>
      </dsp:txXfrm>
    </dsp:sp>
    <dsp:sp modelId="{A7F96156-B85C-4264-9CAB-46A3A26CB2B9}">
      <dsp:nvSpPr>
        <dsp:cNvPr id="0" name=""/>
        <dsp:cNvSpPr/>
      </dsp:nvSpPr>
      <dsp:spPr>
        <a:xfrm>
          <a:off x="0" y="1165509"/>
          <a:ext cx="8293608" cy="1010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32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latin typeface="Montserrat" panose="00000500000000000000" pitchFamily="50" charset="0"/>
            </a:rPr>
            <a:t>Opened Sept. 6</a:t>
          </a:r>
        </a:p>
        <a:p>
          <a:pPr marL="228600" lvl="1" indent="-228600" algn="l" defTabSz="1066800">
            <a:lnSpc>
              <a:spcPct val="90000"/>
            </a:lnSpc>
            <a:spcBef>
              <a:spcPct val="0"/>
            </a:spcBef>
            <a:spcAft>
              <a:spcPct val="20000"/>
            </a:spcAft>
            <a:buChar char="•"/>
          </a:pPr>
          <a:r>
            <a:rPr lang="en-US" sz="2400" kern="1200">
              <a:latin typeface="Montserrat" panose="00000500000000000000" pitchFamily="50" charset="0"/>
            </a:rPr>
            <a:t>Closes Nov. 11</a:t>
          </a:r>
        </a:p>
      </dsp:txBody>
      <dsp:txXfrm>
        <a:off x="0" y="1165509"/>
        <a:ext cx="8293608" cy="1010160"/>
      </dsp:txXfrm>
    </dsp:sp>
    <dsp:sp modelId="{DAE53E27-A1BF-4F73-B5B9-DEE5F6E5C54C}">
      <dsp:nvSpPr>
        <dsp:cNvPr id="0" name=""/>
        <dsp:cNvSpPr/>
      </dsp:nvSpPr>
      <dsp:spPr>
        <a:xfrm>
          <a:off x="0" y="2175669"/>
          <a:ext cx="8293608" cy="1141920"/>
        </a:xfrm>
        <a:prstGeom prst="roundRect">
          <a:avLst/>
        </a:prstGeom>
        <a:solidFill>
          <a:srgbClr val="4646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Montserrat" panose="00000500000000000000" pitchFamily="50" charset="0"/>
            </a:rPr>
            <a:t>Life insurance applications</a:t>
          </a:r>
        </a:p>
      </dsp:txBody>
      <dsp:txXfrm>
        <a:off x="55744" y="2231413"/>
        <a:ext cx="8182120" cy="1030432"/>
      </dsp:txXfrm>
    </dsp:sp>
    <dsp:sp modelId="{BBBD3D63-17D6-4260-80EE-5B0B991E31FF}">
      <dsp:nvSpPr>
        <dsp:cNvPr id="0" name=""/>
        <dsp:cNvSpPr/>
      </dsp:nvSpPr>
      <dsp:spPr>
        <a:xfrm>
          <a:off x="0" y="3317589"/>
          <a:ext cx="8293608" cy="1010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32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latin typeface="Montserrat" panose="00000500000000000000" pitchFamily="50" charset="0"/>
            </a:rPr>
            <a:t>Starts Sept. 19</a:t>
          </a:r>
        </a:p>
        <a:p>
          <a:pPr marL="228600" lvl="1" indent="-228600" algn="l" defTabSz="1066800">
            <a:lnSpc>
              <a:spcPct val="90000"/>
            </a:lnSpc>
            <a:spcBef>
              <a:spcPct val="0"/>
            </a:spcBef>
            <a:spcAft>
              <a:spcPct val="20000"/>
            </a:spcAft>
            <a:buChar char="•"/>
          </a:pPr>
          <a:r>
            <a:rPr lang="en-US" sz="2400" kern="1200">
              <a:latin typeface="Montserrat" panose="00000500000000000000" pitchFamily="50" charset="0"/>
            </a:rPr>
            <a:t>Closes Oct. 31</a:t>
          </a:r>
        </a:p>
      </dsp:txBody>
      <dsp:txXfrm>
        <a:off x="0" y="3317589"/>
        <a:ext cx="8293608" cy="1010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835CF-EE0C-45EB-95C9-34C90219D2C6}">
      <dsp:nvSpPr>
        <dsp:cNvPr id="0" name=""/>
        <dsp:cNvSpPr/>
      </dsp:nvSpPr>
      <dsp:spPr>
        <a:xfrm>
          <a:off x="0" y="164235"/>
          <a:ext cx="7600735" cy="1007370"/>
        </a:xfrm>
        <a:prstGeom prst="roundRect">
          <a:avLst/>
        </a:prstGeom>
        <a:solidFill>
          <a:srgbClr val="50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latin typeface="+mj-lt"/>
            </a:rPr>
            <a:t>Benefit Plans &amp; Coverage Details.</a:t>
          </a:r>
        </a:p>
      </dsp:txBody>
      <dsp:txXfrm>
        <a:off x="49176" y="213411"/>
        <a:ext cx="7502383" cy="909018"/>
      </dsp:txXfrm>
    </dsp:sp>
    <dsp:sp modelId="{79D84CB0-7A53-44DF-87FE-137B37F076DB}">
      <dsp:nvSpPr>
        <dsp:cNvPr id="0" name=""/>
        <dsp:cNvSpPr/>
      </dsp:nvSpPr>
      <dsp:spPr>
        <a:xfrm>
          <a:off x="0" y="1292565"/>
          <a:ext cx="7600735" cy="1007370"/>
        </a:xfrm>
        <a:prstGeom prst="roundRect">
          <a:avLst/>
        </a:prstGeom>
        <a:solidFill>
          <a:srgbClr val="50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latin typeface="+mj-lt"/>
            </a:rPr>
            <a:t>Benefit Election History.</a:t>
          </a:r>
        </a:p>
      </dsp:txBody>
      <dsp:txXfrm>
        <a:off x="49176" y="1341741"/>
        <a:ext cx="7502383" cy="909018"/>
      </dsp:txXfrm>
    </dsp:sp>
    <dsp:sp modelId="{DC739F90-1ACF-40E3-A536-7B9A6A1777BD}">
      <dsp:nvSpPr>
        <dsp:cNvPr id="0" name=""/>
        <dsp:cNvSpPr/>
      </dsp:nvSpPr>
      <dsp:spPr>
        <a:xfrm>
          <a:off x="0" y="2420895"/>
          <a:ext cx="7600735" cy="1007370"/>
        </a:xfrm>
        <a:prstGeom prst="roundRect">
          <a:avLst/>
        </a:prstGeom>
        <a:solidFill>
          <a:srgbClr val="50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latin typeface="+mj-lt"/>
            </a:rPr>
            <a:t>Dependent information.</a:t>
          </a:r>
        </a:p>
      </dsp:txBody>
      <dsp:txXfrm>
        <a:off x="49176" y="2470071"/>
        <a:ext cx="7502383" cy="9090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9F8E1-B3AD-4F55-B75A-31392D8AA62B}">
      <dsp:nvSpPr>
        <dsp:cNvPr id="0" name=""/>
        <dsp:cNvSpPr/>
      </dsp:nvSpPr>
      <dsp:spPr>
        <a:xfrm>
          <a:off x="2259" y="1031176"/>
          <a:ext cx="2753249" cy="1101299"/>
        </a:xfrm>
        <a:prstGeom prst="chevron">
          <a:avLst/>
        </a:prstGeom>
        <a:solidFill>
          <a:srgbClr val="009A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Monthly Newsletters</a:t>
          </a:r>
        </a:p>
      </dsp:txBody>
      <dsp:txXfrm>
        <a:off x="552909" y="1031176"/>
        <a:ext cx="1651950" cy="1101299"/>
      </dsp:txXfrm>
    </dsp:sp>
    <dsp:sp modelId="{5280811A-19D2-4CFE-B7EC-B1B2614F89BD}">
      <dsp:nvSpPr>
        <dsp:cNvPr id="0" name=""/>
        <dsp:cNvSpPr/>
      </dsp:nvSpPr>
      <dsp:spPr>
        <a:xfrm>
          <a:off x="2480183" y="1031176"/>
          <a:ext cx="2753249" cy="1101299"/>
        </a:xfrm>
        <a:prstGeom prst="chevron">
          <a:avLst/>
        </a:prstGeom>
        <a:solidFill>
          <a:srgbClr val="F79A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Quarterly Toolkits</a:t>
          </a:r>
        </a:p>
      </dsp:txBody>
      <dsp:txXfrm>
        <a:off x="3030833" y="1031176"/>
        <a:ext cx="1651950" cy="1101299"/>
      </dsp:txXfrm>
    </dsp:sp>
    <dsp:sp modelId="{B56DE9C3-7FE5-49E9-9C3C-E6EEF6DEBBF5}">
      <dsp:nvSpPr>
        <dsp:cNvPr id="0" name=""/>
        <dsp:cNvSpPr/>
      </dsp:nvSpPr>
      <dsp:spPr>
        <a:xfrm>
          <a:off x="4958108" y="1031176"/>
          <a:ext cx="2753249" cy="1101299"/>
        </a:xfrm>
        <a:prstGeom prst="chevron">
          <a:avLst/>
        </a:prstGeom>
        <a:solidFill>
          <a:srgbClr val="F165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Challenges</a:t>
          </a:r>
        </a:p>
      </dsp:txBody>
      <dsp:txXfrm>
        <a:off x="5508758" y="1031176"/>
        <a:ext cx="1651950" cy="11012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9ABB68-13CA-436E-8B3A-E96807F0AF6A}" type="datetimeFigureOut">
              <a:rPr lang="en-US" smtClean="0"/>
              <a:t>10/13/2022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3432B-94B3-4A4A-A27E-F8A7921FC2EE}" type="slidenum">
              <a:rPr lang="en-US" smtClean="0"/>
              <a:t>‹#›</a:t>
            </a:fld>
            <a:endParaRPr lang="en-US"/>
          </a:p>
        </p:txBody>
      </p:sp>
    </p:spTree>
    <p:extLst>
      <p:ext uri="{BB962C8B-B14F-4D97-AF65-F5344CB8AC3E}">
        <p14:creationId xmlns:p14="http://schemas.microsoft.com/office/powerpoint/2010/main" val="2267151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•Navigate directly to an employee’s </a:t>
            </a:r>
            <a:r>
              <a:rPr lang="en-US" b="1">
                <a:cs typeface="Calibri"/>
              </a:rPr>
              <a:t>Worker Profile </a:t>
            </a:r>
            <a:r>
              <a:rPr lang="en-US">
                <a:cs typeface="Calibri"/>
              </a:rPr>
              <a:t>and selecting </a:t>
            </a:r>
            <a:r>
              <a:rPr lang="en-US" b="1">
                <a:cs typeface="Calibri"/>
              </a:rPr>
              <a:t>Benefits</a:t>
            </a:r>
            <a:r>
              <a:rPr lang="en-US">
                <a:cs typeface="Calibri"/>
              </a:rPr>
              <a:t> from the Profile Menu, you have the access to view and update select Benefits information, including:</a:t>
            </a:r>
            <a:endParaRPr lang="en-US"/>
          </a:p>
          <a:p>
            <a:endParaRPr lang="en-US">
              <a:cs typeface="Calibri"/>
            </a:endParaRPr>
          </a:p>
          <a:p>
            <a:r>
              <a:rPr lang="en-US">
                <a:cs typeface="Calibri"/>
              </a:rPr>
              <a:t>•Benefit Plans, Coverage Details</a:t>
            </a:r>
            <a:endParaRPr lang="en-US"/>
          </a:p>
          <a:p>
            <a:r>
              <a:rPr lang="en-US">
                <a:cs typeface="Calibri"/>
              </a:rPr>
              <a:t>•Benefit Election History</a:t>
            </a:r>
            <a:endParaRPr lang="en-US"/>
          </a:p>
          <a:p>
            <a:r>
              <a:rPr lang="en-US">
                <a:cs typeface="Calibri"/>
              </a:rPr>
              <a:t>•Dependent Information</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5A3432B-94B3-4A4A-A27E-F8A7921FC2EE}" type="slidenum">
              <a:rPr lang="en-US" smtClean="0"/>
              <a:t>14</a:t>
            </a:fld>
            <a:endParaRPr lang="en-US"/>
          </a:p>
        </p:txBody>
      </p:sp>
    </p:spTree>
    <p:extLst>
      <p:ext uri="{BB962C8B-B14F-4D97-AF65-F5344CB8AC3E}">
        <p14:creationId xmlns:p14="http://schemas.microsoft.com/office/powerpoint/2010/main" val="128385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5A3432B-94B3-4A4A-A27E-F8A7921FC2EE}" type="slidenum">
              <a:rPr lang="en-US" smtClean="0"/>
              <a:t>23</a:t>
            </a:fld>
            <a:endParaRPr lang="en-US"/>
          </a:p>
        </p:txBody>
      </p:sp>
    </p:spTree>
    <p:extLst>
      <p:ext uri="{BB962C8B-B14F-4D97-AF65-F5344CB8AC3E}">
        <p14:creationId xmlns:p14="http://schemas.microsoft.com/office/powerpoint/2010/main" val="157525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•Navigate directly to an employee’s </a:t>
            </a:r>
            <a:r>
              <a:rPr lang="en-US" b="1">
                <a:cs typeface="Calibri"/>
              </a:rPr>
              <a:t>Worker Profile </a:t>
            </a:r>
            <a:r>
              <a:rPr lang="en-US">
                <a:cs typeface="Calibri"/>
              </a:rPr>
              <a:t>and selecting </a:t>
            </a:r>
            <a:r>
              <a:rPr lang="en-US" b="1">
                <a:cs typeface="Calibri"/>
              </a:rPr>
              <a:t>Benefits</a:t>
            </a:r>
            <a:r>
              <a:rPr lang="en-US">
                <a:cs typeface="Calibri"/>
              </a:rPr>
              <a:t> from the Profile Menu, you have the access to view and update select Benefits information, including:</a:t>
            </a:r>
            <a:endParaRPr lang="en-US"/>
          </a:p>
          <a:p>
            <a:endParaRPr lang="en-US">
              <a:cs typeface="Calibri"/>
            </a:endParaRPr>
          </a:p>
          <a:p>
            <a:r>
              <a:rPr lang="en-US">
                <a:cs typeface="Calibri"/>
              </a:rPr>
              <a:t>•Benefit Plans, Coverage Details</a:t>
            </a:r>
            <a:endParaRPr lang="en-US"/>
          </a:p>
          <a:p>
            <a:r>
              <a:rPr lang="en-US">
                <a:cs typeface="Calibri"/>
              </a:rPr>
              <a:t>•Benefit Election History</a:t>
            </a:r>
            <a:endParaRPr lang="en-US"/>
          </a:p>
          <a:p>
            <a:r>
              <a:rPr lang="en-US">
                <a:cs typeface="Calibri"/>
              </a:rPr>
              <a:t>•Retirement Savings Elections</a:t>
            </a:r>
            <a:endParaRPr lang="en-US"/>
          </a:p>
          <a:p>
            <a:r>
              <a:rPr lang="en-US">
                <a:cs typeface="Calibri"/>
              </a:rPr>
              <a:t>•Dependent Information</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5A3432B-94B3-4A4A-A27E-F8A7921FC2EE}" type="slidenum">
              <a:rPr lang="en-US" smtClean="0"/>
              <a:t>24</a:t>
            </a:fld>
            <a:endParaRPr lang="en-US"/>
          </a:p>
        </p:txBody>
      </p:sp>
    </p:spTree>
    <p:extLst>
      <p:ext uri="{BB962C8B-B14F-4D97-AF65-F5344CB8AC3E}">
        <p14:creationId xmlns:p14="http://schemas.microsoft.com/office/powerpoint/2010/main" val="2509737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176" indent="-171176">
              <a:buFont typeface="Arial"/>
              <a:buChar char="•"/>
              <a:defRPr/>
            </a:pPr>
            <a:r>
              <a:rPr lang="en-US"/>
              <a:t>The Am I Hungry? Mindful Eating Program will empower your employees to take charge of their decisions about eating, physical activity, health, and self-care so they can invest fully in their lives and work. </a:t>
            </a:r>
          </a:p>
          <a:p>
            <a:pPr>
              <a:defRPr/>
            </a:pPr>
            <a:endParaRPr lang="en-US">
              <a:cs typeface="Calibri" panose="020F0502020204030204"/>
            </a:endParaRPr>
          </a:p>
          <a:p>
            <a:pPr marL="171176" indent="-171176">
              <a:buFont typeface="Arial"/>
              <a:buChar char="•"/>
              <a:defRPr/>
            </a:pPr>
            <a:r>
              <a:rPr lang="en-US"/>
              <a:t>Delving far beyond the obvious advice of “eat less, exercise more,” Am I Hungry? Programs focus on changing beliefs, thoughts, and feelings first, so changes in behaviors will last. The non-diet, weight-neutral approach frees participants from the restrictive and consuming strategies offered in conventional workplace interventions and provides them with a method for rediscovering their expert within. </a:t>
            </a:r>
            <a:endParaRPr lang="en-US">
              <a:cs typeface="Calibri"/>
            </a:endParaRPr>
          </a:p>
          <a:p>
            <a:pPr marL="171176" indent="-171176">
              <a:buFont typeface="Arial"/>
              <a:buChar char="•"/>
              <a:defRPr/>
            </a:pPr>
            <a:endParaRPr lang="en-US" err="1"/>
          </a:p>
          <a:p>
            <a:pPr marL="171176" indent="-171176">
              <a:buFont typeface="Arial"/>
              <a:buChar char="•"/>
              <a:defRPr/>
            </a:pPr>
            <a:r>
              <a:rPr lang="en-US"/>
              <a:t>Dynamic, fun, and interactive workshops</a:t>
            </a:r>
            <a:endParaRPr lang="en-US">
              <a:cs typeface="Calibri"/>
            </a:endParaRPr>
          </a:p>
          <a:p>
            <a:pPr marL="171176" indent="-171176">
              <a:buFont typeface="Arial"/>
              <a:buChar char="•"/>
              <a:defRPr/>
            </a:pPr>
            <a:r>
              <a:rPr lang="en-US"/>
              <a:t> A comprehensive step-by-step process to increase self-efficacy and build optimal health</a:t>
            </a:r>
            <a:endParaRPr lang="en-US">
              <a:cs typeface="Calibri"/>
            </a:endParaRPr>
          </a:p>
          <a:p>
            <a:pPr marL="171176" indent="-171176">
              <a:buFont typeface="Arial"/>
              <a:buChar char="•"/>
              <a:defRPr/>
            </a:pPr>
            <a:r>
              <a:rPr lang="en-US"/>
              <a:t> Simple yet powerful internal tools for recognizing when, what, and how much to eat</a:t>
            </a:r>
            <a:endParaRPr lang="en-US">
              <a:cs typeface="Calibri"/>
            </a:endParaRPr>
          </a:p>
          <a:p>
            <a:pPr marL="171176" indent="-171176">
              <a:buFont typeface="Arial"/>
              <a:buChar char="•"/>
              <a:defRPr/>
            </a:pPr>
            <a:r>
              <a:rPr lang="en-US"/>
              <a:t>Practical nutrition information without confusing, arbitrary rules</a:t>
            </a:r>
            <a:endParaRPr lang="en-US">
              <a:cs typeface="Calibri"/>
            </a:endParaRPr>
          </a:p>
          <a:p>
            <a:pPr marL="171176" indent="-171176">
              <a:buFont typeface="Arial"/>
              <a:buChar char="•"/>
              <a:defRPr/>
            </a:pPr>
            <a:r>
              <a:rPr lang="en-US"/>
              <a:t> A small steps approach to rediscovering joy and vitality in physical activity</a:t>
            </a:r>
            <a:endParaRPr lang="en-US">
              <a:cs typeface="Calibri"/>
            </a:endParaRPr>
          </a:p>
          <a:p>
            <a:pPr marL="171176" indent="-171176">
              <a:buFont typeface="Arial"/>
              <a:buChar char="•"/>
              <a:defRPr/>
            </a:pPr>
            <a:r>
              <a:rPr lang="en-US"/>
              <a:t>Meaningful and sustainable changes in attitudes and health behaviors</a:t>
            </a:r>
            <a:endParaRPr lang="en-US">
              <a:cs typeface="Calibri"/>
            </a:endParaRPr>
          </a:p>
          <a:p>
            <a:pPr marL="171176" indent="-171176">
              <a:buFont typeface="Arial"/>
              <a:buChar char="•"/>
              <a:defRPr/>
            </a:pPr>
            <a:r>
              <a:rPr lang="en-US"/>
              <a:t>Life-management tools to increase long-term success, productivity, and quality of life</a:t>
            </a:r>
            <a:endParaRPr lang="en-US">
              <a:cs typeface="Calibri"/>
            </a:endParaRPr>
          </a:p>
        </p:txBody>
      </p:sp>
      <p:sp>
        <p:nvSpPr>
          <p:cNvPr id="4" name="Slide Number Placeholder 3"/>
          <p:cNvSpPr>
            <a:spLocks noGrp="1"/>
          </p:cNvSpPr>
          <p:nvPr>
            <p:ph type="sldNum" sz="quarter" idx="5"/>
          </p:nvPr>
        </p:nvSpPr>
        <p:spPr/>
        <p:txBody>
          <a:bodyPr/>
          <a:lstStyle/>
          <a:p>
            <a:pPr defTabSz="456468" fontAlgn="auto">
              <a:spcBef>
                <a:spcPts val="0"/>
              </a:spcBef>
              <a:spcAft>
                <a:spcPts val="0"/>
              </a:spcAft>
              <a:defRPr/>
            </a:pPr>
            <a:fld id="{18DCC9EB-3075-4F7D-821D-C8C5A615184E}" type="slidenum">
              <a:rPr lang="en-US" smtClean="0">
                <a:solidFill>
                  <a:prstClr val="black"/>
                </a:solidFill>
                <a:latin typeface="Calibri" panose="020F0502020204030204"/>
                <a:cs typeface="+mn-cs"/>
              </a:rPr>
              <a:pPr defTabSz="456468" fontAlgn="auto">
                <a:spcBef>
                  <a:spcPts val="0"/>
                </a:spcBef>
                <a:spcAft>
                  <a:spcPts val="0"/>
                </a:spcAft>
                <a:defRPr/>
              </a:pPr>
              <a:t>30</a:t>
            </a:fld>
            <a:endParaRPr lang="en-US">
              <a:solidFill>
                <a:prstClr val="black"/>
              </a:solidFill>
              <a:latin typeface="Calibri" panose="020F0502020204030204"/>
              <a:cs typeface="+mn-cs"/>
            </a:endParaRPr>
          </a:p>
        </p:txBody>
      </p:sp>
    </p:spTree>
    <p:extLst>
      <p:ext uri="{BB962C8B-B14F-4D97-AF65-F5344CB8AC3E}">
        <p14:creationId xmlns:p14="http://schemas.microsoft.com/office/powerpoint/2010/main" val="1080094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defTabSz="914400">
              <a:lnSpc>
                <a:spcPct val="90000"/>
              </a:lnSpc>
              <a:spcAft>
                <a:spcPts val="600"/>
              </a:spcAft>
              <a:buFont typeface="Arial" panose="020B0604020202020204" pitchFamily="34" charset="0"/>
              <a:buChar char="•"/>
            </a:pPr>
            <a:r>
              <a:rPr lang="en-US"/>
              <a:t>April 2 – Lake Murray State Park.</a:t>
            </a:r>
          </a:p>
          <a:p>
            <a:pPr indent="-228600" defTabSz="914400">
              <a:lnSpc>
                <a:spcPct val="90000"/>
              </a:lnSpc>
              <a:spcAft>
                <a:spcPts val="600"/>
              </a:spcAft>
              <a:buFont typeface="Arial" panose="020B0604020202020204" pitchFamily="34" charset="0"/>
              <a:buChar char="•"/>
            </a:pPr>
            <a:r>
              <a:rPr lang="en-US"/>
              <a:t>May 14 – OKC Lincoln Park Golf Course.</a:t>
            </a:r>
          </a:p>
          <a:p>
            <a:pPr indent="-228600" defTabSz="914400">
              <a:lnSpc>
                <a:spcPct val="90000"/>
              </a:lnSpc>
              <a:spcAft>
                <a:spcPts val="600"/>
              </a:spcAft>
              <a:buFont typeface="Arial" panose="020B0604020202020204" pitchFamily="34" charset="0"/>
              <a:buChar char="•"/>
            </a:pPr>
            <a:r>
              <a:rPr lang="en-US"/>
              <a:t>June 11 – Old Page Belcher.</a:t>
            </a:r>
          </a:p>
          <a:p>
            <a:pPr indent="-228600" defTabSz="914400">
              <a:lnSpc>
                <a:spcPct val="90000"/>
              </a:lnSpc>
              <a:spcAft>
                <a:spcPts val="600"/>
              </a:spcAft>
              <a:buFont typeface="Arial" panose="020B0604020202020204" pitchFamily="34" charset="0"/>
              <a:buChar char="•"/>
            </a:pPr>
            <a:r>
              <a:rPr lang="en-US"/>
              <a:t>July 16 – Arrowhead State Park.</a:t>
            </a:r>
          </a:p>
          <a:p>
            <a:pPr indent="-228600" defTabSz="914400">
              <a:lnSpc>
                <a:spcPct val="90000"/>
              </a:lnSpc>
              <a:spcAft>
                <a:spcPts val="600"/>
              </a:spcAft>
              <a:buFont typeface="Arial" panose="020B0604020202020204" pitchFamily="34" charset="0"/>
              <a:buChar char="•"/>
            </a:pPr>
            <a:r>
              <a:rPr lang="en-US"/>
              <a:t>August 13 – Roman Nose State Park.</a:t>
            </a:r>
          </a:p>
        </p:txBody>
      </p:sp>
      <p:sp>
        <p:nvSpPr>
          <p:cNvPr id="4" name="Slide Number Placeholder 3"/>
          <p:cNvSpPr>
            <a:spLocks noGrp="1"/>
          </p:cNvSpPr>
          <p:nvPr>
            <p:ph type="sldNum" sz="quarter" idx="5"/>
          </p:nvPr>
        </p:nvSpPr>
        <p:spPr/>
        <p:txBody>
          <a:bodyPr/>
          <a:lstStyle/>
          <a:p>
            <a:fld id="{45A3432B-94B3-4A4A-A27E-F8A7921FC2EE}" type="slidenum">
              <a:rPr lang="en-US" smtClean="0"/>
              <a:t>32</a:t>
            </a:fld>
            <a:endParaRPr lang="en-US"/>
          </a:p>
        </p:txBody>
      </p:sp>
    </p:spTree>
    <p:extLst>
      <p:ext uri="{BB962C8B-B14F-4D97-AF65-F5344CB8AC3E}">
        <p14:creationId xmlns:p14="http://schemas.microsoft.com/office/powerpoint/2010/main" val="4051165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defTabSz="914400">
              <a:lnSpc>
                <a:spcPct val="90000"/>
              </a:lnSpc>
              <a:spcAft>
                <a:spcPts val="600"/>
              </a:spcAft>
              <a:buFont typeface="Arial" panose="020B0604020202020204" pitchFamily="34" charset="0"/>
              <a:buChar char="•"/>
            </a:pPr>
            <a:r>
              <a:rPr lang="en-US"/>
              <a:t>April 2 – Lake Murray State Park.</a:t>
            </a:r>
          </a:p>
          <a:p>
            <a:pPr indent="-228600" defTabSz="914400">
              <a:lnSpc>
                <a:spcPct val="90000"/>
              </a:lnSpc>
              <a:spcAft>
                <a:spcPts val="600"/>
              </a:spcAft>
              <a:buFont typeface="Arial" panose="020B0604020202020204" pitchFamily="34" charset="0"/>
              <a:buChar char="•"/>
            </a:pPr>
            <a:r>
              <a:rPr lang="en-US"/>
              <a:t>May 14 – OKC Lincoln Park Golf Course.</a:t>
            </a:r>
          </a:p>
          <a:p>
            <a:pPr indent="-228600" defTabSz="914400">
              <a:lnSpc>
                <a:spcPct val="90000"/>
              </a:lnSpc>
              <a:spcAft>
                <a:spcPts val="600"/>
              </a:spcAft>
              <a:buFont typeface="Arial" panose="020B0604020202020204" pitchFamily="34" charset="0"/>
              <a:buChar char="•"/>
            </a:pPr>
            <a:r>
              <a:rPr lang="en-US"/>
              <a:t>June 11 – Old Page Belcher.</a:t>
            </a:r>
          </a:p>
          <a:p>
            <a:pPr indent="-228600" defTabSz="914400">
              <a:lnSpc>
                <a:spcPct val="90000"/>
              </a:lnSpc>
              <a:spcAft>
                <a:spcPts val="600"/>
              </a:spcAft>
              <a:buFont typeface="Arial" panose="020B0604020202020204" pitchFamily="34" charset="0"/>
              <a:buChar char="•"/>
            </a:pPr>
            <a:r>
              <a:rPr lang="en-US"/>
              <a:t>July 16 – Arrowhead State Park.</a:t>
            </a:r>
          </a:p>
          <a:p>
            <a:pPr indent="-228600" defTabSz="914400">
              <a:lnSpc>
                <a:spcPct val="90000"/>
              </a:lnSpc>
              <a:spcAft>
                <a:spcPts val="600"/>
              </a:spcAft>
              <a:buFont typeface="Arial" panose="020B0604020202020204" pitchFamily="34" charset="0"/>
              <a:buChar char="•"/>
            </a:pPr>
            <a:r>
              <a:rPr lang="en-US"/>
              <a:t>August 13 – Roman Nose State Park.</a:t>
            </a:r>
          </a:p>
        </p:txBody>
      </p:sp>
      <p:sp>
        <p:nvSpPr>
          <p:cNvPr id="4" name="Slide Number Placeholder 3"/>
          <p:cNvSpPr>
            <a:spLocks noGrp="1"/>
          </p:cNvSpPr>
          <p:nvPr>
            <p:ph type="sldNum" sz="quarter" idx="5"/>
          </p:nvPr>
        </p:nvSpPr>
        <p:spPr/>
        <p:txBody>
          <a:bodyPr/>
          <a:lstStyle/>
          <a:p>
            <a:fld id="{45A3432B-94B3-4A4A-A27E-F8A7921FC2EE}" type="slidenum">
              <a:rPr lang="en-US" smtClean="0"/>
              <a:t>33</a:t>
            </a:fld>
            <a:endParaRPr lang="en-US"/>
          </a:p>
        </p:txBody>
      </p:sp>
    </p:spTree>
    <p:extLst>
      <p:ext uri="{BB962C8B-B14F-4D97-AF65-F5344CB8AC3E}">
        <p14:creationId xmlns:p14="http://schemas.microsoft.com/office/powerpoint/2010/main" val="3588698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•Navigate directly to an employee’s </a:t>
            </a:r>
            <a:r>
              <a:rPr lang="en-US" b="1">
                <a:cs typeface="Calibri"/>
              </a:rPr>
              <a:t>Worker Profile </a:t>
            </a:r>
            <a:r>
              <a:rPr lang="en-US">
                <a:cs typeface="Calibri"/>
              </a:rPr>
              <a:t>and selecting </a:t>
            </a:r>
            <a:r>
              <a:rPr lang="en-US" b="1">
                <a:cs typeface="Calibri"/>
              </a:rPr>
              <a:t>Benefits</a:t>
            </a:r>
            <a:r>
              <a:rPr lang="en-US">
                <a:cs typeface="Calibri"/>
              </a:rPr>
              <a:t> from the Profile Menu, you have the access to view and update select Benefits information, including:</a:t>
            </a:r>
            <a:endParaRPr lang="en-US"/>
          </a:p>
          <a:p>
            <a:endParaRPr lang="en-US">
              <a:cs typeface="Calibri"/>
            </a:endParaRPr>
          </a:p>
          <a:p>
            <a:r>
              <a:rPr lang="en-US">
                <a:cs typeface="Calibri"/>
              </a:rPr>
              <a:t>•Benefit Plans, Coverage Details</a:t>
            </a:r>
            <a:endParaRPr lang="en-US"/>
          </a:p>
          <a:p>
            <a:r>
              <a:rPr lang="en-US">
                <a:cs typeface="Calibri"/>
              </a:rPr>
              <a:t>•Benefit Election History</a:t>
            </a:r>
            <a:endParaRPr lang="en-US"/>
          </a:p>
          <a:p>
            <a:r>
              <a:rPr lang="en-US">
                <a:cs typeface="Calibri"/>
              </a:rPr>
              <a:t>•Retirement Savings Elections</a:t>
            </a:r>
            <a:endParaRPr lang="en-US"/>
          </a:p>
          <a:p>
            <a:r>
              <a:rPr lang="en-US">
                <a:cs typeface="Calibri"/>
              </a:rPr>
              <a:t>•Dependent Information</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5A3432B-94B3-4A4A-A27E-F8A7921FC2EE}" type="slidenum">
              <a:rPr lang="en-US" smtClean="0"/>
              <a:t>39</a:t>
            </a:fld>
            <a:endParaRPr lang="en-US"/>
          </a:p>
        </p:txBody>
      </p:sp>
    </p:spTree>
    <p:extLst>
      <p:ext uri="{BB962C8B-B14F-4D97-AF65-F5344CB8AC3E}">
        <p14:creationId xmlns:p14="http://schemas.microsoft.com/office/powerpoint/2010/main" val="3914574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Revised</a:t>
            </a:r>
            <a:r>
              <a:rPr lang="en-US" b="1" baseline="0"/>
              <a:t> 01/22</a:t>
            </a:r>
          </a:p>
          <a:p>
            <a:r>
              <a:rPr lang="en-US" b="1" baseline="0"/>
              <a:t>EMI Team – Russell Sails, Chris Hinkle </a:t>
            </a:r>
          </a:p>
          <a:p>
            <a:r>
              <a:rPr lang="en-US" b="1" baseline="0"/>
              <a:t>Reviewed by Jessica LeBeau</a:t>
            </a:r>
          </a:p>
          <a:p>
            <a:pPr marL="0" indent="0">
              <a:buNone/>
            </a:pPr>
            <a:endParaRPr lang="en-US" sz="1200" b="1" baseline="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7AD50030-D427-4D2C-AB9A-8FAAB784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908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Revised</a:t>
            </a:r>
            <a:r>
              <a:rPr lang="en-US" b="1" baseline="0"/>
              <a:t> 01/22</a:t>
            </a:r>
          </a:p>
          <a:p>
            <a:r>
              <a:rPr lang="en-US" b="1" baseline="0"/>
              <a:t>EMI Team – Russell Sails, Chris Hinkle </a:t>
            </a:r>
          </a:p>
          <a:p>
            <a:r>
              <a:rPr lang="en-US" b="1" baseline="0"/>
              <a:t>Reviewed by Jessica LeBeau</a:t>
            </a:r>
          </a:p>
          <a:p>
            <a:endParaRPr lang="en-US"/>
          </a:p>
        </p:txBody>
      </p:sp>
      <p:sp>
        <p:nvSpPr>
          <p:cNvPr id="4" name="Slide Number Placeholder 3"/>
          <p:cNvSpPr>
            <a:spLocks noGrp="1"/>
          </p:cNvSpPr>
          <p:nvPr>
            <p:ph type="sldNum" sz="quarter" idx="5"/>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7AD50030-D427-4D2C-AB9A-8FAAB784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500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302BA-0A9A-472D-BC0D-53B3153BE3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649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CE3B9E-6574-462E-B6D1-39C8693FFF93}" type="slidenum">
              <a:rPr kumimoji="0" lang="en-US" alt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1642714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app “Report”, there are 5 tools: </a:t>
            </a:r>
          </a:p>
          <a:p>
            <a:pPr marL="171450" indent="-171450">
              <a:buFont typeface="Arial"/>
              <a:buChar char="•"/>
            </a:pPr>
            <a:r>
              <a:rPr lang="en-US"/>
              <a:t>The tool “View Available Reports and Tasks”, you can view: </a:t>
            </a:r>
            <a:endParaRPr lang="en-US">
              <a:cs typeface="Calibri" panose="020F0502020204030204"/>
            </a:endParaRPr>
          </a:p>
          <a:p>
            <a:pPr marL="171450" indent="-171450">
              <a:buFont typeface="Arial"/>
              <a:buChar char="•"/>
            </a:pPr>
            <a:r>
              <a:rPr lang="en-US"/>
              <a:t>You can “Schedule a Report”, then select a report type from the list, and select a run frequency for a recurring purpose (Default to run the report now), select “OK”.  </a:t>
            </a:r>
            <a:endParaRPr lang="en-US">
              <a:cs typeface="Calibri" panose="020F0502020204030204"/>
            </a:endParaRPr>
          </a:p>
          <a:p>
            <a:pPr marL="171450" indent="-171450">
              <a:buFont typeface="Arial"/>
              <a:buChar char="•"/>
            </a:pPr>
            <a:r>
              <a:rPr lang="en-US"/>
              <a:t>The tool “Process Monitor” allows you to monitor the ongoing integration/job/report process. </a:t>
            </a:r>
            <a:endParaRPr lang="en-US">
              <a:cs typeface="Calibri" panose="020F0502020204030204"/>
            </a:endParaRPr>
          </a:p>
          <a:p>
            <a:pPr marL="171450" indent="-171450">
              <a:buFont typeface="Arial"/>
              <a:buChar char="•"/>
            </a:pPr>
            <a:r>
              <a:rPr lang="en-US"/>
              <a:t>You can review background processes for a process. </a:t>
            </a:r>
            <a:endParaRPr lang="en-US">
              <a:cs typeface="Calibri" panose="020F0502020204030204"/>
            </a:endParaRPr>
          </a:p>
          <a:p>
            <a:pPr marL="171450" indent="-171450">
              <a:buFont typeface="Arial"/>
              <a:buChar char="•"/>
            </a:pPr>
            <a:r>
              <a:rPr lang="en-US"/>
              <a:t>Finally, you can select “View All My Reports” to view your available reports.</a:t>
            </a:r>
            <a:endParaRPr lang="en-US">
              <a:cs typeface="Calibri"/>
            </a:endParaRPr>
          </a:p>
          <a:p>
            <a:endParaRPr lang="en-US">
              <a:cs typeface="Calibri"/>
            </a:endParaRPr>
          </a:p>
          <a:p>
            <a:r>
              <a:rPr lang="en-US" b="1"/>
              <a:t>Report Navigation</a:t>
            </a:r>
            <a:endParaRPr lang="en-US" b="1">
              <a:cs typeface="Calibri"/>
            </a:endParaRPr>
          </a:p>
          <a:p>
            <a:r>
              <a:rPr lang="en-US" err="1"/>
              <a:t>Workday@OK</a:t>
            </a:r>
            <a:r>
              <a:rPr lang="en-US"/>
              <a:t> has extensive reporting capabilities and there are several ways to optimize your use of these reports. </a:t>
            </a:r>
            <a:endParaRPr lang="en-US">
              <a:cs typeface="Calibri"/>
            </a:endParaRPr>
          </a:p>
          <a:p>
            <a:r>
              <a:rPr lang="en-US"/>
              <a:t>•</a:t>
            </a:r>
            <a:r>
              <a:rPr lang="en-US" b="1"/>
              <a:t>Sort and filter.</a:t>
            </a:r>
            <a:endParaRPr lang="en-US"/>
          </a:p>
          <a:p>
            <a:pPr marL="171450" indent="-171450">
              <a:buFont typeface="Arial"/>
              <a:buChar char="•"/>
            </a:pPr>
            <a:r>
              <a:rPr lang="en-US"/>
              <a:t>To </a:t>
            </a:r>
            <a:r>
              <a:rPr lang="en-US" b="1"/>
              <a:t>sort</a:t>
            </a:r>
            <a:r>
              <a:rPr lang="en-US"/>
              <a:t> the displayed report by this column, select either Ascending or Descending. The results will be updated in the report table.</a:t>
            </a:r>
            <a:endParaRPr lang="en-US">
              <a:cs typeface="Calibri"/>
            </a:endParaRPr>
          </a:p>
          <a:p>
            <a:pPr marL="171450" indent="-171450">
              <a:buFont typeface="Arial"/>
              <a:buChar char="•"/>
            </a:pPr>
            <a:r>
              <a:rPr lang="en-US"/>
              <a:t>To </a:t>
            </a:r>
            <a:r>
              <a:rPr lang="en-US" b="1"/>
              <a:t>filter</a:t>
            </a:r>
            <a:r>
              <a:rPr lang="en-US"/>
              <a:t> the report data and show only some of the rows:</a:t>
            </a:r>
            <a:endParaRPr lang="en-US">
              <a:cs typeface="Calibri"/>
            </a:endParaRPr>
          </a:p>
          <a:p>
            <a:r>
              <a:rPr lang="en-US"/>
              <a:t>•Choose the filter conditions (e.g., not equal to, is empty, etc.).</a:t>
            </a:r>
            <a:endParaRPr lang="en-US">
              <a:cs typeface="Calibri"/>
            </a:endParaRPr>
          </a:p>
          <a:p>
            <a:r>
              <a:rPr lang="en-US"/>
              <a:t>•Enter the value(s) you wish to filter on. Only values that appear in the report data will appear in the filter list.</a:t>
            </a:r>
            <a:endParaRPr lang="en-US">
              <a:cs typeface="Calibri"/>
            </a:endParaRPr>
          </a:p>
          <a:p>
            <a:r>
              <a:rPr lang="en-US"/>
              <a:t>•Select Filter. The results will be updated in the report table.</a:t>
            </a:r>
            <a:endParaRPr lang="en-US">
              <a:cs typeface="Calibri"/>
            </a:endParaRPr>
          </a:p>
          <a:p>
            <a:endParaRPr lang="en-US">
              <a:cs typeface="Calibri"/>
            </a:endParaRPr>
          </a:p>
          <a:p>
            <a:r>
              <a:rPr lang="en-US" b="1"/>
              <a:t>Full-screen mode.</a:t>
            </a:r>
            <a:endParaRPr lang="en-US">
              <a:cs typeface="Calibri"/>
            </a:endParaRPr>
          </a:p>
          <a:p>
            <a:pPr marL="171450" indent="-171450">
              <a:buFont typeface="Arial"/>
              <a:buChar char="•"/>
            </a:pPr>
            <a:r>
              <a:rPr lang="en-US"/>
              <a:t>Select the double arrow icon in the upper right, just above the report grid. The grid will expand to fill the window. Select the icon again to restore to original size.</a:t>
            </a:r>
            <a:endParaRPr lang="en-US">
              <a:cs typeface="Calibri"/>
            </a:endParaRPr>
          </a:p>
          <a:p>
            <a:r>
              <a:rPr lang="en-US" b="1"/>
              <a:t>Exports reports.</a:t>
            </a:r>
            <a:endParaRPr lang="en-US"/>
          </a:p>
          <a:p>
            <a:pPr marL="171450" indent="-171450">
              <a:buFont typeface="Arial"/>
              <a:buChar char="•"/>
            </a:pPr>
            <a:r>
              <a:rPr lang="en-US"/>
              <a:t>Various export options. Exercise caution: when exporting reports, you are removing the data / information from </a:t>
            </a:r>
            <a:r>
              <a:rPr lang="en-US" err="1"/>
              <a:t>Workday@OK’s</a:t>
            </a:r>
            <a:r>
              <a:rPr lang="en-US"/>
              <a:t> security framework.</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5A3432B-94B3-4A4A-A27E-F8A7921FC2EE}" type="slidenum">
              <a:rPr lang="en-US" smtClean="0"/>
              <a:t>15</a:t>
            </a:fld>
            <a:endParaRPr lang="en-US"/>
          </a:p>
        </p:txBody>
      </p:sp>
    </p:spTree>
    <p:extLst>
      <p:ext uri="{BB962C8B-B14F-4D97-AF65-F5344CB8AC3E}">
        <p14:creationId xmlns:p14="http://schemas.microsoft.com/office/powerpoint/2010/main" val="3549766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406400" y="696913"/>
            <a:ext cx="6197600" cy="3486150"/>
          </a:xfrm>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defRPr/>
            </a:pPr>
            <a:endParaRPr lang="en-US" altLang="en-US">
              <a:latin typeface="Calibri" pitchFamily="34" charset="0"/>
              <a:ea typeface="ヒラギノ角ゴ Pro W3" pitchFamily="123" charset="-128"/>
              <a:cs typeface="Geneva" pitchFamily="123" charset="0"/>
            </a:endParaRPr>
          </a:p>
          <a:p>
            <a:pPr eaLnBrk="1" hangingPunct="1">
              <a:defRPr/>
            </a:pPr>
            <a:endParaRPr lang="en-US" altLang="en-US">
              <a:latin typeface="Calibri" pitchFamily="34" charset="0"/>
              <a:ea typeface="ヒラギノ角ゴ Pro W3" pitchFamily="123" charset="-128"/>
              <a:cs typeface="Geneva" pitchFamily="123" charset="0"/>
            </a:endParaRPr>
          </a:p>
          <a:p>
            <a:pPr eaLnBrk="1" hangingPunct="1">
              <a:defRPr/>
            </a:pPr>
            <a:endParaRPr lang="en-US" altLang="en-US">
              <a:latin typeface="Calibri" pitchFamily="34" charset="0"/>
              <a:ea typeface="ヒラギノ角ゴ Pro W3" pitchFamily="123" charset="-128"/>
              <a:cs typeface="Geneva" pitchFamily="123"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ヒラギノ角ゴ Pro W3" pitchFamily="123" charset="-128"/>
              </a:defRPr>
            </a:lvl1pPr>
            <a:lvl2pPr marL="731731" indent="-281435" eaLnBrk="0" hangingPunct="0">
              <a:defRPr sz="2400">
                <a:solidFill>
                  <a:schemeClr val="tx1"/>
                </a:solidFill>
                <a:latin typeface="Arial" pitchFamily="34" charset="0"/>
                <a:ea typeface="ヒラギノ角ゴ Pro W3" pitchFamily="123" charset="-128"/>
              </a:defRPr>
            </a:lvl2pPr>
            <a:lvl3pPr marL="1125741" indent="-225148" eaLnBrk="0" hangingPunct="0">
              <a:defRPr sz="2400">
                <a:solidFill>
                  <a:schemeClr val="tx1"/>
                </a:solidFill>
                <a:latin typeface="Arial" pitchFamily="34" charset="0"/>
                <a:ea typeface="ヒラギノ角ゴ Pro W3" pitchFamily="123" charset="-128"/>
              </a:defRPr>
            </a:lvl3pPr>
            <a:lvl4pPr marL="1576037" indent="-225148" eaLnBrk="0" hangingPunct="0">
              <a:defRPr sz="2400">
                <a:solidFill>
                  <a:schemeClr val="tx1"/>
                </a:solidFill>
                <a:latin typeface="Arial" pitchFamily="34" charset="0"/>
                <a:ea typeface="ヒラギノ角ゴ Pro W3" pitchFamily="123" charset="-128"/>
              </a:defRPr>
            </a:lvl4pPr>
            <a:lvl5pPr marL="2026333" indent="-225148" eaLnBrk="0" hangingPunct="0">
              <a:defRPr sz="2400">
                <a:solidFill>
                  <a:schemeClr val="tx1"/>
                </a:solidFill>
                <a:latin typeface="Arial" pitchFamily="34" charset="0"/>
                <a:ea typeface="ヒラギノ角ゴ Pro W3" pitchFamily="123" charset="-128"/>
              </a:defRPr>
            </a:lvl5pPr>
            <a:lvl6pPr marL="2476630" indent="-225148"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26926" indent="-225148"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377222" indent="-225148"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27518" indent="-225148"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91AF0B9-BFE3-420D-8F8D-CD77D46B4BCA}" type="slidenum">
              <a:rPr kumimoji="0" lang="en-US" altLang="en-US" sz="1200" b="0" i="0" u="none" strike="noStrike" kern="1200" cap="none" spc="0" normalizeH="0" baseline="0" noProof="0">
                <a:ln>
                  <a:noFill/>
                </a:ln>
                <a:solidFill>
                  <a:prstClr val="black"/>
                </a:solidFill>
                <a:effectLst/>
                <a:uLnTx/>
                <a:uFillTx/>
                <a:latin typeface="Calibri" pitchFamily="34" charset="0"/>
                <a:ea typeface="ヒラギノ角ゴ Pro W3" pitchFamily="123"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black"/>
              </a:solidFill>
              <a:effectLst/>
              <a:uLnTx/>
              <a:uFillTx/>
              <a:latin typeface="Calibri" pitchFamily="34" charset="0"/>
              <a:ea typeface="ヒラギノ角ゴ Pro W3" pitchFamily="123" charset="-128"/>
              <a:cs typeface="Arial" pitchFamily="34" charset="0"/>
            </a:endParaRPr>
          </a:p>
        </p:txBody>
      </p:sp>
    </p:spTree>
    <p:extLst>
      <p:ext uri="{BB962C8B-B14F-4D97-AF65-F5344CB8AC3E}">
        <p14:creationId xmlns:p14="http://schemas.microsoft.com/office/powerpoint/2010/main" val="1600391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B75839A-1422-CD43-90E8-9C7C3B9D80C7}" type="slidenum">
              <a:rPr kumimoji="0" 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689261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bwMode="auto">
          <a:xfrm>
            <a:off x="415925" y="698500"/>
            <a:ext cx="6192838"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c="http://schemas.openxmlformats.org/markup-compatibility/2006" xmlns:mv="urn:schemas-microsoft-com:mac:vml" xmlns:ma14="http://schemas.microsoft.com/office/mac/drawingml/2011/main" val="1"/>
            </a:ext>
          </a:extLst>
        </p:spPr>
      </p:sp>
      <p:sp>
        <p:nvSpPr>
          <p:cNvPr id="40962" name="Rectangle 3"/>
          <p:cNvSpPr>
            <a:spLocks noGrp="1" noChangeArrowheads="1"/>
          </p:cNvSpPr>
          <p:nvPr>
            <p:ph type="body" idx="1"/>
          </p:nvPr>
        </p:nvSpPr>
        <p:spPr bwMode="auto">
          <a:xfrm>
            <a:off x="701040" y="4414177"/>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0">
              <a:ea typeface="MS PGothic" charset="0"/>
              <a:cs typeface="MS PGothic" charset="0"/>
            </a:endParaRPr>
          </a:p>
        </p:txBody>
      </p:sp>
      <p:sp>
        <p:nvSpPr>
          <p:cNvPr id="40963" name="Rectangle 3"/>
          <p:cNvSpPr>
            <a:spLocks noChangeArrowheads="1"/>
          </p:cNvSpPr>
          <p:nvPr/>
        </p:nvSpPr>
        <p:spPr bwMode="auto">
          <a:xfrm>
            <a:off x="701040" y="5866739"/>
            <a:ext cx="5608320" cy="290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57" tIns="46778" rIns="93557" bIns="46778"/>
          <a:lstStyle/>
          <a:p>
            <a:pPr marL="116472" marR="0" lvl="0" indent="-116472" algn="l" defTabSz="4572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Arial"/>
                <a:ea typeface="MS PGothic" charset="0"/>
                <a:cs typeface="MS PGothic" charset="0"/>
              </a:rPr>
              <a:t>Each member of your family can choose their own network dentist. This is important when, for example, your child is away at school or your spouse needs to find a dentist near work.</a:t>
            </a:r>
          </a:p>
          <a:p>
            <a:pPr marL="116472" marR="0" lvl="0" indent="-116472" algn="l" defTabSz="4572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Arial"/>
                <a:ea typeface="MS PGothic" charset="0"/>
                <a:cs typeface="MS PGothic" charset="0"/>
              </a:rPr>
              <a:t>Second opinions are covered.  Just call Customer Service and they</a:t>
            </a:r>
            <a:r>
              <a:rPr kumimoji="0" lang="ja-JP" altLang="en-US" sz="1200" b="0" i="0" u="none" strike="noStrike" kern="1200" cap="none" spc="0" normalizeH="0" baseline="0" noProof="0">
                <a:ln>
                  <a:noFill/>
                </a:ln>
                <a:solidFill>
                  <a:prstClr val="black"/>
                </a:solidFill>
                <a:effectLst/>
                <a:uLnTx/>
                <a:uFillTx/>
                <a:latin typeface="Arial"/>
                <a:ea typeface="MS PGothic" charset="0"/>
                <a:cs typeface="MS PGothic" charset="0"/>
              </a:rPr>
              <a:t>’</a:t>
            </a:r>
            <a:r>
              <a:rPr kumimoji="0" lang="en-US" altLang="ja-JP" sz="1200" b="0" i="0" u="none" strike="noStrike" kern="1200" cap="none" spc="0" normalizeH="0" baseline="0" noProof="0" err="1">
                <a:ln>
                  <a:noFill/>
                </a:ln>
                <a:solidFill>
                  <a:prstClr val="black"/>
                </a:solidFill>
                <a:effectLst/>
                <a:uLnTx/>
                <a:uFillTx/>
                <a:latin typeface="Arial"/>
                <a:ea typeface="MS PGothic" charset="0"/>
                <a:cs typeface="MS PGothic" charset="0"/>
              </a:rPr>
              <a:t>ll</a:t>
            </a:r>
            <a:r>
              <a:rPr kumimoji="0" lang="en-US" altLang="ja-JP" sz="1200" b="0" i="0" u="none" strike="noStrike" kern="1200" cap="none" spc="0" normalizeH="0" baseline="0" noProof="0">
                <a:ln>
                  <a:noFill/>
                </a:ln>
                <a:solidFill>
                  <a:prstClr val="black"/>
                </a:solidFill>
                <a:effectLst/>
                <a:uLnTx/>
                <a:uFillTx/>
                <a:latin typeface="Arial"/>
                <a:ea typeface="MS PGothic" charset="0"/>
                <a:cs typeface="MS PGothic" charset="0"/>
              </a:rPr>
              <a:t> help you make the arrangements.</a:t>
            </a:r>
          </a:p>
          <a:p>
            <a:pPr marL="116472" marR="0" lvl="0" indent="-116472" algn="l" defTabSz="4572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Arial"/>
                <a:ea typeface="MS PGothic" charset="0"/>
                <a:cs typeface="MS PGothic" charset="0"/>
              </a:rPr>
              <a:t>If you</a:t>
            </a:r>
            <a:r>
              <a:rPr kumimoji="0" lang="ja-JP" altLang="en-US" sz="1200" b="0" i="0" u="none" strike="noStrike" kern="1200" cap="none" spc="0" normalizeH="0" baseline="0" noProof="0">
                <a:ln>
                  <a:noFill/>
                </a:ln>
                <a:solidFill>
                  <a:prstClr val="black"/>
                </a:solidFill>
                <a:effectLst/>
                <a:uLnTx/>
                <a:uFillTx/>
                <a:latin typeface="Arial"/>
                <a:ea typeface="MS PGothic" charset="0"/>
                <a:cs typeface="MS PGothic" charset="0"/>
              </a:rPr>
              <a:t>’</a:t>
            </a:r>
            <a:r>
              <a:rPr kumimoji="0" lang="en-US" altLang="ja-JP" sz="1200" b="0" i="0" u="none" strike="noStrike" kern="1200" cap="none" spc="0" normalizeH="0" baseline="0" noProof="0">
                <a:ln>
                  <a:noFill/>
                </a:ln>
                <a:solidFill>
                  <a:prstClr val="black"/>
                </a:solidFill>
                <a:effectLst/>
                <a:uLnTx/>
                <a:uFillTx/>
                <a:latin typeface="Arial"/>
                <a:ea typeface="MS PGothic" charset="0"/>
                <a:cs typeface="MS PGothic" charset="0"/>
              </a:rPr>
              <a:t>re in pain and need immediate care, call Customer Service for the name of a nearby network dentist.  If an emergency occurs after business hours or a network dentist </a:t>
            </a:r>
            <a:r>
              <a:rPr kumimoji="0" lang="en-US" altLang="ja-JP" sz="1200" b="0" i="0" u="none" strike="noStrike" kern="1200" cap="none" spc="0" normalizeH="0" baseline="0" noProof="0" err="1">
                <a:ln>
                  <a:noFill/>
                </a:ln>
                <a:solidFill>
                  <a:prstClr val="black"/>
                </a:solidFill>
                <a:effectLst/>
                <a:uLnTx/>
                <a:uFillTx/>
                <a:latin typeface="Arial"/>
                <a:ea typeface="MS PGothic" charset="0"/>
                <a:cs typeface="MS PGothic" charset="0"/>
              </a:rPr>
              <a:t>isn</a:t>
            </a:r>
            <a:r>
              <a:rPr kumimoji="0" lang="ja-JP" altLang="en-US" sz="1200" b="0" i="0" u="none" strike="noStrike" kern="1200" cap="none" spc="0" normalizeH="0" baseline="0" noProof="0">
                <a:ln>
                  <a:noFill/>
                </a:ln>
                <a:solidFill>
                  <a:prstClr val="black"/>
                </a:solidFill>
                <a:effectLst/>
                <a:uLnTx/>
                <a:uFillTx/>
                <a:latin typeface="Arial"/>
                <a:ea typeface="MS PGothic" charset="0"/>
                <a:cs typeface="MS PGothic" charset="0"/>
              </a:rPr>
              <a:t>’</a:t>
            </a:r>
            <a:r>
              <a:rPr kumimoji="0" lang="en-US" altLang="ja-JP" sz="1200" b="0" i="0" u="none" strike="noStrike" kern="1200" cap="none" spc="0" normalizeH="0" baseline="0" noProof="0">
                <a:ln>
                  <a:noFill/>
                </a:ln>
                <a:solidFill>
                  <a:prstClr val="black"/>
                </a:solidFill>
                <a:effectLst/>
                <a:uLnTx/>
                <a:uFillTx/>
                <a:latin typeface="Arial"/>
                <a:ea typeface="MS PGothic" charset="0"/>
                <a:cs typeface="MS PGothic" charset="0"/>
              </a:rPr>
              <a:t>t available, or you are out of the area, you can use any dentist. Cigna Dental will reimburse up to [$50] of your costs, less applicable patient charges. </a:t>
            </a:r>
            <a:r>
              <a:rPr kumimoji="0" lang="en-US" altLang="ja-JP" sz="1200" b="0" i="1" u="none" strike="noStrike" kern="1200" cap="none" spc="0" normalizeH="0" baseline="0" noProof="0">
                <a:ln>
                  <a:noFill/>
                </a:ln>
                <a:solidFill>
                  <a:prstClr val="black"/>
                </a:solidFill>
                <a:effectLst/>
                <a:uLnTx/>
                <a:uFillTx/>
                <a:latin typeface="Arial"/>
                <a:ea typeface="MS PGothic" charset="0"/>
                <a:cs typeface="MS PGothic" charset="0"/>
              </a:rPr>
              <a:t>Or, according to the group agreement/member booklet, e.g., Texas and Pennsylvania have no $ limit.</a:t>
            </a:r>
          </a:p>
          <a:p>
            <a:pPr marL="116472" marR="0" lvl="0" indent="-116472" algn="l" defTabSz="4572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Arial"/>
                <a:ea typeface="MS PGothic" charset="0"/>
                <a:cs typeface="MS PGothic" charset="0"/>
              </a:rPr>
              <a:t>General Anesthesia/IV sedation is covered when medically necessary and performed by a participating oral surgeon or </a:t>
            </a:r>
            <a:r>
              <a:rPr kumimoji="0" lang="en-US" sz="1200" b="0" i="0" u="none" strike="noStrike" kern="1200" cap="none" spc="0" normalizeH="0" baseline="0" noProof="0" err="1">
                <a:ln>
                  <a:noFill/>
                </a:ln>
                <a:solidFill>
                  <a:prstClr val="black"/>
                </a:solidFill>
                <a:effectLst/>
                <a:uLnTx/>
                <a:uFillTx/>
                <a:latin typeface="Arial"/>
                <a:ea typeface="MS PGothic" charset="0"/>
                <a:cs typeface="MS PGothic" charset="0"/>
              </a:rPr>
              <a:t>periodontist</a:t>
            </a:r>
            <a:r>
              <a:rPr kumimoji="0" lang="en-US" sz="1200" b="0" i="0" u="none" strike="noStrike" kern="1200" cap="none" spc="0" normalizeH="0" baseline="0" noProof="0">
                <a:ln>
                  <a:noFill/>
                </a:ln>
                <a:solidFill>
                  <a:prstClr val="black"/>
                </a:solidFill>
                <a:effectLst/>
                <a:uLnTx/>
                <a:uFillTx/>
                <a:latin typeface="Arial"/>
                <a:ea typeface="MS PGothic" charset="0"/>
                <a:cs typeface="MS PGothic" charset="0"/>
              </a:rPr>
              <a:t>.</a:t>
            </a:r>
            <a:endParaRPr kumimoji="0" lang="en-US" sz="1200" b="1" i="1" u="none" strike="noStrike" kern="1200" cap="none" spc="0" normalizeH="0" baseline="0" noProof="0">
              <a:ln>
                <a:noFill/>
              </a:ln>
              <a:solidFill>
                <a:prstClr val="black"/>
              </a:solidFill>
              <a:effectLst/>
              <a:uLnTx/>
              <a:uFillTx/>
              <a:latin typeface="Arial"/>
              <a:ea typeface="MS PGothic" charset="0"/>
              <a:cs typeface="MS PGothic" charset="0"/>
            </a:endParaRPr>
          </a:p>
          <a:p>
            <a:pPr marL="116472" marR="0" lvl="0" indent="-116472"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S PGothic" charset="0"/>
              <a:cs typeface="MS PGothic" charset="0"/>
            </a:endParaRPr>
          </a:p>
        </p:txBody>
      </p:sp>
    </p:spTree>
    <p:extLst>
      <p:ext uri="{BB962C8B-B14F-4D97-AF65-F5344CB8AC3E}">
        <p14:creationId xmlns:p14="http://schemas.microsoft.com/office/powerpoint/2010/main" val="3515369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bwMode="auto">
          <a:xfrm>
            <a:off x="415925" y="698500"/>
            <a:ext cx="6192838" cy="348456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4" name="Rectangle 3"/>
          <p:cNvSpPr>
            <a:spLocks noGrp="1" noChangeArrowheads="1"/>
          </p:cNvSpPr>
          <p:nvPr>
            <p:ph type="body" idx="1"/>
          </p:nvPr>
        </p:nvSpPr>
        <p:spPr bwMode="auto">
          <a:xfrm>
            <a:off x="701040" y="4414177"/>
            <a:ext cx="5608320" cy="418338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ja-JP">
              <a:ea typeface="MS PGothic" charset="0"/>
              <a:cs typeface="MS PGothic" charset="0"/>
            </a:endParaRPr>
          </a:p>
        </p:txBody>
      </p:sp>
    </p:spTree>
    <p:extLst>
      <p:ext uri="{BB962C8B-B14F-4D97-AF65-F5344CB8AC3E}">
        <p14:creationId xmlns:p14="http://schemas.microsoft.com/office/powerpoint/2010/main" val="2234973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You do not need to meet your plan’s deductible to receive reimbursement for these</a:t>
            </a:r>
          </a:p>
          <a:p>
            <a:r>
              <a:rPr lang="en-US"/>
              <a:t>services. However, any reimbursement you receive will apply to and is subject to your</a:t>
            </a:r>
          </a:p>
          <a:p>
            <a:r>
              <a:rPr lang="en-US"/>
              <a:t>plan’s annual maximum</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C36B4CE-32F7-F149-941B-035D344D54D7}" type="slidenum">
              <a:rPr kumimoji="0" 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3966398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C36B4CE-32F7-F149-941B-035D344D54D7}" type="slidenum">
              <a:rPr kumimoji="0" lang="en-US" sz="1200" b="0" i="0" u="none" strike="noStrike" kern="1200" cap="none" spc="0" normalizeH="0" baseline="0" noProof="0" smtClean="0">
                <a:ln>
                  <a:noFill/>
                </a:ln>
                <a:solidFill>
                  <a:prstClr val="black"/>
                </a:solidFill>
                <a:effectLst/>
                <a:uLnTx/>
                <a:uFillTx/>
                <a:latin typeface="Calibri" pitchFamily="-84" charset="0"/>
                <a:ea typeface="MS PGothic" pitchFamily="34" charset="-128"/>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itchFamily="-84" charset="0"/>
              <a:ea typeface="MS PGothic" pitchFamily="34" charset="-128"/>
              <a:cs typeface="Arial" charset="0"/>
            </a:endParaRPr>
          </a:p>
        </p:txBody>
      </p:sp>
    </p:spTree>
    <p:extLst>
      <p:ext uri="{BB962C8B-B14F-4D97-AF65-F5344CB8AC3E}">
        <p14:creationId xmlns:p14="http://schemas.microsoft.com/office/powerpoint/2010/main" val="3727018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457200" y="693738"/>
            <a:ext cx="6159500" cy="3465512"/>
          </a:xfrm>
          <a:solidFill>
            <a:srgbClr val="FFFFFF"/>
          </a:solidFill>
          <a:ln>
            <a:solidFill>
              <a:srgbClr val="000000"/>
            </a:solidFill>
            <a:miter lim="800000"/>
            <a:headEnd/>
            <a:tailEnd/>
          </a:ln>
        </p:spPr>
      </p:sp>
      <p:sp>
        <p:nvSpPr>
          <p:cNvPr id="39939" name="Rectangle 3"/>
          <p:cNvSpPr>
            <a:spLocks noGrp="1" noChangeArrowheads="1"/>
          </p:cNvSpPr>
          <p:nvPr>
            <p:ph type="body" idx="1"/>
          </p:nvPr>
        </p:nvSpPr>
        <p:spPr bwMode="auto">
          <a:xfrm>
            <a:off x="960438" y="4391025"/>
            <a:ext cx="5614987" cy="4616450"/>
          </a:xfr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2889539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sz="1200"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0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218299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0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55323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0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60512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three common Benefit Reports: </a:t>
            </a:r>
          </a:p>
          <a:p>
            <a:endParaRPr lang="en-US"/>
          </a:p>
          <a:p>
            <a:pPr marL="171450" indent="-171450">
              <a:buFont typeface="Arial"/>
              <a:buChar char="•"/>
            </a:pPr>
            <a:r>
              <a:rPr lang="en-US"/>
              <a:t>RPT means it is a report the State of Oklahoma customized for you all.</a:t>
            </a:r>
            <a:endParaRPr lang="en-US">
              <a:cs typeface="Calibri"/>
            </a:endParaRPr>
          </a:p>
          <a:p>
            <a:pPr marL="171450" indent="-171450">
              <a:buFont typeface="Arial"/>
              <a:buChar char="•"/>
            </a:pPr>
            <a:r>
              <a:rPr lang="en-US">
                <a:cs typeface="Calibri"/>
              </a:rPr>
              <a:t>You can use the search bar to type in report name or number and it will provide a list of results of your search. </a:t>
            </a:r>
          </a:p>
          <a:p>
            <a:pPr marL="171450" indent="-171450">
              <a:buFont typeface="Arial"/>
              <a:buChar char="•"/>
            </a:pPr>
            <a:r>
              <a:rPr lang="en-US">
                <a:cs typeface="Calibri"/>
              </a:rPr>
              <a:t>RPT00283 Benefit Census with Benefit Plan</a:t>
            </a:r>
          </a:p>
          <a:p>
            <a:pPr marL="628650" lvl="1" indent="-171450">
              <a:lnSpc>
                <a:spcPct val="90000"/>
              </a:lnSpc>
              <a:spcBef>
                <a:spcPts val="500"/>
              </a:spcBef>
              <a:buFont typeface="Arial"/>
              <a:buChar char="•"/>
            </a:pPr>
            <a:r>
              <a:rPr lang="en-US"/>
              <a:t>View workers who meet the criteria defined by the eligibility rule associated with a specific benefit group. Details include demographic and job-related information about workers and their current benefit elections. Enables you to communicate benefit enrollment information to external benefit partners.</a:t>
            </a:r>
            <a:endParaRPr lang="en-US">
              <a:cs typeface="Calibri"/>
            </a:endParaRPr>
          </a:p>
          <a:p>
            <a:endParaRPr lang="en-US">
              <a:cs typeface="Calibri"/>
            </a:endParaRPr>
          </a:p>
          <a:p>
            <a:pPr marL="171450" indent="-171450">
              <a:lnSpc>
                <a:spcPct val="90000"/>
              </a:lnSpc>
              <a:spcBef>
                <a:spcPts val="1000"/>
              </a:spcBef>
              <a:buFont typeface="Arial"/>
              <a:buChar char="•"/>
            </a:pPr>
            <a:r>
              <a:rPr lang="en-US"/>
              <a:t>RPT00284 – Current Benefit Elections</a:t>
            </a:r>
            <a:endParaRPr lang="en-US">
              <a:cs typeface="Calibri"/>
            </a:endParaRPr>
          </a:p>
          <a:p>
            <a:pPr marL="628650" lvl="1" indent="-171450">
              <a:lnSpc>
                <a:spcPct val="90000"/>
              </a:lnSpc>
              <a:spcBef>
                <a:spcPts val="500"/>
              </a:spcBef>
              <a:buFont typeface="Arial"/>
              <a:buChar char="•"/>
            </a:pPr>
            <a:r>
              <a:rPr lang="en-US"/>
              <a:t>List of current benefit elections for a selected worker. </a:t>
            </a:r>
            <a:endParaRPr lang="en-US">
              <a:cs typeface="Calibri"/>
            </a:endParaRPr>
          </a:p>
          <a:p>
            <a:endParaRPr lang="en-US">
              <a:cs typeface="Calibri"/>
            </a:endParaRPr>
          </a:p>
          <a:p>
            <a:pPr marL="171450" indent="-171450">
              <a:lnSpc>
                <a:spcPct val="90000"/>
              </a:lnSpc>
              <a:spcBef>
                <a:spcPts val="1000"/>
              </a:spcBef>
              <a:buFont typeface="Arial"/>
              <a:buChar char="•"/>
            </a:pPr>
            <a:r>
              <a:rPr lang="en-US"/>
              <a:t>RPT00299 – Agency Transfers</a:t>
            </a:r>
            <a:endParaRPr lang="en-US">
              <a:cs typeface="Calibri" panose="020F0502020204030204"/>
            </a:endParaRPr>
          </a:p>
          <a:p>
            <a:pPr marL="628650" lvl="1" indent="-171450">
              <a:lnSpc>
                <a:spcPct val="90000"/>
              </a:lnSpc>
              <a:spcBef>
                <a:spcPts val="500"/>
              </a:spcBef>
              <a:buFont typeface="Arial"/>
              <a:buChar char="•"/>
            </a:pPr>
            <a:r>
              <a:rPr lang="en-US"/>
              <a:t>Lists Employees transferred 'In / Out' of Agencies within a selected date range.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5A3432B-94B3-4A4A-A27E-F8A7921FC2EE}" type="slidenum">
              <a:rPr lang="en-US" smtClean="0"/>
              <a:t>16</a:t>
            </a:fld>
            <a:endParaRPr lang="en-US"/>
          </a:p>
        </p:txBody>
      </p:sp>
    </p:spTree>
    <p:extLst>
      <p:ext uri="{BB962C8B-B14F-4D97-AF65-F5344CB8AC3E}">
        <p14:creationId xmlns:p14="http://schemas.microsoft.com/office/powerpoint/2010/main" val="3055014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0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55934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0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036125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0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42738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0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54422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0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82895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0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78761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0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529131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0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548878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eaLnBrk="1" hangingPunct="1">
              <a:defRPr/>
            </a:pPr>
            <a:r>
              <a:rPr lang="en-US" sz="1200" kern="1200">
                <a:solidFill>
                  <a:srgbClr val="000000"/>
                </a:solidFill>
                <a:latin typeface="Arial" panose="020B0604020202020204" pitchFamily="34" charset="0"/>
                <a:ea typeface="ＭＳ Ｐゴシック" charset="0"/>
                <a:cs typeface="Arial" panose="020B0604020202020204" pitchFamily="34" charset="0"/>
              </a:rPr>
              <a:t>Thank you all for your time and I will be happy to answer any questions you may have.</a:t>
            </a:r>
          </a:p>
          <a:p>
            <a:pPr eaLnBrk="1" hangingPunct="1">
              <a:defRPr/>
            </a:pPr>
            <a:endParaRPr lang="en-US" sz="1200" kern="1200">
              <a:solidFill>
                <a:schemeClr val="tx1"/>
              </a:solidFill>
              <a:latin typeface="Arial" panose="020B0604020202020204" pitchFamily="34" charset="0"/>
              <a:ea typeface="ＭＳ Ｐゴシック" charset="0"/>
              <a:cs typeface="Arial" panose="020B0604020202020204" pitchFamily="34" charset="0"/>
            </a:endParaRPr>
          </a:p>
          <a:p>
            <a:pPr eaLnBrk="1" hangingPunct="1">
              <a:spcBef>
                <a:spcPct val="0"/>
              </a:spcBef>
              <a:defRPr/>
            </a:pPr>
            <a:endParaRPr lang="en-US" sz="1200" kern="1200">
              <a:solidFill>
                <a:schemeClr val="tx1"/>
              </a:solidFill>
              <a:latin typeface="Arial" panose="020B0604020202020204" pitchFamily="34" charset="0"/>
              <a:ea typeface="ＭＳ Ｐゴシック"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0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973680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1ED1AF5-BC8F-ED48-8106-D364987D0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252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scrambled tenant is not anonymized, so it looks like it contains real data.  For the most part, most of what you see in the scrambled tenant is scrambled.  Names and Organizations are accurate, but most other information, such as Phone numbers, addresses, emails, compensation </a:t>
            </a:r>
            <a:r>
              <a:rPr lang="en-US" err="1"/>
              <a:t>etc</a:t>
            </a:r>
            <a:r>
              <a:rPr lang="en-US"/>
              <a:t>, are scrambled and do not reflect actual data. </a:t>
            </a:r>
          </a:p>
          <a:p>
            <a:endParaRPr lang="en-US">
              <a:cs typeface="Calibri"/>
            </a:endParaRPr>
          </a:p>
        </p:txBody>
      </p:sp>
      <p:sp>
        <p:nvSpPr>
          <p:cNvPr id="4" name="Slide Number Placeholder 3"/>
          <p:cNvSpPr>
            <a:spLocks noGrp="1"/>
          </p:cNvSpPr>
          <p:nvPr>
            <p:ph type="sldNum" sz="quarter" idx="5"/>
          </p:nvPr>
        </p:nvSpPr>
        <p:spPr/>
        <p:txBody>
          <a:bodyPr/>
          <a:lstStyle/>
          <a:p>
            <a:fld id="{45A3432B-94B3-4A4A-A27E-F8A7921FC2EE}" type="slidenum">
              <a:rPr lang="en-US" smtClean="0"/>
              <a:t>17</a:t>
            </a:fld>
            <a:endParaRPr lang="en-US"/>
          </a:p>
        </p:txBody>
      </p:sp>
    </p:spTree>
    <p:extLst>
      <p:ext uri="{BB962C8B-B14F-4D97-AF65-F5344CB8AC3E}">
        <p14:creationId xmlns:p14="http://schemas.microsoft.com/office/powerpoint/2010/main" val="703593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1ED1AF5-BC8F-ED48-8106-D364987D0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350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1ED1AF5-BC8F-ED48-8106-D364987D0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304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1ED1AF5-BC8F-ED48-8106-D364987D0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819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1ED1AF5-BC8F-ED48-8106-D364987D0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511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1ED1AF5-BC8F-ED48-8106-D364987D0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3330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1ED1AF5-BC8F-ED48-8106-D364987D0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1409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1ED1AF5-BC8F-ED48-8106-D364987D0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01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fontAlgn="base">
              <a:spcBef>
                <a:spcPct val="30000"/>
              </a:spcBef>
              <a:spcAft>
                <a:spcPct val="0"/>
              </a:spcAft>
              <a:defRPr/>
            </a:pPr>
            <a:endParaRPr lang="en-US" b="1" i="1">
              <a:latin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1ED1AF5-BC8F-ED48-8106-D364987D05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2250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1C81BF75-D6ED-320C-26F1-32AA49D11E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72B0A054-7985-D012-8C69-9A02EDC1F7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4E0B3BA8-3F81-CC63-1DEA-3E9AEA534E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1363" indent="-284163">
              <a:defRPr sz="2400">
                <a:solidFill>
                  <a:schemeClr val="tx1"/>
                </a:solidFill>
                <a:latin typeface="Times New Roman" panose="02020603050405020304" pitchFamily="18" charset="0"/>
              </a:defRPr>
            </a:lvl2pPr>
            <a:lvl3pPr marL="1141413" indent="-227013">
              <a:defRPr sz="2400">
                <a:solidFill>
                  <a:schemeClr val="tx1"/>
                </a:solidFill>
                <a:latin typeface="Times New Roman" panose="02020603050405020304" pitchFamily="18" charset="0"/>
              </a:defRPr>
            </a:lvl3pPr>
            <a:lvl4pPr marL="1598613" indent="-227013">
              <a:defRPr sz="2400">
                <a:solidFill>
                  <a:schemeClr val="tx1"/>
                </a:solidFill>
                <a:latin typeface="Times New Roman" panose="02020603050405020304" pitchFamily="18" charset="0"/>
              </a:defRPr>
            </a:lvl4pPr>
            <a:lvl5pPr marL="2055813" indent="-227013">
              <a:defRPr sz="2400">
                <a:solidFill>
                  <a:schemeClr val="tx1"/>
                </a:solidFill>
                <a:latin typeface="Times New Roman" panose="02020603050405020304" pitchFamily="18" charset="0"/>
              </a:defRPr>
            </a:lvl5pPr>
            <a:lvl6pPr marL="2513013" indent="-227013" eaLnBrk="0" fontAlgn="base" hangingPunct="0">
              <a:spcBef>
                <a:spcPct val="0"/>
              </a:spcBef>
              <a:spcAft>
                <a:spcPct val="0"/>
              </a:spcAft>
              <a:defRPr sz="2400">
                <a:solidFill>
                  <a:schemeClr val="tx1"/>
                </a:solidFill>
                <a:latin typeface="Times New Roman" panose="02020603050405020304" pitchFamily="18" charset="0"/>
              </a:defRPr>
            </a:lvl6pPr>
            <a:lvl7pPr marL="2970213" indent="-227013" eaLnBrk="0" fontAlgn="base" hangingPunct="0">
              <a:spcBef>
                <a:spcPct val="0"/>
              </a:spcBef>
              <a:spcAft>
                <a:spcPct val="0"/>
              </a:spcAft>
              <a:defRPr sz="2400">
                <a:solidFill>
                  <a:schemeClr val="tx1"/>
                </a:solidFill>
                <a:latin typeface="Times New Roman" panose="02020603050405020304" pitchFamily="18" charset="0"/>
              </a:defRPr>
            </a:lvl7pPr>
            <a:lvl8pPr marL="3427413" indent="-227013" eaLnBrk="0" fontAlgn="base" hangingPunct="0">
              <a:spcBef>
                <a:spcPct val="0"/>
              </a:spcBef>
              <a:spcAft>
                <a:spcPct val="0"/>
              </a:spcAft>
              <a:defRPr sz="2400">
                <a:solidFill>
                  <a:schemeClr val="tx1"/>
                </a:solidFill>
                <a:latin typeface="Times New Roman" panose="02020603050405020304" pitchFamily="18" charset="0"/>
              </a:defRPr>
            </a:lvl8pPr>
            <a:lvl9pPr marL="3884613" indent="-227013"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A8864A-144D-49AB-8D9F-C2C85D72F369}"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088C66-3382-4068-B649-C11ACD3EF5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3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•Navigate directly to an employee’s </a:t>
            </a:r>
            <a:r>
              <a:rPr lang="en-US" b="1">
                <a:cs typeface="Calibri"/>
              </a:rPr>
              <a:t>Worker Profile </a:t>
            </a:r>
            <a:r>
              <a:rPr lang="en-US">
                <a:cs typeface="Calibri"/>
              </a:rPr>
              <a:t>and selecting </a:t>
            </a:r>
            <a:r>
              <a:rPr lang="en-US" b="1">
                <a:cs typeface="Calibri"/>
              </a:rPr>
              <a:t>Benefits</a:t>
            </a:r>
            <a:r>
              <a:rPr lang="en-US">
                <a:cs typeface="Calibri"/>
              </a:rPr>
              <a:t> from the Profile Menu, you have the access to view and update select Benefits information, including:</a:t>
            </a:r>
            <a:endParaRPr lang="en-US"/>
          </a:p>
          <a:p>
            <a:r>
              <a:rPr lang="en-US">
                <a:cs typeface="Calibri"/>
              </a:rPr>
              <a:t> </a:t>
            </a:r>
          </a:p>
          <a:p>
            <a:pPr>
              <a:buFont typeface="Arial"/>
              <a:buChar char="•"/>
            </a:pPr>
            <a:r>
              <a:rPr lang="en-US">
                <a:cs typeface="Calibri"/>
              </a:rPr>
              <a:t>Viewing Employee Benefits - </a:t>
            </a:r>
            <a:r>
              <a:rPr lang="en-US" b="1"/>
              <a:t>Proxy as: Joy Fite – Look at Patricia Baker's worker profile.</a:t>
            </a:r>
            <a:endParaRPr lang="en-US" b="1">
              <a:cs typeface="Calibri"/>
            </a:endParaRPr>
          </a:p>
          <a:p>
            <a:endParaRPr lang="en-US">
              <a:cs typeface="Calibri"/>
            </a:endParaRPr>
          </a:p>
          <a:p>
            <a:pPr>
              <a:buFont typeface="Arial"/>
              <a:buChar char="•"/>
            </a:pPr>
            <a:r>
              <a:rPr lang="en-US" b="1"/>
              <a:t>Demonstration instructions:</a:t>
            </a:r>
            <a:endParaRPr lang="en-US"/>
          </a:p>
          <a:p>
            <a:pPr>
              <a:buFont typeface="Arial"/>
              <a:buChar char="•"/>
            </a:pPr>
            <a:r>
              <a:rPr lang="en-US"/>
              <a:t>Navigate to the employee’s Worker Profile</a:t>
            </a:r>
            <a:endParaRPr lang="en-US">
              <a:cs typeface="Calibri"/>
            </a:endParaRPr>
          </a:p>
          <a:p>
            <a:pPr>
              <a:buFont typeface="Arial"/>
              <a:buChar char="•"/>
            </a:pPr>
            <a:r>
              <a:rPr lang="en-US"/>
              <a:t>On the left side of the page, select Benefits from the Profile Menu</a:t>
            </a:r>
            <a:endParaRPr lang="en-US">
              <a:cs typeface="Calibri"/>
            </a:endParaRPr>
          </a:p>
          <a:p>
            <a:pPr>
              <a:buFont typeface="Arial"/>
              <a:buChar char="•"/>
            </a:pPr>
            <a:r>
              <a:rPr lang="en-US"/>
              <a:t>You will see the various tabs:</a:t>
            </a:r>
            <a:endParaRPr lang="en-US">
              <a:cs typeface="Calibri"/>
            </a:endParaRPr>
          </a:p>
          <a:p>
            <a:pPr>
              <a:buFont typeface="Arial"/>
              <a:buChar char="•"/>
            </a:pPr>
            <a:r>
              <a:rPr lang="en-US"/>
              <a:t>1.Benefits</a:t>
            </a:r>
            <a:endParaRPr lang="en-US">
              <a:cs typeface="Calibri"/>
            </a:endParaRPr>
          </a:p>
          <a:p>
            <a:pPr>
              <a:buFont typeface="Arial"/>
              <a:buChar char="•"/>
            </a:pPr>
            <a:r>
              <a:rPr lang="en-US"/>
              <a:t>1.Benefit Plans, Coverage details</a:t>
            </a:r>
            <a:endParaRPr lang="en-US">
              <a:cs typeface="Calibri"/>
            </a:endParaRPr>
          </a:p>
          <a:p>
            <a:pPr>
              <a:buFont typeface="Arial"/>
              <a:buChar char="•"/>
            </a:pPr>
            <a:r>
              <a:rPr lang="en-US"/>
              <a:t>2.Benefit Election History</a:t>
            </a:r>
            <a:endParaRPr lang="en-US">
              <a:cs typeface="Calibri"/>
            </a:endParaRPr>
          </a:p>
          <a:p>
            <a:pPr>
              <a:buFont typeface="Arial"/>
              <a:buChar char="•"/>
            </a:pPr>
            <a:r>
              <a:rPr lang="en-US"/>
              <a:t>1.Details on benefit elections (e.g., open enrolment, event date)</a:t>
            </a:r>
            <a:endParaRPr lang="en-US">
              <a:cs typeface="Calibri"/>
            </a:endParaRPr>
          </a:p>
          <a:p>
            <a:pPr>
              <a:buFont typeface="Arial"/>
              <a:buChar char="•"/>
            </a:pPr>
            <a:r>
              <a:rPr lang="en-US"/>
              <a:t>4.Dependents - Dependent information and elections</a:t>
            </a:r>
            <a:endParaRPr lang="en-US">
              <a:cs typeface="Calibri" panose="020F0502020204030204"/>
            </a:endParaRPr>
          </a:p>
          <a:p>
            <a:pPr marL="171450" indent="-171450">
              <a:buFont typeface="Arial"/>
              <a:buChar char="•"/>
            </a:pPr>
            <a:endParaRPr lang="en-US">
              <a:cs typeface="Calibri" panose="020F0502020204030204"/>
            </a:endParaRPr>
          </a:p>
          <a:p>
            <a:pPr marL="171450" indent="-171450">
              <a:buFont typeface="Arial"/>
              <a:buChar char="•"/>
            </a:pPr>
            <a:r>
              <a:rPr lang="en-US" b="1">
                <a:cs typeface="Calibri"/>
              </a:rPr>
              <a:t>Initiate a life event as a BP and employee. </a:t>
            </a:r>
            <a:r>
              <a:rPr lang="en-US">
                <a:cs typeface="Calibri"/>
              </a:rPr>
              <a:t>Navigate to Actions on worker profile. Highlight benefit partners can take action and will operate in this section. When a benefit partner takes the action of Change Benefits. They are initiating the business process and it will go to the employee's inbox for them to complete the information and upload the required documents. </a:t>
            </a:r>
            <a:endParaRPr lang="en-US"/>
          </a:p>
          <a:p>
            <a:endParaRPr lang="en-US">
              <a:cs typeface="Calibri"/>
            </a:endParaRPr>
          </a:p>
          <a:p>
            <a:pPr marL="171450" indent="-171450">
              <a:buFont typeface="Arial"/>
              <a:buChar char="•"/>
            </a:pPr>
            <a:r>
              <a:rPr lang="en-US">
                <a:cs typeface="Calibri"/>
              </a:rPr>
              <a:t>Pull a report. Navigate to search bar and type C</a:t>
            </a:r>
          </a:p>
          <a:p>
            <a:endParaRPr lang="en-US">
              <a:cs typeface="Calibri"/>
            </a:endParaRPr>
          </a:p>
        </p:txBody>
      </p:sp>
      <p:sp>
        <p:nvSpPr>
          <p:cNvPr id="4" name="Slide Number Placeholder 3"/>
          <p:cNvSpPr>
            <a:spLocks noGrp="1"/>
          </p:cNvSpPr>
          <p:nvPr>
            <p:ph type="sldNum" sz="quarter" idx="5"/>
          </p:nvPr>
        </p:nvSpPr>
        <p:spPr/>
        <p:txBody>
          <a:bodyPr/>
          <a:lstStyle/>
          <a:p>
            <a:fld id="{45A3432B-94B3-4A4A-A27E-F8A7921FC2EE}" type="slidenum">
              <a:rPr lang="en-US" smtClean="0"/>
              <a:t>18</a:t>
            </a:fld>
            <a:endParaRPr lang="en-US"/>
          </a:p>
        </p:txBody>
      </p:sp>
    </p:spTree>
    <p:extLst>
      <p:ext uri="{BB962C8B-B14F-4D97-AF65-F5344CB8AC3E}">
        <p14:creationId xmlns:p14="http://schemas.microsoft.com/office/powerpoint/2010/main" val="42203699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088C66-3382-4068-B649-C11ACD3EF5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9906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897">
              <a:spcBef>
                <a:spcPct val="0"/>
              </a:spcBef>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3CA99-B4F4-4069-8BB4-C8C9C37AE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0615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897">
              <a:spcBef>
                <a:spcPct val="0"/>
              </a:spcBef>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3CA99-B4F4-4069-8BB4-C8C9C37AE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822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897">
              <a:spcBef>
                <a:spcPct val="0"/>
              </a:spcBef>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3CA99-B4F4-4069-8BB4-C8C9C37AE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458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088C66-3382-4068-B649-C11ACD3EF5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994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we are going to walkthrough the process of what an employee will see and need to complete in </a:t>
            </a:r>
            <a:r>
              <a:rPr lang="en-US" err="1">
                <a:cs typeface="Calibri"/>
              </a:rPr>
              <a:t>Workday@OK</a:t>
            </a:r>
            <a:r>
              <a:rPr lang="en-US">
                <a:cs typeface="Calibri"/>
              </a:rPr>
              <a:t> for Open Enrollment.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5A3432B-94B3-4A4A-A27E-F8A7921FC2EE}" type="slidenum">
              <a:rPr lang="en-US" smtClean="0"/>
              <a:t>19</a:t>
            </a:fld>
            <a:endParaRPr lang="en-US"/>
          </a:p>
        </p:txBody>
      </p:sp>
    </p:spTree>
    <p:extLst>
      <p:ext uri="{BB962C8B-B14F-4D97-AF65-F5344CB8AC3E}">
        <p14:creationId xmlns:p14="http://schemas.microsoft.com/office/powerpoint/2010/main" val="244602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VCD is Patient Focused!</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a:t>Even if you don’t wear glasses, we </a:t>
            </a:r>
            <a:r>
              <a:rPr lang="en-US" b="1"/>
              <a:t>urge</a:t>
            </a:r>
            <a:r>
              <a:rPr lang="en-US"/>
              <a:t> you to get an annual eye exam.  </a:t>
            </a:r>
            <a:endParaRPr/>
          </a:p>
          <a:p>
            <a:pPr marL="171450" lvl="0" indent="-171450" algn="l" rtl="0">
              <a:spcBef>
                <a:spcPts val="0"/>
              </a:spcBef>
              <a:spcAft>
                <a:spcPts val="0"/>
              </a:spcAft>
              <a:buClr>
                <a:schemeClr val="dk1"/>
              </a:buClr>
              <a:buSzPts val="1200"/>
              <a:buFont typeface="Arial"/>
              <a:buChar char="•"/>
            </a:pPr>
            <a:r>
              <a:rPr lang="en-US"/>
              <a:t>It is important to get your eyes checked </a:t>
            </a:r>
            <a:r>
              <a:rPr lang="en-US" b="0"/>
              <a:t>each year since your doctor can see most chronic diseases before they become serious.  You can go to and M.D. or and O.D. to have your exam  </a:t>
            </a:r>
            <a:r>
              <a:rPr lang="en-US" b="1"/>
              <a:t>The most important thing is you have an exam every year.</a:t>
            </a:r>
            <a:endParaRPr/>
          </a:p>
          <a:p>
            <a:pPr marL="171450" lvl="0" indent="-171450" algn="l" rtl="0">
              <a:spcBef>
                <a:spcPts val="0"/>
              </a:spcBef>
              <a:spcAft>
                <a:spcPts val="0"/>
              </a:spcAft>
              <a:buClr>
                <a:schemeClr val="dk1"/>
              </a:buClr>
              <a:buSzPts val="1200"/>
              <a:buFont typeface="Arial"/>
              <a:buChar char="•"/>
            </a:pPr>
            <a:r>
              <a:rPr lang="en-US" b="0"/>
              <a:t>If you need multiple exams in a year, generally its due to a medical reason and by law will be billed to your health insurance and you will have to pay your specialty doctor co-pay.  We believe you shouldn’t loose the value of the exam you are paying for, so we have flex exam that gives you $55 to cover those copays or anything you choose to spend it on in your doctor’s office.  This is in lieu of your annual eye exam.</a:t>
            </a:r>
            <a:endParaRPr/>
          </a:p>
          <a:p>
            <a:pPr marL="171450" lvl="0" indent="-171450" algn="l" rtl="0">
              <a:spcBef>
                <a:spcPts val="0"/>
              </a:spcBef>
              <a:spcAft>
                <a:spcPts val="0"/>
              </a:spcAft>
              <a:buClr>
                <a:schemeClr val="dk1"/>
              </a:buClr>
              <a:buSzPts val="1200"/>
              <a:buFont typeface="Arial"/>
              <a:buChar char="•"/>
            </a:pPr>
            <a:r>
              <a:rPr lang="en-US">
                <a:solidFill>
                  <a:schemeClr val="dk1"/>
                </a:solidFill>
              </a:rPr>
              <a:t>You pay only $15 for your exam, $15 for your lenses and we give you $130 to spend on fram</a:t>
            </a:r>
            <a:r>
              <a:rPr lang="en-US"/>
              <a:t>es, or in lieu of frames on contacts.</a:t>
            </a:r>
            <a:endParaRPr>
              <a:solidFill>
                <a:schemeClr val="dk1"/>
              </a:solidFill>
            </a:endParaRPr>
          </a:p>
          <a:p>
            <a:pPr marL="171450" lvl="0" indent="-171450" algn="l" rtl="0">
              <a:spcBef>
                <a:spcPts val="0"/>
              </a:spcBef>
              <a:spcAft>
                <a:spcPts val="0"/>
              </a:spcAft>
              <a:buClr>
                <a:schemeClr val="dk1"/>
              </a:buClr>
              <a:buSzPts val="1200"/>
              <a:buFont typeface="Arial"/>
              <a:buChar char="•"/>
            </a:pPr>
            <a:r>
              <a:rPr lang="en-US"/>
              <a:t>Unlike other plans, VCD does not require a prescription to get </a:t>
            </a:r>
            <a:r>
              <a:rPr lang="en-US">
                <a:solidFill>
                  <a:schemeClr val="dk1"/>
                </a:solidFill>
              </a:rPr>
              <a:t> Sunglasses.</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i="1"/>
              <a:t>Next Slide</a:t>
            </a:r>
            <a:endParaRPr/>
          </a:p>
        </p:txBody>
      </p:sp>
      <p:sp>
        <p:nvSpPr>
          <p:cNvPr id="123" name="Google Shape;12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Tree>
    <p:extLst>
      <p:ext uri="{BB962C8B-B14F-4D97-AF65-F5344CB8AC3E}">
        <p14:creationId xmlns:p14="http://schemas.microsoft.com/office/powerpoint/2010/main" val="14730837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endParaRPr lang="en-US"/>
          </a:p>
        </p:txBody>
      </p:sp>
    </p:spTree>
    <p:extLst>
      <p:ext uri="{BB962C8B-B14F-4D97-AF65-F5344CB8AC3E}">
        <p14:creationId xmlns:p14="http://schemas.microsoft.com/office/powerpoint/2010/main" val="12107339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buFont typeface="Arial" panose="020B0604020202020204" pitchFamily="34" charset="0"/>
              <a:buNone/>
              <a:defRPr/>
            </a:pPr>
            <a:endParaRPr lang="en-US" sz="5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8829040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Tree>
    <p:extLst>
      <p:ext uri="{BB962C8B-B14F-4D97-AF65-F5344CB8AC3E}">
        <p14:creationId xmlns:p14="http://schemas.microsoft.com/office/powerpoint/2010/main" val="27477899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Tree>
    <p:extLst>
      <p:ext uri="{BB962C8B-B14F-4D97-AF65-F5344CB8AC3E}">
        <p14:creationId xmlns:p14="http://schemas.microsoft.com/office/powerpoint/2010/main" val="3916122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5A3432B-94B3-4A4A-A27E-F8A7921FC2EE}" type="slidenum">
              <a:rPr lang="en-US" smtClean="0"/>
              <a:t>20</a:t>
            </a:fld>
            <a:endParaRPr lang="en-US"/>
          </a:p>
        </p:txBody>
      </p:sp>
    </p:spTree>
    <p:extLst>
      <p:ext uri="{BB962C8B-B14F-4D97-AF65-F5344CB8AC3E}">
        <p14:creationId xmlns:p14="http://schemas.microsoft.com/office/powerpoint/2010/main" val="5023013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endParaRPr lang="en-US" sz="2400"/>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168</a:t>
            </a:fld>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7320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5A3432B-94B3-4A4A-A27E-F8A7921FC2EE}" type="slidenum">
              <a:rPr lang="en-US" smtClean="0"/>
              <a:t>21</a:t>
            </a:fld>
            <a:endParaRPr lang="en-US"/>
          </a:p>
        </p:txBody>
      </p:sp>
    </p:spTree>
    <p:extLst>
      <p:ext uri="{BB962C8B-B14F-4D97-AF65-F5344CB8AC3E}">
        <p14:creationId xmlns:p14="http://schemas.microsoft.com/office/powerpoint/2010/main" val="3765559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5A3432B-94B3-4A4A-A27E-F8A7921FC2EE}" type="slidenum">
              <a:rPr lang="en-US" smtClean="0"/>
              <a:t>22</a:t>
            </a:fld>
            <a:endParaRPr lang="en-US"/>
          </a:p>
        </p:txBody>
      </p:sp>
    </p:spTree>
    <p:extLst>
      <p:ext uri="{BB962C8B-B14F-4D97-AF65-F5344CB8AC3E}">
        <p14:creationId xmlns:p14="http://schemas.microsoft.com/office/powerpoint/2010/main" val="2325046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3.xml"/><Relationship Id="rId4" Type="http://schemas.openxmlformats.org/officeDocument/2006/relationships/image" Target="../media/image35.png"/></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7.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7.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2.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7.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A73DD5B6-A4B6-44DC-BCC7-020261DE2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BC9E9FB0-E6C5-4E84-80B8-84A94C11C2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7B5B03-4A08-4E01-A374-24279BC00F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27DB58-E22B-4902-87BC-73C682DA5A2A}"/>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5" name="Footer Placeholder 4">
            <a:extLst>
              <a:ext uri="{FF2B5EF4-FFF2-40B4-BE49-F238E27FC236}">
                <a16:creationId xmlns:a16="http://schemas.microsoft.com/office/drawing/2014/main" id="{1A9EEC48-1F13-4B64-B055-A282288FF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B3301-8841-449F-9EDC-A2164629A6C4}"/>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3528894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3290-16A1-437A-9281-43E48785E6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C0C7CC-5A5A-4547-8AA4-E6B7FFDEC4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3E577-D302-4197-8822-AB167C99DA4E}"/>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5" name="Footer Placeholder 4">
            <a:extLst>
              <a:ext uri="{FF2B5EF4-FFF2-40B4-BE49-F238E27FC236}">
                <a16:creationId xmlns:a16="http://schemas.microsoft.com/office/drawing/2014/main" id="{847E4579-7C0E-4CF7-BE10-CB8F6E62F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2FA07-0D43-4211-9B77-D021237565F2}"/>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9851144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bwMode="auto">
          <a:xfrm rot="5400000">
            <a:off x="3897577" y="-3926152"/>
            <a:ext cx="4424363" cy="12232217"/>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5" name="Rectangle 4"/>
          <p:cNvSpPr/>
          <p:nvPr userDrawn="1"/>
        </p:nvSpPr>
        <p:spPr bwMode="auto">
          <a:xfrm rot="5400000">
            <a:off x="5405173" y="-1009385"/>
            <a:ext cx="1404937" cy="12227984"/>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7" name="Text Placeholder 2"/>
          <p:cNvSpPr>
            <a:spLocks noGrp="1"/>
          </p:cNvSpPr>
          <p:nvPr>
            <p:ph type="subTitle" idx="1" hasCustomPrompt="1"/>
          </p:nvPr>
        </p:nvSpPr>
        <p:spPr>
          <a:xfrm>
            <a:off x="609600" y="4402138"/>
            <a:ext cx="10261600" cy="1404938"/>
          </a:xfrm>
        </p:spPr>
        <p:txBody>
          <a:bodyPr anchor="ctr"/>
          <a:lstStyle>
            <a:lvl1pPr marL="0" indent="0">
              <a:lnSpc>
                <a:spcPts val="2200"/>
              </a:lnSpc>
              <a:buFont typeface="Arial" charset="0"/>
              <a:buNone/>
              <a:defRPr sz="2000" b="0">
                <a:solidFill>
                  <a:schemeClr val="bg1"/>
                </a:solidFill>
                <a:latin typeface="Arial" charset="0"/>
              </a:defRPr>
            </a:lvl1pPr>
          </a:lstStyle>
          <a:p>
            <a:r>
              <a:rPr lang="en-US"/>
              <a:t>Click to edit master subtitle style</a:t>
            </a:r>
          </a:p>
        </p:txBody>
      </p:sp>
      <p:sp>
        <p:nvSpPr>
          <p:cNvPr id="8" name="Title Placeholder 1"/>
          <p:cNvSpPr>
            <a:spLocks noGrp="1"/>
          </p:cNvSpPr>
          <p:nvPr>
            <p:ph type="ctrTitle"/>
          </p:nvPr>
        </p:nvSpPr>
        <p:spPr>
          <a:xfrm>
            <a:off x="603252" y="2979738"/>
            <a:ext cx="11622616" cy="957264"/>
          </a:xfrm>
          <a:prstGeom prst="rect">
            <a:avLst/>
          </a:prstGeom>
        </p:spPr>
        <p:txBody>
          <a:bodyPr anchor="b"/>
          <a:lstStyle>
            <a:lvl1pPr>
              <a:lnSpc>
                <a:spcPts val="4000"/>
              </a:lnSpc>
              <a:defRPr sz="3800" b="1" cap="all" baseline="0">
                <a:solidFill>
                  <a:srgbClr val="FFFFFF"/>
                </a:solidFill>
                <a:latin typeface="Arial" charset="0"/>
              </a:defRPr>
            </a:lvl1pPr>
          </a:lstStyle>
          <a:p>
            <a:r>
              <a:rPr lang="en-US"/>
              <a:t>Click to edit Master title style</a:t>
            </a:r>
          </a:p>
        </p:txBody>
      </p:sp>
      <p:sp>
        <p:nvSpPr>
          <p:cNvPr id="6" name="Slide Number Placeholder 5"/>
          <p:cNvSpPr>
            <a:spLocks noGrp="1"/>
          </p:cNvSpPr>
          <p:nvPr>
            <p:ph type="sldNum" sz="quarter" idx="10"/>
          </p:nvPr>
        </p:nvSpPr>
        <p:spPr/>
        <p:txBody>
          <a:bodyPr/>
          <a:lstStyle>
            <a:lvl1pPr>
              <a:defRPr/>
            </a:lvl1pPr>
          </a:lstStyle>
          <a:p>
            <a:fld id="{C8C01F01-A601-4FE5-8E71-6675F782C625}" type="slidenum">
              <a:rPr lang="en-US" altLang="en-US"/>
              <a:pPr/>
              <a:t>‹#›</a:t>
            </a:fld>
            <a:endParaRPr lang="en-US" altLang="en-US"/>
          </a:p>
        </p:txBody>
      </p:sp>
      <p:sp>
        <p:nvSpPr>
          <p:cNvPr id="9" name="Rectangle 7"/>
          <p:cNvSpPr>
            <a:spLocks noGrp="1" noChangeArrowheads="1"/>
          </p:cNvSpPr>
          <p:nvPr>
            <p:ph type="ftr" sz="quarter" idx="11"/>
          </p:nvPr>
        </p:nvSpPr>
        <p:spPr/>
        <p:txBody>
          <a:bodyPr/>
          <a:lstStyle>
            <a:lvl1pPr>
              <a:defRPr/>
            </a:lvl1pPr>
          </a:lstStyle>
          <a:p>
            <a:r>
              <a:rPr lang="en-US" altLang="en-US"/>
              <a:t>Confidential, unpublished property of Cigna. Do not duplicate or distribute. Use and distribution limited solely to authorized personnel. © 2016 Cigna</a:t>
            </a:r>
          </a:p>
        </p:txBody>
      </p:sp>
    </p:spTree>
    <p:extLst>
      <p:ext uri="{BB962C8B-B14F-4D97-AF65-F5344CB8AC3E}">
        <p14:creationId xmlns:p14="http://schemas.microsoft.com/office/powerpoint/2010/main" val="31622131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230188" indent="-230188">
              <a:buClr>
                <a:schemeClr val="tx1"/>
              </a:buCl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hasCustomPrompt="1"/>
          </p:nvPr>
        </p:nvSpPr>
        <p:spPr>
          <a:xfrm>
            <a:off x="603251" y="274638"/>
            <a:ext cx="10972800" cy="646112"/>
          </a:xfrm>
        </p:spPr>
        <p:txBody>
          <a:bodyPr/>
          <a:lstStyle>
            <a:lvl1pPr>
              <a:defRPr sz="2000" cap="none">
                <a:solidFill>
                  <a:srgbClr val="0065A6"/>
                </a:solidFill>
              </a:defRPr>
            </a:lvl1pPr>
          </a:lstStyle>
          <a:p>
            <a:r>
              <a:rPr lang="en-US"/>
              <a:t>Click to edit master title style</a:t>
            </a:r>
          </a:p>
        </p:txBody>
      </p:sp>
      <p:sp>
        <p:nvSpPr>
          <p:cNvPr id="4" name="Slide Number Placeholder 5"/>
          <p:cNvSpPr>
            <a:spLocks noGrp="1"/>
          </p:cNvSpPr>
          <p:nvPr>
            <p:ph type="sldNum" sz="quarter" idx="10"/>
          </p:nvPr>
        </p:nvSpPr>
        <p:spPr>
          <a:ln/>
        </p:spPr>
        <p:txBody>
          <a:bodyPr/>
          <a:lstStyle>
            <a:lvl1pPr>
              <a:defRPr/>
            </a:lvl1pPr>
          </a:lstStyle>
          <a:p>
            <a:fld id="{38EC0547-4173-4FD2-B3AD-CE0209F6F09F}" type="slidenum">
              <a:rPr lang="en-US" altLang="en-US"/>
              <a:pPr/>
              <a:t>‹#›</a:t>
            </a:fld>
            <a:endParaRPr lang="en-US" altLang="en-US"/>
          </a:p>
        </p:txBody>
      </p:sp>
      <p:sp>
        <p:nvSpPr>
          <p:cNvPr id="5"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2016 Cigna</a:t>
            </a:r>
          </a:p>
        </p:txBody>
      </p:sp>
    </p:spTree>
    <p:extLst>
      <p:ext uri="{BB962C8B-B14F-4D97-AF65-F5344CB8AC3E}">
        <p14:creationId xmlns:p14="http://schemas.microsoft.com/office/powerpoint/2010/main" val="21494297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3251" y="274638"/>
            <a:ext cx="10972800" cy="646112"/>
          </a:xfrm>
        </p:spPr>
        <p:txBody>
          <a:bodyPr/>
          <a:lstStyle>
            <a:lvl1pPr>
              <a:defRPr sz="2000" cap="none">
                <a:solidFill>
                  <a:srgbClr val="0065A6"/>
                </a:solidFill>
              </a:defRPr>
            </a:lvl1p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fld id="{97C9F2F1-5B60-4828-8D48-CC3CA0267DF1}" type="slidenum">
              <a:rPr lang="en-US" altLang="en-US"/>
              <a:pPr/>
              <a:t>‹#›</a:t>
            </a:fld>
            <a:endParaRPr lang="en-US" altLang="en-US"/>
          </a:p>
        </p:txBody>
      </p:sp>
      <p:sp>
        <p:nvSpPr>
          <p:cNvPr id="4"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2016 Cigna</a:t>
            </a:r>
          </a:p>
        </p:txBody>
      </p:sp>
    </p:spTree>
    <p:extLst>
      <p:ext uri="{BB962C8B-B14F-4D97-AF65-F5344CB8AC3E}">
        <p14:creationId xmlns:p14="http://schemas.microsoft.com/office/powerpoint/2010/main" val="23271666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fld id="{E610E1DF-8D3F-4AD8-AE6B-6D4EC949FB90}" type="slidenum">
              <a:rPr lang="en-US" altLang="en-US"/>
              <a:pPr/>
              <a:t>‹#›</a:t>
            </a:fld>
            <a:endParaRPr lang="en-US" altLang="en-US"/>
          </a:p>
        </p:txBody>
      </p:sp>
      <p:sp>
        <p:nvSpPr>
          <p:cNvPr id="3"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2016 Cigna</a:t>
            </a:r>
          </a:p>
        </p:txBody>
      </p:sp>
    </p:spTree>
    <p:extLst>
      <p:ext uri="{BB962C8B-B14F-4D97-AF65-F5344CB8AC3E}">
        <p14:creationId xmlns:p14="http://schemas.microsoft.com/office/powerpoint/2010/main" val="15866953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ark Blue Background">
    <p:spTree>
      <p:nvGrpSpPr>
        <p:cNvPr id="1" name=""/>
        <p:cNvGrpSpPr/>
        <p:nvPr/>
      </p:nvGrpSpPr>
      <p:grpSpPr>
        <a:xfrm>
          <a:off x="0" y="0"/>
          <a:ext cx="0" cy="0"/>
          <a:chOff x="0" y="0"/>
          <a:chExt cx="0" cy="0"/>
        </a:xfrm>
      </p:grpSpPr>
      <p:sp>
        <p:nvSpPr>
          <p:cNvPr id="7" name="Rectangle 6"/>
          <p:cNvSpPr/>
          <p:nvPr userDrawn="1"/>
        </p:nvSpPr>
        <p:spPr bwMode="auto">
          <a:xfrm rot="5400000">
            <a:off x="3195107" y="-3223683"/>
            <a:ext cx="5829301" cy="12232217"/>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8" name="Rectangle 7"/>
          <p:cNvSpPr>
            <a:spLocks noGrp="1" noChangeArrowheads="1"/>
          </p:cNvSpPr>
          <p:nvPr>
            <p:ph type="ftr" sz="quarter" idx="11"/>
          </p:nvPr>
        </p:nvSpPr>
        <p:spPr>
          <a:xfrm>
            <a:off x="0" y="6626225"/>
            <a:ext cx="9349317" cy="228600"/>
          </a:xfrm>
        </p:spPr>
        <p:txBody>
          <a:bodyPr/>
          <a:lstStyle>
            <a:lvl1pPr>
              <a:defRPr/>
            </a:lvl1pPr>
          </a:lstStyle>
          <a:p>
            <a:r>
              <a:rPr lang="en-US" altLang="en-US"/>
              <a:t>Confidential, unpublished property of Cigna. Do not duplicate or distribute. Use and distribution limited solely to authorized personnel. © 2016 Cigna</a:t>
            </a:r>
          </a:p>
        </p:txBody>
      </p:sp>
      <p:sp>
        <p:nvSpPr>
          <p:cNvPr id="9" name="Slide Number Placeholder 5"/>
          <p:cNvSpPr>
            <a:spLocks noGrp="1"/>
          </p:cNvSpPr>
          <p:nvPr>
            <p:ph type="sldNum" sz="quarter" idx="10"/>
          </p:nvPr>
        </p:nvSpPr>
        <p:spPr>
          <a:xfrm>
            <a:off x="9347200" y="6629401"/>
            <a:ext cx="2844800" cy="212725"/>
          </a:xfrm>
        </p:spPr>
        <p:txBody>
          <a:bodyPr/>
          <a:lstStyle>
            <a:lvl1pPr>
              <a:defRPr/>
            </a:lvl1pPr>
          </a:lstStyle>
          <a:p>
            <a:fld id="{C8C01F01-A601-4FE5-8E71-6675F782C625}" type="slidenum">
              <a:rPr lang="en-US" altLang="en-US"/>
              <a:pPr/>
              <a:t>‹#›</a:t>
            </a:fld>
            <a:endParaRPr lang="en-US" altLang="en-US"/>
          </a:p>
        </p:txBody>
      </p:sp>
    </p:spTree>
    <p:extLst>
      <p:ext uri="{BB962C8B-B14F-4D97-AF65-F5344CB8AC3E}">
        <p14:creationId xmlns:p14="http://schemas.microsoft.com/office/powerpoint/2010/main" val="33933160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1035051"/>
            <a:ext cx="12192000" cy="4772025"/>
          </a:xfrm>
          <a:solidFill>
            <a:schemeClr val="bg1">
              <a:lumMod val="95000"/>
            </a:schemeClr>
          </a:solidFill>
        </p:spPr>
        <p:txBody>
          <a:bodyPr/>
          <a:lstStyle>
            <a:lvl1pPr marL="0" indent="0">
              <a:buNone/>
              <a:defRPr/>
            </a:lvl1pPr>
          </a:lstStyle>
          <a:p>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55752"/>
          <a:stretch/>
        </p:blipFill>
        <p:spPr>
          <a:xfrm>
            <a:off x="9173633" y="5961064"/>
            <a:ext cx="2728384" cy="850899"/>
          </a:xfrm>
          <a:prstGeom prst="rect">
            <a:avLst/>
          </a:prstGeom>
        </p:spPr>
      </p:pic>
      <p:sp>
        <p:nvSpPr>
          <p:cNvPr id="10242" name="Title Placeholder 1"/>
          <p:cNvSpPr>
            <a:spLocks noGrp="1"/>
          </p:cNvSpPr>
          <p:nvPr>
            <p:ph type="ctrTitle"/>
          </p:nvPr>
        </p:nvSpPr>
        <p:spPr>
          <a:xfrm>
            <a:off x="609600" y="1948201"/>
            <a:ext cx="6047873" cy="1432676"/>
          </a:xfrm>
          <a:prstGeom prst="rect">
            <a:avLst/>
          </a:prstGeom>
        </p:spPr>
        <p:txBody>
          <a:bodyPr anchor="ctr"/>
          <a:lstStyle>
            <a:lvl1pPr>
              <a:lnSpc>
                <a:spcPts val="3300"/>
              </a:lnSpc>
              <a:defRPr sz="3200" b="1" cap="all" baseline="0">
                <a:solidFill>
                  <a:srgbClr val="FFFFFF"/>
                </a:solidFill>
                <a:latin typeface="Arial" charset="0"/>
              </a:defRPr>
            </a:lvl1pPr>
          </a:lstStyle>
          <a:p>
            <a:r>
              <a:rPr lang="en-US"/>
              <a:t>Click to edit Master title style</a:t>
            </a:r>
          </a:p>
        </p:txBody>
      </p:sp>
      <p:sp>
        <p:nvSpPr>
          <p:cNvPr id="10243" name="Text Placeholder 2"/>
          <p:cNvSpPr>
            <a:spLocks noGrp="1"/>
          </p:cNvSpPr>
          <p:nvPr>
            <p:ph type="subTitle" idx="1" hasCustomPrompt="1"/>
          </p:nvPr>
        </p:nvSpPr>
        <p:spPr>
          <a:xfrm>
            <a:off x="609600" y="3439579"/>
            <a:ext cx="6047872" cy="845085"/>
          </a:xfrm>
        </p:spPr>
        <p:txBody>
          <a:bodyPr anchor="ctr"/>
          <a:lstStyle>
            <a:lvl1pPr marL="0" indent="0">
              <a:lnSpc>
                <a:spcPts val="2000"/>
              </a:lnSpc>
              <a:buFont typeface="Arial" charset="0"/>
              <a:buNone/>
              <a:defRPr sz="1800" b="0">
                <a:solidFill>
                  <a:schemeClr val="bg1"/>
                </a:solidFill>
                <a:latin typeface="Arial" charset="0"/>
              </a:defRPr>
            </a:lvl1pPr>
          </a:lstStyle>
          <a:p>
            <a:r>
              <a:rPr lang="en-US"/>
              <a:t>Click to edit master subtitle style</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44659" t="30410" r="-6860" b="10635"/>
          <a:stretch/>
        </p:blipFill>
        <p:spPr>
          <a:xfrm>
            <a:off x="503767" y="6224587"/>
            <a:ext cx="3835399" cy="501650"/>
          </a:xfrm>
          <a:prstGeom prst="rect">
            <a:avLst/>
          </a:prstGeom>
        </p:spPr>
      </p:pic>
    </p:spTree>
    <p:extLst>
      <p:ext uri="{BB962C8B-B14F-4D97-AF65-F5344CB8AC3E}">
        <p14:creationId xmlns:p14="http://schemas.microsoft.com/office/powerpoint/2010/main" val="18626297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bwMode="auto">
          <a:xfrm rot="5400000">
            <a:off x="3897577" y="-3926152"/>
            <a:ext cx="4424363" cy="12232217"/>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5" name="Rectangle 4"/>
          <p:cNvSpPr/>
          <p:nvPr userDrawn="1"/>
        </p:nvSpPr>
        <p:spPr bwMode="auto">
          <a:xfrm rot="5400000">
            <a:off x="5405173" y="-1009385"/>
            <a:ext cx="1404937" cy="12227984"/>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7" name="Text Placeholder 2"/>
          <p:cNvSpPr>
            <a:spLocks noGrp="1"/>
          </p:cNvSpPr>
          <p:nvPr>
            <p:ph type="subTitle" idx="1" hasCustomPrompt="1"/>
          </p:nvPr>
        </p:nvSpPr>
        <p:spPr>
          <a:xfrm>
            <a:off x="609600" y="4402138"/>
            <a:ext cx="10261600" cy="1404938"/>
          </a:xfrm>
        </p:spPr>
        <p:txBody>
          <a:bodyPr anchor="ctr"/>
          <a:lstStyle>
            <a:lvl1pPr marL="0" indent="0">
              <a:lnSpc>
                <a:spcPts val="2200"/>
              </a:lnSpc>
              <a:buFont typeface="Arial" charset="0"/>
              <a:buNone/>
              <a:defRPr sz="2000" b="0">
                <a:solidFill>
                  <a:schemeClr val="bg1"/>
                </a:solidFill>
                <a:latin typeface="Arial" charset="0"/>
              </a:defRPr>
            </a:lvl1pPr>
          </a:lstStyle>
          <a:p>
            <a:r>
              <a:rPr lang="en-US"/>
              <a:t>Click to edit master subtitle style</a:t>
            </a:r>
          </a:p>
        </p:txBody>
      </p:sp>
      <p:sp>
        <p:nvSpPr>
          <p:cNvPr id="8" name="Title Placeholder 1"/>
          <p:cNvSpPr>
            <a:spLocks noGrp="1"/>
          </p:cNvSpPr>
          <p:nvPr>
            <p:ph type="ctrTitle"/>
          </p:nvPr>
        </p:nvSpPr>
        <p:spPr>
          <a:xfrm>
            <a:off x="603252" y="2979738"/>
            <a:ext cx="11622616" cy="957264"/>
          </a:xfrm>
          <a:prstGeom prst="rect">
            <a:avLst/>
          </a:prstGeom>
        </p:spPr>
        <p:txBody>
          <a:bodyPr anchor="b"/>
          <a:lstStyle>
            <a:lvl1pPr>
              <a:lnSpc>
                <a:spcPts val="4000"/>
              </a:lnSpc>
              <a:defRPr sz="3800" b="1" cap="all" baseline="0">
                <a:solidFill>
                  <a:srgbClr val="FFFFFF"/>
                </a:solidFill>
                <a:latin typeface="Arial" charset="0"/>
              </a:defRPr>
            </a:lvl1pPr>
          </a:lstStyle>
          <a:p>
            <a:r>
              <a:rPr lang="en-US"/>
              <a:t>Click to edit Master title style</a:t>
            </a:r>
          </a:p>
        </p:txBody>
      </p:sp>
      <p:sp>
        <p:nvSpPr>
          <p:cNvPr id="6" name="Slide Number Placeholder 5"/>
          <p:cNvSpPr>
            <a:spLocks noGrp="1"/>
          </p:cNvSpPr>
          <p:nvPr>
            <p:ph type="sldNum" sz="quarter" idx="10"/>
          </p:nvPr>
        </p:nvSpPr>
        <p:spPr/>
        <p:txBody>
          <a:bodyPr/>
          <a:lstStyle>
            <a:lvl1pPr>
              <a:defRPr/>
            </a:lvl1pPr>
          </a:lstStyle>
          <a:p>
            <a:fld id="{C8C01F01-A601-4FE5-8E71-6675F782C625}" type="slidenum">
              <a:rPr lang="en-US" altLang="en-US"/>
              <a:pPr/>
              <a:t>‹#›</a:t>
            </a:fld>
            <a:endParaRPr lang="en-US" altLang="en-US"/>
          </a:p>
        </p:txBody>
      </p:sp>
      <p:sp>
        <p:nvSpPr>
          <p:cNvPr id="9" name="Rectangle 7"/>
          <p:cNvSpPr>
            <a:spLocks noGrp="1" noChangeArrowheads="1"/>
          </p:cNvSpPr>
          <p:nvPr>
            <p:ph type="ftr" sz="quarter" idx="11"/>
          </p:nvPr>
        </p:nvSpPr>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25060721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230188" indent="-230188">
              <a:buClr>
                <a:schemeClr val="tx1"/>
              </a:buCl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hasCustomPrompt="1"/>
          </p:nvPr>
        </p:nvSpPr>
        <p:spPr>
          <a:xfrm>
            <a:off x="603251" y="274638"/>
            <a:ext cx="10972800" cy="646112"/>
          </a:xfrm>
        </p:spPr>
        <p:txBody>
          <a:bodyPr/>
          <a:lstStyle>
            <a:lvl1pPr>
              <a:defRPr sz="2000" cap="none">
                <a:solidFill>
                  <a:srgbClr val="0065A6"/>
                </a:solidFill>
              </a:defRPr>
            </a:lvl1pPr>
          </a:lstStyle>
          <a:p>
            <a:r>
              <a:rPr lang="en-US"/>
              <a:t>Click to edit master title style</a:t>
            </a:r>
          </a:p>
        </p:txBody>
      </p:sp>
      <p:sp>
        <p:nvSpPr>
          <p:cNvPr id="4" name="Slide Number Placeholder 5"/>
          <p:cNvSpPr>
            <a:spLocks noGrp="1"/>
          </p:cNvSpPr>
          <p:nvPr>
            <p:ph type="sldNum" sz="quarter" idx="10"/>
          </p:nvPr>
        </p:nvSpPr>
        <p:spPr>
          <a:ln/>
        </p:spPr>
        <p:txBody>
          <a:bodyPr/>
          <a:lstStyle>
            <a:lvl1pPr>
              <a:defRPr/>
            </a:lvl1pPr>
          </a:lstStyle>
          <a:p>
            <a:fld id="{38EC0547-4173-4FD2-B3AD-CE0209F6F09F}" type="slidenum">
              <a:rPr lang="en-US" altLang="en-US"/>
              <a:pPr/>
              <a:t>‹#›</a:t>
            </a:fld>
            <a:endParaRPr lang="en-US" altLang="en-US"/>
          </a:p>
        </p:txBody>
      </p:sp>
      <p:sp>
        <p:nvSpPr>
          <p:cNvPr id="5"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25129790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3251" y="274638"/>
            <a:ext cx="10972800" cy="646112"/>
          </a:xfrm>
        </p:spPr>
        <p:txBody>
          <a:bodyPr/>
          <a:lstStyle>
            <a:lvl1pPr>
              <a:defRPr sz="2000" cap="none">
                <a:solidFill>
                  <a:srgbClr val="0065A6"/>
                </a:solidFill>
              </a:defRPr>
            </a:lvl1p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fld id="{97C9F2F1-5B60-4828-8D48-CC3CA0267DF1}" type="slidenum">
              <a:rPr lang="en-US" altLang="en-US"/>
              <a:pPr/>
              <a:t>‹#›</a:t>
            </a:fld>
            <a:endParaRPr lang="en-US" altLang="en-US"/>
          </a:p>
        </p:txBody>
      </p:sp>
      <p:sp>
        <p:nvSpPr>
          <p:cNvPr id="4"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13208834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fld id="{E610E1DF-8D3F-4AD8-AE6B-6D4EC949FB90}" type="slidenum">
              <a:rPr lang="en-US" altLang="en-US"/>
              <a:pPr/>
              <a:t>‹#›</a:t>
            </a:fld>
            <a:endParaRPr lang="en-US" altLang="en-US"/>
          </a:p>
        </p:txBody>
      </p:sp>
      <p:sp>
        <p:nvSpPr>
          <p:cNvPr id="3"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1983030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06EB00-9667-42D3-89C0-FBB1BEE42E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72425-C0F9-4817-A585-49DE0A7D60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84F1B-2108-40C6-85A8-A864B95C25DF}"/>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5" name="Footer Placeholder 4">
            <a:extLst>
              <a:ext uri="{FF2B5EF4-FFF2-40B4-BE49-F238E27FC236}">
                <a16:creationId xmlns:a16="http://schemas.microsoft.com/office/drawing/2014/main" id="{A902E4E2-759F-4DB6-BAD5-3360007A9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EA7FA-B317-48DD-9AE5-25D4BEBCA811}"/>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15650844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ark Blue Background">
    <p:spTree>
      <p:nvGrpSpPr>
        <p:cNvPr id="1" name=""/>
        <p:cNvGrpSpPr/>
        <p:nvPr/>
      </p:nvGrpSpPr>
      <p:grpSpPr>
        <a:xfrm>
          <a:off x="0" y="0"/>
          <a:ext cx="0" cy="0"/>
          <a:chOff x="0" y="0"/>
          <a:chExt cx="0" cy="0"/>
        </a:xfrm>
      </p:grpSpPr>
      <p:sp>
        <p:nvSpPr>
          <p:cNvPr id="7" name="Rectangle 6"/>
          <p:cNvSpPr/>
          <p:nvPr userDrawn="1"/>
        </p:nvSpPr>
        <p:spPr bwMode="auto">
          <a:xfrm rot="5400000">
            <a:off x="3195107" y="-3223683"/>
            <a:ext cx="5829301" cy="12232217"/>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ea typeface="ＭＳ Ｐゴシック" pitchFamily="34" charset="-128"/>
            </a:endParaRPr>
          </a:p>
        </p:txBody>
      </p:sp>
      <p:sp>
        <p:nvSpPr>
          <p:cNvPr id="8" name="Rectangle 7"/>
          <p:cNvSpPr>
            <a:spLocks noGrp="1" noChangeArrowheads="1"/>
          </p:cNvSpPr>
          <p:nvPr>
            <p:ph type="ftr" sz="quarter" idx="11"/>
          </p:nvPr>
        </p:nvSpPr>
        <p:spPr>
          <a:xfrm>
            <a:off x="0" y="6626225"/>
            <a:ext cx="9349317" cy="228600"/>
          </a:xfrm>
        </p:spPr>
        <p:txBody>
          <a:bodyPr/>
          <a:lstStyle>
            <a:lvl1pPr>
              <a:defRPr/>
            </a:lvl1pPr>
          </a:lstStyle>
          <a:p>
            <a:r>
              <a:rPr lang="en-US" altLang="en-US"/>
              <a:t>Confidential, unpublished property of Cigna. Do not duplicate or distribute. Use and distribution limited solely to authorized personnel. © 2015 Cigna</a:t>
            </a:r>
          </a:p>
        </p:txBody>
      </p:sp>
      <p:sp>
        <p:nvSpPr>
          <p:cNvPr id="9" name="Slide Number Placeholder 5"/>
          <p:cNvSpPr>
            <a:spLocks noGrp="1"/>
          </p:cNvSpPr>
          <p:nvPr>
            <p:ph type="sldNum" sz="quarter" idx="10"/>
          </p:nvPr>
        </p:nvSpPr>
        <p:spPr>
          <a:xfrm>
            <a:off x="9347200" y="6629401"/>
            <a:ext cx="2844800" cy="212725"/>
          </a:xfrm>
        </p:spPr>
        <p:txBody>
          <a:bodyPr/>
          <a:lstStyle>
            <a:lvl1pPr>
              <a:defRPr/>
            </a:lvl1pPr>
          </a:lstStyle>
          <a:p>
            <a:fld id="{C8C01F01-A601-4FE5-8E71-6675F782C625}" type="slidenum">
              <a:rPr lang="en-US" altLang="en-US"/>
              <a:pPr/>
              <a:t>‹#›</a:t>
            </a:fld>
            <a:endParaRPr lang="en-US" altLang="en-US"/>
          </a:p>
        </p:txBody>
      </p:sp>
    </p:spTree>
    <p:extLst>
      <p:ext uri="{BB962C8B-B14F-4D97-AF65-F5344CB8AC3E}">
        <p14:creationId xmlns:p14="http://schemas.microsoft.com/office/powerpoint/2010/main" val="19831544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251" y="274638"/>
            <a:ext cx="10972800" cy="639762"/>
          </a:xfrm>
        </p:spPr>
        <p:txBody>
          <a:bodyPr/>
          <a:lstStyle>
            <a:lvl1pPr>
              <a:defRPr sz="2000" cap="none">
                <a:solidFill>
                  <a:srgbClr val="0065A6"/>
                </a:solidFill>
              </a:defRPr>
            </a:lvl1pPr>
          </a:lstStyle>
          <a:p>
            <a:r>
              <a:rPr lang="en-US"/>
              <a:t>Click to edit master title style</a:t>
            </a:r>
          </a:p>
        </p:txBody>
      </p:sp>
      <p:sp>
        <p:nvSpPr>
          <p:cNvPr id="3" name="Text Placeholder 2"/>
          <p:cNvSpPr>
            <a:spLocks noGrp="1"/>
          </p:cNvSpPr>
          <p:nvPr>
            <p:ph type="body" sz="half" idx="1" hasCustomPrompt="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ln/>
        </p:spPr>
        <p:txBody>
          <a:bodyPr/>
          <a:lstStyle>
            <a:lvl1pPr>
              <a:defRPr/>
            </a:lvl1pPr>
          </a:lstStyle>
          <a:p>
            <a:fld id="{1EBD1014-6CA4-4255-A8D6-49189B873C31}" type="slidenum">
              <a:rPr lang="en-US" altLang="en-US"/>
              <a:pPr/>
              <a:t>‹#›</a:t>
            </a:fld>
            <a:endParaRPr lang="en-US" altLang="en-US"/>
          </a:p>
        </p:txBody>
      </p:sp>
      <p:sp>
        <p:nvSpPr>
          <p:cNvPr id="6" name="Rectangle 7"/>
          <p:cNvSpPr>
            <a:spLocks noGrp="1" noChangeArrowheads="1"/>
          </p:cNvSpPr>
          <p:nvPr>
            <p:ph type="ftr" sz="quarter" idx="11"/>
          </p:nvPr>
        </p:nvSpPr>
        <p:spPr>
          <a:ln/>
        </p:spPr>
        <p:txBody>
          <a:bodyPr/>
          <a:lstStyle>
            <a:lvl1pPr>
              <a:defRPr/>
            </a:lvl1pPr>
          </a:lstStyle>
          <a:p>
            <a:r>
              <a:rPr lang="en-US" altLang="en-US"/>
              <a:t>Confidential, unpublished property of Cigna. Do not duplicate or distribute. Use and distribution limited solely to authorized personnel. © 2015 Cigna</a:t>
            </a:r>
          </a:p>
        </p:txBody>
      </p:sp>
    </p:spTree>
    <p:extLst>
      <p:ext uri="{BB962C8B-B14F-4D97-AF65-F5344CB8AC3E}">
        <p14:creationId xmlns:p14="http://schemas.microsoft.com/office/powerpoint/2010/main" val="22255201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Rectangle 1"/>
          <p:cNvSpPr/>
          <p:nvPr userDrawn="1"/>
        </p:nvSpPr>
        <p:spPr bwMode="auto">
          <a:xfrm rot="5400000">
            <a:off x="3705490" y="-2713302"/>
            <a:ext cx="4808537" cy="12232217"/>
          </a:xfrm>
          <a:prstGeom prst="rect">
            <a:avLst/>
          </a:prstGeom>
          <a:solidFill>
            <a:srgbClr val="00498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00"/>
              </a:solidFill>
              <a:latin typeface="Arial"/>
              <a:ea typeface="ＭＳ Ｐゴシック" pitchFamily="34" charset="-128"/>
            </a:endParaRPr>
          </a:p>
        </p:txBody>
      </p:sp>
      <p:sp>
        <p:nvSpPr>
          <p:cNvPr id="3" name="Slide Number Placeholder 5"/>
          <p:cNvSpPr>
            <a:spLocks noGrp="1"/>
          </p:cNvSpPr>
          <p:nvPr>
            <p:ph type="sldNum" sz="quarter" idx="10"/>
          </p:nvPr>
        </p:nvSpPr>
        <p:spPr/>
        <p:txBody>
          <a:bodyPr/>
          <a:lstStyle>
            <a:lvl1pPr>
              <a:defRPr/>
            </a:lvl1pPr>
          </a:lstStyle>
          <a:p>
            <a:pPr>
              <a:defRPr/>
            </a:pPr>
            <a:fld id="{4CE17712-BBD5-FF42-B1DD-387C89934DC3}" type="slidenum">
              <a:rPr lang="en-US"/>
              <a:pPr>
                <a:defRPr/>
              </a:pPr>
              <a:t>‹#›</a:t>
            </a:fld>
            <a:endParaRPr lang="en-US"/>
          </a:p>
        </p:txBody>
      </p:sp>
      <p:sp>
        <p:nvSpPr>
          <p:cNvPr id="4" name="Rectangle 7"/>
          <p:cNvSpPr>
            <a:spLocks noGrp="1" noChangeArrowheads="1"/>
          </p:cNvSpPr>
          <p:nvPr>
            <p:ph type="ftr" sz="quarter" idx="11"/>
          </p:nvPr>
        </p:nvSpPr>
        <p:spPr/>
        <p:txBody>
          <a:bodyPr/>
          <a:lstStyle>
            <a:lvl1pPr>
              <a:defRPr smtClean="0"/>
            </a:lvl1pPr>
          </a:lstStyle>
          <a:p>
            <a:pPr>
              <a:defRPr/>
            </a:pPr>
            <a:r>
              <a:rPr lang="en-US"/>
              <a:t>Confidential, unpublished property of Cigna. Do not duplicate or distribute. Use and distribution limited solely to authorized personnel. © 2015 Cigna</a:t>
            </a:r>
          </a:p>
        </p:txBody>
      </p:sp>
      <p:sp>
        <p:nvSpPr>
          <p:cNvPr id="5" name="Title Placeholder 26"/>
          <p:cNvSpPr>
            <a:spLocks noGrp="1"/>
          </p:cNvSpPr>
          <p:nvPr>
            <p:ph type="title"/>
          </p:nvPr>
        </p:nvSpPr>
        <p:spPr bwMode="auto">
          <a:xfrm>
            <a:off x="609600" y="273050"/>
            <a:ext cx="1097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36989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5A3A12-0D1A-406C-A2B5-2269E0E1AE48}"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2BF55F-2112-44A5-96AC-4AC34BB4163E}" type="slidenum">
              <a:rPr lang="en-US" smtClean="0"/>
              <a:t>‹#›</a:t>
            </a:fld>
            <a:endParaRPr lang="en-US"/>
          </a:p>
        </p:txBody>
      </p:sp>
    </p:spTree>
    <p:extLst>
      <p:ext uri="{BB962C8B-B14F-4D97-AF65-F5344CB8AC3E}">
        <p14:creationId xmlns:p14="http://schemas.microsoft.com/office/powerpoint/2010/main" val="34791016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5B13E7-7DCB-809D-FE97-7D0B4CB6C2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Picture 7" descr="A green sign with white text&#10;&#10;Description automatically generated with medium confidence">
            <a:extLst>
              <a:ext uri="{FF2B5EF4-FFF2-40B4-BE49-F238E27FC236}">
                <a16:creationId xmlns:a16="http://schemas.microsoft.com/office/drawing/2014/main" id="{97954FD6-F0E5-8A0C-0E71-88CCEA9400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80770" y="372207"/>
            <a:ext cx="2527300" cy="619436"/>
          </a:xfrm>
          <a:prstGeom prst="rect">
            <a:avLst/>
          </a:prstGeom>
        </p:spPr>
      </p:pic>
    </p:spTree>
    <p:extLst>
      <p:ext uri="{BB962C8B-B14F-4D97-AF65-F5344CB8AC3E}">
        <p14:creationId xmlns:p14="http://schemas.microsoft.com/office/powerpoint/2010/main" val="22207644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94D18C6F-8A10-4BCA-5E7E-908FD8DE8C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green sign with white text&#10;&#10;Description automatically generated with medium confidence">
            <a:extLst>
              <a:ext uri="{FF2B5EF4-FFF2-40B4-BE49-F238E27FC236}">
                <a16:creationId xmlns:a16="http://schemas.microsoft.com/office/drawing/2014/main" id="{97954FD6-F0E5-8A0C-0E71-88CCEA9400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1744" y="372207"/>
            <a:ext cx="2527300" cy="619436"/>
          </a:xfrm>
          <a:prstGeom prst="rect">
            <a:avLst/>
          </a:prstGeom>
        </p:spPr>
      </p:pic>
    </p:spTree>
    <p:extLst>
      <p:ext uri="{BB962C8B-B14F-4D97-AF65-F5344CB8AC3E}">
        <p14:creationId xmlns:p14="http://schemas.microsoft.com/office/powerpoint/2010/main" val="17793657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ver Page with Photo">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1F6583-42B3-4F6F-AA58-843A6E64BE5C}"/>
              </a:ext>
            </a:extLst>
          </p:cNvPr>
          <p:cNvSpPr/>
          <p:nvPr userDrawn="1"/>
        </p:nvSpPr>
        <p:spPr>
          <a:xfrm>
            <a:off x="-1" y="4660210"/>
            <a:ext cx="12190593" cy="2197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cs typeface="Open Sans Bold"/>
            </a:endParaRPr>
          </a:p>
        </p:txBody>
      </p:sp>
      <p:sp>
        <p:nvSpPr>
          <p:cNvPr id="6" name="Picture Placeholder 5"/>
          <p:cNvSpPr>
            <a:spLocks noGrp="1"/>
          </p:cNvSpPr>
          <p:nvPr>
            <p:ph type="pic" sz="quarter" idx="10" hasCustomPrompt="1"/>
          </p:nvPr>
        </p:nvSpPr>
        <p:spPr>
          <a:xfrm>
            <a:off x="-1" y="1"/>
            <a:ext cx="10363200" cy="4359236"/>
          </a:xfrm>
          <a:solidFill>
            <a:schemeClr val="bg1">
              <a:lumMod val="95000"/>
            </a:schemeClr>
          </a:solidFill>
        </p:spPr>
        <p:txBody>
          <a:bodyPr anchor="ctr"/>
          <a:lstStyle>
            <a:lvl1pPr algn="ctr">
              <a:defRPr sz="9600" b="0" i="0">
                <a:solidFill>
                  <a:schemeClr val="bg1">
                    <a:lumMod val="85000"/>
                  </a:schemeClr>
                </a:solidFill>
                <a:latin typeface="+mn-lt"/>
                <a:cs typeface="Arial" charset="0"/>
              </a:defRPr>
            </a:lvl1pPr>
          </a:lstStyle>
          <a:p>
            <a:r>
              <a:rPr lang="en-US"/>
              <a:t>IMAGE</a:t>
            </a:r>
          </a:p>
        </p:txBody>
      </p:sp>
      <p:sp>
        <p:nvSpPr>
          <p:cNvPr id="10" name="Title 1"/>
          <p:cNvSpPr>
            <a:spLocks noGrp="1"/>
          </p:cNvSpPr>
          <p:nvPr>
            <p:ph type="ctrTitle" hasCustomPrompt="1"/>
          </p:nvPr>
        </p:nvSpPr>
        <p:spPr bwMode="white">
          <a:xfrm>
            <a:off x="590548" y="4854555"/>
            <a:ext cx="9769488" cy="615553"/>
          </a:xfrm>
        </p:spPr>
        <p:txBody>
          <a:bodyPr anchor="b"/>
          <a:lstStyle>
            <a:lvl1pPr algn="l">
              <a:lnSpc>
                <a:spcPct val="80000"/>
              </a:lnSpc>
              <a:defRPr sz="3400" b="1" i="0" cap="none" baseline="0">
                <a:solidFill>
                  <a:schemeClr val="tx1"/>
                </a:solidFill>
                <a:latin typeface="+mj-lt"/>
                <a:cs typeface="Georgia Bold" charset="0"/>
              </a:defRPr>
            </a:lvl1pPr>
          </a:lstStyle>
          <a:p>
            <a:r>
              <a:rPr lang="en-US"/>
              <a:t>Presentation Title</a:t>
            </a:r>
          </a:p>
        </p:txBody>
      </p:sp>
      <p:sp>
        <p:nvSpPr>
          <p:cNvPr id="9" name="Subtitle 2"/>
          <p:cNvSpPr>
            <a:spLocks noGrp="1"/>
          </p:cNvSpPr>
          <p:nvPr>
            <p:ph type="subTitle" idx="1" hasCustomPrompt="1"/>
          </p:nvPr>
        </p:nvSpPr>
        <p:spPr bwMode="white">
          <a:xfrm>
            <a:off x="590549" y="5599401"/>
            <a:ext cx="9769488" cy="231825"/>
          </a:xfrm>
        </p:spPr>
        <p:txBody>
          <a:bodyPr anchor="ctr">
            <a:noAutofit/>
          </a:bodyPr>
          <a:lstStyle>
            <a:lvl1pPr marL="0" indent="0" algn="l">
              <a:lnSpc>
                <a:spcPct val="80000"/>
              </a:lnSpc>
              <a:spcBef>
                <a:spcPts val="300"/>
              </a:spcBef>
              <a:buNone/>
              <a:defRPr sz="1800" b="0" i="0" cap="none" spc="0" baseline="0">
                <a:solidFill>
                  <a:schemeClr val="tx1"/>
                </a:solidFill>
                <a:latin typeface="+mn-lt"/>
                <a:cs typeface="Arial" charset="0"/>
              </a:defRPr>
            </a:lvl1pPr>
            <a:lvl2pPr marL="456758" indent="0" algn="ctr">
              <a:buNone/>
              <a:defRPr>
                <a:solidFill>
                  <a:schemeClr val="tx1">
                    <a:tint val="75000"/>
                  </a:schemeClr>
                </a:solidFill>
              </a:defRPr>
            </a:lvl2pPr>
            <a:lvl3pPr marL="913514" indent="0" algn="ctr">
              <a:buNone/>
              <a:defRPr>
                <a:solidFill>
                  <a:schemeClr val="tx1">
                    <a:tint val="75000"/>
                  </a:schemeClr>
                </a:solidFill>
              </a:defRPr>
            </a:lvl3pPr>
            <a:lvl4pPr marL="1370274" indent="0" algn="ctr">
              <a:buNone/>
              <a:defRPr>
                <a:solidFill>
                  <a:schemeClr val="tx1">
                    <a:tint val="75000"/>
                  </a:schemeClr>
                </a:solidFill>
              </a:defRPr>
            </a:lvl4pPr>
            <a:lvl5pPr marL="1827029" indent="0" algn="ctr">
              <a:buNone/>
              <a:defRPr>
                <a:solidFill>
                  <a:schemeClr val="tx1">
                    <a:tint val="75000"/>
                  </a:schemeClr>
                </a:solidFill>
              </a:defRPr>
            </a:lvl5pPr>
            <a:lvl6pPr marL="2283788" indent="0" algn="ctr">
              <a:buNone/>
              <a:defRPr>
                <a:solidFill>
                  <a:schemeClr val="tx1">
                    <a:tint val="75000"/>
                  </a:schemeClr>
                </a:solidFill>
              </a:defRPr>
            </a:lvl6pPr>
            <a:lvl7pPr marL="2740546" indent="0" algn="ctr">
              <a:buNone/>
              <a:defRPr>
                <a:solidFill>
                  <a:schemeClr val="tx1">
                    <a:tint val="75000"/>
                  </a:schemeClr>
                </a:solidFill>
              </a:defRPr>
            </a:lvl7pPr>
            <a:lvl8pPr marL="3197300" indent="0" algn="ctr">
              <a:buNone/>
              <a:defRPr>
                <a:solidFill>
                  <a:schemeClr val="tx1">
                    <a:tint val="75000"/>
                  </a:schemeClr>
                </a:solidFill>
              </a:defRPr>
            </a:lvl8pPr>
            <a:lvl9pPr marL="3654061" indent="0" algn="ctr">
              <a:buNone/>
              <a:defRPr>
                <a:solidFill>
                  <a:schemeClr val="tx1">
                    <a:tint val="75000"/>
                  </a:schemeClr>
                </a:solidFill>
              </a:defRPr>
            </a:lvl9pPr>
          </a:lstStyle>
          <a:p>
            <a:r>
              <a:rPr lang="en-US"/>
              <a:t>Presentation subtitle</a:t>
            </a:r>
          </a:p>
        </p:txBody>
      </p:sp>
      <p:sp>
        <p:nvSpPr>
          <p:cNvPr id="13" name="Rectangle 12">
            <a:extLst>
              <a:ext uri="{FF2B5EF4-FFF2-40B4-BE49-F238E27FC236}">
                <a16:creationId xmlns:a16="http://schemas.microsoft.com/office/drawing/2014/main" id="{E69EFC6A-7316-466A-91AA-62F869B8CE9C}"/>
              </a:ext>
            </a:extLst>
          </p:cNvPr>
          <p:cNvSpPr/>
          <p:nvPr userDrawn="1"/>
        </p:nvSpPr>
        <p:spPr>
          <a:xfrm>
            <a:off x="10360037" y="1"/>
            <a:ext cx="455729" cy="43592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charset="0"/>
              <a:cs typeface="Arial" charset="0"/>
            </a:endParaRPr>
          </a:p>
        </p:txBody>
      </p:sp>
      <p:sp>
        <p:nvSpPr>
          <p:cNvPr id="14" name="Rectangle 13">
            <a:extLst>
              <a:ext uri="{FF2B5EF4-FFF2-40B4-BE49-F238E27FC236}">
                <a16:creationId xmlns:a16="http://schemas.microsoft.com/office/drawing/2014/main" id="{7E101183-84EB-4F92-B06D-0732D22200FA}"/>
              </a:ext>
            </a:extLst>
          </p:cNvPr>
          <p:cNvSpPr/>
          <p:nvPr userDrawn="1"/>
        </p:nvSpPr>
        <p:spPr>
          <a:xfrm>
            <a:off x="10815765" y="1"/>
            <a:ext cx="1374827" cy="43592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charset="0"/>
              <a:cs typeface="Arial" charset="0"/>
            </a:endParaRPr>
          </a:p>
        </p:txBody>
      </p:sp>
      <p:sp>
        <p:nvSpPr>
          <p:cNvPr id="7" name="Content Placeholder 6">
            <a:extLst>
              <a:ext uri="{FF2B5EF4-FFF2-40B4-BE49-F238E27FC236}">
                <a16:creationId xmlns:a16="http://schemas.microsoft.com/office/drawing/2014/main" id="{266C100E-6070-4BBA-9C2E-FE70FE714F52}"/>
              </a:ext>
            </a:extLst>
          </p:cNvPr>
          <p:cNvSpPr>
            <a:spLocks noGrp="1"/>
          </p:cNvSpPr>
          <p:nvPr>
            <p:ph sz="quarter" idx="19" hasCustomPrompt="1"/>
          </p:nvPr>
        </p:nvSpPr>
        <p:spPr>
          <a:xfrm>
            <a:off x="7139005" y="6230472"/>
            <a:ext cx="2033276" cy="522532"/>
          </a:xfrm>
        </p:spPr>
        <p:txBody>
          <a:bodyPr anchor="ctr"/>
          <a:lstStyle>
            <a:lvl1pPr marL="0" marR="0" indent="0" algn="ctr" defTabSz="914400" rtl="0" eaLnBrk="1" fontAlgn="auto" latinLnBrk="0" hangingPunct="1">
              <a:lnSpc>
                <a:spcPct val="100000"/>
              </a:lnSpc>
              <a:spcBef>
                <a:spcPts val="1200"/>
              </a:spcBef>
              <a:spcAft>
                <a:spcPts val="0"/>
              </a:spcAft>
              <a:buClrTx/>
              <a:buSzTx/>
              <a:buFontTx/>
              <a:buNone/>
              <a:tabLst>
                <a:tab pos="1201738" algn="l"/>
              </a:tabLst>
              <a:defRPr sz="900">
                <a:solidFill>
                  <a:schemeClr val="bg2"/>
                </a:solidFill>
              </a:defRPr>
            </a:lvl1pPr>
          </a:lstStyle>
          <a:p>
            <a:r>
              <a:rPr lang="en-US"/>
              <a:t>Drag picture to placeholder or click icon to add client logo</a:t>
            </a:r>
            <a:endParaRPr lang="en-CA"/>
          </a:p>
        </p:txBody>
      </p:sp>
      <p:sp>
        <p:nvSpPr>
          <p:cNvPr id="22" name="Content Placeholder 6">
            <a:extLst>
              <a:ext uri="{FF2B5EF4-FFF2-40B4-BE49-F238E27FC236}">
                <a16:creationId xmlns:a16="http://schemas.microsoft.com/office/drawing/2014/main" id="{BE855949-FB2F-4233-9048-692D8A9503EF}"/>
              </a:ext>
            </a:extLst>
          </p:cNvPr>
          <p:cNvSpPr>
            <a:spLocks noGrp="1"/>
          </p:cNvSpPr>
          <p:nvPr>
            <p:ph sz="quarter" idx="20" hasCustomPrompt="1"/>
          </p:nvPr>
        </p:nvSpPr>
        <p:spPr>
          <a:xfrm>
            <a:off x="9559309" y="6228622"/>
            <a:ext cx="2033276" cy="522532"/>
          </a:xfrm>
        </p:spPr>
        <p:txBody>
          <a:bodyPr anchor="ctr"/>
          <a:lstStyle>
            <a:lvl1pPr marL="0" marR="0" indent="0" algn="ctr" defTabSz="914400" rtl="0" eaLnBrk="1" fontAlgn="auto" latinLnBrk="0" hangingPunct="1">
              <a:lnSpc>
                <a:spcPct val="100000"/>
              </a:lnSpc>
              <a:spcBef>
                <a:spcPts val="1200"/>
              </a:spcBef>
              <a:spcAft>
                <a:spcPts val="0"/>
              </a:spcAft>
              <a:buClrTx/>
              <a:buSzTx/>
              <a:buFontTx/>
              <a:buNone/>
              <a:tabLst>
                <a:tab pos="1201738" algn="l"/>
              </a:tabLst>
              <a:defRPr sz="900">
                <a:solidFill>
                  <a:schemeClr val="bg2"/>
                </a:solidFill>
              </a:defRPr>
            </a:lvl1pPr>
          </a:lstStyle>
          <a:p>
            <a:r>
              <a:rPr lang="en-US"/>
              <a:t>Drag picture to placeholder or click icon to add broker logo</a:t>
            </a:r>
            <a:endParaRPr lang="en-CA"/>
          </a:p>
        </p:txBody>
      </p:sp>
      <p:sp>
        <p:nvSpPr>
          <p:cNvPr id="11" name="Footer Placeholder 4">
            <a:extLst>
              <a:ext uri="{FF2B5EF4-FFF2-40B4-BE49-F238E27FC236}">
                <a16:creationId xmlns:a16="http://schemas.microsoft.com/office/drawing/2014/main" id="{3F5182DC-813B-4FE6-B914-6ADC89D4F053}"/>
              </a:ext>
            </a:extLst>
          </p:cNvPr>
          <p:cNvSpPr txBox="1">
            <a:spLocks/>
          </p:cNvSpPr>
          <p:nvPr userDrawn="1"/>
        </p:nvSpPr>
        <p:spPr>
          <a:xfrm>
            <a:off x="2641949" y="6224661"/>
            <a:ext cx="6617431" cy="545754"/>
          </a:xfrm>
          <a:prstGeom prst="rect">
            <a:avLst/>
          </a:prstGeom>
        </p:spPr>
        <p:txBody>
          <a:bodyPr lIns="36000" anchor="b"/>
          <a:lstStyle>
            <a:lvl1pPr algn="l">
              <a:defRPr sz="1000" baseline="0">
                <a:solidFill>
                  <a:schemeClr val="bg1">
                    <a:lumMod val="50000"/>
                  </a:schemeClr>
                </a:solidFill>
                <a:latin typeface="Arial" charset="0"/>
                <a:ea typeface="Arial" charset="0"/>
                <a:cs typeface="Arial"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5787B"/>
                </a:solidFill>
                <a:effectLst/>
                <a:uLnTx/>
                <a:uFillTx/>
                <a:latin typeface="+mn-lt"/>
                <a:ea typeface="Arial" charset="0"/>
                <a:cs typeface="Arial" charset="0"/>
              </a:rPr>
              <a:t>L0222019867[exp0423][All States]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5787B"/>
                </a:solidFill>
                <a:effectLst/>
                <a:uLnTx/>
                <a:uFillTx/>
                <a:latin typeface="+mn-lt"/>
                <a:ea typeface="Arial" charset="0"/>
                <a:cs typeface="Arial" charset="0"/>
              </a:rPr>
              <a:t>Metropolitan Life Insurance Company, New York, NY 10166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5787B"/>
                </a:solidFill>
                <a:effectLst/>
                <a:uLnTx/>
                <a:uFillTx/>
                <a:latin typeface="Arial" charset="0"/>
                <a:ea typeface="Arial" charset="0"/>
                <a:cs typeface="Arial" charset="0"/>
              </a:rPr>
              <a:t>© </a:t>
            </a:r>
            <a:r>
              <a:rPr lang="en-US" sz="1000">
                <a:effectLst/>
              </a:rPr>
              <a:t>2022 MetLife Services and Solutions, LLC.</a:t>
            </a:r>
            <a:endParaRPr kumimoji="0" lang="en-US" sz="800" b="0" i="0" u="none" strike="noStrike" kern="1200" cap="none" spc="0" normalizeH="0" baseline="0" noProof="0">
              <a:ln>
                <a:noFill/>
              </a:ln>
              <a:solidFill>
                <a:srgbClr val="75787B"/>
              </a:solidFill>
              <a:effectLst/>
              <a:uLnTx/>
              <a:uFillTx/>
              <a:latin typeface="Arial" charset="0"/>
              <a:ea typeface="Arial" charset="0"/>
              <a:cs typeface="Arial" charset="0"/>
            </a:endParaRPr>
          </a:p>
        </p:txBody>
      </p:sp>
      <p:pic>
        <p:nvPicPr>
          <p:cNvPr id="12" name="Picture 11">
            <a:extLst>
              <a:ext uri="{FF2B5EF4-FFF2-40B4-BE49-F238E27FC236}">
                <a16:creationId xmlns:a16="http://schemas.microsoft.com/office/drawing/2014/main" id="{FD89EA7E-94ED-9646-B793-3D5F57BD1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 t="-9974" r="-5403" b="-8932"/>
          <a:stretch/>
        </p:blipFill>
        <p:spPr>
          <a:xfrm>
            <a:off x="619760" y="6319520"/>
            <a:ext cx="1384389" cy="337056"/>
          </a:xfrm>
          <a:prstGeom prst="rect">
            <a:avLst/>
          </a:prstGeom>
          <a:noFill/>
          <a:ln>
            <a:noFill/>
          </a:ln>
        </p:spPr>
      </p:pic>
    </p:spTree>
    <p:extLst>
      <p:ext uri="{BB962C8B-B14F-4D97-AF65-F5344CB8AC3E}">
        <p14:creationId xmlns:p14="http://schemas.microsoft.com/office/powerpoint/2010/main" val="2406707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Cover Page - Reverse Logo">
    <p:spTree>
      <p:nvGrpSpPr>
        <p:cNvPr id="1" name=""/>
        <p:cNvGrpSpPr/>
        <p:nvPr/>
      </p:nvGrpSpPr>
      <p:grpSpPr>
        <a:xfrm>
          <a:off x="0" y="0"/>
          <a:ext cx="0" cy="0"/>
          <a:chOff x="0" y="0"/>
          <a:chExt cx="0" cy="0"/>
        </a:xfrm>
      </p:grpSpPr>
      <p:sp>
        <p:nvSpPr>
          <p:cNvPr id="5" name="Rectangle 4"/>
          <p:cNvSpPr/>
          <p:nvPr userDrawn="1"/>
        </p:nvSpPr>
        <p:spPr>
          <a:xfrm>
            <a:off x="2" y="0"/>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charset="0"/>
              <a:cs typeface="Arial" charset="0"/>
            </a:endParaRPr>
          </a:p>
        </p:txBody>
      </p:sp>
      <p:sp>
        <p:nvSpPr>
          <p:cNvPr id="13" name="Title 1">
            <a:extLst>
              <a:ext uri="{FF2B5EF4-FFF2-40B4-BE49-F238E27FC236}">
                <a16:creationId xmlns:a16="http://schemas.microsoft.com/office/drawing/2014/main" id="{8AC0D03F-F761-764B-8C25-975C1CFF96A1}"/>
              </a:ext>
            </a:extLst>
          </p:cNvPr>
          <p:cNvSpPr>
            <a:spLocks noGrp="1"/>
          </p:cNvSpPr>
          <p:nvPr>
            <p:ph type="ctrTitle" hasCustomPrompt="1"/>
          </p:nvPr>
        </p:nvSpPr>
        <p:spPr bwMode="white">
          <a:xfrm>
            <a:off x="609600" y="3987483"/>
            <a:ext cx="6796120" cy="1215588"/>
          </a:xfrm>
        </p:spPr>
        <p:txBody>
          <a:bodyPr anchor="b"/>
          <a:lstStyle>
            <a:lvl1pPr algn="l">
              <a:lnSpc>
                <a:spcPct val="80000"/>
              </a:lnSpc>
              <a:defRPr sz="3600" b="1" i="0" cap="none" baseline="0">
                <a:solidFill>
                  <a:srgbClr val="FFFFFF"/>
                </a:solidFill>
                <a:latin typeface="+mj-lt"/>
                <a:cs typeface="Georgia Bold" charset="0"/>
              </a:defRPr>
            </a:lvl1pPr>
          </a:lstStyle>
          <a:p>
            <a:r>
              <a:rPr lang="en-US"/>
              <a:t>Presentation Title</a:t>
            </a:r>
          </a:p>
        </p:txBody>
      </p:sp>
      <p:sp>
        <p:nvSpPr>
          <p:cNvPr id="14" name="Subtitle 2">
            <a:extLst>
              <a:ext uri="{FF2B5EF4-FFF2-40B4-BE49-F238E27FC236}">
                <a16:creationId xmlns:a16="http://schemas.microsoft.com/office/drawing/2014/main" id="{CDE42373-4557-BB4F-9297-F9E4DB718369}"/>
              </a:ext>
            </a:extLst>
          </p:cNvPr>
          <p:cNvSpPr>
            <a:spLocks noGrp="1"/>
          </p:cNvSpPr>
          <p:nvPr>
            <p:ph type="subTitle" idx="1" hasCustomPrompt="1"/>
          </p:nvPr>
        </p:nvSpPr>
        <p:spPr bwMode="white">
          <a:xfrm>
            <a:off x="609601" y="5345291"/>
            <a:ext cx="5195145" cy="335328"/>
          </a:xfrm>
        </p:spPr>
        <p:txBody>
          <a:bodyPr anchor="t">
            <a:noAutofit/>
          </a:bodyPr>
          <a:lstStyle>
            <a:lvl1pPr marL="0" indent="0" algn="l">
              <a:lnSpc>
                <a:spcPct val="80000"/>
              </a:lnSpc>
              <a:spcBef>
                <a:spcPts val="300"/>
              </a:spcBef>
              <a:buNone/>
              <a:defRPr sz="1100" b="0" i="0" cap="none" spc="0" baseline="0">
                <a:solidFill>
                  <a:srgbClr val="FFFFFF"/>
                </a:solidFill>
                <a:latin typeface="+mn-lt"/>
                <a:cs typeface="Arial" charset="0"/>
              </a:defRPr>
            </a:lvl1pPr>
            <a:lvl2pPr marL="456758" indent="0" algn="ctr">
              <a:buNone/>
              <a:defRPr>
                <a:solidFill>
                  <a:schemeClr val="tx1">
                    <a:tint val="75000"/>
                  </a:schemeClr>
                </a:solidFill>
              </a:defRPr>
            </a:lvl2pPr>
            <a:lvl3pPr marL="913514" indent="0" algn="ctr">
              <a:buNone/>
              <a:defRPr>
                <a:solidFill>
                  <a:schemeClr val="tx1">
                    <a:tint val="75000"/>
                  </a:schemeClr>
                </a:solidFill>
              </a:defRPr>
            </a:lvl3pPr>
            <a:lvl4pPr marL="1370274" indent="0" algn="ctr">
              <a:buNone/>
              <a:defRPr>
                <a:solidFill>
                  <a:schemeClr val="tx1">
                    <a:tint val="75000"/>
                  </a:schemeClr>
                </a:solidFill>
              </a:defRPr>
            </a:lvl4pPr>
            <a:lvl5pPr marL="1827029" indent="0" algn="ctr">
              <a:buNone/>
              <a:defRPr>
                <a:solidFill>
                  <a:schemeClr val="tx1">
                    <a:tint val="75000"/>
                  </a:schemeClr>
                </a:solidFill>
              </a:defRPr>
            </a:lvl5pPr>
            <a:lvl6pPr marL="2283788" indent="0" algn="ctr">
              <a:buNone/>
              <a:defRPr>
                <a:solidFill>
                  <a:schemeClr val="tx1">
                    <a:tint val="75000"/>
                  </a:schemeClr>
                </a:solidFill>
              </a:defRPr>
            </a:lvl6pPr>
            <a:lvl7pPr marL="2740546" indent="0" algn="ctr">
              <a:buNone/>
              <a:defRPr>
                <a:solidFill>
                  <a:schemeClr val="tx1">
                    <a:tint val="75000"/>
                  </a:schemeClr>
                </a:solidFill>
              </a:defRPr>
            </a:lvl7pPr>
            <a:lvl8pPr marL="3197300" indent="0" algn="ctr">
              <a:buNone/>
              <a:defRPr>
                <a:solidFill>
                  <a:schemeClr val="tx1">
                    <a:tint val="75000"/>
                  </a:schemeClr>
                </a:solidFill>
              </a:defRPr>
            </a:lvl8pPr>
            <a:lvl9pPr marL="3654061" indent="0" algn="ctr">
              <a:buNone/>
              <a:defRPr>
                <a:solidFill>
                  <a:schemeClr val="tx1">
                    <a:tint val="75000"/>
                  </a:schemeClr>
                </a:solidFill>
              </a:defRPr>
            </a:lvl9pPr>
          </a:lstStyle>
          <a:p>
            <a:r>
              <a:rPr lang="en-US"/>
              <a:t>Presentation subtitle</a:t>
            </a:r>
          </a:p>
        </p:txBody>
      </p:sp>
      <p:pic>
        <p:nvPicPr>
          <p:cNvPr id="10" name="Picture 9">
            <a:extLst>
              <a:ext uri="{FF2B5EF4-FFF2-40B4-BE49-F238E27FC236}">
                <a16:creationId xmlns:a16="http://schemas.microsoft.com/office/drawing/2014/main" id="{276C6A54-B49F-474C-98C2-17F05A03935E}"/>
              </a:ext>
            </a:extLst>
          </p:cNvPr>
          <p:cNvPicPr>
            <a:picLocks noChangeAspect="1"/>
          </p:cNvPicPr>
          <p:nvPr userDrawn="1"/>
        </p:nvPicPr>
        <p:blipFill rotWithShape="1">
          <a:blip r:embed="rId2"/>
          <a:srcRect l="7424" t="21906" r="7900" b="21677"/>
          <a:stretch/>
        </p:blipFill>
        <p:spPr>
          <a:xfrm>
            <a:off x="534338" y="6308535"/>
            <a:ext cx="1894537" cy="367622"/>
          </a:xfrm>
          <a:prstGeom prst="rect">
            <a:avLst/>
          </a:prstGeom>
        </p:spPr>
      </p:pic>
    </p:spTree>
    <p:extLst>
      <p:ext uri="{BB962C8B-B14F-4D97-AF65-F5344CB8AC3E}">
        <p14:creationId xmlns:p14="http://schemas.microsoft.com/office/powerpoint/2010/main" val="120577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ver Page - Filmstrip">
    <p:spTree>
      <p:nvGrpSpPr>
        <p:cNvPr id="1" name=""/>
        <p:cNvGrpSpPr/>
        <p:nvPr/>
      </p:nvGrpSpPr>
      <p:grpSpPr>
        <a:xfrm>
          <a:off x="0" y="0"/>
          <a:ext cx="0" cy="0"/>
          <a:chOff x="0" y="0"/>
          <a:chExt cx="0" cy="0"/>
        </a:xfrm>
      </p:grpSpPr>
      <p:sp>
        <p:nvSpPr>
          <p:cNvPr id="14" name="Rectangle 13"/>
          <p:cNvSpPr/>
          <p:nvPr userDrawn="1"/>
        </p:nvSpPr>
        <p:spPr>
          <a:xfrm>
            <a:off x="1" y="0"/>
            <a:ext cx="10365900" cy="6027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charset="0"/>
              <a:cs typeface="Arial" charset="0"/>
            </a:endParaRPr>
          </a:p>
        </p:txBody>
      </p:sp>
      <p:sp>
        <p:nvSpPr>
          <p:cNvPr id="9" name="Title 1"/>
          <p:cNvSpPr>
            <a:spLocks noGrp="1"/>
          </p:cNvSpPr>
          <p:nvPr>
            <p:ph type="ctrTitle" hasCustomPrompt="1"/>
          </p:nvPr>
        </p:nvSpPr>
        <p:spPr bwMode="white">
          <a:xfrm>
            <a:off x="609599" y="3594839"/>
            <a:ext cx="8949708" cy="1215588"/>
          </a:xfrm>
        </p:spPr>
        <p:txBody>
          <a:bodyPr anchor="b"/>
          <a:lstStyle>
            <a:lvl1pPr algn="l">
              <a:lnSpc>
                <a:spcPct val="80000"/>
              </a:lnSpc>
              <a:defRPr sz="3600" b="1" i="0" cap="none" baseline="0">
                <a:solidFill>
                  <a:srgbClr val="FFFFFF"/>
                </a:solidFill>
                <a:latin typeface="+mj-lt"/>
                <a:cs typeface="Georgia Bold" charset="0"/>
              </a:defRPr>
            </a:lvl1pPr>
          </a:lstStyle>
          <a:p>
            <a:r>
              <a:rPr lang="en-US"/>
              <a:t>Presentation Title</a:t>
            </a:r>
          </a:p>
        </p:txBody>
      </p:sp>
      <p:sp>
        <p:nvSpPr>
          <p:cNvPr id="10" name="Subtitle 2"/>
          <p:cNvSpPr>
            <a:spLocks noGrp="1"/>
          </p:cNvSpPr>
          <p:nvPr>
            <p:ph type="subTitle" idx="1" hasCustomPrompt="1"/>
          </p:nvPr>
        </p:nvSpPr>
        <p:spPr bwMode="white">
          <a:xfrm>
            <a:off x="597646" y="4957296"/>
            <a:ext cx="8950817" cy="224305"/>
          </a:xfrm>
        </p:spPr>
        <p:txBody>
          <a:bodyPr anchor="t">
            <a:noAutofit/>
          </a:bodyPr>
          <a:lstStyle>
            <a:lvl1pPr marL="0" indent="0" algn="l">
              <a:lnSpc>
                <a:spcPct val="80000"/>
              </a:lnSpc>
              <a:spcBef>
                <a:spcPts val="300"/>
              </a:spcBef>
              <a:buNone/>
              <a:defRPr sz="1800" b="0" i="0" cap="none" spc="0" baseline="0">
                <a:solidFill>
                  <a:srgbClr val="FFFFFF"/>
                </a:solidFill>
                <a:latin typeface="+mn-lt"/>
                <a:cs typeface="Arial" charset="0"/>
              </a:defRPr>
            </a:lvl1pPr>
            <a:lvl2pPr marL="456758" indent="0" algn="ctr">
              <a:buNone/>
              <a:defRPr>
                <a:solidFill>
                  <a:schemeClr val="tx1">
                    <a:tint val="75000"/>
                  </a:schemeClr>
                </a:solidFill>
              </a:defRPr>
            </a:lvl2pPr>
            <a:lvl3pPr marL="913514" indent="0" algn="ctr">
              <a:buNone/>
              <a:defRPr>
                <a:solidFill>
                  <a:schemeClr val="tx1">
                    <a:tint val="75000"/>
                  </a:schemeClr>
                </a:solidFill>
              </a:defRPr>
            </a:lvl3pPr>
            <a:lvl4pPr marL="1370274" indent="0" algn="ctr">
              <a:buNone/>
              <a:defRPr>
                <a:solidFill>
                  <a:schemeClr val="tx1">
                    <a:tint val="75000"/>
                  </a:schemeClr>
                </a:solidFill>
              </a:defRPr>
            </a:lvl4pPr>
            <a:lvl5pPr marL="1827029" indent="0" algn="ctr">
              <a:buNone/>
              <a:defRPr>
                <a:solidFill>
                  <a:schemeClr val="tx1">
                    <a:tint val="75000"/>
                  </a:schemeClr>
                </a:solidFill>
              </a:defRPr>
            </a:lvl5pPr>
            <a:lvl6pPr marL="2283788" indent="0" algn="ctr">
              <a:buNone/>
              <a:defRPr>
                <a:solidFill>
                  <a:schemeClr val="tx1">
                    <a:tint val="75000"/>
                  </a:schemeClr>
                </a:solidFill>
              </a:defRPr>
            </a:lvl6pPr>
            <a:lvl7pPr marL="2740546" indent="0" algn="ctr">
              <a:buNone/>
              <a:defRPr>
                <a:solidFill>
                  <a:schemeClr val="tx1">
                    <a:tint val="75000"/>
                  </a:schemeClr>
                </a:solidFill>
              </a:defRPr>
            </a:lvl7pPr>
            <a:lvl8pPr marL="3197300" indent="0" algn="ctr">
              <a:buNone/>
              <a:defRPr>
                <a:solidFill>
                  <a:schemeClr val="tx1">
                    <a:tint val="75000"/>
                  </a:schemeClr>
                </a:solidFill>
              </a:defRPr>
            </a:lvl8pPr>
            <a:lvl9pPr marL="3654061" indent="0" algn="ctr">
              <a:buNone/>
              <a:defRPr>
                <a:solidFill>
                  <a:schemeClr val="tx1">
                    <a:tint val="75000"/>
                  </a:schemeClr>
                </a:solidFill>
              </a:defRPr>
            </a:lvl9pPr>
          </a:lstStyle>
          <a:p>
            <a:r>
              <a:rPr lang="en-US"/>
              <a:t>Presentation subtitle</a:t>
            </a:r>
          </a:p>
        </p:txBody>
      </p:sp>
      <p:sp>
        <p:nvSpPr>
          <p:cNvPr id="13" name="Rectangle 12"/>
          <p:cNvSpPr/>
          <p:nvPr userDrawn="1"/>
        </p:nvSpPr>
        <p:spPr>
          <a:xfrm>
            <a:off x="10362008" y="0"/>
            <a:ext cx="451104" cy="6027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charset="0"/>
              <a:cs typeface="Arial" charset="0"/>
            </a:endParaRPr>
          </a:p>
        </p:txBody>
      </p:sp>
      <p:sp>
        <p:nvSpPr>
          <p:cNvPr id="15" name="Rectangle 14"/>
          <p:cNvSpPr/>
          <p:nvPr userDrawn="1"/>
        </p:nvSpPr>
        <p:spPr>
          <a:xfrm>
            <a:off x="10813112" y="0"/>
            <a:ext cx="1378888" cy="60271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charset="0"/>
              <a:cs typeface="Arial" charset="0"/>
            </a:endParaRPr>
          </a:p>
        </p:txBody>
      </p:sp>
      <p:sp>
        <p:nvSpPr>
          <p:cNvPr id="11" name="Rectangle 10">
            <a:extLst>
              <a:ext uri="{FF2B5EF4-FFF2-40B4-BE49-F238E27FC236}">
                <a16:creationId xmlns:a16="http://schemas.microsoft.com/office/drawing/2014/main" id="{18AFBE29-B67E-4A05-952C-9864D44ED670}"/>
              </a:ext>
            </a:extLst>
          </p:cNvPr>
          <p:cNvSpPr/>
          <p:nvPr userDrawn="1"/>
        </p:nvSpPr>
        <p:spPr>
          <a:xfrm>
            <a:off x="-1" y="6145306"/>
            <a:ext cx="12190593" cy="71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cs typeface="Open Sans Bold"/>
            </a:endParaRPr>
          </a:p>
        </p:txBody>
      </p:sp>
      <p:pic>
        <p:nvPicPr>
          <p:cNvPr id="12" name="Picture 11">
            <a:extLst>
              <a:ext uri="{FF2B5EF4-FFF2-40B4-BE49-F238E27FC236}">
                <a16:creationId xmlns:a16="http://schemas.microsoft.com/office/drawing/2014/main" id="{FA0FA984-441D-41F2-9BF6-A8DE8AB463B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 t="-9974" r="-5403" b="-8932"/>
          <a:stretch/>
        </p:blipFill>
        <p:spPr>
          <a:xfrm>
            <a:off x="609601" y="6319520"/>
            <a:ext cx="1845852" cy="337056"/>
          </a:xfrm>
          <a:prstGeom prst="rect">
            <a:avLst/>
          </a:prstGeom>
          <a:noFill/>
          <a:ln>
            <a:noFill/>
          </a:ln>
        </p:spPr>
      </p:pic>
      <p:sp>
        <p:nvSpPr>
          <p:cNvPr id="16" name="Content Placeholder 6">
            <a:extLst>
              <a:ext uri="{FF2B5EF4-FFF2-40B4-BE49-F238E27FC236}">
                <a16:creationId xmlns:a16="http://schemas.microsoft.com/office/drawing/2014/main" id="{978CCD43-5B42-48BC-8449-86DAC08389A2}"/>
              </a:ext>
            </a:extLst>
          </p:cNvPr>
          <p:cNvSpPr>
            <a:spLocks noGrp="1"/>
          </p:cNvSpPr>
          <p:nvPr>
            <p:ph sz="quarter" idx="19" hasCustomPrompt="1"/>
          </p:nvPr>
        </p:nvSpPr>
        <p:spPr>
          <a:xfrm>
            <a:off x="7139005" y="6230472"/>
            <a:ext cx="2033276" cy="522532"/>
          </a:xfrm>
        </p:spPr>
        <p:txBody>
          <a:bodyPr anchor="ctr"/>
          <a:lstStyle>
            <a:lvl1pPr marL="0" marR="0" indent="0" algn="ctr" defTabSz="914400" rtl="0" eaLnBrk="1" fontAlgn="auto" latinLnBrk="0" hangingPunct="1">
              <a:lnSpc>
                <a:spcPct val="100000"/>
              </a:lnSpc>
              <a:spcBef>
                <a:spcPts val="1200"/>
              </a:spcBef>
              <a:spcAft>
                <a:spcPts val="0"/>
              </a:spcAft>
              <a:buClrTx/>
              <a:buSzTx/>
              <a:buFontTx/>
              <a:buNone/>
              <a:tabLst>
                <a:tab pos="1201738" algn="l"/>
              </a:tabLst>
              <a:defRPr sz="900">
                <a:solidFill>
                  <a:schemeClr val="bg2"/>
                </a:solidFill>
              </a:defRPr>
            </a:lvl1pPr>
          </a:lstStyle>
          <a:p>
            <a:r>
              <a:rPr lang="en-US"/>
              <a:t>Drag picture to placeholder or click icon to add client logo</a:t>
            </a:r>
            <a:endParaRPr lang="en-CA"/>
          </a:p>
        </p:txBody>
      </p:sp>
      <p:sp>
        <p:nvSpPr>
          <p:cNvPr id="17" name="Content Placeholder 6">
            <a:extLst>
              <a:ext uri="{FF2B5EF4-FFF2-40B4-BE49-F238E27FC236}">
                <a16:creationId xmlns:a16="http://schemas.microsoft.com/office/drawing/2014/main" id="{A2DF2E7B-0090-4D72-9F85-E28EF579C7BB}"/>
              </a:ext>
            </a:extLst>
          </p:cNvPr>
          <p:cNvSpPr>
            <a:spLocks noGrp="1"/>
          </p:cNvSpPr>
          <p:nvPr>
            <p:ph sz="quarter" idx="20" hasCustomPrompt="1"/>
          </p:nvPr>
        </p:nvSpPr>
        <p:spPr>
          <a:xfrm>
            <a:off x="9559309" y="6228622"/>
            <a:ext cx="2033276" cy="522532"/>
          </a:xfrm>
        </p:spPr>
        <p:txBody>
          <a:bodyPr anchor="ctr"/>
          <a:lstStyle>
            <a:lvl1pPr marL="0" marR="0" indent="0" algn="ctr" defTabSz="914400" rtl="0" eaLnBrk="1" fontAlgn="auto" latinLnBrk="0" hangingPunct="1">
              <a:lnSpc>
                <a:spcPct val="100000"/>
              </a:lnSpc>
              <a:spcBef>
                <a:spcPts val="1200"/>
              </a:spcBef>
              <a:spcAft>
                <a:spcPts val="0"/>
              </a:spcAft>
              <a:buClrTx/>
              <a:buSzTx/>
              <a:buFontTx/>
              <a:buNone/>
              <a:tabLst>
                <a:tab pos="1201738" algn="l"/>
              </a:tabLst>
              <a:defRPr sz="900">
                <a:solidFill>
                  <a:schemeClr val="bg2"/>
                </a:solidFill>
              </a:defRPr>
            </a:lvl1pPr>
          </a:lstStyle>
          <a:p>
            <a:r>
              <a:rPr lang="en-US"/>
              <a:t>Drag picture to placeholder or click icon to add broker logo</a:t>
            </a:r>
            <a:endParaRPr lang="en-CA"/>
          </a:p>
        </p:txBody>
      </p:sp>
    </p:spTree>
    <p:extLst>
      <p:ext uri="{BB962C8B-B14F-4D97-AF65-F5344CB8AC3E}">
        <p14:creationId xmlns:p14="http://schemas.microsoft.com/office/powerpoint/2010/main" val="3010546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ver Page - White">
    <p:spTree>
      <p:nvGrpSpPr>
        <p:cNvPr id="1" name=""/>
        <p:cNvGrpSpPr/>
        <p:nvPr/>
      </p:nvGrpSpPr>
      <p:grpSpPr>
        <a:xfrm>
          <a:off x="0" y="0"/>
          <a:ext cx="0" cy="0"/>
          <a:chOff x="0" y="0"/>
          <a:chExt cx="0" cy="0"/>
        </a:xfrm>
      </p:grpSpPr>
      <p:sp>
        <p:nvSpPr>
          <p:cNvPr id="9" name="Title 1"/>
          <p:cNvSpPr>
            <a:spLocks noGrp="1"/>
          </p:cNvSpPr>
          <p:nvPr>
            <p:ph type="ctrTitle" hasCustomPrompt="1"/>
          </p:nvPr>
        </p:nvSpPr>
        <p:spPr bwMode="white">
          <a:xfrm>
            <a:off x="609600" y="3987483"/>
            <a:ext cx="6796120" cy="1215588"/>
          </a:xfrm>
        </p:spPr>
        <p:txBody>
          <a:bodyPr anchor="b"/>
          <a:lstStyle>
            <a:lvl1pPr algn="l">
              <a:lnSpc>
                <a:spcPct val="80000"/>
              </a:lnSpc>
              <a:defRPr sz="3600" b="1" i="0" cap="none" baseline="0">
                <a:solidFill>
                  <a:schemeClr val="accent1"/>
                </a:solidFill>
                <a:latin typeface="+mj-lt"/>
                <a:cs typeface="Georgia Bold" charset="0"/>
              </a:defRPr>
            </a:lvl1pPr>
          </a:lstStyle>
          <a:p>
            <a:r>
              <a:rPr lang="en-US"/>
              <a:t>Presentation Title</a:t>
            </a:r>
          </a:p>
        </p:txBody>
      </p:sp>
      <p:sp>
        <p:nvSpPr>
          <p:cNvPr id="10" name="Subtitle 2"/>
          <p:cNvSpPr>
            <a:spLocks noGrp="1"/>
          </p:cNvSpPr>
          <p:nvPr>
            <p:ph type="subTitle" idx="1" hasCustomPrompt="1"/>
          </p:nvPr>
        </p:nvSpPr>
        <p:spPr bwMode="white">
          <a:xfrm>
            <a:off x="609600" y="5345291"/>
            <a:ext cx="6796963" cy="335328"/>
          </a:xfrm>
        </p:spPr>
        <p:txBody>
          <a:bodyPr anchor="t">
            <a:noAutofit/>
          </a:bodyPr>
          <a:lstStyle>
            <a:lvl1pPr marL="0" indent="0" algn="l">
              <a:lnSpc>
                <a:spcPct val="80000"/>
              </a:lnSpc>
              <a:spcBef>
                <a:spcPts val="300"/>
              </a:spcBef>
              <a:buNone/>
              <a:defRPr sz="1100" b="0" i="0" cap="none" spc="0" baseline="0">
                <a:solidFill>
                  <a:schemeClr val="accent1"/>
                </a:solidFill>
                <a:latin typeface="+mn-lt"/>
                <a:cs typeface="Arial" charset="0"/>
              </a:defRPr>
            </a:lvl1pPr>
            <a:lvl2pPr marL="456758" indent="0" algn="ctr">
              <a:buNone/>
              <a:defRPr>
                <a:solidFill>
                  <a:schemeClr val="tx1">
                    <a:tint val="75000"/>
                  </a:schemeClr>
                </a:solidFill>
              </a:defRPr>
            </a:lvl2pPr>
            <a:lvl3pPr marL="913514" indent="0" algn="ctr">
              <a:buNone/>
              <a:defRPr>
                <a:solidFill>
                  <a:schemeClr val="tx1">
                    <a:tint val="75000"/>
                  </a:schemeClr>
                </a:solidFill>
              </a:defRPr>
            </a:lvl3pPr>
            <a:lvl4pPr marL="1370274" indent="0" algn="ctr">
              <a:buNone/>
              <a:defRPr>
                <a:solidFill>
                  <a:schemeClr val="tx1">
                    <a:tint val="75000"/>
                  </a:schemeClr>
                </a:solidFill>
              </a:defRPr>
            </a:lvl4pPr>
            <a:lvl5pPr marL="1827029" indent="0" algn="ctr">
              <a:buNone/>
              <a:defRPr>
                <a:solidFill>
                  <a:schemeClr val="tx1">
                    <a:tint val="75000"/>
                  </a:schemeClr>
                </a:solidFill>
              </a:defRPr>
            </a:lvl5pPr>
            <a:lvl6pPr marL="2283788" indent="0" algn="ctr">
              <a:buNone/>
              <a:defRPr>
                <a:solidFill>
                  <a:schemeClr val="tx1">
                    <a:tint val="75000"/>
                  </a:schemeClr>
                </a:solidFill>
              </a:defRPr>
            </a:lvl6pPr>
            <a:lvl7pPr marL="2740546" indent="0" algn="ctr">
              <a:buNone/>
              <a:defRPr>
                <a:solidFill>
                  <a:schemeClr val="tx1">
                    <a:tint val="75000"/>
                  </a:schemeClr>
                </a:solidFill>
              </a:defRPr>
            </a:lvl7pPr>
            <a:lvl8pPr marL="3197300" indent="0" algn="ctr">
              <a:buNone/>
              <a:defRPr>
                <a:solidFill>
                  <a:schemeClr val="tx1">
                    <a:tint val="75000"/>
                  </a:schemeClr>
                </a:solidFill>
              </a:defRPr>
            </a:lvl8pPr>
            <a:lvl9pPr marL="3654061" indent="0" algn="ctr">
              <a:buNone/>
              <a:defRPr>
                <a:solidFill>
                  <a:schemeClr val="tx1">
                    <a:tint val="75000"/>
                  </a:schemeClr>
                </a:solidFill>
              </a:defRPr>
            </a:lvl9pPr>
          </a:lstStyle>
          <a:p>
            <a:r>
              <a:rPr lang="en-US"/>
              <a:t>Presentation subtitle</a:t>
            </a:r>
          </a:p>
        </p:txBody>
      </p:sp>
      <p:sp>
        <p:nvSpPr>
          <p:cNvPr id="5" name="Text Placeholder 3">
            <a:extLst>
              <a:ext uri="{FF2B5EF4-FFF2-40B4-BE49-F238E27FC236}">
                <a16:creationId xmlns:a16="http://schemas.microsoft.com/office/drawing/2014/main" id="{E05A7F70-6876-3645-94E2-04BEEB96B69C}"/>
              </a:ext>
            </a:extLst>
          </p:cNvPr>
          <p:cNvSpPr>
            <a:spLocks noGrp="1"/>
          </p:cNvSpPr>
          <p:nvPr>
            <p:ph type="body" sz="quarter" idx="12"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Tree>
    <p:extLst>
      <p:ext uri="{BB962C8B-B14F-4D97-AF65-F5344CB8AC3E}">
        <p14:creationId xmlns:p14="http://schemas.microsoft.com/office/powerpoint/2010/main" val="33452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7DCA-C543-4E4D-B2B0-0A35F65986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5ACD6F-C5FD-485B-9386-C122701DCB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861211-DABA-4794-9D5A-0BB7E5A526E3}"/>
              </a:ext>
            </a:extLst>
          </p:cNvPr>
          <p:cNvSpPr>
            <a:spLocks noGrp="1"/>
          </p:cNvSpPr>
          <p:nvPr>
            <p:ph type="dt" sz="half" idx="10"/>
          </p:nvPr>
        </p:nvSpPr>
        <p:spPr/>
        <p:txBody>
          <a:bodyPr/>
          <a:lstStyle/>
          <a:p>
            <a:fld id="{CE922DA6-9A2D-4DC1-A1D7-9D4376353F57}" type="datetimeFigureOut">
              <a:rPr lang="en-US" smtClean="0"/>
              <a:t>10/13/2022</a:t>
            </a:fld>
            <a:endParaRPr lang="en-US"/>
          </a:p>
        </p:txBody>
      </p:sp>
      <p:sp>
        <p:nvSpPr>
          <p:cNvPr id="5" name="Footer Placeholder 4">
            <a:extLst>
              <a:ext uri="{FF2B5EF4-FFF2-40B4-BE49-F238E27FC236}">
                <a16:creationId xmlns:a16="http://schemas.microsoft.com/office/drawing/2014/main" id="{035A9F14-EEDB-49BF-98C0-DC7AB3467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D326B-B15F-47D4-8B3A-C3761963E642}"/>
              </a:ext>
            </a:extLst>
          </p:cNvPr>
          <p:cNvSpPr>
            <a:spLocks noGrp="1"/>
          </p:cNvSpPr>
          <p:nvPr>
            <p:ph type="sldNum" sz="quarter" idx="12"/>
          </p:nvPr>
        </p:nvSpPr>
        <p:spPr/>
        <p:txBody>
          <a:bodyPr/>
          <a:lstStyle/>
          <a:p>
            <a:fld id="{B7996781-3A1C-4505-9496-D7488B102D3C}" type="slidenum">
              <a:rPr lang="en-US" smtClean="0"/>
              <a:t>‹#›</a:t>
            </a:fld>
            <a:endParaRPr lang="en-US"/>
          </a:p>
        </p:txBody>
      </p:sp>
    </p:spTree>
    <p:extLst>
      <p:ext uri="{BB962C8B-B14F-4D97-AF65-F5344CB8AC3E}">
        <p14:creationId xmlns:p14="http://schemas.microsoft.com/office/powerpoint/2010/main" val="32349584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ivider page with Photo">
    <p:spTree>
      <p:nvGrpSpPr>
        <p:cNvPr id="1" name=""/>
        <p:cNvGrpSpPr/>
        <p:nvPr/>
      </p:nvGrpSpPr>
      <p:grpSpPr>
        <a:xfrm>
          <a:off x="0" y="0"/>
          <a:ext cx="0" cy="0"/>
          <a:chOff x="0" y="0"/>
          <a:chExt cx="0" cy="0"/>
        </a:xfrm>
      </p:grpSpPr>
      <p:sp>
        <p:nvSpPr>
          <p:cNvPr id="15" name="Picture Placeholder 5"/>
          <p:cNvSpPr>
            <a:spLocks noGrp="1"/>
          </p:cNvSpPr>
          <p:nvPr>
            <p:ph type="pic" sz="quarter" idx="10" hasCustomPrompt="1"/>
          </p:nvPr>
        </p:nvSpPr>
        <p:spPr>
          <a:xfrm>
            <a:off x="1" y="0"/>
            <a:ext cx="10360036" cy="6858000"/>
          </a:xfrm>
          <a:solidFill>
            <a:schemeClr val="bg1">
              <a:lumMod val="95000"/>
            </a:schemeClr>
          </a:solidFill>
        </p:spPr>
        <p:txBody>
          <a:bodyPr anchor="ctr"/>
          <a:lstStyle>
            <a:lvl1pPr algn="ctr">
              <a:defRPr sz="7200" b="0" i="0">
                <a:solidFill>
                  <a:schemeClr val="bg1">
                    <a:lumMod val="85000"/>
                  </a:schemeClr>
                </a:solidFill>
                <a:latin typeface="+mn-lt"/>
                <a:cs typeface="Arial" charset="0"/>
              </a:defRPr>
            </a:lvl1pPr>
          </a:lstStyle>
          <a:p>
            <a:r>
              <a:rPr lang="en-US"/>
              <a:t>IMAGE</a:t>
            </a:r>
          </a:p>
        </p:txBody>
      </p:sp>
      <p:sp>
        <p:nvSpPr>
          <p:cNvPr id="19" name="Text Placeholder 18"/>
          <p:cNvSpPr>
            <a:spLocks noGrp="1"/>
          </p:cNvSpPr>
          <p:nvPr>
            <p:ph type="body" sz="quarter" idx="11" hasCustomPrompt="1"/>
          </p:nvPr>
        </p:nvSpPr>
        <p:spPr>
          <a:xfrm>
            <a:off x="609601" y="1935164"/>
            <a:ext cx="8277793" cy="2987675"/>
          </a:xfrm>
        </p:spPr>
        <p:txBody>
          <a:bodyPr anchor="ctr"/>
          <a:lstStyle>
            <a:lvl1pPr>
              <a:defRPr sz="4800" b="1" i="0">
                <a:solidFill>
                  <a:schemeClr val="bg1"/>
                </a:solidFill>
                <a:latin typeface="+mj-lt"/>
                <a:ea typeface="Georgia Bold" charset="0"/>
                <a:cs typeface="Georgia Bold" charset="0"/>
              </a:defRPr>
            </a:lvl1pPr>
          </a:lstStyle>
          <a:p>
            <a:pPr lvl="0"/>
            <a:r>
              <a:rPr lang="en-US"/>
              <a:t>Divider</a:t>
            </a:r>
          </a:p>
        </p:txBody>
      </p:sp>
      <p:sp>
        <p:nvSpPr>
          <p:cNvPr id="8" name="Rectangle 7">
            <a:extLst>
              <a:ext uri="{FF2B5EF4-FFF2-40B4-BE49-F238E27FC236}">
                <a16:creationId xmlns:a16="http://schemas.microsoft.com/office/drawing/2014/main" id="{3F8D7CB4-AC62-9F48-A705-796142F13742}"/>
              </a:ext>
            </a:extLst>
          </p:cNvPr>
          <p:cNvSpPr/>
          <p:nvPr userDrawn="1"/>
        </p:nvSpPr>
        <p:spPr>
          <a:xfrm>
            <a:off x="10360036" y="0"/>
            <a:ext cx="45573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charset="0"/>
              <a:cs typeface="Arial" charset="0"/>
            </a:endParaRPr>
          </a:p>
        </p:txBody>
      </p:sp>
      <p:sp>
        <p:nvSpPr>
          <p:cNvPr id="10" name="Rectangle 9">
            <a:extLst>
              <a:ext uri="{FF2B5EF4-FFF2-40B4-BE49-F238E27FC236}">
                <a16:creationId xmlns:a16="http://schemas.microsoft.com/office/drawing/2014/main" id="{6E499CCF-DB5D-1147-8D19-56CAAB4805CA}"/>
              </a:ext>
            </a:extLst>
          </p:cNvPr>
          <p:cNvSpPr/>
          <p:nvPr userDrawn="1"/>
        </p:nvSpPr>
        <p:spPr>
          <a:xfrm>
            <a:off x="10818581" y="0"/>
            <a:ext cx="137341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charset="0"/>
              <a:cs typeface="Arial" charset="0"/>
            </a:endParaRPr>
          </a:p>
        </p:txBody>
      </p:sp>
      <p:sp>
        <p:nvSpPr>
          <p:cNvPr id="2" name="Rectangle 1">
            <a:extLst>
              <a:ext uri="{FF2B5EF4-FFF2-40B4-BE49-F238E27FC236}">
                <a16:creationId xmlns:a16="http://schemas.microsoft.com/office/drawing/2014/main" id="{D5F36BB4-A476-D544-9439-C5AAFC82782F}"/>
              </a:ext>
            </a:extLst>
          </p:cNvPr>
          <p:cNvSpPr/>
          <p:nvPr userDrawn="1"/>
        </p:nvSpPr>
        <p:spPr>
          <a:xfrm>
            <a:off x="5971575" y="3244334"/>
            <a:ext cx="248786" cy="369332"/>
          </a:xfrm>
          <a:prstGeom prst="rect">
            <a:avLst/>
          </a:prstGeom>
        </p:spPr>
        <p:txBody>
          <a:bodyPr wrap="none">
            <a:spAutoFit/>
          </a:bodyPr>
          <a:lstStyle/>
          <a:p>
            <a:r>
              <a:rPr lang="en-US" sz="1800"/>
              <a:t> </a:t>
            </a:r>
          </a:p>
        </p:txBody>
      </p:sp>
      <p:sp>
        <p:nvSpPr>
          <p:cNvPr id="11" name="Text Placeholder 4">
            <a:extLst>
              <a:ext uri="{FF2B5EF4-FFF2-40B4-BE49-F238E27FC236}">
                <a16:creationId xmlns:a16="http://schemas.microsoft.com/office/drawing/2014/main" id="{89EF3B69-9B8A-0B4A-BB91-E099E939B80D}"/>
              </a:ext>
            </a:extLst>
          </p:cNvPr>
          <p:cNvSpPr>
            <a:spLocks noGrp="1"/>
          </p:cNvSpPr>
          <p:nvPr>
            <p:ph type="body" sz="quarter" idx="12" hasCustomPrompt="1"/>
          </p:nvPr>
        </p:nvSpPr>
        <p:spPr>
          <a:xfrm>
            <a:off x="355318" y="6357010"/>
            <a:ext cx="2308861" cy="636464"/>
          </a:xfrm>
        </p:spPr>
        <p:txBody>
          <a:bodyPr/>
          <a:lstStyle>
            <a:lvl1pPr marL="342900" indent="-342900">
              <a:buSzPct val="200000"/>
              <a:buFontTx/>
              <a:buBlip>
                <a:blip r:embed="rId2"/>
              </a:buBlip>
              <a:defRPr sz="3750"/>
            </a:lvl1pPr>
            <a:lvl2pPr marL="200025" indent="-200025">
              <a:buFontTx/>
              <a:buBlip>
                <a:blip r:embed="rId3"/>
              </a:buBlip>
              <a:defRPr sz="5000"/>
            </a:lvl2pPr>
            <a:lvl3pPr marL="398463" indent="-200025">
              <a:buFontTx/>
              <a:buBlip>
                <a:blip r:embed="rId3"/>
              </a:buBlip>
              <a:defRPr sz="5000"/>
            </a:lvl3pPr>
            <a:lvl4pPr marL="622300" indent="-200025">
              <a:buFontTx/>
              <a:buBlip>
                <a:blip r:embed="rId3"/>
              </a:buBlip>
              <a:defRPr sz="5000"/>
            </a:lvl4pPr>
            <a:lvl5pPr marL="806450" indent="-182563">
              <a:buFontTx/>
              <a:buBlip>
                <a:blip r:embed="rId3"/>
              </a:buBlip>
              <a:defRPr sz="5000"/>
            </a:lvl5pPr>
          </a:lstStyle>
          <a:p>
            <a:pPr lvl="0"/>
            <a:r>
              <a:rPr lang="en-US"/>
              <a:t> </a:t>
            </a:r>
          </a:p>
        </p:txBody>
      </p:sp>
    </p:spTree>
    <p:extLst>
      <p:ext uri="{BB962C8B-B14F-4D97-AF65-F5344CB8AC3E}">
        <p14:creationId xmlns:p14="http://schemas.microsoft.com/office/powerpoint/2010/main" val="489403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ivider Page - Filmstrip">
    <p:spTree>
      <p:nvGrpSpPr>
        <p:cNvPr id="1" name=""/>
        <p:cNvGrpSpPr/>
        <p:nvPr/>
      </p:nvGrpSpPr>
      <p:grpSpPr>
        <a:xfrm>
          <a:off x="0" y="0"/>
          <a:ext cx="0" cy="0"/>
          <a:chOff x="0" y="0"/>
          <a:chExt cx="0" cy="0"/>
        </a:xfrm>
      </p:grpSpPr>
      <p:sp>
        <p:nvSpPr>
          <p:cNvPr id="10" name="Rectangle 9"/>
          <p:cNvSpPr/>
          <p:nvPr userDrawn="1"/>
        </p:nvSpPr>
        <p:spPr>
          <a:xfrm>
            <a:off x="1" y="0"/>
            <a:ext cx="103659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charset="0"/>
              <a:cs typeface="Arial" charset="0"/>
            </a:endParaRPr>
          </a:p>
        </p:txBody>
      </p:sp>
      <p:sp>
        <p:nvSpPr>
          <p:cNvPr id="8" name="Rectangle 7">
            <a:extLst>
              <a:ext uri="{FF2B5EF4-FFF2-40B4-BE49-F238E27FC236}">
                <a16:creationId xmlns:a16="http://schemas.microsoft.com/office/drawing/2014/main" id="{7F491139-12A7-9F41-8CE7-769D7C7A2BF2}"/>
              </a:ext>
            </a:extLst>
          </p:cNvPr>
          <p:cNvSpPr/>
          <p:nvPr userDrawn="1"/>
        </p:nvSpPr>
        <p:spPr>
          <a:xfrm>
            <a:off x="10362008" y="0"/>
            <a:ext cx="45573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charset="0"/>
              <a:cs typeface="Arial" charset="0"/>
            </a:endParaRPr>
          </a:p>
        </p:txBody>
      </p:sp>
      <p:sp>
        <p:nvSpPr>
          <p:cNvPr id="11" name="Rectangle 10">
            <a:extLst>
              <a:ext uri="{FF2B5EF4-FFF2-40B4-BE49-F238E27FC236}">
                <a16:creationId xmlns:a16="http://schemas.microsoft.com/office/drawing/2014/main" id="{30C7A479-FD3A-2145-B820-2CC43370800E}"/>
              </a:ext>
            </a:extLst>
          </p:cNvPr>
          <p:cNvSpPr/>
          <p:nvPr userDrawn="1"/>
        </p:nvSpPr>
        <p:spPr>
          <a:xfrm>
            <a:off x="10818581" y="0"/>
            <a:ext cx="13734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charset="0"/>
              <a:cs typeface="Arial" charset="0"/>
            </a:endParaRPr>
          </a:p>
        </p:txBody>
      </p:sp>
      <p:sp>
        <p:nvSpPr>
          <p:cNvPr id="9" name="Text Placeholder 18">
            <a:extLst>
              <a:ext uri="{FF2B5EF4-FFF2-40B4-BE49-F238E27FC236}">
                <a16:creationId xmlns:a16="http://schemas.microsoft.com/office/drawing/2014/main" id="{7958769A-7DCE-7B40-ACC8-A30C826F67C1}"/>
              </a:ext>
            </a:extLst>
          </p:cNvPr>
          <p:cNvSpPr>
            <a:spLocks noGrp="1"/>
          </p:cNvSpPr>
          <p:nvPr>
            <p:ph type="body" sz="quarter" idx="11" hasCustomPrompt="1"/>
          </p:nvPr>
        </p:nvSpPr>
        <p:spPr>
          <a:xfrm>
            <a:off x="609601" y="1935164"/>
            <a:ext cx="8277793" cy="2987675"/>
          </a:xfrm>
        </p:spPr>
        <p:txBody>
          <a:bodyPr anchor="ctr"/>
          <a:lstStyle>
            <a:lvl1pPr>
              <a:defRPr sz="4800" b="1" i="0">
                <a:solidFill>
                  <a:schemeClr val="bg1"/>
                </a:solidFill>
                <a:latin typeface="+mj-lt"/>
                <a:ea typeface="Georgia Bold" charset="0"/>
                <a:cs typeface="Georgia Bold" charset="0"/>
              </a:defRPr>
            </a:lvl1pPr>
          </a:lstStyle>
          <a:p>
            <a:pPr lvl="0"/>
            <a:r>
              <a:rPr lang="en-US"/>
              <a:t>Divider</a:t>
            </a:r>
          </a:p>
        </p:txBody>
      </p:sp>
      <p:pic>
        <p:nvPicPr>
          <p:cNvPr id="7" name="Picture 6">
            <a:extLst>
              <a:ext uri="{FF2B5EF4-FFF2-40B4-BE49-F238E27FC236}">
                <a16:creationId xmlns:a16="http://schemas.microsoft.com/office/drawing/2014/main" id="{24CB21E1-0D98-4E80-ACA1-42208356B9B1}"/>
              </a:ext>
            </a:extLst>
          </p:cNvPr>
          <p:cNvPicPr>
            <a:picLocks noChangeAspect="1"/>
          </p:cNvPicPr>
          <p:nvPr userDrawn="1"/>
        </p:nvPicPr>
        <p:blipFill rotWithShape="1">
          <a:blip r:embed="rId2"/>
          <a:srcRect l="7424" t="21906" r="7900" b="21677"/>
          <a:stretch/>
        </p:blipFill>
        <p:spPr>
          <a:xfrm>
            <a:off x="534338" y="6308535"/>
            <a:ext cx="1894537" cy="367622"/>
          </a:xfrm>
          <a:prstGeom prst="rect">
            <a:avLst/>
          </a:prstGeom>
        </p:spPr>
      </p:pic>
    </p:spTree>
    <p:extLst>
      <p:ext uri="{BB962C8B-B14F-4D97-AF65-F5344CB8AC3E}">
        <p14:creationId xmlns:p14="http://schemas.microsoft.com/office/powerpoint/2010/main" val="33838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Full-page Statement or Pull-Quote">
    <p:spTree>
      <p:nvGrpSpPr>
        <p:cNvPr id="1" name=""/>
        <p:cNvGrpSpPr/>
        <p:nvPr/>
      </p:nvGrpSpPr>
      <p:grpSpPr>
        <a:xfrm>
          <a:off x="0" y="0"/>
          <a:ext cx="0" cy="0"/>
          <a:chOff x="0" y="0"/>
          <a:chExt cx="0" cy="0"/>
        </a:xfrm>
      </p:grpSpPr>
      <p:sp>
        <p:nvSpPr>
          <p:cNvPr id="5" name="Rectangle 4"/>
          <p:cNvSpPr/>
          <p:nvPr userDrawn="1"/>
        </p:nvSpPr>
        <p:spPr>
          <a:xfrm>
            <a:off x="2"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charset="0"/>
              <a:cs typeface="Arial" charset="0"/>
            </a:endParaRPr>
          </a:p>
        </p:txBody>
      </p:sp>
      <p:sp>
        <p:nvSpPr>
          <p:cNvPr id="2" name="Title 1"/>
          <p:cNvSpPr>
            <a:spLocks noGrp="1"/>
          </p:cNvSpPr>
          <p:nvPr>
            <p:ph type="ctrTitle" hasCustomPrompt="1"/>
          </p:nvPr>
        </p:nvSpPr>
        <p:spPr>
          <a:xfrm>
            <a:off x="609600" y="749808"/>
            <a:ext cx="11131296" cy="5422392"/>
          </a:xfrm>
        </p:spPr>
        <p:txBody>
          <a:bodyPr anchor="ctr"/>
          <a:lstStyle>
            <a:lvl1pPr algn="l">
              <a:lnSpc>
                <a:spcPct val="80000"/>
              </a:lnSpc>
              <a:defRPr sz="3600" b="1" i="0">
                <a:solidFill>
                  <a:schemeClr val="bg1"/>
                </a:solidFill>
                <a:latin typeface="+mj-lt"/>
                <a:ea typeface="Georgia Bold" charset="0"/>
                <a:cs typeface="Georgia Bold" charset="0"/>
              </a:defRPr>
            </a:lvl1pPr>
          </a:lstStyle>
          <a:p>
            <a:r>
              <a:rPr lang="en-US"/>
              <a:t>Statement</a:t>
            </a:r>
          </a:p>
        </p:txBody>
      </p:sp>
      <p:sp>
        <p:nvSpPr>
          <p:cNvPr id="6" name="Content Placeholder 8">
            <a:extLst>
              <a:ext uri="{FF2B5EF4-FFF2-40B4-BE49-F238E27FC236}">
                <a16:creationId xmlns:a16="http://schemas.microsoft.com/office/drawing/2014/main" id="{B3BE98BB-9677-8E43-BD1A-7B7F4818F9BE}"/>
              </a:ext>
            </a:extLst>
          </p:cNvPr>
          <p:cNvSpPr txBox="1">
            <a:spLocks/>
          </p:cNvSpPr>
          <p:nvPr userDrawn="1"/>
        </p:nvSpPr>
        <p:spPr>
          <a:xfrm>
            <a:off x="11457507" y="6418626"/>
            <a:ext cx="734493"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b="0" i="0">
                <a:solidFill>
                  <a:schemeClr val="bg1"/>
                </a:solidFill>
                <a:latin typeface="Arial" charset="0"/>
                <a:cs typeface="Arial" charset="0"/>
              </a:rPr>
              <a:t> </a:t>
            </a:r>
            <a:fld id="{38743595-4496-5147-A886-7D133864DF76}" type="slidenum">
              <a:rPr lang="en-US" sz="800" b="0" i="0" smtClean="0">
                <a:solidFill>
                  <a:schemeClr val="bg1"/>
                </a:solidFill>
                <a:latin typeface="Arial" charset="0"/>
                <a:ea typeface="Arial" charset="0"/>
                <a:cs typeface="Arial" charset="0"/>
              </a:rPr>
              <a:pPr algn="ctr"/>
              <a:t>‹#›</a:t>
            </a:fld>
            <a:endParaRPr lang="en-US" sz="800" b="0" i="0">
              <a:solidFill>
                <a:schemeClr val="bg1"/>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EE5C90F1-DAE6-44A5-B367-B8E5053C9703}"/>
              </a:ext>
            </a:extLst>
          </p:cNvPr>
          <p:cNvPicPr>
            <a:picLocks noChangeAspect="1"/>
          </p:cNvPicPr>
          <p:nvPr userDrawn="1"/>
        </p:nvPicPr>
        <p:blipFill rotWithShape="1">
          <a:blip r:embed="rId2"/>
          <a:srcRect l="7424" t="21906" r="7900" b="21677"/>
          <a:stretch/>
        </p:blipFill>
        <p:spPr>
          <a:xfrm>
            <a:off x="534338" y="6308535"/>
            <a:ext cx="1894537" cy="367622"/>
          </a:xfrm>
          <a:prstGeom prst="rect">
            <a:avLst/>
          </a:prstGeom>
        </p:spPr>
      </p:pic>
    </p:spTree>
    <p:extLst>
      <p:ext uri="{BB962C8B-B14F-4D97-AF65-F5344CB8AC3E}">
        <p14:creationId xmlns:p14="http://schemas.microsoft.com/office/powerpoint/2010/main" val="4150993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 bullet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Agenda</a:t>
            </a:r>
          </a:p>
        </p:txBody>
      </p:sp>
      <p:sp>
        <p:nvSpPr>
          <p:cNvPr id="4" name="Content Placeholder 3"/>
          <p:cNvSpPr>
            <a:spLocks noGrp="1"/>
          </p:cNvSpPr>
          <p:nvPr>
            <p:ph sz="quarter" idx="10" hasCustomPrompt="1"/>
          </p:nvPr>
        </p:nvSpPr>
        <p:spPr>
          <a:xfrm>
            <a:off x="609600" y="1143000"/>
            <a:ext cx="9448800" cy="4800600"/>
          </a:xfrm>
        </p:spPr>
        <p:txBody>
          <a:bodyPr/>
          <a:lstStyle>
            <a:lvl1pPr marL="201168" indent="-201168">
              <a:buClr>
                <a:schemeClr val="bg2"/>
              </a:buClr>
              <a:buFont typeface="Arial" panose="020B0604020202020204" pitchFamily="34" charset="0"/>
              <a:buChar char="•"/>
              <a:defRPr sz="2000">
                <a:solidFill>
                  <a:schemeClr val="bg2"/>
                </a:solidFill>
              </a:defRPr>
            </a:lvl1pPr>
            <a:lvl2pPr marL="402336" indent="-200025">
              <a:buClr>
                <a:schemeClr val="bg2"/>
              </a:buClr>
              <a:buFont typeface="System Font Regular"/>
              <a:buChar char="–"/>
              <a:defRPr sz="1800">
                <a:solidFill>
                  <a:schemeClr val="bg2"/>
                </a:solidFill>
              </a:defRPr>
            </a:lvl2pPr>
            <a:lvl3pPr marL="603504" indent="-200025">
              <a:buClr>
                <a:schemeClr val="bg2"/>
              </a:buClr>
              <a:buFont typeface="Arial" panose="020B0604020202020204" pitchFamily="34" charset="0"/>
              <a:buChar char="•"/>
              <a:defRPr sz="1600">
                <a:solidFill>
                  <a:schemeClr val="bg2"/>
                </a:solidFill>
              </a:defRPr>
            </a:lvl3pPr>
            <a:lvl4pPr>
              <a:defRPr sz="1800"/>
            </a:lvl4pPr>
            <a:lvl5pPr>
              <a:defRPr sz="1800"/>
            </a:lvl5pPr>
          </a:lstStyle>
          <a:p>
            <a:pPr lvl="0"/>
            <a:r>
              <a:rPr lang="en-US"/>
              <a:t>First item</a:t>
            </a:r>
          </a:p>
          <a:p>
            <a:pPr lvl="1"/>
            <a:r>
              <a:rPr lang="en-US"/>
              <a:t>Second Level</a:t>
            </a:r>
          </a:p>
          <a:p>
            <a:pPr lvl="2"/>
            <a:r>
              <a:rPr lang="en-US"/>
              <a:t>Third Level</a:t>
            </a:r>
          </a:p>
          <a:p>
            <a:pPr lvl="0"/>
            <a:r>
              <a:rPr lang="en-US"/>
              <a:t>Second item</a:t>
            </a:r>
          </a:p>
          <a:p>
            <a:pPr lvl="0"/>
            <a:r>
              <a:rPr lang="en-US"/>
              <a:t>Third item</a:t>
            </a:r>
          </a:p>
          <a:p>
            <a:pPr lvl="0"/>
            <a:r>
              <a:rPr lang="en-US"/>
              <a:t>Fourth item</a:t>
            </a:r>
          </a:p>
          <a:p>
            <a:pPr lvl="0"/>
            <a:r>
              <a:rPr lang="en-US"/>
              <a:t>Fifth Item</a:t>
            </a:r>
          </a:p>
        </p:txBody>
      </p:sp>
      <p:sp>
        <p:nvSpPr>
          <p:cNvPr id="7" name="Text Placeholder 3">
            <a:extLst>
              <a:ext uri="{FF2B5EF4-FFF2-40B4-BE49-F238E27FC236}">
                <a16:creationId xmlns:a16="http://schemas.microsoft.com/office/drawing/2014/main" id="{FE70FE0C-BB2A-7B47-A2FB-00A347B507C1}"/>
              </a:ext>
            </a:extLst>
          </p:cNvPr>
          <p:cNvSpPr>
            <a:spLocks noGrp="1"/>
          </p:cNvSpPr>
          <p:nvPr>
            <p:ph type="body" sz="quarter" idx="13"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DF4994A8-BD41-1A41-8244-ED165900251C}"/>
              </a:ext>
            </a:extLst>
          </p:cNvPr>
          <p:cNvSpPr>
            <a:spLocks noGrp="1"/>
          </p:cNvSpPr>
          <p:nvPr>
            <p:ph type="body" sz="quarter" idx="14"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3" name="TextBox 2">
            <a:extLst>
              <a:ext uri="{FF2B5EF4-FFF2-40B4-BE49-F238E27FC236}">
                <a16:creationId xmlns:a16="http://schemas.microsoft.com/office/drawing/2014/main" id="{188B1EE2-0498-B54E-B000-B968EE4B57D1}"/>
              </a:ext>
            </a:extLst>
          </p:cNvPr>
          <p:cNvSpPr txBox="1"/>
          <p:nvPr userDrawn="1"/>
        </p:nvSpPr>
        <p:spPr>
          <a:xfrm>
            <a:off x="2528047" y="618565"/>
            <a:ext cx="0" cy="0"/>
          </a:xfrm>
          <a:prstGeom prst="rect">
            <a:avLst/>
          </a:prstGeom>
          <a:noFill/>
        </p:spPr>
        <p:txBody>
          <a:bodyPr wrap="none" lIns="0" tIns="0" rIns="0" bIns="0" rtlCol="0">
            <a:noAutofit/>
          </a:bodyPr>
          <a:lstStyle/>
          <a:p>
            <a:pPr defTabSz="456758" fontAlgn="base">
              <a:spcBef>
                <a:spcPts val="1200"/>
              </a:spcBef>
            </a:pPr>
            <a:endParaRPr lang="en-US" sz="1800">
              <a:solidFill>
                <a:schemeClr val="bg2"/>
              </a:solidFill>
              <a:ea typeface="MetLife Circular Light" charset="0"/>
              <a:cs typeface="MetLife Circular Light" charset="0"/>
            </a:endParaRPr>
          </a:p>
        </p:txBody>
      </p:sp>
    </p:spTree>
    <p:extLst>
      <p:ext uri="{BB962C8B-B14F-4D97-AF65-F5344CB8AC3E}">
        <p14:creationId xmlns:p14="http://schemas.microsoft.com/office/powerpoint/2010/main" val="2834553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 numb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Agenda</a:t>
            </a:r>
          </a:p>
        </p:txBody>
      </p:sp>
      <p:sp>
        <p:nvSpPr>
          <p:cNvPr id="4" name="Content Placeholder 3"/>
          <p:cNvSpPr>
            <a:spLocks noGrp="1"/>
          </p:cNvSpPr>
          <p:nvPr>
            <p:ph sz="quarter" idx="10" hasCustomPrompt="1"/>
          </p:nvPr>
        </p:nvSpPr>
        <p:spPr>
          <a:xfrm>
            <a:off x="609600" y="1143000"/>
            <a:ext cx="9448800" cy="4800600"/>
          </a:xfrm>
        </p:spPr>
        <p:txBody>
          <a:bodyPr/>
          <a:lstStyle>
            <a:lvl1pPr marL="347472" indent="-347472">
              <a:buClr>
                <a:schemeClr val="tx2"/>
              </a:buClr>
              <a:buFont typeface="+mj-lt"/>
              <a:buAutoNum type="arabicPeriod"/>
              <a:defRPr sz="2000">
                <a:solidFill>
                  <a:schemeClr val="bg2"/>
                </a:solidFill>
              </a:defRPr>
            </a:lvl1pPr>
            <a:lvl2pPr marL="548640" indent="-201168">
              <a:buClr>
                <a:schemeClr val="bg2"/>
              </a:buClr>
              <a:buFont typeface="Arial" panose="020B0604020202020204" pitchFamily="34" charset="0"/>
              <a:buChar char="•"/>
              <a:defRPr sz="1800">
                <a:solidFill>
                  <a:schemeClr val="bg2"/>
                </a:solidFill>
              </a:defRPr>
            </a:lvl2pPr>
            <a:lvl3pPr marL="822960" indent="-201168">
              <a:buClr>
                <a:schemeClr val="bg2"/>
              </a:buClr>
              <a:buFont typeface="System Font Regular"/>
              <a:buChar char="–"/>
              <a:defRPr sz="1600">
                <a:solidFill>
                  <a:schemeClr val="bg2"/>
                </a:solidFill>
              </a:defRPr>
            </a:lvl3pPr>
            <a:lvl4pPr>
              <a:defRPr sz="1800"/>
            </a:lvl4pPr>
            <a:lvl5pPr>
              <a:defRPr sz="1800"/>
            </a:lvl5pPr>
          </a:lstStyle>
          <a:p>
            <a:r>
              <a:rPr lang="en-US"/>
              <a:t>Section Title One</a:t>
            </a:r>
          </a:p>
          <a:p>
            <a:pPr lvl="1"/>
            <a:r>
              <a:rPr lang="en-US"/>
              <a:t>Second Level</a:t>
            </a:r>
          </a:p>
          <a:p>
            <a:pPr lvl="2"/>
            <a:r>
              <a:rPr lang="en-US"/>
              <a:t>Third Level</a:t>
            </a:r>
          </a:p>
          <a:p>
            <a:r>
              <a:rPr lang="en-US"/>
              <a:t>Section Title Two</a:t>
            </a:r>
          </a:p>
          <a:p>
            <a:r>
              <a:rPr lang="en-US"/>
              <a:t>Section Title Three</a:t>
            </a:r>
          </a:p>
          <a:p>
            <a:r>
              <a:rPr lang="en-US"/>
              <a:t>Section Title Four</a:t>
            </a:r>
          </a:p>
          <a:p>
            <a:r>
              <a:rPr lang="en-US"/>
              <a:t>Section Title Five</a:t>
            </a:r>
          </a:p>
          <a:p>
            <a:pPr lvl="0"/>
            <a:endParaRPr lang="en-US"/>
          </a:p>
          <a:p>
            <a:pPr lvl="0"/>
            <a:endParaRPr lang="en-US"/>
          </a:p>
        </p:txBody>
      </p:sp>
      <p:sp>
        <p:nvSpPr>
          <p:cNvPr id="7" name="Text Placeholder 3">
            <a:extLst>
              <a:ext uri="{FF2B5EF4-FFF2-40B4-BE49-F238E27FC236}">
                <a16:creationId xmlns:a16="http://schemas.microsoft.com/office/drawing/2014/main" id="{5C8F005B-1F72-A842-999B-A2F9E107FB85}"/>
              </a:ext>
            </a:extLst>
          </p:cNvPr>
          <p:cNvSpPr>
            <a:spLocks noGrp="1"/>
          </p:cNvSpPr>
          <p:nvPr>
            <p:ph type="body" sz="quarter" idx="11"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61EECD60-D662-9745-995E-0D278EA2F551}"/>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004095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imple Layout -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8800" cy="4800600"/>
          </a:xfrm>
        </p:spPr>
        <p:txBody>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B2D089B6-E31C-9F4C-A859-ADF25E22CCF8}"/>
              </a:ext>
            </a:extLst>
          </p:cNvPr>
          <p:cNvSpPr>
            <a:spLocks noGrp="1"/>
          </p:cNvSpPr>
          <p:nvPr>
            <p:ph type="body" sz="quarter" idx="11"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F5782B70-2704-A940-BA9A-036BAD4AD280}"/>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3" name="TextBox 2">
            <a:extLst>
              <a:ext uri="{FF2B5EF4-FFF2-40B4-BE49-F238E27FC236}">
                <a16:creationId xmlns:a16="http://schemas.microsoft.com/office/drawing/2014/main" id="{D5E7F2E4-7E92-ED48-B50B-40BD6F937508}"/>
              </a:ext>
            </a:extLst>
          </p:cNvPr>
          <p:cNvSpPr txBox="1"/>
          <p:nvPr userDrawn="1"/>
        </p:nvSpPr>
        <p:spPr>
          <a:xfrm>
            <a:off x="1810871" y="712694"/>
            <a:ext cx="0" cy="0"/>
          </a:xfrm>
          <a:prstGeom prst="rect">
            <a:avLst/>
          </a:prstGeom>
          <a:noFill/>
        </p:spPr>
        <p:txBody>
          <a:bodyPr wrap="none" lIns="0" tIns="0" rIns="0" bIns="0" rtlCol="0">
            <a:noAutofit/>
          </a:bodyPr>
          <a:lstStyle/>
          <a:p>
            <a:pPr defTabSz="456758" fontAlgn="base">
              <a:spcBef>
                <a:spcPts val="1200"/>
              </a:spcBef>
            </a:pPr>
            <a:endParaRPr lang="en-US" sz="1800">
              <a:solidFill>
                <a:schemeClr val="bg2"/>
              </a:solidFill>
              <a:ea typeface="MetLife Circular Light" charset="0"/>
              <a:cs typeface="MetLife Circular Light" charset="0"/>
            </a:endParaRPr>
          </a:p>
        </p:txBody>
      </p:sp>
    </p:spTree>
    <p:extLst>
      <p:ext uri="{BB962C8B-B14F-4D97-AF65-F5344CB8AC3E}">
        <p14:creationId xmlns:p14="http://schemas.microsoft.com/office/powerpoint/2010/main" val="3112232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imple Layout - Title and three-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8800" cy="4800600"/>
          </a:xfrm>
        </p:spPr>
        <p:txBody>
          <a:bodyPr numCol="3" spcCol="137160"/>
          <a:lstStyle>
            <a:lvl1pPr>
              <a:defRPr sz="2000">
                <a:solidFill>
                  <a:schemeClr val="bg2"/>
                </a:solidFill>
              </a:defRPr>
            </a:lvl1pPr>
            <a:lvl2pPr>
              <a:defRPr sz="1800">
                <a:solidFill>
                  <a:schemeClr val="bg2"/>
                </a:solidFill>
              </a:defRPr>
            </a:lvl2pPr>
            <a:lvl3pPr>
              <a:defRPr sz="1600">
                <a:solidFill>
                  <a:schemeClr val="bg2"/>
                </a:solidFill>
              </a:defRPr>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F541B9EC-AAA5-564C-AD9C-6BC1C50C075F}"/>
              </a:ext>
            </a:extLst>
          </p:cNvPr>
          <p:cNvSpPr>
            <a:spLocks noGrp="1"/>
          </p:cNvSpPr>
          <p:nvPr>
            <p:ph type="body" sz="quarter" idx="11"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AD00712E-786D-114E-8FAC-DC246530D39B}"/>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660680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imple Layout -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4909" cy="4800600"/>
          </a:xfrm>
        </p:spPr>
        <p:txBody>
          <a:bodyPr/>
          <a:lstStyle>
            <a:lvl1pPr>
              <a:spcBef>
                <a:spcPts val="1800"/>
              </a:spcBef>
              <a:defRPr sz="2000" b="1" i="0">
                <a:solidFill>
                  <a:schemeClr val="tx2"/>
                </a:solidFill>
                <a:latin typeface="+mn-lt"/>
                <a:ea typeface="Arial" charset="0"/>
                <a:cs typeface="Arial" charset="0"/>
              </a:defRPr>
            </a:lvl1pPr>
            <a:lvl2pPr marL="0" indent="0">
              <a:spcBef>
                <a:spcPts val="1200"/>
              </a:spcBef>
              <a:buFontTx/>
              <a:buNone/>
              <a:defRPr sz="2000"/>
            </a:lvl2pPr>
            <a:lvl3pPr marL="200025" indent="-200025">
              <a:spcBef>
                <a:spcPts val="600"/>
              </a:spcBef>
              <a:buFont typeface="Arial"/>
              <a:buChar char="•"/>
              <a:defRPr sz="1800"/>
            </a:lvl3pPr>
            <a:lvl4pPr marL="398463" indent="-200025">
              <a:buFont typeface="Lucida Grande"/>
              <a:buChar char="-"/>
              <a:defRPr sz="1600"/>
            </a:lvl4pPr>
            <a:lvl5pPr>
              <a:defRPr sz="1800"/>
            </a:lvl5pPr>
          </a:lstStyle>
          <a:p>
            <a:pPr lvl="0"/>
            <a:r>
              <a:rPr lang="en-US"/>
              <a:t>Header</a:t>
            </a:r>
          </a:p>
          <a:p>
            <a:pPr lvl="1"/>
            <a:r>
              <a:rPr lang="en-US"/>
              <a:t>First Level </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EFFC44A4-960A-824D-A368-E7C1C6D7F972}"/>
              </a:ext>
            </a:extLst>
          </p:cNvPr>
          <p:cNvSpPr>
            <a:spLocks noGrp="1"/>
          </p:cNvSpPr>
          <p:nvPr>
            <p:ph type="body" sz="quarter" idx="11"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D3AEFDD-DF77-A547-9FE2-14EF1A597834}"/>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583745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imple Layout - Title, header, Subheader,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372CB4-BC72-5843-B18C-A6DA70EBB71E}"/>
              </a:ext>
            </a:extLst>
          </p:cNvPr>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a:extLst>
              <a:ext uri="{FF2B5EF4-FFF2-40B4-BE49-F238E27FC236}">
                <a16:creationId xmlns:a16="http://schemas.microsoft.com/office/drawing/2014/main" id="{FAEA1F2A-2A98-C741-B6CE-2AE83C9DEB22}"/>
              </a:ext>
            </a:extLst>
          </p:cNvPr>
          <p:cNvSpPr>
            <a:spLocks noGrp="1"/>
          </p:cNvSpPr>
          <p:nvPr>
            <p:ph sz="quarter" idx="10" hasCustomPrompt="1"/>
          </p:nvPr>
        </p:nvSpPr>
        <p:spPr>
          <a:xfrm>
            <a:off x="609600" y="1143000"/>
            <a:ext cx="9448800" cy="4800600"/>
          </a:xfrm>
        </p:spPr>
        <p:txBody>
          <a:bodyPr/>
          <a:lstStyle>
            <a:lvl1pPr>
              <a:spcBef>
                <a:spcPts val="1800"/>
              </a:spcBef>
              <a:buFontTx/>
              <a:buNone/>
              <a:defRPr sz="2000" b="1" i="0">
                <a:solidFill>
                  <a:schemeClr val="tx2"/>
                </a:solidFill>
                <a:latin typeface="+mn-lt"/>
                <a:ea typeface="Arial" charset="0"/>
                <a:cs typeface="Arial" charset="0"/>
              </a:defRPr>
            </a:lvl1pPr>
            <a:lvl2pPr marL="0" indent="0">
              <a:spcBef>
                <a:spcPts val="1200"/>
              </a:spcBef>
              <a:buFontTx/>
              <a:buNone/>
              <a:defRPr sz="1400" b="0">
                <a:solidFill>
                  <a:schemeClr val="tx1"/>
                </a:solidFill>
              </a:defRPr>
            </a:lvl2pPr>
            <a:lvl3pPr marL="0" indent="0">
              <a:spcBef>
                <a:spcPts val="1200"/>
              </a:spcBef>
              <a:buFontTx/>
              <a:buNone/>
              <a:defRPr sz="2000"/>
            </a:lvl3pPr>
            <a:lvl4pPr marL="201168" indent="-200025">
              <a:spcBef>
                <a:spcPts val="600"/>
              </a:spcBef>
              <a:buFont typeface="Arial" panose="020B0604020202020204" pitchFamily="34" charset="0"/>
              <a:buChar char="•"/>
              <a:defRPr sz="1800"/>
            </a:lvl4pPr>
            <a:lvl5pPr marL="402336" indent="-201168">
              <a:defRPr sz="1600"/>
            </a:lvl5pPr>
          </a:lstStyle>
          <a:p>
            <a:pPr lvl="0"/>
            <a:r>
              <a:rPr lang="en-US"/>
              <a:t>Header</a:t>
            </a:r>
          </a:p>
          <a:p>
            <a:pPr lvl="1"/>
            <a:r>
              <a:rPr lang="en-US"/>
              <a:t>SUBHEADER</a:t>
            </a:r>
          </a:p>
          <a:p>
            <a:pPr lvl="2"/>
            <a:r>
              <a:rPr lang="en-US"/>
              <a:t>First Level </a:t>
            </a:r>
          </a:p>
          <a:p>
            <a:pPr lvl="3"/>
            <a:r>
              <a:rPr lang="en-US"/>
              <a:t>Second Level</a:t>
            </a:r>
          </a:p>
          <a:p>
            <a:pPr lvl="4"/>
            <a:r>
              <a:rPr lang="en-US"/>
              <a:t>Third Level</a:t>
            </a:r>
          </a:p>
        </p:txBody>
      </p:sp>
      <p:sp>
        <p:nvSpPr>
          <p:cNvPr id="6" name="Text Placeholder 3">
            <a:extLst>
              <a:ext uri="{FF2B5EF4-FFF2-40B4-BE49-F238E27FC236}">
                <a16:creationId xmlns:a16="http://schemas.microsoft.com/office/drawing/2014/main" id="{35D0C2E7-3015-1B44-8EBD-035DE45689E7}"/>
              </a:ext>
            </a:extLst>
          </p:cNvPr>
          <p:cNvSpPr>
            <a:spLocks noGrp="1"/>
          </p:cNvSpPr>
          <p:nvPr>
            <p:ph type="body" sz="quarter" idx="11"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9" name="Text Placeholder 6">
            <a:extLst>
              <a:ext uri="{FF2B5EF4-FFF2-40B4-BE49-F238E27FC236}">
                <a16:creationId xmlns:a16="http://schemas.microsoft.com/office/drawing/2014/main" id="{02F6DCC2-F105-4541-85FB-4A021343151D}"/>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001112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2 page Image Layout - Title, tex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6077564" y="0"/>
            <a:ext cx="6114435" cy="6210300"/>
          </a:xfrm>
          <a:solidFill>
            <a:schemeClr val="bg1">
              <a:lumMod val="95000"/>
            </a:schemeClr>
          </a:solidFill>
        </p:spPr>
        <p:txBody>
          <a:bodyPr anchor="ctr"/>
          <a:lstStyle>
            <a:lvl1pPr algn="ctr">
              <a:defRPr sz="7200" b="0" i="0">
                <a:solidFill>
                  <a:schemeClr val="bg1">
                    <a:lumMod val="85000"/>
                  </a:schemeClr>
                </a:solidFill>
                <a:latin typeface="+mn-lt"/>
                <a:cs typeface="Arial" charset="0"/>
              </a:defRPr>
            </a:lvl1pPr>
          </a:lstStyle>
          <a:p>
            <a:r>
              <a:rPr lang="en-US"/>
              <a:t>IMAGE</a:t>
            </a:r>
          </a:p>
        </p:txBody>
      </p:sp>
      <p:sp>
        <p:nvSpPr>
          <p:cNvPr id="2" name="Title 1"/>
          <p:cNvSpPr>
            <a:spLocks noGrp="1"/>
          </p:cNvSpPr>
          <p:nvPr>
            <p:ph type="title" hasCustomPrompt="1"/>
          </p:nvPr>
        </p:nvSpPr>
        <p:spPr>
          <a:xfrm>
            <a:off x="609600" y="457200"/>
            <a:ext cx="5120640" cy="448056"/>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5120640" cy="50292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A0B63936-6BDD-DF44-B4B6-2CF38751F6C1}"/>
              </a:ext>
            </a:extLst>
          </p:cNvPr>
          <p:cNvSpPr>
            <a:spLocks noGrp="1"/>
          </p:cNvSpPr>
          <p:nvPr>
            <p:ph type="body" sz="quarter" idx="12"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82E9B431-F4FF-BD43-8EA6-6896A58E6569}"/>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404034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B959-E56F-4911-9F15-25D165FDC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F9E774-EE05-4553-94CC-1DE100EAC5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BBD26-054E-41AD-B173-CB6C39E4B82D}"/>
              </a:ext>
            </a:extLst>
          </p:cNvPr>
          <p:cNvSpPr>
            <a:spLocks noGrp="1"/>
          </p:cNvSpPr>
          <p:nvPr>
            <p:ph type="dt" sz="half" idx="10"/>
          </p:nvPr>
        </p:nvSpPr>
        <p:spPr/>
        <p:txBody>
          <a:bodyPr/>
          <a:lstStyle/>
          <a:p>
            <a:fld id="{CE922DA6-9A2D-4DC1-A1D7-9D4376353F57}" type="datetimeFigureOut">
              <a:rPr lang="en-US" smtClean="0"/>
              <a:t>10/13/2022</a:t>
            </a:fld>
            <a:endParaRPr lang="en-US"/>
          </a:p>
        </p:txBody>
      </p:sp>
      <p:sp>
        <p:nvSpPr>
          <p:cNvPr id="5" name="Footer Placeholder 4">
            <a:extLst>
              <a:ext uri="{FF2B5EF4-FFF2-40B4-BE49-F238E27FC236}">
                <a16:creationId xmlns:a16="http://schemas.microsoft.com/office/drawing/2014/main" id="{AF184E08-990D-47FA-B892-4FF522708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F346C-AD57-4807-A15F-7B9034EC3239}"/>
              </a:ext>
            </a:extLst>
          </p:cNvPr>
          <p:cNvSpPr>
            <a:spLocks noGrp="1"/>
          </p:cNvSpPr>
          <p:nvPr>
            <p:ph type="sldNum" sz="quarter" idx="12"/>
          </p:nvPr>
        </p:nvSpPr>
        <p:spPr/>
        <p:txBody>
          <a:bodyPr/>
          <a:lstStyle/>
          <a:p>
            <a:fld id="{B7996781-3A1C-4505-9496-D7488B102D3C}" type="slidenum">
              <a:rPr lang="en-US" smtClean="0"/>
              <a:t>‹#›</a:t>
            </a:fld>
            <a:endParaRPr lang="en-US"/>
          </a:p>
        </p:txBody>
      </p:sp>
    </p:spTree>
    <p:extLst>
      <p:ext uri="{BB962C8B-B14F-4D97-AF65-F5344CB8AC3E}">
        <p14:creationId xmlns:p14="http://schemas.microsoft.com/office/powerpoint/2010/main" val="14131030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 page image,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5120640" cy="448056"/>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5120640" cy="5029200"/>
          </a:xfrm>
        </p:spPr>
        <p:txBody>
          <a:bodyPr/>
          <a:lstStyle>
            <a:lvl1pPr>
              <a:defRPr sz="2000" b="1" i="0">
                <a:solidFill>
                  <a:schemeClr val="tx2"/>
                </a:solidFill>
                <a:latin typeface="+mn-lt"/>
                <a:cs typeface="Arial" charset="0"/>
              </a:defRPr>
            </a:lvl1pPr>
            <a:lvl2pPr marL="0" indent="0">
              <a:spcBef>
                <a:spcPts val="1200"/>
              </a:spcBef>
              <a:buFontTx/>
              <a:buNone/>
              <a:defRPr sz="2000">
                <a:latin typeface="+mn-lt"/>
              </a:defRPr>
            </a:lvl2pPr>
            <a:lvl3pPr marL="200025" indent="-200025">
              <a:spcBef>
                <a:spcPts val="600"/>
              </a:spcBef>
              <a:buFont typeface="Arial"/>
              <a:buChar char="•"/>
              <a:defRPr sz="1800">
                <a:latin typeface="+mn-lt"/>
              </a:defRPr>
            </a:lvl3pPr>
            <a:lvl4pPr marL="398463" indent="-200025">
              <a:buFont typeface="Lucida Grande"/>
              <a:buChar char="-"/>
              <a:defRPr sz="1600">
                <a:latin typeface="+mn-lt"/>
              </a:defRPr>
            </a:lvl4pPr>
            <a:lvl5pPr>
              <a:defRPr sz="1800"/>
            </a:lvl5pPr>
          </a:lstStyle>
          <a:p>
            <a:pPr lvl="0"/>
            <a:r>
              <a:rPr lang="en-US"/>
              <a:t>Header</a:t>
            </a:r>
          </a:p>
          <a:p>
            <a:pPr lvl="1"/>
            <a:r>
              <a:rPr lang="en-US"/>
              <a:t>First Level</a:t>
            </a:r>
          </a:p>
          <a:p>
            <a:pPr lvl="2"/>
            <a:r>
              <a:rPr lang="en-US"/>
              <a:t>Second Level</a:t>
            </a:r>
          </a:p>
          <a:p>
            <a:pPr lvl="3"/>
            <a:r>
              <a:rPr lang="en-US"/>
              <a:t>Third Level</a:t>
            </a:r>
          </a:p>
        </p:txBody>
      </p:sp>
      <p:sp>
        <p:nvSpPr>
          <p:cNvPr id="6" name="Picture Placeholder 5"/>
          <p:cNvSpPr>
            <a:spLocks noGrp="1"/>
          </p:cNvSpPr>
          <p:nvPr>
            <p:ph type="pic" sz="quarter" idx="11" hasCustomPrompt="1"/>
          </p:nvPr>
        </p:nvSpPr>
        <p:spPr>
          <a:xfrm>
            <a:off x="6077564" y="0"/>
            <a:ext cx="6114435" cy="6210300"/>
          </a:xfrm>
          <a:solidFill>
            <a:schemeClr val="bg1">
              <a:lumMod val="95000"/>
            </a:schemeClr>
          </a:solidFill>
        </p:spPr>
        <p:txBody>
          <a:bodyPr anchor="ctr"/>
          <a:lstStyle>
            <a:lvl1pPr algn="ctr">
              <a:defRPr sz="9600" b="0" i="0">
                <a:solidFill>
                  <a:schemeClr val="bg1">
                    <a:lumMod val="85000"/>
                  </a:schemeClr>
                </a:solidFill>
                <a:latin typeface="+mn-lt"/>
                <a:cs typeface="Arial" charset="0"/>
              </a:defRPr>
            </a:lvl1pPr>
          </a:lstStyle>
          <a:p>
            <a:r>
              <a:rPr lang="en-US"/>
              <a:t>IMAGE</a:t>
            </a:r>
          </a:p>
        </p:txBody>
      </p:sp>
      <p:sp>
        <p:nvSpPr>
          <p:cNvPr id="9" name="Text Placeholder 3">
            <a:extLst>
              <a:ext uri="{FF2B5EF4-FFF2-40B4-BE49-F238E27FC236}">
                <a16:creationId xmlns:a16="http://schemas.microsoft.com/office/drawing/2014/main" id="{EC175DD8-6A90-DD43-B276-6374DF936422}"/>
              </a:ext>
            </a:extLst>
          </p:cNvPr>
          <p:cNvSpPr>
            <a:spLocks noGrp="1"/>
          </p:cNvSpPr>
          <p:nvPr>
            <p:ph type="body" sz="quarter" idx="12"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061E00AE-06BD-F843-8751-99A51151C935}"/>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228966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ull page image layout">
    <p:bg>
      <p:bgRef idx="1001">
        <a:schemeClr val="bg1"/>
      </p:bgRef>
    </p:bg>
    <p:spTree>
      <p:nvGrpSpPr>
        <p:cNvPr id="1" name=""/>
        <p:cNvGrpSpPr/>
        <p:nvPr/>
      </p:nvGrpSpPr>
      <p:grpSpPr>
        <a:xfrm>
          <a:off x="0" y="0"/>
          <a:ext cx="0" cy="0"/>
          <a:chOff x="0" y="0"/>
          <a:chExt cx="0" cy="0"/>
        </a:xfrm>
      </p:grpSpPr>
      <p:sp>
        <p:nvSpPr>
          <p:cNvPr id="2" name="Picture Placeholder 5"/>
          <p:cNvSpPr>
            <a:spLocks noGrp="1"/>
          </p:cNvSpPr>
          <p:nvPr>
            <p:ph type="pic" sz="quarter" idx="11" hasCustomPrompt="1"/>
          </p:nvPr>
        </p:nvSpPr>
        <p:spPr>
          <a:xfrm>
            <a:off x="0" y="0"/>
            <a:ext cx="12192000" cy="6858000"/>
          </a:xfrm>
          <a:solidFill>
            <a:schemeClr val="bg1">
              <a:lumMod val="95000"/>
            </a:schemeClr>
          </a:solidFill>
        </p:spPr>
        <p:txBody>
          <a:bodyPr anchor="ctr"/>
          <a:lstStyle>
            <a:lvl1pPr algn="ctr">
              <a:defRPr sz="9600" b="0" i="0">
                <a:solidFill>
                  <a:schemeClr val="bg1">
                    <a:lumMod val="85000"/>
                  </a:schemeClr>
                </a:solidFill>
                <a:latin typeface="+mn-lt"/>
                <a:cs typeface="Arial" charset="0"/>
              </a:defRPr>
            </a:lvl1pPr>
          </a:lstStyle>
          <a:p>
            <a:r>
              <a:rPr lang="en-US"/>
              <a:t>IMAGE</a:t>
            </a:r>
          </a:p>
        </p:txBody>
      </p:sp>
      <p:sp>
        <p:nvSpPr>
          <p:cNvPr id="7" name="Text Placeholder 4">
            <a:extLst>
              <a:ext uri="{FF2B5EF4-FFF2-40B4-BE49-F238E27FC236}">
                <a16:creationId xmlns:a16="http://schemas.microsoft.com/office/drawing/2014/main" id="{2C6A7529-B8DA-BD4E-A5B7-59935DC1E062}"/>
              </a:ext>
            </a:extLst>
          </p:cNvPr>
          <p:cNvSpPr>
            <a:spLocks noGrp="1"/>
          </p:cNvSpPr>
          <p:nvPr>
            <p:ph type="body" sz="quarter" idx="12" hasCustomPrompt="1"/>
          </p:nvPr>
        </p:nvSpPr>
        <p:spPr>
          <a:xfrm>
            <a:off x="355318" y="6357010"/>
            <a:ext cx="2308861" cy="636464"/>
          </a:xfrm>
        </p:spPr>
        <p:txBody>
          <a:bodyPr/>
          <a:lstStyle>
            <a:lvl1pPr marL="342900" indent="-342900">
              <a:buSzPct val="200000"/>
              <a:buFontTx/>
              <a:buBlip>
                <a:blip r:embed="rId2"/>
              </a:buBlip>
              <a:defRPr sz="3750"/>
            </a:lvl1pPr>
            <a:lvl2pPr marL="200025" indent="-200025">
              <a:buFontTx/>
              <a:buBlip>
                <a:blip r:embed="rId3"/>
              </a:buBlip>
              <a:defRPr sz="5000"/>
            </a:lvl2pPr>
            <a:lvl3pPr marL="398463" indent="-200025">
              <a:buFontTx/>
              <a:buBlip>
                <a:blip r:embed="rId3"/>
              </a:buBlip>
              <a:defRPr sz="5000"/>
            </a:lvl3pPr>
            <a:lvl4pPr marL="622300" indent="-200025">
              <a:buFontTx/>
              <a:buBlip>
                <a:blip r:embed="rId3"/>
              </a:buBlip>
              <a:defRPr sz="5000"/>
            </a:lvl4pPr>
            <a:lvl5pPr marL="806450" indent="-182563">
              <a:buFontTx/>
              <a:buBlip>
                <a:blip r:embed="rId3"/>
              </a:buBlip>
              <a:defRPr sz="5000"/>
            </a:lvl5pPr>
          </a:lstStyle>
          <a:p>
            <a:pPr lvl="0"/>
            <a:r>
              <a:rPr lang="en-US"/>
              <a:t> </a:t>
            </a:r>
          </a:p>
        </p:txBody>
      </p:sp>
    </p:spTree>
    <p:extLst>
      <p:ext uri="{BB962C8B-B14F-4D97-AF65-F5344CB8AC3E}">
        <p14:creationId xmlns:p14="http://schemas.microsoft.com/office/powerpoint/2010/main" val="4039836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Opposing ideas, with background imag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2BDFCA7F-4CD9-714D-B4D7-E854E65D8D80}"/>
              </a:ext>
            </a:extLst>
          </p:cNvPr>
          <p:cNvSpPr>
            <a:spLocks noGrp="1"/>
          </p:cNvSpPr>
          <p:nvPr>
            <p:ph type="pic" sz="quarter" idx="12" hasCustomPrompt="1"/>
          </p:nvPr>
        </p:nvSpPr>
        <p:spPr>
          <a:xfrm>
            <a:off x="8355" y="0"/>
            <a:ext cx="6092687" cy="6210300"/>
          </a:xfrm>
          <a:solidFill>
            <a:schemeClr val="bg1">
              <a:lumMod val="95000"/>
            </a:schemeClr>
          </a:solidFill>
        </p:spPr>
        <p:txBody>
          <a:bodyPr anchor="ctr"/>
          <a:lstStyle>
            <a:lvl1pPr algn="ctr">
              <a:defRPr sz="7200" b="0" i="0">
                <a:solidFill>
                  <a:schemeClr val="bg1">
                    <a:lumMod val="85000"/>
                  </a:schemeClr>
                </a:solidFill>
                <a:latin typeface="+mn-lt"/>
                <a:cs typeface="Arial" charset="0"/>
              </a:defRPr>
            </a:lvl1pPr>
          </a:lstStyle>
          <a:p>
            <a:r>
              <a:rPr lang="en-US"/>
              <a:t>IMAGE</a:t>
            </a:r>
          </a:p>
        </p:txBody>
      </p:sp>
      <p:sp>
        <p:nvSpPr>
          <p:cNvPr id="3" name="Picture Placeholder 5">
            <a:extLst>
              <a:ext uri="{FF2B5EF4-FFF2-40B4-BE49-F238E27FC236}">
                <a16:creationId xmlns:a16="http://schemas.microsoft.com/office/drawing/2014/main" id="{A0AB7ECF-AF35-0B4F-985B-CE959695719C}"/>
              </a:ext>
            </a:extLst>
          </p:cNvPr>
          <p:cNvSpPr>
            <a:spLocks noGrp="1"/>
          </p:cNvSpPr>
          <p:nvPr>
            <p:ph type="pic" sz="quarter" idx="11" hasCustomPrompt="1"/>
          </p:nvPr>
        </p:nvSpPr>
        <p:spPr>
          <a:xfrm>
            <a:off x="6099314" y="0"/>
            <a:ext cx="6092687" cy="6210300"/>
          </a:xfrm>
          <a:solidFill>
            <a:schemeClr val="bg1">
              <a:lumMod val="95000"/>
            </a:schemeClr>
          </a:solidFill>
        </p:spPr>
        <p:txBody>
          <a:bodyPr anchor="ctr"/>
          <a:lstStyle>
            <a:lvl1pPr algn="ctr">
              <a:defRPr sz="7200" b="0" i="0">
                <a:solidFill>
                  <a:schemeClr val="bg1">
                    <a:lumMod val="85000"/>
                  </a:schemeClr>
                </a:solidFill>
                <a:latin typeface="+mn-lt"/>
                <a:cs typeface="Arial" charset="0"/>
              </a:defRPr>
            </a:lvl1pPr>
          </a:lstStyle>
          <a:p>
            <a:r>
              <a:rPr lang="en-US"/>
              <a:t>IMAGE</a:t>
            </a:r>
          </a:p>
        </p:txBody>
      </p:sp>
      <p:sp>
        <p:nvSpPr>
          <p:cNvPr id="4" name="Title 1">
            <a:extLst>
              <a:ext uri="{FF2B5EF4-FFF2-40B4-BE49-F238E27FC236}">
                <a16:creationId xmlns:a16="http://schemas.microsoft.com/office/drawing/2014/main" id="{28B1E5BF-5D5C-434B-94A2-654E744B8DC9}"/>
              </a:ext>
            </a:extLst>
          </p:cNvPr>
          <p:cNvSpPr>
            <a:spLocks noGrp="1"/>
          </p:cNvSpPr>
          <p:nvPr>
            <p:ph type="ctrTitle" hasCustomPrompt="1"/>
          </p:nvPr>
        </p:nvSpPr>
        <p:spPr>
          <a:xfrm>
            <a:off x="3189775" y="1504121"/>
            <a:ext cx="2911267" cy="3657600"/>
          </a:xfrm>
          <a:solidFill>
            <a:schemeClr val="tx2"/>
          </a:solidFill>
        </p:spPr>
        <p:txBody>
          <a:bodyPr lIns="182880" rIns="182880" anchor="ctr"/>
          <a:lstStyle>
            <a:lvl1pPr algn="r">
              <a:lnSpc>
                <a:spcPct val="90000"/>
              </a:lnSpc>
              <a:defRPr sz="2000" b="1" i="0" baseline="0">
                <a:solidFill>
                  <a:schemeClr val="bg1"/>
                </a:solidFill>
                <a:latin typeface="+mn-lt"/>
                <a:ea typeface="Arial" charset="0"/>
                <a:cs typeface="Arial" charset="0"/>
              </a:defRPr>
            </a:lvl1pPr>
          </a:lstStyle>
          <a:p>
            <a:r>
              <a:rPr lang="en-US"/>
              <a:t>Opposing ideas with statements supported</a:t>
            </a:r>
            <a:br>
              <a:rPr lang="en-US"/>
            </a:br>
            <a:r>
              <a:rPr lang="en-US"/>
              <a:t>by graphics/</a:t>
            </a:r>
            <a:br>
              <a:rPr lang="en-US"/>
            </a:br>
            <a:r>
              <a:rPr lang="en-US"/>
              <a:t>images</a:t>
            </a:r>
          </a:p>
        </p:txBody>
      </p:sp>
      <p:sp>
        <p:nvSpPr>
          <p:cNvPr id="5" name="Text Placeholder 3">
            <a:extLst>
              <a:ext uri="{FF2B5EF4-FFF2-40B4-BE49-F238E27FC236}">
                <a16:creationId xmlns:a16="http://schemas.microsoft.com/office/drawing/2014/main" id="{338E9121-D362-254E-BBF5-2F509A16DFC1}"/>
              </a:ext>
            </a:extLst>
          </p:cNvPr>
          <p:cNvSpPr>
            <a:spLocks noGrp="1"/>
          </p:cNvSpPr>
          <p:nvPr>
            <p:ph type="body" sz="quarter" idx="13" hasCustomPrompt="1"/>
          </p:nvPr>
        </p:nvSpPr>
        <p:spPr>
          <a:xfrm>
            <a:off x="6099314" y="1504121"/>
            <a:ext cx="2908549" cy="3657600"/>
          </a:xfrm>
          <a:solidFill>
            <a:schemeClr val="accent4"/>
          </a:solidFill>
        </p:spPr>
        <p:txBody>
          <a:bodyPr lIns="182880" rIns="182880" anchor="ctr"/>
          <a:lstStyle>
            <a:lvl1pPr algn="l">
              <a:lnSpc>
                <a:spcPct val="90000"/>
              </a:lnSpc>
              <a:defRPr sz="2000" b="1" i="0">
                <a:solidFill>
                  <a:schemeClr val="tx1"/>
                </a:solidFill>
                <a:latin typeface="+mn-lt"/>
                <a:ea typeface="Arial" charset="0"/>
                <a:cs typeface="Arial" charset="0"/>
              </a:defRPr>
            </a:lvl1pPr>
            <a:lvl2pPr>
              <a:defRPr b="1" i="0">
                <a:latin typeface="MetLife Circular Bold" charset="0"/>
                <a:ea typeface="MetLife Circular Bold" charset="0"/>
                <a:cs typeface="MetLife Circular Bold" charset="0"/>
              </a:defRPr>
            </a:lvl2pPr>
            <a:lvl3pPr>
              <a:defRPr b="1" i="0">
                <a:latin typeface="MetLife Circular Bold" charset="0"/>
                <a:ea typeface="MetLife Circular Bold" charset="0"/>
                <a:cs typeface="MetLife Circular Bold" charset="0"/>
              </a:defRPr>
            </a:lvl3pPr>
            <a:lvl4pPr>
              <a:defRPr b="1" i="0">
                <a:latin typeface="MetLife Circular Bold" charset="0"/>
                <a:ea typeface="MetLife Circular Bold" charset="0"/>
                <a:cs typeface="MetLife Circular Bold" charset="0"/>
              </a:defRPr>
            </a:lvl4pPr>
            <a:lvl5pPr>
              <a:defRPr b="1" i="0">
                <a:latin typeface="MetLife Circular Bold" charset="0"/>
                <a:ea typeface="MetLife Circular Bold" charset="0"/>
                <a:cs typeface="MetLife Circular Bold" charset="0"/>
              </a:defRPr>
            </a:lvl5pPr>
          </a:lstStyle>
          <a:p>
            <a:pPr algn="l"/>
            <a:r>
              <a:rPr lang="en-US">
                <a:solidFill>
                  <a:schemeClr val="tx1"/>
                </a:solidFill>
              </a:rPr>
              <a:t>Opposing ideas with statements supported </a:t>
            </a:r>
            <a:br>
              <a:rPr lang="en-US">
                <a:solidFill>
                  <a:schemeClr val="tx1"/>
                </a:solidFill>
              </a:rPr>
            </a:br>
            <a:r>
              <a:rPr lang="en-US">
                <a:solidFill>
                  <a:schemeClr val="tx1"/>
                </a:solidFill>
              </a:rPr>
              <a:t>by graphics/</a:t>
            </a:r>
            <a:br>
              <a:rPr lang="en-US">
                <a:solidFill>
                  <a:schemeClr val="tx1"/>
                </a:solidFill>
              </a:rPr>
            </a:br>
            <a:r>
              <a:rPr lang="en-US">
                <a:solidFill>
                  <a:schemeClr val="tx1"/>
                </a:solidFill>
              </a:rPr>
              <a:t>images</a:t>
            </a:r>
          </a:p>
        </p:txBody>
      </p:sp>
      <p:sp>
        <p:nvSpPr>
          <p:cNvPr id="9" name="Text Placeholder 3">
            <a:extLst>
              <a:ext uri="{FF2B5EF4-FFF2-40B4-BE49-F238E27FC236}">
                <a16:creationId xmlns:a16="http://schemas.microsoft.com/office/drawing/2014/main" id="{C098B1D6-0930-0040-AE41-CF4FCB932908}"/>
              </a:ext>
            </a:extLst>
          </p:cNvPr>
          <p:cNvSpPr>
            <a:spLocks noGrp="1"/>
          </p:cNvSpPr>
          <p:nvPr>
            <p:ph type="body" sz="quarter" idx="14"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902AAE41-0A0A-2C4E-8289-B6137AC9206A}"/>
              </a:ext>
            </a:extLst>
          </p:cNvPr>
          <p:cNvSpPr>
            <a:spLocks noGrp="1"/>
          </p:cNvSpPr>
          <p:nvPr>
            <p:ph type="body" sz="quarter" idx="15"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171739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3 column layout w/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60992" cy="548640"/>
          </a:xfrm>
        </p:spPr>
        <p:txBody>
          <a:bodyPr anchor="t"/>
          <a:lstStyle>
            <a:lvl1pPr>
              <a:defRPr>
                <a:solidFill>
                  <a:schemeClr val="accent1"/>
                </a:solidFill>
                <a:latin typeface="+mj-lt"/>
              </a:defRPr>
            </a:lvl1pPr>
          </a:lstStyle>
          <a:p>
            <a:r>
              <a:rPr lang="en-US"/>
              <a:t>Title</a:t>
            </a:r>
          </a:p>
        </p:txBody>
      </p:sp>
      <p:sp>
        <p:nvSpPr>
          <p:cNvPr id="4" name="Content Placeholder 3"/>
          <p:cNvSpPr>
            <a:spLocks noGrp="1"/>
          </p:cNvSpPr>
          <p:nvPr>
            <p:ph sz="quarter" idx="10" hasCustomPrompt="1"/>
          </p:nvPr>
        </p:nvSpPr>
        <p:spPr>
          <a:xfrm>
            <a:off x="609600" y="1143000"/>
            <a:ext cx="3889248" cy="50292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11292810-0080-4E4A-8BB0-681E727CB8D8}"/>
              </a:ext>
            </a:extLst>
          </p:cNvPr>
          <p:cNvSpPr>
            <a:spLocks noGrp="1"/>
          </p:cNvSpPr>
          <p:nvPr>
            <p:ph type="body" sz="quarter" idx="11"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9" name="Text Placeholder 6">
            <a:extLst>
              <a:ext uri="{FF2B5EF4-FFF2-40B4-BE49-F238E27FC236}">
                <a16:creationId xmlns:a16="http://schemas.microsoft.com/office/drawing/2014/main" id="{12B44346-B4A2-A245-9C89-490249B745C9}"/>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347159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3 column layout w/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548640"/>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3889248" cy="5029200"/>
          </a:xfrm>
        </p:spPr>
        <p:txBody>
          <a:bodyPr/>
          <a:lstStyle>
            <a:lvl1pPr>
              <a:spcBef>
                <a:spcPts val="1800"/>
              </a:spcBef>
              <a:defRPr sz="2000" b="1" i="0">
                <a:solidFill>
                  <a:schemeClr val="tx2"/>
                </a:solidFill>
                <a:latin typeface="+mn-lt"/>
                <a:cs typeface="Arial" charset="0"/>
              </a:defRPr>
            </a:lvl1pPr>
            <a:lvl2pPr marL="0" indent="0">
              <a:spcBef>
                <a:spcPts val="1200"/>
              </a:spcBef>
              <a:buFontTx/>
              <a:buNone/>
              <a:defRPr sz="2000">
                <a:latin typeface="+mn-lt"/>
              </a:defRPr>
            </a:lvl2pPr>
            <a:lvl3pPr marL="200025" indent="-200025">
              <a:spcBef>
                <a:spcPts val="600"/>
              </a:spcBef>
              <a:buFont typeface="Arial"/>
              <a:buChar char="•"/>
              <a:defRPr sz="1800">
                <a:latin typeface="+mn-lt"/>
              </a:defRPr>
            </a:lvl3pPr>
            <a:lvl4pPr marL="398463" indent="-200025">
              <a:buFont typeface="Lucida Grande"/>
              <a:buChar char="-"/>
              <a:defRPr sz="1600">
                <a:latin typeface="+mn-lt"/>
              </a:defRPr>
            </a:lvl4pPr>
            <a:lvl5pPr>
              <a:defRPr sz="1800"/>
            </a:lvl5pPr>
          </a:lstStyle>
          <a:p>
            <a:pPr lvl="0"/>
            <a:r>
              <a:rPr lang="en-US"/>
              <a:t>Header</a:t>
            </a:r>
          </a:p>
          <a:p>
            <a:pPr lvl="1"/>
            <a:r>
              <a:rPr lang="en-US"/>
              <a:t>First Level</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8A21E05E-593D-E544-B8B3-C257241A0072}"/>
              </a:ext>
            </a:extLst>
          </p:cNvPr>
          <p:cNvSpPr>
            <a:spLocks noGrp="1"/>
          </p:cNvSpPr>
          <p:nvPr>
            <p:ph type="body" sz="quarter" idx="11"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55BE2E1-8AD3-0046-A932-3BF7319A0BF5}"/>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568502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imple Layout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52692"/>
            <a:ext cx="10913035" cy="484632"/>
          </a:xfrm>
        </p:spPr>
        <p:txBody>
          <a:bodyPr anchor="t"/>
          <a:lstStyle>
            <a:lvl1pPr>
              <a:defRPr>
                <a:solidFill>
                  <a:schemeClr val="accent1"/>
                </a:solidFill>
              </a:defRPr>
            </a:lvl1pPr>
          </a:lstStyle>
          <a:p>
            <a:r>
              <a:rPr lang="en-US"/>
              <a:t>Title</a:t>
            </a:r>
          </a:p>
        </p:txBody>
      </p:sp>
      <p:sp>
        <p:nvSpPr>
          <p:cNvPr id="5" name="Text Placeholder 3">
            <a:extLst>
              <a:ext uri="{FF2B5EF4-FFF2-40B4-BE49-F238E27FC236}">
                <a16:creationId xmlns:a16="http://schemas.microsoft.com/office/drawing/2014/main" id="{521C4F56-7FF8-1041-9A04-A9BC2FE24337}"/>
              </a:ext>
            </a:extLst>
          </p:cNvPr>
          <p:cNvSpPr>
            <a:spLocks noGrp="1"/>
          </p:cNvSpPr>
          <p:nvPr>
            <p:ph type="body" sz="quarter" idx="11"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6" name="Text Placeholder 6">
            <a:extLst>
              <a:ext uri="{FF2B5EF4-FFF2-40B4-BE49-F238E27FC236}">
                <a16:creationId xmlns:a16="http://schemas.microsoft.com/office/drawing/2014/main" id="{F7DCBA7C-61E8-9B4E-9C9A-CE5E040FC34B}"/>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727153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2 page Image layout w/ Statem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3D4699-D2FE-B745-9E79-959D810C1D11}"/>
              </a:ext>
            </a:extLst>
          </p:cNvPr>
          <p:cNvSpPr/>
          <p:nvPr userDrawn="1"/>
        </p:nvSpPr>
        <p:spPr>
          <a:xfrm>
            <a:off x="0" y="0"/>
            <a:ext cx="6096000" cy="617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charset="0"/>
              <a:cs typeface="Arial" charset="0"/>
            </a:endParaRPr>
          </a:p>
        </p:txBody>
      </p:sp>
      <p:sp>
        <p:nvSpPr>
          <p:cNvPr id="3" name="Title 1">
            <a:extLst>
              <a:ext uri="{FF2B5EF4-FFF2-40B4-BE49-F238E27FC236}">
                <a16:creationId xmlns:a16="http://schemas.microsoft.com/office/drawing/2014/main" id="{34C1DF0D-FF9A-7B4F-8D13-A4E9D520B30A}"/>
              </a:ext>
            </a:extLst>
          </p:cNvPr>
          <p:cNvSpPr>
            <a:spLocks noGrp="1"/>
          </p:cNvSpPr>
          <p:nvPr>
            <p:ph type="ctrTitle" hasCustomPrompt="1"/>
          </p:nvPr>
        </p:nvSpPr>
        <p:spPr>
          <a:xfrm>
            <a:off x="609600" y="455613"/>
            <a:ext cx="5218176" cy="5431536"/>
          </a:xfrm>
        </p:spPr>
        <p:txBody>
          <a:bodyPr anchor="ctr"/>
          <a:lstStyle>
            <a:lvl1pPr algn="l">
              <a:lnSpc>
                <a:spcPct val="80000"/>
              </a:lnSpc>
              <a:defRPr sz="4050" b="1" i="0">
                <a:solidFill>
                  <a:schemeClr val="bg1"/>
                </a:solidFill>
                <a:latin typeface="+mj-lt"/>
                <a:ea typeface="Georgia Bold" charset="0"/>
                <a:cs typeface="Georgia Bold" charset="0"/>
              </a:defRPr>
            </a:lvl1pPr>
          </a:lstStyle>
          <a:p>
            <a:r>
              <a:rPr lang="en-US"/>
              <a:t>Statement </a:t>
            </a:r>
            <a:br>
              <a:rPr lang="en-US"/>
            </a:br>
            <a:r>
              <a:rPr lang="en-US"/>
              <a:t>with Image</a:t>
            </a:r>
          </a:p>
        </p:txBody>
      </p:sp>
      <p:sp>
        <p:nvSpPr>
          <p:cNvPr id="4" name="Picture Placeholder 5">
            <a:extLst>
              <a:ext uri="{FF2B5EF4-FFF2-40B4-BE49-F238E27FC236}">
                <a16:creationId xmlns:a16="http://schemas.microsoft.com/office/drawing/2014/main" id="{8A375DD5-750A-5848-BA73-53FB6274D8F0}"/>
              </a:ext>
            </a:extLst>
          </p:cNvPr>
          <p:cNvSpPr>
            <a:spLocks noGrp="1"/>
          </p:cNvSpPr>
          <p:nvPr>
            <p:ph type="pic" sz="quarter" idx="11" hasCustomPrompt="1"/>
          </p:nvPr>
        </p:nvSpPr>
        <p:spPr>
          <a:xfrm>
            <a:off x="6096000" y="0"/>
            <a:ext cx="6096000" cy="6172200"/>
          </a:xfrm>
          <a:solidFill>
            <a:schemeClr val="bg1">
              <a:lumMod val="95000"/>
            </a:schemeClr>
          </a:solidFill>
        </p:spPr>
        <p:txBody>
          <a:bodyPr anchor="ctr"/>
          <a:lstStyle>
            <a:lvl1pPr algn="ctr">
              <a:defRPr sz="7200" b="0" i="0">
                <a:solidFill>
                  <a:schemeClr val="bg1">
                    <a:lumMod val="85000"/>
                  </a:schemeClr>
                </a:solidFill>
                <a:latin typeface="+mn-lt"/>
                <a:cs typeface="Arial" charset="0"/>
              </a:defRPr>
            </a:lvl1pPr>
          </a:lstStyle>
          <a:p>
            <a:r>
              <a:rPr lang="en-US"/>
              <a:t>IMAGE</a:t>
            </a:r>
          </a:p>
        </p:txBody>
      </p:sp>
      <p:sp>
        <p:nvSpPr>
          <p:cNvPr id="7" name="Text Placeholder 3">
            <a:extLst>
              <a:ext uri="{FF2B5EF4-FFF2-40B4-BE49-F238E27FC236}">
                <a16:creationId xmlns:a16="http://schemas.microsoft.com/office/drawing/2014/main" id="{6F9BECB2-125A-9D41-BA4F-3B99EED8BCCB}"/>
              </a:ext>
            </a:extLst>
          </p:cNvPr>
          <p:cNvSpPr>
            <a:spLocks noGrp="1"/>
          </p:cNvSpPr>
          <p:nvPr>
            <p:ph type="body" sz="quarter" idx="12"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6BD7428D-F28A-C740-AD15-6A4DB92F22E9}"/>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953861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text layout with 1/4 column block">
    <p:spTree>
      <p:nvGrpSpPr>
        <p:cNvPr id="1" name=""/>
        <p:cNvGrpSpPr/>
        <p:nvPr/>
      </p:nvGrpSpPr>
      <p:grpSpPr>
        <a:xfrm>
          <a:off x="0" y="0"/>
          <a:ext cx="0" cy="0"/>
          <a:chOff x="0" y="0"/>
          <a:chExt cx="0" cy="0"/>
        </a:xfrm>
      </p:grpSpPr>
      <p:sp>
        <p:nvSpPr>
          <p:cNvPr id="5" name="Rectangle 4"/>
          <p:cNvSpPr/>
          <p:nvPr userDrawn="1"/>
        </p:nvSpPr>
        <p:spPr>
          <a:xfrm>
            <a:off x="9128237" y="0"/>
            <a:ext cx="30637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charset="0"/>
            </a:endParaRPr>
          </a:p>
        </p:txBody>
      </p:sp>
      <p:sp>
        <p:nvSpPr>
          <p:cNvPr id="2" name="Title 1"/>
          <p:cNvSpPr>
            <a:spLocks noGrp="1"/>
          </p:cNvSpPr>
          <p:nvPr>
            <p:ph type="title" hasCustomPrompt="1"/>
          </p:nvPr>
        </p:nvSpPr>
        <p:spPr>
          <a:xfrm>
            <a:off x="609600" y="457200"/>
            <a:ext cx="8253984" cy="539496"/>
          </a:xfrm>
        </p:spPr>
        <p:txBody>
          <a:bodyPr anchor="t"/>
          <a:lstStyle>
            <a:lvl1pPr>
              <a:defRPr sz="2800" b="1" i="0">
                <a:solidFill>
                  <a:schemeClr val="accent1"/>
                </a:solidFill>
                <a:latin typeface="+mj-lt"/>
                <a:ea typeface="Georgia Bold" charset="0"/>
                <a:cs typeface="Georgia Bold" charset="0"/>
              </a:defRPr>
            </a:lvl1pPr>
          </a:lstStyle>
          <a:p>
            <a:r>
              <a:rPr lang="en-US"/>
              <a:t>Title</a:t>
            </a:r>
          </a:p>
        </p:txBody>
      </p:sp>
      <p:sp>
        <p:nvSpPr>
          <p:cNvPr id="4" name="Content Placeholder 3"/>
          <p:cNvSpPr>
            <a:spLocks noGrp="1"/>
          </p:cNvSpPr>
          <p:nvPr>
            <p:ph sz="quarter" idx="10" hasCustomPrompt="1"/>
          </p:nvPr>
        </p:nvSpPr>
        <p:spPr>
          <a:xfrm>
            <a:off x="609600" y="1143000"/>
            <a:ext cx="8253984" cy="48006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6B27EDC-F328-1842-A765-EA8A5F7231A0}"/>
              </a:ext>
            </a:extLst>
          </p:cNvPr>
          <p:cNvSpPr>
            <a:spLocks noGrp="1"/>
          </p:cNvSpPr>
          <p:nvPr>
            <p:ph type="body" sz="quarter" idx="11"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50B9107-5159-BD47-B15F-C1711CCF3A53}"/>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4231756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header/text layout with 1/4 block">
    <p:spTree>
      <p:nvGrpSpPr>
        <p:cNvPr id="1" name=""/>
        <p:cNvGrpSpPr/>
        <p:nvPr/>
      </p:nvGrpSpPr>
      <p:grpSpPr>
        <a:xfrm>
          <a:off x="0" y="0"/>
          <a:ext cx="0" cy="0"/>
          <a:chOff x="0" y="0"/>
          <a:chExt cx="0" cy="0"/>
        </a:xfrm>
      </p:grpSpPr>
      <p:sp>
        <p:nvSpPr>
          <p:cNvPr id="5" name="Rectangle 4"/>
          <p:cNvSpPr/>
          <p:nvPr userDrawn="1"/>
        </p:nvSpPr>
        <p:spPr>
          <a:xfrm>
            <a:off x="9128237" y="0"/>
            <a:ext cx="30637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solidFill>
                <a:schemeClr val="accent2"/>
              </a:solidFill>
              <a:latin typeface="Arial" charset="0"/>
            </a:endParaRPr>
          </a:p>
        </p:txBody>
      </p:sp>
      <p:sp>
        <p:nvSpPr>
          <p:cNvPr id="2" name="Title 1"/>
          <p:cNvSpPr>
            <a:spLocks noGrp="1"/>
          </p:cNvSpPr>
          <p:nvPr>
            <p:ph type="title" hasCustomPrompt="1"/>
          </p:nvPr>
        </p:nvSpPr>
        <p:spPr>
          <a:xfrm>
            <a:off x="609600" y="457200"/>
            <a:ext cx="8253984" cy="539496"/>
          </a:xfrm>
        </p:spPr>
        <p:txBody>
          <a:bodyPr anchor="t"/>
          <a:lstStyle>
            <a:lvl1pPr>
              <a:defRPr sz="2800" b="1" i="0">
                <a:solidFill>
                  <a:schemeClr val="accent1"/>
                </a:solidFill>
                <a:latin typeface="+mj-lt"/>
                <a:ea typeface="Georgia Bold" charset="0"/>
                <a:cs typeface="Georgia Bold" charset="0"/>
              </a:defRPr>
            </a:lvl1pPr>
          </a:lstStyle>
          <a:p>
            <a:r>
              <a:rPr lang="en-US"/>
              <a:t>Title</a:t>
            </a:r>
          </a:p>
        </p:txBody>
      </p:sp>
      <p:sp>
        <p:nvSpPr>
          <p:cNvPr id="8" name="Content Placeholder 3"/>
          <p:cNvSpPr>
            <a:spLocks noGrp="1"/>
          </p:cNvSpPr>
          <p:nvPr>
            <p:ph sz="quarter" idx="10" hasCustomPrompt="1"/>
          </p:nvPr>
        </p:nvSpPr>
        <p:spPr>
          <a:xfrm>
            <a:off x="609600" y="1143000"/>
            <a:ext cx="8253984" cy="4800600"/>
          </a:xfrm>
        </p:spPr>
        <p:txBody>
          <a:bodyPr/>
          <a:lstStyle>
            <a:lvl1pPr>
              <a:spcBef>
                <a:spcPts val="1800"/>
              </a:spcBef>
              <a:defRPr sz="2000" b="1" i="0">
                <a:solidFill>
                  <a:schemeClr val="tx2"/>
                </a:solidFill>
                <a:latin typeface="+mn-lt"/>
                <a:cs typeface="Arial" charset="0"/>
              </a:defRPr>
            </a:lvl1pPr>
            <a:lvl2pPr marL="0" indent="0">
              <a:spcBef>
                <a:spcPts val="1200"/>
              </a:spcBef>
              <a:buFontTx/>
              <a:buNone/>
              <a:defRPr sz="2000">
                <a:latin typeface="+mn-lt"/>
              </a:defRPr>
            </a:lvl2pPr>
            <a:lvl3pPr marL="200025" indent="-200025">
              <a:spcBef>
                <a:spcPts val="600"/>
              </a:spcBef>
              <a:buFont typeface="Arial"/>
              <a:buChar char="•"/>
              <a:defRPr sz="1800">
                <a:latin typeface="+mn-lt"/>
              </a:defRPr>
            </a:lvl3pPr>
            <a:lvl4pPr marL="398463" indent="-200025">
              <a:buFont typeface="Lucida Grande"/>
              <a:buChar char="-"/>
              <a:defRPr sz="1600">
                <a:latin typeface="+mn-lt"/>
              </a:defRPr>
            </a:lvl4pPr>
            <a:lvl5pPr>
              <a:defRPr sz="1800"/>
            </a:lvl5pPr>
          </a:lstStyle>
          <a:p>
            <a:pPr lvl="0"/>
            <a:r>
              <a:rPr lang="en-US"/>
              <a:t>Header</a:t>
            </a:r>
          </a:p>
          <a:p>
            <a:pPr lvl="1"/>
            <a:r>
              <a:rPr lang="en-US"/>
              <a:t>First Level </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804EF27D-3330-AD4F-9E85-01D87590D4D4}"/>
              </a:ext>
            </a:extLst>
          </p:cNvPr>
          <p:cNvSpPr>
            <a:spLocks noGrp="1"/>
          </p:cNvSpPr>
          <p:nvPr>
            <p:ph type="body" sz="quarter" idx="11"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1" name="Text Placeholder 6">
            <a:extLst>
              <a:ext uri="{FF2B5EF4-FFF2-40B4-BE49-F238E27FC236}">
                <a16:creationId xmlns:a16="http://schemas.microsoft.com/office/drawing/2014/main" id="{B15973CA-49C3-8942-923A-42100DC549D6}"/>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27216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Objectives/Solutions/Resul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11005488" cy="548640"/>
          </a:xfrm>
        </p:spPr>
        <p:txBody>
          <a:bodyPr anchor="t"/>
          <a:lstStyle>
            <a:lvl1pPr>
              <a:defRPr sz="2800" b="1" i="0">
                <a:solidFill>
                  <a:schemeClr val="accent1"/>
                </a:solidFill>
                <a:latin typeface="+mj-lt"/>
                <a:ea typeface="Georgia Bold" charset="0"/>
                <a:cs typeface="Georgia Bold" charset="0"/>
              </a:defRPr>
            </a:lvl1pPr>
          </a:lstStyle>
          <a:p>
            <a:r>
              <a:rPr lang="en-US"/>
              <a:t>Title</a:t>
            </a:r>
          </a:p>
        </p:txBody>
      </p:sp>
      <p:sp>
        <p:nvSpPr>
          <p:cNvPr id="43" name="Rectangle 7">
            <a:extLst>
              <a:ext uri="{FF2B5EF4-FFF2-40B4-BE49-F238E27FC236}">
                <a16:creationId xmlns:a16="http://schemas.microsoft.com/office/drawing/2014/main" id="{48605227-1789-764B-9FEE-2A07FD10505E}"/>
              </a:ext>
            </a:extLst>
          </p:cNvPr>
          <p:cNvSpPr>
            <a:spLocks noChangeAspect="1" noChangeArrowheads="1"/>
          </p:cNvSpPr>
          <p:nvPr/>
        </p:nvSpPr>
        <p:spPr bwMode="auto">
          <a:xfrm>
            <a:off x="632426" y="1137311"/>
            <a:ext cx="10982663" cy="1776198"/>
          </a:xfrm>
          <a:prstGeom prst="rect">
            <a:avLst/>
          </a:prstGeom>
          <a:solidFill>
            <a:schemeClr val="bg2">
              <a:lumMod val="40000"/>
              <a:lumOff val="60000"/>
              <a:alpha val="50000"/>
            </a:schemeClr>
          </a:solidFill>
          <a:ln w="19050" algn="ctr">
            <a:noFill/>
            <a:miter lim="800000"/>
            <a:headEnd/>
            <a:tailEnd/>
          </a:ln>
        </p:spPr>
        <p:txBody>
          <a:bodyPr lIns="91424" tIns="45712" rIns="91424" bIns="45712" anchor="ctr"/>
          <a:lstStyle/>
          <a:p>
            <a:endParaRPr lang="en-US" sz="1013">
              <a:solidFill>
                <a:prstClr val="black"/>
              </a:solidFill>
            </a:endParaRPr>
          </a:p>
        </p:txBody>
      </p:sp>
      <p:sp>
        <p:nvSpPr>
          <p:cNvPr id="48" name="Triangle 47">
            <a:extLst>
              <a:ext uri="{FF2B5EF4-FFF2-40B4-BE49-F238E27FC236}">
                <a16:creationId xmlns:a16="http://schemas.microsoft.com/office/drawing/2014/main" id="{28FCFDC2-2E45-BD42-9683-E4A2B0EBF286}"/>
              </a:ext>
            </a:extLst>
          </p:cNvPr>
          <p:cNvSpPr/>
          <p:nvPr userDrawn="1"/>
        </p:nvSpPr>
        <p:spPr>
          <a:xfrm rot="5400000">
            <a:off x="4594363" y="1329268"/>
            <a:ext cx="313604" cy="270419"/>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cs typeface="Open Sans Bold"/>
            </a:endParaRPr>
          </a:p>
        </p:txBody>
      </p:sp>
      <p:sp>
        <p:nvSpPr>
          <p:cNvPr id="49" name="Rectangle 7">
            <a:extLst>
              <a:ext uri="{FF2B5EF4-FFF2-40B4-BE49-F238E27FC236}">
                <a16:creationId xmlns:a16="http://schemas.microsoft.com/office/drawing/2014/main" id="{8013A9B8-83EF-B141-B588-B5A2EE87771A}"/>
              </a:ext>
            </a:extLst>
          </p:cNvPr>
          <p:cNvSpPr>
            <a:spLocks noChangeAspect="1" noChangeArrowheads="1"/>
          </p:cNvSpPr>
          <p:nvPr userDrawn="1"/>
        </p:nvSpPr>
        <p:spPr bwMode="auto">
          <a:xfrm>
            <a:off x="632425" y="3168572"/>
            <a:ext cx="10928067" cy="2643327"/>
          </a:xfrm>
          <a:prstGeom prst="rect">
            <a:avLst/>
          </a:prstGeom>
          <a:solidFill>
            <a:schemeClr val="bg2">
              <a:lumMod val="40000"/>
              <a:lumOff val="60000"/>
              <a:alpha val="50000"/>
            </a:schemeClr>
          </a:solidFill>
          <a:ln w="19050" algn="ctr">
            <a:noFill/>
            <a:miter lim="800000"/>
            <a:headEnd/>
            <a:tailEnd/>
          </a:ln>
        </p:spPr>
        <p:txBody>
          <a:bodyPr lIns="91424" tIns="45712" rIns="91424" bIns="45712" anchor="ctr"/>
          <a:lstStyle/>
          <a:p>
            <a:endParaRPr lang="en-US" sz="1013">
              <a:solidFill>
                <a:prstClr val="black"/>
              </a:solidFill>
            </a:endParaRPr>
          </a:p>
        </p:txBody>
      </p:sp>
      <p:sp>
        <p:nvSpPr>
          <p:cNvPr id="50" name="Rectangle 9">
            <a:extLst>
              <a:ext uri="{FF2B5EF4-FFF2-40B4-BE49-F238E27FC236}">
                <a16:creationId xmlns:a16="http://schemas.microsoft.com/office/drawing/2014/main" id="{FF210F3A-A481-3E43-BA64-7BCD81E406AE}"/>
              </a:ext>
            </a:extLst>
          </p:cNvPr>
          <p:cNvSpPr>
            <a:spLocks noChangeAspect="1" noChangeArrowheads="1"/>
          </p:cNvSpPr>
          <p:nvPr userDrawn="1"/>
        </p:nvSpPr>
        <p:spPr bwMode="auto">
          <a:xfrm>
            <a:off x="804465" y="3582415"/>
            <a:ext cx="10639823" cy="2117928"/>
          </a:xfrm>
          <a:prstGeom prst="rect">
            <a:avLst/>
          </a:prstGeom>
          <a:solidFill>
            <a:srgbClr val="FFFFFF"/>
          </a:solidFill>
          <a:ln w="19050" algn="ctr">
            <a:noFill/>
            <a:miter lim="800000"/>
            <a:headEnd/>
            <a:tailEnd/>
          </a:ln>
        </p:spPr>
        <p:txBody>
          <a:bodyPr lIns="91424" tIns="91424" rIns="91424" bIns="91424"/>
          <a:lstStyle/>
          <a:p>
            <a:endParaRPr lang="en-US" sz="1800">
              <a:solidFill>
                <a:schemeClr val="bg2"/>
              </a:solidFill>
            </a:endParaRPr>
          </a:p>
        </p:txBody>
      </p:sp>
      <p:cxnSp>
        <p:nvCxnSpPr>
          <p:cNvPr id="52" name="Straight Connector 51">
            <a:extLst>
              <a:ext uri="{FF2B5EF4-FFF2-40B4-BE49-F238E27FC236}">
                <a16:creationId xmlns:a16="http://schemas.microsoft.com/office/drawing/2014/main" id="{E677A048-0CA7-DD46-972A-A690AB880EEF}"/>
              </a:ext>
            </a:extLst>
          </p:cNvPr>
          <p:cNvCxnSpPr>
            <a:cxnSpLocks/>
          </p:cNvCxnSpPr>
          <p:nvPr userDrawn="1"/>
        </p:nvCxnSpPr>
        <p:spPr>
          <a:xfrm>
            <a:off x="9511444"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9CE326-EB9A-9D47-9472-EB555349AABE}"/>
              </a:ext>
            </a:extLst>
          </p:cNvPr>
          <p:cNvCxnSpPr>
            <a:cxnSpLocks/>
          </p:cNvCxnSpPr>
          <p:nvPr userDrawn="1"/>
        </p:nvCxnSpPr>
        <p:spPr>
          <a:xfrm>
            <a:off x="3591797" y="3604230"/>
            <a:ext cx="0" cy="2096115"/>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E67FEFB-5A20-F243-B732-342FD5EBAFA6}"/>
              </a:ext>
            </a:extLst>
          </p:cNvPr>
          <p:cNvCxnSpPr>
            <a:cxnSpLocks/>
          </p:cNvCxnSpPr>
          <p:nvPr userDrawn="1"/>
        </p:nvCxnSpPr>
        <p:spPr>
          <a:xfrm flipH="1">
            <a:off x="793808" y="4742695"/>
            <a:ext cx="8644352" cy="0"/>
          </a:xfrm>
          <a:prstGeom prst="line">
            <a:avLst/>
          </a:prstGeom>
          <a:ln w="26987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C7E39F-3FCF-6344-AEC6-307261FBCF54}"/>
              </a:ext>
            </a:extLst>
          </p:cNvPr>
          <p:cNvCxnSpPr>
            <a:cxnSpLocks/>
          </p:cNvCxnSpPr>
          <p:nvPr userDrawn="1"/>
        </p:nvCxnSpPr>
        <p:spPr>
          <a:xfrm>
            <a:off x="5571884"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E985912-C1FC-6849-A24F-ABF95C9F66DA}"/>
              </a:ext>
            </a:extLst>
          </p:cNvPr>
          <p:cNvCxnSpPr>
            <a:cxnSpLocks/>
          </p:cNvCxnSpPr>
          <p:nvPr userDrawn="1"/>
        </p:nvCxnSpPr>
        <p:spPr>
          <a:xfrm>
            <a:off x="7548893"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sp>
        <p:nvSpPr>
          <p:cNvPr id="74" name="Text Placeholder 73">
            <a:extLst>
              <a:ext uri="{FF2B5EF4-FFF2-40B4-BE49-F238E27FC236}">
                <a16:creationId xmlns:a16="http://schemas.microsoft.com/office/drawing/2014/main" id="{1BEA5713-1BC9-AD4B-BC36-B768EAB4A8B1}"/>
              </a:ext>
            </a:extLst>
          </p:cNvPr>
          <p:cNvSpPr>
            <a:spLocks noGrp="1"/>
          </p:cNvSpPr>
          <p:nvPr>
            <p:ph type="body" sz="quarter" idx="13" hasCustomPrompt="1"/>
          </p:nvPr>
        </p:nvSpPr>
        <p:spPr>
          <a:xfrm>
            <a:off x="805489" y="1241771"/>
            <a:ext cx="3643075" cy="561264"/>
          </a:xfrm>
          <a:solidFill>
            <a:schemeClr val="accent2"/>
          </a:solidFill>
        </p:spPr>
        <p:txBody>
          <a:bodyPr anchor="ctr"/>
          <a:lstStyle>
            <a:lvl1pPr marL="91440">
              <a:defRPr sz="1800" b="1">
                <a:solidFill>
                  <a:schemeClr val="bg1"/>
                </a:solidFill>
              </a:defRPr>
            </a:lvl1pPr>
            <a:lvl2pPr marL="0" indent="0">
              <a:buFontTx/>
              <a:buNone/>
              <a:defRPr b="1">
                <a:solidFill>
                  <a:schemeClr val="bg1"/>
                </a:solidFill>
              </a:defRPr>
            </a:lvl2pPr>
          </a:lstStyle>
          <a:p>
            <a:pPr lvl="0"/>
            <a:r>
              <a:rPr lang="en-US"/>
              <a:t>Objectives</a:t>
            </a:r>
          </a:p>
        </p:txBody>
      </p:sp>
      <p:sp>
        <p:nvSpPr>
          <p:cNvPr id="76" name="Text Placeholder 73">
            <a:extLst>
              <a:ext uri="{FF2B5EF4-FFF2-40B4-BE49-F238E27FC236}">
                <a16:creationId xmlns:a16="http://schemas.microsoft.com/office/drawing/2014/main" id="{3C076965-C2B3-344C-92D0-8E254282680B}"/>
              </a:ext>
            </a:extLst>
          </p:cNvPr>
          <p:cNvSpPr>
            <a:spLocks noGrp="1"/>
          </p:cNvSpPr>
          <p:nvPr>
            <p:ph type="body" sz="quarter" idx="15" hasCustomPrompt="1"/>
          </p:nvPr>
        </p:nvSpPr>
        <p:spPr>
          <a:xfrm>
            <a:off x="805488" y="1800995"/>
            <a:ext cx="3643075" cy="997259"/>
          </a:xfrm>
          <a:solidFill>
            <a:schemeClr val="bg1"/>
          </a:solidFill>
        </p:spPr>
        <p:txBody>
          <a:bodyPr lIns="91440" tIns="91440" rIns="91440" anchor="t"/>
          <a:lstStyle>
            <a:lvl1pPr marL="0">
              <a:defRPr sz="1700" b="0">
                <a:solidFill>
                  <a:srgbClr val="75787B"/>
                </a:solidFill>
              </a:defRPr>
            </a:lvl1pPr>
            <a:lvl2pPr marL="0" indent="0">
              <a:buFontTx/>
              <a:buNone/>
              <a:defRPr b="1">
                <a:solidFill>
                  <a:schemeClr val="bg1"/>
                </a:solidFill>
              </a:defRPr>
            </a:lvl2pPr>
          </a:lstStyle>
          <a:p>
            <a:pPr lvl="0"/>
            <a:r>
              <a:rPr lang="en-US"/>
              <a:t>Objectives text</a:t>
            </a:r>
          </a:p>
        </p:txBody>
      </p:sp>
      <p:sp>
        <p:nvSpPr>
          <p:cNvPr id="78" name="Text Placeholder 73">
            <a:extLst>
              <a:ext uri="{FF2B5EF4-FFF2-40B4-BE49-F238E27FC236}">
                <a16:creationId xmlns:a16="http://schemas.microsoft.com/office/drawing/2014/main" id="{BAE53185-A1F7-654B-8E7C-390C3D3E8B29}"/>
              </a:ext>
            </a:extLst>
          </p:cNvPr>
          <p:cNvSpPr>
            <a:spLocks noGrp="1"/>
          </p:cNvSpPr>
          <p:nvPr>
            <p:ph type="body" sz="quarter" idx="16" hasCustomPrompt="1"/>
          </p:nvPr>
        </p:nvSpPr>
        <p:spPr>
          <a:xfrm>
            <a:off x="5048979" y="1241771"/>
            <a:ext cx="6395308" cy="561264"/>
          </a:xfrm>
          <a:solidFill>
            <a:srgbClr val="A4CE4E"/>
          </a:solidFill>
        </p:spPr>
        <p:txBody>
          <a:bodyPr anchor="ctr"/>
          <a:lstStyle>
            <a:lvl1pPr marL="91440">
              <a:defRPr sz="1800" b="1">
                <a:solidFill>
                  <a:schemeClr val="bg1"/>
                </a:solidFill>
              </a:defRPr>
            </a:lvl1pPr>
            <a:lvl2pPr marL="0" indent="0">
              <a:buFontTx/>
              <a:buNone/>
              <a:defRPr b="1">
                <a:solidFill>
                  <a:schemeClr val="bg1"/>
                </a:solidFill>
              </a:defRPr>
            </a:lvl2pPr>
          </a:lstStyle>
          <a:p>
            <a:pPr lvl="0"/>
            <a:r>
              <a:rPr lang="en-US"/>
              <a:t>Solutions</a:t>
            </a:r>
          </a:p>
        </p:txBody>
      </p:sp>
      <p:sp>
        <p:nvSpPr>
          <p:cNvPr id="79" name="Text Placeholder 73">
            <a:extLst>
              <a:ext uri="{FF2B5EF4-FFF2-40B4-BE49-F238E27FC236}">
                <a16:creationId xmlns:a16="http://schemas.microsoft.com/office/drawing/2014/main" id="{388B4F71-CFA2-4B4C-AD69-E5B8E0E0F65F}"/>
              </a:ext>
            </a:extLst>
          </p:cNvPr>
          <p:cNvSpPr>
            <a:spLocks noGrp="1"/>
          </p:cNvSpPr>
          <p:nvPr>
            <p:ph type="body" sz="quarter" idx="17" hasCustomPrompt="1"/>
          </p:nvPr>
        </p:nvSpPr>
        <p:spPr>
          <a:xfrm>
            <a:off x="5048979" y="1800995"/>
            <a:ext cx="6395308" cy="997259"/>
          </a:xfrm>
          <a:solidFill>
            <a:schemeClr val="bg1"/>
          </a:solidFill>
        </p:spPr>
        <p:txBody>
          <a:bodyPr lIns="91440" tIns="91440" rIns="91440" anchor="t"/>
          <a:lstStyle>
            <a:lvl1pPr marL="0">
              <a:defRPr sz="1700" b="0">
                <a:solidFill>
                  <a:srgbClr val="75787B"/>
                </a:solidFill>
              </a:defRPr>
            </a:lvl1pPr>
            <a:lvl2pPr marL="0" indent="0">
              <a:buFontTx/>
              <a:buNone/>
              <a:defRPr b="1">
                <a:solidFill>
                  <a:schemeClr val="bg1"/>
                </a:solidFill>
              </a:defRPr>
            </a:lvl2pPr>
          </a:lstStyle>
          <a:p>
            <a:pPr lvl="0"/>
            <a:r>
              <a:rPr lang="en-US"/>
              <a:t>Solutions text</a:t>
            </a:r>
          </a:p>
        </p:txBody>
      </p:sp>
      <p:sp>
        <p:nvSpPr>
          <p:cNvPr id="80" name="Text Placeholder 73">
            <a:extLst>
              <a:ext uri="{FF2B5EF4-FFF2-40B4-BE49-F238E27FC236}">
                <a16:creationId xmlns:a16="http://schemas.microsoft.com/office/drawing/2014/main" id="{FD81D20F-3202-5544-B44E-A2C42A6C684D}"/>
              </a:ext>
            </a:extLst>
          </p:cNvPr>
          <p:cNvSpPr>
            <a:spLocks noGrp="1"/>
          </p:cNvSpPr>
          <p:nvPr>
            <p:ph type="body" sz="quarter" idx="18" hasCustomPrompt="1"/>
          </p:nvPr>
        </p:nvSpPr>
        <p:spPr>
          <a:xfrm>
            <a:off x="802226" y="3267604"/>
            <a:ext cx="10642061" cy="527388"/>
          </a:xfrm>
          <a:solidFill>
            <a:srgbClr val="0162A2"/>
          </a:solidFill>
          <a:ln>
            <a:noFill/>
          </a:ln>
        </p:spPr>
        <p:txBody>
          <a:bodyPr anchor="ctr"/>
          <a:lstStyle>
            <a:lvl1pPr marL="91440">
              <a:defRPr sz="1800" b="1">
                <a:solidFill>
                  <a:schemeClr val="bg1"/>
                </a:solidFill>
              </a:defRPr>
            </a:lvl1pPr>
            <a:lvl2pPr marL="0" indent="0">
              <a:buFontTx/>
              <a:buNone/>
              <a:defRPr b="1">
                <a:solidFill>
                  <a:schemeClr val="bg1"/>
                </a:solidFill>
              </a:defRPr>
            </a:lvl2pPr>
          </a:lstStyle>
          <a:p>
            <a:pPr lvl="0"/>
            <a:r>
              <a:rPr lang="en-US"/>
              <a:t>Results</a:t>
            </a:r>
          </a:p>
        </p:txBody>
      </p:sp>
      <p:sp>
        <p:nvSpPr>
          <p:cNvPr id="4" name="Text Placeholder 3">
            <a:extLst>
              <a:ext uri="{FF2B5EF4-FFF2-40B4-BE49-F238E27FC236}">
                <a16:creationId xmlns:a16="http://schemas.microsoft.com/office/drawing/2014/main" id="{B1E056AB-36C6-2048-A5AE-BB81E6317BED}"/>
              </a:ext>
            </a:extLst>
          </p:cNvPr>
          <p:cNvSpPr>
            <a:spLocks noGrp="1"/>
          </p:cNvSpPr>
          <p:nvPr>
            <p:ph type="body" sz="quarter" idx="19" hasCustomPrompt="1"/>
          </p:nvPr>
        </p:nvSpPr>
        <p:spPr>
          <a:xfrm>
            <a:off x="806307" y="3794476"/>
            <a:ext cx="868888" cy="808038"/>
          </a:xfrm>
          <a:solidFill>
            <a:srgbClr val="75787B"/>
          </a:solidFill>
        </p:spPr>
        <p:txBody>
          <a:bodyPr anchor="ctr"/>
          <a:lstStyle>
            <a:lvl1pPr algn="ctr">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Subject</a:t>
            </a:r>
          </a:p>
        </p:txBody>
      </p:sp>
      <p:sp>
        <p:nvSpPr>
          <p:cNvPr id="44" name="Text Placeholder 3">
            <a:extLst>
              <a:ext uri="{FF2B5EF4-FFF2-40B4-BE49-F238E27FC236}">
                <a16:creationId xmlns:a16="http://schemas.microsoft.com/office/drawing/2014/main" id="{DD99D73E-D45E-C24E-AC63-AF93E185D1E6}"/>
              </a:ext>
            </a:extLst>
          </p:cNvPr>
          <p:cNvSpPr>
            <a:spLocks noGrp="1"/>
          </p:cNvSpPr>
          <p:nvPr>
            <p:ph type="body" sz="quarter" idx="20" hasCustomPrompt="1"/>
          </p:nvPr>
        </p:nvSpPr>
        <p:spPr>
          <a:xfrm>
            <a:off x="806307" y="4872225"/>
            <a:ext cx="874928" cy="828118"/>
          </a:xfrm>
          <a:solidFill>
            <a:srgbClr val="75787B"/>
          </a:solidFill>
        </p:spPr>
        <p:txBody>
          <a:bodyPr anchor="ctr"/>
          <a:lstStyle>
            <a:lvl1pPr algn="ctr">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Subject</a:t>
            </a:r>
          </a:p>
        </p:txBody>
      </p:sp>
      <p:sp>
        <p:nvSpPr>
          <p:cNvPr id="6" name="Text Placeholder 5">
            <a:extLst>
              <a:ext uri="{FF2B5EF4-FFF2-40B4-BE49-F238E27FC236}">
                <a16:creationId xmlns:a16="http://schemas.microsoft.com/office/drawing/2014/main" id="{BB2EA12B-6376-5B4B-861C-4F6242ADBB93}"/>
              </a:ext>
            </a:extLst>
          </p:cNvPr>
          <p:cNvSpPr>
            <a:spLocks noGrp="1"/>
          </p:cNvSpPr>
          <p:nvPr>
            <p:ph type="body" sz="quarter" idx="21" hasCustomPrompt="1"/>
          </p:nvPr>
        </p:nvSpPr>
        <p:spPr>
          <a:xfrm>
            <a:off x="1686215"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46" name="Text Placeholder 5">
            <a:extLst>
              <a:ext uri="{FF2B5EF4-FFF2-40B4-BE49-F238E27FC236}">
                <a16:creationId xmlns:a16="http://schemas.microsoft.com/office/drawing/2014/main" id="{89327E59-EDFF-3F48-84BC-D5386AA123D6}"/>
              </a:ext>
            </a:extLst>
          </p:cNvPr>
          <p:cNvSpPr>
            <a:spLocks noGrp="1"/>
          </p:cNvSpPr>
          <p:nvPr>
            <p:ph type="body" sz="quarter" idx="22" hasCustomPrompt="1"/>
          </p:nvPr>
        </p:nvSpPr>
        <p:spPr>
          <a:xfrm>
            <a:off x="3669340"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68" name="Text Placeholder 5">
            <a:extLst>
              <a:ext uri="{FF2B5EF4-FFF2-40B4-BE49-F238E27FC236}">
                <a16:creationId xmlns:a16="http://schemas.microsoft.com/office/drawing/2014/main" id="{B9D75D96-8DC6-2D40-93AF-023146B2BA44}"/>
              </a:ext>
            </a:extLst>
          </p:cNvPr>
          <p:cNvSpPr>
            <a:spLocks noGrp="1"/>
          </p:cNvSpPr>
          <p:nvPr>
            <p:ph type="body" sz="quarter" idx="23" hasCustomPrompt="1"/>
          </p:nvPr>
        </p:nvSpPr>
        <p:spPr>
          <a:xfrm>
            <a:off x="5651568"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73" name="Text Placeholder 5">
            <a:extLst>
              <a:ext uri="{FF2B5EF4-FFF2-40B4-BE49-F238E27FC236}">
                <a16:creationId xmlns:a16="http://schemas.microsoft.com/office/drawing/2014/main" id="{68E7A3D7-3D55-E14D-9973-52ADD5592238}"/>
              </a:ext>
            </a:extLst>
          </p:cNvPr>
          <p:cNvSpPr>
            <a:spLocks noGrp="1"/>
          </p:cNvSpPr>
          <p:nvPr>
            <p:ph type="body" sz="quarter" idx="24" hasCustomPrompt="1"/>
          </p:nvPr>
        </p:nvSpPr>
        <p:spPr>
          <a:xfrm>
            <a:off x="7609360"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75" name="Text Placeholder 5">
            <a:extLst>
              <a:ext uri="{FF2B5EF4-FFF2-40B4-BE49-F238E27FC236}">
                <a16:creationId xmlns:a16="http://schemas.microsoft.com/office/drawing/2014/main" id="{6CA57B38-0623-1844-BFF2-661FEA97AEF2}"/>
              </a:ext>
            </a:extLst>
          </p:cNvPr>
          <p:cNvSpPr>
            <a:spLocks noGrp="1"/>
          </p:cNvSpPr>
          <p:nvPr>
            <p:ph type="body" sz="quarter" idx="25" hasCustomPrompt="1"/>
          </p:nvPr>
        </p:nvSpPr>
        <p:spPr>
          <a:xfrm>
            <a:off x="9620467" y="5095941"/>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10" name="Text Placeholder 9">
            <a:extLst>
              <a:ext uri="{FF2B5EF4-FFF2-40B4-BE49-F238E27FC236}">
                <a16:creationId xmlns:a16="http://schemas.microsoft.com/office/drawing/2014/main" id="{F483472E-2D0A-5943-8F5E-8D63009A895D}"/>
              </a:ext>
            </a:extLst>
          </p:cNvPr>
          <p:cNvSpPr>
            <a:spLocks noGrp="1"/>
          </p:cNvSpPr>
          <p:nvPr>
            <p:ph type="body" sz="quarter" idx="26" hasCustomPrompt="1"/>
          </p:nvPr>
        </p:nvSpPr>
        <p:spPr>
          <a:xfrm>
            <a:off x="1686215"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77" name="Text Placeholder 9">
            <a:extLst>
              <a:ext uri="{FF2B5EF4-FFF2-40B4-BE49-F238E27FC236}">
                <a16:creationId xmlns:a16="http://schemas.microsoft.com/office/drawing/2014/main" id="{6AB1F932-AC71-5146-A865-7A92B37FB64E}"/>
              </a:ext>
            </a:extLst>
          </p:cNvPr>
          <p:cNvSpPr>
            <a:spLocks noGrp="1"/>
          </p:cNvSpPr>
          <p:nvPr>
            <p:ph type="body" sz="quarter" idx="27" hasCustomPrompt="1"/>
          </p:nvPr>
        </p:nvSpPr>
        <p:spPr>
          <a:xfrm>
            <a:off x="3663381"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1" name="Text Placeholder 9">
            <a:extLst>
              <a:ext uri="{FF2B5EF4-FFF2-40B4-BE49-F238E27FC236}">
                <a16:creationId xmlns:a16="http://schemas.microsoft.com/office/drawing/2014/main" id="{955271D8-88D8-7F4A-93C3-BD36878DD8B3}"/>
              </a:ext>
            </a:extLst>
          </p:cNvPr>
          <p:cNvSpPr>
            <a:spLocks noGrp="1"/>
          </p:cNvSpPr>
          <p:nvPr>
            <p:ph type="body" sz="quarter" idx="28" hasCustomPrompt="1"/>
          </p:nvPr>
        </p:nvSpPr>
        <p:spPr>
          <a:xfrm>
            <a:off x="5640548"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2" name="Text Placeholder 9">
            <a:extLst>
              <a:ext uri="{FF2B5EF4-FFF2-40B4-BE49-F238E27FC236}">
                <a16:creationId xmlns:a16="http://schemas.microsoft.com/office/drawing/2014/main" id="{D422FDCB-0BC0-B942-A0BD-D7E7B3ED9BAD}"/>
              </a:ext>
            </a:extLst>
          </p:cNvPr>
          <p:cNvSpPr>
            <a:spLocks noGrp="1"/>
          </p:cNvSpPr>
          <p:nvPr>
            <p:ph type="body" sz="quarter" idx="29" hasCustomPrompt="1"/>
          </p:nvPr>
        </p:nvSpPr>
        <p:spPr>
          <a:xfrm>
            <a:off x="7617715"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4" name="Text Placeholder 9">
            <a:extLst>
              <a:ext uri="{FF2B5EF4-FFF2-40B4-BE49-F238E27FC236}">
                <a16:creationId xmlns:a16="http://schemas.microsoft.com/office/drawing/2014/main" id="{A6748294-6B48-6442-8C59-407A33F9EFD5}"/>
              </a:ext>
            </a:extLst>
          </p:cNvPr>
          <p:cNvSpPr>
            <a:spLocks noGrp="1"/>
          </p:cNvSpPr>
          <p:nvPr>
            <p:ph type="body" sz="quarter" idx="30" hasCustomPrompt="1"/>
          </p:nvPr>
        </p:nvSpPr>
        <p:spPr>
          <a:xfrm>
            <a:off x="1686215"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5" name="Text Placeholder 9">
            <a:extLst>
              <a:ext uri="{FF2B5EF4-FFF2-40B4-BE49-F238E27FC236}">
                <a16:creationId xmlns:a16="http://schemas.microsoft.com/office/drawing/2014/main" id="{2E51A067-94DC-2B45-884B-5AC723834773}"/>
              </a:ext>
            </a:extLst>
          </p:cNvPr>
          <p:cNvSpPr>
            <a:spLocks noGrp="1"/>
          </p:cNvSpPr>
          <p:nvPr>
            <p:ph type="body" sz="quarter" idx="31" hasCustomPrompt="1"/>
          </p:nvPr>
        </p:nvSpPr>
        <p:spPr>
          <a:xfrm>
            <a:off x="3663381"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6" name="Text Placeholder 9">
            <a:extLst>
              <a:ext uri="{FF2B5EF4-FFF2-40B4-BE49-F238E27FC236}">
                <a16:creationId xmlns:a16="http://schemas.microsoft.com/office/drawing/2014/main" id="{199C57B7-9B89-514C-93C4-1670C2CB2B4A}"/>
              </a:ext>
            </a:extLst>
          </p:cNvPr>
          <p:cNvSpPr>
            <a:spLocks noGrp="1"/>
          </p:cNvSpPr>
          <p:nvPr>
            <p:ph type="body" sz="quarter" idx="32" hasCustomPrompt="1"/>
          </p:nvPr>
        </p:nvSpPr>
        <p:spPr>
          <a:xfrm>
            <a:off x="5640548"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7" name="Text Placeholder 9">
            <a:extLst>
              <a:ext uri="{FF2B5EF4-FFF2-40B4-BE49-F238E27FC236}">
                <a16:creationId xmlns:a16="http://schemas.microsoft.com/office/drawing/2014/main" id="{B1898565-A745-5949-A502-6351B353F768}"/>
              </a:ext>
            </a:extLst>
          </p:cNvPr>
          <p:cNvSpPr>
            <a:spLocks noGrp="1"/>
          </p:cNvSpPr>
          <p:nvPr>
            <p:ph type="body" sz="quarter" idx="33" hasCustomPrompt="1"/>
          </p:nvPr>
        </p:nvSpPr>
        <p:spPr>
          <a:xfrm>
            <a:off x="7617715"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8" name="Text Placeholder 9">
            <a:extLst>
              <a:ext uri="{FF2B5EF4-FFF2-40B4-BE49-F238E27FC236}">
                <a16:creationId xmlns:a16="http://schemas.microsoft.com/office/drawing/2014/main" id="{A5458C13-27F2-624F-A648-92983CA884EB}"/>
              </a:ext>
            </a:extLst>
          </p:cNvPr>
          <p:cNvSpPr>
            <a:spLocks noGrp="1"/>
          </p:cNvSpPr>
          <p:nvPr>
            <p:ph type="body" sz="quarter" idx="34" hasCustomPrompt="1"/>
          </p:nvPr>
        </p:nvSpPr>
        <p:spPr>
          <a:xfrm>
            <a:off x="9594880" y="4142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37" name="Text Placeholder 3">
            <a:extLst>
              <a:ext uri="{FF2B5EF4-FFF2-40B4-BE49-F238E27FC236}">
                <a16:creationId xmlns:a16="http://schemas.microsoft.com/office/drawing/2014/main" id="{DEFF2E8D-59AC-3146-9825-641574171634}"/>
              </a:ext>
            </a:extLst>
          </p:cNvPr>
          <p:cNvSpPr>
            <a:spLocks noGrp="1"/>
          </p:cNvSpPr>
          <p:nvPr>
            <p:ph type="body" sz="quarter" idx="11"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38" name="Text Placeholder 6">
            <a:extLst>
              <a:ext uri="{FF2B5EF4-FFF2-40B4-BE49-F238E27FC236}">
                <a16:creationId xmlns:a16="http://schemas.microsoft.com/office/drawing/2014/main" id="{3B41CB56-E5E6-7D4C-BD4D-D5A8431BB8C7}"/>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7393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895F5-46C9-42A9-8446-E56E38A686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20166B-67AE-4A09-B824-9B96523EA3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23A6C0-C598-482D-952C-EC91CF577E0E}"/>
              </a:ext>
            </a:extLst>
          </p:cNvPr>
          <p:cNvSpPr>
            <a:spLocks noGrp="1"/>
          </p:cNvSpPr>
          <p:nvPr>
            <p:ph type="dt" sz="half" idx="10"/>
          </p:nvPr>
        </p:nvSpPr>
        <p:spPr/>
        <p:txBody>
          <a:bodyPr/>
          <a:lstStyle/>
          <a:p>
            <a:fld id="{CE922DA6-9A2D-4DC1-A1D7-9D4376353F57}" type="datetimeFigureOut">
              <a:rPr lang="en-US" smtClean="0"/>
              <a:t>10/13/2022</a:t>
            </a:fld>
            <a:endParaRPr lang="en-US"/>
          </a:p>
        </p:txBody>
      </p:sp>
      <p:sp>
        <p:nvSpPr>
          <p:cNvPr id="5" name="Footer Placeholder 4">
            <a:extLst>
              <a:ext uri="{FF2B5EF4-FFF2-40B4-BE49-F238E27FC236}">
                <a16:creationId xmlns:a16="http://schemas.microsoft.com/office/drawing/2014/main" id="{499AC826-3F5E-42B2-9CC0-001E4636D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76354-6C74-4333-95F9-4526E15BB9DE}"/>
              </a:ext>
            </a:extLst>
          </p:cNvPr>
          <p:cNvSpPr>
            <a:spLocks noGrp="1"/>
          </p:cNvSpPr>
          <p:nvPr>
            <p:ph type="sldNum" sz="quarter" idx="12"/>
          </p:nvPr>
        </p:nvSpPr>
        <p:spPr/>
        <p:txBody>
          <a:bodyPr/>
          <a:lstStyle/>
          <a:p>
            <a:fld id="{B7996781-3A1C-4505-9496-D7488B102D3C}" type="slidenum">
              <a:rPr lang="en-US" smtClean="0"/>
              <a:t>‹#›</a:t>
            </a:fld>
            <a:endParaRPr lang="en-US"/>
          </a:p>
        </p:txBody>
      </p:sp>
    </p:spTree>
    <p:extLst>
      <p:ext uri="{BB962C8B-B14F-4D97-AF65-F5344CB8AC3E}">
        <p14:creationId xmlns:p14="http://schemas.microsoft.com/office/powerpoint/2010/main" val="21775077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Org Chart Layout">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DB34903D-D065-FE4A-B097-7D92BD87FBD9}"/>
              </a:ext>
            </a:extLst>
          </p:cNvPr>
          <p:cNvCxnSpPr>
            <a:cxnSpLocks/>
          </p:cNvCxnSpPr>
          <p:nvPr userDrawn="1"/>
        </p:nvCxnSpPr>
        <p:spPr>
          <a:xfrm>
            <a:off x="2935385"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DADF770-44BC-264C-BD15-BCDFC7B5AF62}"/>
              </a:ext>
            </a:extLst>
          </p:cNvPr>
          <p:cNvCxnSpPr>
            <a:cxnSpLocks/>
          </p:cNvCxnSpPr>
          <p:nvPr userDrawn="1"/>
        </p:nvCxnSpPr>
        <p:spPr>
          <a:xfrm>
            <a:off x="4456468"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F7EAA5-630B-2D44-AC5A-A64DD8D4516B}"/>
              </a:ext>
            </a:extLst>
          </p:cNvPr>
          <p:cNvCxnSpPr>
            <a:cxnSpLocks/>
          </p:cNvCxnSpPr>
          <p:nvPr userDrawn="1"/>
        </p:nvCxnSpPr>
        <p:spPr>
          <a:xfrm>
            <a:off x="5997435" y="1689652"/>
            <a:ext cx="0" cy="4066976"/>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57DF10C-DCA0-FF42-8E02-942225F75635}"/>
              </a:ext>
            </a:extLst>
          </p:cNvPr>
          <p:cNvCxnSpPr>
            <a:cxnSpLocks/>
          </p:cNvCxnSpPr>
          <p:nvPr userDrawn="1"/>
        </p:nvCxnSpPr>
        <p:spPr>
          <a:xfrm>
            <a:off x="7528460"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C55C248-AFD5-A341-A592-BA5232F58F24}"/>
              </a:ext>
            </a:extLst>
          </p:cNvPr>
          <p:cNvCxnSpPr>
            <a:cxnSpLocks/>
          </p:cNvCxnSpPr>
          <p:nvPr userDrawn="1"/>
        </p:nvCxnSpPr>
        <p:spPr>
          <a:xfrm>
            <a:off x="9059484"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AFD62E-A80B-C64A-8D0D-174D79F21DD3}"/>
              </a:ext>
            </a:extLst>
          </p:cNvPr>
          <p:cNvCxnSpPr>
            <a:cxnSpLocks/>
          </p:cNvCxnSpPr>
          <p:nvPr userDrawn="1"/>
        </p:nvCxnSpPr>
        <p:spPr>
          <a:xfrm>
            <a:off x="10590509"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09600" y="457200"/>
            <a:ext cx="9448800" cy="548640"/>
          </a:xfrm>
        </p:spPr>
        <p:txBody>
          <a:bodyPr anchor="t"/>
          <a:lstStyle>
            <a:lvl1pPr>
              <a:defRPr>
                <a:solidFill>
                  <a:schemeClr val="accent1"/>
                </a:solidFill>
              </a:defRPr>
            </a:lvl1pPr>
          </a:lstStyle>
          <a:p>
            <a:r>
              <a:rPr lang="en-US"/>
              <a:t>Organizational Structure</a:t>
            </a:r>
          </a:p>
        </p:txBody>
      </p:sp>
      <p:sp>
        <p:nvSpPr>
          <p:cNvPr id="5" name="Text Placeholder 4">
            <a:extLst>
              <a:ext uri="{FF2B5EF4-FFF2-40B4-BE49-F238E27FC236}">
                <a16:creationId xmlns:a16="http://schemas.microsoft.com/office/drawing/2014/main" id="{8E0B5DC3-9C7D-174D-8B87-A2E4B19D1E58}"/>
              </a:ext>
            </a:extLst>
          </p:cNvPr>
          <p:cNvSpPr>
            <a:spLocks noGrp="1"/>
          </p:cNvSpPr>
          <p:nvPr>
            <p:ph type="body" sz="quarter" idx="13" hasCustomPrompt="1"/>
          </p:nvPr>
        </p:nvSpPr>
        <p:spPr>
          <a:xfrm>
            <a:off x="4480460" y="1108656"/>
            <a:ext cx="3048000" cy="685800"/>
          </a:xfrm>
          <a:solidFill>
            <a:schemeClr val="accent2"/>
          </a:solidFill>
          <a:ln>
            <a:noFill/>
          </a:ln>
        </p:spPr>
        <p:txBody>
          <a:bodyPr anchor="ctr"/>
          <a:lstStyle>
            <a:lvl1pPr algn="ctr">
              <a:defRPr sz="1600" b="1">
                <a:solidFill>
                  <a:schemeClr val="bg1"/>
                </a:solidFill>
              </a:defRPr>
            </a:lvl1pPr>
            <a:lvl2pPr marL="0" indent="0" algn="ctr">
              <a:buFontTx/>
              <a:buNone/>
              <a:defRPr sz="1400">
                <a:solidFill>
                  <a:schemeClr val="bg1"/>
                </a:solidFill>
              </a:defRPr>
            </a:lvl2pPr>
          </a:lstStyle>
          <a:p>
            <a:pPr lvl="0"/>
            <a:r>
              <a:rPr lang="en-US" err="1"/>
              <a:t>Firstname</a:t>
            </a:r>
            <a:r>
              <a:rPr lang="en-US"/>
              <a:t> </a:t>
            </a:r>
            <a:r>
              <a:rPr lang="en-US" err="1"/>
              <a:t>Lastname</a:t>
            </a:r>
            <a:endParaRPr lang="en-US"/>
          </a:p>
          <a:p>
            <a:pPr lvl="1"/>
            <a:r>
              <a:rPr lang="en-US"/>
              <a:t>Position</a:t>
            </a:r>
          </a:p>
        </p:txBody>
      </p:sp>
      <p:cxnSp>
        <p:nvCxnSpPr>
          <p:cNvPr id="30" name="Straight Connector 29">
            <a:extLst>
              <a:ext uri="{FF2B5EF4-FFF2-40B4-BE49-F238E27FC236}">
                <a16:creationId xmlns:a16="http://schemas.microsoft.com/office/drawing/2014/main" id="{B2065228-5E63-3044-A69B-825EF52A151C}"/>
              </a:ext>
            </a:extLst>
          </p:cNvPr>
          <p:cNvCxnSpPr>
            <a:cxnSpLocks/>
          </p:cNvCxnSpPr>
          <p:nvPr userDrawn="1"/>
        </p:nvCxnSpPr>
        <p:spPr>
          <a:xfrm flipH="1">
            <a:off x="1394420" y="1989304"/>
            <a:ext cx="9202705" cy="0"/>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A65853A-D639-FF42-8728-2FA777245600}"/>
              </a:ext>
            </a:extLst>
          </p:cNvPr>
          <p:cNvCxnSpPr>
            <a:cxnSpLocks/>
          </p:cNvCxnSpPr>
          <p:nvPr userDrawn="1"/>
        </p:nvCxnSpPr>
        <p:spPr>
          <a:xfrm>
            <a:off x="1394419"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47F7D621-06CC-0949-A9E2-46D9B2BDCBF0}"/>
              </a:ext>
            </a:extLst>
          </p:cNvPr>
          <p:cNvSpPr>
            <a:spLocks noGrp="1"/>
          </p:cNvSpPr>
          <p:nvPr>
            <p:ph type="body" sz="quarter" idx="15" hasCustomPrompt="1"/>
          </p:nvPr>
        </p:nvSpPr>
        <p:spPr>
          <a:xfrm>
            <a:off x="708440" y="2163633"/>
            <a:ext cx="1371957" cy="685800"/>
          </a:xfrm>
          <a:solidFill>
            <a:schemeClr val="accent3"/>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76" name="Text Placeholder 3">
            <a:extLst>
              <a:ext uri="{FF2B5EF4-FFF2-40B4-BE49-F238E27FC236}">
                <a16:creationId xmlns:a16="http://schemas.microsoft.com/office/drawing/2014/main" id="{9DBC968F-C750-1741-AB55-85CD54FDE6DC}"/>
              </a:ext>
            </a:extLst>
          </p:cNvPr>
          <p:cNvSpPr>
            <a:spLocks noGrp="1"/>
          </p:cNvSpPr>
          <p:nvPr>
            <p:ph type="body" sz="quarter" idx="11"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77" name="Text Placeholder 6">
            <a:extLst>
              <a:ext uri="{FF2B5EF4-FFF2-40B4-BE49-F238E27FC236}">
                <a16:creationId xmlns:a16="http://schemas.microsoft.com/office/drawing/2014/main" id="{7F6A7D65-E3BF-E24E-9E61-D5AD181C9C73}"/>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74" name="Text Placeholder 4">
            <a:extLst>
              <a:ext uri="{FF2B5EF4-FFF2-40B4-BE49-F238E27FC236}">
                <a16:creationId xmlns:a16="http://schemas.microsoft.com/office/drawing/2014/main" id="{F8F98275-5669-C544-9779-58EBBC6A7043}"/>
              </a:ext>
            </a:extLst>
          </p:cNvPr>
          <p:cNvSpPr>
            <a:spLocks noGrp="1"/>
          </p:cNvSpPr>
          <p:nvPr>
            <p:ph type="body" sz="quarter" idx="50" hasCustomPrompt="1"/>
          </p:nvPr>
        </p:nvSpPr>
        <p:spPr>
          <a:xfrm>
            <a:off x="2243382" y="2163633"/>
            <a:ext cx="1371957" cy="685800"/>
          </a:xfrm>
          <a:solidFill>
            <a:schemeClr val="accent3"/>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75" name="Text Placeholder 4">
            <a:extLst>
              <a:ext uri="{FF2B5EF4-FFF2-40B4-BE49-F238E27FC236}">
                <a16:creationId xmlns:a16="http://schemas.microsoft.com/office/drawing/2014/main" id="{F1BE5C25-4916-944A-A3D6-7AF982088573}"/>
              </a:ext>
            </a:extLst>
          </p:cNvPr>
          <p:cNvSpPr>
            <a:spLocks noGrp="1"/>
          </p:cNvSpPr>
          <p:nvPr>
            <p:ph type="body" sz="quarter" idx="51" hasCustomPrompt="1"/>
          </p:nvPr>
        </p:nvSpPr>
        <p:spPr>
          <a:xfrm>
            <a:off x="3778323" y="2163633"/>
            <a:ext cx="1371957" cy="685800"/>
          </a:xfrm>
          <a:solidFill>
            <a:schemeClr val="accent3"/>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78" name="Text Placeholder 4">
            <a:extLst>
              <a:ext uri="{FF2B5EF4-FFF2-40B4-BE49-F238E27FC236}">
                <a16:creationId xmlns:a16="http://schemas.microsoft.com/office/drawing/2014/main" id="{656BD37C-E609-6043-BCF6-D94E12DF2B02}"/>
              </a:ext>
            </a:extLst>
          </p:cNvPr>
          <p:cNvSpPr>
            <a:spLocks noGrp="1"/>
          </p:cNvSpPr>
          <p:nvPr>
            <p:ph type="body" sz="quarter" idx="52" hasCustomPrompt="1"/>
          </p:nvPr>
        </p:nvSpPr>
        <p:spPr>
          <a:xfrm>
            <a:off x="5313264" y="2163633"/>
            <a:ext cx="1371957" cy="685800"/>
          </a:xfrm>
          <a:solidFill>
            <a:schemeClr val="accent3"/>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79" name="Text Placeholder 4">
            <a:extLst>
              <a:ext uri="{FF2B5EF4-FFF2-40B4-BE49-F238E27FC236}">
                <a16:creationId xmlns:a16="http://schemas.microsoft.com/office/drawing/2014/main" id="{E197D31B-D1FB-6E43-9A51-74ECDB17E227}"/>
              </a:ext>
            </a:extLst>
          </p:cNvPr>
          <p:cNvSpPr>
            <a:spLocks noGrp="1"/>
          </p:cNvSpPr>
          <p:nvPr>
            <p:ph type="body" sz="quarter" idx="53" hasCustomPrompt="1"/>
          </p:nvPr>
        </p:nvSpPr>
        <p:spPr>
          <a:xfrm>
            <a:off x="6848206" y="2163633"/>
            <a:ext cx="1371957" cy="685800"/>
          </a:xfrm>
          <a:solidFill>
            <a:schemeClr val="accent3"/>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80" name="Text Placeholder 4">
            <a:extLst>
              <a:ext uri="{FF2B5EF4-FFF2-40B4-BE49-F238E27FC236}">
                <a16:creationId xmlns:a16="http://schemas.microsoft.com/office/drawing/2014/main" id="{89A26D4B-6660-4A45-A5C9-3D8DA1447F9D}"/>
              </a:ext>
            </a:extLst>
          </p:cNvPr>
          <p:cNvSpPr>
            <a:spLocks noGrp="1"/>
          </p:cNvSpPr>
          <p:nvPr>
            <p:ph type="body" sz="quarter" idx="54" hasCustomPrompt="1"/>
          </p:nvPr>
        </p:nvSpPr>
        <p:spPr>
          <a:xfrm>
            <a:off x="8383147" y="2163633"/>
            <a:ext cx="1371957" cy="685800"/>
          </a:xfrm>
          <a:solidFill>
            <a:schemeClr val="accent3"/>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81" name="Text Placeholder 4">
            <a:extLst>
              <a:ext uri="{FF2B5EF4-FFF2-40B4-BE49-F238E27FC236}">
                <a16:creationId xmlns:a16="http://schemas.microsoft.com/office/drawing/2014/main" id="{B7CCCD3B-448C-5D41-BA40-FF8089163290}"/>
              </a:ext>
            </a:extLst>
          </p:cNvPr>
          <p:cNvSpPr>
            <a:spLocks noGrp="1"/>
          </p:cNvSpPr>
          <p:nvPr>
            <p:ph type="body" sz="quarter" idx="55" hasCustomPrompt="1"/>
          </p:nvPr>
        </p:nvSpPr>
        <p:spPr>
          <a:xfrm>
            <a:off x="9918090" y="2163633"/>
            <a:ext cx="1371957" cy="685800"/>
          </a:xfrm>
          <a:solidFill>
            <a:schemeClr val="accent3"/>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93" name="Text Placeholder 4">
            <a:extLst>
              <a:ext uri="{FF2B5EF4-FFF2-40B4-BE49-F238E27FC236}">
                <a16:creationId xmlns:a16="http://schemas.microsoft.com/office/drawing/2014/main" id="{738218FB-64E4-D24A-BE0E-BE0BB07C28D6}"/>
              </a:ext>
            </a:extLst>
          </p:cNvPr>
          <p:cNvSpPr>
            <a:spLocks noGrp="1"/>
          </p:cNvSpPr>
          <p:nvPr>
            <p:ph type="body" sz="quarter" idx="60" hasCustomPrompt="1"/>
          </p:nvPr>
        </p:nvSpPr>
        <p:spPr>
          <a:xfrm>
            <a:off x="708440"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94" name="Text Placeholder 4">
            <a:extLst>
              <a:ext uri="{FF2B5EF4-FFF2-40B4-BE49-F238E27FC236}">
                <a16:creationId xmlns:a16="http://schemas.microsoft.com/office/drawing/2014/main" id="{4BDBC842-E682-BA41-83DB-FBC78EDE2D43}"/>
              </a:ext>
            </a:extLst>
          </p:cNvPr>
          <p:cNvSpPr>
            <a:spLocks noGrp="1"/>
          </p:cNvSpPr>
          <p:nvPr>
            <p:ph type="body" sz="quarter" idx="61" hasCustomPrompt="1"/>
          </p:nvPr>
        </p:nvSpPr>
        <p:spPr>
          <a:xfrm>
            <a:off x="2243382"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95" name="Text Placeholder 4">
            <a:extLst>
              <a:ext uri="{FF2B5EF4-FFF2-40B4-BE49-F238E27FC236}">
                <a16:creationId xmlns:a16="http://schemas.microsoft.com/office/drawing/2014/main" id="{F3C206C9-526D-5F4A-B7FF-901DA00816D5}"/>
              </a:ext>
            </a:extLst>
          </p:cNvPr>
          <p:cNvSpPr>
            <a:spLocks noGrp="1"/>
          </p:cNvSpPr>
          <p:nvPr>
            <p:ph type="body" sz="quarter" idx="62" hasCustomPrompt="1"/>
          </p:nvPr>
        </p:nvSpPr>
        <p:spPr>
          <a:xfrm>
            <a:off x="3778323"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96" name="Text Placeholder 4">
            <a:extLst>
              <a:ext uri="{FF2B5EF4-FFF2-40B4-BE49-F238E27FC236}">
                <a16:creationId xmlns:a16="http://schemas.microsoft.com/office/drawing/2014/main" id="{B81A40DE-E50C-7C40-A6AF-D6FAEF1962AC}"/>
              </a:ext>
            </a:extLst>
          </p:cNvPr>
          <p:cNvSpPr>
            <a:spLocks noGrp="1"/>
          </p:cNvSpPr>
          <p:nvPr>
            <p:ph type="body" sz="quarter" idx="63" hasCustomPrompt="1"/>
          </p:nvPr>
        </p:nvSpPr>
        <p:spPr>
          <a:xfrm>
            <a:off x="531326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97" name="Text Placeholder 4">
            <a:extLst>
              <a:ext uri="{FF2B5EF4-FFF2-40B4-BE49-F238E27FC236}">
                <a16:creationId xmlns:a16="http://schemas.microsoft.com/office/drawing/2014/main" id="{91720006-B804-934E-A9D9-075E36158B84}"/>
              </a:ext>
            </a:extLst>
          </p:cNvPr>
          <p:cNvSpPr>
            <a:spLocks noGrp="1"/>
          </p:cNvSpPr>
          <p:nvPr>
            <p:ph type="body" sz="quarter" idx="64" hasCustomPrompt="1"/>
          </p:nvPr>
        </p:nvSpPr>
        <p:spPr>
          <a:xfrm>
            <a:off x="6848206"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98" name="Text Placeholder 4">
            <a:extLst>
              <a:ext uri="{FF2B5EF4-FFF2-40B4-BE49-F238E27FC236}">
                <a16:creationId xmlns:a16="http://schemas.microsoft.com/office/drawing/2014/main" id="{5A7030CE-E07B-0248-B6C8-E26225D729CF}"/>
              </a:ext>
            </a:extLst>
          </p:cNvPr>
          <p:cNvSpPr>
            <a:spLocks noGrp="1"/>
          </p:cNvSpPr>
          <p:nvPr>
            <p:ph type="body" sz="quarter" idx="65" hasCustomPrompt="1"/>
          </p:nvPr>
        </p:nvSpPr>
        <p:spPr>
          <a:xfrm>
            <a:off x="8383147"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99" name="Text Placeholder 4">
            <a:extLst>
              <a:ext uri="{FF2B5EF4-FFF2-40B4-BE49-F238E27FC236}">
                <a16:creationId xmlns:a16="http://schemas.microsoft.com/office/drawing/2014/main" id="{106CACDD-FCA2-D143-8536-57E70850322E}"/>
              </a:ext>
            </a:extLst>
          </p:cNvPr>
          <p:cNvSpPr>
            <a:spLocks noGrp="1"/>
          </p:cNvSpPr>
          <p:nvPr>
            <p:ph type="body" sz="quarter" idx="66" hasCustomPrompt="1"/>
          </p:nvPr>
        </p:nvSpPr>
        <p:spPr>
          <a:xfrm>
            <a:off x="9918090"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00" name="Text Placeholder 4">
            <a:extLst>
              <a:ext uri="{FF2B5EF4-FFF2-40B4-BE49-F238E27FC236}">
                <a16:creationId xmlns:a16="http://schemas.microsoft.com/office/drawing/2014/main" id="{282DF4E8-7B37-4B4A-B85C-2737FF08AE35}"/>
              </a:ext>
            </a:extLst>
          </p:cNvPr>
          <p:cNvSpPr>
            <a:spLocks noGrp="1"/>
          </p:cNvSpPr>
          <p:nvPr>
            <p:ph type="body" sz="quarter" idx="67" hasCustomPrompt="1"/>
          </p:nvPr>
        </p:nvSpPr>
        <p:spPr>
          <a:xfrm>
            <a:off x="708440"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01" name="Text Placeholder 4">
            <a:extLst>
              <a:ext uri="{FF2B5EF4-FFF2-40B4-BE49-F238E27FC236}">
                <a16:creationId xmlns:a16="http://schemas.microsoft.com/office/drawing/2014/main" id="{EFEF00AC-D023-F644-ACF9-C1BDED2D989C}"/>
              </a:ext>
            </a:extLst>
          </p:cNvPr>
          <p:cNvSpPr>
            <a:spLocks noGrp="1"/>
          </p:cNvSpPr>
          <p:nvPr>
            <p:ph type="body" sz="quarter" idx="68" hasCustomPrompt="1"/>
          </p:nvPr>
        </p:nvSpPr>
        <p:spPr>
          <a:xfrm>
            <a:off x="2243382"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02" name="Text Placeholder 4">
            <a:extLst>
              <a:ext uri="{FF2B5EF4-FFF2-40B4-BE49-F238E27FC236}">
                <a16:creationId xmlns:a16="http://schemas.microsoft.com/office/drawing/2014/main" id="{2E1451A2-29AE-5644-A823-6987DCFFE76D}"/>
              </a:ext>
            </a:extLst>
          </p:cNvPr>
          <p:cNvSpPr>
            <a:spLocks noGrp="1"/>
          </p:cNvSpPr>
          <p:nvPr>
            <p:ph type="body" sz="quarter" idx="69" hasCustomPrompt="1"/>
          </p:nvPr>
        </p:nvSpPr>
        <p:spPr>
          <a:xfrm>
            <a:off x="3778323"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03" name="Text Placeholder 4">
            <a:extLst>
              <a:ext uri="{FF2B5EF4-FFF2-40B4-BE49-F238E27FC236}">
                <a16:creationId xmlns:a16="http://schemas.microsoft.com/office/drawing/2014/main" id="{80D06881-90AE-614B-9A92-5A5C86658C7E}"/>
              </a:ext>
            </a:extLst>
          </p:cNvPr>
          <p:cNvSpPr>
            <a:spLocks noGrp="1"/>
          </p:cNvSpPr>
          <p:nvPr>
            <p:ph type="body" sz="quarter" idx="70" hasCustomPrompt="1"/>
          </p:nvPr>
        </p:nvSpPr>
        <p:spPr>
          <a:xfrm>
            <a:off x="531326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04" name="Text Placeholder 4">
            <a:extLst>
              <a:ext uri="{FF2B5EF4-FFF2-40B4-BE49-F238E27FC236}">
                <a16:creationId xmlns:a16="http://schemas.microsoft.com/office/drawing/2014/main" id="{F486BD85-D795-1A4C-BD16-01391B808F46}"/>
              </a:ext>
            </a:extLst>
          </p:cNvPr>
          <p:cNvSpPr>
            <a:spLocks noGrp="1"/>
          </p:cNvSpPr>
          <p:nvPr>
            <p:ph type="body" sz="quarter" idx="71" hasCustomPrompt="1"/>
          </p:nvPr>
        </p:nvSpPr>
        <p:spPr>
          <a:xfrm>
            <a:off x="6848206"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05" name="Text Placeholder 4">
            <a:extLst>
              <a:ext uri="{FF2B5EF4-FFF2-40B4-BE49-F238E27FC236}">
                <a16:creationId xmlns:a16="http://schemas.microsoft.com/office/drawing/2014/main" id="{B19BEE98-D17D-6F4B-BDD4-865F05AF3256}"/>
              </a:ext>
            </a:extLst>
          </p:cNvPr>
          <p:cNvSpPr>
            <a:spLocks noGrp="1"/>
          </p:cNvSpPr>
          <p:nvPr>
            <p:ph type="body" sz="quarter" idx="72" hasCustomPrompt="1"/>
          </p:nvPr>
        </p:nvSpPr>
        <p:spPr>
          <a:xfrm>
            <a:off x="8383147"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06" name="Text Placeholder 4">
            <a:extLst>
              <a:ext uri="{FF2B5EF4-FFF2-40B4-BE49-F238E27FC236}">
                <a16:creationId xmlns:a16="http://schemas.microsoft.com/office/drawing/2014/main" id="{6B9EF2F4-ECF3-DA45-97CE-476ABAC7ADB5}"/>
              </a:ext>
            </a:extLst>
          </p:cNvPr>
          <p:cNvSpPr>
            <a:spLocks noGrp="1"/>
          </p:cNvSpPr>
          <p:nvPr>
            <p:ph type="body" sz="quarter" idx="73" hasCustomPrompt="1"/>
          </p:nvPr>
        </p:nvSpPr>
        <p:spPr>
          <a:xfrm>
            <a:off x="9918090"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07" name="Text Placeholder 4">
            <a:extLst>
              <a:ext uri="{FF2B5EF4-FFF2-40B4-BE49-F238E27FC236}">
                <a16:creationId xmlns:a16="http://schemas.microsoft.com/office/drawing/2014/main" id="{A08A8ED7-3FFC-6944-B13C-C38C40F31742}"/>
              </a:ext>
            </a:extLst>
          </p:cNvPr>
          <p:cNvSpPr>
            <a:spLocks noGrp="1"/>
          </p:cNvSpPr>
          <p:nvPr>
            <p:ph type="body" sz="quarter" idx="74" hasCustomPrompt="1"/>
          </p:nvPr>
        </p:nvSpPr>
        <p:spPr>
          <a:xfrm>
            <a:off x="708440"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08" name="Text Placeholder 4">
            <a:extLst>
              <a:ext uri="{FF2B5EF4-FFF2-40B4-BE49-F238E27FC236}">
                <a16:creationId xmlns:a16="http://schemas.microsoft.com/office/drawing/2014/main" id="{77251532-CDE7-4942-AC1E-53F57FD80704}"/>
              </a:ext>
            </a:extLst>
          </p:cNvPr>
          <p:cNvSpPr>
            <a:spLocks noGrp="1"/>
          </p:cNvSpPr>
          <p:nvPr>
            <p:ph type="body" sz="quarter" idx="75" hasCustomPrompt="1"/>
          </p:nvPr>
        </p:nvSpPr>
        <p:spPr>
          <a:xfrm>
            <a:off x="2243382"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09" name="Text Placeholder 4">
            <a:extLst>
              <a:ext uri="{FF2B5EF4-FFF2-40B4-BE49-F238E27FC236}">
                <a16:creationId xmlns:a16="http://schemas.microsoft.com/office/drawing/2014/main" id="{2CACAE63-8DC0-104A-857D-D1DAEA627B26}"/>
              </a:ext>
            </a:extLst>
          </p:cNvPr>
          <p:cNvSpPr>
            <a:spLocks noGrp="1"/>
          </p:cNvSpPr>
          <p:nvPr>
            <p:ph type="body" sz="quarter" idx="76" hasCustomPrompt="1"/>
          </p:nvPr>
        </p:nvSpPr>
        <p:spPr>
          <a:xfrm>
            <a:off x="3778323"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10" name="Text Placeholder 4">
            <a:extLst>
              <a:ext uri="{FF2B5EF4-FFF2-40B4-BE49-F238E27FC236}">
                <a16:creationId xmlns:a16="http://schemas.microsoft.com/office/drawing/2014/main" id="{176CF8BF-2091-7F43-BAF0-CA13544CC1D1}"/>
              </a:ext>
            </a:extLst>
          </p:cNvPr>
          <p:cNvSpPr>
            <a:spLocks noGrp="1"/>
          </p:cNvSpPr>
          <p:nvPr>
            <p:ph type="body" sz="quarter" idx="77" hasCustomPrompt="1"/>
          </p:nvPr>
        </p:nvSpPr>
        <p:spPr>
          <a:xfrm>
            <a:off x="531326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11" name="Text Placeholder 4">
            <a:extLst>
              <a:ext uri="{FF2B5EF4-FFF2-40B4-BE49-F238E27FC236}">
                <a16:creationId xmlns:a16="http://schemas.microsoft.com/office/drawing/2014/main" id="{579E955A-F6DF-F04A-8521-779755DCD824}"/>
              </a:ext>
            </a:extLst>
          </p:cNvPr>
          <p:cNvSpPr>
            <a:spLocks noGrp="1"/>
          </p:cNvSpPr>
          <p:nvPr>
            <p:ph type="body" sz="quarter" idx="78" hasCustomPrompt="1"/>
          </p:nvPr>
        </p:nvSpPr>
        <p:spPr>
          <a:xfrm>
            <a:off x="6848206"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12" name="Text Placeholder 4">
            <a:extLst>
              <a:ext uri="{FF2B5EF4-FFF2-40B4-BE49-F238E27FC236}">
                <a16:creationId xmlns:a16="http://schemas.microsoft.com/office/drawing/2014/main" id="{34923710-2108-8444-99A3-A18404A79169}"/>
              </a:ext>
            </a:extLst>
          </p:cNvPr>
          <p:cNvSpPr>
            <a:spLocks noGrp="1"/>
          </p:cNvSpPr>
          <p:nvPr>
            <p:ph type="body" sz="quarter" idx="79" hasCustomPrompt="1"/>
          </p:nvPr>
        </p:nvSpPr>
        <p:spPr>
          <a:xfrm>
            <a:off x="8383147"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13" name="Text Placeholder 4">
            <a:extLst>
              <a:ext uri="{FF2B5EF4-FFF2-40B4-BE49-F238E27FC236}">
                <a16:creationId xmlns:a16="http://schemas.microsoft.com/office/drawing/2014/main" id="{F6975845-9690-F243-8BE3-42ACE49FC410}"/>
              </a:ext>
            </a:extLst>
          </p:cNvPr>
          <p:cNvSpPr>
            <a:spLocks noGrp="1"/>
          </p:cNvSpPr>
          <p:nvPr>
            <p:ph type="body" sz="quarter" idx="80" hasCustomPrompt="1"/>
          </p:nvPr>
        </p:nvSpPr>
        <p:spPr>
          <a:xfrm>
            <a:off x="9918090"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14" name="Text Placeholder 4">
            <a:extLst>
              <a:ext uri="{FF2B5EF4-FFF2-40B4-BE49-F238E27FC236}">
                <a16:creationId xmlns:a16="http://schemas.microsoft.com/office/drawing/2014/main" id="{A3D55D40-5E08-5642-B8E5-D917A0CC324F}"/>
              </a:ext>
            </a:extLst>
          </p:cNvPr>
          <p:cNvSpPr>
            <a:spLocks noGrp="1"/>
          </p:cNvSpPr>
          <p:nvPr>
            <p:ph type="body" sz="quarter" idx="81" hasCustomPrompt="1"/>
          </p:nvPr>
        </p:nvSpPr>
        <p:spPr>
          <a:xfrm>
            <a:off x="708440"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15" name="Text Placeholder 4">
            <a:extLst>
              <a:ext uri="{FF2B5EF4-FFF2-40B4-BE49-F238E27FC236}">
                <a16:creationId xmlns:a16="http://schemas.microsoft.com/office/drawing/2014/main" id="{54E467D0-EFAE-D646-AC00-E64FD18CD24A}"/>
              </a:ext>
            </a:extLst>
          </p:cNvPr>
          <p:cNvSpPr>
            <a:spLocks noGrp="1"/>
          </p:cNvSpPr>
          <p:nvPr>
            <p:ph type="body" sz="quarter" idx="82" hasCustomPrompt="1"/>
          </p:nvPr>
        </p:nvSpPr>
        <p:spPr>
          <a:xfrm>
            <a:off x="2243382"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16" name="Text Placeholder 4">
            <a:extLst>
              <a:ext uri="{FF2B5EF4-FFF2-40B4-BE49-F238E27FC236}">
                <a16:creationId xmlns:a16="http://schemas.microsoft.com/office/drawing/2014/main" id="{7237E188-D3D7-3643-8AC8-6E5DB0A93DE9}"/>
              </a:ext>
            </a:extLst>
          </p:cNvPr>
          <p:cNvSpPr>
            <a:spLocks noGrp="1"/>
          </p:cNvSpPr>
          <p:nvPr>
            <p:ph type="body" sz="quarter" idx="83" hasCustomPrompt="1"/>
          </p:nvPr>
        </p:nvSpPr>
        <p:spPr>
          <a:xfrm>
            <a:off x="3778323"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17" name="Text Placeholder 4">
            <a:extLst>
              <a:ext uri="{FF2B5EF4-FFF2-40B4-BE49-F238E27FC236}">
                <a16:creationId xmlns:a16="http://schemas.microsoft.com/office/drawing/2014/main" id="{0EE45DCB-FE74-CC43-B468-FCC58352BC79}"/>
              </a:ext>
            </a:extLst>
          </p:cNvPr>
          <p:cNvSpPr>
            <a:spLocks noGrp="1"/>
          </p:cNvSpPr>
          <p:nvPr>
            <p:ph type="body" sz="quarter" idx="84" hasCustomPrompt="1"/>
          </p:nvPr>
        </p:nvSpPr>
        <p:spPr>
          <a:xfrm>
            <a:off x="531326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18" name="Text Placeholder 4">
            <a:extLst>
              <a:ext uri="{FF2B5EF4-FFF2-40B4-BE49-F238E27FC236}">
                <a16:creationId xmlns:a16="http://schemas.microsoft.com/office/drawing/2014/main" id="{C8392C0B-571F-9243-9A3F-CFD1DB08FF4C}"/>
              </a:ext>
            </a:extLst>
          </p:cNvPr>
          <p:cNvSpPr>
            <a:spLocks noGrp="1"/>
          </p:cNvSpPr>
          <p:nvPr>
            <p:ph type="body" sz="quarter" idx="85" hasCustomPrompt="1"/>
          </p:nvPr>
        </p:nvSpPr>
        <p:spPr>
          <a:xfrm>
            <a:off x="6848206"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19" name="Text Placeholder 4">
            <a:extLst>
              <a:ext uri="{FF2B5EF4-FFF2-40B4-BE49-F238E27FC236}">
                <a16:creationId xmlns:a16="http://schemas.microsoft.com/office/drawing/2014/main" id="{733DDB91-6898-BA4F-ACEE-37B36B010664}"/>
              </a:ext>
            </a:extLst>
          </p:cNvPr>
          <p:cNvSpPr>
            <a:spLocks noGrp="1"/>
          </p:cNvSpPr>
          <p:nvPr>
            <p:ph type="body" sz="quarter" idx="86" hasCustomPrompt="1"/>
          </p:nvPr>
        </p:nvSpPr>
        <p:spPr>
          <a:xfrm>
            <a:off x="8383147"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
        <p:nvSpPr>
          <p:cNvPr id="120" name="Text Placeholder 4">
            <a:extLst>
              <a:ext uri="{FF2B5EF4-FFF2-40B4-BE49-F238E27FC236}">
                <a16:creationId xmlns:a16="http://schemas.microsoft.com/office/drawing/2014/main" id="{45EB407F-B7F5-E642-B005-9BCB4DE6C379}"/>
              </a:ext>
            </a:extLst>
          </p:cNvPr>
          <p:cNvSpPr>
            <a:spLocks noGrp="1"/>
          </p:cNvSpPr>
          <p:nvPr>
            <p:ph type="body" sz="quarter" idx="87" hasCustomPrompt="1"/>
          </p:nvPr>
        </p:nvSpPr>
        <p:spPr>
          <a:xfrm>
            <a:off x="9918090"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ts val="0"/>
              </a:spcBef>
              <a:buFontTx/>
              <a:buNone/>
              <a:defRPr sz="1100">
                <a:solidFill>
                  <a:schemeClr val="bg1"/>
                </a:solidFill>
              </a:defRPr>
            </a:lvl2pPr>
          </a:lstStyle>
          <a:p>
            <a:pPr lvl="0"/>
            <a:r>
              <a:rPr lang="en-US" err="1"/>
              <a:t>Firstname</a:t>
            </a:r>
            <a:r>
              <a:rPr lang="en-US"/>
              <a:t> </a:t>
            </a:r>
            <a:r>
              <a:rPr lang="en-US" err="1"/>
              <a:t>Lastname</a:t>
            </a:r>
            <a:endParaRPr lang="en-US"/>
          </a:p>
          <a:p>
            <a:pPr lvl="1"/>
            <a:r>
              <a:rPr lang="en-US"/>
              <a:t>Position</a:t>
            </a:r>
          </a:p>
        </p:txBody>
      </p:sp>
    </p:spTree>
    <p:extLst>
      <p:ext uri="{BB962C8B-B14F-4D97-AF65-F5344CB8AC3E}">
        <p14:creationId xmlns:p14="http://schemas.microsoft.com/office/powerpoint/2010/main" val="2481261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layout - Footer only">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F81BCAF-AF32-B54A-A841-8A3C76B049E1}"/>
              </a:ext>
            </a:extLst>
          </p:cNvPr>
          <p:cNvSpPr>
            <a:spLocks noGrp="1"/>
          </p:cNvSpPr>
          <p:nvPr>
            <p:ph type="body" sz="quarter" idx="11" hasCustomPrompt="1"/>
          </p:nvPr>
        </p:nvSpPr>
        <p:spPr>
          <a:xfrm>
            <a:off x="7207431"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6" name="Text Placeholder 6">
            <a:extLst>
              <a:ext uri="{FF2B5EF4-FFF2-40B4-BE49-F238E27FC236}">
                <a16:creationId xmlns:a16="http://schemas.microsoft.com/office/drawing/2014/main" id="{F9D865BD-2019-CF45-980F-EA8F1D59DCA6}"/>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677473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ank you/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BEB84-3AB5-4047-8A13-BF997F347DA6}"/>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charset="0"/>
            </a:endParaRPr>
          </a:p>
        </p:txBody>
      </p:sp>
      <p:sp>
        <p:nvSpPr>
          <p:cNvPr id="2" name="Title 1">
            <a:extLst>
              <a:ext uri="{FF2B5EF4-FFF2-40B4-BE49-F238E27FC236}">
                <a16:creationId xmlns:a16="http://schemas.microsoft.com/office/drawing/2014/main" id="{27058946-A30A-DD40-BDBA-ACD4B9E80F05}"/>
              </a:ext>
            </a:extLst>
          </p:cNvPr>
          <p:cNvSpPr>
            <a:spLocks noGrp="1"/>
          </p:cNvSpPr>
          <p:nvPr>
            <p:ph type="title" hasCustomPrompt="1"/>
          </p:nvPr>
        </p:nvSpPr>
        <p:spPr>
          <a:xfrm>
            <a:off x="609601" y="2743200"/>
            <a:ext cx="11278951" cy="914400"/>
          </a:xfrm>
        </p:spPr>
        <p:txBody>
          <a:bodyPr/>
          <a:lstStyle>
            <a:lvl1pPr>
              <a:defRPr sz="6000" baseline="0">
                <a:solidFill>
                  <a:schemeClr val="bg1"/>
                </a:solidFill>
              </a:defRPr>
            </a:lvl1pPr>
          </a:lstStyle>
          <a:p>
            <a:r>
              <a:rPr lang="en-US"/>
              <a:t>Thank you.</a:t>
            </a:r>
          </a:p>
        </p:txBody>
      </p:sp>
      <p:pic>
        <p:nvPicPr>
          <p:cNvPr id="6" name="Picture 5">
            <a:extLst>
              <a:ext uri="{FF2B5EF4-FFF2-40B4-BE49-F238E27FC236}">
                <a16:creationId xmlns:a16="http://schemas.microsoft.com/office/drawing/2014/main" id="{0190F021-C9CF-1544-AE60-9EAC82E19E61}"/>
              </a:ext>
            </a:extLst>
          </p:cNvPr>
          <p:cNvPicPr>
            <a:picLocks noChangeAspect="1"/>
          </p:cNvPicPr>
          <p:nvPr userDrawn="1"/>
        </p:nvPicPr>
        <p:blipFill rotWithShape="1">
          <a:blip r:embed="rId2"/>
          <a:srcRect l="7424" t="21906" r="7900" b="21677"/>
          <a:stretch/>
        </p:blipFill>
        <p:spPr>
          <a:xfrm>
            <a:off x="545261" y="6308535"/>
            <a:ext cx="1420903" cy="367622"/>
          </a:xfrm>
          <a:prstGeom prst="rect">
            <a:avLst/>
          </a:prstGeom>
        </p:spPr>
      </p:pic>
    </p:spTree>
    <p:extLst>
      <p:ext uri="{BB962C8B-B14F-4D97-AF65-F5344CB8AC3E}">
        <p14:creationId xmlns:p14="http://schemas.microsoft.com/office/powerpoint/2010/main" val="3166280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ogo/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BEB84-3AB5-4047-8A13-BF997F347DA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charset="0"/>
            </a:endParaRPr>
          </a:p>
        </p:txBody>
      </p:sp>
      <p:pic>
        <p:nvPicPr>
          <p:cNvPr id="5" name="Picture 4">
            <a:extLst>
              <a:ext uri="{FF2B5EF4-FFF2-40B4-BE49-F238E27FC236}">
                <a16:creationId xmlns:a16="http://schemas.microsoft.com/office/drawing/2014/main" id="{3C23F25A-240B-0C4B-A514-EA85E069D51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 t="-9974" r="-5403" b="-8932"/>
          <a:stretch/>
        </p:blipFill>
        <p:spPr>
          <a:xfrm>
            <a:off x="2995618" y="2862866"/>
            <a:ext cx="6200765" cy="1132271"/>
          </a:xfrm>
          <a:prstGeom prst="rect">
            <a:avLst/>
          </a:prstGeom>
          <a:noFill/>
          <a:ln>
            <a:noFill/>
          </a:ln>
        </p:spPr>
      </p:pic>
    </p:spTree>
    <p:extLst>
      <p:ext uri="{BB962C8B-B14F-4D97-AF65-F5344CB8AC3E}">
        <p14:creationId xmlns:p14="http://schemas.microsoft.com/office/powerpoint/2010/main" val="2997284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ull Screen Video">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2" y="6260355"/>
            <a:ext cx="12191999" cy="597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charset="0"/>
            </a:endParaRPr>
          </a:p>
        </p:txBody>
      </p:sp>
    </p:spTree>
    <p:extLst>
      <p:ext uri="{BB962C8B-B14F-4D97-AF65-F5344CB8AC3E}">
        <p14:creationId xmlns:p14="http://schemas.microsoft.com/office/powerpoint/2010/main" val="1583585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909E19-75A5-264B-ABB1-1C8744EF1DA3}"/>
              </a:ext>
            </a:extLst>
          </p:cNvPr>
          <p:cNvSpPr/>
          <p:nvPr userDrawn="1"/>
        </p:nvSpPr>
        <p:spPr>
          <a:xfrm>
            <a:off x="0" y="0"/>
            <a:ext cx="12192000" cy="6858000"/>
          </a:xfrm>
          <a:prstGeom prst="rect">
            <a:avLst/>
          </a:prstGeom>
          <a:gradFill>
            <a:gsLst>
              <a:gs pos="100000">
                <a:srgbClr val="EAAB00"/>
              </a:gs>
              <a:gs pos="0">
                <a:schemeClr val="accent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Sun Life Sans" panose="02000503000000020004" pitchFamily="2" charset="77"/>
            </a:endParaRPr>
          </a:p>
        </p:txBody>
      </p:sp>
      <p:pic>
        <p:nvPicPr>
          <p:cNvPr id="9" name="Picture 8">
            <a:extLst>
              <a:ext uri="{FF2B5EF4-FFF2-40B4-BE49-F238E27FC236}">
                <a16:creationId xmlns:a16="http://schemas.microsoft.com/office/drawing/2014/main" id="{770B3EAD-25C6-4641-90A6-7E2E71845A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2873"/>
          <a:stretch/>
        </p:blipFill>
        <p:spPr>
          <a:xfrm>
            <a:off x="115572" y="6068907"/>
            <a:ext cx="3065501" cy="528727"/>
          </a:xfrm>
          <a:prstGeom prst="rect">
            <a:avLst/>
          </a:prstGeom>
        </p:spPr>
      </p:pic>
      <p:pic>
        <p:nvPicPr>
          <p:cNvPr id="13" name="Picture 12">
            <a:extLst>
              <a:ext uri="{FF2B5EF4-FFF2-40B4-BE49-F238E27FC236}">
                <a16:creationId xmlns:a16="http://schemas.microsoft.com/office/drawing/2014/main" id="{4875D3FC-0C2D-B746-8FAE-46B16364EA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5022" t="22618" b="25053"/>
          <a:stretch/>
        </p:blipFill>
        <p:spPr>
          <a:xfrm>
            <a:off x="1" y="0"/>
            <a:ext cx="9826687" cy="6858000"/>
          </a:xfrm>
          <a:prstGeom prst="rect">
            <a:avLst/>
          </a:prstGeom>
        </p:spPr>
      </p:pic>
      <p:sp>
        <p:nvSpPr>
          <p:cNvPr id="3" name="Text Placeholder 2" descr="Click to edit master title style">
            <a:extLst>
              <a:ext uri="{FF2B5EF4-FFF2-40B4-BE49-F238E27FC236}">
                <a16:creationId xmlns:a16="http://schemas.microsoft.com/office/drawing/2014/main" id="{DD71C6A1-0442-8C40-94E3-17E03DEF9A3E}"/>
              </a:ext>
            </a:extLst>
          </p:cNvPr>
          <p:cNvSpPr>
            <a:spLocks noGrp="1"/>
          </p:cNvSpPr>
          <p:nvPr>
            <p:ph type="body" sz="quarter" idx="13"/>
          </p:nvPr>
        </p:nvSpPr>
        <p:spPr>
          <a:xfrm>
            <a:off x="421833" y="842238"/>
            <a:ext cx="6867147" cy="3103775"/>
          </a:xfrm>
        </p:spPr>
        <p:txBody>
          <a:bodyPr anchor="b"/>
          <a:lstStyle>
            <a:lvl1pPr marL="0" indent="0">
              <a:lnSpc>
                <a:spcPct val="90000"/>
              </a:lnSpc>
              <a:spcBef>
                <a:spcPts val="0"/>
              </a:spcBef>
              <a:buFontTx/>
              <a:buNone/>
              <a:defRPr sz="5600" b="1"/>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Edit Master text styles</a:t>
            </a:r>
          </a:p>
        </p:txBody>
      </p:sp>
      <p:sp>
        <p:nvSpPr>
          <p:cNvPr id="5" name="Content Placeholder 4">
            <a:extLst>
              <a:ext uri="{FF2B5EF4-FFF2-40B4-BE49-F238E27FC236}">
                <a16:creationId xmlns:a16="http://schemas.microsoft.com/office/drawing/2014/main" id="{C1ABAFAB-331F-054B-A73D-3EBB532E760B}"/>
              </a:ext>
            </a:extLst>
          </p:cNvPr>
          <p:cNvSpPr>
            <a:spLocks noGrp="1"/>
          </p:cNvSpPr>
          <p:nvPr>
            <p:ph sz="quarter" idx="14"/>
          </p:nvPr>
        </p:nvSpPr>
        <p:spPr>
          <a:xfrm>
            <a:off x="421833" y="4299855"/>
            <a:ext cx="6882283" cy="1341120"/>
          </a:xfrm>
        </p:spPr>
        <p:txBody>
          <a:bodyPr/>
          <a:lstStyle>
            <a:lvl1pPr marL="0" indent="0">
              <a:lnSpc>
                <a:spcPct val="100000"/>
              </a:lnSpc>
              <a:spcBef>
                <a:spcPts val="400"/>
              </a:spcBef>
              <a:buFontTx/>
              <a:buNone/>
              <a:defRPr sz="2667"/>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Edit Master text styles</a:t>
            </a:r>
          </a:p>
        </p:txBody>
      </p:sp>
      <p:sp>
        <p:nvSpPr>
          <p:cNvPr id="10" name="Content Placeholder 9">
            <a:extLst>
              <a:ext uri="{FF2B5EF4-FFF2-40B4-BE49-F238E27FC236}">
                <a16:creationId xmlns:a16="http://schemas.microsoft.com/office/drawing/2014/main" id="{325DDC2B-BADA-2A47-BEAE-D71145947C91}"/>
              </a:ext>
            </a:extLst>
          </p:cNvPr>
          <p:cNvSpPr>
            <a:spLocks noGrp="1"/>
          </p:cNvSpPr>
          <p:nvPr>
            <p:ph sz="quarter" idx="15"/>
          </p:nvPr>
        </p:nvSpPr>
        <p:spPr>
          <a:xfrm>
            <a:off x="421833" y="5729644"/>
            <a:ext cx="6594108" cy="487680"/>
          </a:xfrm>
        </p:spPr>
        <p:txBody>
          <a:bodyPr anchor="t"/>
          <a:lstStyle>
            <a:lvl1pPr marL="0" marR="0" indent="0" algn="l" defTabSz="914377" rtl="0" eaLnBrk="1" fontAlgn="auto" latinLnBrk="0" hangingPunct="1">
              <a:lnSpc>
                <a:spcPct val="100000"/>
              </a:lnSpc>
              <a:spcBef>
                <a:spcPts val="800"/>
              </a:spcBef>
              <a:spcAft>
                <a:spcPts val="0"/>
              </a:spcAft>
              <a:buClr>
                <a:srgbClr val="ECB319"/>
              </a:buClr>
              <a:buSzPct val="75000"/>
              <a:buFontTx/>
              <a:buNone/>
              <a:tabLst/>
              <a:defRPr sz="1600" b="0">
                <a:solidFill>
                  <a:schemeClr val="bg2"/>
                </a:solidFill>
              </a:defRPr>
            </a:lvl1pPr>
            <a:lvl2pPr marL="243834" indent="0">
              <a:lnSpc>
                <a:spcPts val="2667"/>
              </a:lnSpc>
              <a:spcBef>
                <a:spcPts val="800"/>
              </a:spcBef>
              <a:buFontTx/>
              <a:buNone/>
              <a:defRPr sz="2133"/>
            </a:lvl2pPr>
            <a:lvl3pPr marL="487668" indent="0">
              <a:lnSpc>
                <a:spcPts val="2667"/>
              </a:lnSpc>
              <a:spcBef>
                <a:spcPts val="800"/>
              </a:spcBef>
              <a:buFontTx/>
              <a:buNone/>
              <a:defRPr sz="2133"/>
            </a:lvl3pPr>
            <a:lvl4pPr marL="731502" indent="0">
              <a:lnSpc>
                <a:spcPts val="2667"/>
              </a:lnSpc>
              <a:spcBef>
                <a:spcPts val="800"/>
              </a:spcBef>
              <a:buFontTx/>
              <a:buNone/>
              <a:defRPr sz="2133"/>
            </a:lvl4pPr>
            <a:lvl5pPr marL="768077" indent="0">
              <a:lnSpc>
                <a:spcPts val="2667"/>
              </a:lnSpc>
              <a:spcBef>
                <a:spcPts val="800"/>
              </a:spcBef>
              <a:buFontTx/>
              <a:buNone/>
              <a:defRPr sz="2133"/>
            </a:lvl5pPr>
          </a:lstStyle>
          <a:p>
            <a:pPr marL="0" marR="0" lvl="0" indent="0" algn="l" defTabSz="914377" rtl="0" eaLnBrk="1" fontAlgn="auto" latinLnBrk="0" hangingPunct="1">
              <a:lnSpc>
                <a:spcPts val="2667"/>
              </a:lnSpc>
              <a:spcBef>
                <a:spcPts val="800"/>
              </a:spcBef>
              <a:spcAft>
                <a:spcPts val="0"/>
              </a:spcAft>
              <a:buClr>
                <a:srgbClr val="ECB319"/>
              </a:buClr>
              <a:buSzPct val="75000"/>
              <a:buFontTx/>
              <a:buNone/>
              <a:tabLst/>
              <a:defRPr/>
            </a:pPr>
            <a:r>
              <a:rPr lang="en-US"/>
              <a:t>Edit Master text styles</a:t>
            </a:r>
          </a:p>
        </p:txBody>
      </p:sp>
      <p:pic>
        <p:nvPicPr>
          <p:cNvPr id="4" name="Picture 3">
            <a:extLst>
              <a:ext uri="{FF2B5EF4-FFF2-40B4-BE49-F238E27FC236}">
                <a16:creationId xmlns:a16="http://schemas.microsoft.com/office/drawing/2014/main" id="{AA8E45CC-F5CE-C14E-99CF-982F13753ED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29902"/>
          <a:stretch/>
        </p:blipFill>
        <p:spPr>
          <a:xfrm>
            <a:off x="9546787" y="309880"/>
            <a:ext cx="2358884" cy="699565"/>
          </a:xfrm>
          <a:prstGeom prst="rect">
            <a:avLst/>
          </a:prstGeom>
        </p:spPr>
      </p:pic>
    </p:spTree>
    <p:extLst>
      <p:ext uri="{BB962C8B-B14F-4D97-AF65-F5344CB8AC3E}">
        <p14:creationId xmlns:p14="http://schemas.microsoft.com/office/powerpoint/2010/main" val="41609983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No Bullet">
    <p:spTree>
      <p:nvGrpSpPr>
        <p:cNvPr id="1" name=""/>
        <p:cNvGrpSpPr/>
        <p:nvPr/>
      </p:nvGrpSpPr>
      <p:grpSpPr>
        <a:xfrm>
          <a:off x="0" y="0"/>
          <a:ext cx="0" cy="0"/>
          <a:chOff x="0" y="0"/>
          <a:chExt cx="0" cy="0"/>
        </a:xfrm>
      </p:grpSpPr>
      <p:sp>
        <p:nvSpPr>
          <p:cNvPr id="2" name="Title 1"/>
          <p:cNvSpPr>
            <a:spLocks noGrp="1"/>
          </p:cNvSpPr>
          <p:nvPr>
            <p:ph type="title"/>
          </p:nvPr>
        </p:nvSpPr>
        <p:spPr>
          <a:xfrm>
            <a:off x="409379" y="92456"/>
            <a:ext cx="10969821" cy="1292352"/>
          </a:xfrm>
        </p:spPr>
        <p:txBody>
          <a:bodyPr bIns="0" anchor="ctr"/>
          <a:lstStyle/>
          <a:p>
            <a:r>
              <a:rPr lang="en-US"/>
              <a:t>Click to edit Master title style</a:t>
            </a:r>
          </a:p>
        </p:txBody>
      </p:sp>
      <p:sp>
        <p:nvSpPr>
          <p:cNvPr id="3" name="Content Placeholder 2"/>
          <p:cNvSpPr>
            <a:spLocks noGrp="1"/>
          </p:cNvSpPr>
          <p:nvPr>
            <p:ph idx="1"/>
          </p:nvPr>
        </p:nvSpPr>
        <p:spPr/>
        <p:txBody>
          <a:bodyPr lIns="0"/>
          <a:lstStyle>
            <a:lvl1pPr marL="0" indent="0">
              <a:lnSpc>
                <a:spcPct val="100000"/>
              </a:lnSpc>
              <a:spcBef>
                <a:spcPts val="800"/>
              </a:spcBef>
              <a:spcAft>
                <a:spcPts val="0"/>
              </a:spcAft>
              <a:buFontTx/>
              <a:buNone/>
              <a:defRPr sz="3200"/>
            </a:lvl1pPr>
            <a:lvl2pPr marL="304792" indent="-304792">
              <a:lnSpc>
                <a:spcPct val="100000"/>
              </a:lnSpc>
              <a:spcBef>
                <a:spcPts val="800"/>
              </a:spcBef>
              <a:spcAft>
                <a:spcPts val="0"/>
              </a:spcAft>
              <a:buFont typeface="Arial" charset="0"/>
              <a:buChar char="•"/>
              <a:defRPr sz="2933"/>
            </a:lvl2pPr>
            <a:lvl3pPr marL="585201" indent="-243834">
              <a:lnSpc>
                <a:spcPct val="100000"/>
              </a:lnSpc>
              <a:spcBef>
                <a:spcPts val="800"/>
              </a:spcBef>
              <a:spcAft>
                <a:spcPts val="0"/>
              </a:spcAft>
              <a:buClr>
                <a:srgbClr val="ECB319"/>
              </a:buClr>
              <a:buSzPct val="100000"/>
              <a:buFont typeface="AppleSymbols" charset="0"/>
              <a:buChar char="⎻"/>
              <a:defRPr sz="2667"/>
            </a:lvl3pPr>
            <a:lvl4pPr marL="792460" indent="-182875">
              <a:lnSpc>
                <a:spcPct val="100000"/>
              </a:lnSpc>
              <a:spcBef>
                <a:spcPts val="800"/>
              </a:spcBef>
              <a:spcAft>
                <a:spcPts val="0"/>
              </a:spcAft>
              <a:buSzPct val="85000"/>
              <a:buFont typeface="Arial" charset="0"/>
              <a:buChar char="•"/>
              <a:defRPr sz="2400"/>
            </a:lvl4pPr>
            <a:lvl5pPr marL="975336" indent="-182875">
              <a:lnSpc>
                <a:spcPct val="100000"/>
              </a:lnSpc>
              <a:spcBef>
                <a:spcPts val="800"/>
              </a:spcBef>
              <a:spcAft>
                <a:spcPts val="0"/>
              </a:spcAft>
              <a:buClr>
                <a:schemeClr val="bg2"/>
              </a:buClr>
              <a:buSzPct val="85000"/>
              <a:buFont typeface="AppleSymbols" charset="0"/>
              <a:buChar char="⎻"/>
              <a:defRPr sz="2133">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1E2DC8A-50DA-F349-9E7F-EAD5CDAF82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5525" y="-21203"/>
            <a:ext cx="2878667" cy="2438400"/>
          </a:xfrm>
          <a:prstGeom prst="rect">
            <a:avLst/>
          </a:prstGeom>
        </p:spPr>
      </p:pic>
      <p:sp>
        <p:nvSpPr>
          <p:cNvPr id="11" name="Slide Number Placeholder 8">
            <a:extLst>
              <a:ext uri="{FF2B5EF4-FFF2-40B4-BE49-F238E27FC236}">
                <a16:creationId xmlns:a16="http://schemas.microsoft.com/office/drawing/2014/main" id="{36BAD960-39A2-634F-96C9-C838993BB616}"/>
              </a:ext>
            </a:extLst>
          </p:cNvPr>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a:p>
        </p:txBody>
      </p:sp>
      <p:sp>
        <p:nvSpPr>
          <p:cNvPr id="12" name="Footer Placeholder 7">
            <a:extLst>
              <a:ext uri="{FF2B5EF4-FFF2-40B4-BE49-F238E27FC236}">
                <a16:creationId xmlns:a16="http://schemas.microsoft.com/office/drawing/2014/main" id="{EEECBA9F-7F25-FE4A-8EFF-87DB51D0904D}"/>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336F89"/>
                </a:solidFill>
              </a:defRPr>
            </a:lvl1pPr>
          </a:lstStyle>
          <a:p>
            <a:r>
              <a:rPr lang="en-US"/>
              <a:t>INTERNAL USE ONLY</a:t>
            </a:r>
          </a:p>
        </p:txBody>
      </p:sp>
    </p:spTree>
    <p:extLst>
      <p:ext uri="{BB962C8B-B14F-4D97-AF65-F5344CB8AC3E}">
        <p14:creationId xmlns:p14="http://schemas.microsoft.com/office/powerpoint/2010/main" val="15738272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With Bullet">
    <p:spTree>
      <p:nvGrpSpPr>
        <p:cNvPr id="1" name=""/>
        <p:cNvGrpSpPr/>
        <p:nvPr/>
      </p:nvGrpSpPr>
      <p:grpSpPr>
        <a:xfrm>
          <a:off x="0" y="0"/>
          <a:ext cx="0" cy="0"/>
          <a:chOff x="0" y="0"/>
          <a:chExt cx="0" cy="0"/>
        </a:xfrm>
      </p:grpSpPr>
      <p:sp>
        <p:nvSpPr>
          <p:cNvPr id="2" name="Title 1"/>
          <p:cNvSpPr>
            <a:spLocks noGrp="1"/>
          </p:cNvSpPr>
          <p:nvPr>
            <p:ph type="title"/>
          </p:nvPr>
        </p:nvSpPr>
        <p:spPr>
          <a:xfrm>
            <a:off x="409379" y="81167"/>
            <a:ext cx="10969821" cy="1304544"/>
          </a:xfrm>
        </p:spPr>
        <p:txBody>
          <a:bodyPr bIns="0" anchor="ctr"/>
          <a:lstStyle>
            <a:lvl1pPr>
              <a:lnSpc>
                <a:spcPct val="100000"/>
              </a:lnSpc>
              <a:defRPr/>
            </a:lvl1pPr>
          </a:lstStyle>
          <a:p>
            <a:r>
              <a:rPr lang="en-US"/>
              <a:t>Click to edit Master title style</a:t>
            </a:r>
          </a:p>
        </p:txBody>
      </p:sp>
      <p:sp>
        <p:nvSpPr>
          <p:cNvPr id="3" name="Content Placeholder 2"/>
          <p:cNvSpPr>
            <a:spLocks noGrp="1"/>
          </p:cNvSpPr>
          <p:nvPr>
            <p:ph idx="1"/>
          </p:nvPr>
        </p:nvSpPr>
        <p:spPr/>
        <p:txBody>
          <a:bodyPr lIns="0"/>
          <a:lstStyle>
            <a:lvl1pPr marL="304792" indent="-304792">
              <a:lnSpc>
                <a:spcPct val="100000"/>
              </a:lnSpc>
              <a:spcBef>
                <a:spcPts val="800"/>
              </a:spcBef>
              <a:spcAft>
                <a:spcPts val="0"/>
              </a:spcAft>
              <a:buFont typeface="Arial" charset="0"/>
              <a:buChar char="•"/>
              <a:defRPr sz="3200"/>
            </a:lvl1pPr>
            <a:lvl2pPr marL="609585" indent="-304792">
              <a:lnSpc>
                <a:spcPct val="100000"/>
              </a:lnSpc>
              <a:spcBef>
                <a:spcPts val="800"/>
              </a:spcBef>
              <a:spcAft>
                <a:spcPts val="0"/>
              </a:spcAft>
              <a:buSzPct val="100000"/>
              <a:defRPr sz="2933"/>
            </a:lvl2pPr>
            <a:lvl3pPr marL="792460" indent="-182875">
              <a:lnSpc>
                <a:spcPct val="100000"/>
              </a:lnSpc>
              <a:spcBef>
                <a:spcPts val="800"/>
              </a:spcBef>
              <a:spcAft>
                <a:spcPts val="0"/>
              </a:spcAft>
              <a:buSzPct val="75000"/>
              <a:buFont typeface="Arial" charset="0"/>
              <a:buChar char="•"/>
              <a:defRPr sz="2667"/>
            </a:lvl3pPr>
            <a:lvl4pPr marL="1036294" indent="-182875">
              <a:lnSpc>
                <a:spcPct val="100000"/>
              </a:lnSpc>
              <a:spcBef>
                <a:spcPts val="800"/>
              </a:spcBef>
              <a:spcAft>
                <a:spcPts val="0"/>
              </a:spcAft>
              <a:buSzPct val="85000"/>
              <a:defRPr sz="2400"/>
            </a:lvl4pPr>
            <a:lvl5pPr marL="1194786">
              <a:spcBef>
                <a:spcPts val="0"/>
              </a:spcBef>
              <a:spcAft>
                <a:spcPts val="800"/>
              </a:spcAft>
              <a:buSzPct val="85000"/>
              <a:defRPr sz="1867"/>
            </a:lvl5pPr>
          </a:lstStyle>
          <a:p>
            <a:pPr lvl="0"/>
            <a:r>
              <a:rPr lang="en-US"/>
              <a:t>Edit Master text styles</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D7998226-FCC2-7241-B8B4-0602BFEC74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5525" y="-21203"/>
            <a:ext cx="2878667" cy="2438400"/>
          </a:xfrm>
          <a:prstGeom prst="rect">
            <a:avLst/>
          </a:prstGeom>
        </p:spPr>
      </p:pic>
      <p:sp>
        <p:nvSpPr>
          <p:cNvPr id="11" name="Slide Number Placeholder 8">
            <a:extLst>
              <a:ext uri="{FF2B5EF4-FFF2-40B4-BE49-F238E27FC236}">
                <a16:creationId xmlns:a16="http://schemas.microsoft.com/office/drawing/2014/main" id="{9ADC5744-F50A-8849-8B16-EA813A2E5D43}"/>
              </a:ext>
            </a:extLst>
          </p:cNvPr>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a:p>
        </p:txBody>
      </p:sp>
      <p:sp>
        <p:nvSpPr>
          <p:cNvPr id="12" name="Footer Placeholder 7">
            <a:extLst>
              <a:ext uri="{FF2B5EF4-FFF2-40B4-BE49-F238E27FC236}">
                <a16:creationId xmlns:a16="http://schemas.microsoft.com/office/drawing/2014/main" id="{F97F867E-B03E-9E46-AC7A-EF1EF5A168CE}"/>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004C6C"/>
                </a:solidFill>
              </a:defRPr>
            </a:lvl1pPr>
          </a:lstStyle>
          <a:p>
            <a:r>
              <a:rPr lang="en-US"/>
              <a:t>INTERNAL USE ONLY</a:t>
            </a:r>
          </a:p>
        </p:txBody>
      </p:sp>
    </p:spTree>
    <p:extLst>
      <p:ext uri="{BB962C8B-B14F-4D97-AF65-F5344CB8AC3E}">
        <p14:creationId xmlns:p14="http://schemas.microsoft.com/office/powerpoint/2010/main" val="1667159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9380" y="81167"/>
            <a:ext cx="9490977" cy="1304544"/>
          </a:xfrm>
        </p:spPr>
        <p:txBody>
          <a:bodyPr bIns="0" anchor="ctr"/>
          <a:lstStyle/>
          <a:p>
            <a:r>
              <a:rPr lang="en-US"/>
              <a:t>Click to edit Master title style</a:t>
            </a:r>
          </a:p>
        </p:txBody>
      </p:sp>
      <p:pic>
        <p:nvPicPr>
          <p:cNvPr id="6" name="Picture 5">
            <a:extLst>
              <a:ext uri="{FF2B5EF4-FFF2-40B4-BE49-F238E27FC236}">
                <a16:creationId xmlns:a16="http://schemas.microsoft.com/office/drawing/2014/main" id="{332C3542-1510-AB4F-B852-03745CCB73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3333" y="-21203"/>
            <a:ext cx="2878667" cy="2438400"/>
          </a:xfrm>
          <a:prstGeom prst="rect">
            <a:avLst/>
          </a:prstGeom>
        </p:spPr>
      </p:pic>
      <p:sp>
        <p:nvSpPr>
          <p:cNvPr id="10" name="Slide Number Placeholder 8">
            <a:extLst>
              <a:ext uri="{FF2B5EF4-FFF2-40B4-BE49-F238E27FC236}">
                <a16:creationId xmlns:a16="http://schemas.microsoft.com/office/drawing/2014/main" id="{F88A98B7-C3B8-3F4E-8632-8A3BAF50E1CA}"/>
              </a:ext>
            </a:extLst>
          </p:cNvPr>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a:p>
        </p:txBody>
      </p:sp>
      <p:sp>
        <p:nvSpPr>
          <p:cNvPr id="11" name="Footer Placeholder 7">
            <a:extLst>
              <a:ext uri="{FF2B5EF4-FFF2-40B4-BE49-F238E27FC236}">
                <a16:creationId xmlns:a16="http://schemas.microsoft.com/office/drawing/2014/main" id="{5EE291D1-4D3C-784F-84AE-9FAC45793C84}"/>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004C6C"/>
                </a:solidFill>
              </a:defRPr>
            </a:lvl1pPr>
          </a:lstStyle>
          <a:p>
            <a:r>
              <a:rPr lang="en-US"/>
              <a:t>INTERNAL USE ONLY</a:t>
            </a:r>
          </a:p>
        </p:txBody>
      </p:sp>
    </p:spTree>
    <p:extLst>
      <p:ext uri="{BB962C8B-B14F-4D97-AF65-F5344CB8AC3E}">
        <p14:creationId xmlns:p14="http://schemas.microsoft.com/office/powerpoint/2010/main" val="9286167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80264"/>
            <a:ext cx="11311757" cy="1304544"/>
          </a:xfrm>
        </p:spPr>
        <p:txBody>
          <a:bodyPr bIns="0" anchor="ctr"/>
          <a:lstStyle/>
          <a:p>
            <a:r>
              <a:rPr lang="en-US"/>
              <a:t>Click to edit Master title style</a:t>
            </a:r>
          </a:p>
        </p:txBody>
      </p:sp>
      <p:sp>
        <p:nvSpPr>
          <p:cNvPr id="3" name="Content Placeholder 2"/>
          <p:cNvSpPr>
            <a:spLocks noGrp="1"/>
          </p:cNvSpPr>
          <p:nvPr>
            <p:ph sz="half" idx="1"/>
          </p:nvPr>
        </p:nvSpPr>
        <p:spPr>
          <a:xfrm>
            <a:off x="409379" y="1645920"/>
            <a:ext cx="5610421" cy="4351339"/>
          </a:xfrm>
        </p:spPr>
        <p:txBody>
          <a:bodyPr lIns="0"/>
          <a:lstStyle>
            <a:lvl1pPr>
              <a:lnSpc>
                <a:spcPct val="100000"/>
              </a:lnSpc>
              <a:spcBef>
                <a:spcPts val="800"/>
              </a:spcBef>
              <a:spcAft>
                <a:spcPts val="0"/>
              </a:spcAft>
              <a:defRPr sz="2933"/>
            </a:lvl1pPr>
            <a:lvl2pPr marL="609585" indent="-304792">
              <a:lnSpc>
                <a:spcPct val="100000"/>
              </a:lnSpc>
              <a:spcBef>
                <a:spcPts val="800"/>
              </a:spcBef>
              <a:spcAft>
                <a:spcPts val="0"/>
              </a:spcAft>
              <a:buSzPct val="100000"/>
              <a:buFont typeface="AppleSymbols" charset="0"/>
              <a:buChar char="⎻"/>
              <a:defRPr sz="2667"/>
            </a:lvl2pPr>
            <a:lvl3pPr marL="792460" indent="-182875">
              <a:lnSpc>
                <a:spcPct val="100000"/>
              </a:lnSpc>
              <a:spcBef>
                <a:spcPts val="400"/>
              </a:spcBef>
              <a:spcAft>
                <a:spcPts val="0"/>
              </a:spcAft>
              <a:defRPr sz="2400"/>
            </a:lvl3pPr>
            <a:lvl4pPr marL="975336" indent="-182875">
              <a:lnSpc>
                <a:spcPct val="100000"/>
              </a:lnSpc>
              <a:spcBef>
                <a:spcPts val="400"/>
              </a:spcBef>
              <a:spcAft>
                <a:spcPts val="0"/>
              </a:spcAft>
              <a:defRPr sz="2133"/>
            </a:lvl4pPr>
            <a:lvl5pPr marL="1523962" indent="-304792">
              <a:spcBef>
                <a:spcPts val="0"/>
              </a:spcBef>
              <a:spcAft>
                <a:spcPts val="800"/>
              </a:spcAft>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339840" y="1645920"/>
            <a:ext cx="5381296" cy="4351339"/>
          </a:xfrm>
        </p:spPr>
        <p:txBody>
          <a:bodyPr lIns="0"/>
          <a:lstStyle>
            <a:lvl1pPr marL="304792" indent="-292601">
              <a:lnSpc>
                <a:spcPct val="100000"/>
              </a:lnSpc>
              <a:spcBef>
                <a:spcPts val="800"/>
              </a:spcBef>
              <a:spcAft>
                <a:spcPts val="0"/>
              </a:spcAft>
              <a:defRPr sz="2933"/>
            </a:lvl1pPr>
            <a:lvl2pPr marL="609585" indent="-304792">
              <a:spcBef>
                <a:spcPts val="800"/>
              </a:spcBef>
              <a:spcAft>
                <a:spcPts val="0"/>
              </a:spcAft>
              <a:buSzPct val="100000"/>
              <a:buFont typeface="AppleSymbols" charset="0"/>
              <a:buChar char="⎻"/>
              <a:defRPr sz="2667"/>
            </a:lvl2pPr>
            <a:lvl3pPr marL="792460" indent="-182875">
              <a:spcBef>
                <a:spcPts val="400"/>
              </a:spcBef>
              <a:spcAft>
                <a:spcPts val="0"/>
              </a:spcAft>
              <a:defRPr sz="2400"/>
            </a:lvl3pPr>
            <a:lvl4pPr marL="975336" indent="-182875">
              <a:lnSpc>
                <a:spcPct val="100000"/>
              </a:lnSpc>
              <a:spcBef>
                <a:spcPts val="400"/>
              </a:spcBef>
              <a:spcAft>
                <a:spcPts val="0"/>
              </a:spcAft>
              <a:defRPr sz="2133"/>
            </a:lvl4pPr>
            <a:lvl5pPr marL="1523962" indent="-304792">
              <a:spcBef>
                <a:spcPts val="0"/>
              </a:spcBef>
              <a:spcAft>
                <a:spcPts val="800"/>
              </a:spcAft>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11" name="Slide Number Placeholder 8">
            <a:extLst>
              <a:ext uri="{FF2B5EF4-FFF2-40B4-BE49-F238E27FC236}">
                <a16:creationId xmlns:a16="http://schemas.microsoft.com/office/drawing/2014/main" id="{300C78BA-8D2E-EA45-AE1B-E72415F3605F}"/>
              </a:ext>
            </a:extLst>
          </p:cNvPr>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a:p>
        </p:txBody>
      </p:sp>
      <p:sp>
        <p:nvSpPr>
          <p:cNvPr id="12" name="Footer Placeholder 7">
            <a:extLst>
              <a:ext uri="{FF2B5EF4-FFF2-40B4-BE49-F238E27FC236}">
                <a16:creationId xmlns:a16="http://schemas.microsoft.com/office/drawing/2014/main" id="{8D9B505F-E3F7-B743-84E1-465A96CACDB5}"/>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004C6C"/>
                </a:solidFill>
              </a:defRPr>
            </a:lvl1pPr>
          </a:lstStyle>
          <a:p>
            <a:r>
              <a:rPr lang="en-US"/>
              <a:t>INTERNAL USE ONLY</a:t>
            </a:r>
          </a:p>
        </p:txBody>
      </p:sp>
    </p:spTree>
    <p:extLst>
      <p:ext uri="{BB962C8B-B14F-4D97-AF65-F5344CB8AC3E}">
        <p14:creationId xmlns:p14="http://schemas.microsoft.com/office/powerpoint/2010/main" val="416599553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2E8C6-AEAC-460D-8CE9-16DC8B50E0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4F5E0D-DFBE-4BA8-9772-09988B047B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E0DB9C-F026-444F-89E2-6A58B22B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3C6336-79DB-4E2C-9196-B491B336D88D}"/>
              </a:ext>
            </a:extLst>
          </p:cNvPr>
          <p:cNvSpPr>
            <a:spLocks noGrp="1"/>
          </p:cNvSpPr>
          <p:nvPr>
            <p:ph type="dt" sz="half" idx="10"/>
          </p:nvPr>
        </p:nvSpPr>
        <p:spPr/>
        <p:txBody>
          <a:bodyPr/>
          <a:lstStyle/>
          <a:p>
            <a:fld id="{CE922DA6-9A2D-4DC1-A1D7-9D4376353F57}" type="datetimeFigureOut">
              <a:rPr lang="en-US" smtClean="0"/>
              <a:t>10/13/2022</a:t>
            </a:fld>
            <a:endParaRPr lang="en-US"/>
          </a:p>
        </p:txBody>
      </p:sp>
      <p:sp>
        <p:nvSpPr>
          <p:cNvPr id="6" name="Footer Placeholder 5">
            <a:extLst>
              <a:ext uri="{FF2B5EF4-FFF2-40B4-BE49-F238E27FC236}">
                <a16:creationId xmlns:a16="http://schemas.microsoft.com/office/drawing/2014/main" id="{148A3D7D-CB62-4492-9276-C398852486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5A76C-823D-4731-99C0-66464D49CB94}"/>
              </a:ext>
            </a:extLst>
          </p:cNvPr>
          <p:cNvSpPr>
            <a:spLocks noGrp="1"/>
          </p:cNvSpPr>
          <p:nvPr>
            <p:ph type="sldNum" sz="quarter" idx="12"/>
          </p:nvPr>
        </p:nvSpPr>
        <p:spPr/>
        <p:txBody>
          <a:bodyPr/>
          <a:lstStyle/>
          <a:p>
            <a:fld id="{B7996781-3A1C-4505-9496-D7488B102D3C}" type="slidenum">
              <a:rPr lang="en-US" smtClean="0"/>
              <a:t>‹#›</a:t>
            </a:fld>
            <a:endParaRPr lang="en-US"/>
          </a:p>
        </p:txBody>
      </p:sp>
    </p:spTree>
    <p:extLst>
      <p:ext uri="{BB962C8B-B14F-4D97-AF65-F5344CB8AC3E}">
        <p14:creationId xmlns:p14="http://schemas.microsoft.com/office/powerpoint/2010/main" val="26714994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No Footer">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6527801"/>
            <a:ext cx="9717741" cy="33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409380" y="124177"/>
            <a:ext cx="9389377" cy="1284112"/>
          </a:xfrm>
        </p:spPr>
        <p:txBody>
          <a:bodyPr anchor="ctr"/>
          <a:lstStyle/>
          <a:p>
            <a:r>
              <a:rPr lang="en-US"/>
              <a:t>Click to edit Master title style</a:t>
            </a:r>
          </a:p>
        </p:txBody>
      </p:sp>
      <p:pic>
        <p:nvPicPr>
          <p:cNvPr id="9" name="Picture 8">
            <a:extLst>
              <a:ext uri="{FF2B5EF4-FFF2-40B4-BE49-F238E27FC236}">
                <a16:creationId xmlns:a16="http://schemas.microsoft.com/office/drawing/2014/main" id="{62A6620E-511E-014E-890A-139EFA3014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3333" y="-21203"/>
            <a:ext cx="2878667" cy="2438400"/>
          </a:xfrm>
          <a:prstGeom prst="rect">
            <a:avLst/>
          </a:prstGeom>
        </p:spPr>
      </p:pic>
      <p:sp>
        <p:nvSpPr>
          <p:cNvPr id="12" name="Slide Number Placeholder 8">
            <a:extLst>
              <a:ext uri="{FF2B5EF4-FFF2-40B4-BE49-F238E27FC236}">
                <a16:creationId xmlns:a16="http://schemas.microsoft.com/office/drawing/2014/main" id="{B58CC234-E3C5-144A-BF95-F0F399CBAE2D}"/>
              </a:ext>
            </a:extLst>
          </p:cNvPr>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a:p>
        </p:txBody>
      </p:sp>
      <p:sp>
        <p:nvSpPr>
          <p:cNvPr id="13" name="Footer Placeholder 7">
            <a:extLst>
              <a:ext uri="{FF2B5EF4-FFF2-40B4-BE49-F238E27FC236}">
                <a16:creationId xmlns:a16="http://schemas.microsoft.com/office/drawing/2014/main" id="{FF39BBA3-89A0-8A4F-A386-09A4F5F21B12}"/>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004C6C"/>
                </a:solidFill>
              </a:defRPr>
            </a:lvl1pPr>
          </a:lstStyle>
          <a:p>
            <a:r>
              <a:rPr lang="en-US"/>
              <a:t>INTERNAL USE ONLY</a:t>
            </a:r>
          </a:p>
        </p:txBody>
      </p:sp>
    </p:spTree>
    <p:extLst>
      <p:ext uri="{BB962C8B-B14F-4D97-AF65-F5344CB8AC3E}">
        <p14:creationId xmlns:p14="http://schemas.microsoft.com/office/powerpoint/2010/main" val="4286473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hart/Table Slide">
    <p:spTree>
      <p:nvGrpSpPr>
        <p:cNvPr id="1" name=""/>
        <p:cNvGrpSpPr/>
        <p:nvPr/>
      </p:nvGrpSpPr>
      <p:grpSpPr>
        <a:xfrm>
          <a:off x="0" y="0"/>
          <a:ext cx="0" cy="0"/>
          <a:chOff x="0" y="0"/>
          <a:chExt cx="0" cy="0"/>
        </a:xfrm>
      </p:grpSpPr>
      <p:sp>
        <p:nvSpPr>
          <p:cNvPr id="9" name="Title 1"/>
          <p:cNvSpPr>
            <a:spLocks noGrp="1"/>
          </p:cNvSpPr>
          <p:nvPr>
            <p:ph type="title"/>
          </p:nvPr>
        </p:nvSpPr>
        <p:spPr>
          <a:xfrm>
            <a:off x="406401" y="104648"/>
            <a:ext cx="9358489" cy="1292352"/>
          </a:xfrm>
        </p:spPr>
        <p:txBody>
          <a:bodyPr bIns="0" anchor="ctr"/>
          <a:lstStyle>
            <a:lvl1pPr>
              <a:lnSpc>
                <a:spcPct val="100000"/>
              </a:lnSpc>
              <a:defRPr sz="4267" b="0"/>
            </a:lvl1pPr>
          </a:lstStyle>
          <a:p>
            <a:r>
              <a:rPr lang="en-US"/>
              <a:t>Click to edit Master title style</a:t>
            </a:r>
          </a:p>
        </p:txBody>
      </p:sp>
      <p:sp>
        <p:nvSpPr>
          <p:cNvPr id="13" name="Slide Number Placeholder 8">
            <a:extLst>
              <a:ext uri="{FF2B5EF4-FFF2-40B4-BE49-F238E27FC236}">
                <a16:creationId xmlns:a16="http://schemas.microsoft.com/office/drawing/2014/main" id="{775D1139-3152-7949-B09E-1C33FCFF80B6}"/>
              </a:ext>
            </a:extLst>
          </p:cNvPr>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a:p>
        </p:txBody>
      </p:sp>
      <p:sp>
        <p:nvSpPr>
          <p:cNvPr id="14" name="Footer Placeholder 7">
            <a:extLst>
              <a:ext uri="{FF2B5EF4-FFF2-40B4-BE49-F238E27FC236}">
                <a16:creationId xmlns:a16="http://schemas.microsoft.com/office/drawing/2014/main" id="{10C4584B-5C9A-2F4A-AB93-A47C57A5FBD1}"/>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004C6C"/>
                </a:solidFill>
              </a:defRPr>
            </a:lvl1pPr>
          </a:lstStyle>
          <a:p>
            <a:r>
              <a:rPr lang="en-US"/>
              <a:t>INTERNAL USE ONLY</a:t>
            </a:r>
          </a:p>
        </p:txBody>
      </p:sp>
      <p:sp>
        <p:nvSpPr>
          <p:cNvPr id="3" name="Chart Placeholder 2">
            <a:extLst>
              <a:ext uri="{FF2B5EF4-FFF2-40B4-BE49-F238E27FC236}">
                <a16:creationId xmlns:a16="http://schemas.microsoft.com/office/drawing/2014/main" id="{9CC37285-4A05-6246-A364-9D8BF31A2829}"/>
              </a:ext>
            </a:extLst>
          </p:cNvPr>
          <p:cNvSpPr>
            <a:spLocks noGrp="1"/>
          </p:cNvSpPr>
          <p:nvPr>
            <p:ph type="chart" sz="quarter" idx="10"/>
          </p:nvPr>
        </p:nvSpPr>
        <p:spPr>
          <a:xfrm>
            <a:off x="406401" y="3951111"/>
            <a:ext cx="5125156" cy="1975556"/>
          </a:xfrm>
        </p:spPr>
        <p:txBody>
          <a:bodyPr/>
          <a:lstStyle>
            <a:lvl1pPr marL="0" indent="0">
              <a:buFontTx/>
              <a:buNone/>
              <a:defRPr sz="1600">
                <a:solidFill>
                  <a:schemeClr val="bg2"/>
                </a:solidFill>
              </a:defRPr>
            </a:lvl1pPr>
          </a:lstStyle>
          <a:p>
            <a:r>
              <a:rPr lang="en-US"/>
              <a:t>Click icon to add chart</a:t>
            </a:r>
          </a:p>
        </p:txBody>
      </p:sp>
      <p:sp>
        <p:nvSpPr>
          <p:cNvPr id="8" name="Content Placeholder 7">
            <a:extLst>
              <a:ext uri="{FF2B5EF4-FFF2-40B4-BE49-F238E27FC236}">
                <a16:creationId xmlns:a16="http://schemas.microsoft.com/office/drawing/2014/main" id="{A1F7B9AD-B714-2E4F-957D-314B470FFE65}"/>
              </a:ext>
            </a:extLst>
          </p:cNvPr>
          <p:cNvSpPr>
            <a:spLocks noGrp="1"/>
          </p:cNvSpPr>
          <p:nvPr>
            <p:ph sz="quarter" idx="12"/>
          </p:nvPr>
        </p:nvSpPr>
        <p:spPr>
          <a:xfrm>
            <a:off x="406399" y="1651001"/>
            <a:ext cx="5125157" cy="2170289"/>
          </a:xfrm>
        </p:spPr>
        <p:txBody>
          <a:bodyPr/>
          <a:lstStyle>
            <a:lvl1pPr marL="0" indent="0">
              <a:lnSpc>
                <a:spcPct val="100000"/>
              </a:lnSpc>
              <a:buFontTx/>
              <a:buNone/>
              <a:defRPr sz="1600">
                <a:solidFill>
                  <a:schemeClr val="bg2"/>
                </a:solidFill>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Edit Master text styles</a:t>
            </a:r>
          </a:p>
        </p:txBody>
      </p:sp>
      <p:sp>
        <p:nvSpPr>
          <p:cNvPr id="4" name="Text Placeholder 3">
            <a:extLst>
              <a:ext uri="{FF2B5EF4-FFF2-40B4-BE49-F238E27FC236}">
                <a16:creationId xmlns:a16="http://schemas.microsoft.com/office/drawing/2014/main" id="{AB909CFA-D3D5-7944-91C3-F36CB5371365}"/>
              </a:ext>
            </a:extLst>
          </p:cNvPr>
          <p:cNvSpPr>
            <a:spLocks noGrp="1"/>
          </p:cNvSpPr>
          <p:nvPr>
            <p:ph type="body" sz="quarter" idx="14"/>
          </p:nvPr>
        </p:nvSpPr>
        <p:spPr>
          <a:xfrm>
            <a:off x="406400" y="6016271"/>
            <a:ext cx="10972800" cy="373239"/>
          </a:xfrm>
        </p:spPr>
        <p:txBody>
          <a:bodyPr anchor="b"/>
          <a:lstStyle>
            <a:lvl1pPr marL="0" indent="0">
              <a:lnSpc>
                <a:spcPct val="100000"/>
              </a:lnSpc>
              <a:spcBef>
                <a:spcPts val="400"/>
              </a:spcBef>
              <a:buFontTx/>
              <a:buNone/>
              <a:defRPr sz="1200">
                <a:solidFill>
                  <a:schemeClr val="bg1">
                    <a:lumMod val="50000"/>
                  </a:schemeClr>
                </a:solidFill>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Edit Master text styles</a:t>
            </a:r>
          </a:p>
        </p:txBody>
      </p:sp>
      <p:sp>
        <p:nvSpPr>
          <p:cNvPr id="6" name="Table Placeholder 5">
            <a:extLst>
              <a:ext uri="{FF2B5EF4-FFF2-40B4-BE49-F238E27FC236}">
                <a16:creationId xmlns:a16="http://schemas.microsoft.com/office/drawing/2014/main" id="{8085237B-0DBF-C547-AE87-20818C96F403}"/>
              </a:ext>
            </a:extLst>
          </p:cNvPr>
          <p:cNvSpPr>
            <a:spLocks noGrp="1"/>
          </p:cNvSpPr>
          <p:nvPr>
            <p:ph type="tbl" sz="quarter" idx="15"/>
          </p:nvPr>
        </p:nvSpPr>
        <p:spPr>
          <a:xfrm>
            <a:off x="5937955" y="1651000"/>
            <a:ext cx="5441244" cy="4219223"/>
          </a:xfrm>
        </p:spPr>
        <p:txBody>
          <a:bodyPr/>
          <a:lstStyle>
            <a:lvl1pPr marL="0" indent="0">
              <a:buFontTx/>
              <a:buNone/>
              <a:defRPr sz="1600">
                <a:solidFill>
                  <a:schemeClr val="bg2"/>
                </a:solidFill>
              </a:defRPr>
            </a:lvl1pPr>
          </a:lstStyle>
          <a:p>
            <a:r>
              <a:rPr lang="en-US"/>
              <a:t>Click icon to add table</a:t>
            </a:r>
          </a:p>
        </p:txBody>
      </p:sp>
      <p:pic>
        <p:nvPicPr>
          <p:cNvPr id="15" name="Picture 14">
            <a:extLst>
              <a:ext uri="{FF2B5EF4-FFF2-40B4-BE49-F238E27FC236}">
                <a16:creationId xmlns:a16="http://schemas.microsoft.com/office/drawing/2014/main" id="{D5679096-B380-7C4D-B99A-9ABDB39733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13333" y="-21203"/>
            <a:ext cx="2878667" cy="2438400"/>
          </a:xfrm>
          <a:prstGeom prst="rect">
            <a:avLst/>
          </a:prstGeom>
        </p:spPr>
      </p:pic>
    </p:spTree>
    <p:extLst>
      <p:ext uri="{BB962C8B-B14F-4D97-AF65-F5344CB8AC3E}">
        <p14:creationId xmlns:p14="http://schemas.microsoft.com/office/powerpoint/2010/main" val="16523784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hart Slide Optio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CD07F6-A6F4-6A4F-BE8C-BD238682E714}"/>
              </a:ext>
            </a:extLst>
          </p:cNvPr>
          <p:cNvSpPr/>
          <p:nvPr userDrawn="1"/>
        </p:nvSpPr>
        <p:spPr>
          <a:xfrm>
            <a:off x="7095194" y="0"/>
            <a:ext cx="5096805" cy="6858000"/>
          </a:xfrm>
          <a:prstGeom prst="rect">
            <a:avLst/>
          </a:prstGeom>
          <a:solidFill>
            <a:srgbClr val="E1DCD2">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2"/>
              </a:solidFill>
              <a:latin typeface="Sun Life Sans" panose="02000503000000020004" pitchFamily="2" charset="77"/>
            </a:endParaRPr>
          </a:p>
        </p:txBody>
      </p:sp>
      <p:sp>
        <p:nvSpPr>
          <p:cNvPr id="9" name="Title 1"/>
          <p:cNvSpPr>
            <a:spLocks noGrp="1"/>
          </p:cNvSpPr>
          <p:nvPr>
            <p:ph type="title"/>
          </p:nvPr>
        </p:nvSpPr>
        <p:spPr>
          <a:xfrm>
            <a:off x="406400" y="101604"/>
            <a:ext cx="6542123" cy="1292352"/>
          </a:xfrm>
        </p:spPr>
        <p:txBody>
          <a:bodyPr bIns="0" anchor="ctr"/>
          <a:lstStyle>
            <a:lvl1pPr>
              <a:lnSpc>
                <a:spcPct val="100000"/>
              </a:lnSpc>
              <a:defRPr sz="4267" b="0"/>
            </a:lvl1pPr>
          </a:lstStyle>
          <a:p>
            <a:r>
              <a:rPr lang="en-US"/>
              <a:t>Click to edit Master title style</a:t>
            </a:r>
          </a:p>
        </p:txBody>
      </p:sp>
      <p:sp>
        <p:nvSpPr>
          <p:cNvPr id="13" name="Slide Number Placeholder 8">
            <a:extLst>
              <a:ext uri="{FF2B5EF4-FFF2-40B4-BE49-F238E27FC236}">
                <a16:creationId xmlns:a16="http://schemas.microsoft.com/office/drawing/2014/main" id="{775D1139-3152-7949-B09E-1C33FCFF80B6}"/>
              </a:ext>
            </a:extLst>
          </p:cNvPr>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a:p>
        </p:txBody>
      </p:sp>
      <p:sp>
        <p:nvSpPr>
          <p:cNvPr id="14" name="Footer Placeholder 7">
            <a:extLst>
              <a:ext uri="{FF2B5EF4-FFF2-40B4-BE49-F238E27FC236}">
                <a16:creationId xmlns:a16="http://schemas.microsoft.com/office/drawing/2014/main" id="{10C4584B-5C9A-2F4A-AB93-A47C57A5FBD1}"/>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004C6C"/>
                </a:solidFill>
              </a:defRPr>
            </a:lvl1pPr>
          </a:lstStyle>
          <a:p>
            <a:r>
              <a:rPr lang="en-US"/>
              <a:t>INTERNAL USE ONLY</a:t>
            </a:r>
          </a:p>
        </p:txBody>
      </p:sp>
      <p:sp>
        <p:nvSpPr>
          <p:cNvPr id="3" name="Chart Placeholder 2">
            <a:extLst>
              <a:ext uri="{FF2B5EF4-FFF2-40B4-BE49-F238E27FC236}">
                <a16:creationId xmlns:a16="http://schemas.microsoft.com/office/drawing/2014/main" id="{9CC37285-4A05-6246-A364-9D8BF31A2829}"/>
              </a:ext>
            </a:extLst>
          </p:cNvPr>
          <p:cNvSpPr>
            <a:spLocks noGrp="1"/>
          </p:cNvSpPr>
          <p:nvPr>
            <p:ph type="chart" sz="quarter" idx="10"/>
          </p:nvPr>
        </p:nvSpPr>
        <p:spPr>
          <a:xfrm>
            <a:off x="406400" y="1651001"/>
            <a:ext cx="6230448" cy="4179160"/>
          </a:xfrm>
        </p:spPr>
        <p:txBody>
          <a:bodyPr/>
          <a:lstStyle>
            <a:lvl1pPr marL="0" indent="0">
              <a:buFontTx/>
              <a:buNone/>
              <a:defRPr sz="1867">
                <a:solidFill>
                  <a:schemeClr val="bg2"/>
                </a:solidFill>
              </a:defRPr>
            </a:lvl1pPr>
          </a:lstStyle>
          <a:p>
            <a:r>
              <a:rPr lang="en-US"/>
              <a:t>Click icon to add chart</a:t>
            </a:r>
          </a:p>
        </p:txBody>
      </p:sp>
      <p:sp>
        <p:nvSpPr>
          <p:cNvPr id="5" name="Text Placeholder 4">
            <a:extLst>
              <a:ext uri="{FF2B5EF4-FFF2-40B4-BE49-F238E27FC236}">
                <a16:creationId xmlns:a16="http://schemas.microsoft.com/office/drawing/2014/main" id="{0FE2A74D-09DD-DE4B-B747-D9FDBD5CBB0A}"/>
              </a:ext>
            </a:extLst>
          </p:cNvPr>
          <p:cNvSpPr>
            <a:spLocks noGrp="1"/>
          </p:cNvSpPr>
          <p:nvPr>
            <p:ph type="body" sz="quarter" idx="11" hasCustomPrompt="1"/>
          </p:nvPr>
        </p:nvSpPr>
        <p:spPr>
          <a:xfrm>
            <a:off x="7268634" y="990027"/>
            <a:ext cx="4516967" cy="921660"/>
          </a:xfrm>
        </p:spPr>
        <p:txBody>
          <a:bodyPr/>
          <a:lstStyle>
            <a:lvl1pPr marL="0" indent="0">
              <a:lnSpc>
                <a:spcPct val="100000"/>
              </a:lnSpc>
              <a:spcBef>
                <a:spcPts val="400"/>
              </a:spcBef>
              <a:buFontTx/>
              <a:buNone/>
              <a:defRPr sz="2400" b="1"/>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EDIT MASTER TEXT STYLES</a:t>
            </a:r>
          </a:p>
        </p:txBody>
      </p:sp>
      <p:sp>
        <p:nvSpPr>
          <p:cNvPr id="8" name="Content Placeholder 7">
            <a:extLst>
              <a:ext uri="{FF2B5EF4-FFF2-40B4-BE49-F238E27FC236}">
                <a16:creationId xmlns:a16="http://schemas.microsoft.com/office/drawing/2014/main" id="{A1F7B9AD-B714-2E4F-957D-314B470FFE65}"/>
              </a:ext>
            </a:extLst>
          </p:cNvPr>
          <p:cNvSpPr>
            <a:spLocks noGrp="1"/>
          </p:cNvSpPr>
          <p:nvPr>
            <p:ph sz="quarter" idx="12"/>
          </p:nvPr>
        </p:nvSpPr>
        <p:spPr>
          <a:xfrm>
            <a:off x="7268901" y="2060051"/>
            <a:ext cx="4516699" cy="2209440"/>
          </a:xfrm>
        </p:spPr>
        <p:txBody>
          <a:bodyPr/>
          <a:lstStyle>
            <a:lvl1pPr marL="0" indent="0">
              <a:lnSpc>
                <a:spcPct val="100000"/>
              </a:lnSpc>
              <a:buFontTx/>
              <a:buNone/>
              <a:defRPr sz="1867">
                <a:solidFill>
                  <a:srgbClr val="555555"/>
                </a:solidFill>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Edit Master text styles</a:t>
            </a:r>
          </a:p>
        </p:txBody>
      </p:sp>
      <p:sp>
        <p:nvSpPr>
          <p:cNvPr id="16" name="Content Placeholder 15">
            <a:extLst>
              <a:ext uri="{FF2B5EF4-FFF2-40B4-BE49-F238E27FC236}">
                <a16:creationId xmlns:a16="http://schemas.microsoft.com/office/drawing/2014/main" id="{683BD389-6171-4A49-B58D-AD5162356E01}"/>
              </a:ext>
            </a:extLst>
          </p:cNvPr>
          <p:cNvSpPr>
            <a:spLocks noGrp="1"/>
          </p:cNvSpPr>
          <p:nvPr>
            <p:ph sz="quarter" idx="13"/>
          </p:nvPr>
        </p:nvSpPr>
        <p:spPr>
          <a:xfrm>
            <a:off x="7270045" y="4446129"/>
            <a:ext cx="4503364" cy="1889167"/>
          </a:xfrm>
        </p:spPr>
        <p:txBody>
          <a:bodyPr/>
          <a:lstStyle>
            <a:lvl1pPr marL="365751" indent="-365751">
              <a:lnSpc>
                <a:spcPct val="100000"/>
              </a:lnSpc>
              <a:spcBef>
                <a:spcPts val="1200"/>
              </a:spcBef>
              <a:buSzPct val="125000"/>
              <a:buFont typeface="Lucida Grande" panose="020B0600040502020204" pitchFamily="34" charset="0"/>
              <a:buChar char="✓"/>
              <a:defRPr sz="2133">
                <a:solidFill>
                  <a:srgbClr val="555555"/>
                </a:solidFill>
              </a:defRPr>
            </a:lvl1pPr>
          </a:lstStyle>
          <a:p>
            <a:pPr lvl="0"/>
            <a:r>
              <a:rPr lang="en-US"/>
              <a:t>Edit Master text styles</a:t>
            </a:r>
          </a:p>
        </p:txBody>
      </p:sp>
      <p:sp>
        <p:nvSpPr>
          <p:cNvPr id="4" name="Text Placeholder 3">
            <a:extLst>
              <a:ext uri="{FF2B5EF4-FFF2-40B4-BE49-F238E27FC236}">
                <a16:creationId xmlns:a16="http://schemas.microsoft.com/office/drawing/2014/main" id="{AB909CFA-D3D5-7944-91C3-F36CB5371365}"/>
              </a:ext>
            </a:extLst>
          </p:cNvPr>
          <p:cNvSpPr>
            <a:spLocks noGrp="1"/>
          </p:cNvSpPr>
          <p:nvPr>
            <p:ph type="body" sz="quarter" idx="14"/>
          </p:nvPr>
        </p:nvSpPr>
        <p:spPr>
          <a:xfrm>
            <a:off x="406401" y="5903495"/>
            <a:ext cx="6220884" cy="486015"/>
          </a:xfrm>
        </p:spPr>
        <p:txBody>
          <a:bodyPr anchor="b"/>
          <a:lstStyle>
            <a:lvl1pPr marL="0" indent="0">
              <a:lnSpc>
                <a:spcPct val="100000"/>
              </a:lnSpc>
              <a:spcBef>
                <a:spcPts val="400"/>
              </a:spcBef>
              <a:buFontTx/>
              <a:buNone/>
              <a:defRPr sz="1200">
                <a:solidFill>
                  <a:schemeClr val="bg1">
                    <a:lumMod val="50000"/>
                  </a:schemeClr>
                </a:solidFill>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Edit Master text styles</a:t>
            </a:r>
          </a:p>
        </p:txBody>
      </p:sp>
    </p:spTree>
    <p:extLst>
      <p:ext uri="{BB962C8B-B14F-4D97-AF65-F5344CB8AC3E}">
        <p14:creationId xmlns:p14="http://schemas.microsoft.com/office/powerpoint/2010/main" val="21362158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Accen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4471B3-A4FB-E849-93FF-85BC1BA9917D}"/>
              </a:ext>
            </a:extLst>
          </p:cNvPr>
          <p:cNvSpPr/>
          <p:nvPr userDrawn="1"/>
        </p:nvSpPr>
        <p:spPr>
          <a:xfrm>
            <a:off x="7067693" y="0"/>
            <a:ext cx="5124307" cy="6858000"/>
          </a:xfrm>
          <a:prstGeom prst="rect">
            <a:avLst/>
          </a:prstGeom>
          <a:solidFill>
            <a:srgbClr val="C6D8D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C6D8D4"/>
              </a:solidFill>
              <a:latin typeface="Sun Life Sans" panose="02000503000000020004" pitchFamily="2" charset="77"/>
            </a:endParaRPr>
          </a:p>
        </p:txBody>
      </p:sp>
      <p:sp>
        <p:nvSpPr>
          <p:cNvPr id="9" name="Title 1"/>
          <p:cNvSpPr>
            <a:spLocks noGrp="1"/>
          </p:cNvSpPr>
          <p:nvPr>
            <p:ph type="title"/>
          </p:nvPr>
        </p:nvSpPr>
        <p:spPr>
          <a:xfrm>
            <a:off x="406400" y="112893"/>
            <a:ext cx="6597125" cy="1292352"/>
          </a:xfrm>
        </p:spPr>
        <p:txBody>
          <a:bodyPr bIns="0" anchor="ctr"/>
          <a:lstStyle>
            <a:lvl1pPr>
              <a:lnSpc>
                <a:spcPct val="100000"/>
              </a:lnSpc>
              <a:defRPr sz="4267" b="0"/>
            </a:lvl1pPr>
          </a:lstStyle>
          <a:p>
            <a:r>
              <a:rPr lang="en-US"/>
              <a:t>Click to edit Master title style</a:t>
            </a:r>
          </a:p>
        </p:txBody>
      </p:sp>
      <p:sp>
        <p:nvSpPr>
          <p:cNvPr id="13" name="Slide Number Placeholder 8">
            <a:extLst>
              <a:ext uri="{FF2B5EF4-FFF2-40B4-BE49-F238E27FC236}">
                <a16:creationId xmlns:a16="http://schemas.microsoft.com/office/drawing/2014/main" id="{775D1139-3152-7949-B09E-1C33FCFF80B6}"/>
              </a:ext>
            </a:extLst>
          </p:cNvPr>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a:p>
        </p:txBody>
      </p:sp>
      <p:sp>
        <p:nvSpPr>
          <p:cNvPr id="14" name="Footer Placeholder 7">
            <a:extLst>
              <a:ext uri="{FF2B5EF4-FFF2-40B4-BE49-F238E27FC236}">
                <a16:creationId xmlns:a16="http://schemas.microsoft.com/office/drawing/2014/main" id="{10C4584B-5C9A-2F4A-AB93-A47C57A5FBD1}"/>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004C6C"/>
                </a:solidFill>
              </a:defRPr>
            </a:lvl1pPr>
          </a:lstStyle>
          <a:p>
            <a:r>
              <a:rPr lang="en-US"/>
              <a:t>INTERNAL USE ONLY</a:t>
            </a:r>
          </a:p>
        </p:txBody>
      </p:sp>
      <p:sp>
        <p:nvSpPr>
          <p:cNvPr id="3" name="Chart Placeholder 2">
            <a:extLst>
              <a:ext uri="{FF2B5EF4-FFF2-40B4-BE49-F238E27FC236}">
                <a16:creationId xmlns:a16="http://schemas.microsoft.com/office/drawing/2014/main" id="{9CC37285-4A05-6246-A364-9D8BF31A2829}"/>
              </a:ext>
            </a:extLst>
          </p:cNvPr>
          <p:cNvSpPr>
            <a:spLocks noGrp="1"/>
          </p:cNvSpPr>
          <p:nvPr>
            <p:ph type="chart" sz="quarter" idx="10"/>
          </p:nvPr>
        </p:nvSpPr>
        <p:spPr>
          <a:xfrm>
            <a:off x="406400" y="1651001"/>
            <a:ext cx="6413787" cy="4316663"/>
          </a:xfrm>
        </p:spPr>
        <p:txBody>
          <a:bodyPr/>
          <a:lstStyle>
            <a:lvl1pPr marL="0" indent="0">
              <a:buFontTx/>
              <a:buNone/>
              <a:defRPr sz="1867">
                <a:solidFill>
                  <a:schemeClr val="bg2"/>
                </a:solidFill>
              </a:defRPr>
            </a:lvl1pPr>
          </a:lstStyle>
          <a:p>
            <a:r>
              <a:rPr lang="en-US"/>
              <a:t>Click icon to add chart</a:t>
            </a:r>
          </a:p>
        </p:txBody>
      </p:sp>
      <p:sp>
        <p:nvSpPr>
          <p:cNvPr id="5" name="Text Placeholder 4">
            <a:extLst>
              <a:ext uri="{FF2B5EF4-FFF2-40B4-BE49-F238E27FC236}">
                <a16:creationId xmlns:a16="http://schemas.microsoft.com/office/drawing/2014/main" id="{0FE2A74D-09DD-DE4B-B747-D9FDBD5CBB0A}"/>
              </a:ext>
            </a:extLst>
          </p:cNvPr>
          <p:cNvSpPr>
            <a:spLocks noGrp="1"/>
          </p:cNvSpPr>
          <p:nvPr>
            <p:ph type="body" sz="quarter" idx="11" hasCustomPrompt="1"/>
          </p:nvPr>
        </p:nvSpPr>
        <p:spPr>
          <a:xfrm>
            <a:off x="7268634" y="1212900"/>
            <a:ext cx="4516967" cy="655577"/>
          </a:xfrm>
        </p:spPr>
        <p:txBody>
          <a:bodyPr/>
          <a:lstStyle>
            <a:lvl1pPr marL="0" indent="0">
              <a:lnSpc>
                <a:spcPct val="100000"/>
              </a:lnSpc>
              <a:buFontTx/>
              <a:buNone/>
              <a:defRPr sz="2400" b="1"/>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EDIT MASTER TEXT STYLES</a:t>
            </a:r>
          </a:p>
        </p:txBody>
      </p:sp>
      <p:sp>
        <p:nvSpPr>
          <p:cNvPr id="8" name="Content Placeholder 7">
            <a:extLst>
              <a:ext uri="{FF2B5EF4-FFF2-40B4-BE49-F238E27FC236}">
                <a16:creationId xmlns:a16="http://schemas.microsoft.com/office/drawing/2014/main" id="{A1F7B9AD-B714-2E4F-957D-314B470FFE65}"/>
              </a:ext>
            </a:extLst>
          </p:cNvPr>
          <p:cNvSpPr>
            <a:spLocks noGrp="1"/>
          </p:cNvSpPr>
          <p:nvPr>
            <p:ph sz="quarter" idx="12"/>
          </p:nvPr>
        </p:nvSpPr>
        <p:spPr>
          <a:xfrm>
            <a:off x="7268901" y="2050360"/>
            <a:ext cx="4516699" cy="2155265"/>
          </a:xfrm>
        </p:spPr>
        <p:txBody>
          <a:bodyPr/>
          <a:lstStyle>
            <a:lvl1pPr marL="0" indent="0">
              <a:lnSpc>
                <a:spcPct val="100000"/>
              </a:lnSpc>
              <a:buFontTx/>
              <a:buNone/>
              <a:defRPr sz="1867">
                <a:solidFill>
                  <a:srgbClr val="555555"/>
                </a:solidFill>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Edit Master text styles</a:t>
            </a:r>
          </a:p>
        </p:txBody>
      </p:sp>
      <p:sp>
        <p:nvSpPr>
          <p:cNvPr id="16" name="Content Placeholder 15">
            <a:extLst>
              <a:ext uri="{FF2B5EF4-FFF2-40B4-BE49-F238E27FC236}">
                <a16:creationId xmlns:a16="http://schemas.microsoft.com/office/drawing/2014/main" id="{683BD389-6171-4A49-B58D-AD5162356E01}"/>
              </a:ext>
            </a:extLst>
          </p:cNvPr>
          <p:cNvSpPr>
            <a:spLocks noGrp="1"/>
          </p:cNvSpPr>
          <p:nvPr>
            <p:ph sz="quarter" idx="13"/>
          </p:nvPr>
        </p:nvSpPr>
        <p:spPr>
          <a:xfrm>
            <a:off x="7288192" y="4399095"/>
            <a:ext cx="4485216" cy="1907032"/>
          </a:xfrm>
        </p:spPr>
        <p:txBody>
          <a:bodyPr/>
          <a:lstStyle>
            <a:lvl1pPr marL="365751" indent="-365751">
              <a:lnSpc>
                <a:spcPct val="100000"/>
              </a:lnSpc>
              <a:spcBef>
                <a:spcPts val="800"/>
              </a:spcBef>
              <a:buSzPct val="125000"/>
              <a:buFont typeface="Lucida Grande" panose="020B0600040502020204" pitchFamily="34" charset="0"/>
              <a:buChar char="✓"/>
              <a:defRPr sz="2133">
                <a:solidFill>
                  <a:srgbClr val="555555"/>
                </a:solidFill>
              </a:defRPr>
            </a:lvl1pPr>
          </a:lstStyle>
          <a:p>
            <a:pPr lvl="0"/>
            <a:r>
              <a:rPr lang="en-US"/>
              <a:t>Edit Master text styles</a:t>
            </a:r>
          </a:p>
        </p:txBody>
      </p:sp>
      <p:sp>
        <p:nvSpPr>
          <p:cNvPr id="4" name="Text Placeholder 3">
            <a:extLst>
              <a:ext uri="{FF2B5EF4-FFF2-40B4-BE49-F238E27FC236}">
                <a16:creationId xmlns:a16="http://schemas.microsoft.com/office/drawing/2014/main" id="{B287F558-84E0-894C-9B98-8865A4FC26C9}"/>
              </a:ext>
            </a:extLst>
          </p:cNvPr>
          <p:cNvSpPr>
            <a:spLocks noGrp="1"/>
          </p:cNvSpPr>
          <p:nvPr>
            <p:ph type="body" sz="quarter" idx="14"/>
          </p:nvPr>
        </p:nvSpPr>
        <p:spPr>
          <a:xfrm>
            <a:off x="406400" y="6038878"/>
            <a:ext cx="6422953" cy="443089"/>
          </a:xfrm>
        </p:spPr>
        <p:txBody>
          <a:bodyPr anchor="b"/>
          <a:lstStyle>
            <a:lvl1pPr marL="0" indent="0">
              <a:lnSpc>
                <a:spcPts val="1467"/>
              </a:lnSpc>
              <a:spcBef>
                <a:spcPts val="400"/>
              </a:spcBef>
              <a:buFontTx/>
              <a:buNone/>
              <a:defRPr sz="1200">
                <a:solidFill>
                  <a:schemeClr val="bg1">
                    <a:lumMod val="50000"/>
                  </a:schemeClr>
                </a:solidFill>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Edit Master text styles</a:t>
            </a:r>
          </a:p>
        </p:txBody>
      </p:sp>
    </p:spTree>
    <p:extLst>
      <p:ext uri="{BB962C8B-B14F-4D97-AF65-F5344CB8AC3E}">
        <p14:creationId xmlns:p14="http://schemas.microsoft.com/office/powerpoint/2010/main" val="25674267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rimary Divi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A8FA6B-E151-A449-97B0-CF8FD6933BDF}"/>
              </a:ext>
            </a:extLst>
          </p:cNvPr>
          <p:cNvSpPr/>
          <p:nvPr userDrawn="1"/>
        </p:nvSpPr>
        <p:spPr>
          <a:xfrm>
            <a:off x="0" y="0"/>
            <a:ext cx="12192000" cy="6858000"/>
          </a:xfrm>
          <a:prstGeom prst="rect">
            <a:avLst/>
          </a:prstGeom>
          <a:gradFill>
            <a:gsLst>
              <a:gs pos="100000">
                <a:srgbClr val="EAAB00"/>
              </a:gs>
              <a:gs pos="0">
                <a:schemeClr val="accent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Sun Life Sans" panose="02000503000000020004" pitchFamily="2" charset="77"/>
            </a:endParaRPr>
          </a:p>
        </p:txBody>
      </p:sp>
      <p:sp>
        <p:nvSpPr>
          <p:cNvPr id="12" name="Title 1"/>
          <p:cNvSpPr>
            <a:spLocks noGrp="1"/>
          </p:cNvSpPr>
          <p:nvPr userDrawn="1">
            <p:ph type="ctrTitle"/>
          </p:nvPr>
        </p:nvSpPr>
        <p:spPr>
          <a:xfrm>
            <a:off x="425307" y="1045454"/>
            <a:ext cx="5682884" cy="2493823"/>
          </a:xfrm>
        </p:spPr>
        <p:txBody>
          <a:bodyPr tIns="0" bIns="0" anchor="b"/>
          <a:lstStyle>
            <a:lvl1pPr algn="l">
              <a:lnSpc>
                <a:spcPct val="100000"/>
              </a:lnSpc>
              <a:defRPr sz="4800">
                <a:solidFill>
                  <a:schemeClr val="bg2"/>
                </a:solidFill>
              </a:defRPr>
            </a:lvl1pPr>
          </a:lstStyle>
          <a:p>
            <a:r>
              <a:rPr lang="en-US"/>
              <a:t>Click to edit Master title style</a:t>
            </a:r>
          </a:p>
        </p:txBody>
      </p:sp>
      <p:sp>
        <p:nvSpPr>
          <p:cNvPr id="13" name="Text Placeholder 11"/>
          <p:cNvSpPr>
            <a:spLocks noGrp="1"/>
          </p:cNvSpPr>
          <p:nvPr userDrawn="1">
            <p:ph type="body" sz="quarter" idx="10"/>
          </p:nvPr>
        </p:nvSpPr>
        <p:spPr>
          <a:xfrm>
            <a:off x="424688" y="4141488"/>
            <a:ext cx="5720080" cy="1381488"/>
          </a:xfrm>
        </p:spPr>
        <p:txBody>
          <a:bodyPr lIns="0" rIns="0" bIns="0">
            <a:normAutofit/>
          </a:bodyPr>
          <a:lstStyle>
            <a:lvl1pPr marL="0" indent="0">
              <a:buFontTx/>
              <a:buNone/>
              <a:defRPr sz="2667">
                <a:solidFill>
                  <a:schemeClr val="bg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23" name="Slide Number Placeholder 8">
            <a:extLst>
              <a:ext uri="{FF2B5EF4-FFF2-40B4-BE49-F238E27FC236}">
                <a16:creationId xmlns:a16="http://schemas.microsoft.com/office/drawing/2014/main" id="{B3E1EC8B-DA98-DB47-BA22-A2250A63DA25}"/>
              </a:ext>
            </a:extLst>
          </p:cNvPr>
          <p:cNvSpPr>
            <a:spLocks noGrp="1"/>
          </p:cNvSpPr>
          <p:nvPr userDrawn="1">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a:p>
        </p:txBody>
      </p:sp>
      <p:pic>
        <p:nvPicPr>
          <p:cNvPr id="25" name="Picture 24">
            <a:extLst>
              <a:ext uri="{FF2B5EF4-FFF2-40B4-BE49-F238E27FC236}">
                <a16:creationId xmlns:a16="http://schemas.microsoft.com/office/drawing/2014/main" id="{AA035340-D76B-FB42-A375-CE92239640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02" t="12857" r="43592" b="21532"/>
          <a:stretch/>
        </p:blipFill>
        <p:spPr>
          <a:xfrm>
            <a:off x="6152856" y="1"/>
            <a:ext cx="6075720" cy="6871785"/>
          </a:xfrm>
          <a:prstGeom prst="rect">
            <a:avLst/>
          </a:prstGeom>
        </p:spPr>
      </p:pic>
      <p:sp>
        <p:nvSpPr>
          <p:cNvPr id="8" name="Footer Placeholder 7">
            <a:extLst>
              <a:ext uri="{FF2B5EF4-FFF2-40B4-BE49-F238E27FC236}">
                <a16:creationId xmlns:a16="http://schemas.microsoft.com/office/drawing/2014/main" id="{FFB24DCE-1C57-644F-B04D-5EF487439760}"/>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004C6C"/>
                </a:solidFill>
              </a:defRPr>
            </a:lvl1pPr>
          </a:lstStyle>
          <a:p>
            <a:r>
              <a:rPr lang="en-US"/>
              <a:t>INTERNAL USE ONLY</a:t>
            </a:r>
          </a:p>
        </p:txBody>
      </p:sp>
      <p:pic>
        <p:nvPicPr>
          <p:cNvPr id="9" name="Picture 8">
            <a:extLst>
              <a:ext uri="{FF2B5EF4-FFF2-40B4-BE49-F238E27FC236}">
                <a16:creationId xmlns:a16="http://schemas.microsoft.com/office/drawing/2014/main" id="{12A0CA0E-F5D9-E94F-B9EC-03F08DDEE1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r="85878" b="-13789"/>
          <a:stretch/>
        </p:blipFill>
        <p:spPr>
          <a:xfrm>
            <a:off x="379320" y="6536830"/>
            <a:ext cx="751211" cy="235271"/>
          </a:xfrm>
          <a:prstGeom prst="rect">
            <a:avLst/>
          </a:prstGeom>
        </p:spPr>
      </p:pic>
    </p:spTree>
    <p:extLst>
      <p:ext uri="{BB962C8B-B14F-4D97-AF65-F5344CB8AC3E}">
        <p14:creationId xmlns:p14="http://schemas.microsoft.com/office/powerpoint/2010/main" val="42808511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ondary divider">
    <p:spTree>
      <p:nvGrpSpPr>
        <p:cNvPr id="1" name=""/>
        <p:cNvGrpSpPr/>
        <p:nvPr/>
      </p:nvGrpSpPr>
      <p:grpSpPr>
        <a:xfrm>
          <a:off x="0" y="0"/>
          <a:ext cx="0" cy="0"/>
          <a:chOff x="0" y="0"/>
          <a:chExt cx="0" cy="0"/>
        </a:xfrm>
      </p:grpSpPr>
      <p:sp>
        <p:nvSpPr>
          <p:cNvPr id="22" name="Title 1"/>
          <p:cNvSpPr>
            <a:spLocks noGrp="1"/>
          </p:cNvSpPr>
          <p:nvPr>
            <p:ph type="ctrTitle"/>
          </p:nvPr>
        </p:nvSpPr>
        <p:spPr>
          <a:xfrm>
            <a:off x="425307" y="1011936"/>
            <a:ext cx="5508133" cy="2535936"/>
          </a:xfrm>
        </p:spPr>
        <p:txBody>
          <a:bodyPr tIns="0" bIns="0" anchor="b"/>
          <a:lstStyle>
            <a:lvl1pPr algn="l">
              <a:lnSpc>
                <a:spcPct val="90000"/>
              </a:lnSpc>
              <a:defRPr sz="4800">
                <a:solidFill>
                  <a:schemeClr val="accent2"/>
                </a:solidFill>
              </a:defRPr>
            </a:lvl1pPr>
          </a:lstStyle>
          <a:p>
            <a:r>
              <a:rPr lang="en-US"/>
              <a:t>Click to edit Master title style</a:t>
            </a:r>
          </a:p>
        </p:txBody>
      </p:sp>
      <p:sp>
        <p:nvSpPr>
          <p:cNvPr id="23" name="Text Placeholder 11"/>
          <p:cNvSpPr>
            <a:spLocks noGrp="1"/>
          </p:cNvSpPr>
          <p:nvPr>
            <p:ph type="body" sz="quarter" idx="10"/>
          </p:nvPr>
        </p:nvSpPr>
        <p:spPr>
          <a:xfrm>
            <a:off x="424687" y="4140970"/>
            <a:ext cx="5526815" cy="1894071"/>
          </a:xfrm>
        </p:spPr>
        <p:txBody>
          <a:bodyPr lIns="0" rIns="0" bIns="0">
            <a:normAutofit/>
          </a:bodyPr>
          <a:lstStyle>
            <a:lvl1pPr marL="0" indent="0">
              <a:buFontTx/>
              <a:buNone/>
              <a:defRPr sz="2667">
                <a:solidFill>
                  <a:schemeClr val="bg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19" name="Slide Number Placeholder 8">
            <a:extLst>
              <a:ext uri="{FF2B5EF4-FFF2-40B4-BE49-F238E27FC236}">
                <a16:creationId xmlns:a16="http://schemas.microsoft.com/office/drawing/2014/main" id="{B4FDE2D4-CBFA-2141-B11B-51A266E63B19}"/>
              </a:ext>
            </a:extLst>
          </p:cNvPr>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a:p>
        </p:txBody>
      </p:sp>
      <p:pic>
        <p:nvPicPr>
          <p:cNvPr id="8" name="Picture 7">
            <a:extLst>
              <a:ext uri="{FF2B5EF4-FFF2-40B4-BE49-F238E27FC236}">
                <a16:creationId xmlns:a16="http://schemas.microsoft.com/office/drawing/2014/main" id="{C23715A1-DA68-EE41-B311-D977D40451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5525" y="-21203"/>
            <a:ext cx="2878667" cy="2438400"/>
          </a:xfrm>
          <a:prstGeom prst="rect">
            <a:avLst/>
          </a:prstGeom>
        </p:spPr>
      </p:pic>
      <p:sp>
        <p:nvSpPr>
          <p:cNvPr id="6" name="Footer Placeholder 7">
            <a:extLst>
              <a:ext uri="{FF2B5EF4-FFF2-40B4-BE49-F238E27FC236}">
                <a16:creationId xmlns:a16="http://schemas.microsoft.com/office/drawing/2014/main" id="{BAA907D0-05F0-E54A-9F7A-8CAAC7327162}"/>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336F89"/>
                </a:solidFill>
              </a:defRPr>
            </a:lvl1pPr>
          </a:lstStyle>
          <a:p>
            <a:r>
              <a:rPr lang="en-US"/>
              <a:t>INTERNAL USE ONLY</a:t>
            </a:r>
          </a:p>
        </p:txBody>
      </p:sp>
    </p:spTree>
    <p:extLst>
      <p:ext uri="{BB962C8B-B14F-4D97-AF65-F5344CB8AC3E}">
        <p14:creationId xmlns:p14="http://schemas.microsoft.com/office/powerpoint/2010/main" val="938092618"/>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dditional 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A9E283D-773E-984E-AF44-D453A078D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6230472" y="-39166"/>
            <a:ext cx="5961529" cy="6912119"/>
          </a:xfrm>
          <a:prstGeom prst="rect">
            <a:avLst/>
          </a:prstGeom>
        </p:spPr>
      </p:pic>
      <p:sp>
        <p:nvSpPr>
          <p:cNvPr id="22" name="Title 1"/>
          <p:cNvSpPr>
            <a:spLocks noGrp="1"/>
          </p:cNvSpPr>
          <p:nvPr>
            <p:ph type="ctrTitle"/>
          </p:nvPr>
        </p:nvSpPr>
        <p:spPr>
          <a:xfrm>
            <a:off x="425307" y="1017807"/>
            <a:ext cx="5512197" cy="2535935"/>
          </a:xfrm>
        </p:spPr>
        <p:txBody>
          <a:bodyPr tIns="0" bIns="0" anchor="b"/>
          <a:lstStyle>
            <a:lvl1pPr algn="l">
              <a:lnSpc>
                <a:spcPct val="90000"/>
              </a:lnSpc>
              <a:defRPr sz="4800">
                <a:solidFill>
                  <a:schemeClr val="accent2"/>
                </a:solidFill>
              </a:defRPr>
            </a:lvl1pPr>
          </a:lstStyle>
          <a:p>
            <a:r>
              <a:rPr lang="en-US"/>
              <a:t>Click to edit Master title style</a:t>
            </a:r>
          </a:p>
        </p:txBody>
      </p:sp>
      <p:sp>
        <p:nvSpPr>
          <p:cNvPr id="23" name="Text Placeholder 11"/>
          <p:cNvSpPr>
            <a:spLocks noGrp="1"/>
          </p:cNvSpPr>
          <p:nvPr>
            <p:ph type="body" sz="quarter" idx="10"/>
          </p:nvPr>
        </p:nvSpPr>
        <p:spPr>
          <a:xfrm>
            <a:off x="424688" y="4140970"/>
            <a:ext cx="5537200" cy="1894071"/>
          </a:xfrm>
        </p:spPr>
        <p:txBody>
          <a:bodyPr lIns="0" rIns="0" bIns="0">
            <a:normAutofit/>
          </a:bodyPr>
          <a:lstStyle>
            <a:lvl1pPr marL="0" indent="0">
              <a:buFontTx/>
              <a:buNone/>
              <a:defRPr sz="2667">
                <a:solidFill>
                  <a:schemeClr val="bg2"/>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19" name="Slide Number Placeholder 8">
            <a:extLst>
              <a:ext uri="{FF2B5EF4-FFF2-40B4-BE49-F238E27FC236}">
                <a16:creationId xmlns:a16="http://schemas.microsoft.com/office/drawing/2014/main" id="{B4FDE2D4-CBFA-2141-B11B-51A266E63B19}"/>
              </a:ext>
            </a:extLst>
          </p:cNvPr>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chemeClr val="bg2"/>
                </a:solidFill>
              </a:defRPr>
            </a:lvl1pPr>
          </a:lstStyle>
          <a:p>
            <a:fld id="{B17DE625-D816-2841-AB0E-A87D7BBF3DD9}" type="slidenum">
              <a:rPr lang="en-US" smtClean="0"/>
              <a:pPr/>
              <a:t>‹#›</a:t>
            </a:fld>
            <a:endParaRPr lang="en-US"/>
          </a:p>
        </p:txBody>
      </p:sp>
      <p:sp>
        <p:nvSpPr>
          <p:cNvPr id="6" name="Footer Placeholder 7">
            <a:extLst>
              <a:ext uri="{FF2B5EF4-FFF2-40B4-BE49-F238E27FC236}">
                <a16:creationId xmlns:a16="http://schemas.microsoft.com/office/drawing/2014/main" id="{95ED7918-0FE6-D644-85A8-D3F3C865E988}"/>
              </a:ext>
            </a:extLst>
          </p:cNvPr>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004C6C"/>
                </a:solidFill>
              </a:defRPr>
            </a:lvl1pPr>
          </a:lstStyle>
          <a:p>
            <a:r>
              <a:rPr lang="en-US"/>
              <a:t>INTERNAL USE ONLY</a:t>
            </a:r>
          </a:p>
        </p:txBody>
      </p:sp>
    </p:spTree>
    <p:extLst>
      <p:ext uri="{BB962C8B-B14F-4D97-AF65-F5344CB8AC3E}">
        <p14:creationId xmlns:p14="http://schemas.microsoft.com/office/powerpoint/2010/main" val="38120450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End page w/Copyrigh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3B4B0D-7EDE-AB43-9C37-6CFAF7977BAC}"/>
              </a:ext>
            </a:extLst>
          </p:cNvPr>
          <p:cNvSpPr>
            <a:spLocks noGrp="1"/>
          </p:cNvSpPr>
          <p:nvPr>
            <p:ph type="sldNum" sz="quarter" idx="10"/>
          </p:nvPr>
        </p:nvSpPr>
        <p:spPr/>
        <p:txBody>
          <a:bodyPr/>
          <a:lstStyle/>
          <a:p>
            <a:fld id="{B17DE625-D816-2841-AB0E-A87D7BBF3DD9}" type="slidenum">
              <a:rPr lang="en-US" smtClean="0"/>
              <a:pPr/>
              <a:t>‹#›</a:t>
            </a:fld>
            <a:endParaRPr lang="en-US"/>
          </a:p>
        </p:txBody>
      </p:sp>
      <p:sp>
        <p:nvSpPr>
          <p:cNvPr id="4" name="Footer Placeholder 3">
            <a:extLst>
              <a:ext uri="{FF2B5EF4-FFF2-40B4-BE49-F238E27FC236}">
                <a16:creationId xmlns:a16="http://schemas.microsoft.com/office/drawing/2014/main" id="{C937446F-65BB-6140-ABF0-73327A8BDA88}"/>
              </a:ext>
            </a:extLst>
          </p:cNvPr>
          <p:cNvSpPr>
            <a:spLocks noGrp="1"/>
          </p:cNvSpPr>
          <p:nvPr>
            <p:ph type="ftr" sz="quarter" idx="11"/>
          </p:nvPr>
        </p:nvSpPr>
        <p:spPr/>
        <p:txBody>
          <a:bodyPr/>
          <a:lstStyle/>
          <a:p>
            <a:r>
              <a:rPr lang="en-US"/>
              <a:t>INTERNAL USE ONLY</a:t>
            </a:r>
          </a:p>
        </p:txBody>
      </p:sp>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p:nvPr>
        </p:nvSpPr>
        <p:spPr>
          <a:xfrm>
            <a:off x="461203" y="1873134"/>
            <a:ext cx="11309619" cy="4422372"/>
          </a:xfrm>
        </p:spPr>
        <p:txBody>
          <a:bodyPr anchor="b"/>
          <a:lstStyle>
            <a:lvl1pPr marL="0" indent="0">
              <a:lnSpc>
                <a:spcPct val="90000"/>
              </a:lnSpc>
              <a:buFontTx/>
              <a:buNone/>
              <a:defRPr sz="1333">
                <a:solidFill>
                  <a:schemeClr val="bg1">
                    <a:lumMod val="50000"/>
                  </a:schemeClr>
                </a:solidFill>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US"/>
              <a:t>Edit Master text styles</a:t>
            </a:r>
          </a:p>
        </p:txBody>
      </p:sp>
      <p:pic>
        <p:nvPicPr>
          <p:cNvPr id="18" name="Picture 17">
            <a:extLst>
              <a:ext uri="{FF2B5EF4-FFF2-40B4-BE49-F238E27FC236}">
                <a16:creationId xmlns:a16="http://schemas.microsoft.com/office/drawing/2014/main" id="{8BA8FF28-2C08-BF40-B39C-D10521AC27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5525" y="-21203"/>
            <a:ext cx="2878667" cy="2438400"/>
          </a:xfrm>
          <a:prstGeom prst="rect">
            <a:avLst/>
          </a:prstGeom>
        </p:spPr>
      </p:pic>
      <p:pic>
        <p:nvPicPr>
          <p:cNvPr id="7" name="Picture 6">
            <a:extLst>
              <a:ext uri="{FF2B5EF4-FFF2-40B4-BE49-F238E27FC236}">
                <a16:creationId xmlns:a16="http://schemas.microsoft.com/office/drawing/2014/main" id="{A3A3EE6C-1352-0C46-913C-FB0F7DC484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6000" y="434417"/>
            <a:ext cx="2556933" cy="1134533"/>
          </a:xfrm>
          <a:prstGeom prst="rect">
            <a:avLst/>
          </a:prstGeom>
        </p:spPr>
      </p:pic>
      <p:sp>
        <p:nvSpPr>
          <p:cNvPr id="9" name="Rectangle 8">
            <a:extLst>
              <a:ext uri="{FF2B5EF4-FFF2-40B4-BE49-F238E27FC236}">
                <a16:creationId xmlns:a16="http://schemas.microsoft.com/office/drawing/2014/main" id="{B8FD3774-114E-D147-BD2C-29ED77E5B5C0}"/>
              </a:ext>
            </a:extLst>
          </p:cNvPr>
          <p:cNvSpPr/>
          <p:nvPr userDrawn="1"/>
        </p:nvSpPr>
        <p:spPr>
          <a:xfrm>
            <a:off x="121921" y="6539346"/>
            <a:ext cx="1208116" cy="318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076455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746002C-F7B5-A0E0-6316-5215D67DAA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74AB3A-621F-6F17-BDAE-3279E03474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7F286B-34F2-7121-70B9-5D686689811F}"/>
              </a:ext>
            </a:extLst>
          </p:cNvPr>
          <p:cNvSpPr>
            <a:spLocks noGrp="1" noChangeArrowheads="1"/>
          </p:cNvSpPr>
          <p:nvPr>
            <p:ph type="sldNum" sz="quarter" idx="12"/>
          </p:nvPr>
        </p:nvSpPr>
        <p:spPr>
          <a:ln/>
        </p:spPr>
        <p:txBody>
          <a:bodyPr/>
          <a:lstStyle>
            <a:lvl1pPr>
              <a:defRPr/>
            </a:lvl1pPr>
          </a:lstStyle>
          <a:p>
            <a:pPr>
              <a:defRPr/>
            </a:pPr>
            <a:fld id="{1EEFC6B2-DD0A-4391-B2B2-F4155FEB3006}" type="slidenum">
              <a:rPr lang="en-US" altLang="en-US"/>
              <a:pPr>
                <a:defRPr/>
              </a:pPr>
              <a:t>‹#›</a:t>
            </a:fld>
            <a:endParaRPr lang="en-US" altLang="en-US"/>
          </a:p>
        </p:txBody>
      </p:sp>
    </p:spTree>
    <p:extLst>
      <p:ext uri="{BB962C8B-B14F-4D97-AF65-F5344CB8AC3E}">
        <p14:creationId xmlns:p14="http://schemas.microsoft.com/office/powerpoint/2010/main" val="30655339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5236A2-6F25-947E-2A0B-0C72D6422D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D3D2BB-ABB5-61E5-1DB0-C7E25420CD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3BFF1C-92BD-31CD-8A4F-2A9831E0C6F0}"/>
              </a:ext>
            </a:extLst>
          </p:cNvPr>
          <p:cNvSpPr>
            <a:spLocks noGrp="1" noChangeArrowheads="1"/>
          </p:cNvSpPr>
          <p:nvPr>
            <p:ph type="sldNum" sz="quarter" idx="12"/>
          </p:nvPr>
        </p:nvSpPr>
        <p:spPr>
          <a:ln/>
        </p:spPr>
        <p:txBody>
          <a:bodyPr/>
          <a:lstStyle>
            <a:lvl1pPr>
              <a:defRPr/>
            </a:lvl1pPr>
          </a:lstStyle>
          <a:p>
            <a:pPr>
              <a:defRPr/>
            </a:pPr>
            <a:fld id="{9E0B2D08-1B1E-4486-A74D-092653DD13D4}" type="slidenum">
              <a:rPr lang="en-US" altLang="en-US"/>
              <a:pPr>
                <a:defRPr/>
              </a:pPr>
              <a:t>‹#›</a:t>
            </a:fld>
            <a:endParaRPr lang="en-US" altLang="en-US"/>
          </a:p>
        </p:txBody>
      </p:sp>
    </p:spTree>
    <p:extLst>
      <p:ext uri="{BB962C8B-B14F-4D97-AF65-F5344CB8AC3E}">
        <p14:creationId xmlns:p14="http://schemas.microsoft.com/office/powerpoint/2010/main" val="3190550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51F50-0CF2-4997-A0E9-F191E4E76F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8F51DB-DE6C-4809-A941-79AA77FD9B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929310-4161-4D1D-B025-FE4403370A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3D1C6F-AA52-47B2-B2FF-823E81A32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18EC25-11A8-4C2B-BF0B-A3931FEDA9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7D5F62-4453-403D-8EDA-DF40E60FCD04}"/>
              </a:ext>
            </a:extLst>
          </p:cNvPr>
          <p:cNvSpPr>
            <a:spLocks noGrp="1"/>
          </p:cNvSpPr>
          <p:nvPr>
            <p:ph type="dt" sz="half" idx="10"/>
          </p:nvPr>
        </p:nvSpPr>
        <p:spPr/>
        <p:txBody>
          <a:bodyPr/>
          <a:lstStyle/>
          <a:p>
            <a:fld id="{CE922DA6-9A2D-4DC1-A1D7-9D4376353F57}" type="datetimeFigureOut">
              <a:rPr lang="en-US" smtClean="0"/>
              <a:t>10/13/2022</a:t>
            </a:fld>
            <a:endParaRPr lang="en-US"/>
          </a:p>
        </p:txBody>
      </p:sp>
      <p:sp>
        <p:nvSpPr>
          <p:cNvPr id="8" name="Footer Placeholder 7">
            <a:extLst>
              <a:ext uri="{FF2B5EF4-FFF2-40B4-BE49-F238E27FC236}">
                <a16:creationId xmlns:a16="http://schemas.microsoft.com/office/drawing/2014/main" id="{55B6477C-5B63-474C-8660-D16CCDE3BE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AAA6BA-5F5F-45DE-B50C-20F66B687684}"/>
              </a:ext>
            </a:extLst>
          </p:cNvPr>
          <p:cNvSpPr>
            <a:spLocks noGrp="1"/>
          </p:cNvSpPr>
          <p:nvPr>
            <p:ph type="sldNum" sz="quarter" idx="12"/>
          </p:nvPr>
        </p:nvSpPr>
        <p:spPr/>
        <p:txBody>
          <a:bodyPr/>
          <a:lstStyle/>
          <a:p>
            <a:fld id="{B7996781-3A1C-4505-9496-D7488B102D3C}" type="slidenum">
              <a:rPr lang="en-US" smtClean="0"/>
              <a:t>‹#›</a:t>
            </a:fld>
            <a:endParaRPr lang="en-US"/>
          </a:p>
        </p:txBody>
      </p:sp>
    </p:spTree>
    <p:extLst>
      <p:ext uri="{BB962C8B-B14F-4D97-AF65-F5344CB8AC3E}">
        <p14:creationId xmlns:p14="http://schemas.microsoft.com/office/powerpoint/2010/main" val="37684611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0973788-AFF2-C63E-58F7-3E90DC408F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01EAFF-FB73-937E-B0AE-AFDEB1BE7A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33DE9E-5E73-B7C7-9CBD-F5FFA3EEEF44}"/>
              </a:ext>
            </a:extLst>
          </p:cNvPr>
          <p:cNvSpPr>
            <a:spLocks noGrp="1" noChangeArrowheads="1"/>
          </p:cNvSpPr>
          <p:nvPr>
            <p:ph type="sldNum" sz="quarter" idx="12"/>
          </p:nvPr>
        </p:nvSpPr>
        <p:spPr>
          <a:ln/>
        </p:spPr>
        <p:txBody>
          <a:bodyPr/>
          <a:lstStyle>
            <a:lvl1pPr>
              <a:defRPr/>
            </a:lvl1pPr>
          </a:lstStyle>
          <a:p>
            <a:pPr>
              <a:defRPr/>
            </a:pPr>
            <a:fld id="{C1DB7916-211E-4316-A02B-08187D53E983}" type="slidenum">
              <a:rPr lang="en-US" altLang="en-US"/>
              <a:pPr>
                <a:defRPr/>
              </a:pPr>
              <a:t>‹#›</a:t>
            </a:fld>
            <a:endParaRPr lang="en-US" altLang="en-US"/>
          </a:p>
        </p:txBody>
      </p:sp>
    </p:spTree>
    <p:extLst>
      <p:ext uri="{BB962C8B-B14F-4D97-AF65-F5344CB8AC3E}">
        <p14:creationId xmlns:p14="http://schemas.microsoft.com/office/powerpoint/2010/main" val="4685056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EE4B9B0-36C0-D485-0A2F-39539E5F37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248FEB-402B-B8DF-402F-CB04B38BE7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13D41C-C2EB-2B47-51CA-1B7122E7F4F2}"/>
              </a:ext>
            </a:extLst>
          </p:cNvPr>
          <p:cNvSpPr>
            <a:spLocks noGrp="1" noChangeArrowheads="1"/>
          </p:cNvSpPr>
          <p:nvPr>
            <p:ph type="sldNum" sz="quarter" idx="12"/>
          </p:nvPr>
        </p:nvSpPr>
        <p:spPr>
          <a:ln/>
        </p:spPr>
        <p:txBody>
          <a:bodyPr/>
          <a:lstStyle>
            <a:lvl1pPr>
              <a:defRPr/>
            </a:lvl1pPr>
          </a:lstStyle>
          <a:p>
            <a:pPr>
              <a:defRPr/>
            </a:pPr>
            <a:fld id="{6D67F534-3EDB-463E-8ABB-A12D1B8AA5CD}" type="slidenum">
              <a:rPr lang="en-US" altLang="en-US"/>
              <a:pPr>
                <a:defRPr/>
              </a:pPr>
              <a:t>‹#›</a:t>
            </a:fld>
            <a:endParaRPr lang="en-US" altLang="en-US"/>
          </a:p>
        </p:txBody>
      </p:sp>
    </p:spTree>
    <p:extLst>
      <p:ext uri="{BB962C8B-B14F-4D97-AF65-F5344CB8AC3E}">
        <p14:creationId xmlns:p14="http://schemas.microsoft.com/office/powerpoint/2010/main" val="4095960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622743F-0E9A-1AC0-38F2-217566A21F7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984615D-3D72-05D5-C8A5-DA2078263D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808C31D-0900-FC3F-44F3-BBA61788B9DC}"/>
              </a:ext>
            </a:extLst>
          </p:cNvPr>
          <p:cNvSpPr>
            <a:spLocks noGrp="1" noChangeArrowheads="1"/>
          </p:cNvSpPr>
          <p:nvPr>
            <p:ph type="sldNum" sz="quarter" idx="12"/>
          </p:nvPr>
        </p:nvSpPr>
        <p:spPr>
          <a:ln/>
        </p:spPr>
        <p:txBody>
          <a:bodyPr/>
          <a:lstStyle>
            <a:lvl1pPr>
              <a:defRPr/>
            </a:lvl1pPr>
          </a:lstStyle>
          <a:p>
            <a:pPr>
              <a:defRPr/>
            </a:pPr>
            <a:fld id="{399D8353-0290-4002-B6CB-E0E72F5D3D04}" type="slidenum">
              <a:rPr lang="en-US" altLang="en-US"/>
              <a:pPr>
                <a:defRPr/>
              </a:pPr>
              <a:t>‹#›</a:t>
            </a:fld>
            <a:endParaRPr lang="en-US" altLang="en-US"/>
          </a:p>
        </p:txBody>
      </p:sp>
    </p:spTree>
    <p:extLst>
      <p:ext uri="{BB962C8B-B14F-4D97-AF65-F5344CB8AC3E}">
        <p14:creationId xmlns:p14="http://schemas.microsoft.com/office/powerpoint/2010/main" val="13707555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3D32CE0-1773-5E8F-85A8-E03F615FC6D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062B660-F3EA-CD8F-4851-D1371CD5E0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01502DB-1E3D-DE08-46D1-EAC21443FE00}"/>
              </a:ext>
            </a:extLst>
          </p:cNvPr>
          <p:cNvSpPr>
            <a:spLocks noGrp="1" noChangeArrowheads="1"/>
          </p:cNvSpPr>
          <p:nvPr>
            <p:ph type="sldNum" sz="quarter" idx="12"/>
          </p:nvPr>
        </p:nvSpPr>
        <p:spPr>
          <a:ln/>
        </p:spPr>
        <p:txBody>
          <a:bodyPr/>
          <a:lstStyle>
            <a:lvl1pPr>
              <a:defRPr/>
            </a:lvl1pPr>
          </a:lstStyle>
          <a:p>
            <a:pPr>
              <a:defRPr/>
            </a:pPr>
            <a:fld id="{37CD6F19-3960-4D61-96C0-AFB4D66076A5}" type="slidenum">
              <a:rPr lang="en-US" altLang="en-US"/>
              <a:pPr>
                <a:defRPr/>
              </a:pPr>
              <a:t>‹#›</a:t>
            </a:fld>
            <a:endParaRPr lang="en-US" altLang="en-US"/>
          </a:p>
        </p:txBody>
      </p:sp>
    </p:spTree>
    <p:extLst>
      <p:ext uri="{BB962C8B-B14F-4D97-AF65-F5344CB8AC3E}">
        <p14:creationId xmlns:p14="http://schemas.microsoft.com/office/powerpoint/2010/main" val="256652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ACF180-C082-D5BA-A680-7E22B32A2E8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F28D002-96AA-6C21-6A6D-96C985FCC4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FCC1E5D-9D6C-BF68-E167-490489227A28}"/>
              </a:ext>
            </a:extLst>
          </p:cNvPr>
          <p:cNvSpPr>
            <a:spLocks noGrp="1" noChangeArrowheads="1"/>
          </p:cNvSpPr>
          <p:nvPr>
            <p:ph type="sldNum" sz="quarter" idx="12"/>
          </p:nvPr>
        </p:nvSpPr>
        <p:spPr>
          <a:ln/>
        </p:spPr>
        <p:txBody>
          <a:bodyPr/>
          <a:lstStyle>
            <a:lvl1pPr>
              <a:defRPr/>
            </a:lvl1pPr>
          </a:lstStyle>
          <a:p>
            <a:pPr>
              <a:defRPr/>
            </a:pPr>
            <a:fld id="{B726B975-9EA9-4265-A93A-015B71054C3C}" type="slidenum">
              <a:rPr lang="en-US" altLang="en-US"/>
              <a:pPr>
                <a:defRPr/>
              </a:pPr>
              <a:t>‹#›</a:t>
            </a:fld>
            <a:endParaRPr lang="en-US" altLang="en-US"/>
          </a:p>
        </p:txBody>
      </p:sp>
    </p:spTree>
    <p:extLst>
      <p:ext uri="{BB962C8B-B14F-4D97-AF65-F5344CB8AC3E}">
        <p14:creationId xmlns:p14="http://schemas.microsoft.com/office/powerpoint/2010/main" val="5918185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522E9A-C019-7956-0C4C-A2C84B5638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54E7FE-F8F5-BF49-1E51-5BDB5487F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950985-879C-00C3-1AAD-0D72D1A48E36}"/>
              </a:ext>
            </a:extLst>
          </p:cNvPr>
          <p:cNvSpPr>
            <a:spLocks noGrp="1" noChangeArrowheads="1"/>
          </p:cNvSpPr>
          <p:nvPr>
            <p:ph type="sldNum" sz="quarter" idx="12"/>
          </p:nvPr>
        </p:nvSpPr>
        <p:spPr>
          <a:ln/>
        </p:spPr>
        <p:txBody>
          <a:bodyPr/>
          <a:lstStyle>
            <a:lvl1pPr>
              <a:defRPr/>
            </a:lvl1pPr>
          </a:lstStyle>
          <a:p>
            <a:pPr>
              <a:defRPr/>
            </a:pPr>
            <a:fld id="{202D67F9-8808-490F-A8DA-668E63A7F757}" type="slidenum">
              <a:rPr lang="en-US" altLang="en-US"/>
              <a:pPr>
                <a:defRPr/>
              </a:pPr>
              <a:t>‹#›</a:t>
            </a:fld>
            <a:endParaRPr lang="en-US" altLang="en-US"/>
          </a:p>
        </p:txBody>
      </p:sp>
    </p:spTree>
    <p:extLst>
      <p:ext uri="{BB962C8B-B14F-4D97-AF65-F5344CB8AC3E}">
        <p14:creationId xmlns:p14="http://schemas.microsoft.com/office/powerpoint/2010/main" val="13081503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A3AEFA4-E96A-226A-8518-F7CFF8A7E3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501DCA8-8311-D56E-A3B0-72796E6691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DA29E7-6D6C-2BC0-C5AA-AD8F193CBEAF}"/>
              </a:ext>
            </a:extLst>
          </p:cNvPr>
          <p:cNvSpPr>
            <a:spLocks noGrp="1" noChangeArrowheads="1"/>
          </p:cNvSpPr>
          <p:nvPr>
            <p:ph type="sldNum" sz="quarter" idx="12"/>
          </p:nvPr>
        </p:nvSpPr>
        <p:spPr>
          <a:ln/>
        </p:spPr>
        <p:txBody>
          <a:bodyPr/>
          <a:lstStyle>
            <a:lvl1pPr>
              <a:defRPr/>
            </a:lvl1pPr>
          </a:lstStyle>
          <a:p>
            <a:pPr>
              <a:defRPr/>
            </a:pPr>
            <a:fld id="{848A741C-4A5D-439E-AB97-9210F88E630F}" type="slidenum">
              <a:rPr lang="en-US" altLang="en-US"/>
              <a:pPr>
                <a:defRPr/>
              </a:pPr>
              <a:t>‹#›</a:t>
            </a:fld>
            <a:endParaRPr lang="en-US" altLang="en-US"/>
          </a:p>
        </p:txBody>
      </p:sp>
    </p:spTree>
    <p:extLst>
      <p:ext uri="{BB962C8B-B14F-4D97-AF65-F5344CB8AC3E}">
        <p14:creationId xmlns:p14="http://schemas.microsoft.com/office/powerpoint/2010/main" val="16003312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CEF2D4-22E4-FAEB-522E-97B4C5F76B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73AA44-E15B-638F-5C55-137F18D767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C13D19-E1E4-3AE8-2659-EDF95F5E35C6}"/>
              </a:ext>
            </a:extLst>
          </p:cNvPr>
          <p:cNvSpPr>
            <a:spLocks noGrp="1" noChangeArrowheads="1"/>
          </p:cNvSpPr>
          <p:nvPr>
            <p:ph type="sldNum" sz="quarter" idx="12"/>
          </p:nvPr>
        </p:nvSpPr>
        <p:spPr>
          <a:ln/>
        </p:spPr>
        <p:txBody>
          <a:bodyPr/>
          <a:lstStyle>
            <a:lvl1pPr>
              <a:defRPr/>
            </a:lvl1pPr>
          </a:lstStyle>
          <a:p>
            <a:pPr>
              <a:defRPr/>
            </a:pPr>
            <a:fld id="{4501ADAE-31E7-4E26-80C3-139CBA841B45}" type="slidenum">
              <a:rPr lang="en-US" altLang="en-US"/>
              <a:pPr>
                <a:defRPr/>
              </a:pPr>
              <a:t>‹#›</a:t>
            </a:fld>
            <a:endParaRPr lang="en-US" altLang="en-US"/>
          </a:p>
        </p:txBody>
      </p:sp>
    </p:spTree>
    <p:extLst>
      <p:ext uri="{BB962C8B-B14F-4D97-AF65-F5344CB8AC3E}">
        <p14:creationId xmlns:p14="http://schemas.microsoft.com/office/powerpoint/2010/main" val="14253398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CA5B6B-197B-8FC3-A012-8E3E786CD7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C96046-3820-0AD6-AB83-C7062EE281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631A85-F8C5-EEF3-DABF-D05DEC6197D6}"/>
              </a:ext>
            </a:extLst>
          </p:cNvPr>
          <p:cNvSpPr>
            <a:spLocks noGrp="1" noChangeArrowheads="1"/>
          </p:cNvSpPr>
          <p:nvPr>
            <p:ph type="sldNum" sz="quarter" idx="12"/>
          </p:nvPr>
        </p:nvSpPr>
        <p:spPr>
          <a:ln/>
        </p:spPr>
        <p:txBody>
          <a:bodyPr/>
          <a:lstStyle>
            <a:lvl1pPr>
              <a:defRPr/>
            </a:lvl1pPr>
          </a:lstStyle>
          <a:p>
            <a:pPr>
              <a:defRPr/>
            </a:pPr>
            <a:fld id="{85A4B1A8-D15A-43F4-BB08-CE28D3FB80F7}" type="slidenum">
              <a:rPr lang="en-US" altLang="en-US"/>
              <a:pPr>
                <a:defRPr/>
              </a:pPr>
              <a:t>‹#›</a:t>
            </a:fld>
            <a:endParaRPr lang="en-US" altLang="en-US"/>
          </a:p>
        </p:txBody>
      </p:sp>
    </p:spTree>
    <p:extLst>
      <p:ext uri="{BB962C8B-B14F-4D97-AF65-F5344CB8AC3E}">
        <p14:creationId xmlns:p14="http://schemas.microsoft.com/office/powerpoint/2010/main" val="21931615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4C2721-7F39-D112-917F-4B40E127D57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1F6C279-92B4-A9EB-B5D5-652F3EDF3A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E51CD9A-0254-9C77-C6A0-1D1C71621A1F}"/>
              </a:ext>
            </a:extLst>
          </p:cNvPr>
          <p:cNvSpPr>
            <a:spLocks noGrp="1" noChangeArrowheads="1"/>
          </p:cNvSpPr>
          <p:nvPr>
            <p:ph type="sldNum" sz="quarter" idx="12"/>
          </p:nvPr>
        </p:nvSpPr>
        <p:spPr>
          <a:ln/>
        </p:spPr>
        <p:txBody>
          <a:bodyPr/>
          <a:lstStyle>
            <a:lvl1pPr>
              <a:defRPr/>
            </a:lvl1pPr>
          </a:lstStyle>
          <a:p>
            <a:pPr>
              <a:defRPr/>
            </a:pPr>
            <a:fld id="{C3B59285-1DF5-417E-9901-31E00E71E1B3}" type="slidenum">
              <a:rPr lang="en-US" altLang="en-US"/>
              <a:pPr>
                <a:defRPr/>
              </a:pPr>
              <a:t>‹#›</a:t>
            </a:fld>
            <a:endParaRPr lang="en-US" altLang="en-US"/>
          </a:p>
        </p:txBody>
      </p:sp>
    </p:spTree>
    <p:extLst>
      <p:ext uri="{BB962C8B-B14F-4D97-AF65-F5344CB8AC3E}">
        <p14:creationId xmlns:p14="http://schemas.microsoft.com/office/powerpoint/2010/main" val="982186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EDB6C-BACA-4B48-8D8A-C1F91DDE6E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122160-9FDB-4B7E-8FDD-ABE465D33AEE}"/>
              </a:ext>
            </a:extLst>
          </p:cNvPr>
          <p:cNvSpPr>
            <a:spLocks noGrp="1"/>
          </p:cNvSpPr>
          <p:nvPr>
            <p:ph type="dt" sz="half" idx="10"/>
          </p:nvPr>
        </p:nvSpPr>
        <p:spPr/>
        <p:txBody>
          <a:bodyPr/>
          <a:lstStyle/>
          <a:p>
            <a:fld id="{CE922DA6-9A2D-4DC1-A1D7-9D4376353F57}" type="datetimeFigureOut">
              <a:rPr lang="en-US" smtClean="0"/>
              <a:t>10/13/2022</a:t>
            </a:fld>
            <a:endParaRPr lang="en-US"/>
          </a:p>
        </p:txBody>
      </p:sp>
      <p:sp>
        <p:nvSpPr>
          <p:cNvPr id="4" name="Footer Placeholder 3">
            <a:extLst>
              <a:ext uri="{FF2B5EF4-FFF2-40B4-BE49-F238E27FC236}">
                <a16:creationId xmlns:a16="http://schemas.microsoft.com/office/drawing/2014/main" id="{9EDD9320-500B-4C2A-818D-19CCC7480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1289C4-4086-457D-9047-380CA85FA0EC}"/>
              </a:ext>
            </a:extLst>
          </p:cNvPr>
          <p:cNvSpPr>
            <a:spLocks noGrp="1"/>
          </p:cNvSpPr>
          <p:nvPr>
            <p:ph type="sldNum" sz="quarter" idx="12"/>
          </p:nvPr>
        </p:nvSpPr>
        <p:spPr/>
        <p:txBody>
          <a:bodyPr/>
          <a:lstStyle/>
          <a:p>
            <a:fld id="{B7996781-3A1C-4505-9496-D7488B102D3C}" type="slidenum">
              <a:rPr lang="en-US" smtClean="0"/>
              <a:t>‹#›</a:t>
            </a:fld>
            <a:endParaRPr lang="en-US"/>
          </a:p>
        </p:txBody>
      </p:sp>
    </p:spTree>
    <p:extLst>
      <p:ext uri="{BB962C8B-B14F-4D97-AF65-F5344CB8AC3E}">
        <p14:creationId xmlns:p14="http://schemas.microsoft.com/office/powerpoint/2010/main" val="8572780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4A47EEE-C0D1-F441-48E5-2CD28114D19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D5B67FF-7AF9-8373-8C3C-B3A3179D04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B88C0D7-5D39-F698-BFDD-11A0F7FB806E}"/>
              </a:ext>
            </a:extLst>
          </p:cNvPr>
          <p:cNvSpPr>
            <a:spLocks noGrp="1" noChangeArrowheads="1"/>
          </p:cNvSpPr>
          <p:nvPr>
            <p:ph type="sldNum" sz="quarter" idx="12"/>
          </p:nvPr>
        </p:nvSpPr>
        <p:spPr>
          <a:ln/>
        </p:spPr>
        <p:txBody>
          <a:bodyPr/>
          <a:lstStyle>
            <a:lvl1pPr>
              <a:defRPr/>
            </a:lvl1pPr>
          </a:lstStyle>
          <a:p>
            <a:pPr>
              <a:defRPr/>
            </a:pPr>
            <a:fld id="{4C4F1C3B-FF57-4C36-8DFA-6E040E111D29}" type="slidenum">
              <a:rPr lang="en-US" altLang="en-US"/>
              <a:pPr>
                <a:defRPr/>
              </a:pPr>
              <a:t>‹#›</a:t>
            </a:fld>
            <a:endParaRPr lang="en-US" altLang="en-US"/>
          </a:p>
        </p:txBody>
      </p:sp>
    </p:spTree>
    <p:extLst>
      <p:ext uri="{BB962C8B-B14F-4D97-AF65-F5344CB8AC3E}">
        <p14:creationId xmlns:p14="http://schemas.microsoft.com/office/powerpoint/2010/main" val="17384925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57898" y="3089593"/>
            <a:ext cx="5379720" cy="1828800"/>
          </a:xfrm>
        </p:spPr>
        <p:txBody>
          <a:bodyPr/>
          <a:lstStyle>
            <a:lvl1pPr>
              <a:lnSpc>
                <a:spcPct val="95000"/>
              </a:lnSpc>
              <a:defRPr sz="5200">
                <a:solidFill>
                  <a:schemeClr val="tx2"/>
                </a:solidFill>
              </a:defRPr>
            </a:lvl1pPr>
          </a:lstStyle>
          <a:p>
            <a:r>
              <a:rPr lang="en-US"/>
              <a:t>Click to edit Master title style</a:t>
            </a:r>
          </a:p>
        </p:txBody>
      </p:sp>
      <p:sp>
        <p:nvSpPr>
          <p:cNvPr id="3" name="Subtitle 2"/>
          <p:cNvSpPr>
            <a:spLocks noGrp="1"/>
          </p:cNvSpPr>
          <p:nvPr>
            <p:ph type="subTitle" idx="1"/>
          </p:nvPr>
        </p:nvSpPr>
        <p:spPr>
          <a:xfrm>
            <a:off x="6057898" y="5222431"/>
            <a:ext cx="5379720" cy="454479"/>
          </a:xfrm>
        </p:spPr>
        <p:txBody>
          <a:bodyPr/>
          <a:lstStyle>
            <a:lvl1pPr marL="0" indent="0" algn="l">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9" name="Straight Connector 18">
            <a:extLst>
              <a:ext uri="{FF2B5EF4-FFF2-40B4-BE49-F238E27FC236}">
                <a16:creationId xmlns:a16="http://schemas.microsoft.com/office/drawing/2014/main" id="{3F933B50-A335-694B-8481-43665257EEA6}"/>
              </a:ext>
            </a:extLst>
          </p:cNvPr>
          <p:cNvCxnSpPr>
            <a:cxnSpLocks/>
          </p:cNvCxnSpPr>
          <p:nvPr/>
        </p:nvCxnSpPr>
        <p:spPr>
          <a:xfrm flipV="1">
            <a:off x="3405051" y="931817"/>
            <a:ext cx="4990012" cy="2272937"/>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F109DE1-8E66-C746-A542-21D4FCEC9393}"/>
              </a:ext>
            </a:extLst>
          </p:cNvPr>
          <p:cNvCxnSpPr>
            <a:cxnSpLocks/>
          </p:cNvCxnSpPr>
          <p:nvPr/>
        </p:nvCxnSpPr>
        <p:spPr>
          <a:xfrm>
            <a:off x="3187337" y="5338354"/>
            <a:ext cx="2063932" cy="152400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17" name="Picture Placeholder 16">
            <a:extLst>
              <a:ext uri="{FF2B5EF4-FFF2-40B4-BE49-F238E27FC236}">
                <a16:creationId xmlns:a16="http://schemas.microsoft.com/office/drawing/2014/main" id="{4A1F0D16-5683-3043-96DE-F1EA6B2AFC54}"/>
              </a:ext>
            </a:extLst>
          </p:cNvPr>
          <p:cNvSpPr>
            <a:spLocks noGrp="1"/>
          </p:cNvSpPr>
          <p:nvPr>
            <p:ph type="pic" sz="quarter" idx="10"/>
          </p:nvPr>
        </p:nvSpPr>
        <p:spPr>
          <a:xfrm>
            <a:off x="0" y="1933611"/>
            <a:ext cx="3614564" cy="4284308"/>
          </a:xfrm>
          <a:custGeom>
            <a:avLst/>
            <a:gdLst>
              <a:gd name="connsiteX0" fmla="*/ 1472410 w 3614564"/>
              <a:gd name="connsiteY0" fmla="*/ 0 h 4284308"/>
              <a:gd name="connsiteX1" fmla="*/ 3614564 w 3614564"/>
              <a:gd name="connsiteY1" fmla="*/ 2142154 h 4284308"/>
              <a:gd name="connsiteX2" fmla="*/ 1472410 w 3614564"/>
              <a:gd name="connsiteY2" fmla="*/ 4284308 h 4284308"/>
              <a:gd name="connsiteX3" fmla="*/ 109801 w 3614564"/>
              <a:gd name="connsiteY3" fmla="*/ 3795144 h 4284308"/>
              <a:gd name="connsiteX4" fmla="*/ 0 w 3614564"/>
              <a:gd name="connsiteY4" fmla="*/ 3695350 h 4284308"/>
              <a:gd name="connsiteX5" fmla="*/ 0 w 3614564"/>
              <a:gd name="connsiteY5" fmla="*/ 588958 h 4284308"/>
              <a:gd name="connsiteX6" fmla="*/ 109801 w 3614564"/>
              <a:gd name="connsiteY6" fmla="*/ 489164 h 4284308"/>
              <a:gd name="connsiteX7" fmla="*/ 1472410 w 3614564"/>
              <a:gd name="connsiteY7" fmla="*/ 0 h 42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4564" h="4284308">
                <a:moveTo>
                  <a:pt x="1472410" y="0"/>
                </a:moveTo>
                <a:cubicBezTo>
                  <a:pt x="2655489" y="0"/>
                  <a:pt x="3614564" y="959075"/>
                  <a:pt x="3614564" y="2142154"/>
                </a:cubicBezTo>
                <a:cubicBezTo>
                  <a:pt x="3614564" y="3325233"/>
                  <a:pt x="2655489" y="4284308"/>
                  <a:pt x="1472410" y="4284308"/>
                </a:cubicBezTo>
                <a:cubicBezTo>
                  <a:pt x="954813" y="4284308"/>
                  <a:pt x="480092" y="4100735"/>
                  <a:pt x="109801" y="3795144"/>
                </a:cubicBezTo>
                <a:lnTo>
                  <a:pt x="0" y="3695350"/>
                </a:lnTo>
                <a:lnTo>
                  <a:pt x="0" y="588958"/>
                </a:lnTo>
                <a:lnTo>
                  <a:pt x="109801" y="489164"/>
                </a:lnTo>
                <a:cubicBezTo>
                  <a:pt x="480092" y="183573"/>
                  <a:pt x="954813" y="0"/>
                  <a:pt x="1472410" y="0"/>
                </a:cubicBezTo>
                <a:close/>
              </a:path>
            </a:pathLst>
          </a:custGeom>
          <a:solidFill>
            <a:schemeClr val="bg1">
              <a:lumMod val="95000"/>
            </a:schemeClr>
          </a:solidFill>
          <a:ln>
            <a:noFill/>
          </a:ln>
        </p:spPr>
        <p:txBody>
          <a:bodyPr wrap="square" lIns="182880" tIns="640080" rIns="182880">
            <a:noAutofit/>
          </a:bodyPr>
          <a:lstStyle>
            <a:lvl1pPr algn="l">
              <a:defRPr sz="1200"/>
            </a:lvl1pPr>
          </a:lstStyle>
          <a:p>
            <a:r>
              <a:rPr lang="en-US"/>
              <a:t>Click icon to add picture</a:t>
            </a:r>
          </a:p>
        </p:txBody>
      </p:sp>
      <p:sp>
        <p:nvSpPr>
          <p:cNvPr id="15" name="Picture Placeholder 14">
            <a:extLst>
              <a:ext uri="{FF2B5EF4-FFF2-40B4-BE49-F238E27FC236}">
                <a16:creationId xmlns:a16="http://schemas.microsoft.com/office/drawing/2014/main" id="{0BC887BE-0105-C745-B844-0E8EA444214B}"/>
              </a:ext>
            </a:extLst>
          </p:cNvPr>
          <p:cNvSpPr>
            <a:spLocks noGrp="1"/>
          </p:cNvSpPr>
          <p:nvPr>
            <p:ph type="pic" sz="quarter" idx="11"/>
          </p:nvPr>
        </p:nvSpPr>
        <p:spPr>
          <a:xfrm>
            <a:off x="8252613" y="0"/>
            <a:ext cx="2273084" cy="1619940"/>
          </a:xfrm>
          <a:custGeom>
            <a:avLst/>
            <a:gdLst>
              <a:gd name="connsiteX0" fmla="*/ 111572 w 2273084"/>
              <a:gd name="connsiteY0" fmla="*/ 0 h 1619940"/>
              <a:gd name="connsiteX1" fmla="*/ 2161512 w 2273084"/>
              <a:gd name="connsiteY1" fmla="*/ 0 h 1619940"/>
              <a:gd name="connsiteX2" fmla="*/ 2183769 w 2273084"/>
              <a:gd name="connsiteY2" fmla="*/ 41005 h 1619940"/>
              <a:gd name="connsiteX3" fmla="*/ 2273084 w 2273084"/>
              <a:gd name="connsiteY3" fmla="*/ 483398 h 1619940"/>
              <a:gd name="connsiteX4" fmla="*/ 1136542 w 2273084"/>
              <a:gd name="connsiteY4" fmla="*/ 1619940 h 1619940"/>
              <a:gd name="connsiteX5" fmla="*/ 0 w 2273084"/>
              <a:gd name="connsiteY5" fmla="*/ 483398 h 1619940"/>
              <a:gd name="connsiteX6" fmla="*/ 89315 w 2273084"/>
              <a:gd name="connsiteY6" fmla="*/ 41005 h 16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084" h="1619940">
                <a:moveTo>
                  <a:pt x="111572" y="0"/>
                </a:moveTo>
                <a:lnTo>
                  <a:pt x="2161512" y="0"/>
                </a:lnTo>
                <a:lnTo>
                  <a:pt x="2183769" y="41005"/>
                </a:lnTo>
                <a:cubicBezTo>
                  <a:pt x="2241281" y="176979"/>
                  <a:pt x="2273084" y="326474"/>
                  <a:pt x="2273084" y="483398"/>
                </a:cubicBezTo>
                <a:cubicBezTo>
                  <a:pt x="2273084" y="1111093"/>
                  <a:pt x="1764237" y="1619940"/>
                  <a:pt x="1136542" y="1619940"/>
                </a:cubicBezTo>
                <a:cubicBezTo>
                  <a:pt x="508847" y="1619940"/>
                  <a:pt x="0" y="1111093"/>
                  <a:pt x="0" y="483398"/>
                </a:cubicBezTo>
                <a:cubicBezTo>
                  <a:pt x="0" y="326474"/>
                  <a:pt x="31803" y="176979"/>
                  <a:pt x="89315" y="41005"/>
                </a:cubicBezTo>
                <a:close/>
              </a:path>
            </a:pathLst>
          </a:custGeom>
          <a:solidFill>
            <a:schemeClr val="bg1">
              <a:lumMod val="95000"/>
            </a:schemeClr>
          </a:solidFill>
          <a:ln>
            <a:noFill/>
          </a:ln>
        </p:spPr>
        <p:txBody>
          <a:bodyPr wrap="square">
            <a:noAutofit/>
          </a:bodyPr>
          <a:lstStyle>
            <a:lvl1pPr algn="ctr">
              <a:defRPr sz="1200"/>
            </a:lvl1pPr>
          </a:lstStyle>
          <a:p>
            <a:r>
              <a:rPr lang="en-US"/>
              <a:t>Click icon to add picture</a:t>
            </a:r>
          </a:p>
        </p:txBody>
      </p:sp>
      <p:grpSp>
        <p:nvGrpSpPr>
          <p:cNvPr id="11" name="Group 10"/>
          <p:cNvGrpSpPr>
            <a:grpSpLocks noChangeAspect="1"/>
          </p:cNvGrpSpPr>
          <p:nvPr userDrawn="1"/>
        </p:nvGrpSpPr>
        <p:grpSpPr bwMode="auto">
          <a:xfrm>
            <a:off x="592931" y="600806"/>
            <a:ext cx="3099816" cy="536851"/>
            <a:chOff x="-9055" y="93"/>
            <a:chExt cx="23870" cy="4134"/>
          </a:xfrm>
        </p:grpSpPr>
        <p:sp>
          <p:nvSpPr>
            <p:cNvPr id="1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034844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p>
        </p:txBody>
      </p:sp>
      <p:sp>
        <p:nvSpPr>
          <p:cNvPr id="3" name="Content Placeholder 2"/>
          <p:cNvSpPr>
            <a:spLocks noGrp="1"/>
          </p:cNvSpPr>
          <p:nvPr>
            <p:ph idx="1"/>
          </p:nvPr>
        </p:nvSpPr>
        <p:spPr>
          <a:xfrm>
            <a:off x="640080" y="1810870"/>
            <a:ext cx="7221967" cy="4178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852891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bg1"/>
                </a:solidFill>
              </a:defRPr>
            </a:lvl1pPr>
          </a:lstStyle>
          <a:p>
            <a:r>
              <a:rPr lang="en-US"/>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1010" y="2285204"/>
            <a:ext cx="7735700"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191049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chemeClr val="bg2">
            <a:alpha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tx2"/>
                </a:solidFill>
              </a:defRPr>
            </a:lvl1pPr>
          </a:lstStyle>
          <a:p>
            <a:r>
              <a:rPr lang="en-US"/>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0886" y="2285204"/>
            <a:ext cx="7735824"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445872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5263009" cy="4178808"/>
          </a:xfrm>
        </p:spPr>
        <p:txBody>
          <a:bodyPr/>
          <a:lstStyle>
            <a:lvl1pPr>
              <a:defRPr sz="2000"/>
            </a:lvl1pPr>
            <a:lvl2pPr>
              <a:defRPr sz="2000"/>
            </a:lvl2pPr>
            <a:lvl3pPr marL="231775" indent="0">
              <a:buNone/>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372665" y="1810512"/>
            <a:ext cx="4892222" cy="417880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7352F67-4D70-A84B-922A-1CE714B13FEE}"/>
              </a:ext>
            </a:extLst>
          </p:cNvPr>
          <p:cNvSpPr>
            <a:spLocks noGrp="1"/>
          </p:cNvSpPr>
          <p:nvPr>
            <p:ph type="subTitle" idx="10"/>
          </p:nvPr>
        </p:nvSpPr>
        <p:spPr>
          <a:xfrm>
            <a:off x="640080" y="962841"/>
            <a:ext cx="10624807"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itle 1">
            <a:extLst>
              <a:ext uri="{FF2B5EF4-FFF2-40B4-BE49-F238E27FC236}">
                <a16:creationId xmlns:a16="http://schemas.microsoft.com/office/drawing/2014/main" id="{4122BF5F-54DD-2E49-937D-DD59E1BF043F}"/>
              </a:ext>
            </a:extLst>
          </p:cNvPr>
          <p:cNvSpPr>
            <a:spLocks noGrp="1"/>
          </p:cNvSpPr>
          <p:nvPr>
            <p:ph type="title"/>
          </p:nvPr>
        </p:nvSpPr>
        <p:spPr>
          <a:xfrm>
            <a:off x="640080" y="502920"/>
            <a:ext cx="10624807" cy="457200"/>
          </a:xfrm>
        </p:spPr>
        <p:txBody>
          <a:bodyPr/>
          <a:lstStyle/>
          <a:p>
            <a:r>
              <a:rPr lang="en-US"/>
              <a:t>Click to edit Master title style</a:t>
            </a:r>
          </a:p>
        </p:txBody>
      </p:sp>
    </p:spTree>
    <p:extLst>
      <p:ext uri="{BB962C8B-B14F-4D97-AF65-F5344CB8AC3E}">
        <p14:creationId xmlns:p14="http://schemas.microsoft.com/office/powerpoint/2010/main" val="27356365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3312942"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58350"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A62D6F4F-429C-CC4F-A18C-CAFFB8A863E5}"/>
              </a:ext>
            </a:extLst>
          </p:cNvPr>
          <p:cNvSpPr>
            <a:spLocks noGrp="1"/>
          </p:cNvSpPr>
          <p:nvPr>
            <p:ph sz="half" idx="10"/>
          </p:nvPr>
        </p:nvSpPr>
        <p:spPr>
          <a:xfrm>
            <a:off x="8273039"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250E1ABB-58A5-8845-A421-FCEEFA4284A0}"/>
              </a:ext>
            </a:extLst>
          </p:cNvPr>
          <p:cNvSpPr>
            <a:spLocks noGrp="1"/>
          </p:cNvSpPr>
          <p:nvPr>
            <p:ph type="title"/>
          </p:nvPr>
        </p:nvSpPr>
        <p:spPr>
          <a:xfrm>
            <a:off x="640079" y="502920"/>
            <a:ext cx="10942321" cy="457200"/>
          </a:xfrm>
        </p:spPr>
        <p:txBody>
          <a:bodyPr/>
          <a:lstStyle/>
          <a:p>
            <a:r>
              <a:rPr lang="en-US"/>
              <a:t>Click to edit Master title style</a:t>
            </a:r>
          </a:p>
        </p:txBody>
      </p:sp>
      <p:sp>
        <p:nvSpPr>
          <p:cNvPr id="7" name="Subtitle 2">
            <a:extLst>
              <a:ext uri="{FF2B5EF4-FFF2-40B4-BE49-F238E27FC236}">
                <a16:creationId xmlns:a16="http://schemas.microsoft.com/office/drawing/2014/main" id="{1B582CA6-447B-A54E-B12D-8F01A8FFF1DF}"/>
              </a:ext>
            </a:extLst>
          </p:cNvPr>
          <p:cNvSpPr>
            <a:spLocks noGrp="1"/>
          </p:cNvSpPr>
          <p:nvPr>
            <p:ph type="subTitle" idx="11"/>
          </p:nvPr>
        </p:nvSpPr>
        <p:spPr>
          <a:xfrm>
            <a:off x="640080" y="962841"/>
            <a:ext cx="1094232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029789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with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1"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40080" y="1810512"/>
            <a:ext cx="10698480" cy="73574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a:extLst>
              <a:ext uri="{FF2B5EF4-FFF2-40B4-BE49-F238E27FC236}">
                <a16:creationId xmlns:a16="http://schemas.microsoft.com/office/drawing/2014/main" id="{1201FB5B-9BCA-024F-AD2D-985A32F4E24B}"/>
              </a:ext>
            </a:extLst>
          </p:cNvPr>
          <p:cNvSpPr>
            <a:spLocks noGrp="1"/>
          </p:cNvSpPr>
          <p:nvPr>
            <p:ph type="title"/>
          </p:nvPr>
        </p:nvSpPr>
        <p:spPr>
          <a:xfrm>
            <a:off x="640080" y="502920"/>
            <a:ext cx="10698480" cy="457200"/>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1832AE91-4EF6-9243-8A07-B67CF0778D45}"/>
              </a:ext>
            </a:extLst>
          </p:cNvPr>
          <p:cNvSpPr>
            <a:spLocks noGrp="1"/>
          </p:cNvSpPr>
          <p:nvPr>
            <p:ph idx="10"/>
          </p:nvPr>
        </p:nvSpPr>
        <p:spPr>
          <a:xfrm>
            <a:off x="6371096"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1823BE3-3279-6441-B6E7-1CD15D097DDE}"/>
              </a:ext>
            </a:extLst>
          </p:cNvPr>
          <p:cNvSpPr>
            <a:spLocks noGrp="1"/>
          </p:cNvSpPr>
          <p:nvPr>
            <p:ph type="subTitle" idx="11"/>
          </p:nvPr>
        </p:nvSpPr>
        <p:spPr>
          <a:xfrm>
            <a:off x="640080" y="962841"/>
            <a:ext cx="1069848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8562489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inuous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p>
        </p:txBody>
      </p:sp>
      <p:sp>
        <p:nvSpPr>
          <p:cNvPr id="3" name="Content Placeholder 2"/>
          <p:cNvSpPr>
            <a:spLocks noGrp="1"/>
          </p:cNvSpPr>
          <p:nvPr>
            <p:ph idx="1"/>
          </p:nvPr>
        </p:nvSpPr>
        <p:spPr>
          <a:xfrm>
            <a:off x="640079" y="1810870"/>
            <a:ext cx="10888305" cy="4178449"/>
          </a:xfrm>
        </p:spPr>
        <p:txBody>
          <a:bodyPr numCol="2" spcCol="457200"/>
          <a:lstStyle/>
          <a:p>
            <a:pPr lvl="0"/>
            <a:r>
              <a:rPr lang="en-US"/>
              <a:t>Click to edit Master text styles</a:t>
            </a:r>
          </a:p>
          <a:p>
            <a:pPr lvl="1"/>
            <a:r>
              <a:rPr lang="en-US"/>
              <a:t>Second level</a:t>
            </a:r>
          </a:p>
          <a:p>
            <a:pPr lvl="2"/>
            <a:r>
              <a:rPr lang="en-US"/>
              <a:t>Third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40186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p>
        </p:txBody>
      </p:sp>
      <p:sp>
        <p:nvSpPr>
          <p:cNvPr id="3" name="Content Placeholder 2"/>
          <p:cNvSpPr>
            <a:spLocks noGrp="1"/>
          </p:cNvSpPr>
          <p:nvPr>
            <p:ph idx="1"/>
          </p:nvPr>
        </p:nvSpPr>
        <p:spPr>
          <a:xfrm>
            <a:off x="640080"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Content Placeholder 3">
            <a:extLst>
              <a:ext uri="{FF2B5EF4-FFF2-40B4-BE49-F238E27FC236}">
                <a16:creationId xmlns:a16="http://schemas.microsoft.com/office/drawing/2014/main" id="{52AAC534-B9E3-5B4F-9427-14EB6A417F56}"/>
              </a:ext>
            </a:extLst>
          </p:cNvPr>
          <p:cNvSpPr>
            <a:spLocks noGrp="1"/>
          </p:cNvSpPr>
          <p:nvPr>
            <p:ph sz="half" idx="11" hasCustomPrompt="1"/>
          </p:nvPr>
        </p:nvSpPr>
        <p:spPr>
          <a:xfrm>
            <a:off x="8273039" y="1810870"/>
            <a:ext cx="3309361" cy="470417"/>
          </a:xfrm>
        </p:spPr>
        <p:txBody>
          <a:bodyPr/>
          <a:lstStyle>
            <a:lvl1pPr>
              <a:defRPr sz="1400" b="1" i="0">
                <a:latin typeface="+mn-lt"/>
                <a:ea typeface="Open Sans" panose="020B0606030504020204" pitchFamily="34" charset="0"/>
                <a:cs typeface="Open Sans" panose="020B0606030504020204" pitchFamily="34" charset="0"/>
              </a:defRPr>
            </a:lvl1pPr>
            <a:lvl2pPr marL="6350" indent="0">
              <a:buNone/>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Chart Header</a:t>
            </a:r>
          </a:p>
          <a:p>
            <a:pPr lvl="1"/>
            <a:r>
              <a:rPr lang="en-US"/>
              <a:t>Chart subhead</a:t>
            </a:r>
          </a:p>
        </p:txBody>
      </p:sp>
      <p:sp>
        <p:nvSpPr>
          <p:cNvPr id="6" name="Chart Placeholder 5">
            <a:extLst>
              <a:ext uri="{FF2B5EF4-FFF2-40B4-BE49-F238E27FC236}">
                <a16:creationId xmlns:a16="http://schemas.microsoft.com/office/drawing/2014/main" id="{E3D96686-0EA1-CD4D-B2EF-7196F99A1186}"/>
              </a:ext>
            </a:extLst>
          </p:cNvPr>
          <p:cNvSpPr>
            <a:spLocks noGrp="1"/>
          </p:cNvSpPr>
          <p:nvPr>
            <p:ph type="chart" sz="quarter" idx="12"/>
          </p:nvPr>
        </p:nvSpPr>
        <p:spPr>
          <a:xfrm>
            <a:off x="8273038" y="2460625"/>
            <a:ext cx="3309361" cy="3528694"/>
          </a:xfrm>
        </p:spPr>
        <p:txBody>
          <a:bodyPr/>
          <a:lstStyle>
            <a:lvl1pPr>
              <a:defRPr sz="1400"/>
            </a:lvl1pPr>
          </a:lstStyle>
          <a:p>
            <a:r>
              <a:rPr lang="en-US"/>
              <a:t>Click icon to add chart</a:t>
            </a:r>
          </a:p>
        </p:txBody>
      </p:sp>
    </p:spTree>
    <p:extLst>
      <p:ext uri="{BB962C8B-B14F-4D97-AF65-F5344CB8AC3E}">
        <p14:creationId xmlns:p14="http://schemas.microsoft.com/office/powerpoint/2010/main" val="3967910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3396D0-8173-4C50-B405-8268C4500C5F}"/>
              </a:ext>
            </a:extLst>
          </p:cNvPr>
          <p:cNvSpPr>
            <a:spLocks noGrp="1"/>
          </p:cNvSpPr>
          <p:nvPr>
            <p:ph type="dt" sz="half" idx="10"/>
          </p:nvPr>
        </p:nvSpPr>
        <p:spPr/>
        <p:txBody>
          <a:bodyPr/>
          <a:lstStyle/>
          <a:p>
            <a:fld id="{CE922DA6-9A2D-4DC1-A1D7-9D4376353F57}" type="datetimeFigureOut">
              <a:rPr lang="en-US" smtClean="0"/>
              <a:t>10/13/2022</a:t>
            </a:fld>
            <a:endParaRPr lang="en-US"/>
          </a:p>
        </p:txBody>
      </p:sp>
      <p:sp>
        <p:nvSpPr>
          <p:cNvPr id="3" name="Footer Placeholder 2">
            <a:extLst>
              <a:ext uri="{FF2B5EF4-FFF2-40B4-BE49-F238E27FC236}">
                <a16:creationId xmlns:a16="http://schemas.microsoft.com/office/drawing/2014/main" id="{9C170C15-C5FC-43D2-8E02-794913E553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9DCCC4-AB63-4969-AD21-64AB99B71CFF}"/>
              </a:ext>
            </a:extLst>
          </p:cNvPr>
          <p:cNvSpPr>
            <a:spLocks noGrp="1"/>
          </p:cNvSpPr>
          <p:nvPr>
            <p:ph type="sldNum" sz="quarter" idx="12"/>
          </p:nvPr>
        </p:nvSpPr>
        <p:spPr/>
        <p:txBody>
          <a:bodyPr/>
          <a:lstStyle/>
          <a:p>
            <a:fld id="{B7996781-3A1C-4505-9496-D7488B102D3C}" type="slidenum">
              <a:rPr lang="en-US" smtClean="0"/>
              <a:t>‹#›</a:t>
            </a:fld>
            <a:endParaRPr lang="en-US"/>
          </a:p>
        </p:txBody>
      </p:sp>
    </p:spTree>
    <p:extLst>
      <p:ext uri="{BB962C8B-B14F-4D97-AF65-F5344CB8AC3E}">
        <p14:creationId xmlns:p14="http://schemas.microsoft.com/office/powerpoint/2010/main" val="29312795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p>
        </p:txBody>
      </p:sp>
      <p:sp>
        <p:nvSpPr>
          <p:cNvPr id="3" name="Content Placeholder 2"/>
          <p:cNvSpPr>
            <a:spLocks noGrp="1"/>
          </p:cNvSpPr>
          <p:nvPr>
            <p:ph idx="1"/>
          </p:nvPr>
        </p:nvSpPr>
        <p:spPr>
          <a:xfrm>
            <a:off x="4454767"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Picture Placeholder 9">
            <a:extLst>
              <a:ext uri="{FF2B5EF4-FFF2-40B4-BE49-F238E27FC236}">
                <a16:creationId xmlns:a16="http://schemas.microsoft.com/office/drawing/2014/main" id="{E3CB6B76-785C-E446-97B8-1FA146069F2B}"/>
              </a:ext>
            </a:extLst>
          </p:cNvPr>
          <p:cNvSpPr>
            <a:spLocks noGrp="1" noChangeAspect="1"/>
          </p:cNvSpPr>
          <p:nvPr>
            <p:ph type="pic" sz="quarter" idx="11"/>
          </p:nvPr>
        </p:nvSpPr>
        <p:spPr>
          <a:xfrm>
            <a:off x="640080" y="1810869"/>
            <a:ext cx="3293444" cy="3293444"/>
          </a:xfrm>
          <a:prstGeom prst="ellipse">
            <a:avLst/>
          </a:prstGeom>
          <a:solidFill>
            <a:schemeClr val="bg1">
              <a:lumMod val="95000"/>
            </a:schemeClr>
          </a:solidFill>
        </p:spPr>
        <p:txBody>
          <a:bodyPr/>
          <a:lstStyle>
            <a:lvl1pPr algn="ctr">
              <a:defRPr sz="1400"/>
            </a:lvl1pPr>
          </a:lstStyle>
          <a:p>
            <a:r>
              <a:rPr lang="en-US"/>
              <a:t>Click icon to add picture</a:t>
            </a:r>
          </a:p>
        </p:txBody>
      </p:sp>
    </p:spTree>
    <p:extLst>
      <p:ext uri="{BB962C8B-B14F-4D97-AF65-F5344CB8AC3E}">
        <p14:creationId xmlns:p14="http://schemas.microsoft.com/office/powerpoint/2010/main" val="38060865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Title and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606259" y="2080070"/>
            <a:ext cx="4116881" cy="1577529"/>
          </a:xfrm>
        </p:spPr>
        <p:txBody>
          <a:bodyPr anchor="t"/>
          <a:lstStyle>
            <a:lvl1pPr algn="l">
              <a:defRPr sz="3200" b="0"/>
            </a:lvl1pPr>
          </a:lstStyle>
          <a:p>
            <a:r>
              <a:rPr lang="en-US"/>
              <a:t>Click to edit Master title style</a:t>
            </a:r>
          </a:p>
        </p:txBody>
      </p:sp>
      <p:sp>
        <p:nvSpPr>
          <p:cNvPr id="4" name="Text Placeholder 3"/>
          <p:cNvSpPr>
            <a:spLocks noGrp="1"/>
          </p:cNvSpPr>
          <p:nvPr>
            <p:ph type="body" sz="half" idx="2"/>
          </p:nvPr>
        </p:nvSpPr>
        <p:spPr>
          <a:xfrm>
            <a:off x="606259" y="3973992"/>
            <a:ext cx="4116881" cy="804862"/>
          </a:xfrm>
        </p:spPr>
        <p:txBody>
          <a:bodyPr anchor="t"/>
          <a:lstStyle>
            <a:lvl1pPr marL="0" indent="0">
              <a:buNone/>
              <a:defRPr sz="12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30540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7" name="Straight Connector 6">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 name="Group 7"/>
          <p:cNvGrpSpPr>
            <a:grpSpLocks noChangeAspect="1"/>
          </p:cNvGrpSpPr>
          <p:nvPr userDrawn="1"/>
        </p:nvGrpSpPr>
        <p:grpSpPr bwMode="auto">
          <a:xfrm>
            <a:off x="637535" y="6299004"/>
            <a:ext cx="1728216" cy="299306"/>
            <a:chOff x="-9055" y="93"/>
            <a:chExt cx="23870" cy="4134"/>
          </a:xfrm>
        </p:grpSpPr>
        <p:sp>
          <p:nvSpPr>
            <p:cNvPr id="9"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309070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78838C-9EE0-FD40-9F4E-836D81B8041E}"/>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6" name="Straight Connector 5">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a:grpSpLocks noChangeAspect="1"/>
          </p:cNvGrpSpPr>
          <p:nvPr userDrawn="1"/>
        </p:nvGrpSpPr>
        <p:grpSpPr bwMode="auto">
          <a:xfrm>
            <a:off x="637535" y="6299004"/>
            <a:ext cx="1728216" cy="299306"/>
            <a:chOff x="-9055" y="93"/>
            <a:chExt cx="23870" cy="4134"/>
          </a:xfrm>
        </p:grpSpPr>
        <p:sp>
          <p:nvSpPr>
            <p:cNvPr id="8"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644918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 tex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628555" cy="457200"/>
          </a:xfrm>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cxnSp>
        <p:nvCxnSpPr>
          <p:cNvPr id="5" name="Straight Connector 4">
            <a:extLst>
              <a:ext uri="{FF2B5EF4-FFF2-40B4-BE49-F238E27FC236}">
                <a16:creationId xmlns:a16="http://schemas.microsoft.com/office/drawing/2014/main" id="{4F688FCC-9093-EC4A-BFAE-3F4B81836A3F}"/>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44" name="Content Placeholder 2"/>
          <p:cNvSpPr>
            <a:spLocks noGrp="1"/>
          </p:cNvSpPr>
          <p:nvPr>
            <p:ph idx="1"/>
          </p:nvPr>
        </p:nvSpPr>
        <p:spPr>
          <a:xfrm>
            <a:off x="640080" y="1440426"/>
            <a:ext cx="7221967" cy="4548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0" name="Straight Connector 79">
            <a:extLst>
              <a:ext uri="{FF2B5EF4-FFF2-40B4-BE49-F238E27FC236}">
                <a16:creationId xmlns:a16="http://schemas.microsoft.com/office/drawing/2014/main" id="{BFB97C62-1996-5440-9695-C45E773CFEE7}"/>
              </a:ext>
            </a:extLst>
          </p:cNvPr>
          <p:cNvCxnSpPr>
            <a:cxnSpLocks/>
          </p:cNvCxnSpPr>
          <p:nvPr userDrawn="1"/>
        </p:nvCxnSpPr>
        <p:spPr>
          <a:xfrm>
            <a:off x="0" y="1200273"/>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1" name="Group 80"/>
          <p:cNvGrpSpPr>
            <a:grpSpLocks noChangeAspect="1"/>
          </p:cNvGrpSpPr>
          <p:nvPr userDrawn="1"/>
        </p:nvGrpSpPr>
        <p:grpSpPr bwMode="auto">
          <a:xfrm>
            <a:off x="637535" y="6299004"/>
            <a:ext cx="1728216" cy="299306"/>
            <a:chOff x="-9055" y="93"/>
            <a:chExt cx="23870" cy="4134"/>
          </a:xfrm>
        </p:grpSpPr>
        <p:sp>
          <p:nvSpPr>
            <p:cNvPr id="8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688259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Logos page">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6889036" y="4214366"/>
            <a:ext cx="3143456" cy="466344"/>
            <a:chOff x="-5880" y="718"/>
            <a:chExt cx="19440" cy="2884"/>
          </a:xfrm>
        </p:grpSpPr>
        <p:sp>
          <p:nvSpPr>
            <p:cNvPr id="7" name="AutoShape 3"/>
            <p:cNvSpPr>
              <a:spLocks noChangeAspect="1" noChangeArrowheads="1" noTextEdit="1"/>
            </p:cNvSpPr>
            <p:nvPr/>
          </p:nvSpPr>
          <p:spPr bwMode="auto">
            <a:xfrm>
              <a:off x="-5880" y="718"/>
              <a:ext cx="19440"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710" y="782"/>
              <a:ext cx="398" cy="1108"/>
            </a:xfrm>
            <a:custGeom>
              <a:avLst/>
              <a:gdLst>
                <a:gd name="T0" fmla="*/ 0 w 226"/>
                <a:gd name="T1" fmla="*/ 618 h 627"/>
                <a:gd name="T2" fmla="*/ 26 w 226"/>
                <a:gd name="T3" fmla="*/ 627 h 627"/>
                <a:gd name="T4" fmla="*/ 92 w 226"/>
                <a:gd name="T5" fmla="*/ 422 h 627"/>
                <a:gd name="T6" fmla="*/ 117 w 226"/>
                <a:gd name="T7" fmla="*/ 433 h 627"/>
                <a:gd name="T8" fmla="*/ 178 w 226"/>
                <a:gd name="T9" fmla="*/ 243 h 627"/>
                <a:gd name="T10" fmla="*/ 155 w 226"/>
                <a:gd name="T11" fmla="*/ 228 h 627"/>
                <a:gd name="T12" fmla="*/ 226 w 226"/>
                <a:gd name="T13" fmla="*/ 8 h 627"/>
                <a:gd name="T14" fmla="*/ 201 w 226"/>
                <a:gd name="T15" fmla="*/ 0 h 627"/>
                <a:gd name="T16" fmla="*/ 132 w 226"/>
                <a:gd name="T17" fmla="*/ 213 h 627"/>
                <a:gd name="T18" fmla="*/ 108 w 226"/>
                <a:gd name="T19" fmla="*/ 199 h 627"/>
                <a:gd name="T20" fmla="*/ 42 w 226"/>
                <a:gd name="T21" fmla="*/ 403 h 627"/>
                <a:gd name="T22" fmla="*/ 67 w 226"/>
                <a:gd name="T23" fmla="*/ 412 h 627"/>
                <a:gd name="T24" fmla="*/ 0 w 226"/>
                <a:gd name="T25" fmla="*/ 61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0" y="618"/>
                  </a:moveTo>
                  <a:cubicBezTo>
                    <a:pt x="9" y="620"/>
                    <a:pt x="17" y="623"/>
                    <a:pt x="26" y="627"/>
                  </a:cubicBezTo>
                  <a:cubicBezTo>
                    <a:pt x="92" y="422"/>
                    <a:pt x="92" y="422"/>
                    <a:pt x="92" y="422"/>
                  </a:cubicBezTo>
                  <a:cubicBezTo>
                    <a:pt x="100" y="425"/>
                    <a:pt x="109" y="429"/>
                    <a:pt x="117" y="433"/>
                  </a:cubicBezTo>
                  <a:cubicBezTo>
                    <a:pt x="178" y="243"/>
                    <a:pt x="178" y="243"/>
                    <a:pt x="178" y="243"/>
                  </a:cubicBezTo>
                  <a:cubicBezTo>
                    <a:pt x="171" y="238"/>
                    <a:pt x="163" y="233"/>
                    <a:pt x="155" y="228"/>
                  </a:cubicBezTo>
                  <a:cubicBezTo>
                    <a:pt x="226" y="8"/>
                    <a:pt x="226" y="8"/>
                    <a:pt x="226" y="8"/>
                  </a:cubicBezTo>
                  <a:cubicBezTo>
                    <a:pt x="201" y="0"/>
                    <a:pt x="201" y="0"/>
                    <a:pt x="201" y="0"/>
                  </a:cubicBezTo>
                  <a:cubicBezTo>
                    <a:pt x="132" y="213"/>
                    <a:pt x="132" y="213"/>
                    <a:pt x="132" y="213"/>
                  </a:cubicBezTo>
                  <a:cubicBezTo>
                    <a:pt x="124" y="208"/>
                    <a:pt x="116" y="204"/>
                    <a:pt x="108" y="199"/>
                  </a:cubicBezTo>
                  <a:cubicBezTo>
                    <a:pt x="42" y="403"/>
                    <a:pt x="42" y="403"/>
                    <a:pt x="42" y="403"/>
                  </a:cubicBezTo>
                  <a:cubicBezTo>
                    <a:pt x="50" y="406"/>
                    <a:pt x="59" y="409"/>
                    <a:pt x="67" y="412"/>
                  </a:cubicBezTo>
                  <a:lnTo>
                    <a:pt x="0" y="61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86" y="2089"/>
              <a:ext cx="1146" cy="142"/>
            </a:xfrm>
            <a:custGeom>
              <a:avLst/>
              <a:gdLst>
                <a:gd name="T0" fmla="*/ 328 w 650"/>
                <a:gd name="T1" fmla="*/ 27 h 80"/>
                <a:gd name="T2" fmla="*/ 327 w 650"/>
                <a:gd name="T3" fmla="*/ 0 h 80"/>
                <a:gd name="T4" fmla="*/ 196 w 650"/>
                <a:gd name="T5" fmla="*/ 0 h 80"/>
                <a:gd name="T6" fmla="*/ 198 w 650"/>
                <a:gd name="T7" fmla="*/ 27 h 80"/>
                <a:gd name="T8" fmla="*/ 0 w 650"/>
                <a:gd name="T9" fmla="*/ 27 h 80"/>
                <a:gd name="T10" fmla="*/ 1 w 650"/>
                <a:gd name="T11" fmla="*/ 40 h 80"/>
                <a:gd name="T12" fmla="*/ 0 w 650"/>
                <a:gd name="T13" fmla="*/ 53 h 80"/>
                <a:gd name="T14" fmla="*/ 198 w 650"/>
                <a:gd name="T15" fmla="*/ 53 h 80"/>
                <a:gd name="T16" fmla="*/ 196 w 650"/>
                <a:gd name="T17" fmla="*/ 80 h 80"/>
                <a:gd name="T18" fmla="*/ 327 w 650"/>
                <a:gd name="T19" fmla="*/ 80 h 80"/>
                <a:gd name="T20" fmla="*/ 328 w 650"/>
                <a:gd name="T21" fmla="*/ 53 h 80"/>
                <a:gd name="T22" fmla="*/ 650 w 650"/>
                <a:gd name="T23" fmla="*/ 53 h 80"/>
                <a:gd name="T24" fmla="*/ 650 w 650"/>
                <a:gd name="T25" fmla="*/ 27 h 80"/>
                <a:gd name="T26" fmla="*/ 328 w 650"/>
                <a:gd name="T27"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0" h="80">
                  <a:moveTo>
                    <a:pt x="328" y="27"/>
                  </a:moveTo>
                  <a:cubicBezTo>
                    <a:pt x="328" y="18"/>
                    <a:pt x="328" y="9"/>
                    <a:pt x="327" y="0"/>
                  </a:cubicBezTo>
                  <a:cubicBezTo>
                    <a:pt x="196" y="0"/>
                    <a:pt x="196" y="0"/>
                    <a:pt x="196" y="0"/>
                  </a:cubicBezTo>
                  <a:cubicBezTo>
                    <a:pt x="197" y="9"/>
                    <a:pt x="198" y="18"/>
                    <a:pt x="198" y="27"/>
                  </a:cubicBezTo>
                  <a:cubicBezTo>
                    <a:pt x="0" y="27"/>
                    <a:pt x="0" y="27"/>
                    <a:pt x="0" y="27"/>
                  </a:cubicBezTo>
                  <a:cubicBezTo>
                    <a:pt x="0" y="31"/>
                    <a:pt x="1" y="35"/>
                    <a:pt x="1" y="40"/>
                  </a:cubicBezTo>
                  <a:cubicBezTo>
                    <a:pt x="1" y="45"/>
                    <a:pt x="0" y="49"/>
                    <a:pt x="0" y="53"/>
                  </a:cubicBezTo>
                  <a:cubicBezTo>
                    <a:pt x="198" y="53"/>
                    <a:pt x="198" y="53"/>
                    <a:pt x="198" y="53"/>
                  </a:cubicBezTo>
                  <a:cubicBezTo>
                    <a:pt x="198" y="62"/>
                    <a:pt x="197" y="71"/>
                    <a:pt x="196" y="80"/>
                  </a:cubicBezTo>
                  <a:cubicBezTo>
                    <a:pt x="327" y="80"/>
                    <a:pt x="327" y="80"/>
                    <a:pt x="327" y="80"/>
                  </a:cubicBezTo>
                  <a:cubicBezTo>
                    <a:pt x="328" y="71"/>
                    <a:pt x="328" y="62"/>
                    <a:pt x="328" y="53"/>
                  </a:cubicBezTo>
                  <a:cubicBezTo>
                    <a:pt x="650" y="53"/>
                    <a:pt x="650" y="53"/>
                    <a:pt x="650" y="53"/>
                  </a:cubicBezTo>
                  <a:cubicBezTo>
                    <a:pt x="650" y="27"/>
                    <a:pt x="650" y="27"/>
                    <a:pt x="650" y="27"/>
                  </a:cubicBezTo>
                  <a:lnTo>
                    <a:pt x="328" y="27"/>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849" y="2453"/>
              <a:ext cx="142" cy="1149"/>
            </a:xfrm>
            <a:custGeom>
              <a:avLst/>
              <a:gdLst>
                <a:gd name="T0" fmla="*/ 54 w 81"/>
                <a:gd name="T1" fmla="*/ 0 h 650"/>
                <a:gd name="T2" fmla="*/ 41 w 81"/>
                <a:gd name="T3" fmla="*/ 0 h 650"/>
                <a:gd name="T4" fmla="*/ 27 w 81"/>
                <a:gd name="T5" fmla="*/ 0 h 650"/>
                <a:gd name="T6" fmla="*/ 27 w 81"/>
                <a:gd name="T7" fmla="*/ 225 h 650"/>
                <a:gd name="T8" fmla="*/ 12 w 81"/>
                <a:gd name="T9" fmla="*/ 226 h 650"/>
                <a:gd name="T10" fmla="*/ 0 w 81"/>
                <a:gd name="T11" fmla="*/ 226 h 650"/>
                <a:gd name="T12" fmla="*/ 0 w 81"/>
                <a:gd name="T13" fmla="*/ 481 h 650"/>
                <a:gd name="T14" fmla="*/ 27 w 81"/>
                <a:gd name="T15" fmla="*/ 475 h 650"/>
                <a:gd name="T16" fmla="*/ 27 w 81"/>
                <a:gd name="T17" fmla="*/ 650 h 650"/>
                <a:gd name="T18" fmla="*/ 54 w 81"/>
                <a:gd name="T19" fmla="*/ 650 h 650"/>
                <a:gd name="T20" fmla="*/ 54 w 81"/>
                <a:gd name="T21" fmla="*/ 468 h 650"/>
                <a:gd name="T22" fmla="*/ 81 w 81"/>
                <a:gd name="T23" fmla="*/ 460 h 650"/>
                <a:gd name="T24" fmla="*/ 81 w 81"/>
                <a:gd name="T25" fmla="*/ 220 h 650"/>
                <a:gd name="T26" fmla="*/ 54 w 81"/>
                <a:gd name="T27" fmla="*/ 224 h 650"/>
                <a:gd name="T28" fmla="*/ 54 w 81"/>
                <a:gd name="T29"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54" y="0"/>
                  </a:moveTo>
                  <a:cubicBezTo>
                    <a:pt x="50" y="0"/>
                    <a:pt x="45" y="0"/>
                    <a:pt x="41" y="0"/>
                  </a:cubicBezTo>
                  <a:cubicBezTo>
                    <a:pt x="36" y="0"/>
                    <a:pt x="32" y="0"/>
                    <a:pt x="27" y="0"/>
                  </a:cubicBezTo>
                  <a:cubicBezTo>
                    <a:pt x="27" y="225"/>
                    <a:pt x="27" y="225"/>
                    <a:pt x="27" y="225"/>
                  </a:cubicBezTo>
                  <a:cubicBezTo>
                    <a:pt x="22" y="226"/>
                    <a:pt x="17" y="226"/>
                    <a:pt x="12" y="226"/>
                  </a:cubicBezTo>
                  <a:cubicBezTo>
                    <a:pt x="8" y="226"/>
                    <a:pt x="4" y="226"/>
                    <a:pt x="0" y="226"/>
                  </a:cubicBezTo>
                  <a:cubicBezTo>
                    <a:pt x="0" y="481"/>
                    <a:pt x="0" y="481"/>
                    <a:pt x="0" y="481"/>
                  </a:cubicBezTo>
                  <a:cubicBezTo>
                    <a:pt x="9" y="479"/>
                    <a:pt x="18" y="477"/>
                    <a:pt x="27" y="475"/>
                  </a:cubicBezTo>
                  <a:cubicBezTo>
                    <a:pt x="27" y="650"/>
                    <a:pt x="27" y="650"/>
                    <a:pt x="27" y="650"/>
                  </a:cubicBezTo>
                  <a:cubicBezTo>
                    <a:pt x="54" y="650"/>
                    <a:pt x="54" y="650"/>
                    <a:pt x="54" y="650"/>
                  </a:cubicBezTo>
                  <a:cubicBezTo>
                    <a:pt x="54" y="468"/>
                    <a:pt x="54" y="468"/>
                    <a:pt x="54" y="468"/>
                  </a:cubicBezTo>
                  <a:cubicBezTo>
                    <a:pt x="63" y="465"/>
                    <a:pt x="72" y="463"/>
                    <a:pt x="81" y="460"/>
                  </a:cubicBezTo>
                  <a:cubicBezTo>
                    <a:pt x="81" y="220"/>
                    <a:pt x="81" y="220"/>
                    <a:pt x="81" y="220"/>
                  </a:cubicBezTo>
                  <a:cubicBezTo>
                    <a:pt x="72" y="222"/>
                    <a:pt x="63" y="223"/>
                    <a:pt x="54" y="224"/>
                  </a:cubicBezTo>
                  <a:lnTo>
                    <a:pt x="54" y="0"/>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1244" y="2430"/>
              <a:ext cx="398" cy="1108"/>
            </a:xfrm>
            <a:custGeom>
              <a:avLst/>
              <a:gdLst>
                <a:gd name="T0" fmla="*/ 226 w 226"/>
                <a:gd name="T1" fmla="*/ 9 h 627"/>
                <a:gd name="T2" fmla="*/ 201 w 226"/>
                <a:gd name="T3" fmla="*/ 0 h 627"/>
                <a:gd name="T4" fmla="*/ 128 w 226"/>
                <a:gd name="T5" fmla="*/ 224 h 627"/>
                <a:gd name="T6" fmla="*/ 103 w 226"/>
                <a:gd name="T7" fmla="*/ 216 h 627"/>
                <a:gd name="T8" fmla="*/ 10 w 226"/>
                <a:gd name="T9" fmla="*/ 499 h 627"/>
                <a:gd name="T10" fmla="*/ 38 w 226"/>
                <a:gd name="T11" fmla="*/ 502 h 627"/>
                <a:gd name="T12" fmla="*/ 0 w 226"/>
                <a:gd name="T13" fmla="*/ 619 h 627"/>
                <a:gd name="T14" fmla="*/ 25 w 226"/>
                <a:gd name="T15" fmla="*/ 627 h 627"/>
                <a:gd name="T16" fmla="*/ 65 w 226"/>
                <a:gd name="T17" fmla="*/ 504 h 627"/>
                <a:gd name="T18" fmla="*/ 93 w 226"/>
                <a:gd name="T19" fmla="*/ 506 h 627"/>
                <a:gd name="T20" fmla="*/ 181 w 226"/>
                <a:gd name="T21" fmla="*/ 235 h 627"/>
                <a:gd name="T22" fmla="*/ 154 w 226"/>
                <a:gd name="T23" fmla="*/ 230 h 627"/>
                <a:gd name="T24" fmla="*/ 226 w 226"/>
                <a:gd name="T25" fmla="*/ 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226" y="9"/>
                  </a:moveTo>
                  <a:cubicBezTo>
                    <a:pt x="217" y="6"/>
                    <a:pt x="209" y="4"/>
                    <a:pt x="201" y="0"/>
                  </a:cubicBezTo>
                  <a:cubicBezTo>
                    <a:pt x="128" y="224"/>
                    <a:pt x="128" y="224"/>
                    <a:pt x="128" y="224"/>
                  </a:cubicBezTo>
                  <a:cubicBezTo>
                    <a:pt x="119" y="221"/>
                    <a:pt x="111" y="219"/>
                    <a:pt x="103" y="216"/>
                  </a:cubicBezTo>
                  <a:cubicBezTo>
                    <a:pt x="10" y="499"/>
                    <a:pt x="10" y="499"/>
                    <a:pt x="10" y="499"/>
                  </a:cubicBezTo>
                  <a:cubicBezTo>
                    <a:pt x="19" y="501"/>
                    <a:pt x="28" y="501"/>
                    <a:pt x="38" y="502"/>
                  </a:cubicBezTo>
                  <a:cubicBezTo>
                    <a:pt x="0" y="619"/>
                    <a:pt x="0" y="619"/>
                    <a:pt x="0" y="619"/>
                  </a:cubicBezTo>
                  <a:cubicBezTo>
                    <a:pt x="25" y="627"/>
                    <a:pt x="25" y="627"/>
                    <a:pt x="25" y="627"/>
                  </a:cubicBezTo>
                  <a:cubicBezTo>
                    <a:pt x="65" y="504"/>
                    <a:pt x="65" y="504"/>
                    <a:pt x="65" y="504"/>
                  </a:cubicBezTo>
                  <a:cubicBezTo>
                    <a:pt x="74" y="505"/>
                    <a:pt x="84" y="505"/>
                    <a:pt x="93" y="506"/>
                  </a:cubicBezTo>
                  <a:cubicBezTo>
                    <a:pt x="181" y="235"/>
                    <a:pt x="181" y="235"/>
                    <a:pt x="181" y="235"/>
                  </a:cubicBezTo>
                  <a:cubicBezTo>
                    <a:pt x="172" y="234"/>
                    <a:pt x="163" y="232"/>
                    <a:pt x="154" y="230"/>
                  </a:cubicBezTo>
                  <a:lnTo>
                    <a:pt x="226" y="9"/>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p:nvSpPr>
          <p:spPr bwMode="auto">
            <a:xfrm>
              <a:off x="-555" y="1294"/>
              <a:ext cx="954" cy="714"/>
            </a:xfrm>
            <a:custGeom>
              <a:avLst/>
              <a:gdLst>
                <a:gd name="T0" fmla="*/ 273 w 541"/>
                <a:gd name="T1" fmla="*/ 150 h 404"/>
                <a:gd name="T2" fmla="*/ 148 w 541"/>
                <a:gd name="T3" fmla="*/ 241 h 404"/>
                <a:gd name="T4" fmla="*/ 164 w 541"/>
                <a:gd name="T5" fmla="*/ 262 h 404"/>
                <a:gd name="T6" fmla="*/ 0 w 541"/>
                <a:gd name="T7" fmla="*/ 382 h 404"/>
                <a:gd name="T8" fmla="*/ 15 w 541"/>
                <a:gd name="T9" fmla="*/ 404 h 404"/>
                <a:gd name="T10" fmla="*/ 179 w 541"/>
                <a:gd name="T11" fmla="*/ 285 h 404"/>
                <a:gd name="T12" fmla="*/ 193 w 541"/>
                <a:gd name="T13" fmla="*/ 308 h 404"/>
                <a:gd name="T14" fmla="*/ 311 w 541"/>
                <a:gd name="T15" fmla="*/ 222 h 404"/>
                <a:gd name="T16" fmla="*/ 299 w 541"/>
                <a:gd name="T17" fmla="*/ 198 h 404"/>
                <a:gd name="T18" fmla="*/ 541 w 541"/>
                <a:gd name="T19" fmla="*/ 21 h 404"/>
                <a:gd name="T20" fmla="*/ 526 w 541"/>
                <a:gd name="T21" fmla="*/ 0 h 404"/>
                <a:gd name="T22" fmla="*/ 286 w 541"/>
                <a:gd name="T23" fmla="*/ 174 h 404"/>
                <a:gd name="T24" fmla="*/ 273 w 541"/>
                <a:gd name="T25" fmla="*/ 15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273" y="150"/>
                  </a:moveTo>
                  <a:cubicBezTo>
                    <a:pt x="148" y="241"/>
                    <a:pt x="148" y="241"/>
                    <a:pt x="148" y="241"/>
                  </a:cubicBezTo>
                  <a:cubicBezTo>
                    <a:pt x="154" y="248"/>
                    <a:pt x="159" y="255"/>
                    <a:pt x="164" y="262"/>
                  </a:cubicBezTo>
                  <a:cubicBezTo>
                    <a:pt x="0" y="382"/>
                    <a:pt x="0" y="382"/>
                    <a:pt x="0" y="382"/>
                  </a:cubicBezTo>
                  <a:cubicBezTo>
                    <a:pt x="5" y="389"/>
                    <a:pt x="11" y="396"/>
                    <a:pt x="15" y="404"/>
                  </a:cubicBezTo>
                  <a:cubicBezTo>
                    <a:pt x="179" y="285"/>
                    <a:pt x="179" y="285"/>
                    <a:pt x="179" y="285"/>
                  </a:cubicBezTo>
                  <a:cubicBezTo>
                    <a:pt x="184" y="292"/>
                    <a:pt x="188" y="300"/>
                    <a:pt x="193" y="308"/>
                  </a:cubicBezTo>
                  <a:cubicBezTo>
                    <a:pt x="311" y="222"/>
                    <a:pt x="311" y="222"/>
                    <a:pt x="311" y="222"/>
                  </a:cubicBezTo>
                  <a:cubicBezTo>
                    <a:pt x="307" y="214"/>
                    <a:pt x="303" y="206"/>
                    <a:pt x="299" y="198"/>
                  </a:cubicBezTo>
                  <a:cubicBezTo>
                    <a:pt x="541" y="21"/>
                    <a:pt x="541" y="21"/>
                    <a:pt x="541" y="21"/>
                  </a:cubicBezTo>
                  <a:cubicBezTo>
                    <a:pt x="526" y="0"/>
                    <a:pt x="526" y="0"/>
                    <a:pt x="526" y="0"/>
                  </a:cubicBezTo>
                  <a:cubicBezTo>
                    <a:pt x="286" y="174"/>
                    <a:pt x="286" y="174"/>
                    <a:pt x="286" y="174"/>
                  </a:cubicBezTo>
                  <a:cubicBezTo>
                    <a:pt x="282" y="166"/>
                    <a:pt x="278" y="158"/>
                    <a:pt x="273" y="150"/>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625" y="980"/>
              <a:ext cx="712" cy="957"/>
            </a:xfrm>
            <a:custGeom>
              <a:avLst/>
              <a:gdLst>
                <a:gd name="T0" fmla="*/ 102 w 404"/>
                <a:gd name="T1" fmla="*/ 341 h 542"/>
                <a:gd name="T2" fmla="*/ 123 w 404"/>
                <a:gd name="T3" fmla="*/ 357 h 542"/>
                <a:gd name="T4" fmla="*/ 0 w 404"/>
                <a:gd name="T5" fmla="*/ 526 h 542"/>
                <a:gd name="T6" fmla="*/ 22 w 404"/>
                <a:gd name="T7" fmla="*/ 542 h 542"/>
                <a:gd name="T8" fmla="*/ 144 w 404"/>
                <a:gd name="T9" fmla="*/ 374 h 542"/>
                <a:gd name="T10" fmla="*/ 164 w 404"/>
                <a:gd name="T11" fmla="*/ 392 h 542"/>
                <a:gd name="T12" fmla="*/ 263 w 404"/>
                <a:gd name="T13" fmla="*/ 256 h 542"/>
                <a:gd name="T14" fmla="*/ 245 w 404"/>
                <a:gd name="T15" fmla="*/ 235 h 542"/>
                <a:gd name="T16" fmla="*/ 404 w 404"/>
                <a:gd name="T17" fmla="*/ 16 h 542"/>
                <a:gd name="T18" fmla="*/ 382 w 404"/>
                <a:gd name="T19" fmla="*/ 0 h 542"/>
                <a:gd name="T20" fmla="*/ 226 w 404"/>
                <a:gd name="T21" fmla="*/ 215 h 542"/>
                <a:gd name="T22" fmla="*/ 207 w 404"/>
                <a:gd name="T23" fmla="*/ 195 h 542"/>
                <a:gd name="T24" fmla="*/ 102 w 404"/>
                <a:gd name="T25" fmla="*/ 341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02" y="341"/>
                  </a:moveTo>
                  <a:cubicBezTo>
                    <a:pt x="109" y="346"/>
                    <a:pt x="116" y="351"/>
                    <a:pt x="123" y="357"/>
                  </a:cubicBezTo>
                  <a:cubicBezTo>
                    <a:pt x="0" y="526"/>
                    <a:pt x="0" y="526"/>
                    <a:pt x="0" y="526"/>
                  </a:cubicBezTo>
                  <a:cubicBezTo>
                    <a:pt x="8" y="531"/>
                    <a:pt x="15" y="536"/>
                    <a:pt x="22" y="542"/>
                  </a:cubicBezTo>
                  <a:cubicBezTo>
                    <a:pt x="144" y="374"/>
                    <a:pt x="144" y="374"/>
                    <a:pt x="144" y="374"/>
                  </a:cubicBezTo>
                  <a:cubicBezTo>
                    <a:pt x="151" y="380"/>
                    <a:pt x="158" y="386"/>
                    <a:pt x="164" y="392"/>
                  </a:cubicBezTo>
                  <a:cubicBezTo>
                    <a:pt x="263" y="256"/>
                    <a:pt x="263" y="256"/>
                    <a:pt x="263" y="256"/>
                  </a:cubicBezTo>
                  <a:cubicBezTo>
                    <a:pt x="257" y="249"/>
                    <a:pt x="251" y="242"/>
                    <a:pt x="245" y="235"/>
                  </a:cubicBezTo>
                  <a:cubicBezTo>
                    <a:pt x="404" y="16"/>
                    <a:pt x="404" y="16"/>
                    <a:pt x="404" y="16"/>
                  </a:cubicBezTo>
                  <a:cubicBezTo>
                    <a:pt x="382" y="0"/>
                    <a:pt x="382" y="0"/>
                    <a:pt x="382" y="0"/>
                  </a:cubicBezTo>
                  <a:cubicBezTo>
                    <a:pt x="226" y="215"/>
                    <a:pt x="226" y="215"/>
                    <a:pt x="226" y="215"/>
                  </a:cubicBezTo>
                  <a:cubicBezTo>
                    <a:pt x="220" y="208"/>
                    <a:pt x="214" y="202"/>
                    <a:pt x="207" y="195"/>
                  </a:cubicBezTo>
                  <a:lnTo>
                    <a:pt x="102" y="341"/>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507" y="1692"/>
              <a:ext cx="1105" cy="401"/>
            </a:xfrm>
            <a:custGeom>
              <a:avLst/>
              <a:gdLst>
                <a:gd name="T0" fmla="*/ 312 w 627"/>
                <a:gd name="T1" fmla="*/ 72 h 227"/>
                <a:gd name="T2" fmla="*/ 180 w 627"/>
                <a:gd name="T3" fmla="*/ 114 h 227"/>
                <a:gd name="T4" fmla="*/ 190 w 627"/>
                <a:gd name="T5" fmla="*/ 139 h 227"/>
                <a:gd name="T6" fmla="*/ 0 w 627"/>
                <a:gd name="T7" fmla="*/ 201 h 227"/>
                <a:gd name="T8" fmla="*/ 8 w 627"/>
                <a:gd name="T9" fmla="*/ 227 h 227"/>
                <a:gd name="T10" fmla="*/ 197 w 627"/>
                <a:gd name="T11" fmla="*/ 165 h 227"/>
                <a:gd name="T12" fmla="*/ 204 w 627"/>
                <a:gd name="T13" fmla="*/ 191 h 227"/>
                <a:gd name="T14" fmla="*/ 330 w 627"/>
                <a:gd name="T15" fmla="*/ 150 h 227"/>
                <a:gd name="T16" fmla="*/ 325 w 627"/>
                <a:gd name="T17" fmla="*/ 124 h 227"/>
                <a:gd name="T18" fmla="*/ 627 w 627"/>
                <a:gd name="T19" fmla="*/ 26 h 227"/>
                <a:gd name="T20" fmla="*/ 618 w 627"/>
                <a:gd name="T21" fmla="*/ 0 h 227"/>
                <a:gd name="T22" fmla="*/ 319 w 627"/>
                <a:gd name="T23" fmla="*/ 97 h 227"/>
                <a:gd name="T24" fmla="*/ 312 w 627"/>
                <a:gd name="T25" fmla="*/ 7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12" y="72"/>
                  </a:moveTo>
                  <a:cubicBezTo>
                    <a:pt x="180" y="114"/>
                    <a:pt x="180" y="114"/>
                    <a:pt x="180" y="114"/>
                  </a:cubicBezTo>
                  <a:cubicBezTo>
                    <a:pt x="184" y="122"/>
                    <a:pt x="187" y="131"/>
                    <a:pt x="190" y="139"/>
                  </a:cubicBezTo>
                  <a:cubicBezTo>
                    <a:pt x="0" y="201"/>
                    <a:pt x="0" y="201"/>
                    <a:pt x="0" y="201"/>
                  </a:cubicBezTo>
                  <a:cubicBezTo>
                    <a:pt x="3" y="209"/>
                    <a:pt x="6" y="218"/>
                    <a:pt x="8" y="227"/>
                  </a:cubicBezTo>
                  <a:cubicBezTo>
                    <a:pt x="197" y="165"/>
                    <a:pt x="197" y="165"/>
                    <a:pt x="197" y="165"/>
                  </a:cubicBezTo>
                  <a:cubicBezTo>
                    <a:pt x="200" y="174"/>
                    <a:pt x="202" y="182"/>
                    <a:pt x="204" y="191"/>
                  </a:cubicBezTo>
                  <a:cubicBezTo>
                    <a:pt x="330" y="150"/>
                    <a:pt x="330" y="150"/>
                    <a:pt x="330" y="150"/>
                  </a:cubicBezTo>
                  <a:cubicBezTo>
                    <a:pt x="329" y="141"/>
                    <a:pt x="327" y="132"/>
                    <a:pt x="325" y="124"/>
                  </a:cubicBezTo>
                  <a:cubicBezTo>
                    <a:pt x="627" y="26"/>
                    <a:pt x="627" y="26"/>
                    <a:pt x="627" y="26"/>
                  </a:cubicBezTo>
                  <a:cubicBezTo>
                    <a:pt x="618" y="0"/>
                    <a:pt x="618" y="0"/>
                    <a:pt x="618" y="0"/>
                  </a:cubicBezTo>
                  <a:cubicBezTo>
                    <a:pt x="319" y="97"/>
                    <a:pt x="319" y="97"/>
                    <a:pt x="319" y="97"/>
                  </a:cubicBezTo>
                  <a:cubicBezTo>
                    <a:pt x="317" y="89"/>
                    <a:pt x="314" y="80"/>
                    <a:pt x="312" y="7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auto">
            <a:xfrm>
              <a:off x="-849" y="718"/>
              <a:ext cx="142" cy="1149"/>
            </a:xfrm>
            <a:custGeom>
              <a:avLst/>
              <a:gdLst>
                <a:gd name="T0" fmla="*/ 27 w 81"/>
                <a:gd name="T1" fmla="*/ 425 h 650"/>
                <a:gd name="T2" fmla="*/ 27 w 81"/>
                <a:gd name="T3" fmla="*/ 650 h 650"/>
                <a:gd name="T4" fmla="*/ 41 w 81"/>
                <a:gd name="T5" fmla="*/ 650 h 650"/>
                <a:gd name="T6" fmla="*/ 54 w 81"/>
                <a:gd name="T7" fmla="*/ 650 h 650"/>
                <a:gd name="T8" fmla="*/ 54 w 81"/>
                <a:gd name="T9" fmla="*/ 426 h 650"/>
                <a:gd name="T10" fmla="*/ 81 w 81"/>
                <a:gd name="T11" fmla="*/ 430 h 650"/>
                <a:gd name="T12" fmla="*/ 81 w 81"/>
                <a:gd name="T13" fmla="*/ 190 h 650"/>
                <a:gd name="T14" fmla="*/ 54 w 81"/>
                <a:gd name="T15" fmla="*/ 182 h 650"/>
                <a:gd name="T16" fmla="*/ 54 w 81"/>
                <a:gd name="T17" fmla="*/ 0 h 650"/>
                <a:gd name="T18" fmla="*/ 27 w 81"/>
                <a:gd name="T19" fmla="*/ 0 h 650"/>
                <a:gd name="T20" fmla="*/ 27 w 81"/>
                <a:gd name="T21" fmla="*/ 175 h 650"/>
                <a:gd name="T22" fmla="*/ 0 w 81"/>
                <a:gd name="T23" fmla="*/ 169 h 650"/>
                <a:gd name="T24" fmla="*/ 0 w 81"/>
                <a:gd name="T25" fmla="*/ 424 h 650"/>
                <a:gd name="T26" fmla="*/ 12 w 81"/>
                <a:gd name="T27" fmla="*/ 424 h 650"/>
                <a:gd name="T28" fmla="*/ 27 w 81"/>
                <a:gd name="T29" fmla="*/ 425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27" y="425"/>
                  </a:moveTo>
                  <a:cubicBezTo>
                    <a:pt x="27" y="650"/>
                    <a:pt x="27" y="650"/>
                    <a:pt x="27" y="650"/>
                  </a:cubicBezTo>
                  <a:cubicBezTo>
                    <a:pt x="32" y="650"/>
                    <a:pt x="36" y="650"/>
                    <a:pt x="41" y="650"/>
                  </a:cubicBezTo>
                  <a:cubicBezTo>
                    <a:pt x="45" y="650"/>
                    <a:pt x="50" y="650"/>
                    <a:pt x="54" y="650"/>
                  </a:cubicBezTo>
                  <a:cubicBezTo>
                    <a:pt x="54" y="426"/>
                    <a:pt x="54" y="426"/>
                    <a:pt x="54" y="426"/>
                  </a:cubicBezTo>
                  <a:cubicBezTo>
                    <a:pt x="63" y="427"/>
                    <a:pt x="72" y="428"/>
                    <a:pt x="81" y="430"/>
                  </a:cubicBezTo>
                  <a:cubicBezTo>
                    <a:pt x="81" y="190"/>
                    <a:pt x="81" y="190"/>
                    <a:pt x="81" y="190"/>
                  </a:cubicBezTo>
                  <a:cubicBezTo>
                    <a:pt x="72" y="187"/>
                    <a:pt x="63" y="185"/>
                    <a:pt x="54" y="182"/>
                  </a:cubicBezTo>
                  <a:cubicBezTo>
                    <a:pt x="54" y="0"/>
                    <a:pt x="54" y="0"/>
                    <a:pt x="54" y="0"/>
                  </a:cubicBezTo>
                  <a:cubicBezTo>
                    <a:pt x="27" y="0"/>
                    <a:pt x="27" y="0"/>
                    <a:pt x="27" y="0"/>
                  </a:cubicBezTo>
                  <a:cubicBezTo>
                    <a:pt x="27" y="175"/>
                    <a:pt x="27" y="175"/>
                    <a:pt x="27" y="175"/>
                  </a:cubicBezTo>
                  <a:cubicBezTo>
                    <a:pt x="18" y="173"/>
                    <a:pt x="9" y="171"/>
                    <a:pt x="0" y="169"/>
                  </a:cubicBezTo>
                  <a:cubicBezTo>
                    <a:pt x="0" y="424"/>
                    <a:pt x="0" y="424"/>
                    <a:pt x="0" y="424"/>
                  </a:cubicBezTo>
                  <a:cubicBezTo>
                    <a:pt x="4" y="424"/>
                    <a:pt x="8" y="424"/>
                    <a:pt x="12" y="424"/>
                  </a:cubicBezTo>
                  <a:cubicBezTo>
                    <a:pt x="17" y="424"/>
                    <a:pt x="22" y="424"/>
                    <a:pt x="27" y="425"/>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p:cNvSpPr>
            <p:nvPr/>
          </p:nvSpPr>
          <p:spPr bwMode="auto">
            <a:xfrm>
              <a:off x="-1244" y="782"/>
              <a:ext cx="398" cy="1108"/>
            </a:xfrm>
            <a:custGeom>
              <a:avLst/>
              <a:gdLst>
                <a:gd name="T0" fmla="*/ 10 w 226"/>
                <a:gd name="T1" fmla="*/ 128 h 627"/>
                <a:gd name="T2" fmla="*/ 103 w 226"/>
                <a:gd name="T3" fmla="*/ 411 h 627"/>
                <a:gd name="T4" fmla="*/ 128 w 226"/>
                <a:gd name="T5" fmla="*/ 403 h 627"/>
                <a:gd name="T6" fmla="*/ 201 w 226"/>
                <a:gd name="T7" fmla="*/ 627 h 627"/>
                <a:gd name="T8" fmla="*/ 226 w 226"/>
                <a:gd name="T9" fmla="*/ 618 h 627"/>
                <a:gd name="T10" fmla="*/ 154 w 226"/>
                <a:gd name="T11" fmla="*/ 397 h 627"/>
                <a:gd name="T12" fmla="*/ 181 w 226"/>
                <a:gd name="T13" fmla="*/ 392 h 627"/>
                <a:gd name="T14" fmla="*/ 93 w 226"/>
                <a:gd name="T15" fmla="*/ 121 h 627"/>
                <a:gd name="T16" fmla="*/ 65 w 226"/>
                <a:gd name="T17" fmla="*/ 123 h 627"/>
                <a:gd name="T18" fmla="*/ 25 w 226"/>
                <a:gd name="T19" fmla="*/ 0 h 627"/>
                <a:gd name="T20" fmla="*/ 0 w 226"/>
                <a:gd name="T21" fmla="*/ 8 h 627"/>
                <a:gd name="T22" fmla="*/ 38 w 226"/>
                <a:gd name="T23" fmla="*/ 125 h 627"/>
                <a:gd name="T24" fmla="*/ 10 w 226"/>
                <a:gd name="T25" fmla="*/ 12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0" y="128"/>
                  </a:moveTo>
                  <a:cubicBezTo>
                    <a:pt x="103" y="411"/>
                    <a:pt x="103" y="411"/>
                    <a:pt x="103" y="411"/>
                  </a:cubicBezTo>
                  <a:cubicBezTo>
                    <a:pt x="111" y="408"/>
                    <a:pt x="119" y="406"/>
                    <a:pt x="128" y="403"/>
                  </a:cubicBezTo>
                  <a:cubicBezTo>
                    <a:pt x="201" y="627"/>
                    <a:pt x="201" y="627"/>
                    <a:pt x="201" y="627"/>
                  </a:cubicBezTo>
                  <a:cubicBezTo>
                    <a:pt x="209" y="623"/>
                    <a:pt x="217" y="621"/>
                    <a:pt x="226" y="618"/>
                  </a:cubicBezTo>
                  <a:cubicBezTo>
                    <a:pt x="154" y="397"/>
                    <a:pt x="154" y="397"/>
                    <a:pt x="154" y="397"/>
                  </a:cubicBezTo>
                  <a:cubicBezTo>
                    <a:pt x="163" y="395"/>
                    <a:pt x="172" y="393"/>
                    <a:pt x="181" y="392"/>
                  </a:cubicBezTo>
                  <a:cubicBezTo>
                    <a:pt x="93" y="121"/>
                    <a:pt x="93" y="121"/>
                    <a:pt x="93" y="121"/>
                  </a:cubicBezTo>
                  <a:cubicBezTo>
                    <a:pt x="84" y="122"/>
                    <a:pt x="74" y="122"/>
                    <a:pt x="65" y="123"/>
                  </a:cubicBezTo>
                  <a:cubicBezTo>
                    <a:pt x="25" y="0"/>
                    <a:pt x="25" y="0"/>
                    <a:pt x="25" y="0"/>
                  </a:cubicBezTo>
                  <a:cubicBezTo>
                    <a:pt x="0" y="8"/>
                    <a:pt x="0" y="8"/>
                    <a:pt x="0" y="8"/>
                  </a:cubicBezTo>
                  <a:cubicBezTo>
                    <a:pt x="38" y="125"/>
                    <a:pt x="38" y="125"/>
                    <a:pt x="38" y="125"/>
                  </a:cubicBezTo>
                  <a:cubicBezTo>
                    <a:pt x="28" y="126"/>
                    <a:pt x="19" y="126"/>
                    <a:pt x="10" y="128"/>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auto">
            <a:xfrm>
              <a:off x="-1955" y="1294"/>
              <a:ext cx="956" cy="714"/>
            </a:xfrm>
            <a:custGeom>
              <a:avLst/>
              <a:gdLst>
                <a:gd name="T0" fmla="*/ 5 w 542"/>
                <a:gd name="T1" fmla="*/ 59 h 404"/>
                <a:gd name="T2" fmla="*/ 309 w 542"/>
                <a:gd name="T3" fmla="*/ 279 h 404"/>
                <a:gd name="T4" fmla="*/ 325 w 542"/>
                <a:gd name="T5" fmla="*/ 257 h 404"/>
                <a:gd name="T6" fmla="*/ 526 w 542"/>
                <a:gd name="T7" fmla="*/ 404 h 404"/>
                <a:gd name="T8" fmla="*/ 542 w 542"/>
                <a:gd name="T9" fmla="*/ 382 h 404"/>
                <a:gd name="T10" fmla="*/ 341 w 542"/>
                <a:gd name="T11" fmla="*/ 236 h 404"/>
                <a:gd name="T12" fmla="*/ 359 w 542"/>
                <a:gd name="T13" fmla="*/ 216 h 404"/>
                <a:gd name="T14" fmla="*/ 62 w 542"/>
                <a:gd name="T15" fmla="*/ 0 h 404"/>
                <a:gd name="T16" fmla="*/ 43 w 542"/>
                <a:gd name="T17" fmla="*/ 19 h 404"/>
                <a:gd name="T18" fmla="*/ 16 w 542"/>
                <a:gd name="T19" fmla="*/ 0 h 404"/>
                <a:gd name="T20" fmla="*/ 0 w 542"/>
                <a:gd name="T21" fmla="*/ 21 h 404"/>
                <a:gd name="T22" fmla="*/ 24 w 542"/>
                <a:gd name="T23" fmla="*/ 39 h 404"/>
                <a:gd name="T24" fmla="*/ 5 w 542"/>
                <a:gd name="T25" fmla="*/ 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5" y="59"/>
                  </a:moveTo>
                  <a:cubicBezTo>
                    <a:pt x="309" y="279"/>
                    <a:pt x="309" y="279"/>
                    <a:pt x="309" y="279"/>
                  </a:cubicBezTo>
                  <a:cubicBezTo>
                    <a:pt x="314" y="272"/>
                    <a:pt x="319" y="265"/>
                    <a:pt x="325" y="257"/>
                  </a:cubicBezTo>
                  <a:cubicBezTo>
                    <a:pt x="526" y="404"/>
                    <a:pt x="526" y="404"/>
                    <a:pt x="526" y="404"/>
                  </a:cubicBezTo>
                  <a:cubicBezTo>
                    <a:pt x="531" y="396"/>
                    <a:pt x="536" y="389"/>
                    <a:pt x="542" y="382"/>
                  </a:cubicBezTo>
                  <a:cubicBezTo>
                    <a:pt x="341" y="236"/>
                    <a:pt x="341" y="236"/>
                    <a:pt x="341" y="236"/>
                  </a:cubicBezTo>
                  <a:cubicBezTo>
                    <a:pt x="347" y="229"/>
                    <a:pt x="353" y="223"/>
                    <a:pt x="359" y="216"/>
                  </a:cubicBezTo>
                  <a:cubicBezTo>
                    <a:pt x="62" y="0"/>
                    <a:pt x="62" y="0"/>
                    <a:pt x="62" y="0"/>
                  </a:cubicBezTo>
                  <a:cubicBezTo>
                    <a:pt x="56" y="7"/>
                    <a:pt x="49" y="13"/>
                    <a:pt x="43" y="19"/>
                  </a:cubicBezTo>
                  <a:cubicBezTo>
                    <a:pt x="16" y="0"/>
                    <a:pt x="16" y="0"/>
                    <a:pt x="16" y="0"/>
                  </a:cubicBezTo>
                  <a:cubicBezTo>
                    <a:pt x="0" y="21"/>
                    <a:pt x="0" y="21"/>
                    <a:pt x="0" y="21"/>
                  </a:cubicBezTo>
                  <a:cubicBezTo>
                    <a:pt x="24" y="39"/>
                    <a:pt x="24" y="39"/>
                    <a:pt x="24" y="39"/>
                  </a:cubicBezTo>
                  <a:cubicBezTo>
                    <a:pt x="17" y="45"/>
                    <a:pt x="11" y="52"/>
                    <a:pt x="5" y="59"/>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auto">
            <a:xfrm>
              <a:off x="-625" y="2383"/>
              <a:ext cx="712" cy="957"/>
            </a:xfrm>
            <a:custGeom>
              <a:avLst/>
              <a:gdLst>
                <a:gd name="T0" fmla="*/ 263 w 404"/>
                <a:gd name="T1" fmla="*/ 286 h 542"/>
                <a:gd name="T2" fmla="*/ 164 w 404"/>
                <a:gd name="T3" fmla="*/ 150 h 542"/>
                <a:gd name="T4" fmla="*/ 144 w 404"/>
                <a:gd name="T5" fmla="*/ 168 h 542"/>
                <a:gd name="T6" fmla="*/ 22 w 404"/>
                <a:gd name="T7" fmla="*/ 0 h 542"/>
                <a:gd name="T8" fmla="*/ 0 w 404"/>
                <a:gd name="T9" fmla="*/ 16 h 542"/>
                <a:gd name="T10" fmla="*/ 123 w 404"/>
                <a:gd name="T11" fmla="*/ 185 h 542"/>
                <a:gd name="T12" fmla="*/ 102 w 404"/>
                <a:gd name="T13" fmla="*/ 201 h 542"/>
                <a:gd name="T14" fmla="*/ 207 w 404"/>
                <a:gd name="T15" fmla="*/ 347 h 542"/>
                <a:gd name="T16" fmla="*/ 226 w 404"/>
                <a:gd name="T17" fmla="*/ 327 h 542"/>
                <a:gd name="T18" fmla="*/ 382 w 404"/>
                <a:gd name="T19" fmla="*/ 542 h 542"/>
                <a:gd name="T20" fmla="*/ 404 w 404"/>
                <a:gd name="T21" fmla="*/ 526 h 542"/>
                <a:gd name="T22" fmla="*/ 245 w 404"/>
                <a:gd name="T23" fmla="*/ 307 h 542"/>
                <a:gd name="T24" fmla="*/ 263 w 404"/>
                <a:gd name="T25" fmla="*/ 2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63" y="286"/>
                  </a:moveTo>
                  <a:cubicBezTo>
                    <a:pt x="164" y="150"/>
                    <a:pt x="164" y="150"/>
                    <a:pt x="164" y="150"/>
                  </a:cubicBezTo>
                  <a:cubicBezTo>
                    <a:pt x="158" y="156"/>
                    <a:pt x="151" y="162"/>
                    <a:pt x="144" y="168"/>
                  </a:cubicBezTo>
                  <a:cubicBezTo>
                    <a:pt x="22" y="0"/>
                    <a:pt x="22" y="0"/>
                    <a:pt x="22" y="0"/>
                  </a:cubicBezTo>
                  <a:cubicBezTo>
                    <a:pt x="15" y="6"/>
                    <a:pt x="8" y="11"/>
                    <a:pt x="0" y="16"/>
                  </a:cubicBezTo>
                  <a:cubicBezTo>
                    <a:pt x="123" y="185"/>
                    <a:pt x="123" y="185"/>
                    <a:pt x="123" y="185"/>
                  </a:cubicBezTo>
                  <a:cubicBezTo>
                    <a:pt x="116" y="191"/>
                    <a:pt x="109" y="196"/>
                    <a:pt x="102" y="201"/>
                  </a:cubicBezTo>
                  <a:cubicBezTo>
                    <a:pt x="207" y="347"/>
                    <a:pt x="207" y="347"/>
                    <a:pt x="207" y="347"/>
                  </a:cubicBezTo>
                  <a:cubicBezTo>
                    <a:pt x="214" y="340"/>
                    <a:pt x="220" y="334"/>
                    <a:pt x="226" y="327"/>
                  </a:cubicBezTo>
                  <a:cubicBezTo>
                    <a:pt x="382" y="542"/>
                    <a:pt x="382" y="542"/>
                    <a:pt x="382" y="542"/>
                  </a:cubicBezTo>
                  <a:cubicBezTo>
                    <a:pt x="404" y="526"/>
                    <a:pt x="404" y="526"/>
                    <a:pt x="404" y="526"/>
                  </a:cubicBezTo>
                  <a:cubicBezTo>
                    <a:pt x="245" y="307"/>
                    <a:pt x="245" y="307"/>
                    <a:pt x="245" y="307"/>
                  </a:cubicBezTo>
                  <a:cubicBezTo>
                    <a:pt x="251" y="300"/>
                    <a:pt x="257" y="293"/>
                    <a:pt x="263" y="2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auto">
            <a:xfrm>
              <a:off x="-1955" y="2312"/>
              <a:ext cx="956" cy="714"/>
            </a:xfrm>
            <a:custGeom>
              <a:avLst/>
              <a:gdLst>
                <a:gd name="T0" fmla="*/ 359 w 542"/>
                <a:gd name="T1" fmla="*/ 188 h 404"/>
                <a:gd name="T2" fmla="*/ 341 w 542"/>
                <a:gd name="T3" fmla="*/ 168 h 404"/>
                <a:gd name="T4" fmla="*/ 542 w 542"/>
                <a:gd name="T5" fmla="*/ 22 h 404"/>
                <a:gd name="T6" fmla="*/ 526 w 542"/>
                <a:gd name="T7" fmla="*/ 0 h 404"/>
                <a:gd name="T8" fmla="*/ 325 w 542"/>
                <a:gd name="T9" fmla="*/ 147 h 404"/>
                <a:gd name="T10" fmla="*/ 309 w 542"/>
                <a:gd name="T11" fmla="*/ 125 h 404"/>
                <a:gd name="T12" fmla="*/ 5 w 542"/>
                <a:gd name="T13" fmla="*/ 345 h 404"/>
                <a:gd name="T14" fmla="*/ 24 w 542"/>
                <a:gd name="T15" fmla="*/ 365 h 404"/>
                <a:gd name="T16" fmla="*/ 0 w 542"/>
                <a:gd name="T17" fmla="*/ 383 h 404"/>
                <a:gd name="T18" fmla="*/ 16 w 542"/>
                <a:gd name="T19" fmla="*/ 404 h 404"/>
                <a:gd name="T20" fmla="*/ 43 w 542"/>
                <a:gd name="T21" fmla="*/ 385 h 404"/>
                <a:gd name="T22" fmla="*/ 62 w 542"/>
                <a:gd name="T23" fmla="*/ 404 h 404"/>
                <a:gd name="T24" fmla="*/ 359 w 542"/>
                <a:gd name="T25" fmla="*/ 18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359" y="188"/>
                  </a:moveTo>
                  <a:cubicBezTo>
                    <a:pt x="353" y="181"/>
                    <a:pt x="347" y="175"/>
                    <a:pt x="341" y="168"/>
                  </a:cubicBezTo>
                  <a:cubicBezTo>
                    <a:pt x="542" y="22"/>
                    <a:pt x="542" y="22"/>
                    <a:pt x="542" y="22"/>
                  </a:cubicBezTo>
                  <a:cubicBezTo>
                    <a:pt x="536" y="15"/>
                    <a:pt x="531" y="8"/>
                    <a:pt x="526" y="0"/>
                  </a:cubicBezTo>
                  <a:cubicBezTo>
                    <a:pt x="325" y="147"/>
                    <a:pt x="325" y="147"/>
                    <a:pt x="325" y="147"/>
                  </a:cubicBezTo>
                  <a:cubicBezTo>
                    <a:pt x="319" y="139"/>
                    <a:pt x="314" y="132"/>
                    <a:pt x="309" y="125"/>
                  </a:cubicBezTo>
                  <a:cubicBezTo>
                    <a:pt x="5" y="345"/>
                    <a:pt x="5" y="345"/>
                    <a:pt x="5" y="345"/>
                  </a:cubicBezTo>
                  <a:cubicBezTo>
                    <a:pt x="11" y="352"/>
                    <a:pt x="17" y="359"/>
                    <a:pt x="24" y="365"/>
                  </a:cubicBezTo>
                  <a:cubicBezTo>
                    <a:pt x="0" y="383"/>
                    <a:pt x="0" y="383"/>
                    <a:pt x="0" y="383"/>
                  </a:cubicBezTo>
                  <a:cubicBezTo>
                    <a:pt x="16" y="404"/>
                    <a:pt x="16" y="404"/>
                    <a:pt x="16" y="404"/>
                  </a:cubicBezTo>
                  <a:cubicBezTo>
                    <a:pt x="43" y="385"/>
                    <a:pt x="43" y="385"/>
                    <a:pt x="43" y="385"/>
                  </a:cubicBezTo>
                  <a:cubicBezTo>
                    <a:pt x="49" y="391"/>
                    <a:pt x="56" y="397"/>
                    <a:pt x="62" y="404"/>
                  </a:cubicBezTo>
                  <a:lnTo>
                    <a:pt x="359" y="18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auto">
            <a:xfrm>
              <a:off x="-710" y="2430"/>
              <a:ext cx="398" cy="1108"/>
            </a:xfrm>
            <a:custGeom>
              <a:avLst/>
              <a:gdLst>
                <a:gd name="T0" fmla="*/ 178 w 226"/>
                <a:gd name="T1" fmla="*/ 384 h 627"/>
                <a:gd name="T2" fmla="*/ 117 w 226"/>
                <a:gd name="T3" fmla="*/ 194 h 627"/>
                <a:gd name="T4" fmla="*/ 92 w 226"/>
                <a:gd name="T5" fmla="*/ 205 h 627"/>
                <a:gd name="T6" fmla="*/ 26 w 226"/>
                <a:gd name="T7" fmla="*/ 0 h 627"/>
                <a:gd name="T8" fmla="*/ 0 w 226"/>
                <a:gd name="T9" fmla="*/ 9 h 627"/>
                <a:gd name="T10" fmla="*/ 67 w 226"/>
                <a:gd name="T11" fmla="*/ 215 h 627"/>
                <a:gd name="T12" fmla="*/ 42 w 226"/>
                <a:gd name="T13" fmla="*/ 224 h 627"/>
                <a:gd name="T14" fmla="*/ 108 w 226"/>
                <a:gd name="T15" fmla="*/ 428 h 627"/>
                <a:gd name="T16" fmla="*/ 132 w 226"/>
                <a:gd name="T17" fmla="*/ 414 h 627"/>
                <a:gd name="T18" fmla="*/ 201 w 226"/>
                <a:gd name="T19" fmla="*/ 627 h 627"/>
                <a:gd name="T20" fmla="*/ 226 w 226"/>
                <a:gd name="T21" fmla="*/ 619 h 627"/>
                <a:gd name="T22" fmla="*/ 155 w 226"/>
                <a:gd name="T23" fmla="*/ 399 h 627"/>
                <a:gd name="T24" fmla="*/ 178 w 226"/>
                <a:gd name="T25" fmla="*/ 384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78" y="384"/>
                  </a:moveTo>
                  <a:cubicBezTo>
                    <a:pt x="117" y="194"/>
                    <a:pt x="117" y="194"/>
                    <a:pt x="117" y="194"/>
                  </a:cubicBezTo>
                  <a:cubicBezTo>
                    <a:pt x="109" y="198"/>
                    <a:pt x="100" y="202"/>
                    <a:pt x="92" y="205"/>
                  </a:cubicBezTo>
                  <a:cubicBezTo>
                    <a:pt x="26" y="0"/>
                    <a:pt x="26" y="0"/>
                    <a:pt x="26" y="0"/>
                  </a:cubicBezTo>
                  <a:cubicBezTo>
                    <a:pt x="17" y="4"/>
                    <a:pt x="9" y="7"/>
                    <a:pt x="0" y="9"/>
                  </a:cubicBezTo>
                  <a:cubicBezTo>
                    <a:pt x="67" y="215"/>
                    <a:pt x="67" y="215"/>
                    <a:pt x="67" y="215"/>
                  </a:cubicBezTo>
                  <a:cubicBezTo>
                    <a:pt x="59" y="218"/>
                    <a:pt x="50" y="221"/>
                    <a:pt x="42" y="224"/>
                  </a:cubicBezTo>
                  <a:cubicBezTo>
                    <a:pt x="108" y="428"/>
                    <a:pt x="108" y="428"/>
                    <a:pt x="108" y="428"/>
                  </a:cubicBezTo>
                  <a:cubicBezTo>
                    <a:pt x="116" y="423"/>
                    <a:pt x="124" y="419"/>
                    <a:pt x="132" y="414"/>
                  </a:cubicBezTo>
                  <a:cubicBezTo>
                    <a:pt x="201" y="627"/>
                    <a:pt x="201" y="627"/>
                    <a:pt x="201" y="627"/>
                  </a:cubicBezTo>
                  <a:cubicBezTo>
                    <a:pt x="226" y="619"/>
                    <a:pt x="226" y="619"/>
                    <a:pt x="226" y="619"/>
                  </a:cubicBezTo>
                  <a:cubicBezTo>
                    <a:pt x="155" y="399"/>
                    <a:pt x="155" y="399"/>
                    <a:pt x="155" y="399"/>
                  </a:cubicBezTo>
                  <a:cubicBezTo>
                    <a:pt x="163" y="394"/>
                    <a:pt x="171" y="389"/>
                    <a:pt x="178" y="38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p:nvSpPr>
          <p:spPr bwMode="auto">
            <a:xfrm>
              <a:off x="-555" y="2312"/>
              <a:ext cx="954" cy="714"/>
            </a:xfrm>
            <a:custGeom>
              <a:avLst/>
              <a:gdLst>
                <a:gd name="T0" fmla="*/ 311 w 541"/>
                <a:gd name="T1" fmla="*/ 182 h 404"/>
                <a:gd name="T2" fmla="*/ 193 w 541"/>
                <a:gd name="T3" fmla="*/ 96 h 404"/>
                <a:gd name="T4" fmla="*/ 179 w 541"/>
                <a:gd name="T5" fmla="*/ 119 h 404"/>
                <a:gd name="T6" fmla="*/ 15 w 541"/>
                <a:gd name="T7" fmla="*/ 0 h 404"/>
                <a:gd name="T8" fmla="*/ 0 w 541"/>
                <a:gd name="T9" fmla="*/ 22 h 404"/>
                <a:gd name="T10" fmla="*/ 164 w 541"/>
                <a:gd name="T11" fmla="*/ 142 h 404"/>
                <a:gd name="T12" fmla="*/ 148 w 541"/>
                <a:gd name="T13" fmla="*/ 163 h 404"/>
                <a:gd name="T14" fmla="*/ 273 w 541"/>
                <a:gd name="T15" fmla="*/ 254 h 404"/>
                <a:gd name="T16" fmla="*/ 286 w 541"/>
                <a:gd name="T17" fmla="*/ 230 h 404"/>
                <a:gd name="T18" fmla="*/ 526 w 541"/>
                <a:gd name="T19" fmla="*/ 404 h 404"/>
                <a:gd name="T20" fmla="*/ 541 w 541"/>
                <a:gd name="T21" fmla="*/ 383 h 404"/>
                <a:gd name="T22" fmla="*/ 299 w 541"/>
                <a:gd name="T23" fmla="*/ 206 h 404"/>
                <a:gd name="T24" fmla="*/ 311 w 541"/>
                <a:gd name="T25" fmla="*/ 18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311" y="182"/>
                  </a:moveTo>
                  <a:cubicBezTo>
                    <a:pt x="193" y="96"/>
                    <a:pt x="193" y="96"/>
                    <a:pt x="193" y="96"/>
                  </a:cubicBezTo>
                  <a:cubicBezTo>
                    <a:pt x="188" y="104"/>
                    <a:pt x="184" y="112"/>
                    <a:pt x="179" y="119"/>
                  </a:cubicBezTo>
                  <a:cubicBezTo>
                    <a:pt x="15" y="0"/>
                    <a:pt x="15" y="0"/>
                    <a:pt x="15" y="0"/>
                  </a:cubicBezTo>
                  <a:cubicBezTo>
                    <a:pt x="11" y="8"/>
                    <a:pt x="5" y="15"/>
                    <a:pt x="0" y="22"/>
                  </a:cubicBezTo>
                  <a:cubicBezTo>
                    <a:pt x="164" y="142"/>
                    <a:pt x="164" y="142"/>
                    <a:pt x="164" y="142"/>
                  </a:cubicBezTo>
                  <a:cubicBezTo>
                    <a:pt x="159" y="149"/>
                    <a:pt x="154" y="156"/>
                    <a:pt x="148" y="163"/>
                  </a:cubicBezTo>
                  <a:cubicBezTo>
                    <a:pt x="273" y="254"/>
                    <a:pt x="273" y="254"/>
                    <a:pt x="273" y="254"/>
                  </a:cubicBezTo>
                  <a:cubicBezTo>
                    <a:pt x="278" y="246"/>
                    <a:pt x="282" y="238"/>
                    <a:pt x="286" y="230"/>
                  </a:cubicBezTo>
                  <a:cubicBezTo>
                    <a:pt x="526" y="404"/>
                    <a:pt x="526" y="404"/>
                    <a:pt x="526" y="404"/>
                  </a:cubicBezTo>
                  <a:cubicBezTo>
                    <a:pt x="541" y="383"/>
                    <a:pt x="541" y="383"/>
                    <a:pt x="541" y="383"/>
                  </a:cubicBezTo>
                  <a:cubicBezTo>
                    <a:pt x="299" y="206"/>
                    <a:pt x="299" y="206"/>
                    <a:pt x="299" y="206"/>
                  </a:cubicBezTo>
                  <a:cubicBezTo>
                    <a:pt x="303" y="198"/>
                    <a:pt x="307" y="190"/>
                    <a:pt x="311" y="18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auto">
            <a:xfrm>
              <a:off x="-507" y="2227"/>
              <a:ext cx="1105" cy="401"/>
            </a:xfrm>
            <a:custGeom>
              <a:avLst/>
              <a:gdLst>
                <a:gd name="T0" fmla="*/ 330 w 627"/>
                <a:gd name="T1" fmla="*/ 77 h 227"/>
                <a:gd name="T2" fmla="*/ 204 w 627"/>
                <a:gd name="T3" fmla="*/ 36 h 227"/>
                <a:gd name="T4" fmla="*/ 197 w 627"/>
                <a:gd name="T5" fmla="*/ 62 h 227"/>
                <a:gd name="T6" fmla="*/ 8 w 627"/>
                <a:gd name="T7" fmla="*/ 0 h 227"/>
                <a:gd name="T8" fmla="*/ 0 w 627"/>
                <a:gd name="T9" fmla="*/ 26 h 227"/>
                <a:gd name="T10" fmla="*/ 190 w 627"/>
                <a:gd name="T11" fmla="*/ 88 h 227"/>
                <a:gd name="T12" fmla="*/ 180 w 627"/>
                <a:gd name="T13" fmla="*/ 113 h 227"/>
                <a:gd name="T14" fmla="*/ 312 w 627"/>
                <a:gd name="T15" fmla="*/ 155 h 227"/>
                <a:gd name="T16" fmla="*/ 319 w 627"/>
                <a:gd name="T17" fmla="*/ 130 h 227"/>
                <a:gd name="T18" fmla="*/ 618 w 627"/>
                <a:gd name="T19" fmla="*/ 227 h 227"/>
                <a:gd name="T20" fmla="*/ 627 w 627"/>
                <a:gd name="T21" fmla="*/ 201 h 227"/>
                <a:gd name="T22" fmla="*/ 325 w 627"/>
                <a:gd name="T23" fmla="*/ 103 h 227"/>
                <a:gd name="T24" fmla="*/ 330 w 627"/>
                <a:gd name="T25" fmla="*/ 7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30" y="77"/>
                  </a:moveTo>
                  <a:cubicBezTo>
                    <a:pt x="204" y="36"/>
                    <a:pt x="204" y="36"/>
                    <a:pt x="204" y="36"/>
                  </a:cubicBezTo>
                  <a:cubicBezTo>
                    <a:pt x="202" y="45"/>
                    <a:pt x="200" y="53"/>
                    <a:pt x="197" y="62"/>
                  </a:cubicBezTo>
                  <a:cubicBezTo>
                    <a:pt x="8" y="0"/>
                    <a:pt x="8" y="0"/>
                    <a:pt x="8" y="0"/>
                  </a:cubicBezTo>
                  <a:cubicBezTo>
                    <a:pt x="6" y="9"/>
                    <a:pt x="3" y="18"/>
                    <a:pt x="0" y="26"/>
                  </a:cubicBezTo>
                  <a:cubicBezTo>
                    <a:pt x="190" y="88"/>
                    <a:pt x="190" y="88"/>
                    <a:pt x="190" y="88"/>
                  </a:cubicBezTo>
                  <a:cubicBezTo>
                    <a:pt x="187" y="96"/>
                    <a:pt x="184" y="105"/>
                    <a:pt x="180" y="113"/>
                  </a:cubicBezTo>
                  <a:cubicBezTo>
                    <a:pt x="312" y="155"/>
                    <a:pt x="312" y="155"/>
                    <a:pt x="312" y="155"/>
                  </a:cubicBezTo>
                  <a:cubicBezTo>
                    <a:pt x="314" y="147"/>
                    <a:pt x="317" y="138"/>
                    <a:pt x="319" y="130"/>
                  </a:cubicBezTo>
                  <a:cubicBezTo>
                    <a:pt x="618" y="227"/>
                    <a:pt x="618" y="227"/>
                    <a:pt x="618" y="227"/>
                  </a:cubicBezTo>
                  <a:cubicBezTo>
                    <a:pt x="627" y="201"/>
                    <a:pt x="627" y="201"/>
                    <a:pt x="627" y="201"/>
                  </a:cubicBezTo>
                  <a:cubicBezTo>
                    <a:pt x="325" y="103"/>
                    <a:pt x="325" y="103"/>
                    <a:pt x="325" y="103"/>
                  </a:cubicBezTo>
                  <a:cubicBezTo>
                    <a:pt x="327" y="95"/>
                    <a:pt x="329" y="86"/>
                    <a:pt x="330" y="77"/>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p:cNvSpPr>
            <p:nvPr/>
          </p:nvSpPr>
          <p:spPr bwMode="auto">
            <a:xfrm>
              <a:off x="-1643" y="980"/>
              <a:ext cx="712" cy="957"/>
            </a:xfrm>
            <a:custGeom>
              <a:avLst/>
              <a:gdLst>
                <a:gd name="T0" fmla="*/ 18 w 404"/>
                <a:gd name="T1" fmla="*/ 86 h 542"/>
                <a:gd name="T2" fmla="*/ 218 w 404"/>
                <a:gd name="T3" fmla="*/ 361 h 542"/>
                <a:gd name="T4" fmla="*/ 240 w 404"/>
                <a:gd name="T5" fmla="*/ 346 h 542"/>
                <a:gd name="T6" fmla="*/ 382 w 404"/>
                <a:gd name="T7" fmla="*/ 542 h 542"/>
                <a:gd name="T8" fmla="*/ 404 w 404"/>
                <a:gd name="T9" fmla="*/ 526 h 542"/>
                <a:gd name="T10" fmla="*/ 262 w 404"/>
                <a:gd name="T11" fmla="*/ 331 h 542"/>
                <a:gd name="T12" fmla="*/ 286 w 404"/>
                <a:gd name="T13" fmla="*/ 318 h 542"/>
                <a:gd name="T14" fmla="*/ 93 w 404"/>
                <a:gd name="T15" fmla="*/ 52 h 542"/>
                <a:gd name="T16" fmla="*/ 67 w 404"/>
                <a:gd name="T17" fmla="*/ 62 h 542"/>
                <a:gd name="T18" fmla="*/ 22 w 404"/>
                <a:gd name="T19" fmla="*/ 0 h 542"/>
                <a:gd name="T20" fmla="*/ 0 w 404"/>
                <a:gd name="T21" fmla="*/ 16 h 542"/>
                <a:gd name="T22" fmla="*/ 42 w 404"/>
                <a:gd name="T23" fmla="*/ 74 h 542"/>
                <a:gd name="T24" fmla="*/ 18 w 404"/>
                <a:gd name="T25" fmla="*/ 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8" y="86"/>
                  </a:moveTo>
                  <a:cubicBezTo>
                    <a:pt x="218" y="361"/>
                    <a:pt x="218" y="361"/>
                    <a:pt x="218" y="361"/>
                  </a:cubicBezTo>
                  <a:cubicBezTo>
                    <a:pt x="225" y="356"/>
                    <a:pt x="232" y="351"/>
                    <a:pt x="240" y="346"/>
                  </a:cubicBezTo>
                  <a:cubicBezTo>
                    <a:pt x="382" y="542"/>
                    <a:pt x="382" y="542"/>
                    <a:pt x="382" y="542"/>
                  </a:cubicBezTo>
                  <a:cubicBezTo>
                    <a:pt x="389" y="536"/>
                    <a:pt x="397" y="531"/>
                    <a:pt x="404" y="526"/>
                  </a:cubicBezTo>
                  <a:cubicBezTo>
                    <a:pt x="262" y="331"/>
                    <a:pt x="262" y="331"/>
                    <a:pt x="262" y="331"/>
                  </a:cubicBezTo>
                  <a:cubicBezTo>
                    <a:pt x="270" y="326"/>
                    <a:pt x="278" y="322"/>
                    <a:pt x="286" y="318"/>
                  </a:cubicBezTo>
                  <a:cubicBezTo>
                    <a:pt x="93" y="52"/>
                    <a:pt x="93" y="52"/>
                    <a:pt x="93" y="52"/>
                  </a:cubicBezTo>
                  <a:cubicBezTo>
                    <a:pt x="84" y="55"/>
                    <a:pt x="76" y="59"/>
                    <a:pt x="67" y="62"/>
                  </a:cubicBezTo>
                  <a:cubicBezTo>
                    <a:pt x="22" y="0"/>
                    <a:pt x="22" y="0"/>
                    <a:pt x="22" y="0"/>
                  </a:cubicBezTo>
                  <a:cubicBezTo>
                    <a:pt x="0" y="16"/>
                    <a:pt x="0" y="16"/>
                    <a:pt x="0" y="16"/>
                  </a:cubicBezTo>
                  <a:cubicBezTo>
                    <a:pt x="42" y="74"/>
                    <a:pt x="42" y="74"/>
                    <a:pt x="42" y="74"/>
                  </a:cubicBezTo>
                  <a:cubicBezTo>
                    <a:pt x="34" y="78"/>
                    <a:pt x="26" y="82"/>
                    <a:pt x="18" y="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auto">
            <a:xfrm>
              <a:off x="-2216" y="2089"/>
              <a:ext cx="1146" cy="142"/>
            </a:xfrm>
            <a:custGeom>
              <a:avLst/>
              <a:gdLst>
                <a:gd name="T0" fmla="*/ 396 w 650"/>
                <a:gd name="T1" fmla="*/ 53 h 80"/>
                <a:gd name="T2" fmla="*/ 650 w 650"/>
                <a:gd name="T3" fmla="*/ 53 h 80"/>
                <a:gd name="T4" fmla="*/ 649 w 650"/>
                <a:gd name="T5" fmla="*/ 40 h 80"/>
                <a:gd name="T6" fmla="*/ 650 w 650"/>
                <a:gd name="T7" fmla="*/ 27 h 80"/>
                <a:gd name="T8" fmla="*/ 396 w 650"/>
                <a:gd name="T9" fmla="*/ 27 h 80"/>
                <a:gd name="T10" fmla="*/ 398 w 650"/>
                <a:gd name="T11" fmla="*/ 0 h 80"/>
                <a:gd name="T12" fmla="*/ 0 w 650"/>
                <a:gd name="T13" fmla="*/ 0 h 80"/>
                <a:gd name="T14" fmla="*/ 0 w 650"/>
                <a:gd name="T15" fmla="*/ 27 h 80"/>
                <a:gd name="T16" fmla="*/ 0 w 650"/>
                <a:gd name="T17" fmla="*/ 53 h 80"/>
                <a:gd name="T18" fmla="*/ 0 w 650"/>
                <a:gd name="T19" fmla="*/ 80 h 80"/>
                <a:gd name="T20" fmla="*/ 398 w 650"/>
                <a:gd name="T21" fmla="*/ 80 h 80"/>
                <a:gd name="T22" fmla="*/ 396 w 650"/>
                <a:gd name="T23"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0" h="80">
                  <a:moveTo>
                    <a:pt x="396" y="53"/>
                  </a:moveTo>
                  <a:cubicBezTo>
                    <a:pt x="650" y="53"/>
                    <a:pt x="650" y="53"/>
                    <a:pt x="650" y="53"/>
                  </a:cubicBezTo>
                  <a:cubicBezTo>
                    <a:pt x="650" y="49"/>
                    <a:pt x="649" y="45"/>
                    <a:pt x="649" y="40"/>
                  </a:cubicBezTo>
                  <a:cubicBezTo>
                    <a:pt x="649" y="35"/>
                    <a:pt x="650" y="31"/>
                    <a:pt x="650" y="27"/>
                  </a:cubicBezTo>
                  <a:cubicBezTo>
                    <a:pt x="396" y="27"/>
                    <a:pt x="396" y="27"/>
                    <a:pt x="396" y="27"/>
                  </a:cubicBezTo>
                  <a:cubicBezTo>
                    <a:pt x="396" y="18"/>
                    <a:pt x="397" y="9"/>
                    <a:pt x="398" y="0"/>
                  </a:cubicBezTo>
                  <a:cubicBezTo>
                    <a:pt x="0" y="0"/>
                    <a:pt x="0" y="0"/>
                    <a:pt x="0" y="0"/>
                  </a:cubicBezTo>
                  <a:cubicBezTo>
                    <a:pt x="0" y="27"/>
                    <a:pt x="0" y="27"/>
                    <a:pt x="0" y="27"/>
                  </a:cubicBezTo>
                  <a:cubicBezTo>
                    <a:pt x="0" y="53"/>
                    <a:pt x="0" y="53"/>
                    <a:pt x="0" y="53"/>
                  </a:cubicBezTo>
                  <a:cubicBezTo>
                    <a:pt x="0" y="80"/>
                    <a:pt x="0" y="80"/>
                    <a:pt x="0" y="80"/>
                  </a:cubicBezTo>
                  <a:cubicBezTo>
                    <a:pt x="398" y="80"/>
                    <a:pt x="398" y="80"/>
                    <a:pt x="398" y="80"/>
                  </a:cubicBezTo>
                  <a:cubicBezTo>
                    <a:pt x="397" y="71"/>
                    <a:pt x="396" y="62"/>
                    <a:pt x="396" y="53"/>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auto">
            <a:xfrm>
              <a:off x="-2167" y="1651"/>
              <a:ext cx="1118" cy="442"/>
            </a:xfrm>
            <a:custGeom>
              <a:avLst/>
              <a:gdLst>
                <a:gd name="T0" fmla="*/ 385 w 634"/>
                <a:gd name="T1" fmla="*/ 171 h 250"/>
                <a:gd name="T2" fmla="*/ 626 w 634"/>
                <a:gd name="T3" fmla="*/ 250 h 250"/>
                <a:gd name="T4" fmla="*/ 634 w 634"/>
                <a:gd name="T5" fmla="*/ 224 h 250"/>
                <a:gd name="T6" fmla="*/ 394 w 634"/>
                <a:gd name="T7" fmla="*/ 146 h 250"/>
                <a:gd name="T8" fmla="*/ 405 w 634"/>
                <a:gd name="T9" fmla="*/ 121 h 250"/>
                <a:gd name="T10" fmla="*/ 31 w 634"/>
                <a:gd name="T11" fmla="*/ 0 h 250"/>
                <a:gd name="T12" fmla="*/ 0 w 634"/>
                <a:gd name="T13" fmla="*/ 74 h 250"/>
                <a:gd name="T14" fmla="*/ 378 w 634"/>
                <a:gd name="T15" fmla="*/ 197 h 250"/>
                <a:gd name="T16" fmla="*/ 385 w 634"/>
                <a:gd name="T17" fmla="*/ 17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85" y="171"/>
                  </a:moveTo>
                  <a:cubicBezTo>
                    <a:pt x="626" y="250"/>
                    <a:pt x="626" y="250"/>
                    <a:pt x="626" y="250"/>
                  </a:cubicBezTo>
                  <a:cubicBezTo>
                    <a:pt x="628" y="241"/>
                    <a:pt x="631" y="232"/>
                    <a:pt x="634" y="224"/>
                  </a:cubicBezTo>
                  <a:cubicBezTo>
                    <a:pt x="394" y="146"/>
                    <a:pt x="394" y="146"/>
                    <a:pt x="394" y="146"/>
                  </a:cubicBezTo>
                  <a:cubicBezTo>
                    <a:pt x="397" y="138"/>
                    <a:pt x="401" y="129"/>
                    <a:pt x="405" y="121"/>
                  </a:cubicBezTo>
                  <a:cubicBezTo>
                    <a:pt x="31" y="0"/>
                    <a:pt x="31" y="0"/>
                    <a:pt x="31" y="0"/>
                  </a:cubicBezTo>
                  <a:cubicBezTo>
                    <a:pt x="19" y="24"/>
                    <a:pt x="9" y="49"/>
                    <a:pt x="0" y="74"/>
                  </a:cubicBezTo>
                  <a:cubicBezTo>
                    <a:pt x="378" y="197"/>
                    <a:pt x="378" y="197"/>
                    <a:pt x="378" y="197"/>
                  </a:cubicBezTo>
                  <a:cubicBezTo>
                    <a:pt x="380" y="189"/>
                    <a:pt x="383" y="180"/>
                    <a:pt x="385" y="171"/>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3"/>
            <p:cNvSpPr>
              <a:spLocks/>
            </p:cNvSpPr>
            <p:nvPr/>
          </p:nvSpPr>
          <p:spPr bwMode="auto">
            <a:xfrm>
              <a:off x="-1643" y="2383"/>
              <a:ext cx="712" cy="957"/>
            </a:xfrm>
            <a:custGeom>
              <a:avLst/>
              <a:gdLst>
                <a:gd name="T0" fmla="*/ 286 w 404"/>
                <a:gd name="T1" fmla="*/ 224 h 542"/>
                <a:gd name="T2" fmla="*/ 262 w 404"/>
                <a:gd name="T3" fmla="*/ 211 h 542"/>
                <a:gd name="T4" fmla="*/ 404 w 404"/>
                <a:gd name="T5" fmla="*/ 16 h 542"/>
                <a:gd name="T6" fmla="*/ 382 w 404"/>
                <a:gd name="T7" fmla="*/ 0 h 542"/>
                <a:gd name="T8" fmla="*/ 240 w 404"/>
                <a:gd name="T9" fmla="*/ 196 h 542"/>
                <a:gd name="T10" fmla="*/ 218 w 404"/>
                <a:gd name="T11" fmla="*/ 181 h 542"/>
                <a:gd name="T12" fmla="*/ 18 w 404"/>
                <a:gd name="T13" fmla="*/ 456 h 542"/>
                <a:gd name="T14" fmla="*/ 42 w 404"/>
                <a:gd name="T15" fmla="*/ 468 h 542"/>
                <a:gd name="T16" fmla="*/ 0 w 404"/>
                <a:gd name="T17" fmla="*/ 526 h 542"/>
                <a:gd name="T18" fmla="*/ 22 w 404"/>
                <a:gd name="T19" fmla="*/ 542 h 542"/>
                <a:gd name="T20" fmla="*/ 67 w 404"/>
                <a:gd name="T21" fmla="*/ 480 h 542"/>
                <a:gd name="T22" fmla="*/ 93 w 404"/>
                <a:gd name="T23" fmla="*/ 490 h 542"/>
                <a:gd name="T24" fmla="*/ 286 w 404"/>
                <a:gd name="T25" fmla="*/ 224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86" y="224"/>
                  </a:moveTo>
                  <a:cubicBezTo>
                    <a:pt x="278" y="220"/>
                    <a:pt x="270" y="216"/>
                    <a:pt x="262" y="211"/>
                  </a:cubicBezTo>
                  <a:cubicBezTo>
                    <a:pt x="404" y="16"/>
                    <a:pt x="404" y="16"/>
                    <a:pt x="404" y="16"/>
                  </a:cubicBezTo>
                  <a:cubicBezTo>
                    <a:pt x="397" y="11"/>
                    <a:pt x="389" y="6"/>
                    <a:pt x="382" y="0"/>
                  </a:cubicBezTo>
                  <a:cubicBezTo>
                    <a:pt x="240" y="196"/>
                    <a:pt x="240" y="196"/>
                    <a:pt x="240" y="196"/>
                  </a:cubicBezTo>
                  <a:cubicBezTo>
                    <a:pt x="232" y="191"/>
                    <a:pt x="225" y="186"/>
                    <a:pt x="218" y="181"/>
                  </a:cubicBezTo>
                  <a:cubicBezTo>
                    <a:pt x="18" y="456"/>
                    <a:pt x="18" y="456"/>
                    <a:pt x="18" y="456"/>
                  </a:cubicBezTo>
                  <a:cubicBezTo>
                    <a:pt x="26" y="460"/>
                    <a:pt x="34" y="464"/>
                    <a:pt x="42" y="468"/>
                  </a:cubicBezTo>
                  <a:cubicBezTo>
                    <a:pt x="0" y="526"/>
                    <a:pt x="0" y="526"/>
                    <a:pt x="0" y="526"/>
                  </a:cubicBezTo>
                  <a:cubicBezTo>
                    <a:pt x="22" y="542"/>
                    <a:pt x="22" y="542"/>
                    <a:pt x="22" y="542"/>
                  </a:cubicBezTo>
                  <a:cubicBezTo>
                    <a:pt x="67" y="480"/>
                    <a:pt x="67" y="480"/>
                    <a:pt x="67" y="480"/>
                  </a:cubicBezTo>
                  <a:cubicBezTo>
                    <a:pt x="76" y="483"/>
                    <a:pt x="84" y="487"/>
                    <a:pt x="93" y="490"/>
                  </a:cubicBezTo>
                  <a:lnTo>
                    <a:pt x="286" y="224"/>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2167" y="2227"/>
              <a:ext cx="1118" cy="442"/>
            </a:xfrm>
            <a:custGeom>
              <a:avLst/>
              <a:gdLst>
                <a:gd name="T0" fmla="*/ 394 w 634"/>
                <a:gd name="T1" fmla="*/ 104 h 250"/>
                <a:gd name="T2" fmla="*/ 634 w 634"/>
                <a:gd name="T3" fmla="*/ 26 h 250"/>
                <a:gd name="T4" fmla="*/ 626 w 634"/>
                <a:gd name="T5" fmla="*/ 0 h 250"/>
                <a:gd name="T6" fmla="*/ 385 w 634"/>
                <a:gd name="T7" fmla="*/ 79 h 250"/>
                <a:gd name="T8" fmla="*/ 378 w 634"/>
                <a:gd name="T9" fmla="*/ 53 h 250"/>
                <a:gd name="T10" fmla="*/ 0 w 634"/>
                <a:gd name="T11" fmla="*/ 176 h 250"/>
                <a:gd name="T12" fmla="*/ 31 w 634"/>
                <a:gd name="T13" fmla="*/ 250 h 250"/>
                <a:gd name="T14" fmla="*/ 405 w 634"/>
                <a:gd name="T15" fmla="*/ 129 h 250"/>
                <a:gd name="T16" fmla="*/ 394 w 634"/>
                <a:gd name="T17" fmla="*/ 10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94" y="104"/>
                  </a:moveTo>
                  <a:cubicBezTo>
                    <a:pt x="634" y="26"/>
                    <a:pt x="634" y="26"/>
                    <a:pt x="634" y="26"/>
                  </a:cubicBezTo>
                  <a:cubicBezTo>
                    <a:pt x="631" y="18"/>
                    <a:pt x="628" y="9"/>
                    <a:pt x="626" y="0"/>
                  </a:cubicBezTo>
                  <a:cubicBezTo>
                    <a:pt x="385" y="79"/>
                    <a:pt x="385" y="79"/>
                    <a:pt x="385" y="79"/>
                  </a:cubicBezTo>
                  <a:cubicBezTo>
                    <a:pt x="383" y="70"/>
                    <a:pt x="380" y="61"/>
                    <a:pt x="378" y="53"/>
                  </a:cubicBezTo>
                  <a:cubicBezTo>
                    <a:pt x="0" y="176"/>
                    <a:pt x="0" y="176"/>
                    <a:pt x="0" y="176"/>
                  </a:cubicBezTo>
                  <a:cubicBezTo>
                    <a:pt x="9" y="201"/>
                    <a:pt x="19" y="226"/>
                    <a:pt x="31" y="250"/>
                  </a:cubicBezTo>
                  <a:cubicBezTo>
                    <a:pt x="405" y="129"/>
                    <a:pt x="405" y="129"/>
                    <a:pt x="405" y="129"/>
                  </a:cubicBezTo>
                  <a:cubicBezTo>
                    <a:pt x="401" y="121"/>
                    <a:pt x="397" y="112"/>
                    <a:pt x="394" y="10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5"/>
            <p:cNvSpPr>
              <a:spLocks/>
            </p:cNvSpPr>
            <p:nvPr/>
          </p:nvSpPr>
          <p:spPr bwMode="auto">
            <a:xfrm>
              <a:off x="8002" y="1446"/>
              <a:ext cx="1046" cy="1257"/>
            </a:xfrm>
            <a:custGeom>
              <a:avLst/>
              <a:gdLst>
                <a:gd name="T0" fmla="*/ 0 w 1046"/>
                <a:gd name="T1" fmla="*/ 0 h 1257"/>
                <a:gd name="T2" fmla="*/ 180 w 1046"/>
                <a:gd name="T3" fmla="*/ 0 h 1257"/>
                <a:gd name="T4" fmla="*/ 180 w 1046"/>
                <a:gd name="T5" fmla="*/ 527 h 1257"/>
                <a:gd name="T6" fmla="*/ 866 w 1046"/>
                <a:gd name="T7" fmla="*/ 527 h 1257"/>
                <a:gd name="T8" fmla="*/ 866 w 1046"/>
                <a:gd name="T9" fmla="*/ 0 h 1257"/>
                <a:gd name="T10" fmla="*/ 1046 w 1046"/>
                <a:gd name="T11" fmla="*/ 0 h 1257"/>
                <a:gd name="T12" fmla="*/ 1046 w 1046"/>
                <a:gd name="T13" fmla="*/ 1257 h 1257"/>
                <a:gd name="T14" fmla="*/ 866 w 1046"/>
                <a:gd name="T15" fmla="*/ 1257 h 1257"/>
                <a:gd name="T16" fmla="*/ 866 w 1046"/>
                <a:gd name="T17" fmla="*/ 688 h 1257"/>
                <a:gd name="T18" fmla="*/ 180 w 1046"/>
                <a:gd name="T19" fmla="*/ 688 h 1257"/>
                <a:gd name="T20" fmla="*/ 180 w 1046"/>
                <a:gd name="T21" fmla="*/ 1257 h 1257"/>
                <a:gd name="T22" fmla="*/ 0 w 1046"/>
                <a:gd name="T23" fmla="*/ 1257 h 1257"/>
                <a:gd name="T24" fmla="*/ 0 w 1046"/>
                <a:gd name="T25"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6" h="1257">
                  <a:moveTo>
                    <a:pt x="0" y="0"/>
                  </a:moveTo>
                  <a:lnTo>
                    <a:pt x="180" y="0"/>
                  </a:lnTo>
                  <a:lnTo>
                    <a:pt x="180" y="527"/>
                  </a:lnTo>
                  <a:lnTo>
                    <a:pt x="866" y="527"/>
                  </a:lnTo>
                  <a:lnTo>
                    <a:pt x="866" y="0"/>
                  </a:lnTo>
                  <a:lnTo>
                    <a:pt x="1046" y="0"/>
                  </a:lnTo>
                  <a:lnTo>
                    <a:pt x="1046" y="1257"/>
                  </a:lnTo>
                  <a:lnTo>
                    <a:pt x="866" y="1257"/>
                  </a:lnTo>
                  <a:lnTo>
                    <a:pt x="866" y="688"/>
                  </a:lnTo>
                  <a:lnTo>
                    <a:pt x="180" y="688"/>
                  </a:lnTo>
                  <a:lnTo>
                    <a:pt x="180"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p:cNvSpPr>
              <a:spLocks noEditPoints="1"/>
            </p:cNvSpPr>
            <p:nvPr/>
          </p:nvSpPr>
          <p:spPr bwMode="auto">
            <a:xfrm>
              <a:off x="9265" y="1801"/>
              <a:ext cx="862" cy="928"/>
            </a:xfrm>
            <a:custGeom>
              <a:avLst/>
              <a:gdLst>
                <a:gd name="T0" fmla="*/ 476 w 489"/>
                <a:gd name="T1" fmla="*/ 437 h 525"/>
                <a:gd name="T2" fmla="*/ 450 w 489"/>
                <a:gd name="T3" fmla="*/ 462 h 525"/>
                <a:gd name="T4" fmla="*/ 406 w 489"/>
                <a:gd name="T5" fmla="*/ 491 h 525"/>
                <a:gd name="T6" fmla="*/ 342 w 489"/>
                <a:gd name="T7" fmla="*/ 515 h 525"/>
                <a:gd name="T8" fmla="*/ 259 w 489"/>
                <a:gd name="T9" fmla="*/ 525 h 525"/>
                <a:gd name="T10" fmla="*/ 153 w 489"/>
                <a:gd name="T11" fmla="*/ 505 h 525"/>
                <a:gd name="T12" fmla="*/ 71 w 489"/>
                <a:gd name="T13" fmla="*/ 451 h 525"/>
                <a:gd name="T14" fmla="*/ 19 w 489"/>
                <a:gd name="T15" fmla="*/ 367 h 525"/>
                <a:gd name="T16" fmla="*/ 0 w 489"/>
                <a:gd name="T17" fmla="*/ 258 h 525"/>
                <a:gd name="T18" fmla="*/ 18 w 489"/>
                <a:gd name="T19" fmla="*/ 157 h 525"/>
                <a:gd name="T20" fmla="*/ 69 w 489"/>
                <a:gd name="T21" fmla="*/ 75 h 525"/>
                <a:gd name="T22" fmla="*/ 147 w 489"/>
                <a:gd name="T23" fmla="*/ 20 h 525"/>
                <a:gd name="T24" fmla="*/ 247 w 489"/>
                <a:gd name="T25" fmla="*/ 0 h 525"/>
                <a:gd name="T26" fmla="*/ 357 w 489"/>
                <a:gd name="T27" fmla="*/ 24 h 525"/>
                <a:gd name="T28" fmla="*/ 432 w 489"/>
                <a:gd name="T29" fmla="*/ 89 h 525"/>
                <a:gd name="T30" fmla="*/ 475 w 489"/>
                <a:gd name="T31" fmla="*/ 182 h 525"/>
                <a:gd name="T32" fmla="*/ 489 w 489"/>
                <a:gd name="T33" fmla="*/ 290 h 525"/>
                <a:gd name="T34" fmla="*/ 98 w 489"/>
                <a:gd name="T35" fmla="*/ 290 h 525"/>
                <a:gd name="T36" fmla="*/ 112 w 489"/>
                <a:gd name="T37" fmla="*/ 351 h 525"/>
                <a:gd name="T38" fmla="*/ 148 w 489"/>
                <a:gd name="T39" fmla="*/ 399 h 525"/>
                <a:gd name="T40" fmla="*/ 199 w 489"/>
                <a:gd name="T41" fmla="*/ 431 h 525"/>
                <a:gd name="T42" fmla="*/ 260 w 489"/>
                <a:gd name="T43" fmla="*/ 443 h 525"/>
                <a:gd name="T44" fmla="*/ 363 w 489"/>
                <a:gd name="T45" fmla="*/ 421 h 525"/>
                <a:gd name="T46" fmla="*/ 422 w 489"/>
                <a:gd name="T47" fmla="*/ 380 h 525"/>
                <a:gd name="T48" fmla="*/ 476 w 489"/>
                <a:gd name="T49" fmla="*/ 437 h 525"/>
                <a:gd name="T50" fmla="*/ 390 w 489"/>
                <a:gd name="T51" fmla="*/ 219 h 525"/>
                <a:gd name="T52" fmla="*/ 349 w 489"/>
                <a:gd name="T53" fmla="*/ 121 h 525"/>
                <a:gd name="T54" fmla="*/ 247 w 489"/>
                <a:gd name="T55" fmla="*/ 81 h 525"/>
                <a:gd name="T56" fmla="*/ 186 w 489"/>
                <a:gd name="T57" fmla="*/ 92 h 525"/>
                <a:gd name="T58" fmla="*/ 139 w 489"/>
                <a:gd name="T59" fmla="*/ 123 h 525"/>
                <a:gd name="T60" fmla="*/ 110 w 489"/>
                <a:gd name="T61" fmla="*/ 167 h 525"/>
                <a:gd name="T62" fmla="*/ 98 w 489"/>
                <a:gd name="T63" fmla="*/ 219 h 525"/>
                <a:gd name="T64" fmla="*/ 390 w 489"/>
                <a:gd name="T65" fmla="*/ 219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9" h="525">
                  <a:moveTo>
                    <a:pt x="476" y="437"/>
                  </a:moveTo>
                  <a:cubicBezTo>
                    <a:pt x="470" y="444"/>
                    <a:pt x="462" y="452"/>
                    <a:pt x="450" y="462"/>
                  </a:cubicBezTo>
                  <a:cubicBezTo>
                    <a:pt x="439" y="472"/>
                    <a:pt x="424" y="481"/>
                    <a:pt x="406" y="491"/>
                  </a:cubicBezTo>
                  <a:cubicBezTo>
                    <a:pt x="388" y="500"/>
                    <a:pt x="367" y="508"/>
                    <a:pt x="342" y="515"/>
                  </a:cubicBezTo>
                  <a:cubicBezTo>
                    <a:pt x="318" y="521"/>
                    <a:pt x="290" y="525"/>
                    <a:pt x="259" y="525"/>
                  </a:cubicBezTo>
                  <a:cubicBezTo>
                    <a:pt x="220" y="525"/>
                    <a:pt x="185" y="518"/>
                    <a:pt x="153" y="505"/>
                  </a:cubicBezTo>
                  <a:cubicBezTo>
                    <a:pt x="121" y="493"/>
                    <a:pt x="94" y="475"/>
                    <a:pt x="71" y="451"/>
                  </a:cubicBezTo>
                  <a:cubicBezTo>
                    <a:pt x="49" y="428"/>
                    <a:pt x="31" y="400"/>
                    <a:pt x="19" y="367"/>
                  </a:cubicBezTo>
                  <a:cubicBezTo>
                    <a:pt x="6" y="334"/>
                    <a:pt x="0" y="298"/>
                    <a:pt x="0" y="258"/>
                  </a:cubicBezTo>
                  <a:cubicBezTo>
                    <a:pt x="0" y="222"/>
                    <a:pt x="6" y="188"/>
                    <a:pt x="18" y="157"/>
                  </a:cubicBezTo>
                  <a:cubicBezTo>
                    <a:pt x="30" y="125"/>
                    <a:pt x="47" y="98"/>
                    <a:pt x="69" y="75"/>
                  </a:cubicBezTo>
                  <a:cubicBezTo>
                    <a:pt x="91" y="52"/>
                    <a:pt x="117" y="33"/>
                    <a:pt x="147" y="20"/>
                  </a:cubicBezTo>
                  <a:cubicBezTo>
                    <a:pt x="178" y="6"/>
                    <a:pt x="211" y="0"/>
                    <a:pt x="247" y="0"/>
                  </a:cubicBezTo>
                  <a:cubicBezTo>
                    <a:pt x="290" y="0"/>
                    <a:pt x="326" y="8"/>
                    <a:pt x="357" y="24"/>
                  </a:cubicBezTo>
                  <a:cubicBezTo>
                    <a:pt x="387" y="40"/>
                    <a:pt x="412" y="62"/>
                    <a:pt x="432" y="89"/>
                  </a:cubicBezTo>
                  <a:cubicBezTo>
                    <a:pt x="451" y="116"/>
                    <a:pt x="466" y="147"/>
                    <a:pt x="475" y="182"/>
                  </a:cubicBezTo>
                  <a:cubicBezTo>
                    <a:pt x="484" y="217"/>
                    <a:pt x="489" y="253"/>
                    <a:pt x="489" y="290"/>
                  </a:cubicBezTo>
                  <a:cubicBezTo>
                    <a:pt x="98" y="290"/>
                    <a:pt x="98" y="290"/>
                    <a:pt x="98" y="290"/>
                  </a:cubicBezTo>
                  <a:cubicBezTo>
                    <a:pt x="99" y="312"/>
                    <a:pt x="103" y="333"/>
                    <a:pt x="112" y="351"/>
                  </a:cubicBezTo>
                  <a:cubicBezTo>
                    <a:pt x="121" y="370"/>
                    <a:pt x="133" y="386"/>
                    <a:pt x="148" y="399"/>
                  </a:cubicBezTo>
                  <a:cubicBezTo>
                    <a:pt x="163" y="412"/>
                    <a:pt x="180" y="423"/>
                    <a:pt x="199" y="431"/>
                  </a:cubicBezTo>
                  <a:cubicBezTo>
                    <a:pt x="218" y="439"/>
                    <a:pt x="239" y="443"/>
                    <a:pt x="260" y="443"/>
                  </a:cubicBezTo>
                  <a:cubicBezTo>
                    <a:pt x="302" y="443"/>
                    <a:pt x="336" y="436"/>
                    <a:pt x="363" y="421"/>
                  </a:cubicBezTo>
                  <a:cubicBezTo>
                    <a:pt x="390" y="407"/>
                    <a:pt x="410" y="393"/>
                    <a:pt x="422" y="380"/>
                  </a:cubicBezTo>
                  <a:lnTo>
                    <a:pt x="476" y="437"/>
                  </a:lnTo>
                  <a:close/>
                  <a:moveTo>
                    <a:pt x="390" y="219"/>
                  </a:moveTo>
                  <a:cubicBezTo>
                    <a:pt x="387" y="181"/>
                    <a:pt x="373" y="148"/>
                    <a:pt x="349" y="121"/>
                  </a:cubicBezTo>
                  <a:cubicBezTo>
                    <a:pt x="325" y="94"/>
                    <a:pt x="291" y="81"/>
                    <a:pt x="247" y="81"/>
                  </a:cubicBezTo>
                  <a:cubicBezTo>
                    <a:pt x="224" y="81"/>
                    <a:pt x="204" y="84"/>
                    <a:pt x="186" y="92"/>
                  </a:cubicBezTo>
                  <a:cubicBezTo>
                    <a:pt x="168" y="100"/>
                    <a:pt x="152" y="110"/>
                    <a:pt x="139" y="123"/>
                  </a:cubicBezTo>
                  <a:cubicBezTo>
                    <a:pt x="127" y="136"/>
                    <a:pt x="117" y="151"/>
                    <a:pt x="110" y="167"/>
                  </a:cubicBezTo>
                  <a:cubicBezTo>
                    <a:pt x="103" y="184"/>
                    <a:pt x="99" y="201"/>
                    <a:pt x="98" y="219"/>
                  </a:cubicBezTo>
                  <a:lnTo>
                    <a:pt x="390" y="21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noEditPoints="1"/>
            </p:cNvSpPr>
            <p:nvPr/>
          </p:nvSpPr>
          <p:spPr bwMode="auto">
            <a:xfrm>
              <a:off x="10264" y="1801"/>
              <a:ext cx="759" cy="926"/>
            </a:xfrm>
            <a:custGeom>
              <a:avLst/>
              <a:gdLst>
                <a:gd name="T0" fmla="*/ 338 w 430"/>
                <a:gd name="T1" fmla="*/ 450 h 524"/>
                <a:gd name="T2" fmla="*/ 265 w 430"/>
                <a:gd name="T3" fmla="*/ 505 h 524"/>
                <a:gd name="T4" fmla="*/ 172 w 430"/>
                <a:gd name="T5" fmla="*/ 524 h 524"/>
                <a:gd name="T6" fmla="*/ 111 w 430"/>
                <a:gd name="T7" fmla="*/ 516 h 524"/>
                <a:gd name="T8" fmla="*/ 55 w 430"/>
                <a:gd name="T9" fmla="*/ 489 h 524"/>
                <a:gd name="T10" fmla="*/ 15 w 430"/>
                <a:gd name="T11" fmla="*/ 441 h 524"/>
                <a:gd name="T12" fmla="*/ 0 w 430"/>
                <a:gd name="T13" fmla="*/ 369 h 524"/>
                <a:gd name="T14" fmla="*/ 55 w 430"/>
                <a:gd name="T15" fmla="*/ 241 h 524"/>
                <a:gd name="T16" fmla="*/ 217 w 430"/>
                <a:gd name="T17" fmla="*/ 193 h 524"/>
                <a:gd name="T18" fmla="*/ 253 w 430"/>
                <a:gd name="T19" fmla="*/ 194 h 524"/>
                <a:gd name="T20" fmla="*/ 289 w 430"/>
                <a:gd name="T21" fmla="*/ 197 h 524"/>
                <a:gd name="T22" fmla="*/ 319 w 430"/>
                <a:gd name="T23" fmla="*/ 199 h 524"/>
                <a:gd name="T24" fmla="*/ 337 w 430"/>
                <a:gd name="T25" fmla="*/ 201 h 524"/>
                <a:gd name="T26" fmla="*/ 337 w 430"/>
                <a:gd name="T27" fmla="*/ 183 h 524"/>
                <a:gd name="T28" fmla="*/ 304 w 430"/>
                <a:gd name="T29" fmla="*/ 103 h 524"/>
                <a:gd name="T30" fmla="*/ 213 w 430"/>
                <a:gd name="T31" fmla="*/ 79 h 524"/>
                <a:gd name="T32" fmla="*/ 123 w 430"/>
                <a:gd name="T33" fmla="*/ 95 h 524"/>
                <a:gd name="T34" fmla="*/ 68 w 430"/>
                <a:gd name="T35" fmla="*/ 126 h 524"/>
                <a:gd name="T36" fmla="*/ 23 w 430"/>
                <a:gd name="T37" fmla="*/ 61 h 524"/>
                <a:gd name="T38" fmla="*/ 54 w 430"/>
                <a:gd name="T39" fmla="*/ 40 h 524"/>
                <a:gd name="T40" fmla="*/ 96 w 430"/>
                <a:gd name="T41" fmla="*/ 20 h 524"/>
                <a:gd name="T42" fmla="*/ 152 w 430"/>
                <a:gd name="T43" fmla="*/ 5 h 524"/>
                <a:gd name="T44" fmla="*/ 223 w 430"/>
                <a:gd name="T45" fmla="*/ 0 h 524"/>
                <a:gd name="T46" fmla="*/ 374 w 430"/>
                <a:gd name="T47" fmla="*/ 46 h 524"/>
                <a:gd name="T48" fmla="*/ 429 w 430"/>
                <a:gd name="T49" fmla="*/ 177 h 524"/>
                <a:gd name="T50" fmla="*/ 429 w 430"/>
                <a:gd name="T51" fmla="*/ 466 h 524"/>
                <a:gd name="T52" fmla="*/ 430 w 430"/>
                <a:gd name="T53" fmla="*/ 510 h 524"/>
                <a:gd name="T54" fmla="*/ 340 w 430"/>
                <a:gd name="T55" fmla="*/ 510 h 524"/>
                <a:gd name="T56" fmla="*/ 338 w 430"/>
                <a:gd name="T57" fmla="*/ 450 h 524"/>
                <a:gd name="T58" fmla="*/ 337 w 430"/>
                <a:gd name="T59" fmla="*/ 275 h 524"/>
                <a:gd name="T60" fmla="*/ 321 w 430"/>
                <a:gd name="T61" fmla="*/ 273 h 524"/>
                <a:gd name="T62" fmla="*/ 292 w 430"/>
                <a:gd name="T63" fmla="*/ 270 h 524"/>
                <a:gd name="T64" fmla="*/ 258 w 430"/>
                <a:gd name="T65" fmla="*/ 268 h 524"/>
                <a:gd name="T66" fmla="*/ 223 w 430"/>
                <a:gd name="T67" fmla="*/ 267 h 524"/>
                <a:gd name="T68" fmla="*/ 158 w 430"/>
                <a:gd name="T69" fmla="*/ 277 h 524"/>
                <a:gd name="T70" fmla="*/ 118 w 430"/>
                <a:gd name="T71" fmla="*/ 300 h 524"/>
                <a:gd name="T72" fmla="*/ 99 w 430"/>
                <a:gd name="T73" fmla="*/ 332 h 524"/>
                <a:gd name="T74" fmla="*/ 93 w 430"/>
                <a:gd name="T75" fmla="*/ 366 h 524"/>
                <a:gd name="T76" fmla="*/ 121 w 430"/>
                <a:gd name="T77" fmla="*/ 427 h 524"/>
                <a:gd name="T78" fmla="*/ 198 w 430"/>
                <a:gd name="T79" fmla="*/ 448 h 524"/>
                <a:gd name="T80" fmla="*/ 250 w 430"/>
                <a:gd name="T81" fmla="*/ 438 h 524"/>
                <a:gd name="T82" fmla="*/ 295 w 430"/>
                <a:gd name="T83" fmla="*/ 413 h 524"/>
                <a:gd name="T84" fmla="*/ 325 w 430"/>
                <a:gd name="T85" fmla="*/ 376 h 524"/>
                <a:gd name="T86" fmla="*/ 337 w 430"/>
                <a:gd name="T87" fmla="*/ 332 h 524"/>
                <a:gd name="T88" fmla="*/ 337 w 430"/>
                <a:gd name="T89" fmla="*/ 275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0" h="524">
                  <a:moveTo>
                    <a:pt x="338" y="450"/>
                  </a:moveTo>
                  <a:cubicBezTo>
                    <a:pt x="320" y="475"/>
                    <a:pt x="295" y="493"/>
                    <a:pt x="265" y="505"/>
                  </a:cubicBezTo>
                  <a:cubicBezTo>
                    <a:pt x="235" y="518"/>
                    <a:pt x="204" y="524"/>
                    <a:pt x="172" y="524"/>
                  </a:cubicBezTo>
                  <a:cubicBezTo>
                    <a:pt x="151" y="524"/>
                    <a:pt x="131" y="521"/>
                    <a:pt x="111" y="516"/>
                  </a:cubicBezTo>
                  <a:cubicBezTo>
                    <a:pt x="91" y="510"/>
                    <a:pt x="72" y="501"/>
                    <a:pt x="55" y="489"/>
                  </a:cubicBezTo>
                  <a:cubicBezTo>
                    <a:pt x="39" y="477"/>
                    <a:pt x="25" y="461"/>
                    <a:pt x="15" y="441"/>
                  </a:cubicBezTo>
                  <a:cubicBezTo>
                    <a:pt x="5" y="422"/>
                    <a:pt x="0" y="398"/>
                    <a:pt x="0" y="369"/>
                  </a:cubicBezTo>
                  <a:cubicBezTo>
                    <a:pt x="0" y="316"/>
                    <a:pt x="18" y="273"/>
                    <a:pt x="55" y="241"/>
                  </a:cubicBezTo>
                  <a:cubicBezTo>
                    <a:pt x="93" y="209"/>
                    <a:pt x="147" y="193"/>
                    <a:pt x="217" y="193"/>
                  </a:cubicBezTo>
                  <a:cubicBezTo>
                    <a:pt x="228" y="193"/>
                    <a:pt x="240" y="194"/>
                    <a:pt x="253" y="194"/>
                  </a:cubicBezTo>
                  <a:cubicBezTo>
                    <a:pt x="266" y="195"/>
                    <a:pt x="278" y="196"/>
                    <a:pt x="289" y="197"/>
                  </a:cubicBezTo>
                  <a:cubicBezTo>
                    <a:pt x="301" y="197"/>
                    <a:pt x="311" y="198"/>
                    <a:pt x="319" y="199"/>
                  </a:cubicBezTo>
                  <a:cubicBezTo>
                    <a:pt x="328" y="199"/>
                    <a:pt x="334" y="200"/>
                    <a:pt x="337" y="201"/>
                  </a:cubicBezTo>
                  <a:cubicBezTo>
                    <a:pt x="337" y="183"/>
                    <a:pt x="337" y="183"/>
                    <a:pt x="337" y="183"/>
                  </a:cubicBezTo>
                  <a:cubicBezTo>
                    <a:pt x="337" y="146"/>
                    <a:pt x="326" y="119"/>
                    <a:pt x="304" y="103"/>
                  </a:cubicBezTo>
                  <a:cubicBezTo>
                    <a:pt x="281" y="87"/>
                    <a:pt x="251" y="79"/>
                    <a:pt x="213" y="79"/>
                  </a:cubicBezTo>
                  <a:cubicBezTo>
                    <a:pt x="175" y="79"/>
                    <a:pt x="145" y="85"/>
                    <a:pt x="123" y="95"/>
                  </a:cubicBezTo>
                  <a:cubicBezTo>
                    <a:pt x="101" y="105"/>
                    <a:pt x="83" y="116"/>
                    <a:pt x="68" y="126"/>
                  </a:cubicBezTo>
                  <a:cubicBezTo>
                    <a:pt x="23" y="61"/>
                    <a:pt x="23" y="61"/>
                    <a:pt x="23" y="61"/>
                  </a:cubicBezTo>
                  <a:cubicBezTo>
                    <a:pt x="32" y="54"/>
                    <a:pt x="42" y="47"/>
                    <a:pt x="54" y="40"/>
                  </a:cubicBezTo>
                  <a:cubicBezTo>
                    <a:pt x="66" y="33"/>
                    <a:pt x="80" y="26"/>
                    <a:pt x="96" y="20"/>
                  </a:cubicBezTo>
                  <a:cubicBezTo>
                    <a:pt x="113" y="14"/>
                    <a:pt x="131" y="9"/>
                    <a:pt x="152" y="5"/>
                  </a:cubicBezTo>
                  <a:cubicBezTo>
                    <a:pt x="172" y="2"/>
                    <a:pt x="196" y="0"/>
                    <a:pt x="223" y="0"/>
                  </a:cubicBezTo>
                  <a:cubicBezTo>
                    <a:pt x="287" y="0"/>
                    <a:pt x="337" y="15"/>
                    <a:pt x="374" y="46"/>
                  </a:cubicBezTo>
                  <a:cubicBezTo>
                    <a:pt x="410" y="77"/>
                    <a:pt x="429" y="121"/>
                    <a:pt x="429" y="177"/>
                  </a:cubicBezTo>
                  <a:cubicBezTo>
                    <a:pt x="429" y="466"/>
                    <a:pt x="429" y="466"/>
                    <a:pt x="429" y="466"/>
                  </a:cubicBezTo>
                  <a:cubicBezTo>
                    <a:pt x="429" y="483"/>
                    <a:pt x="429" y="498"/>
                    <a:pt x="430" y="510"/>
                  </a:cubicBezTo>
                  <a:cubicBezTo>
                    <a:pt x="340" y="510"/>
                    <a:pt x="340" y="510"/>
                    <a:pt x="340" y="510"/>
                  </a:cubicBezTo>
                  <a:lnTo>
                    <a:pt x="338" y="450"/>
                  </a:lnTo>
                  <a:close/>
                  <a:moveTo>
                    <a:pt x="337" y="275"/>
                  </a:moveTo>
                  <a:cubicBezTo>
                    <a:pt x="334" y="275"/>
                    <a:pt x="329" y="274"/>
                    <a:pt x="321" y="273"/>
                  </a:cubicBezTo>
                  <a:cubicBezTo>
                    <a:pt x="313" y="272"/>
                    <a:pt x="303" y="271"/>
                    <a:pt x="292" y="270"/>
                  </a:cubicBezTo>
                  <a:cubicBezTo>
                    <a:pt x="282" y="269"/>
                    <a:pt x="270" y="269"/>
                    <a:pt x="258" y="268"/>
                  </a:cubicBezTo>
                  <a:cubicBezTo>
                    <a:pt x="246" y="267"/>
                    <a:pt x="235" y="267"/>
                    <a:pt x="223" y="267"/>
                  </a:cubicBezTo>
                  <a:cubicBezTo>
                    <a:pt x="196" y="267"/>
                    <a:pt x="174" y="270"/>
                    <a:pt x="158" y="277"/>
                  </a:cubicBezTo>
                  <a:cubicBezTo>
                    <a:pt x="141" y="283"/>
                    <a:pt x="128" y="291"/>
                    <a:pt x="118" y="300"/>
                  </a:cubicBezTo>
                  <a:cubicBezTo>
                    <a:pt x="109" y="310"/>
                    <a:pt x="102" y="321"/>
                    <a:pt x="99" y="332"/>
                  </a:cubicBezTo>
                  <a:cubicBezTo>
                    <a:pt x="95" y="344"/>
                    <a:pt x="93" y="355"/>
                    <a:pt x="93" y="366"/>
                  </a:cubicBezTo>
                  <a:cubicBezTo>
                    <a:pt x="93" y="393"/>
                    <a:pt x="103" y="413"/>
                    <a:pt x="121" y="427"/>
                  </a:cubicBezTo>
                  <a:cubicBezTo>
                    <a:pt x="139" y="441"/>
                    <a:pt x="165" y="448"/>
                    <a:pt x="198" y="448"/>
                  </a:cubicBezTo>
                  <a:cubicBezTo>
                    <a:pt x="216" y="448"/>
                    <a:pt x="234" y="445"/>
                    <a:pt x="250" y="438"/>
                  </a:cubicBezTo>
                  <a:cubicBezTo>
                    <a:pt x="267" y="432"/>
                    <a:pt x="282" y="423"/>
                    <a:pt x="295" y="413"/>
                  </a:cubicBezTo>
                  <a:cubicBezTo>
                    <a:pt x="307" y="402"/>
                    <a:pt x="318" y="390"/>
                    <a:pt x="325" y="376"/>
                  </a:cubicBezTo>
                  <a:cubicBezTo>
                    <a:pt x="333" y="361"/>
                    <a:pt x="337" y="347"/>
                    <a:pt x="337" y="332"/>
                  </a:cubicBezTo>
                  <a:lnTo>
                    <a:pt x="337" y="27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p:cNvSpPr>
            <p:nvPr/>
          </p:nvSpPr>
          <p:spPr bwMode="auto">
            <a:xfrm>
              <a:off x="11252" y="1446"/>
              <a:ext cx="169" cy="1257"/>
            </a:xfrm>
            <a:custGeom>
              <a:avLst/>
              <a:gdLst>
                <a:gd name="T0" fmla="*/ 0 w 169"/>
                <a:gd name="T1" fmla="*/ 0 h 1257"/>
                <a:gd name="T2" fmla="*/ 169 w 169"/>
                <a:gd name="T3" fmla="*/ 0 h 1257"/>
                <a:gd name="T4" fmla="*/ 169 w 169"/>
                <a:gd name="T5" fmla="*/ 1173 h 1257"/>
                <a:gd name="T6" fmla="*/ 169 w 169"/>
                <a:gd name="T7" fmla="*/ 1257 h 1257"/>
                <a:gd name="T8" fmla="*/ 0 w 169"/>
                <a:gd name="T9" fmla="*/ 1257 h 1257"/>
                <a:gd name="T10" fmla="*/ 0 w 169"/>
                <a:gd name="T11" fmla="*/ 0 h 1257"/>
              </a:gdLst>
              <a:ahLst/>
              <a:cxnLst>
                <a:cxn ang="0">
                  <a:pos x="T0" y="T1"/>
                </a:cxn>
                <a:cxn ang="0">
                  <a:pos x="T2" y="T3"/>
                </a:cxn>
                <a:cxn ang="0">
                  <a:pos x="T4" y="T5"/>
                </a:cxn>
                <a:cxn ang="0">
                  <a:pos x="T6" y="T7"/>
                </a:cxn>
                <a:cxn ang="0">
                  <a:pos x="T8" y="T9"/>
                </a:cxn>
                <a:cxn ang="0">
                  <a:pos x="T10" y="T11"/>
                </a:cxn>
              </a:cxnLst>
              <a:rect l="0" t="0" r="r" b="b"/>
              <a:pathLst>
                <a:path w="169" h="1257">
                  <a:moveTo>
                    <a:pt x="0" y="0"/>
                  </a:moveTo>
                  <a:lnTo>
                    <a:pt x="169" y="0"/>
                  </a:lnTo>
                  <a:lnTo>
                    <a:pt x="169" y="1173"/>
                  </a:lnTo>
                  <a:lnTo>
                    <a:pt x="169"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p:cNvSpPr>
              <a:spLocks/>
            </p:cNvSpPr>
            <p:nvPr/>
          </p:nvSpPr>
          <p:spPr bwMode="auto">
            <a:xfrm>
              <a:off x="11571" y="1542"/>
              <a:ext cx="674" cy="1185"/>
            </a:xfrm>
            <a:custGeom>
              <a:avLst/>
              <a:gdLst>
                <a:gd name="T0" fmla="*/ 89 w 382"/>
                <a:gd name="T1" fmla="*/ 241 h 671"/>
                <a:gd name="T2" fmla="*/ 0 w 382"/>
                <a:gd name="T3" fmla="*/ 241 h 671"/>
                <a:gd name="T4" fmla="*/ 0 w 382"/>
                <a:gd name="T5" fmla="*/ 161 h 671"/>
                <a:gd name="T6" fmla="*/ 89 w 382"/>
                <a:gd name="T7" fmla="*/ 161 h 671"/>
                <a:gd name="T8" fmla="*/ 89 w 382"/>
                <a:gd name="T9" fmla="*/ 0 h 671"/>
                <a:gd name="T10" fmla="*/ 185 w 382"/>
                <a:gd name="T11" fmla="*/ 0 h 671"/>
                <a:gd name="T12" fmla="*/ 185 w 382"/>
                <a:gd name="T13" fmla="*/ 161 h 671"/>
                <a:gd name="T14" fmla="*/ 330 w 382"/>
                <a:gd name="T15" fmla="*/ 161 h 671"/>
                <a:gd name="T16" fmla="*/ 330 w 382"/>
                <a:gd name="T17" fmla="*/ 241 h 671"/>
                <a:gd name="T18" fmla="*/ 185 w 382"/>
                <a:gd name="T19" fmla="*/ 241 h 671"/>
                <a:gd name="T20" fmla="*/ 185 w 382"/>
                <a:gd name="T21" fmla="*/ 485 h 671"/>
                <a:gd name="T22" fmla="*/ 204 w 382"/>
                <a:gd name="T23" fmla="*/ 567 h 671"/>
                <a:gd name="T24" fmla="*/ 256 w 382"/>
                <a:gd name="T25" fmla="*/ 590 h 671"/>
                <a:gd name="T26" fmla="*/ 302 w 382"/>
                <a:gd name="T27" fmla="*/ 581 h 671"/>
                <a:gd name="T28" fmla="*/ 339 w 382"/>
                <a:gd name="T29" fmla="*/ 556 h 671"/>
                <a:gd name="T30" fmla="*/ 382 w 382"/>
                <a:gd name="T31" fmla="*/ 614 h 671"/>
                <a:gd name="T32" fmla="*/ 319 w 382"/>
                <a:gd name="T33" fmla="*/ 657 h 671"/>
                <a:gd name="T34" fmla="*/ 242 w 382"/>
                <a:gd name="T35" fmla="*/ 671 h 671"/>
                <a:gd name="T36" fmla="*/ 126 w 382"/>
                <a:gd name="T37" fmla="*/ 628 h 671"/>
                <a:gd name="T38" fmla="*/ 89 w 382"/>
                <a:gd name="T39" fmla="*/ 495 h 671"/>
                <a:gd name="T40" fmla="*/ 89 w 382"/>
                <a:gd name="T41" fmla="*/ 24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2" h="671">
                  <a:moveTo>
                    <a:pt x="89" y="241"/>
                  </a:moveTo>
                  <a:cubicBezTo>
                    <a:pt x="0" y="241"/>
                    <a:pt x="0" y="241"/>
                    <a:pt x="0" y="241"/>
                  </a:cubicBezTo>
                  <a:cubicBezTo>
                    <a:pt x="0" y="161"/>
                    <a:pt x="0" y="161"/>
                    <a:pt x="0" y="161"/>
                  </a:cubicBezTo>
                  <a:cubicBezTo>
                    <a:pt x="89" y="161"/>
                    <a:pt x="89" y="161"/>
                    <a:pt x="89" y="161"/>
                  </a:cubicBezTo>
                  <a:cubicBezTo>
                    <a:pt x="89" y="0"/>
                    <a:pt x="89" y="0"/>
                    <a:pt x="89" y="0"/>
                  </a:cubicBezTo>
                  <a:cubicBezTo>
                    <a:pt x="185" y="0"/>
                    <a:pt x="185" y="0"/>
                    <a:pt x="185" y="0"/>
                  </a:cubicBezTo>
                  <a:cubicBezTo>
                    <a:pt x="185" y="161"/>
                    <a:pt x="185" y="161"/>
                    <a:pt x="185" y="161"/>
                  </a:cubicBezTo>
                  <a:cubicBezTo>
                    <a:pt x="330" y="161"/>
                    <a:pt x="330" y="161"/>
                    <a:pt x="330" y="161"/>
                  </a:cubicBezTo>
                  <a:cubicBezTo>
                    <a:pt x="330" y="241"/>
                    <a:pt x="330" y="241"/>
                    <a:pt x="330" y="241"/>
                  </a:cubicBezTo>
                  <a:cubicBezTo>
                    <a:pt x="185" y="241"/>
                    <a:pt x="185" y="241"/>
                    <a:pt x="185" y="241"/>
                  </a:cubicBezTo>
                  <a:cubicBezTo>
                    <a:pt x="185" y="485"/>
                    <a:pt x="185" y="485"/>
                    <a:pt x="185" y="485"/>
                  </a:cubicBezTo>
                  <a:cubicBezTo>
                    <a:pt x="185" y="525"/>
                    <a:pt x="191" y="552"/>
                    <a:pt x="204" y="567"/>
                  </a:cubicBezTo>
                  <a:cubicBezTo>
                    <a:pt x="216" y="582"/>
                    <a:pt x="234" y="590"/>
                    <a:pt x="256" y="590"/>
                  </a:cubicBezTo>
                  <a:cubicBezTo>
                    <a:pt x="275" y="590"/>
                    <a:pt x="290" y="587"/>
                    <a:pt x="302" y="581"/>
                  </a:cubicBezTo>
                  <a:cubicBezTo>
                    <a:pt x="314" y="575"/>
                    <a:pt x="326" y="567"/>
                    <a:pt x="339" y="556"/>
                  </a:cubicBezTo>
                  <a:cubicBezTo>
                    <a:pt x="382" y="614"/>
                    <a:pt x="382" y="614"/>
                    <a:pt x="382" y="614"/>
                  </a:cubicBezTo>
                  <a:cubicBezTo>
                    <a:pt x="362" y="634"/>
                    <a:pt x="340" y="648"/>
                    <a:pt x="319" y="657"/>
                  </a:cubicBezTo>
                  <a:cubicBezTo>
                    <a:pt x="297" y="666"/>
                    <a:pt x="271" y="671"/>
                    <a:pt x="242" y="671"/>
                  </a:cubicBezTo>
                  <a:cubicBezTo>
                    <a:pt x="189" y="671"/>
                    <a:pt x="151" y="656"/>
                    <a:pt x="126" y="628"/>
                  </a:cubicBezTo>
                  <a:cubicBezTo>
                    <a:pt x="102" y="600"/>
                    <a:pt x="89" y="555"/>
                    <a:pt x="89" y="495"/>
                  </a:cubicBezTo>
                  <a:lnTo>
                    <a:pt x="89" y="24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p:cNvSpPr>
              <a:spLocks/>
            </p:cNvSpPr>
            <p:nvPr/>
          </p:nvSpPr>
          <p:spPr bwMode="auto">
            <a:xfrm>
              <a:off x="12373" y="1446"/>
              <a:ext cx="794" cy="1257"/>
            </a:xfrm>
            <a:custGeom>
              <a:avLst/>
              <a:gdLst>
                <a:gd name="T0" fmla="*/ 0 w 450"/>
                <a:gd name="T1" fmla="*/ 0 h 711"/>
                <a:gd name="T2" fmla="*/ 94 w 450"/>
                <a:gd name="T3" fmla="*/ 0 h 711"/>
                <a:gd name="T4" fmla="*/ 94 w 450"/>
                <a:gd name="T5" fmla="*/ 289 h 711"/>
                <a:gd name="T6" fmla="*/ 118 w 450"/>
                <a:gd name="T7" fmla="*/ 261 h 711"/>
                <a:gd name="T8" fmla="*/ 152 w 450"/>
                <a:gd name="T9" fmla="*/ 234 h 711"/>
                <a:gd name="T10" fmla="*/ 199 w 450"/>
                <a:gd name="T11" fmla="*/ 212 h 711"/>
                <a:gd name="T12" fmla="*/ 259 w 450"/>
                <a:gd name="T13" fmla="*/ 204 h 711"/>
                <a:gd name="T14" fmla="*/ 403 w 450"/>
                <a:gd name="T15" fmla="*/ 260 h 711"/>
                <a:gd name="T16" fmla="*/ 450 w 450"/>
                <a:gd name="T17" fmla="*/ 414 h 711"/>
                <a:gd name="T18" fmla="*/ 450 w 450"/>
                <a:gd name="T19" fmla="*/ 711 h 711"/>
                <a:gd name="T20" fmla="*/ 354 w 450"/>
                <a:gd name="T21" fmla="*/ 711 h 711"/>
                <a:gd name="T22" fmla="*/ 354 w 450"/>
                <a:gd name="T23" fmla="*/ 421 h 711"/>
                <a:gd name="T24" fmla="*/ 324 w 450"/>
                <a:gd name="T25" fmla="*/ 319 h 711"/>
                <a:gd name="T26" fmla="*/ 240 w 450"/>
                <a:gd name="T27" fmla="*/ 287 h 711"/>
                <a:gd name="T28" fmla="*/ 171 w 450"/>
                <a:gd name="T29" fmla="*/ 304 h 711"/>
                <a:gd name="T30" fmla="*/ 127 w 450"/>
                <a:gd name="T31" fmla="*/ 348 h 711"/>
                <a:gd name="T32" fmla="*/ 103 w 450"/>
                <a:gd name="T33" fmla="*/ 410 h 711"/>
                <a:gd name="T34" fmla="*/ 95 w 450"/>
                <a:gd name="T35" fmla="*/ 481 h 711"/>
                <a:gd name="T36" fmla="*/ 95 w 450"/>
                <a:gd name="T37" fmla="*/ 711 h 711"/>
                <a:gd name="T38" fmla="*/ 0 w 450"/>
                <a:gd name="T39" fmla="*/ 711 h 711"/>
                <a:gd name="T40" fmla="*/ 0 w 450"/>
                <a:gd name="T41" fmla="*/ 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0" h="711">
                  <a:moveTo>
                    <a:pt x="0" y="0"/>
                  </a:moveTo>
                  <a:cubicBezTo>
                    <a:pt x="94" y="0"/>
                    <a:pt x="94" y="0"/>
                    <a:pt x="94" y="0"/>
                  </a:cubicBezTo>
                  <a:cubicBezTo>
                    <a:pt x="94" y="289"/>
                    <a:pt x="94" y="289"/>
                    <a:pt x="94" y="289"/>
                  </a:cubicBezTo>
                  <a:cubicBezTo>
                    <a:pt x="101" y="280"/>
                    <a:pt x="109" y="271"/>
                    <a:pt x="118" y="261"/>
                  </a:cubicBezTo>
                  <a:cubicBezTo>
                    <a:pt x="127" y="251"/>
                    <a:pt x="138" y="242"/>
                    <a:pt x="152" y="234"/>
                  </a:cubicBezTo>
                  <a:cubicBezTo>
                    <a:pt x="165" y="225"/>
                    <a:pt x="181" y="218"/>
                    <a:pt x="199" y="212"/>
                  </a:cubicBezTo>
                  <a:cubicBezTo>
                    <a:pt x="216" y="207"/>
                    <a:pt x="237" y="204"/>
                    <a:pt x="259" y="204"/>
                  </a:cubicBezTo>
                  <a:cubicBezTo>
                    <a:pt x="324" y="204"/>
                    <a:pt x="372" y="223"/>
                    <a:pt x="403" y="260"/>
                  </a:cubicBezTo>
                  <a:cubicBezTo>
                    <a:pt x="434" y="298"/>
                    <a:pt x="450" y="349"/>
                    <a:pt x="450" y="414"/>
                  </a:cubicBezTo>
                  <a:cubicBezTo>
                    <a:pt x="450" y="711"/>
                    <a:pt x="450" y="711"/>
                    <a:pt x="450" y="711"/>
                  </a:cubicBezTo>
                  <a:cubicBezTo>
                    <a:pt x="354" y="711"/>
                    <a:pt x="354" y="711"/>
                    <a:pt x="354" y="711"/>
                  </a:cubicBezTo>
                  <a:cubicBezTo>
                    <a:pt x="354" y="421"/>
                    <a:pt x="354" y="421"/>
                    <a:pt x="354" y="421"/>
                  </a:cubicBezTo>
                  <a:cubicBezTo>
                    <a:pt x="354" y="375"/>
                    <a:pt x="344" y="341"/>
                    <a:pt x="324" y="319"/>
                  </a:cubicBezTo>
                  <a:cubicBezTo>
                    <a:pt x="305" y="298"/>
                    <a:pt x="277" y="287"/>
                    <a:pt x="240" y="287"/>
                  </a:cubicBezTo>
                  <a:cubicBezTo>
                    <a:pt x="213" y="287"/>
                    <a:pt x="190" y="293"/>
                    <a:pt x="171" y="304"/>
                  </a:cubicBezTo>
                  <a:cubicBezTo>
                    <a:pt x="153" y="315"/>
                    <a:pt x="138" y="330"/>
                    <a:pt x="127" y="348"/>
                  </a:cubicBezTo>
                  <a:cubicBezTo>
                    <a:pt x="116" y="366"/>
                    <a:pt x="108" y="387"/>
                    <a:pt x="103" y="410"/>
                  </a:cubicBezTo>
                  <a:cubicBezTo>
                    <a:pt x="98" y="433"/>
                    <a:pt x="95" y="457"/>
                    <a:pt x="95" y="481"/>
                  </a:cubicBezTo>
                  <a:cubicBezTo>
                    <a:pt x="95" y="711"/>
                    <a:pt x="95" y="711"/>
                    <a:pt x="95" y="711"/>
                  </a:cubicBezTo>
                  <a:cubicBezTo>
                    <a:pt x="0" y="711"/>
                    <a:pt x="0" y="711"/>
                    <a:pt x="0" y="711"/>
                  </a:cubicBez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p:cNvSpPr>
              <a:spLocks noEditPoints="1"/>
            </p:cNvSpPr>
            <p:nvPr/>
          </p:nvSpPr>
          <p:spPr bwMode="auto">
            <a:xfrm>
              <a:off x="4978" y="1800"/>
              <a:ext cx="847" cy="933"/>
            </a:xfrm>
            <a:custGeom>
              <a:avLst/>
              <a:gdLst>
                <a:gd name="T0" fmla="*/ 51 w 480"/>
                <a:gd name="T1" fmla="*/ 499 h 528"/>
                <a:gd name="T2" fmla="*/ 100 w 480"/>
                <a:gd name="T3" fmla="*/ 521 h 528"/>
                <a:gd name="T4" fmla="*/ 151 w 480"/>
                <a:gd name="T5" fmla="*/ 528 h 528"/>
                <a:gd name="T6" fmla="*/ 235 w 480"/>
                <a:gd name="T7" fmla="*/ 515 h 528"/>
                <a:gd name="T8" fmla="*/ 302 w 480"/>
                <a:gd name="T9" fmla="*/ 466 h 528"/>
                <a:gd name="T10" fmla="*/ 318 w 480"/>
                <a:gd name="T11" fmla="*/ 449 h 528"/>
                <a:gd name="T12" fmla="*/ 326 w 480"/>
                <a:gd name="T13" fmla="*/ 511 h 528"/>
                <a:gd name="T14" fmla="*/ 480 w 480"/>
                <a:gd name="T15" fmla="*/ 511 h 528"/>
                <a:gd name="T16" fmla="*/ 480 w 480"/>
                <a:gd name="T17" fmla="*/ 210 h 528"/>
                <a:gd name="T18" fmla="*/ 464 w 480"/>
                <a:gd name="T19" fmla="*/ 118 h 528"/>
                <a:gd name="T20" fmla="*/ 417 w 480"/>
                <a:gd name="T21" fmla="*/ 53 h 528"/>
                <a:gd name="T22" fmla="*/ 345 w 480"/>
                <a:gd name="T23" fmla="*/ 13 h 528"/>
                <a:gd name="T24" fmla="*/ 251 w 480"/>
                <a:gd name="T25" fmla="*/ 0 h 528"/>
                <a:gd name="T26" fmla="*/ 103 w 480"/>
                <a:gd name="T27" fmla="*/ 21 h 528"/>
                <a:gd name="T28" fmla="*/ 22 w 480"/>
                <a:gd name="T29" fmla="*/ 62 h 528"/>
                <a:gd name="T30" fmla="*/ 80 w 480"/>
                <a:gd name="T31" fmla="*/ 151 h 528"/>
                <a:gd name="T32" fmla="*/ 134 w 480"/>
                <a:gd name="T33" fmla="*/ 127 h 528"/>
                <a:gd name="T34" fmla="*/ 224 w 480"/>
                <a:gd name="T35" fmla="*/ 113 h 528"/>
                <a:gd name="T36" fmla="*/ 255 w 480"/>
                <a:gd name="T37" fmla="*/ 116 h 528"/>
                <a:gd name="T38" fmla="*/ 286 w 480"/>
                <a:gd name="T39" fmla="*/ 127 h 528"/>
                <a:gd name="T40" fmla="*/ 311 w 480"/>
                <a:gd name="T41" fmla="*/ 151 h 528"/>
                <a:gd name="T42" fmla="*/ 321 w 480"/>
                <a:gd name="T43" fmla="*/ 189 h 528"/>
                <a:gd name="T44" fmla="*/ 321 w 480"/>
                <a:gd name="T45" fmla="*/ 211 h 528"/>
                <a:gd name="T46" fmla="*/ 309 w 480"/>
                <a:gd name="T47" fmla="*/ 210 h 528"/>
                <a:gd name="T48" fmla="*/ 276 w 480"/>
                <a:gd name="T49" fmla="*/ 206 h 528"/>
                <a:gd name="T50" fmla="*/ 236 w 480"/>
                <a:gd name="T51" fmla="*/ 205 h 528"/>
                <a:gd name="T52" fmla="*/ 145 w 480"/>
                <a:gd name="T53" fmla="*/ 217 h 528"/>
                <a:gd name="T54" fmla="*/ 69 w 480"/>
                <a:gd name="T55" fmla="*/ 251 h 528"/>
                <a:gd name="T56" fmla="*/ 19 w 480"/>
                <a:gd name="T57" fmla="*/ 307 h 528"/>
                <a:gd name="T58" fmla="*/ 0 w 480"/>
                <a:gd name="T59" fmla="*/ 383 h 528"/>
                <a:gd name="T60" fmla="*/ 14 w 480"/>
                <a:gd name="T61" fmla="*/ 455 h 528"/>
                <a:gd name="T62" fmla="*/ 51 w 480"/>
                <a:gd name="T63" fmla="*/ 499 h 528"/>
                <a:gd name="T64" fmla="*/ 184 w 480"/>
                <a:gd name="T65" fmla="*/ 304 h 528"/>
                <a:gd name="T66" fmla="*/ 259 w 480"/>
                <a:gd name="T67" fmla="*/ 283 h 528"/>
                <a:gd name="T68" fmla="*/ 312 w 480"/>
                <a:gd name="T69" fmla="*/ 288 h 528"/>
                <a:gd name="T70" fmla="*/ 321 w 480"/>
                <a:gd name="T71" fmla="*/ 290 h 528"/>
                <a:gd name="T72" fmla="*/ 321 w 480"/>
                <a:gd name="T73" fmla="*/ 333 h 528"/>
                <a:gd name="T74" fmla="*/ 313 w 480"/>
                <a:gd name="T75" fmla="*/ 376 h 528"/>
                <a:gd name="T76" fmla="*/ 292 w 480"/>
                <a:gd name="T77" fmla="*/ 404 h 528"/>
                <a:gd name="T78" fmla="*/ 262 w 480"/>
                <a:gd name="T79" fmla="*/ 420 h 528"/>
                <a:gd name="T80" fmla="*/ 231 w 480"/>
                <a:gd name="T81" fmla="*/ 424 h 528"/>
                <a:gd name="T82" fmla="*/ 159 w 480"/>
                <a:gd name="T83" fmla="*/ 356 h 528"/>
                <a:gd name="T84" fmla="*/ 184 w 480"/>
                <a:gd name="T85" fmla="*/ 30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0" h="528">
                  <a:moveTo>
                    <a:pt x="51" y="499"/>
                  </a:moveTo>
                  <a:cubicBezTo>
                    <a:pt x="66" y="509"/>
                    <a:pt x="82" y="517"/>
                    <a:pt x="100" y="521"/>
                  </a:cubicBezTo>
                  <a:cubicBezTo>
                    <a:pt x="118" y="526"/>
                    <a:pt x="135" y="528"/>
                    <a:pt x="151" y="528"/>
                  </a:cubicBezTo>
                  <a:cubicBezTo>
                    <a:pt x="184" y="528"/>
                    <a:pt x="213" y="524"/>
                    <a:pt x="235" y="515"/>
                  </a:cubicBezTo>
                  <a:cubicBezTo>
                    <a:pt x="257" y="506"/>
                    <a:pt x="280" y="489"/>
                    <a:pt x="302" y="466"/>
                  </a:cubicBezTo>
                  <a:cubicBezTo>
                    <a:pt x="318" y="449"/>
                    <a:pt x="318" y="449"/>
                    <a:pt x="318" y="449"/>
                  </a:cubicBezTo>
                  <a:cubicBezTo>
                    <a:pt x="326" y="511"/>
                    <a:pt x="326" y="511"/>
                    <a:pt x="326" y="511"/>
                  </a:cubicBezTo>
                  <a:cubicBezTo>
                    <a:pt x="480" y="511"/>
                    <a:pt x="480" y="511"/>
                    <a:pt x="480" y="511"/>
                  </a:cubicBezTo>
                  <a:cubicBezTo>
                    <a:pt x="480" y="210"/>
                    <a:pt x="480" y="210"/>
                    <a:pt x="480" y="210"/>
                  </a:cubicBezTo>
                  <a:cubicBezTo>
                    <a:pt x="480" y="175"/>
                    <a:pt x="475" y="144"/>
                    <a:pt x="464" y="118"/>
                  </a:cubicBezTo>
                  <a:cubicBezTo>
                    <a:pt x="452" y="92"/>
                    <a:pt x="437" y="70"/>
                    <a:pt x="417" y="53"/>
                  </a:cubicBezTo>
                  <a:cubicBezTo>
                    <a:pt x="397" y="35"/>
                    <a:pt x="373" y="22"/>
                    <a:pt x="345" y="13"/>
                  </a:cubicBezTo>
                  <a:cubicBezTo>
                    <a:pt x="317" y="5"/>
                    <a:pt x="285" y="0"/>
                    <a:pt x="251" y="0"/>
                  </a:cubicBezTo>
                  <a:cubicBezTo>
                    <a:pt x="191" y="0"/>
                    <a:pt x="141" y="7"/>
                    <a:pt x="103" y="21"/>
                  </a:cubicBezTo>
                  <a:cubicBezTo>
                    <a:pt x="69" y="34"/>
                    <a:pt x="42" y="47"/>
                    <a:pt x="22" y="62"/>
                  </a:cubicBezTo>
                  <a:cubicBezTo>
                    <a:pt x="80" y="151"/>
                    <a:pt x="80" y="151"/>
                    <a:pt x="80" y="151"/>
                  </a:cubicBezTo>
                  <a:cubicBezTo>
                    <a:pt x="95" y="142"/>
                    <a:pt x="113" y="134"/>
                    <a:pt x="134" y="127"/>
                  </a:cubicBezTo>
                  <a:cubicBezTo>
                    <a:pt x="160" y="118"/>
                    <a:pt x="190" y="113"/>
                    <a:pt x="224" y="113"/>
                  </a:cubicBezTo>
                  <a:cubicBezTo>
                    <a:pt x="234" y="113"/>
                    <a:pt x="245" y="114"/>
                    <a:pt x="255" y="116"/>
                  </a:cubicBezTo>
                  <a:cubicBezTo>
                    <a:pt x="266" y="118"/>
                    <a:pt x="277" y="122"/>
                    <a:pt x="286" y="127"/>
                  </a:cubicBezTo>
                  <a:cubicBezTo>
                    <a:pt x="296" y="133"/>
                    <a:pt x="304" y="141"/>
                    <a:pt x="311" y="151"/>
                  </a:cubicBezTo>
                  <a:cubicBezTo>
                    <a:pt x="317" y="161"/>
                    <a:pt x="321" y="174"/>
                    <a:pt x="321" y="189"/>
                  </a:cubicBezTo>
                  <a:cubicBezTo>
                    <a:pt x="321" y="211"/>
                    <a:pt x="321" y="211"/>
                    <a:pt x="321" y="211"/>
                  </a:cubicBezTo>
                  <a:cubicBezTo>
                    <a:pt x="309" y="210"/>
                    <a:pt x="309" y="210"/>
                    <a:pt x="309" y="210"/>
                  </a:cubicBezTo>
                  <a:cubicBezTo>
                    <a:pt x="296" y="208"/>
                    <a:pt x="285" y="207"/>
                    <a:pt x="276" y="206"/>
                  </a:cubicBezTo>
                  <a:cubicBezTo>
                    <a:pt x="266" y="206"/>
                    <a:pt x="253" y="205"/>
                    <a:pt x="236" y="205"/>
                  </a:cubicBezTo>
                  <a:cubicBezTo>
                    <a:pt x="205" y="205"/>
                    <a:pt x="174" y="209"/>
                    <a:pt x="145" y="217"/>
                  </a:cubicBezTo>
                  <a:cubicBezTo>
                    <a:pt x="116" y="225"/>
                    <a:pt x="91" y="236"/>
                    <a:pt x="69" y="251"/>
                  </a:cubicBezTo>
                  <a:cubicBezTo>
                    <a:pt x="48" y="266"/>
                    <a:pt x="31" y="285"/>
                    <a:pt x="19" y="307"/>
                  </a:cubicBezTo>
                  <a:cubicBezTo>
                    <a:pt x="6" y="329"/>
                    <a:pt x="0" y="355"/>
                    <a:pt x="0" y="383"/>
                  </a:cubicBezTo>
                  <a:cubicBezTo>
                    <a:pt x="0" y="412"/>
                    <a:pt x="5" y="436"/>
                    <a:pt x="14" y="455"/>
                  </a:cubicBezTo>
                  <a:cubicBezTo>
                    <a:pt x="24" y="473"/>
                    <a:pt x="36" y="488"/>
                    <a:pt x="51" y="499"/>
                  </a:cubicBezTo>
                  <a:close/>
                  <a:moveTo>
                    <a:pt x="184" y="304"/>
                  </a:moveTo>
                  <a:cubicBezTo>
                    <a:pt x="201" y="290"/>
                    <a:pt x="226" y="283"/>
                    <a:pt x="259" y="283"/>
                  </a:cubicBezTo>
                  <a:cubicBezTo>
                    <a:pt x="281" y="283"/>
                    <a:pt x="299" y="285"/>
                    <a:pt x="312" y="288"/>
                  </a:cubicBezTo>
                  <a:cubicBezTo>
                    <a:pt x="321" y="290"/>
                    <a:pt x="321" y="290"/>
                    <a:pt x="321" y="290"/>
                  </a:cubicBezTo>
                  <a:cubicBezTo>
                    <a:pt x="321" y="333"/>
                    <a:pt x="321" y="333"/>
                    <a:pt x="321" y="333"/>
                  </a:cubicBezTo>
                  <a:cubicBezTo>
                    <a:pt x="321" y="350"/>
                    <a:pt x="318" y="364"/>
                    <a:pt x="313" y="376"/>
                  </a:cubicBezTo>
                  <a:cubicBezTo>
                    <a:pt x="307" y="388"/>
                    <a:pt x="300" y="397"/>
                    <a:pt x="292" y="404"/>
                  </a:cubicBezTo>
                  <a:cubicBezTo>
                    <a:pt x="283" y="412"/>
                    <a:pt x="273" y="417"/>
                    <a:pt x="262" y="420"/>
                  </a:cubicBezTo>
                  <a:cubicBezTo>
                    <a:pt x="252" y="422"/>
                    <a:pt x="241" y="424"/>
                    <a:pt x="231" y="424"/>
                  </a:cubicBezTo>
                  <a:cubicBezTo>
                    <a:pt x="184" y="424"/>
                    <a:pt x="159" y="400"/>
                    <a:pt x="159" y="356"/>
                  </a:cubicBezTo>
                  <a:cubicBezTo>
                    <a:pt x="159" y="336"/>
                    <a:pt x="167" y="318"/>
                    <a:pt x="184" y="30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p:cNvSpPr>
              <a:spLocks/>
            </p:cNvSpPr>
            <p:nvPr/>
          </p:nvSpPr>
          <p:spPr bwMode="auto">
            <a:xfrm>
              <a:off x="4030" y="1798"/>
              <a:ext cx="789" cy="935"/>
            </a:xfrm>
            <a:custGeom>
              <a:avLst/>
              <a:gdLst>
                <a:gd name="T0" fmla="*/ 223 w 448"/>
                <a:gd name="T1" fmla="*/ 529 h 529"/>
                <a:gd name="T2" fmla="*/ 304 w 448"/>
                <a:gd name="T3" fmla="*/ 521 h 529"/>
                <a:gd name="T4" fmla="*/ 377 w 448"/>
                <a:gd name="T5" fmla="*/ 495 h 529"/>
                <a:gd name="T6" fmla="*/ 429 w 448"/>
                <a:gd name="T7" fmla="*/ 446 h 529"/>
                <a:gd name="T8" fmla="*/ 448 w 448"/>
                <a:gd name="T9" fmla="*/ 373 h 529"/>
                <a:gd name="T10" fmla="*/ 443 w 448"/>
                <a:gd name="T11" fmla="*/ 326 h 529"/>
                <a:gd name="T12" fmla="*/ 425 w 448"/>
                <a:gd name="T13" fmla="*/ 287 h 529"/>
                <a:gd name="T14" fmla="*/ 387 w 448"/>
                <a:gd name="T15" fmla="*/ 253 h 529"/>
                <a:gd name="T16" fmla="*/ 325 w 448"/>
                <a:gd name="T17" fmla="*/ 224 h 529"/>
                <a:gd name="T18" fmla="*/ 276 w 448"/>
                <a:gd name="T19" fmla="*/ 210 h 529"/>
                <a:gd name="T20" fmla="*/ 235 w 448"/>
                <a:gd name="T21" fmla="*/ 198 h 529"/>
                <a:gd name="T22" fmla="*/ 204 w 448"/>
                <a:gd name="T23" fmla="*/ 182 h 529"/>
                <a:gd name="T24" fmla="*/ 189 w 448"/>
                <a:gd name="T25" fmla="*/ 152 h 529"/>
                <a:gd name="T26" fmla="*/ 257 w 448"/>
                <a:gd name="T27" fmla="*/ 110 h 529"/>
                <a:gd name="T28" fmla="*/ 329 w 448"/>
                <a:gd name="T29" fmla="*/ 124 h 529"/>
                <a:gd name="T30" fmla="*/ 383 w 448"/>
                <a:gd name="T31" fmla="*/ 150 h 529"/>
                <a:gd name="T32" fmla="*/ 435 w 448"/>
                <a:gd name="T33" fmla="*/ 53 h 529"/>
                <a:gd name="T34" fmla="*/ 350 w 448"/>
                <a:gd name="T35" fmla="*/ 15 h 529"/>
                <a:gd name="T36" fmla="*/ 239 w 448"/>
                <a:gd name="T37" fmla="*/ 0 h 529"/>
                <a:gd name="T38" fmla="*/ 151 w 448"/>
                <a:gd name="T39" fmla="*/ 12 h 529"/>
                <a:gd name="T40" fmla="*/ 84 w 448"/>
                <a:gd name="T41" fmla="*/ 45 h 529"/>
                <a:gd name="T42" fmla="*/ 42 w 448"/>
                <a:gd name="T43" fmla="*/ 93 h 529"/>
                <a:gd name="T44" fmla="*/ 28 w 448"/>
                <a:gd name="T45" fmla="*/ 149 h 529"/>
                <a:gd name="T46" fmla="*/ 38 w 448"/>
                <a:gd name="T47" fmla="*/ 203 h 529"/>
                <a:gd name="T48" fmla="*/ 68 w 448"/>
                <a:gd name="T49" fmla="*/ 243 h 529"/>
                <a:gd name="T50" fmla="*/ 115 w 448"/>
                <a:gd name="T51" fmla="*/ 274 h 529"/>
                <a:gd name="T52" fmla="*/ 176 w 448"/>
                <a:gd name="T53" fmla="*/ 297 h 529"/>
                <a:gd name="T54" fmla="*/ 261 w 448"/>
                <a:gd name="T55" fmla="*/ 327 h 529"/>
                <a:gd name="T56" fmla="*/ 291 w 448"/>
                <a:gd name="T57" fmla="*/ 365 h 529"/>
                <a:gd name="T58" fmla="*/ 263 w 448"/>
                <a:gd name="T59" fmla="*/ 406 h 529"/>
                <a:gd name="T60" fmla="*/ 211 w 448"/>
                <a:gd name="T61" fmla="*/ 413 h 529"/>
                <a:gd name="T62" fmla="*/ 173 w 448"/>
                <a:gd name="T63" fmla="*/ 409 h 529"/>
                <a:gd name="T64" fmla="*/ 132 w 448"/>
                <a:gd name="T65" fmla="*/ 398 h 529"/>
                <a:gd name="T66" fmla="*/ 91 w 448"/>
                <a:gd name="T67" fmla="*/ 381 h 529"/>
                <a:gd name="T68" fmla="*/ 67 w 448"/>
                <a:gd name="T69" fmla="*/ 367 h 529"/>
                <a:gd name="T70" fmla="*/ 0 w 448"/>
                <a:gd name="T71" fmla="*/ 467 h 529"/>
                <a:gd name="T72" fmla="*/ 94 w 448"/>
                <a:gd name="T73" fmla="*/ 512 h 529"/>
                <a:gd name="T74" fmla="*/ 223 w 448"/>
                <a:gd name="T7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8" h="529">
                  <a:moveTo>
                    <a:pt x="223" y="529"/>
                  </a:moveTo>
                  <a:cubicBezTo>
                    <a:pt x="250" y="529"/>
                    <a:pt x="277" y="527"/>
                    <a:pt x="304" y="521"/>
                  </a:cubicBezTo>
                  <a:cubicBezTo>
                    <a:pt x="331" y="516"/>
                    <a:pt x="355" y="507"/>
                    <a:pt x="377" y="495"/>
                  </a:cubicBezTo>
                  <a:cubicBezTo>
                    <a:pt x="398" y="482"/>
                    <a:pt x="416" y="466"/>
                    <a:pt x="429" y="446"/>
                  </a:cubicBezTo>
                  <a:cubicBezTo>
                    <a:pt x="442" y="427"/>
                    <a:pt x="448" y="402"/>
                    <a:pt x="448" y="373"/>
                  </a:cubicBezTo>
                  <a:cubicBezTo>
                    <a:pt x="448" y="357"/>
                    <a:pt x="447" y="341"/>
                    <a:pt x="443" y="326"/>
                  </a:cubicBezTo>
                  <a:cubicBezTo>
                    <a:pt x="440" y="312"/>
                    <a:pt x="434" y="298"/>
                    <a:pt x="425" y="287"/>
                  </a:cubicBezTo>
                  <a:cubicBezTo>
                    <a:pt x="416" y="275"/>
                    <a:pt x="403" y="263"/>
                    <a:pt x="387" y="253"/>
                  </a:cubicBezTo>
                  <a:cubicBezTo>
                    <a:pt x="371" y="242"/>
                    <a:pt x="350" y="233"/>
                    <a:pt x="325" y="224"/>
                  </a:cubicBezTo>
                  <a:cubicBezTo>
                    <a:pt x="308" y="219"/>
                    <a:pt x="291" y="214"/>
                    <a:pt x="276" y="210"/>
                  </a:cubicBezTo>
                  <a:cubicBezTo>
                    <a:pt x="261" y="206"/>
                    <a:pt x="247" y="202"/>
                    <a:pt x="235" y="198"/>
                  </a:cubicBezTo>
                  <a:cubicBezTo>
                    <a:pt x="222" y="193"/>
                    <a:pt x="212" y="188"/>
                    <a:pt x="204" y="182"/>
                  </a:cubicBezTo>
                  <a:cubicBezTo>
                    <a:pt x="194" y="174"/>
                    <a:pt x="189" y="164"/>
                    <a:pt x="189" y="152"/>
                  </a:cubicBezTo>
                  <a:cubicBezTo>
                    <a:pt x="189" y="124"/>
                    <a:pt x="212" y="110"/>
                    <a:pt x="257" y="110"/>
                  </a:cubicBezTo>
                  <a:cubicBezTo>
                    <a:pt x="282" y="110"/>
                    <a:pt x="306" y="115"/>
                    <a:pt x="329" y="124"/>
                  </a:cubicBezTo>
                  <a:cubicBezTo>
                    <a:pt x="347" y="131"/>
                    <a:pt x="365" y="140"/>
                    <a:pt x="383" y="150"/>
                  </a:cubicBezTo>
                  <a:cubicBezTo>
                    <a:pt x="435" y="53"/>
                    <a:pt x="435" y="53"/>
                    <a:pt x="435" y="53"/>
                  </a:cubicBezTo>
                  <a:cubicBezTo>
                    <a:pt x="408" y="37"/>
                    <a:pt x="380" y="24"/>
                    <a:pt x="350" y="15"/>
                  </a:cubicBezTo>
                  <a:cubicBezTo>
                    <a:pt x="317" y="5"/>
                    <a:pt x="280" y="0"/>
                    <a:pt x="239" y="0"/>
                  </a:cubicBezTo>
                  <a:cubicBezTo>
                    <a:pt x="207" y="0"/>
                    <a:pt x="178" y="4"/>
                    <a:pt x="151" y="12"/>
                  </a:cubicBezTo>
                  <a:cubicBezTo>
                    <a:pt x="125" y="20"/>
                    <a:pt x="103" y="31"/>
                    <a:pt x="84" y="45"/>
                  </a:cubicBezTo>
                  <a:cubicBezTo>
                    <a:pt x="66" y="59"/>
                    <a:pt x="52" y="75"/>
                    <a:pt x="42" y="93"/>
                  </a:cubicBezTo>
                  <a:cubicBezTo>
                    <a:pt x="33" y="110"/>
                    <a:pt x="28" y="129"/>
                    <a:pt x="28" y="149"/>
                  </a:cubicBezTo>
                  <a:cubicBezTo>
                    <a:pt x="28" y="170"/>
                    <a:pt x="31" y="188"/>
                    <a:pt x="38" y="203"/>
                  </a:cubicBezTo>
                  <a:cubicBezTo>
                    <a:pt x="45" y="218"/>
                    <a:pt x="55" y="232"/>
                    <a:pt x="68" y="243"/>
                  </a:cubicBezTo>
                  <a:cubicBezTo>
                    <a:pt x="81" y="255"/>
                    <a:pt x="97" y="265"/>
                    <a:pt x="115" y="274"/>
                  </a:cubicBezTo>
                  <a:cubicBezTo>
                    <a:pt x="133" y="283"/>
                    <a:pt x="154" y="291"/>
                    <a:pt x="176" y="297"/>
                  </a:cubicBezTo>
                  <a:cubicBezTo>
                    <a:pt x="217" y="310"/>
                    <a:pt x="245" y="319"/>
                    <a:pt x="261" y="327"/>
                  </a:cubicBezTo>
                  <a:cubicBezTo>
                    <a:pt x="281" y="335"/>
                    <a:pt x="291" y="348"/>
                    <a:pt x="291" y="365"/>
                  </a:cubicBezTo>
                  <a:cubicBezTo>
                    <a:pt x="291" y="393"/>
                    <a:pt x="274" y="402"/>
                    <a:pt x="263" y="406"/>
                  </a:cubicBezTo>
                  <a:cubicBezTo>
                    <a:pt x="249" y="410"/>
                    <a:pt x="231" y="413"/>
                    <a:pt x="211" y="413"/>
                  </a:cubicBezTo>
                  <a:cubicBezTo>
                    <a:pt x="200" y="413"/>
                    <a:pt x="188" y="411"/>
                    <a:pt x="173" y="409"/>
                  </a:cubicBezTo>
                  <a:cubicBezTo>
                    <a:pt x="160" y="406"/>
                    <a:pt x="146" y="403"/>
                    <a:pt x="132" y="398"/>
                  </a:cubicBezTo>
                  <a:cubicBezTo>
                    <a:pt x="117" y="393"/>
                    <a:pt x="104" y="388"/>
                    <a:pt x="91" y="381"/>
                  </a:cubicBezTo>
                  <a:cubicBezTo>
                    <a:pt x="82" y="377"/>
                    <a:pt x="74" y="372"/>
                    <a:pt x="67" y="367"/>
                  </a:cubicBezTo>
                  <a:cubicBezTo>
                    <a:pt x="0" y="467"/>
                    <a:pt x="0" y="467"/>
                    <a:pt x="0" y="467"/>
                  </a:cubicBezTo>
                  <a:cubicBezTo>
                    <a:pt x="24" y="486"/>
                    <a:pt x="56" y="501"/>
                    <a:pt x="94" y="512"/>
                  </a:cubicBezTo>
                  <a:cubicBezTo>
                    <a:pt x="136" y="523"/>
                    <a:pt x="180" y="529"/>
                    <a:pt x="223" y="52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p:cNvSpPr>
              <a:spLocks/>
            </p:cNvSpPr>
            <p:nvPr/>
          </p:nvSpPr>
          <p:spPr bwMode="auto">
            <a:xfrm>
              <a:off x="7084" y="1575"/>
              <a:ext cx="765" cy="1163"/>
            </a:xfrm>
            <a:custGeom>
              <a:avLst/>
              <a:gdLst>
                <a:gd name="T0" fmla="*/ 86 w 434"/>
                <a:gd name="T1" fmla="*/ 524 h 658"/>
                <a:gd name="T2" fmla="*/ 119 w 434"/>
                <a:gd name="T3" fmla="*/ 595 h 658"/>
                <a:gd name="T4" fmla="*/ 182 w 434"/>
                <a:gd name="T5" fmla="*/ 641 h 658"/>
                <a:gd name="T6" fmla="*/ 283 w 434"/>
                <a:gd name="T7" fmla="*/ 658 h 658"/>
                <a:gd name="T8" fmla="*/ 367 w 434"/>
                <a:gd name="T9" fmla="*/ 643 h 658"/>
                <a:gd name="T10" fmla="*/ 434 w 434"/>
                <a:gd name="T11" fmla="*/ 608 h 658"/>
                <a:gd name="T12" fmla="*/ 373 w 434"/>
                <a:gd name="T13" fmla="*/ 511 h 658"/>
                <a:gd name="T14" fmla="*/ 350 w 434"/>
                <a:gd name="T15" fmla="*/ 524 h 658"/>
                <a:gd name="T16" fmla="*/ 310 w 434"/>
                <a:gd name="T17" fmla="*/ 532 h 658"/>
                <a:gd name="T18" fmla="*/ 239 w 434"/>
                <a:gd name="T19" fmla="*/ 458 h 658"/>
                <a:gd name="T20" fmla="*/ 239 w 434"/>
                <a:gd name="T21" fmla="*/ 264 h 658"/>
                <a:gd name="T22" fmla="*/ 367 w 434"/>
                <a:gd name="T23" fmla="*/ 264 h 658"/>
                <a:gd name="T24" fmla="*/ 367 w 434"/>
                <a:gd name="T25" fmla="*/ 144 h 658"/>
                <a:gd name="T26" fmla="*/ 239 w 434"/>
                <a:gd name="T27" fmla="*/ 144 h 658"/>
                <a:gd name="T28" fmla="*/ 239 w 434"/>
                <a:gd name="T29" fmla="*/ 0 h 658"/>
                <a:gd name="T30" fmla="*/ 75 w 434"/>
                <a:gd name="T31" fmla="*/ 0 h 658"/>
                <a:gd name="T32" fmla="*/ 75 w 434"/>
                <a:gd name="T33" fmla="*/ 144 h 658"/>
                <a:gd name="T34" fmla="*/ 0 w 434"/>
                <a:gd name="T35" fmla="*/ 144 h 658"/>
                <a:gd name="T36" fmla="*/ 0 w 434"/>
                <a:gd name="T37" fmla="*/ 264 h 658"/>
                <a:gd name="T38" fmla="*/ 75 w 434"/>
                <a:gd name="T39" fmla="*/ 264 h 658"/>
                <a:gd name="T40" fmla="*/ 75 w 434"/>
                <a:gd name="T41" fmla="*/ 431 h 658"/>
                <a:gd name="T42" fmla="*/ 86 w 434"/>
                <a:gd name="T43" fmla="*/ 52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4" h="658">
                  <a:moveTo>
                    <a:pt x="86" y="524"/>
                  </a:moveTo>
                  <a:cubicBezTo>
                    <a:pt x="92" y="552"/>
                    <a:pt x="103" y="576"/>
                    <a:pt x="119" y="595"/>
                  </a:cubicBezTo>
                  <a:cubicBezTo>
                    <a:pt x="135" y="614"/>
                    <a:pt x="156" y="630"/>
                    <a:pt x="182" y="641"/>
                  </a:cubicBezTo>
                  <a:cubicBezTo>
                    <a:pt x="209" y="652"/>
                    <a:pt x="243" y="658"/>
                    <a:pt x="283" y="658"/>
                  </a:cubicBezTo>
                  <a:cubicBezTo>
                    <a:pt x="312" y="658"/>
                    <a:pt x="340" y="653"/>
                    <a:pt x="367" y="643"/>
                  </a:cubicBezTo>
                  <a:cubicBezTo>
                    <a:pt x="391" y="634"/>
                    <a:pt x="414" y="622"/>
                    <a:pt x="434" y="608"/>
                  </a:cubicBezTo>
                  <a:cubicBezTo>
                    <a:pt x="373" y="511"/>
                    <a:pt x="373" y="511"/>
                    <a:pt x="373" y="511"/>
                  </a:cubicBezTo>
                  <a:cubicBezTo>
                    <a:pt x="366" y="516"/>
                    <a:pt x="358" y="520"/>
                    <a:pt x="350" y="524"/>
                  </a:cubicBezTo>
                  <a:cubicBezTo>
                    <a:pt x="337" y="529"/>
                    <a:pt x="324" y="532"/>
                    <a:pt x="310" y="532"/>
                  </a:cubicBezTo>
                  <a:cubicBezTo>
                    <a:pt x="264" y="532"/>
                    <a:pt x="239" y="506"/>
                    <a:pt x="239" y="458"/>
                  </a:cubicBezTo>
                  <a:cubicBezTo>
                    <a:pt x="239" y="264"/>
                    <a:pt x="239" y="264"/>
                    <a:pt x="239" y="264"/>
                  </a:cubicBezTo>
                  <a:cubicBezTo>
                    <a:pt x="367" y="264"/>
                    <a:pt x="367" y="264"/>
                    <a:pt x="367" y="264"/>
                  </a:cubicBezTo>
                  <a:cubicBezTo>
                    <a:pt x="367" y="144"/>
                    <a:pt x="367" y="144"/>
                    <a:pt x="367" y="144"/>
                  </a:cubicBezTo>
                  <a:cubicBezTo>
                    <a:pt x="239" y="144"/>
                    <a:pt x="239" y="144"/>
                    <a:pt x="239" y="144"/>
                  </a:cubicBezTo>
                  <a:cubicBezTo>
                    <a:pt x="239" y="0"/>
                    <a:pt x="239" y="0"/>
                    <a:pt x="239" y="0"/>
                  </a:cubicBezTo>
                  <a:cubicBezTo>
                    <a:pt x="75" y="0"/>
                    <a:pt x="75" y="0"/>
                    <a:pt x="75" y="0"/>
                  </a:cubicBezTo>
                  <a:cubicBezTo>
                    <a:pt x="75" y="144"/>
                    <a:pt x="75" y="144"/>
                    <a:pt x="75" y="144"/>
                  </a:cubicBezTo>
                  <a:cubicBezTo>
                    <a:pt x="0" y="144"/>
                    <a:pt x="0" y="144"/>
                    <a:pt x="0" y="144"/>
                  </a:cubicBezTo>
                  <a:cubicBezTo>
                    <a:pt x="0" y="264"/>
                    <a:pt x="0" y="264"/>
                    <a:pt x="0" y="264"/>
                  </a:cubicBezTo>
                  <a:cubicBezTo>
                    <a:pt x="75" y="264"/>
                    <a:pt x="75" y="264"/>
                    <a:pt x="75" y="264"/>
                  </a:cubicBezTo>
                  <a:cubicBezTo>
                    <a:pt x="75" y="431"/>
                    <a:pt x="75" y="431"/>
                    <a:pt x="75" y="431"/>
                  </a:cubicBezTo>
                  <a:cubicBezTo>
                    <a:pt x="75" y="465"/>
                    <a:pt x="79" y="496"/>
                    <a:pt x="86" y="52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p:cNvSpPr>
              <a:spLocks/>
            </p:cNvSpPr>
            <p:nvPr/>
          </p:nvSpPr>
          <p:spPr bwMode="auto">
            <a:xfrm>
              <a:off x="6048" y="1805"/>
              <a:ext cx="886" cy="898"/>
            </a:xfrm>
            <a:custGeom>
              <a:avLst/>
              <a:gdLst>
                <a:gd name="T0" fmla="*/ 214 w 502"/>
                <a:gd name="T1" fmla="*/ 151 h 508"/>
                <a:gd name="T2" fmla="*/ 214 w 502"/>
                <a:gd name="T3" fmla="*/ 151 h 508"/>
                <a:gd name="T4" fmla="*/ 261 w 502"/>
                <a:gd name="T5" fmla="*/ 142 h 508"/>
                <a:gd name="T6" fmla="*/ 321 w 502"/>
                <a:gd name="T7" fmla="*/ 170 h 508"/>
                <a:gd name="T8" fmla="*/ 339 w 502"/>
                <a:gd name="T9" fmla="*/ 238 h 508"/>
                <a:gd name="T10" fmla="*/ 339 w 502"/>
                <a:gd name="T11" fmla="*/ 508 h 508"/>
                <a:gd name="T12" fmla="*/ 502 w 502"/>
                <a:gd name="T13" fmla="*/ 508 h 508"/>
                <a:gd name="T14" fmla="*/ 502 w 502"/>
                <a:gd name="T15" fmla="*/ 194 h 508"/>
                <a:gd name="T16" fmla="*/ 489 w 502"/>
                <a:gd name="T17" fmla="*/ 105 h 508"/>
                <a:gd name="T18" fmla="*/ 452 w 502"/>
                <a:gd name="T19" fmla="*/ 45 h 508"/>
                <a:gd name="T20" fmla="*/ 396 w 502"/>
                <a:gd name="T21" fmla="*/ 11 h 508"/>
                <a:gd name="T22" fmla="*/ 324 w 502"/>
                <a:gd name="T23" fmla="*/ 0 h 508"/>
                <a:gd name="T24" fmla="*/ 293 w 502"/>
                <a:gd name="T25" fmla="*/ 4 h 508"/>
                <a:gd name="T26" fmla="*/ 255 w 502"/>
                <a:gd name="T27" fmla="*/ 14 h 508"/>
                <a:gd name="T28" fmla="*/ 216 w 502"/>
                <a:gd name="T29" fmla="*/ 34 h 508"/>
                <a:gd name="T30" fmla="*/ 183 w 502"/>
                <a:gd name="T31" fmla="*/ 63 h 508"/>
                <a:gd name="T32" fmla="*/ 167 w 502"/>
                <a:gd name="T33" fmla="*/ 83 h 508"/>
                <a:gd name="T34" fmla="*/ 159 w 502"/>
                <a:gd name="T35" fmla="*/ 14 h 508"/>
                <a:gd name="T36" fmla="*/ 0 w 502"/>
                <a:gd name="T37" fmla="*/ 14 h 508"/>
                <a:gd name="T38" fmla="*/ 0 w 502"/>
                <a:gd name="T39" fmla="*/ 508 h 508"/>
                <a:gd name="T40" fmla="*/ 164 w 502"/>
                <a:gd name="T41" fmla="*/ 508 h 508"/>
                <a:gd name="T42" fmla="*/ 164 w 502"/>
                <a:gd name="T43" fmla="*/ 243 h 508"/>
                <a:gd name="T44" fmla="*/ 168 w 502"/>
                <a:gd name="T45" fmla="*/ 208 h 508"/>
                <a:gd name="T46" fmla="*/ 184 w 502"/>
                <a:gd name="T47" fmla="*/ 175 h 508"/>
                <a:gd name="T48" fmla="*/ 214 w 502"/>
                <a:gd name="T49" fmla="*/ 151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2" h="508">
                  <a:moveTo>
                    <a:pt x="214" y="151"/>
                  </a:moveTo>
                  <a:cubicBezTo>
                    <a:pt x="214" y="151"/>
                    <a:pt x="214" y="151"/>
                    <a:pt x="214" y="151"/>
                  </a:cubicBezTo>
                  <a:cubicBezTo>
                    <a:pt x="227" y="145"/>
                    <a:pt x="242" y="142"/>
                    <a:pt x="261" y="142"/>
                  </a:cubicBezTo>
                  <a:cubicBezTo>
                    <a:pt x="288" y="142"/>
                    <a:pt x="308" y="151"/>
                    <a:pt x="321" y="170"/>
                  </a:cubicBezTo>
                  <a:cubicBezTo>
                    <a:pt x="333" y="187"/>
                    <a:pt x="339" y="210"/>
                    <a:pt x="339" y="238"/>
                  </a:cubicBezTo>
                  <a:cubicBezTo>
                    <a:pt x="339" y="508"/>
                    <a:pt x="339" y="508"/>
                    <a:pt x="339" y="508"/>
                  </a:cubicBezTo>
                  <a:cubicBezTo>
                    <a:pt x="502" y="508"/>
                    <a:pt x="502" y="508"/>
                    <a:pt x="502" y="508"/>
                  </a:cubicBezTo>
                  <a:cubicBezTo>
                    <a:pt x="502" y="194"/>
                    <a:pt x="502" y="194"/>
                    <a:pt x="502" y="194"/>
                  </a:cubicBezTo>
                  <a:cubicBezTo>
                    <a:pt x="502" y="159"/>
                    <a:pt x="498" y="129"/>
                    <a:pt x="489" y="105"/>
                  </a:cubicBezTo>
                  <a:cubicBezTo>
                    <a:pt x="480" y="80"/>
                    <a:pt x="467" y="60"/>
                    <a:pt x="452" y="45"/>
                  </a:cubicBezTo>
                  <a:cubicBezTo>
                    <a:pt x="436" y="30"/>
                    <a:pt x="417" y="18"/>
                    <a:pt x="396" y="11"/>
                  </a:cubicBezTo>
                  <a:cubicBezTo>
                    <a:pt x="374" y="4"/>
                    <a:pt x="350" y="0"/>
                    <a:pt x="324" y="0"/>
                  </a:cubicBezTo>
                  <a:cubicBezTo>
                    <a:pt x="315" y="0"/>
                    <a:pt x="305" y="1"/>
                    <a:pt x="293" y="4"/>
                  </a:cubicBezTo>
                  <a:cubicBezTo>
                    <a:pt x="281" y="6"/>
                    <a:pt x="268" y="9"/>
                    <a:pt x="255" y="14"/>
                  </a:cubicBezTo>
                  <a:cubicBezTo>
                    <a:pt x="241" y="19"/>
                    <a:pt x="229" y="25"/>
                    <a:pt x="216" y="34"/>
                  </a:cubicBezTo>
                  <a:cubicBezTo>
                    <a:pt x="204" y="42"/>
                    <a:pt x="193" y="52"/>
                    <a:pt x="183" y="63"/>
                  </a:cubicBezTo>
                  <a:cubicBezTo>
                    <a:pt x="167" y="83"/>
                    <a:pt x="167" y="83"/>
                    <a:pt x="167" y="83"/>
                  </a:cubicBezTo>
                  <a:cubicBezTo>
                    <a:pt x="159" y="14"/>
                    <a:pt x="159" y="14"/>
                    <a:pt x="159" y="14"/>
                  </a:cubicBezTo>
                  <a:cubicBezTo>
                    <a:pt x="0" y="14"/>
                    <a:pt x="0" y="14"/>
                    <a:pt x="0" y="14"/>
                  </a:cubicBezTo>
                  <a:cubicBezTo>
                    <a:pt x="0" y="508"/>
                    <a:pt x="0" y="508"/>
                    <a:pt x="0" y="508"/>
                  </a:cubicBezTo>
                  <a:cubicBezTo>
                    <a:pt x="164" y="508"/>
                    <a:pt x="164" y="508"/>
                    <a:pt x="164" y="508"/>
                  </a:cubicBezTo>
                  <a:cubicBezTo>
                    <a:pt x="164" y="243"/>
                    <a:pt x="164" y="243"/>
                    <a:pt x="164" y="243"/>
                  </a:cubicBezTo>
                  <a:cubicBezTo>
                    <a:pt x="164" y="231"/>
                    <a:pt x="166" y="219"/>
                    <a:pt x="168" y="208"/>
                  </a:cubicBezTo>
                  <a:cubicBezTo>
                    <a:pt x="171" y="196"/>
                    <a:pt x="176" y="185"/>
                    <a:pt x="184" y="175"/>
                  </a:cubicBezTo>
                  <a:cubicBezTo>
                    <a:pt x="192" y="165"/>
                    <a:pt x="202" y="157"/>
                    <a:pt x="214" y="1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p:cNvSpPr>
              <a:spLocks noEditPoints="1"/>
            </p:cNvSpPr>
            <p:nvPr/>
          </p:nvSpPr>
          <p:spPr bwMode="auto">
            <a:xfrm>
              <a:off x="2245" y="1798"/>
              <a:ext cx="887" cy="935"/>
            </a:xfrm>
            <a:custGeom>
              <a:avLst/>
              <a:gdLst>
                <a:gd name="T0" fmla="*/ 503 w 503"/>
                <a:gd name="T1" fmla="*/ 284 h 529"/>
                <a:gd name="T2" fmla="*/ 484 w 503"/>
                <a:gd name="T3" fmla="*/ 158 h 529"/>
                <a:gd name="T4" fmla="*/ 432 w 503"/>
                <a:gd name="T5" fmla="*/ 70 h 529"/>
                <a:gd name="T6" fmla="*/ 355 w 503"/>
                <a:gd name="T7" fmla="*/ 17 h 529"/>
                <a:gd name="T8" fmla="*/ 259 w 503"/>
                <a:gd name="T9" fmla="*/ 0 h 529"/>
                <a:gd name="T10" fmla="*/ 145 w 503"/>
                <a:gd name="T11" fmla="*/ 23 h 529"/>
                <a:gd name="T12" fmla="*/ 64 w 503"/>
                <a:gd name="T13" fmla="*/ 83 h 529"/>
                <a:gd name="T14" fmla="*/ 16 w 503"/>
                <a:gd name="T15" fmla="*/ 169 h 529"/>
                <a:gd name="T16" fmla="*/ 0 w 503"/>
                <a:gd name="T17" fmla="*/ 267 h 529"/>
                <a:gd name="T18" fmla="*/ 72 w 503"/>
                <a:gd name="T19" fmla="*/ 460 h 529"/>
                <a:gd name="T20" fmla="*/ 283 w 503"/>
                <a:gd name="T21" fmla="*/ 529 h 529"/>
                <a:gd name="T22" fmla="*/ 354 w 503"/>
                <a:gd name="T23" fmla="*/ 523 h 529"/>
                <a:gd name="T24" fmla="*/ 414 w 503"/>
                <a:gd name="T25" fmla="*/ 509 h 529"/>
                <a:gd name="T26" fmla="*/ 461 w 503"/>
                <a:gd name="T27" fmla="*/ 492 h 529"/>
                <a:gd name="T28" fmla="*/ 461 w 503"/>
                <a:gd name="T29" fmla="*/ 492 h 529"/>
                <a:gd name="T30" fmla="*/ 484 w 503"/>
                <a:gd name="T31" fmla="*/ 481 h 529"/>
                <a:gd name="T32" fmla="*/ 436 w 503"/>
                <a:gd name="T33" fmla="*/ 380 h 529"/>
                <a:gd name="T34" fmla="*/ 383 w 503"/>
                <a:gd name="T35" fmla="*/ 400 h 529"/>
                <a:gd name="T36" fmla="*/ 293 w 503"/>
                <a:gd name="T37" fmla="*/ 413 h 529"/>
                <a:gd name="T38" fmla="*/ 229 w 503"/>
                <a:gd name="T39" fmla="*/ 405 h 529"/>
                <a:gd name="T40" fmla="*/ 186 w 503"/>
                <a:gd name="T41" fmla="*/ 382 h 529"/>
                <a:gd name="T42" fmla="*/ 162 w 503"/>
                <a:gd name="T43" fmla="*/ 351 h 529"/>
                <a:gd name="T44" fmla="*/ 154 w 503"/>
                <a:gd name="T45" fmla="*/ 320 h 529"/>
                <a:gd name="T46" fmla="*/ 153 w 503"/>
                <a:gd name="T47" fmla="*/ 309 h 529"/>
                <a:gd name="T48" fmla="*/ 503 w 503"/>
                <a:gd name="T49" fmla="*/ 309 h 529"/>
                <a:gd name="T50" fmla="*/ 503 w 503"/>
                <a:gd name="T51" fmla="*/ 284 h 529"/>
                <a:gd name="T52" fmla="*/ 360 w 503"/>
                <a:gd name="T53" fmla="*/ 221 h 529"/>
                <a:gd name="T54" fmla="*/ 155 w 503"/>
                <a:gd name="T55" fmla="*/ 221 h 529"/>
                <a:gd name="T56" fmla="*/ 155 w 503"/>
                <a:gd name="T57" fmla="*/ 210 h 529"/>
                <a:gd name="T58" fmla="*/ 161 w 503"/>
                <a:gd name="T59" fmla="*/ 178 h 529"/>
                <a:gd name="T60" fmla="*/ 180 w 503"/>
                <a:gd name="T61" fmla="*/ 149 h 529"/>
                <a:gd name="T62" fmla="*/ 212 w 503"/>
                <a:gd name="T63" fmla="*/ 126 h 529"/>
                <a:gd name="T64" fmla="*/ 257 w 503"/>
                <a:gd name="T65" fmla="*/ 117 h 529"/>
                <a:gd name="T66" fmla="*/ 303 w 503"/>
                <a:gd name="T67" fmla="*/ 126 h 529"/>
                <a:gd name="T68" fmla="*/ 335 w 503"/>
                <a:gd name="T69" fmla="*/ 148 h 529"/>
                <a:gd name="T70" fmla="*/ 354 w 503"/>
                <a:gd name="T71" fmla="*/ 178 h 529"/>
                <a:gd name="T72" fmla="*/ 360 w 503"/>
                <a:gd name="T73" fmla="*/ 210 h 529"/>
                <a:gd name="T74" fmla="*/ 360 w 503"/>
                <a:gd name="T75" fmla="*/ 2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3" h="529">
                  <a:moveTo>
                    <a:pt x="503" y="284"/>
                  </a:moveTo>
                  <a:cubicBezTo>
                    <a:pt x="503" y="236"/>
                    <a:pt x="497" y="194"/>
                    <a:pt x="484" y="158"/>
                  </a:cubicBezTo>
                  <a:cubicBezTo>
                    <a:pt x="471" y="123"/>
                    <a:pt x="454" y="93"/>
                    <a:pt x="432" y="70"/>
                  </a:cubicBezTo>
                  <a:cubicBezTo>
                    <a:pt x="410" y="46"/>
                    <a:pt x="384" y="29"/>
                    <a:pt x="355" y="17"/>
                  </a:cubicBezTo>
                  <a:cubicBezTo>
                    <a:pt x="325" y="6"/>
                    <a:pt x="293" y="0"/>
                    <a:pt x="259" y="0"/>
                  </a:cubicBezTo>
                  <a:cubicBezTo>
                    <a:pt x="216" y="0"/>
                    <a:pt x="177" y="8"/>
                    <a:pt x="145" y="23"/>
                  </a:cubicBezTo>
                  <a:cubicBezTo>
                    <a:pt x="112" y="38"/>
                    <a:pt x="85" y="59"/>
                    <a:pt x="64" y="83"/>
                  </a:cubicBezTo>
                  <a:cubicBezTo>
                    <a:pt x="43" y="108"/>
                    <a:pt x="26" y="137"/>
                    <a:pt x="16" y="169"/>
                  </a:cubicBezTo>
                  <a:cubicBezTo>
                    <a:pt x="5" y="201"/>
                    <a:pt x="0" y="234"/>
                    <a:pt x="0" y="267"/>
                  </a:cubicBezTo>
                  <a:cubicBezTo>
                    <a:pt x="0" y="350"/>
                    <a:pt x="24" y="415"/>
                    <a:pt x="72" y="460"/>
                  </a:cubicBezTo>
                  <a:cubicBezTo>
                    <a:pt x="121" y="506"/>
                    <a:pt x="192" y="529"/>
                    <a:pt x="283" y="529"/>
                  </a:cubicBezTo>
                  <a:cubicBezTo>
                    <a:pt x="308" y="529"/>
                    <a:pt x="332" y="527"/>
                    <a:pt x="354" y="523"/>
                  </a:cubicBezTo>
                  <a:cubicBezTo>
                    <a:pt x="376" y="519"/>
                    <a:pt x="397" y="515"/>
                    <a:pt x="414" y="509"/>
                  </a:cubicBezTo>
                  <a:cubicBezTo>
                    <a:pt x="432" y="504"/>
                    <a:pt x="448" y="498"/>
                    <a:pt x="461" y="492"/>
                  </a:cubicBezTo>
                  <a:cubicBezTo>
                    <a:pt x="461" y="492"/>
                    <a:pt x="461" y="492"/>
                    <a:pt x="461" y="492"/>
                  </a:cubicBezTo>
                  <a:cubicBezTo>
                    <a:pt x="469" y="488"/>
                    <a:pt x="477" y="484"/>
                    <a:pt x="484" y="481"/>
                  </a:cubicBezTo>
                  <a:cubicBezTo>
                    <a:pt x="436" y="380"/>
                    <a:pt x="436" y="380"/>
                    <a:pt x="436" y="380"/>
                  </a:cubicBezTo>
                  <a:cubicBezTo>
                    <a:pt x="422" y="387"/>
                    <a:pt x="404" y="394"/>
                    <a:pt x="383" y="400"/>
                  </a:cubicBezTo>
                  <a:cubicBezTo>
                    <a:pt x="356" y="409"/>
                    <a:pt x="326" y="413"/>
                    <a:pt x="293" y="413"/>
                  </a:cubicBezTo>
                  <a:cubicBezTo>
                    <a:pt x="268" y="413"/>
                    <a:pt x="247" y="410"/>
                    <a:pt x="229" y="405"/>
                  </a:cubicBezTo>
                  <a:cubicBezTo>
                    <a:pt x="211" y="399"/>
                    <a:pt x="197" y="392"/>
                    <a:pt x="186" y="382"/>
                  </a:cubicBezTo>
                  <a:cubicBezTo>
                    <a:pt x="175" y="373"/>
                    <a:pt x="167" y="362"/>
                    <a:pt x="162" y="351"/>
                  </a:cubicBezTo>
                  <a:cubicBezTo>
                    <a:pt x="157" y="341"/>
                    <a:pt x="155" y="330"/>
                    <a:pt x="154" y="320"/>
                  </a:cubicBezTo>
                  <a:cubicBezTo>
                    <a:pt x="153" y="309"/>
                    <a:pt x="153" y="309"/>
                    <a:pt x="153" y="309"/>
                  </a:cubicBezTo>
                  <a:cubicBezTo>
                    <a:pt x="503" y="309"/>
                    <a:pt x="503" y="309"/>
                    <a:pt x="503" y="309"/>
                  </a:cubicBezTo>
                  <a:lnTo>
                    <a:pt x="503" y="284"/>
                  </a:lnTo>
                  <a:close/>
                  <a:moveTo>
                    <a:pt x="360" y="221"/>
                  </a:moveTo>
                  <a:cubicBezTo>
                    <a:pt x="155" y="221"/>
                    <a:pt x="155" y="221"/>
                    <a:pt x="155" y="221"/>
                  </a:cubicBezTo>
                  <a:cubicBezTo>
                    <a:pt x="155" y="210"/>
                    <a:pt x="155" y="210"/>
                    <a:pt x="155" y="210"/>
                  </a:cubicBezTo>
                  <a:cubicBezTo>
                    <a:pt x="155" y="200"/>
                    <a:pt x="157" y="189"/>
                    <a:pt x="161" y="178"/>
                  </a:cubicBezTo>
                  <a:cubicBezTo>
                    <a:pt x="165" y="168"/>
                    <a:pt x="172" y="158"/>
                    <a:pt x="180" y="149"/>
                  </a:cubicBezTo>
                  <a:cubicBezTo>
                    <a:pt x="188" y="140"/>
                    <a:pt x="199" y="132"/>
                    <a:pt x="212" y="126"/>
                  </a:cubicBezTo>
                  <a:cubicBezTo>
                    <a:pt x="225" y="120"/>
                    <a:pt x="240" y="117"/>
                    <a:pt x="257" y="117"/>
                  </a:cubicBezTo>
                  <a:cubicBezTo>
                    <a:pt x="275" y="117"/>
                    <a:pt x="290" y="120"/>
                    <a:pt x="303" y="126"/>
                  </a:cubicBezTo>
                  <a:cubicBezTo>
                    <a:pt x="315" y="132"/>
                    <a:pt x="326" y="139"/>
                    <a:pt x="335" y="148"/>
                  </a:cubicBezTo>
                  <a:cubicBezTo>
                    <a:pt x="343" y="157"/>
                    <a:pt x="350" y="168"/>
                    <a:pt x="354" y="178"/>
                  </a:cubicBezTo>
                  <a:cubicBezTo>
                    <a:pt x="358" y="189"/>
                    <a:pt x="360" y="200"/>
                    <a:pt x="360" y="210"/>
                  </a:cubicBezTo>
                  <a:lnTo>
                    <a:pt x="360" y="22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p:cNvSpPr>
              <a:spLocks/>
            </p:cNvSpPr>
            <p:nvPr/>
          </p:nvSpPr>
          <p:spPr bwMode="auto">
            <a:xfrm>
              <a:off x="1021" y="1446"/>
              <a:ext cx="1247" cy="1257"/>
            </a:xfrm>
            <a:custGeom>
              <a:avLst/>
              <a:gdLst>
                <a:gd name="T0" fmla="*/ 923 w 1247"/>
                <a:gd name="T1" fmla="*/ 0 h 1257"/>
                <a:gd name="T2" fmla="*/ 639 w 1247"/>
                <a:gd name="T3" fmla="*/ 946 h 1257"/>
                <a:gd name="T4" fmla="*/ 334 w 1247"/>
                <a:gd name="T5" fmla="*/ 0 h 1257"/>
                <a:gd name="T6" fmla="*/ 0 w 1247"/>
                <a:gd name="T7" fmla="*/ 0 h 1257"/>
                <a:gd name="T8" fmla="*/ 455 w 1247"/>
                <a:gd name="T9" fmla="*/ 1257 h 1257"/>
                <a:gd name="T10" fmla="*/ 790 w 1247"/>
                <a:gd name="T11" fmla="*/ 1257 h 1257"/>
                <a:gd name="T12" fmla="*/ 1247 w 1247"/>
                <a:gd name="T13" fmla="*/ 0 h 1257"/>
                <a:gd name="T14" fmla="*/ 923 w 1247"/>
                <a:gd name="T15" fmla="*/ 0 h 1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7" h="1257">
                  <a:moveTo>
                    <a:pt x="923" y="0"/>
                  </a:moveTo>
                  <a:lnTo>
                    <a:pt x="639" y="946"/>
                  </a:lnTo>
                  <a:lnTo>
                    <a:pt x="334" y="0"/>
                  </a:lnTo>
                  <a:lnTo>
                    <a:pt x="0" y="0"/>
                  </a:lnTo>
                  <a:lnTo>
                    <a:pt x="455" y="1257"/>
                  </a:lnTo>
                  <a:lnTo>
                    <a:pt x="790" y="1257"/>
                  </a:lnTo>
                  <a:lnTo>
                    <a:pt x="1247" y="0"/>
                  </a:lnTo>
                  <a:lnTo>
                    <a:pt x="923"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p:cNvSpPr>
              <a:spLocks/>
            </p:cNvSpPr>
            <p:nvPr/>
          </p:nvSpPr>
          <p:spPr bwMode="auto">
            <a:xfrm>
              <a:off x="3315" y="1814"/>
              <a:ext cx="637" cy="889"/>
            </a:xfrm>
            <a:custGeom>
              <a:avLst/>
              <a:gdLst>
                <a:gd name="T0" fmla="*/ 296 w 361"/>
                <a:gd name="T1" fmla="*/ 138 h 503"/>
                <a:gd name="T2" fmla="*/ 340 w 361"/>
                <a:gd name="T3" fmla="*/ 143 h 503"/>
                <a:gd name="T4" fmla="*/ 361 w 361"/>
                <a:gd name="T5" fmla="*/ 5 h 503"/>
                <a:gd name="T6" fmla="*/ 344 w 361"/>
                <a:gd name="T7" fmla="*/ 2 h 503"/>
                <a:gd name="T8" fmla="*/ 308 w 361"/>
                <a:gd name="T9" fmla="*/ 0 h 503"/>
                <a:gd name="T10" fmla="*/ 235 w 361"/>
                <a:gd name="T11" fmla="*/ 19 h 503"/>
                <a:gd name="T12" fmla="*/ 184 w 361"/>
                <a:gd name="T13" fmla="*/ 69 h 503"/>
                <a:gd name="T14" fmla="*/ 167 w 361"/>
                <a:gd name="T15" fmla="*/ 92 h 503"/>
                <a:gd name="T16" fmla="*/ 158 w 361"/>
                <a:gd name="T17" fmla="*/ 9 h 503"/>
                <a:gd name="T18" fmla="*/ 0 w 361"/>
                <a:gd name="T19" fmla="*/ 9 h 503"/>
                <a:gd name="T20" fmla="*/ 0 w 361"/>
                <a:gd name="T21" fmla="*/ 503 h 503"/>
                <a:gd name="T22" fmla="*/ 164 w 361"/>
                <a:gd name="T23" fmla="*/ 503 h 503"/>
                <a:gd name="T24" fmla="*/ 164 w 361"/>
                <a:gd name="T25" fmla="*/ 282 h 503"/>
                <a:gd name="T26" fmla="*/ 296 w 361"/>
                <a:gd name="T27" fmla="*/ 13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503">
                  <a:moveTo>
                    <a:pt x="296" y="138"/>
                  </a:moveTo>
                  <a:cubicBezTo>
                    <a:pt x="311" y="138"/>
                    <a:pt x="326" y="140"/>
                    <a:pt x="340" y="143"/>
                  </a:cubicBezTo>
                  <a:cubicBezTo>
                    <a:pt x="361" y="5"/>
                    <a:pt x="361" y="5"/>
                    <a:pt x="361" y="5"/>
                  </a:cubicBezTo>
                  <a:cubicBezTo>
                    <a:pt x="356" y="4"/>
                    <a:pt x="350" y="3"/>
                    <a:pt x="344" y="2"/>
                  </a:cubicBezTo>
                  <a:cubicBezTo>
                    <a:pt x="334" y="0"/>
                    <a:pt x="322" y="0"/>
                    <a:pt x="308" y="0"/>
                  </a:cubicBezTo>
                  <a:cubicBezTo>
                    <a:pt x="279" y="0"/>
                    <a:pt x="255" y="6"/>
                    <a:pt x="235" y="19"/>
                  </a:cubicBezTo>
                  <a:cubicBezTo>
                    <a:pt x="215" y="33"/>
                    <a:pt x="197" y="49"/>
                    <a:pt x="184" y="69"/>
                  </a:cubicBezTo>
                  <a:cubicBezTo>
                    <a:pt x="167" y="92"/>
                    <a:pt x="167" y="92"/>
                    <a:pt x="167" y="92"/>
                  </a:cubicBezTo>
                  <a:cubicBezTo>
                    <a:pt x="158" y="9"/>
                    <a:pt x="158" y="9"/>
                    <a:pt x="158" y="9"/>
                  </a:cubicBezTo>
                  <a:cubicBezTo>
                    <a:pt x="0" y="9"/>
                    <a:pt x="0" y="9"/>
                    <a:pt x="0" y="9"/>
                  </a:cubicBezTo>
                  <a:cubicBezTo>
                    <a:pt x="0" y="503"/>
                    <a:pt x="0" y="503"/>
                    <a:pt x="0" y="503"/>
                  </a:cubicBezTo>
                  <a:cubicBezTo>
                    <a:pt x="164" y="503"/>
                    <a:pt x="164" y="503"/>
                    <a:pt x="164" y="503"/>
                  </a:cubicBezTo>
                  <a:cubicBezTo>
                    <a:pt x="164" y="282"/>
                    <a:pt x="164" y="282"/>
                    <a:pt x="164" y="282"/>
                  </a:cubicBezTo>
                  <a:cubicBezTo>
                    <a:pt x="164" y="187"/>
                    <a:pt x="208" y="138"/>
                    <a:pt x="296" y="138"/>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p:cNvSpPr>
              <a:spLocks/>
            </p:cNvSpPr>
            <p:nvPr/>
          </p:nvSpPr>
          <p:spPr bwMode="auto">
            <a:xfrm>
              <a:off x="-5880" y="1550"/>
              <a:ext cx="529" cy="1009"/>
            </a:xfrm>
            <a:custGeom>
              <a:avLst/>
              <a:gdLst>
                <a:gd name="T0" fmla="*/ 77 w 300"/>
                <a:gd name="T1" fmla="*/ 221 h 571"/>
                <a:gd name="T2" fmla="*/ 0 w 300"/>
                <a:gd name="T3" fmla="*/ 221 h 571"/>
                <a:gd name="T4" fmla="*/ 0 w 300"/>
                <a:gd name="T5" fmla="*/ 186 h 571"/>
                <a:gd name="T6" fmla="*/ 77 w 300"/>
                <a:gd name="T7" fmla="*/ 186 h 571"/>
                <a:gd name="T8" fmla="*/ 77 w 300"/>
                <a:gd name="T9" fmla="*/ 142 h 571"/>
                <a:gd name="T10" fmla="*/ 108 w 300"/>
                <a:gd name="T11" fmla="*/ 37 h 571"/>
                <a:gd name="T12" fmla="*/ 196 w 300"/>
                <a:gd name="T13" fmla="*/ 0 h 571"/>
                <a:gd name="T14" fmla="*/ 258 w 300"/>
                <a:gd name="T15" fmla="*/ 12 h 571"/>
                <a:gd name="T16" fmla="*/ 300 w 300"/>
                <a:gd name="T17" fmla="*/ 44 h 571"/>
                <a:gd name="T18" fmla="*/ 276 w 300"/>
                <a:gd name="T19" fmla="*/ 67 h 571"/>
                <a:gd name="T20" fmla="*/ 241 w 300"/>
                <a:gd name="T21" fmla="*/ 42 h 571"/>
                <a:gd name="T22" fmla="*/ 200 w 300"/>
                <a:gd name="T23" fmla="*/ 34 h 571"/>
                <a:gd name="T24" fmla="*/ 166 w 300"/>
                <a:gd name="T25" fmla="*/ 39 h 571"/>
                <a:gd name="T26" fmla="*/ 139 w 300"/>
                <a:gd name="T27" fmla="*/ 58 h 571"/>
                <a:gd name="T28" fmla="*/ 121 w 300"/>
                <a:gd name="T29" fmla="*/ 95 h 571"/>
                <a:gd name="T30" fmla="*/ 115 w 300"/>
                <a:gd name="T31" fmla="*/ 157 h 571"/>
                <a:gd name="T32" fmla="*/ 115 w 300"/>
                <a:gd name="T33" fmla="*/ 186 h 571"/>
                <a:gd name="T34" fmla="*/ 242 w 300"/>
                <a:gd name="T35" fmla="*/ 186 h 571"/>
                <a:gd name="T36" fmla="*/ 242 w 300"/>
                <a:gd name="T37" fmla="*/ 221 h 571"/>
                <a:gd name="T38" fmla="*/ 115 w 300"/>
                <a:gd name="T39" fmla="*/ 221 h 571"/>
                <a:gd name="T40" fmla="*/ 115 w 300"/>
                <a:gd name="T41" fmla="*/ 571 h 571"/>
                <a:gd name="T42" fmla="*/ 77 w 300"/>
                <a:gd name="T43" fmla="*/ 571 h 571"/>
                <a:gd name="T44" fmla="*/ 77 w 300"/>
                <a:gd name="T45" fmla="*/ 22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0" h="571">
                  <a:moveTo>
                    <a:pt x="77" y="221"/>
                  </a:moveTo>
                  <a:cubicBezTo>
                    <a:pt x="0" y="221"/>
                    <a:pt x="0" y="221"/>
                    <a:pt x="0" y="221"/>
                  </a:cubicBezTo>
                  <a:cubicBezTo>
                    <a:pt x="0" y="186"/>
                    <a:pt x="0" y="186"/>
                    <a:pt x="0" y="186"/>
                  </a:cubicBezTo>
                  <a:cubicBezTo>
                    <a:pt x="77" y="186"/>
                    <a:pt x="77" y="186"/>
                    <a:pt x="77" y="186"/>
                  </a:cubicBezTo>
                  <a:cubicBezTo>
                    <a:pt x="77" y="142"/>
                    <a:pt x="77" y="142"/>
                    <a:pt x="77" y="142"/>
                  </a:cubicBezTo>
                  <a:cubicBezTo>
                    <a:pt x="77" y="96"/>
                    <a:pt x="88" y="61"/>
                    <a:pt x="108" y="37"/>
                  </a:cubicBezTo>
                  <a:cubicBezTo>
                    <a:pt x="128" y="12"/>
                    <a:pt x="158" y="0"/>
                    <a:pt x="196" y="0"/>
                  </a:cubicBezTo>
                  <a:cubicBezTo>
                    <a:pt x="221" y="0"/>
                    <a:pt x="242" y="4"/>
                    <a:pt x="258" y="12"/>
                  </a:cubicBezTo>
                  <a:cubicBezTo>
                    <a:pt x="275" y="21"/>
                    <a:pt x="289" y="31"/>
                    <a:pt x="300" y="44"/>
                  </a:cubicBezTo>
                  <a:cubicBezTo>
                    <a:pt x="276" y="67"/>
                    <a:pt x="276" y="67"/>
                    <a:pt x="276" y="67"/>
                  </a:cubicBezTo>
                  <a:cubicBezTo>
                    <a:pt x="264" y="56"/>
                    <a:pt x="252" y="47"/>
                    <a:pt x="241" y="42"/>
                  </a:cubicBezTo>
                  <a:cubicBezTo>
                    <a:pt x="229" y="37"/>
                    <a:pt x="215" y="34"/>
                    <a:pt x="200" y="34"/>
                  </a:cubicBezTo>
                  <a:cubicBezTo>
                    <a:pt x="187" y="34"/>
                    <a:pt x="176" y="36"/>
                    <a:pt x="166" y="39"/>
                  </a:cubicBezTo>
                  <a:cubicBezTo>
                    <a:pt x="155" y="42"/>
                    <a:pt x="146" y="49"/>
                    <a:pt x="139" y="58"/>
                  </a:cubicBezTo>
                  <a:cubicBezTo>
                    <a:pt x="131" y="67"/>
                    <a:pt x="126" y="80"/>
                    <a:pt x="121" y="95"/>
                  </a:cubicBezTo>
                  <a:cubicBezTo>
                    <a:pt x="117" y="111"/>
                    <a:pt x="115" y="132"/>
                    <a:pt x="115" y="157"/>
                  </a:cubicBezTo>
                  <a:cubicBezTo>
                    <a:pt x="115" y="186"/>
                    <a:pt x="115" y="186"/>
                    <a:pt x="115" y="186"/>
                  </a:cubicBezTo>
                  <a:cubicBezTo>
                    <a:pt x="242" y="186"/>
                    <a:pt x="242" y="186"/>
                    <a:pt x="242" y="186"/>
                  </a:cubicBezTo>
                  <a:cubicBezTo>
                    <a:pt x="242" y="221"/>
                    <a:pt x="242" y="221"/>
                    <a:pt x="242" y="221"/>
                  </a:cubicBezTo>
                  <a:cubicBezTo>
                    <a:pt x="115" y="221"/>
                    <a:pt x="115" y="221"/>
                    <a:pt x="115" y="221"/>
                  </a:cubicBezTo>
                  <a:cubicBezTo>
                    <a:pt x="115" y="571"/>
                    <a:pt x="115" y="571"/>
                    <a:pt x="115" y="571"/>
                  </a:cubicBezTo>
                  <a:cubicBezTo>
                    <a:pt x="77" y="571"/>
                    <a:pt x="77" y="571"/>
                    <a:pt x="77" y="571"/>
                  </a:cubicBezTo>
                  <a:lnTo>
                    <a:pt x="77" y="22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p:cNvSpPr>
              <a:spLocks/>
            </p:cNvSpPr>
            <p:nvPr/>
          </p:nvSpPr>
          <p:spPr bwMode="auto">
            <a:xfrm>
              <a:off x="-5335" y="1872"/>
              <a:ext cx="374" cy="687"/>
            </a:xfrm>
            <a:custGeom>
              <a:avLst/>
              <a:gdLst>
                <a:gd name="T0" fmla="*/ 2 w 212"/>
                <a:gd name="T1" fmla="*/ 85 h 389"/>
                <a:gd name="T2" fmla="*/ 2 w 212"/>
                <a:gd name="T3" fmla="*/ 58 h 389"/>
                <a:gd name="T4" fmla="*/ 2 w 212"/>
                <a:gd name="T5" fmla="*/ 38 h 389"/>
                <a:gd name="T6" fmla="*/ 1 w 212"/>
                <a:gd name="T7" fmla="*/ 21 h 389"/>
                <a:gd name="T8" fmla="*/ 0 w 212"/>
                <a:gd name="T9" fmla="*/ 4 h 389"/>
                <a:gd name="T10" fmla="*/ 35 w 212"/>
                <a:gd name="T11" fmla="*/ 4 h 389"/>
                <a:gd name="T12" fmla="*/ 36 w 212"/>
                <a:gd name="T13" fmla="*/ 22 h 389"/>
                <a:gd name="T14" fmla="*/ 37 w 212"/>
                <a:gd name="T15" fmla="*/ 40 h 389"/>
                <a:gd name="T16" fmla="*/ 38 w 212"/>
                <a:gd name="T17" fmla="*/ 61 h 389"/>
                <a:gd name="T18" fmla="*/ 38 w 212"/>
                <a:gd name="T19" fmla="*/ 89 h 389"/>
                <a:gd name="T20" fmla="*/ 56 w 212"/>
                <a:gd name="T21" fmla="*/ 61 h 389"/>
                <a:gd name="T22" fmla="*/ 85 w 212"/>
                <a:gd name="T23" fmla="*/ 32 h 389"/>
                <a:gd name="T24" fmla="*/ 126 w 212"/>
                <a:gd name="T25" fmla="*/ 9 h 389"/>
                <a:gd name="T26" fmla="*/ 180 w 212"/>
                <a:gd name="T27" fmla="*/ 0 h 389"/>
                <a:gd name="T28" fmla="*/ 212 w 212"/>
                <a:gd name="T29" fmla="*/ 6 h 389"/>
                <a:gd name="T30" fmla="*/ 201 w 212"/>
                <a:gd name="T31" fmla="*/ 42 h 389"/>
                <a:gd name="T32" fmla="*/ 187 w 212"/>
                <a:gd name="T33" fmla="*/ 39 h 389"/>
                <a:gd name="T34" fmla="*/ 172 w 212"/>
                <a:gd name="T35" fmla="*/ 38 h 389"/>
                <a:gd name="T36" fmla="*/ 118 w 212"/>
                <a:gd name="T37" fmla="*/ 51 h 389"/>
                <a:gd name="T38" fmla="*/ 76 w 212"/>
                <a:gd name="T39" fmla="*/ 86 h 389"/>
                <a:gd name="T40" fmla="*/ 49 w 212"/>
                <a:gd name="T41" fmla="*/ 136 h 389"/>
                <a:gd name="T42" fmla="*/ 39 w 212"/>
                <a:gd name="T43" fmla="*/ 192 h 389"/>
                <a:gd name="T44" fmla="*/ 39 w 212"/>
                <a:gd name="T45" fmla="*/ 389 h 389"/>
                <a:gd name="T46" fmla="*/ 2 w 212"/>
                <a:gd name="T47" fmla="*/ 389 h 389"/>
                <a:gd name="T48" fmla="*/ 2 w 212"/>
                <a:gd name="T49" fmla="*/ 8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2" h="389">
                  <a:moveTo>
                    <a:pt x="2" y="85"/>
                  </a:moveTo>
                  <a:cubicBezTo>
                    <a:pt x="2" y="75"/>
                    <a:pt x="2" y="66"/>
                    <a:pt x="2" y="58"/>
                  </a:cubicBezTo>
                  <a:cubicBezTo>
                    <a:pt x="2" y="51"/>
                    <a:pt x="2" y="44"/>
                    <a:pt x="2" y="38"/>
                  </a:cubicBezTo>
                  <a:cubicBezTo>
                    <a:pt x="2" y="32"/>
                    <a:pt x="2" y="27"/>
                    <a:pt x="1" y="21"/>
                  </a:cubicBezTo>
                  <a:cubicBezTo>
                    <a:pt x="1" y="16"/>
                    <a:pt x="1" y="10"/>
                    <a:pt x="0" y="4"/>
                  </a:cubicBezTo>
                  <a:cubicBezTo>
                    <a:pt x="35" y="4"/>
                    <a:pt x="35" y="4"/>
                    <a:pt x="35" y="4"/>
                  </a:cubicBezTo>
                  <a:cubicBezTo>
                    <a:pt x="36" y="10"/>
                    <a:pt x="36" y="16"/>
                    <a:pt x="36" y="22"/>
                  </a:cubicBezTo>
                  <a:cubicBezTo>
                    <a:pt x="37" y="27"/>
                    <a:pt x="37" y="33"/>
                    <a:pt x="37" y="40"/>
                  </a:cubicBezTo>
                  <a:cubicBezTo>
                    <a:pt x="38" y="46"/>
                    <a:pt x="38" y="53"/>
                    <a:pt x="38" y="61"/>
                  </a:cubicBezTo>
                  <a:cubicBezTo>
                    <a:pt x="38" y="69"/>
                    <a:pt x="38" y="78"/>
                    <a:pt x="38" y="89"/>
                  </a:cubicBezTo>
                  <a:cubicBezTo>
                    <a:pt x="42" y="80"/>
                    <a:pt x="48" y="71"/>
                    <a:pt x="56" y="61"/>
                  </a:cubicBezTo>
                  <a:cubicBezTo>
                    <a:pt x="63" y="50"/>
                    <a:pt x="73" y="41"/>
                    <a:pt x="85" y="32"/>
                  </a:cubicBezTo>
                  <a:cubicBezTo>
                    <a:pt x="96" y="23"/>
                    <a:pt x="110" y="15"/>
                    <a:pt x="126" y="9"/>
                  </a:cubicBezTo>
                  <a:cubicBezTo>
                    <a:pt x="141" y="3"/>
                    <a:pt x="159" y="0"/>
                    <a:pt x="180" y="0"/>
                  </a:cubicBezTo>
                  <a:cubicBezTo>
                    <a:pt x="192" y="0"/>
                    <a:pt x="203" y="2"/>
                    <a:pt x="212" y="6"/>
                  </a:cubicBezTo>
                  <a:cubicBezTo>
                    <a:pt x="201" y="42"/>
                    <a:pt x="201" y="42"/>
                    <a:pt x="201" y="42"/>
                  </a:cubicBezTo>
                  <a:cubicBezTo>
                    <a:pt x="197" y="40"/>
                    <a:pt x="192" y="39"/>
                    <a:pt x="187" y="39"/>
                  </a:cubicBezTo>
                  <a:cubicBezTo>
                    <a:pt x="182" y="38"/>
                    <a:pt x="177" y="38"/>
                    <a:pt x="172" y="38"/>
                  </a:cubicBezTo>
                  <a:cubicBezTo>
                    <a:pt x="152" y="38"/>
                    <a:pt x="134" y="42"/>
                    <a:pt x="118" y="51"/>
                  </a:cubicBezTo>
                  <a:cubicBezTo>
                    <a:pt x="102" y="60"/>
                    <a:pt x="88" y="72"/>
                    <a:pt x="76" y="86"/>
                  </a:cubicBezTo>
                  <a:cubicBezTo>
                    <a:pt x="64" y="101"/>
                    <a:pt x="55" y="117"/>
                    <a:pt x="49" y="136"/>
                  </a:cubicBezTo>
                  <a:cubicBezTo>
                    <a:pt x="43" y="155"/>
                    <a:pt x="39" y="173"/>
                    <a:pt x="39" y="192"/>
                  </a:cubicBezTo>
                  <a:cubicBezTo>
                    <a:pt x="39" y="389"/>
                    <a:pt x="39" y="389"/>
                    <a:pt x="39" y="389"/>
                  </a:cubicBezTo>
                  <a:cubicBezTo>
                    <a:pt x="2" y="389"/>
                    <a:pt x="2" y="389"/>
                    <a:pt x="2" y="389"/>
                  </a:cubicBezTo>
                  <a:lnTo>
                    <a:pt x="2" y="85"/>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p:cNvSpPr>
              <a:spLocks noEditPoints="1"/>
            </p:cNvSpPr>
            <p:nvPr/>
          </p:nvSpPr>
          <p:spPr bwMode="auto">
            <a:xfrm>
              <a:off x="-4915" y="1861"/>
              <a:ext cx="698" cy="716"/>
            </a:xfrm>
            <a:custGeom>
              <a:avLst/>
              <a:gdLst>
                <a:gd name="T0" fmla="*/ 198 w 396"/>
                <a:gd name="T1" fmla="*/ 405 h 405"/>
                <a:gd name="T2" fmla="*/ 121 w 396"/>
                <a:gd name="T3" fmla="*/ 389 h 405"/>
                <a:gd name="T4" fmla="*/ 58 w 396"/>
                <a:gd name="T5" fmla="*/ 346 h 405"/>
                <a:gd name="T6" fmla="*/ 15 w 396"/>
                <a:gd name="T7" fmla="*/ 281 h 405"/>
                <a:gd name="T8" fmla="*/ 0 w 396"/>
                <a:gd name="T9" fmla="*/ 203 h 405"/>
                <a:gd name="T10" fmla="*/ 15 w 396"/>
                <a:gd name="T11" fmla="*/ 124 h 405"/>
                <a:gd name="T12" fmla="*/ 58 w 396"/>
                <a:gd name="T13" fmla="*/ 60 h 405"/>
                <a:gd name="T14" fmla="*/ 121 w 396"/>
                <a:gd name="T15" fmla="*/ 16 h 405"/>
                <a:gd name="T16" fmla="*/ 198 w 396"/>
                <a:gd name="T17" fmla="*/ 0 h 405"/>
                <a:gd name="T18" fmla="*/ 275 w 396"/>
                <a:gd name="T19" fmla="*/ 16 h 405"/>
                <a:gd name="T20" fmla="*/ 338 w 396"/>
                <a:gd name="T21" fmla="*/ 60 h 405"/>
                <a:gd name="T22" fmla="*/ 381 w 396"/>
                <a:gd name="T23" fmla="*/ 124 h 405"/>
                <a:gd name="T24" fmla="*/ 396 w 396"/>
                <a:gd name="T25" fmla="*/ 203 h 405"/>
                <a:gd name="T26" fmla="*/ 381 w 396"/>
                <a:gd name="T27" fmla="*/ 281 h 405"/>
                <a:gd name="T28" fmla="*/ 338 w 396"/>
                <a:gd name="T29" fmla="*/ 346 h 405"/>
                <a:gd name="T30" fmla="*/ 275 w 396"/>
                <a:gd name="T31" fmla="*/ 389 h 405"/>
                <a:gd name="T32" fmla="*/ 198 w 396"/>
                <a:gd name="T33" fmla="*/ 405 h 405"/>
                <a:gd name="T34" fmla="*/ 198 w 396"/>
                <a:gd name="T35" fmla="*/ 371 h 405"/>
                <a:gd name="T36" fmla="*/ 261 w 396"/>
                <a:gd name="T37" fmla="*/ 357 h 405"/>
                <a:gd name="T38" fmla="*/ 311 w 396"/>
                <a:gd name="T39" fmla="*/ 321 h 405"/>
                <a:gd name="T40" fmla="*/ 345 w 396"/>
                <a:gd name="T41" fmla="*/ 268 h 405"/>
                <a:gd name="T42" fmla="*/ 357 w 396"/>
                <a:gd name="T43" fmla="*/ 203 h 405"/>
                <a:gd name="T44" fmla="*/ 344 w 396"/>
                <a:gd name="T45" fmla="*/ 139 h 405"/>
                <a:gd name="T46" fmla="*/ 310 w 396"/>
                <a:gd name="T47" fmla="*/ 85 h 405"/>
                <a:gd name="T48" fmla="*/ 260 w 396"/>
                <a:gd name="T49" fmla="*/ 48 h 405"/>
                <a:gd name="T50" fmla="*/ 198 w 396"/>
                <a:gd name="T51" fmla="*/ 34 h 405"/>
                <a:gd name="T52" fmla="*/ 135 w 396"/>
                <a:gd name="T53" fmla="*/ 48 h 405"/>
                <a:gd name="T54" fmla="*/ 85 w 396"/>
                <a:gd name="T55" fmla="*/ 84 h 405"/>
                <a:gd name="T56" fmla="*/ 51 w 396"/>
                <a:gd name="T57" fmla="*/ 137 h 405"/>
                <a:gd name="T58" fmla="*/ 39 w 396"/>
                <a:gd name="T59" fmla="*/ 203 h 405"/>
                <a:gd name="T60" fmla="*/ 51 w 396"/>
                <a:gd name="T61" fmla="*/ 267 h 405"/>
                <a:gd name="T62" fmla="*/ 85 w 396"/>
                <a:gd name="T63" fmla="*/ 321 h 405"/>
                <a:gd name="T64" fmla="*/ 136 w 396"/>
                <a:gd name="T65" fmla="*/ 357 h 405"/>
                <a:gd name="T66" fmla="*/ 198 w 396"/>
                <a:gd name="T67" fmla="*/ 37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6" h="405">
                  <a:moveTo>
                    <a:pt x="198" y="405"/>
                  </a:moveTo>
                  <a:cubicBezTo>
                    <a:pt x="171" y="405"/>
                    <a:pt x="145" y="400"/>
                    <a:pt x="121" y="389"/>
                  </a:cubicBezTo>
                  <a:cubicBezTo>
                    <a:pt x="97" y="379"/>
                    <a:pt x="76" y="364"/>
                    <a:pt x="58" y="346"/>
                  </a:cubicBezTo>
                  <a:cubicBezTo>
                    <a:pt x="40" y="327"/>
                    <a:pt x="25" y="306"/>
                    <a:pt x="15" y="281"/>
                  </a:cubicBezTo>
                  <a:cubicBezTo>
                    <a:pt x="5" y="257"/>
                    <a:pt x="0" y="230"/>
                    <a:pt x="0" y="203"/>
                  </a:cubicBezTo>
                  <a:cubicBezTo>
                    <a:pt x="0" y="175"/>
                    <a:pt x="5" y="149"/>
                    <a:pt x="15" y="124"/>
                  </a:cubicBezTo>
                  <a:cubicBezTo>
                    <a:pt x="25" y="99"/>
                    <a:pt x="40" y="78"/>
                    <a:pt x="58" y="60"/>
                  </a:cubicBezTo>
                  <a:cubicBezTo>
                    <a:pt x="76" y="41"/>
                    <a:pt x="97" y="27"/>
                    <a:pt x="121" y="16"/>
                  </a:cubicBezTo>
                  <a:cubicBezTo>
                    <a:pt x="145" y="5"/>
                    <a:pt x="171" y="0"/>
                    <a:pt x="198" y="0"/>
                  </a:cubicBezTo>
                  <a:cubicBezTo>
                    <a:pt x="225" y="0"/>
                    <a:pt x="251" y="5"/>
                    <a:pt x="275" y="16"/>
                  </a:cubicBezTo>
                  <a:cubicBezTo>
                    <a:pt x="299" y="27"/>
                    <a:pt x="320" y="41"/>
                    <a:pt x="338" y="60"/>
                  </a:cubicBezTo>
                  <a:cubicBezTo>
                    <a:pt x="356" y="78"/>
                    <a:pt x="370" y="99"/>
                    <a:pt x="381" y="124"/>
                  </a:cubicBezTo>
                  <a:cubicBezTo>
                    <a:pt x="391" y="149"/>
                    <a:pt x="396" y="175"/>
                    <a:pt x="396" y="203"/>
                  </a:cubicBezTo>
                  <a:cubicBezTo>
                    <a:pt x="396" y="230"/>
                    <a:pt x="391" y="257"/>
                    <a:pt x="381" y="281"/>
                  </a:cubicBezTo>
                  <a:cubicBezTo>
                    <a:pt x="370" y="306"/>
                    <a:pt x="356" y="327"/>
                    <a:pt x="338" y="346"/>
                  </a:cubicBezTo>
                  <a:cubicBezTo>
                    <a:pt x="320" y="364"/>
                    <a:pt x="299" y="379"/>
                    <a:pt x="275" y="389"/>
                  </a:cubicBezTo>
                  <a:cubicBezTo>
                    <a:pt x="251" y="400"/>
                    <a:pt x="225" y="405"/>
                    <a:pt x="198" y="405"/>
                  </a:cubicBezTo>
                  <a:close/>
                  <a:moveTo>
                    <a:pt x="198" y="371"/>
                  </a:moveTo>
                  <a:cubicBezTo>
                    <a:pt x="220" y="371"/>
                    <a:pt x="241" y="366"/>
                    <a:pt x="261" y="357"/>
                  </a:cubicBezTo>
                  <a:cubicBezTo>
                    <a:pt x="280" y="348"/>
                    <a:pt x="297" y="336"/>
                    <a:pt x="311" y="321"/>
                  </a:cubicBezTo>
                  <a:cubicBezTo>
                    <a:pt x="325" y="306"/>
                    <a:pt x="337" y="289"/>
                    <a:pt x="345" y="268"/>
                  </a:cubicBezTo>
                  <a:cubicBezTo>
                    <a:pt x="353" y="248"/>
                    <a:pt x="357" y="226"/>
                    <a:pt x="357" y="203"/>
                  </a:cubicBezTo>
                  <a:cubicBezTo>
                    <a:pt x="357" y="180"/>
                    <a:pt x="353" y="159"/>
                    <a:pt x="344" y="139"/>
                  </a:cubicBezTo>
                  <a:cubicBezTo>
                    <a:pt x="336" y="118"/>
                    <a:pt x="325" y="100"/>
                    <a:pt x="310" y="85"/>
                  </a:cubicBezTo>
                  <a:cubicBezTo>
                    <a:pt x="296" y="69"/>
                    <a:pt x="279" y="57"/>
                    <a:pt x="260" y="48"/>
                  </a:cubicBezTo>
                  <a:cubicBezTo>
                    <a:pt x="240" y="39"/>
                    <a:pt x="220" y="34"/>
                    <a:pt x="198" y="34"/>
                  </a:cubicBezTo>
                  <a:cubicBezTo>
                    <a:pt x="175" y="34"/>
                    <a:pt x="154" y="39"/>
                    <a:pt x="135" y="48"/>
                  </a:cubicBezTo>
                  <a:cubicBezTo>
                    <a:pt x="115" y="57"/>
                    <a:pt x="99" y="69"/>
                    <a:pt x="85" y="84"/>
                  </a:cubicBezTo>
                  <a:cubicBezTo>
                    <a:pt x="70" y="99"/>
                    <a:pt x="59" y="117"/>
                    <a:pt x="51" y="137"/>
                  </a:cubicBezTo>
                  <a:cubicBezTo>
                    <a:pt x="43" y="157"/>
                    <a:pt x="39" y="179"/>
                    <a:pt x="39" y="203"/>
                  </a:cubicBezTo>
                  <a:cubicBezTo>
                    <a:pt x="39" y="225"/>
                    <a:pt x="43" y="247"/>
                    <a:pt x="51" y="267"/>
                  </a:cubicBezTo>
                  <a:cubicBezTo>
                    <a:pt x="60" y="287"/>
                    <a:pt x="71" y="305"/>
                    <a:pt x="85" y="321"/>
                  </a:cubicBezTo>
                  <a:cubicBezTo>
                    <a:pt x="100" y="336"/>
                    <a:pt x="116" y="348"/>
                    <a:pt x="136" y="357"/>
                  </a:cubicBezTo>
                  <a:cubicBezTo>
                    <a:pt x="155" y="366"/>
                    <a:pt x="176" y="371"/>
                    <a:pt x="198" y="371"/>
                  </a:cubicBez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1"/>
            <p:cNvSpPr>
              <a:spLocks/>
            </p:cNvSpPr>
            <p:nvPr/>
          </p:nvSpPr>
          <p:spPr bwMode="auto">
            <a:xfrm>
              <a:off x="-4048" y="1861"/>
              <a:ext cx="1053" cy="698"/>
            </a:xfrm>
            <a:custGeom>
              <a:avLst/>
              <a:gdLst>
                <a:gd name="T0" fmla="*/ 2 w 597"/>
                <a:gd name="T1" fmla="*/ 91 h 395"/>
                <a:gd name="T2" fmla="*/ 2 w 597"/>
                <a:gd name="T3" fmla="*/ 64 h 395"/>
                <a:gd name="T4" fmla="*/ 2 w 597"/>
                <a:gd name="T5" fmla="*/ 44 h 395"/>
                <a:gd name="T6" fmla="*/ 1 w 597"/>
                <a:gd name="T7" fmla="*/ 27 h 395"/>
                <a:gd name="T8" fmla="*/ 0 w 597"/>
                <a:gd name="T9" fmla="*/ 10 h 395"/>
                <a:gd name="T10" fmla="*/ 35 w 597"/>
                <a:gd name="T11" fmla="*/ 10 h 395"/>
                <a:gd name="T12" fmla="*/ 37 w 597"/>
                <a:gd name="T13" fmla="*/ 27 h 395"/>
                <a:gd name="T14" fmla="*/ 37 w 597"/>
                <a:gd name="T15" fmla="*/ 43 h 395"/>
                <a:gd name="T16" fmla="*/ 38 w 597"/>
                <a:gd name="T17" fmla="*/ 63 h 395"/>
                <a:gd name="T18" fmla="*/ 38 w 597"/>
                <a:gd name="T19" fmla="*/ 91 h 395"/>
                <a:gd name="T20" fmla="*/ 56 w 597"/>
                <a:gd name="T21" fmla="*/ 62 h 395"/>
                <a:gd name="T22" fmla="*/ 86 w 597"/>
                <a:gd name="T23" fmla="*/ 32 h 395"/>
                <a:gd name="T24" fmla="*/ 127 w 597"/>
                <a:gd name="T25" fmla="*/ 9 h 395"/>
                <a:gd name="T26" fmla="*/ 183 w 597"/>
                <a:gd name="T27" fmla="*/ 0 h 395"/>
                <a:gd name="T28" fmla="*/ 269 w 597"/>
                <a:gd name="T29" fmla="*/ 24 h 395"/>
                <a:gd name="T30" fmla="*/ 310 w 597"/>
                <a:gd name="T31" fmla="*/ 91 h 395"/>
                <a:gd name="T32" fmla="*/ 329 w 597"/>
                <a:gd name="T33" fmla="*/ 63 h 395"/>
                <a:gd name="T34" fmla="*/ 361 w 597"/>
                <a:gd name="T35" fmla="*/ 34 h 395"/>
                <a:gd name="T36" fmla="*/ 405 w 597"/>
                <a:gd name="T37" fmla="*/ 10 h 395"/>
                <a:gd name="T38" fmla="*/ 461 w 597"/>
                <a:gd name="T39" fmla="*/ 0 h 395"/>
                <a:gd name="T40" fmla="*/ 526 w 597"/>
                <a:gd name="T41" fmla="*/ 12 h 395"/>
                <a:gd name="T42" fmla="*/ 568 w 597"/>
                <a:gd name="T43" fmla="*/ 46 h 395"/>
                <a:gd name="T44" fmla="*/ 590 w 597"/>
                <a:gd name="T45" fmla="*/ 99 h 395"/>
                <a:gd name="T46" fmla="*/ 597 w 597"/>
                <a:gd name="T47" fmla="*/ 169 h 395"/>
                <a:gd name="T48" fmla="*/ 597 w 597"/>
                <a:gd name="T49" fmla="*/ 395 h 395"/>
                <a:gd name="T50" fmla="*/ 559 w 597"/>
                <a:gd name="T51" fmla="*/ 395 h 395"/>
                <a:gd name="T52" fmla="*/ 559 w 597"/>
                <a:gd name="T53" fmla="*/ 182 h 395"/>
                <a:gd name="T54" fmla="*/ 552 w 597"/>
                <a:gd name="T55" fmla="*/ 111 h 395"/>
                <a:gd name="T56" fmla="*/ 532 w 597"/>
                <a:gd name="T57" fmla="*/ 65 h 395"/>
                <a:gd name="T58" fmla="*/ 500 w 597"/>
                <a:gd name="T59" fmla="*/ 42 h 395"/>
                <a:gd name="T60" fmla="*/ 456 w 597"/>
                <a:gd name="T61" fmla="*/ 35 h 395"/>
                <a:gd name="T62" fmla="*/ 403 w 597"/>
                <a:gd name="T63" fmla="*/ 47 h 395"/>
                <a:gd name="T64" fmla="*/ 359 w 597"/>
                <a:gd name="T65" fmla="*/ 78 h 395"/>
                <a:gd name="T66" fmla="*/ 329 w 597"/>
                <a:gd name="T67" fmla="*/ 122 h 395"/>
                <a:gd name="T68" fmla="*/ 318 w 597"/>
                <a:gd name="T69" fmla="*/ 173 h 395"/>
                <a:gd name="T70" fmla="*/ 318 w 597"/>
                <a:gd name="T71" fmla="*/ 395 h 395"/>
                <a:gd name="T72" fmla="*/ 280 w 597"/>
                <a:gd name="T73" fmla="*/ 395 h 395"/>
                <a:gd name="T74" fmla="*/ 280 w 597"/>
                <a:gd name="T75" fmla="*/ 182 h 395"/>
                <a:gd name="T76" fmla="*/ 274 w 597"/>
                <a:gd name="T77" fmla="*/ 111 h 395"/>
                <a:gd name="T78" fmla="*/ 254 w 597"/>
                <a:gd name="T79" fmla="*/ 65 h 395"/>
                <a:gd name="T80" fmla="*/ 222 w 597"/>
                <a:gd name="T81" fmla="*/ 42 h 395"/>
                <a:gd name="T82" fmla="*/ 178 w 597"/>
                <a:gd name="T83" fmla="*/ 35 h 395"/>
                <a:gd name="T84" fmla="*/ 118 w 597"/>
                <a:gd name="T85" fmla="*/ 50 h 395"/>
                <a:gd name="T86" fmla="*/ 75 w 597"/>
                <a:gd name="T87" fmla="*/ 89 h 395"/>
                <a:gd name="T88" fmla="*/ 48 w 597"/>
                <a:gd name="T89" fmla="*/ 141 h 395"/>
                <a:gd name="T90" fmla="*/ 40 w 597"/>
                <a:gd name="T91" fmla="*/ 197 h 395"/>
                <a:gd name="T92" fmla="*/ 40 w 597"/>
                <a:gd name="T93" fmla="*/ 395 h 395"/>
                <a:gd name="T94" fmla="*/ 2 w 597"/>
                <a:gd name="T95" fmla="*/ 395 h 395"/>
                <a:gd name="T96" fmla="*/ 2 w 597"/>
                <a:gd name="T9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7" h="395">
                  <a:moveTo>
                    <a:pt x="2" y="91"/>
                  </a:moveTo>
                  <a:cubicBezTo>
                    <a:pt x="2" y="81"/>
                    <a:pt x="2" y="72"/>
                    <a:pt x="2" y="64"/>
                  </a:cubicBezTo>
                  <a:cubicBezTo>
                    <a:pt x="2" y="57"/>
                    <a:pt x="2" y="50"/>
                    <a:pt x="2" y="44"/>
                  </a:cubicBezTo>
                  <a:cubicBezTo>
                    <a:pt x="2" y="38"/>
                    <a:pt x="2" y="33"/>
                    <a:pt x="1" y="27"/>
                  </a:cubicBezTo>
                  <a:cubicBezTo>
                    <a:pt x="1" y="22"/>
                    <a:pt x="1" y="16"/>
                    <a:pt x="0" y="10"/>
                  </a:cubicBezTo>
                  <a:cubicBezTo>
                    <a:pt x="35" y="10"/>
                    <a:pt x="35" y="10"/>
                    <a:pt x="35" y="10"/>
                  </a:cubicBezTo>
                  <a:cubicBezTo>
                    <a:pt x="36" y="16"/>
                    <a:pt x="36" y="22"/>
                    <a:pt x="37" y="27"/>
                  </a:cubicBezTo>
                  <a:cubicBezTo>
                    <a:pt x="37" y="32"/>
                    <a:pt x="37" y="37"/>
                    <a:pt x="37" y="43"/>
                  </a:cubicBezTo>
                  <a:cubicBezTo>
                    <a:pt x="38" y="49"/>
                    <a:pt x="38" y="56"/>
                    <a:pt x="38" y="63"/>
                  </a:cubicBezTo>
                  <a:cubicBezTo>
                    <a:pt x="38" y="71"/>
                    <a:pt x="38" y="80"/>
                    <a:pt x="38" y="91"/>
                  </a:cubicBezTo>
                  <a:cubicBezTo>
                    <a:pt x="42" y="82"/>
                    <a:pt x="48" y="73"/>
                    <a:pt x="56" y="62"/>
                  </a:cubicBezTo>
                  <a:cubicBezTo>
                    <a:pt x="64" y="51"/>
                    <a:pt x="74" y="42"/>
                    <a:pt x="86" y="32"/>
                  </a:cubicBezTo>
                  <a:cubicBezTo>
                    <a:pt x="97" y="23"/>
                    <a:pt x="111" y="16"/>
                    <a:pt x="127" y="9"/>
                  </a:cubicBezTo>
                  <a:cubicBezTo>
                    <a:pt x="144" y="3"/>
                    <a:pt x="162" y="0"/>
                    <a:pt x="183" y="0"/>
                  </a:cubicBezTo>
                  <a:cubicBezTo>
                    <a:pt x="221" y="0"/>
                    <a:pt x="249" y="8"/>
                    <a:pt x="269" y="24"/>
                  </a:cubicBezTo>
                  <a:cubicBezTo>
                    <a:pt x="288" y="40"/>
                    <a:pt x="302" y="62"/>
                    <a:pt x="310" y="91"/>
                  </a:cubicBezTo>
                  <a:cubicBezTo>
                    <a:pt x="314" y="83"/>
                    <a:pt x="320" y="74"/>
                    <a:pt x="329" y="63"/>
                  </a:cubicBezTo>
                  <a:cubicBezTo>
                    <a:pt x="337" y="53"/>
                    <a:pt x="348" y="43"/>
                    <a:pt x="361" y="34"/>
                  </a:cubicBezTo>
                  <a:cubicBezTo>
                    <a:pt x="374" y="24"/>
                    <a:pt x="388" y="16"/>
                    <a:pt x="405" y="10"/>
                  </a:cubicBezTo>
                  <a:cubicBezTo>
                    <a:pt x="422" y="3"/>
                    <a:pt x="440" y="0"/>
                    <a:pt x="461" y="0"/>
                  </a:cubicBezTo>
                  <a:cubicBezTo>
                    <a:pt x="487" y="0"/>
                    <a:pt x="508" y="4"/>
                    <a:pt x="526" y="12"/>
                  </a:cubicBezTo>
                  <a:cubicBezTo>
                    <a:pt x="543" y="20"/>
                    <a:pt x="557" y="31"/>
                    <a:pt x="568" y="46"/>
                  </a:cubicBezTo>
                  <a:cubicBezTo>
                    <a:pt x="578" y="61"/>
                    <a:pt x="585" y="78"/>
                    <a:pt x="590" y="99"/>
                  </a:cubicBezTo>
                  <a:cubicBezTo>
                    <a:pt x="594" y="120"/>
                    <a:pt x="597" y="143"/>
                    <a:pt x="597" y="169"/>
                  </a:cubicBezTo>
                  <a:cubicBezTo>
                    <a:pt x="597" y="395"/>
                    <a:pt x="597" y="395"/>
                    <a:pt x="597" y="395"/>
                  </a:cubicBezTo>
                  <a:cubicBezTo>
                    <a:pt x="559" y="395"/>
                    <a:pt x="559" y="395"/>
                    <a:pt x="559" y="395"/>
                  </a:cubicBezTo>
                  <a:cubicBezTo>
                    <a:pt x="559" y="182"/>
                    <a:pt x="559" y="182"/>
                    <a:pt x="559" y="182"/>
                  </a:cubicBezTo>
                  <a:cubicBezTo>
                    <a:pt x="559" y="153"/>
                    <a:pt x="557" y="130"/>
                    <a:pt x="552" y="111"/>
                  </a:cubicBezTo>
                  <a:cubicBezTo>
                    <a:pt x="548" y="92"/>
                    <a:pt x="541" y="77"/>
                    <a:pt x="532" y="65"/>
                  </a:cubicBezTo>
                  <a:cubicBezTo>
                    <a:pt x="523" y="54"/>
                    <a:pt x="513" y="46"/>
                    <a:pt x="500" y="42"/>
                  </a:cubicBezTo>
                  <a:cubicBezTo>
                    <a:pt x="487" y="38"/>
                    <a:pt x="473" y="35"/>
                    <a:pt x="456" y="35"/>
                  </a:cubicBezTo>
                  <a:cubicBezTo>
                    <a:pt x="437" y="35"/>
                    <a:pt x="419" y="39"/>
                    <a:pt x="403" y="47"/>
                  </a:cubicBezTo>
                  <a:cubicBezTo>
                    <a:pt x="386" y="55"/>
                    <a:pt x="371" y="65"/>
                    <a:pt x="359" y="78"/>
                  </a:cubicBezTo>
                  <a:cubicBezTo>
                    <a:pt x="346" y="91"/>
                    <a:pt x="336" y="105"/>
                    <a:pt x="329" y="122"/>
                  </a:cubicBezTo>
                  <a:cubicBezTo>
                    <a:pt x="322" y="138"/>
                    <a:pt x="318" y="155"/>
                    <a:pt x="318" y="173"/>
                  </a:cubicBezTo>
                  <a:cubicBezTo>
                    <a:pt x="318" y="395"/>
                    <a:pt x="318" y="395"/>
                    <a:pt x="318" y="395"/>
                  </a:cubicBezTo>
                  <a:cubicBezTo>
                    <a:pt x="280" y="395"/>
                    <a:pt x="280" y="395"/>
                    <a:pt x="280" y="395"/>
                  </a:cubicBezTo>
                  <a:cubicBezTo>
                    <a:pt x="280" y="182"/>
                    <a:pt x="280" y="182"/>
                    <a:pt x="280" y="182"/>
                  </a:cubicBezTo>
                  <a:cubicBezTo>
                    <a:pt x="280" y="153"/>
                    <a:pt x="278" y="130"/>
                    <a:pt x="274" y="111"/>
                  </a:cubicBezTo>
                  <a:cubicBezTo>
                    <a:pt x="269" y="92"/>
                    <a:pt x="263" y="77"/>
                    <a:pt x="254" y="65"/>
                  </a:cubicBezTo>
                  <a:cubicBezTo>
                    <a:pt x="245" y="54"/>
                    <a:pt x="235" y="46"/>
                    <a:pt x="222" y="42"/>
                  </a:cubicBezTo>
                  <a:cubicBezTo>
                    <a:pt x="210" y="38"/>
                    <a:pt x="195" y="35"/>
                    <a:pt x="178" y="35"/>
                  </a:cubicBezTo>
                  <a:cubicBezTo>
                    <a:pt x="156" y="35"/>
                    <a:pt x="135" y="40"/>
                    <a:pt x="118" y="50"/>
                  </a:cubicBezTo>
                  <a:cubicBezTo>
                    <a:pt x="101" y="60"/>
                    <a:pt x="86" y="73"/>
                    <a:pt x="75" y="89"/>
                  </a:cubicBezTo>
                  <a:cubicBezTo>
                    <a:pt x="63" y="104"/>
                    <a:pt x="54" y="122"/>
                    <a:pt x="48" y="141"/>
                  </a:cubicBezTo>
                  <a:cubicBezTo>
                    <a:pt x="42" y="160"/>
                    <a:pt x="40" y="178"/>
                    <a:pt x="40" y="197"/>
                  </a:cubicBezTo>
                  <a:cubicBezTo>
                    <a:pt x="40" y="395"/>
                    <a:pt x="40" y="395"/>
                    <a:pt x="40" y="395"/>
                  </a:cubicBezTo>
                  <a:cubicBezTo>
                    <a:pt x="2" y="395"/>
                    <a:pt x="2" y="395"/>
                    <a:pt x="2" y="395"/>
                  </a:cubicBezTo>
                  <a:lnTo>
                    <a:pt x="2" y="9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2"/>
            <p:cNvSpPr>
              <a:spLocks noEditPoints="1"/>
            </p:cNvSpPr>
            <p:nvPr/>
          </p:nvSpPr>
          <p:spPr bwMode="auto">
            <a:xfrm>
              <a:off x="13274" y="1423"/>
              <a:ext cx="288" cy="285"/>
            </a:xfrm>
            <a:custGeom>
              <a:avLst/>
              <a:gdLst>
                <a:gd name="T0" fmla="*/ 81 w 163"/>
                <a:gd name="T1" fmla="*/ 161 h 161"/>
                <a:gd name="T2" fmla="*/ 49 w 163"/>
                <a:gd name="T3" fmla="*/ 155 h 161"/>
                <a:gd name="T4" fmla="*/ 23 w 163"/>
                <a:gd name="T5" fmla="*/ 139 h 161"/>
                <a:gd name="T6" fmla="*/ 6 w 163"/>
                <a:gd name="T7" fmla="*/ 114 h 161"/>
                <a:gd name="T8" fmla="*/ 0 w 163"/>
                <a:gd name="T9" fmla="*/ 81 h 161"/>
                <a:gd name="T10" fmla="*/ 6 w 163"/>
                <a:gd name="T11" fmla="*/ 48 h 161"/>
                <a:gd name="T12" fmla="*/ 23 w 163"/>
                <a:gd name="T13" fmla="*/ 23 h 161"/>
                <a:gd name="T14" fmla="*/ 49 w 163"/>
                <a:gd name="T15" fmla="*/ 6 h 161"/>
                <a:gd name="T16" fmla="*/ 81 w 163"/>
                <a:gd name="T17" fmla="*/ 0 h 161"/>
                <a:gd name="T18" fmla="*/ 114 w 163"/>
                <a:gd name="T19" fmla="*/ 6 h 161"/>
                <a:gd name="T20" fmla="*/ 140 w 163"/>
                <a:gd name="T21" fmla="*/ 23 h 161"/>
                <a:gd name="T22" fmla="*/ 157 w 163"/>
                <a:gd name="T23" fmla="*/ 48 h 161"/>
                <a:gd name="T24" fmla="*/ 163 w 163"/>
                <a:gd name="T25" fmla="*/ 81 h 161"/>
                <a:gd name="T26" fmla="*/ 157 w 163"/>
                <a:gd name="T27" fmla="*/ 114 h 161"/>
                <a:gd name="T28" fmla="*/ 140 w 163"/>
                <a:gd name="T29" fmla="*/ 139 h 161"/>
                <a:gd name="T30" fmla="*/ 114 w 163"/>
                <a:gd name="T31" fmla="*/ 155 h 161"/>
                <a:gd name="T32" fmla="*/ 81 w 163"/>
                <a:gd name="T33" fmla="*/ 161 h 161"/>
                <a:gd name="T34" fmla="*/ 81 w 163"/>
                <a:gd name="T35" fmla="*/ 142 h 161"/>
                <a:gd name="T36" fmla="*/ 105 w 163"/>
                <a:gd name="T37" fmla="*/ 137 h 161"/>
                <a:gd name="T38" fmla="*/ 124 w 163"/>
                <a:gd name="T39" fmla="*/ 125 h 161"/>
                <a:gd name="T40" fmla="*/ 136 w 163"/>
                <a:gd name="T41" fmla="*/ 105 h 161"/>
                <a:gd name="T42" fmla="*/ 141 w 163"/>
                <a:gd name="T43" fmla="*/ 81 h 161"/>
                <a:gd name="T44" fmla="*/ 136 w 163"/>
                <a:gd name="T45" fmla="*/ 56 h 161"/>
                <a:gd name="T46" fmla="*/ 124 w 163"/>
                <a:gd name="T47" fmla="*/ 37 h 161"/>
                <a:gd name="T48" fmla="*/ 105 w 163"/>
                <a:gd name="T49" fmla="*/ 24 h 161"/>
                <a:gd name="T50" fmla="*/ 81 w 163"/>
                <a:gd name="T51" fmla="*/ 20 h 161"/>
                <a:gd name="T52" fmla="*/ 57 w 163"/>
                <a:gd name="T53" fmla="*/ 24 h 161"/>
                <a:gd name="T54" fmla="*/ 39 w 163"/>
                <a:gd name="T55" fmla="*/ 37 h 161"/>
                <a:gd name="T56" fmla="*/ 26 w 163"/>
                <a:gd name="T57" fmla="*/ 56 h 161"/>
                <a:gd name="T58" fmla="*/ 22 w 163"/>
                <a:gd name="T59" fmla="*/ 81 h 161"/>
                <a:gd name="T60" fmla="*/ 26 w 163"/>
                <a:gd name="T61" fmla="*/ 105 h 161"/>
                <a:gd name="T62" fmla="*/ 39 w 163"/>
                <a:gd name="T63" fmla="*/ 125 h 161"/>
                <a:gd name="T64" fmla="*/ 57 w 163"/>
                <a:gd name="T65" fmla="*/ 137 h 161"/>
                <a:gd name="T66" fmla="*/ 81 w 163"/>
                <a:gd name="T67" fmla="*/ 142 h 161"/>
                <a:gd name="T68" fmla="*/ 53 w 163"/>
                <a:gd name="T69" fmla="*/ 39 h 161"/>
                <a:gd name="T70" fmla="*/ 86 w 163"/>
                <a:gd name="T71" fmla="*/ 39 h 161"/>
                <a:gd name="T72" fmla="*/ 105 w 163"/>
                <a:gd name="T73" fmla="*/ 45 h 161"/>
                <a:gd name="T74" fmla="*/ 112 w 163"/>
                <a:gd name="T75" fmla="*/ 63 h 161"/>
                <a:gd name="T76" fmla="*/ 108 w 163"/>
                <a:gd name="T77" fmla="*/ 78 h 161"/>
                <a:gd name="T78" fmla="*/ 98 w 163"/>
                <a:gd name="T79" fmla="*/ 87 h 161"/>
                <a:gd name="T80" fmla="*/ 117 w 163"/>
                <a:gd name="T81" fmla="*/ 117 h 161"/>
                <a:gd name="T82" fmla="*/ 97 w 163"/>
                <a:gd name="T83" fmla="*/ 117 h 161"/>
                <a:gd name="T84" fmla="*/ 80 w 163"/>
                <a:gd name="T85" fmla="*/ 89 h 161"/>
                <a:gd name="T86" fmla="*/ 70 w 163"/>
                <a:gd name="T87" fmla="*/ 89 h 161"/>
                <a:gd name="T88" fmla="*/ 70 w 163"/>
                <a:gd name="T89" fmla="*/ 117 h 161"/>
                <a:gd name="T90" fmla="*/ 53 w 163"/>
                <a:gd name="T91" fmla="*/ 117 h 161"/>
                <a:gd name="T92" fmla="*/ 53 w 163"/>
                <a:gd name="T93" fmla="*/ 39 h 161"/>
                <a:gd name="T94" fmla="*/ 80 w 163"/>
                <a:gd name="T95" fmla="*/ 76 h 161"/>
                <a:gd name="T96" fmla="*/ 91 w 163"/>
                <a:gd name="T97" fmla="*/ 73 h 161"/>
                <a:gd name="T98" fmla="*/ 95 w 163"/>
                <a:gd name="T99" fmla="*/ 63 h 161"/>
                <a:gd name="T100" fmla="*/ 92 w 163"/>
                <a:gd name="T101" fmla="*/ 55 h 161"/>
                <a:gd name="T102" fmla="*/ 84 w 163"/>
                <a:gd name="T103" fmla="*/ 53 h 161"/>
                <a:gd name="T104" fmla="*/ 70 w 163"/>
                <a:gd name="T105" fmla="*/ 53 h 161"/>
                <a:gd name="T106" fmla="*/ 70 w 163"/>
                <a:gd name="T107" fmla="*/ 76 h 161"/>
                <a:gd name="T108" fmla="*/ 80 w 163"/>
                <a:gd name="T109" fmla="*/ 7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 h="161">
                  <a:moveTo>
                    <a:pt x="81" y="161"/>
                  </a:moveTo>
                  <a:cubicBezTo>
                    <a:pt x="70" y="161"/>
                    <a:pt x="59" y="159"/>
                    <a:pt x="49" y="155"/>
                  </a:cubicBezTo>
                  <a:cubicBezTo>
                    <a:pt x="39" y="151"/>
                    <a:pt x="30" y="146"/>
                    <a:pt x="23" y="139"/>
                  </a:cubicBezTo>
                  <a:cubicBezTo>
                    <a:pt x="16" y="132"/>
                    <a:pt x="10" y="123"/>
                    <a:pt x="6" y="114"/>
                  </a:cubicBezTo>
                  <a:cubicBezTo>
                    <a:pt x="2" y="104"/>
                    <a:pt x="0" y="93"/>
                    <a:pt x="0" y="81"/>
                  </a:cubicBezTo>
                  <a:cubicBezTo>
                    <a:pt x="0" y="69"/>
                    <a:pt x="2" y="58"/>
                    <a:pt x="6" y="48"/>
                  </a:cubicBezTo>
                  <a:cubicBezTo>
                    <a:pt x="10" y="38"/>
                    <a:pt x="16" y="30"/>
                    <a:pt x="23" y="23"/>
                  </a:cubicBezTo>
                  <a:cubicBezTo>
                    <a:pt x="30" y="16"/>
                    <a:pt x="39" y="10"/>
                    <a:pt x="49" y="6"/>
                  </a:cubicBezTo>
                  <a:cubicBezTo>
                    <a:pt x="59" y="2"/>
                    <a:pt x="70" y="0"/>
                    <a:pt x="81" y="0"/>
                  </a:cubicBezTo>
                  <a:cubicBezTo>
                    <a:pt x="93" y="0"/>
                    <a:pt x="104" y="2"/>
                    <a:pt x="114" y="6"/>
                  </a:cubicBezTo>
                  <a:cubicBezTo>
                    <a:pt x="124" y="10"/>
                    <a:pt x="132" y="16"/>
                    <a:pt x="140" y="23"/>
                  </a:cubicBezTo>
                  <a:cubicBezTo>
                    <a:pt x="147" y="30"/>
                    <a:pt x="153" y="38"/>
                    <a:pt x="157" y="48"/>
                  </a:cubicBezTo>
                  <a:cubicBezTo>
                    <a:pt x="161" y="58"/>
                    <a:pt x="163" y="69"/>
                    <a:pt x="163" y="81"/>
                  </a:cubicBezTo>
                  <a:cubicBezTo>
                    <a:pt x="163" y="93"/>
                    <a:pt x="161" y="104"/>
                    <a:pt x="157" y="114"/>
                  </a:cubicBezTo>
                  <a:cubicBezTo>
                    <a:pt x="153" y="123"/>
                    <a:pt x="147" y="132"/>
                    <a:pt x="140" y="139"/>
                  </a:cubicBezTo>
                  <a:cubicBezTo>
                    <a:pt x="132" y="146"/>
                    <a:pt x="124" y="151"/>
                    <a:pt x="114" y="155"/>
                  </a:cubicBezTo>
                  <a:cubicBezTo>
                    <a:pt x="104" y="159"/>
                    <a:pt x="93" y="161"/>
                    <a:pt x="81" y="161"/>
                  </a:cubicBezTo>
                  <a:close/>
                  <a:moveTo>
                    <a:pt x="81" y="142"/>
                  </a:moveTo>
                  <a:cubicBezTo>
                    <a:pt x="90" y="142"/>
                    <a:pt x="98" y="140"/>
                    <a:pt x="105" y="137"/>
                  </a:cubicBezTo>
                  <a:cubicBezTo>
                    <a:pt x="113" y="134"/>
                    <a:pt x="119" y="130"/>
                    <a:pt x="124" y="125"/>
                  </a:cubicBezTo>
                  <a:cubicBezTo>
                    <a:pt x="129" y="119"/>
                    <a:pt x="133" y="113"/>
                    <a:pt x="136" y="105"/>
                  </a:cubicBezTo>
                  <a:cubicBezTo>
                    <a:pt x="139" y="98"/>
                    <a:pt x="141" y="90"/>
                    <a:pt x="141" y="81"/>
                  </a:cubicBezTo>
                  <a:cubicBezTo>
                    <a:pt x="141" y="72"/>
                    <a:pt x="139" y="64"/>
                    <a:pt x="136" y="56"/>
                  </a:cubicBezTo>
                  <a:cubicBezTo>
                    <a:pt x="133" y="49"/>
                    <a:pt x="129" y="42"/>
                    <a:pt x="124" y="37"/>
                  </a:cubicBezTo>
                  <a:cubicBezTo>
                    <a:pt x="119" y="32"/>
                    <a:pt x="113" y="27"/>
                    <a:pt x="105" y="24"/>
                  </a:cubicBezTo>
                  <a:cubicBezTo>
                    <a:pt x="98" y="21"/>
                    <a:pt x="90" y="20"/>
                    <a:pt x="81" y="20"/>
                  </a:cubicBezTo>
                  <a:cubicBezTo>
                    <a:pt x="73" y="20"/>
                    <a:pt x="65" y="21"/>
                    <a:pt x="57" y="24"/>
                  </a:cubicBezTo>
                  <a:cubicBezTo>
                    <a:pt x="50" y="27"/>
                    <a:pt x="44" y="32"/>
                    <a:pt x="39" y="37"/>
                  </a:cubicBezTo>
                  <a:cubicBezTo>
                    <a:pt x="33" y="42"/>
                    <a:pt x="29" y="49"/>
                    <a:pt x="26" y="56"/>
                  </a:cubicBezTo>
                  <a:cubicBezTo>
                    <a:pt x="23" y="64"/>
                    <a:pt x="22" y="72"/>
                    <a:pt x="22" y="81"/>
                  </a:cubicBezTo>
                  <a:cubicBezTo>
                    <a:pt x="22" y="90"/>
                    <a:pt x="23" y="98"/>
                    <a:pt x="26" y="105"/>
                  </a:cubicBezTo>
                  <a:cubicBezTo>
                    <a:pt x="29" y="113"/>
                    <a:pt x="33" y="119"/>
                    <a:pt x="39" y="125"/>
                  </a:cubicBezTo>
                  <a:cubicBezTo>
                    <a:pt x="44" y="130"/>
                    <a:pt x="50" y="134"/>
                    <a:pt x="57" y="137"/>
                  </a:cubicBezTo>
                  <a:cubicBezTo>
                    <a:pt x="65" y="140"/>
                    <a:pt x="73" y="142"/>
                    <a:pt x="81" y="142"/>
                  </a:cubicBezTo>
                  <a:close/>
                  <a:moveTo>
                    <a:pt x="53" y="39"/>
                  </a:moveTo>
                  <a:cubicBezTo>
                    <a:pt x="86" y="39"/>
                    <a:pt x="86" y="39"/>
                    <a:pt x="86" y="39"/>
                  </a:cubicBezTo>
                  <a:cubicBezTo>
                    <a:pt x="93" y="39"/>
                    <a:pt x="100" y="41"/>
                    <a:pt x="105" y="45"/>
                  </a:cubicBezTo>
                  <a:cubicBezTo>
                    <a:pt x="110" y="50"/>
                    <a:pt x="112" y="56"/>
                    <a:pt x="112" y="63"/>
                  </a:cubicBezTo>
                  <a:cubicBezTo>
                    <a:pt x="112" y="69"/>
                    <a:pt x="111" y="74"/>
                    <a:pt x="108" y="78"/>
                  </a:cubicBezTo>
                  <a:cubicBezTo>
                    <a:pt x="106" y="82"/>
                    <a:pt x="102" y="85"/>
                    <a:pt x="98" y="87"/>
                  </a:cubicBezTo>
                  <a:cubicBezTo>
                    <a:pt x="117" y="117"/>
                    <a:pt x="117" y="117"/>
                    <a:pt x="117" y="117"/>
                  </a:cubicBezTo>
                  <a:cubicBezTo>
                    <a:pt x="97" y="117"/>
                    <a:pt x="97" y="117"/>
                    <a:pt x="97" y="117"/>
                  </a:cubicBezTo>
                  <a:cubicBezTo>
                    <a:pt x="80" y="89"/>
                    <a:pt x="80" y="89"/>
                    <a:pt x="80" y="89"/>
                  </a:cubicBezTo>
                  <a:cubicBezTo>
                    <a:pt x="70" y="89"/>
                    <a:pt x="70" y="89"/>
                    <a:pt x="70" y="89"/>
                  </a:cubicBezTo>
                  <a:cubicBezTo>
                    <a:pt x="70" y="117"/>
                    <a:pt x="70" y="117"/>
                    <a:pt x="70" y="117"/>
                  </a:cubicBezTo>
                  <a:cubicBezTo>
                    <a:pt x="53" y="117"/>
                    <a:pt x="53" y="117"/>
                    <a:pt x="53" y="117"/>
                  </a:cubicBezTo>
                  <a:lnTo>
                    <a:pt x="53" y="39"/>
                  </a:lnTo>
                  <a:close/>
                  <a:moveTo>
                    <a:pt x="80" y="76"/>
                  </a:moveTo>
                  <a:cubicBezTo>
                    <a:pt x="85" y="76"/>
                    <a:pt x="88" y="75"/>
                    <a:pt x="91" y="73"/>
                  </a:cubicBezTo>
                  <a:cubicBezTo>
                    <a:pt x="94" y="71"/>
                    <a:pt x="95" y="68"/>
                    <a:pt x="95" y="63"/>
                  </a:cubicBezTo>
                  <a:cubicBezTo>
                    <a:pt x="95" y="60"/>
                    <a:pt x="94" y="57"/>
                    <a:pt x="92" y="55"/>
                  </a:cubicBezTo>
                  <a:cubicBezTo>
                    <a:pt x="90" y="54"/>
                    <a:pt x="87" y="53"/>
                    <a:pt x="84" y="53"/>
                  </a:cubicBezTo>
                  <a:cubicBezTo>
                    <a:pt x="70" y="53"/>
                    <a:pt x="70" y="53"/>
                    <a:pt x="70" y="53"/>
                  </a:cubicBezTo>
                  <a:cubicBezTo>
                    <a:pt x="70" y="76"/>
                    <a:pt x="70" y="76"/>
                    <a:pt x="70" y="76"/>
                  </a:cubicBezTo>
                  <a:lnTo>
                    <a:pt x="80" y="76"/>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a:grpSpLocks noChangeAspect="1"/>
          </p:cNvGrpSpPr>
          <p:nvPr userDrawn="1"/>
        </p:nvGrpSpPr>
        <p:grpSpPr bwMode="auto">
          <a:xfrm>
            <a:off x="2159508" y="2177291"/>
            <a:ext cx="7872984" cy="1363505"/>
            <a:chOff x="-9055" y="93"/>
            <a:chExt cx="23870" cy="4134"/>
          </a:xfrm>
        </p:grpSpPr>
        <p:sp>
          <p:nvSpPr>
            <p:cNvPr id="47"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45746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98526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599380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914400" y="618911"/>
            <a:ext cx="10363200" cy="81756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4400"/>
              <a:buFont typeface="Roboto Condensed Light"/>
              <a:buNone/>
              <a:defRPr sz="4400" b="0" i="0">
                <a:solidFill>
                  <a:schemeClr val="accent1"/>
                </a:solidFill>
                <a:latin typeface="Roboto Condensed Light"/>
                <a:ea typeface="Roboto Condensed Light"/>
                <a:cs typeface="Roboto Condensed Light"/>
                <a:sym typeface="Roboto Condensed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914400" y="1329517"/>
            <a:ext cx="10363200" cy="19854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1200"/>
              <a:buNone/>
              <a:defRPr sz="1200" b="0" i="0">
                <a:solidFill>
                  <a:schemeClr val="dk1"/>
                </a:solidFill>
                <a:latin typeface="Roboto Condensed Light"/>
                <a:ea typeface="Roboto Condensed Light"/>
                <a:cs typeface="Roboto Condensed Light"/>
                <a:sym typeface="Roboto Condensed Ligh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6614569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5768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EB58-6385-4FE9-8456-CE459FBAC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6EC994-B537-4911-AE04-7BEE434F3B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A9C0AD-FD3E-4BA1-9FE2-003037C78F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86E63F-910A-4444-BEF7-7909E22A7BC5}"/>
              </a:ext>
            </a:extLst>
          </p:cNvPr>
          <p:cNvSpPr>
            <a:spLocks noGrp="1"/>
          </p:cNvSpPr>
          <p:nvPr>
            <p:ph type="dt" sz="half" idx="10"/>
          </p:nvPr>
        </p:nvSpPr>
        <p:spPr/>
        <p:txBody>
          <a:bodyPr/>
          <a:lstStyle/>
          <a:p>
            <a:fld id="{CE922DA6-9A2D-4DC1-A1D7-9D4376353F57}" type="datetimeFigureOut">
              <a:rPr lang="en-US" smtClean="0"/>
              <a:t>10/13/2022</a:t>
            </a:fld>
            <a:endParaRPr lang="en-US"/>
          </a:p>
        </p:txBody>
      </p:sp>
      <p:sp>
        <p:nvSpPr>
          <p:cNvPr id="6" name="Footer Placeholder 5">
            <a:extLst>
              <a:ext uri="{FF2B5EF4-FFF2-40B4-BE49-F238E27FC236}">
                <a16:creationId xmlns:a16="http://schemas.microsoft.com/office/drawing/2014/main" id="{940B7F3F-C60A-4847-B095-FC7DB6EA3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4C9F60-3B0A-4C2C-A89E-FF11316BD2EB}"/>
              </a:ext>
            </a:extLst>
          </p:cNvPr>
          <p:cNvSpPr>
            <a:spLocks noGrp="1"/>
          </p:cNvSpPr>
          <p:nvPr>
            <p:ph type="sldNum" sz="quarter" idx="12"/>
          </p:nvPr>
        </p:nvSpPr>
        <p:spPr/>
        <p:txBody>
          <a:bodyPr/>
          <a:lstStyle/>
          <a:p>
            <a:fld id="{B7996781-3A1C-4505-9496-D7488B102D3C}" type="slidenum">
              <a:rPr lang="en-US" smtClean="0"/>
              <a:t>‹#›</a:t>
            </a:fld>
            <a:endParaRPr lang="en-US"/>
          </a:p>
        </p:txBody>
      </p:sp>
    </p:spTree>
    <p:extLst>
      <p:ext uri="{BB962C8B-B14F-4D97-AF65-F5344CB8AC3E}">
        <p14:creationId xmlns:p14="http://schemas.microsoft.com/office/powerpoint/2010/main" val="31126012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51190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16104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193981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39815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80421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3"/>
          <p:cNvSpPr>
            <a:spLocks noGrp="1"/>
          </p:cNvSpPr>
          <p:nvPr>
            <p:ph type="pic" idx="2"/>
          </p:nvPr>
        </p:nvSpPr>
        <p:spPr>
          <a:xfrm>
            <a:off x="5183188" y="987425"/>
            <a:ext cx="6172200" cy="4873625"/>
          </a:xfrm>
          <a:prstGeom prst="rect">
            <a:avLst/>
          </a:prstGeom>
          <a:noFill/>
          <a:ln>
            <a:noFill/>
          </a:ln>
        </p:spPr>
      </p:sp>
      <p:sp>
        <p:nvSpPr>
          <p:cNvPr id="71" name="Google Shape;71;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00359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07775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80300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67D8D0A-3C10-1240-AD54-11C8D9835B5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667"/>
          <a:stretch/>
        </p:blipFill>
        <p:spPr>
          <a:xfrm>
            <a:off x="-187643" y="1"/>
            <a:ext cx="12801600" cy="6879119"/>
          </a:xfrm>
          <a:prstGeom prst="rect">
            <a:avLst/>
          </a:prstGeom>
        </p:spPr>
      </p:pic>
      <p:sp>
        <p:nvSpPr>
          <p:cNvPr id="2" name="Title 1">
            <a:extLst>
              <a:ext uri="{FF2B5EF4-FFF2-40B4-BE49-F238E27FC236}">
                <a16:creationId xmlns:a16="http://schemas.microsoft.com/office/drawing/2014/main" id="{E968B2B1-B62A-C04C-A770-084A52D79B85}"/>
              </a:ext>
            </a:extLst>
          </p:cNvPr>
          <p:cNvSpPr>
            <a:spLocks noGrp="1"/>
          </p:cNvSpPr>
          <p:nvPr>
            <p:ph type="title"/>
          </p:nvPr>
        </p:nvSpPr>
        <p:spPr>
          <a:xfrm>
            <a:off x="838200" y="2198963"/>
            <a:ext cx="6257544" cy="1600439"/>
          </a:xfrm>
        </p:spPr>
        <p:txBody>
          <a:bodyPr wrap="square" anchor="t" anchorCtr="0">
            <a:spAutoFit/>
          </a:bodyPr>
          <a:lstStyle>
            <a:lvl1pPr>
              <a:defRPr sz="5333">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A369E7D7-6FBC-2144-BCCC-80C9FC179B33}"/>
              </a:ext>
            </a:extLst>
          </p:cNvPr>
          <p:cNvSpPr>
            <a:spLocks noGrp="1"/>
          </p:cNvSpPr>
          <p:nvPr>
            <p:ph sz="quarter" idx="10" hasCustomPrompt="1"/>
          </p:nvPr>
        </p:nvSpPr>
        <p:spPr>
          <a:xfrm>
            <a:off x="842433" y="1498600"/>
            <a:ext cx="5242984" cy="665439"/>
          </a:xfrm>
        </p:spPr>
        <p:txBody>
          <a:bodyPr anchor="t" anchorCtr="0">
            <a:spAutoFit/>
          </a:bodyPr>
          <a:lstStyle>
            <a:lvl1pPr marL="0" indent="0">
              <a:buNone/>
              <a:defRPr sz="1467" b="1">
                <a:solidFill>
                  <a:schemeClr val="bg1"/>
                </a:solidFill>
              </a:defRPr>
            </a:lvl1pPr>
          </a:lstStyle>
          <a:p>
            <a:pPr lvl="0"/>
            <a:r>
              <a:rPr lang="en-US"/>
              <a:t>MONTH DAY, YEAR</a:t>
            </a:r>
          </a:p>
          <a:p>
            <a:pPr lvl="0"/>
            <a:r>
              <a:rPr lang="en-US"/>
              <a:t>—</a:t>
            </a:r>
          </a:p>
        </p:txBody>
      </p:sp>
      <p:sp>
        <p:nvSpPr>
          <p:cNvPr id="8" name="Content Placeholder 3">
            <a:extLst>
              <a:ext uri="{FF2B5EF4-FFF2-40B4-BE49-F238E27FC236}">
                <a16:creationId xmlns:a16="http://schemas.microsoft.com/office/drawing/2014/main" id="{534C95C9-0AA7-4443-BAE6-38625731C486}"/>
              </a:ext>
            </a:extLst>
          </p:cNvPr>
          <p:cNvSpPr>
            <a:spLocks noGrp="1"/>
          </p:cNvSpPr>
          <p:nvPr>
            <p:ph sz="quarter" idx="11" hasCustomPrompt="1"/>
          </p:nvPr>
        </p:nvSpPr>
        <p:spPr>
          <a:xfrm>
            <a:off x="842433" y="4546600"/>
            <a:ext cx="5242984" cy="776238"/>
          </a:xfrm>
        </p:spPr>
        <p:txBody>
          <a:bodyPr anchor="t" anchorCtr="0">
            <a:spAutoFit/>
          </a:bodyPr>
          <a:lstStyle>
            <a:lvl1pPr marL="0" indent="0">
              <a:buNone/>
              <a:defRPr sz="1867" b="0">
                <a:solidFill>
                  <a:schemeClr val="bg1"/>
                </a:solidFill>
              </a:defRPr>
            </a:lvl1pPr>
          </a:lstStyle>
          <a:p>
            <a:pPr lvl="0"/>
            <a:r>
              <a:rPr lang="en-US"/>
              <a:t>Presenter Name</a:t>
            </a:r>
          </a:p>
          <a:p>
            <a:pPr lvl="0"/>
            <a:r>
              <a:rPr lang="en-US"/>
              <a:t>Presenter Title</a:t>
            </a:r>
          </a:p>
        </p:txBody>
      </p:sp>
      <p:sp>
        <p:nvSpPr>
          <p:cNvPr id="9" name="TextBox 8">
            <a:extLst>
              <a:ext uri="{FF2B5EF4-FFF2-40B4-BE49-F238E27FC236}">
                <a16:creationId xmlns:a16="http://schemas.microsoft.com/office/drawing/2014/main" id="{308DEF59-EF06-B74B-A326-8C8B53EBE87D}"/>
              </a:ext>
            </a:extLst>
          </p:cNvPr>
          <p:cNvSpPr txBox="1"/>
          <p:nvPr userDrawn="1"/>
        </p:nvSpPr>
        <p:spPr>
          <a:xfrm>
            <a:off x="838200" y="6382723"/>
            <a:ext cx="3936589" cy="215444"/>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rPr>
              <a:t>Classification: Confidential</a:t>
            </a:r>
          </a:p>
        </p:txBody>
      </p:sp>
      <p:pic>
        <p:nvPicPr>
          <p:cNvPr id="13" name="Graphic 12">
            <a:extLst>
              <a:ext uri="{FF2B5EF4-FFF2-40B4-BE49-F238E27FC236}">
                <a16:creationId xmlns:a16="http://schemas.microsoft.com/office/drawing/2014/main" id="{2B0C127B-380C-6E43-8168-AD63F7387D9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02752" y="774824"/>
            <a:ext cx="3097440" cy="891117"/>
          </a:xfrm>
          <a:prstGeom prst="rect">
            <a:avLst/>
          </a:prstGeom>
        </p:spPr>
      </p:pic>
    </p:spTree>
    <p:extLst>
      <p:ext uri="{BB962C8B-B14F-4D97-AF65-F5344CB8AC3E}">
        <p14:creationId xmlns:p14="http://schemas.microsoft.com/office/powerpoint/2010/main" val="2130360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CoBran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67D8D0A-3C10-1240-AD54-11C8D9835B5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667"/>
          <a:stretch/>
        </p:blipFill>
        <p:spPr>
          <a:xfrm>
            <a:off x="-187643" y="1"/>
            <a:ext cx="12801600" cy="6879119"/>
          </a:xfrm>
          <a:prstGeom prst="rect">
            <a:avLst/>
          </a:prstGeom>
        </p:spPr>
      </p:pic>
      <p:sp>
        <p:nvSpPr>
          <p:cNvPr id="2" name="Title 1">
            <a:extLst>
              <a:ext uri="{FF2B5EF4-FFF2-40B4-BE49-F238E27FC236}">
                <a16:creationId xmlns:a16="http://schemas.microsoft.com/office/drawing/2014/main" id="{E968B2B1-B62A-C04C-A770-084A52D79B85}"/>
              </a:ext>
            </a:extLst>
          </p:cNvPr>
          <p:cNvSpPr>
            <a:spLocks noGrp="1"/>
          </p:cNvSpPr>
          <p:nvPr>
            <p:ph type="title"/>
          </p:nvPr>
        </p:nvSpPr>
        <p:spPr>
          <a:xfrm>
            <a:off x="838200" y="2198963"/>
            <a:ext cx="6257544" cy="1600439"/>
          </a:xfrm>
        </p:spPr>
        <p:txBody>
          <a:bodyPr wrap="square" anchor="t" anchorCtr="0">
            <a:spAutoFit/>
          </a:bodyPr>
          <a:lstStyle>
            <a:lvl1pPr>
              <a:defRPr sz="5333">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A369E7D7-6FBC-2144-BCCC-80C9FC179B33}"/>
              </a:ext>
            </a:extLst>
          </p:cNvPr>
          <p:cNvSpPr>
            <a:spLocks noGrp="1"/>
          </p:cNvSpPr>
          <p:nvPr>
            <p:ph sz="quarter" idx="10" hasCustomPrompt="1"/>
          </p:nvPr>
        </p:nvSpPr>
        <p:spPr>
          <a:xfrm>
            <a:off x="842433" y="1498600"/>
            <a:ext cx="5242984" cy="665439"/>
          </a:xfrm>
        </p:spPr>
        <p:txBody>
          <a:bodyPr anchor="t" anchorCtr="0">
            <a:spAutoFit/>
          </a:bodyPr>
          <a:lstStyle>
            <a:lvl1pPr marL="0" indent="0">
              <a:buNone/>
              <a:defRPr sz="1467" b="1">
                <a:solidFill>
                  <a:schemeClr val="bg1"/>
                </a:solidFill>
              </a:defRPr>
            </a:lvl1pPr>
          </a:lstStyle>
          <a:p>
            <a:pPr lvl="0"/>
            <a:r>
              <a:rPr lang="en-US"/>
              <a:t>MONTH DAY, YEAR</a:t>
            </a:r>
          </a:p>
          <a:p>
            <a:pPr lvl="0"/>
            <a:r>
              <a:rPr lang="en-US"/>
              <a:t>—</a:t>
            </a:r>
          </a:p>
        </p:txBody>
      </p:sp>
      <p:sp>
        <p:nvSpPr>
          <p:cNvPr id="8" name="Content Placeholder 3">
            <a:extLst>
              <a:ext uri="{FF2B5EF4-FFF2-40B4-BE49-F238E27FC236}">
                <a16:creationId xmlns:a16="http://schemas.microsoft.com/office/drawing/2014/main" id="{534C95C9-0AA7-4443-BAE6-38625731C486}"/>
              </a:ext>
            </a:extLst>
          </p:cNvPr>
          <p:cNvSpPr>
            <a:spLocks noGrp="1"/>
          </p:cNvSpPr>
          <p:nvPr>
            <p:ph sz="quarter" idx="11" hasCustomPrompt="1"/>
          </p:nvPr>
        </p:nvSpPr>
        <p:spPr>
          <a:xfrm>
            <a:off x="842433" y="4546600"/>
            <a:ext cx="5242984" cy="776238"/>
          </a:xfrm>
        </p:spPr>
        <p:txBody>
          <a:bodyPr anchor="t" anchorCtr="0">
            <a:spAutoFit/>
          </a:bodyPr>
          <a:lstStyle>
            <a:lvl1pPr marL="0" indent="0">
              <a:buNone/>
              <a:defRPr sz="1867" b="0">
                <a:solidFill>
                  <a:schemeClr val="bg1"/>
                </a:solidFill>
              </a:defRPr>
            </a:lvl1pPr>
          </a:lstStyle>
          <a:p>
            <a:pPr lvl="0"/>
            <a:r>
              <a:rPr lang="en-US"/>
              <a:t>Presenter Name</a:t>
            </a:r>
          </a:p>
          <a:p>
            <a:pPr lvl="0"/>
            <a:r>
              <a:rPr lang="en-US"/>
              <a:t>Presenter Title</a:t>
            </a:r>
          </a:p>
        </p:txBody>
      </p:sp>
      <p:sp>
        <p:nvSpPr>
          <p:cNvPr id="9" name="TextBox 8">
            <a:extLst>
              <a:ext uri="{FF2B5EF4-FFF2-40B4-BE49-F238E27FC236}">
                <a16:creationId xmlns:a16="http://schemas.microsoft.com/office/drawing/2014/main" id="{308DEF59-EF06-B74B-A326-8C8B53EBE87D}"/>
              </a:ext>
            </a:extLst>
          </p:cNvPr>
          <p:cNvSpPr txBox="1"/>
          <p:nvPr userDrawn="1"/>
        </p:nvSpPr>
        <p:spPr>
          <a:xfrm>
            <a:off x="838200" y="6382723"/>
            <a:ext cx="3936589" cy="215444"/>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rPr>
              <a:t>Classification: Confidential</a:t>
            </a:r>
          </a:p>
        </p:txBody>
      </p:sp>
      <p:pic>
        <p:nvPicPr>
          <p:cNvPr id="13" name="Graphic 12">
            <a:extLst>
              <a:ext uri="{FF2B5EF4-FFF2-40B4-BE49-F238E27FC236}">
                <a16:creationId xmlns:a16="http://schemas.microsoft.com/office/drawing/2014/main" id="{2B0C127B-380C-6E43-8168-AD63F7387D9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71462" y="774824"/>
            <a:ext cx="1695129" cy="487680"/>
          </a:xfrm>
          <a:prstGeom prst="rect">
            <a:avLst/>
          </a:prstGeom>
        </p:spPr>
      </p:pic>
      <p:sp>
        <p:nvSpPr>
          <p:cNvPr id="11" name="Picture Placeholder 3">
            <a:extLst>
              <a:ext uri="{FF2B5EF4-FFF2-40B4-BE49-F238E27FC236}">
                <a16:creationId xmlns:a16="http://schemas.microsoft.com/office/drawing/2014/main" id="{4CA37603-EAD6-4D49-86C8-A92CD8B1A0B8}"/>
              </a:ext>
            </a:extLst>
          </p:cNvPr>
          <p:cNvSpPr>
            <a:spLocks noGrp="1"/>
          </p:cNvSpPr>
          <p:nvPr>
            <p:ph type="pic" sz="quarter" idx="24" hasCustomPrompt="1"/>
          </p:nvPr>
        </p:nvSpPr>
        <p:spPr>
          <a:xfrm>
            <a:off x="10163929" y="774824"/>
            <a:ext cx="1528399" cy="487680"/>
          </a:xfrm>
          <a:prstGeom prst="rect">
            <a:avLst/>
          </a:prstGeom>
          <a:noFill/>
        </p:spPr>
        <p:txBody>
          <a:bodyPr anchor="ctr"/>
          <a:lstStyle>
            <a:lvl1pPr marL="0" indent="0" algn="ctr">
              <a:buNone/>
              <a:defRPr sz="933" b="1"/>
            </a:lvl1pPr>
          </a:lstStyle>
          <a:p>
            <a:r>
              <a:rPr lang="en-US"/>
              <a:t>Client logo</a:t>
            </a:r>
            <a:endParaRPr lang="en-PH"/>
          </a:p>
        </p:txBody>
      </p:sp>
      <p:cxnSp>
        <p:nvCxnSpPr>
          <p:cNvPr id="5" name="Straight Connector 4">
            <a:extLst>
              <a:ext uri="{FF2B5EF4-FFF2-40B4-BE49-F238E27FC236}">
                <a16:creationId xmlns:a16="http://schemas.microsoft.com/office/drawing/2014/main" id="{1C35EA4F-FBA8-7141-BDCE-3E395C007BCF}"/>
              </a:ext>
            </a:extLst>
          </p:cNvPr>
          <p:cNvCxnSpPr>
            <a:cxnSpLocks/>
          </p:cNvCxnSpPr>
          <p:nvPr userDrawn="1"/>
        </p:nvCxnSpPr>
        <p:spPr>
          <a:xfrm flipV="1">
            <a:off x="9727741" y="774824"/>
            <a:ext cx="0" cy="48768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904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1019-F3DC-4A2A-9C66-78E990D1EC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E5A84D-975A-4342-ABD4-F8B229347B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AC52F-BA56-46DB-9F31-8A16A52C044A}"/>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5" name="Footer Placeholder 4">
            <a:extLst>
              <a:ext uri="{FF2B5EF4-FFF2-40B4-BE49-F238E27FC236}">
                <a16:creationId xmlns:a16="http://schemas.microsoft.com/office/drawing/2014/main" id="{D0FBECE7-3995-4505-92CD-B9A295F01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ACE95-38A2-4E00-A623-F616C68BC5B3}"/>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730970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A239C-8613-4927-9F52-522830351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5EAA23-25AC-4FB7-9DCF-3C663AE8D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97A6BF-C7B8-48B6-9EDF-29F7E4C215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95162-75C3-489A-89A6-1C0EC474BC2B}"/>
              </a:ext>
            </a:extLst>
          </p:cNvPr>
          <p:cNvSpPr>
            <a:spLocks noGrp="1"/>
          </p:cNvSpPr>
          <p:nvPr>
            <p:ph type="dt" sz="half" idx="10"/>
          </p:nvPr>
        </p:nvSpPr>
        <p:spPr/>
        <p:txBody>
          <a:bodyPr/>
          <a:lstStyle/>
          <a:p>
            <a:fld id="{CE922DA6-9A2D-4DC1-A1D7-9D4376353F57}" type="datetimeFigureOut">
              <a:rPr lang="en-US" smtClean="0"/>
              <a:t>10/13/2022</a:t>
            </a:fld>
            <a:endParaRPr lang="en-US"/>
          </a:p>
        </p:txBody>
      </p:sp>
      <p:sp>
        <p:nvSpPr>
          <p:cNvPr id="6" name="Footer Placeholder 5">
            <a:extLst>
              <a:ext uri="{FF2B5EF4-FFF2-40B4-BE49-F238E27FC236}">
                <a16:creationId xmlns:a16="http://schemas.microsoft.com/office/drawing/2014/main" id="{A250BAAA-9562-4338-9792-CD45D7E0F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E1196F-9EB2-4633-ACD7-C3CA3C3CD925}"/>
              </a:ext>
            </a:extLst>
          </p:cNvPr>
          <p:cNvSpPr>
            <a:spLocks noGrp="1"/>
          </p:cNvSpPr>
          <p:nvPr>
            <p:ph type="sldNum" sz="quarter" idx="12"/>
          </p:nvPr>
        </p:nvSpPr>
        <p:spPr/>
        <p:txBody>
          <a:bodyPr/>
          <a:lstStyle/>
          <a:p>
            <a:fld id="{B7996781-3A1C-4505-9496-D7488B102D3C}" type="slidenum">
              <a:rPr lang="en-US" smtClean="0"/>
              <a:t>‹#›</a:t>
            </a:fld>
            <a:endParaRPr lang="en-US"/>
          </a:p>
        </p:txBody>
      </p:sp>
    </p:spTree>
    <p:extLst>
      <p:ext uri="{BB962C8B-B14F-4D97-AF65-F5344CB8AC3E}">
        <p14:creationId xmlns:p14="http://schemas.microsoft.com/office/powerpoint/2010/main" val="41616807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 Image">
    <p:spTree>
      <p:nvGrpSpPr>
        <p:cNvPr id="1" name=""/>
        <p:cNvGrpSpPr/>
        <p:nvPr/>
      </p:nvGrpSpPr>
      <p:grpSpPr>
        <a:xfrm>
          <a:off x="0" y="0"/>
          <a:ext cx="0" cy="0"/>
          <a:chOff x="0" y="0"/>
          <a:chExt cx="0" cy="0"/>
        </a:xfrm>
      </p:grpSpPr>
      <p:sp>
        <p:nvSpPr>
          <p:cNvPr id="24" name="Graphic 10">
            <a:extLst>
              <a:ext uri="{FF2B5EF4-FFF2-40B4-BE49-F238E27FC236}">
                <a16:creationId xmlns:a16="http://schemas.microsoft.com/office/drawing/2014/main" id="{D459EDC8-9F52-F045-B419-1ECBF7386C00}"/>
              </a:ext>
            </a:extLst>
          </p:cNvPr>
          <p:cNvSpPr/>
          <p:nvPr userDrawn="1"/>
        </p:nvSpPr>
        <p:spPr>
          <a:xfrm>
            <a:off x="1" y="0"/>
            <a:ext cx="11463359" cy="6858000"/>
          </a:xfrm>
          <a:custGeom>
            <a:avLst/>
            <a:gdLst>
              <a:gd name="connsiteX0" fmla="*/ 5740074 w 8597519"/>
              <a:gd name="connsiteY0" fmla="*/ 3615833 h 5143500"/>
              <a:gd name="connsiteX1" fmla="*/ 3313477 w 8597519"/>
              <a:gd name="connsiteY1" fmla="*/ 0 h 5143500"/>
              <a:gd name="connsiteX2" fmla="*/ 0 w 8597519"/>
              <a:gd name="connsiteY2" fmla="*/ 0 h 5143500"/>
              <a:gd name="connsiteX3" fmla="*/ 0 w 8597519"/>
              <a:gd name="connsiteY3" fmla="*/ 5143500 h 5143500"/>
              <a:gd name="connsiteX4" fmla="*/ 8597519 w 8597519"/>
              <a:gd name="connsiteY4" fmla="*/ 5143500 h 5143500"/>
              <a:gd name="connsiteX5" fmla="*/ 5740074 w 8597519"/>
              <a:gd name="connsiteY5" fmla="*/ 361583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7519" h="5143500">
                <a:moveTo>
                  <a:pt x="5740074" y="3615833"/>
                </a:moveTo>
                <a:lnTo>
                  <a:pt x="3313477" y="0"/>
                </a:lnTo>
                <a:lnTo>
                  <a:pt x="0" y="0"/>
                </a:lnTo>
                <a:lnTo>
                  <a:pt x="0" y="5143500"/>
                </a:lnTo>
                <a:lnTo>
                  <a:pt x="8597519" y="5143500"/>
                </a:lnTo>
                <a:cubicBezTo>
                  <a:pt x="7451895" y="5143500"/>
                  <a:pt x="6381061" y="4571000"/>
                  <a:pt x="5740074" y="3615833"/>
                </a:cubicBezTo>
                <a:close/>
              </a:path>
            </a:pathLst>
          </a:custGeom>
          <a:solidFill>
            <a:srgbClr val="3A60FF"/>
          </a:solidFill>
          <a:ln w="4757" cap="flat">
            <a:noFill/>
            <a:prstDash val="solid"/>
            <a:miter/>
          </a:ln>
        </p:spPr>
        <p:txBody>
          <a:bodyPr rtlCol="0" anchor="ctr"/>
          <a:lstStyle/>
          <a:p>
            <a:endParaRPr lang="en-US" sz="2400"/>
          </a:p>
        </p:txBody>
      </p:sp>
      <p:pic>
        <p:nvPicPr>
          <p:cNvPr id="3" name="Graphic 2">
            <a:extLst>
              <a:ext uri="{FF2B5EF4-FFF2-40B4-BE49-F238E27FC236}">
                <a16:creationId xmlns:a16="http://schemas.microsoft.com/office/drawing/2014/main" id="{387D861F-831F-D849-8F7A-2A8894D0FC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202" y="654019"/>
            <a:ext cx="2542692" cy="731520"/>
          </a:xfrm>
          <a:prstGeom prst="rect">
            <a:avLst/>
          </a:prstGeom>
        </p:spPr>
      </p:pic>
      <p:sp>
        <p:nvSpPr>
          <p:cNvPr id="13" name="Title 1">
            <a:extLst>
              <a:ext uri="{FF2B5EF4-FFF2-40B4-BE49-F238E27FC236}">
                <a16:creationId xmlns:a16="http://schemas.microsoft.com/office/drawing/2014/main" id="{F4FC65BD-D63F-D74C-A5EA-2E35952434D1}"/>
              </a:ext>
            </a:extLst>
          </p:cNvPr>
          <p:cNvSpPr>
            <a:spLocks noGrp="1"/>
          </p:cNvSpPr>
          <p:nvPr>
            <p:ph type="title"/>
          </p:nvPr>
        </p:nvSpPr>
        <p:spPr>
          <a:xfrm>
            <a:off x="744413" y="2037328"/>
            <a:ext cx="4851400" cy="2339101"/>
          </a:xfrm>
        </p:spPr>
        <p:txBody>
          <a:bodyPr wrap="square" anchor="t" anchorCtr="0">
            <a:spAutoFit/>
          </a:bodyPr>
          <a:lstStyle>
            <a:lvl1pPr>
              <a:defRPr sz="5333">
                <a:solidFill>
                  <a:schemeClr val="bg1"/>
                </a:solidFill>
              </a:defRPr>
            </a:lvl1pPr>
          </a:lstStyle>
          <a:p>
            <a:r>
              <a:rPr lang="en-US"/>
              <a:t>Click to edit Master title style</a:t>
            </a:r>
          </a:p>
        </p:txBody>
      </p:sp>
      <p:sp>
        <p:nvSpPr>
          <p:cNvPr id="15" name="Content Placeholder 3">
            <a:extLst>
              <a:ext uri="{FF2B5EF4-FFF2-40B4-BE49-F238E27FC236}">
                <a16:creationId xmlns:a16="http://schemas.microsoft.com/office/drawing/2014/main" id="{1E8000A9-EF35-774E-BBF5-72225478A0B8}"/>
              </a:ext>
            </a:extLst>
          </p:cNvPr>
          <p:cNvSpPr>
            <a:spLocks noGrp="1"/>
          </p:cNvSpPr>
          <p:nvPr>
            <p:ph sz="quarter" idx="12" hasCustomPrompt="1"/>
          </p:nvPr>
        </p:nvSpPr>
        <p:spPr>
          <a:xfrm>
            <a:off x="748647" y="4624868"/>
            <a:ext cx="5242984" cy="1240681"/>
          </a:xfrm>
        </p:spPr>
        <p:txBody>
          <a:bodyPr anchor="t" anchorCtr="0">
            <a:spAutoFit/>
          </a:bodyPr>
          <a:lstStyle>
            <a:lvl1pPr marL="0" indent="0">
              <a:buNone/>
              <a:defRPr sz="1867" b="0">
                <a:solidFill>
                  <a:schemeClr val="bg1"/>
                </a:solidFill>
              </a:defRPr>
            </a:lvl1pPr>
          </a:lstStyle>
          <a:p>
            <a:pPr lvl="0"/>
            <a:r>
              <a:rPr lang="en-US"/>
              <a:t>Presenter Name</a:t>
            </a:r>
          </a:p>
          <a:p>
            <a:pPr lvl="0"/>
            <a:r>
              <a:rPr lang="en-US"/>
              <a:t>Presenter Title</a:t>
            </a:r>
          </a:p>
          <a:p>
            <a:pPr lvl="0"/>
            <a:r>
              <a:rPr lang="en-US"/>
              <a:t>Date</a:t>
            </a:r>
          </a:p>
        </p:txBody>
      </p:sp>
      <p:sp>
        <p:nvSpPr>
          <p:cNvPr id="8" name="Picture Placeholder 7">
            <a:extLst>
              <a:ext uri="{FF2B5EF4-FFF2-40B4-BE49-F238E27FC236}">
                <a16:creationId xmlns:a16="http://schemas.microsoft.com/office/drawing/2014/main" id="{C3F7B602-74F3-4F6C-BC1E-587C3CAAA8CC}"/>
              </a:ext>
            </a:extLst>
          </p:cNvPr>
          <p:cNvSpPr>
            <a:spLocks noGrp="1"/>
          </p:cNvSpPr>
          <p:nvPr>
            <p:ph type="pic" sz="quarter" idx="25"/>
          </p:nvPr>
        </p:nvSpPr>
        <p:spPr>
          <a:xfrm>
            <a:off x="4417970" y="0"/>
            <a:ext cx="7774031" cy="6858000"/>
          </a:xfrm>
          <a:custGeom>
            <a:avLst/>
            <a:gdLst>
              <a:gd name="connsiteX0" fmla="*/ 0 w 5830523"/>
              <a:gd name="connsiteY0" fmla="*/ 0 h 5143500"/>
              <a:gd name="connsiteX1" fmla="*/ 5830523 w 5830523"/>
              <a:gd name="connsiteY1" fmla="*/ 0 h 5143500"/>
              <a:gd name="connsiteX2" fmla="*/ 5830523 w 5830523"/>
              <a:gd name="connsiteY2" fmla="*/ 5143500 h 5143500"/>
              <a:gd name="connsiteX3" fmla="*/ 5284042 w 5830523"/>
              <a:gd name="connsiteY3" fmla="*/ 5143500 h 5143500"/>
              <a:gd name="connsiteX4" fmla="*/ 2426597 w 5830523"/>
              <a:gd name="connsiteY4" fmla="*/ 3615833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523" h="5143500">
                <a:moveTo>
                  <a:pt x="0" y="0"/>
                </a:moveTo>
                <a:lnTo>
                  <a:pt x="5830523" y="0"/>
                </a:lnTo>
                <a:lnTo>
                  <a:pt x="5830523" y="5143500"/>
                </a:lnTo>
                <a:lnTo>
                  <a:pt x="5284042" y="5143500"/>
                </a:lnTo>
                <a:cubicBezTo>
                  <a:pt x="4138418" y="5143500"/>
                  <a:pt x="3067584" y="4571000"/>
                  <a:pt x="2426597" y="3615833"/>
                </a:cubicBezTo>
                <a:close/>
              </a:path>
            </a:pathLst>
          </a:custGeom>
        </p:spPr>
        <p:txBody>
          <a:bodyPr wrap="square">
            <a:noAutofit/>
          </a:bodyPr>
          <a:lstStyle/>
          <a:p>
            <a:endParaRPr lang="en-PH"/>
          </a:p>
        </p:txBody>
      </p:sp>
    </p:spTree>
    <p:extLst>
      <p:ext uri="{BB962C8B-B14F-4D97-AF65-F5344CB8AC3E}">
        <p14:creationId xmlns:p14="http://schemas.microsoft.com/office/powerpoint/2010/main" val="5494523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Slide CoBrand + Image">
    <p:spTree>
      <p:nvGrpSpPr>
        <p:cNvPr id="1" name=""/>
        <p:cNvGrpSpPr/>
        <p:nvPr/>
      </p:nvGrpSpPr>
      <p:grpSpPr>
        <a:xfrm>
          <a:off x="0" y="0"/>
          <a:ext cx="0" cy="0"/>
          <a:chOff x="0" y="0"/>
          <a:chExt cx="0" cy="0"/>
        </a:xfrm>
      </p:grpSpPr>
      <p:sp>
        <p:nvSpPr>
          <p:cNvPr id="18" name="Graphic 10">
            <a:extLst>
              <a:ext uri="{FF2B5EF4-FFF2-40B4-BE49-F238E27FC236}">
                <a16:creationId xmlns:a16="http://schemas.microsoft.com/office/drawing/2014/main" id="{9F212167-89DC-4C40-A4CF-1754054E0922}"/>
              </a:ext>
            </a:extLst>
          </p:cNvPr>
          <p:cNvSpPr/>
          <p:nvPr userDrawn="1"/>
        </p:nvSpPr>
        <p:spPr>
          <a:xfrm>
            <a:off x="1" y="0"/>
            <a:ext cx="11463359" cy="6858000"/>
          </a:xfrm>
          <a:custGeom>
            <a:avLst/>
            <a:gdLst>
              <a:gd name="connsiteX0" fmla="*/ 5740074 w 8597519"/>
              <a:gd name="connsiteY0" fmla="*/ 3615833 h 5143500"/>
              <a:gd name="connsiteX1" fmla="*/ 3313477 w 8597519"/>
              <a:gd name="connsiteY1" fmla="*/ 0 h 5143500"/>
              <a:gd name="connsiteX2" fmla="*/ 0 w 8597519"/>
              <a:gd name="connsiteY2" fmla="*/ 0 h 5143500"/>
              <a:gd name="connsiteX3" fmla="*/ 0 w 8597519"/>
              <a:gd name="connsiteY3" fmla="*/ 5143500 h 5143500"/>
              <a:gd name="connsiteX4" fmla="*/ 8597519 w 8597519"/>
              <a:gd name="connsiteY4" fmla="*/ 5143500 h 5143500"/>
              <a:gd name="connsiteX5" fmla="*/ 5740074 w 8597519"/>
              <a:gd name="connsiteY5" fmla="*/ 361583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7519" h="5143500">
                <a:moveTo>
                  <a:pt x="5740074" y="3615833"/>
                </a:moveTo>
                <a:lnTo>
                  <a:pt x="3313477" y="0"/>
                </a:lnTo>
                <a:lnTo>
                  <a:pt x="0" y="0"/>
                </a:lnTo>
                <a:lnTo>
                  <a:pt x="0" y="5143500"/>
                </a:lnTo>
                <a:lnTo>
                  <a:pt x="8597519" y="5143500"/>
                </a:lnTo>
                <a:cubicBezTo>
                  <a:pt x="7451895" y="5143500"/>
                  <a:pt x="6381061" y="4571000"/>
                  <a:pt x="5740074" y="3615833"/>
                </a:cubicBezTo>
                <a:close/>
              </a:path>
            </a:pathLst>
          </a:custGeom>
          <a:solidFill>
            <a:srgbClr val="3A60FF"/>
          </a:solidFill>
          <a:ln w="4757" cap="flat">
            <a:noFill/>
            <a:prstDash val="solid"/>
            <a:miter/>
          </a:ln>
        </p:spPr>
        <p:txBody>
          <a:bodyPr rtlCol="0" anchor="ctr"/>
          <a:lstStyle/>
          <a:p>
            <a:endParaRPr lang="en-US" sz="2400"/>
          </a:p>
        </p:txBody>
      </p:sp>
      <p:sp>
        <p:nvSpPr>
          <p:cNvPr id="14" name="TextBox 13">
            <a:extLst>
              <a:ext uri="{FF2B5EF4-FFF2-40B4-BE49-F238E27FC236}">
                <a16:creationId xmlns:a16="http://schemas.microsoft.com/office/drawing/2014/main" id="{8D07307B-5DFD-CA4D-AB5F-6AC535CEA885}"/>
              </a:ext>
            </a:extLst>
          </p:cNvPr>
          <p:cNvSpPr txBox="1"/>
          <p:nvPr userDrawn="1"/>
        </p:nvSpPr>
        <p:spPr>
          <a:xfrm>
            <a:off x="838200" y="6396296"/>
            <a:ext cx="3936589" cy="215444"/>
          </a:xfrm>
          <a:prstGeom prst="rect">
            <a:avLst/>
          </a:prstGeom>
          <a:noFill/>
        </p:spPr>
        <p:txBody>
          <a:bodyPr wrap="square" rtlCol="0">
            <a:spAutoFit/>
          </a:bodyPr>
          <a:lstStyle/>
          <a:p>
            <a:pPr>
              <a:defRPr/>
            </a:pPr>
            <a:r>
              <a:rPr lang="en-US" sz="800">
                <a:solidFill>
                  <a:schemeClr val="bg1"/>
                </a:solidFill>
                <a:latin typeface="Arial" panose="020B0604020202020204"/>
              </a:rPr>
              <a:t>Classification: Confidential</a:t>
            </a:r>
          </a:p>
        </p:txBody>
      </p:sp>
      <p:sp>
        <p:nvSpPr>
          <p:cNvPr id="10" name="Title 1">
            <a:extLst>
              <a:ext uri="{FF2B5EF4-FFF2-40B4-BE49-F238E27FC236}">
                <a16:creationId xmlns:a16="http://schemas.microsoft.com/office/drawing/2014/main" id="{8770A007-4E65-F24B-A205-8504BFAAD716}"/>
              </a:ext>
            </a:extLst>
          </p:cNvPr>
          <p:cNvSpPr>
            <a:spLocks noGrp="1"/>
          </p:cNvSpPr>
          <p:nvPr>
            <p:ph type="title"/>
          </p:nvPr>
        </p:nvSpPr>
        <p:spPr>
          <a:xfrm>
            <a:off x="744413" y="2037328"/>
            <a:ext cx="4851400" cy="2339101"/>
          </a:xfrm>
        </p:spPr>
        <p:txBody>
          <a:bodyPr wrap="square" anchor="t" anchorCtr="0">
            <a:spAutoFit/>
          </a:bodyPr>
          <a:lstStyle>
            <a:lvl1pPr>
              <a:defRPr sz="5333">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8791CA65-AA19-2040-9DD1-8357CF2DBC50}"/>
              </a:ext>
            </a:extLst>
          </p:cNvPr>
          <p:cNvSpPr>
            <a:spLocks noGrp="1"/>
          </p:cNvSpPr>
          <p:nvPr>
            <p:ph sz="quarter" idx="12" hasCustomPrompt="1"/>
          </p:nvPr>
        </p:nvSpPr>
        <p:spPr>
          <a:xfrm>
            <a:off x="748647" y="4624868"/>
            <a:ext cx="5242984" cy="1240681"/>
          </a:xfrm>
        </p:spPr>
        <p:txBody>
          <a:bodyPr anchor="t" anchorCtr="0">
            <a:spAutoFit/>
          </a:bodyPr>
          <a:lstStyle>
            <a:lvl1pPr marL="0" indent="0">
              <a:buNone/>
              <a:defRPr sz="1867" b="0">
                <a:solidFill>
                  <a:schemeClr val="bg1"/>
                </a:solidFill>
              </a:defRPr>
            </a:lvl1pPr>
          </a:lstStyle>
          <a:p>
            <a:pPr lvl="0"/>
            <a:r>
              <a:rPr lang="en-US"/>
              <a:t>Presenter Name</a:t>
            </a:r>
          </a:p>
          <a:p>
            <a:pPr lvl="0"/>
            <a:r>
              <a:rPr lang="en-US"/>
              <a:t>Presenter Title</a:t>
            </a:r>
          </a:p>
          <a:p>
            <a:pPr lvl="0"/>
            <a:r>
              <a:rPr lang="en-US"/>
              <a:t>Date</a:t>
            </a:r>
          </a:p>
        </p:txBody>
      </p:sp>
      <p:pic>
        <p:nvPicPr>
          <p:cNvPr id="3" name="Graphic 2">
            <a:extLst>
              <a:ext uri="{FF2B5EF4-FFF2-40B4-BE49-F238E27FC236}">
                <a16:creationId xmlns:a16="http://schemas.microsoft.com/office/drawing/2014/main" id="{387D861F-831F-D849-8F7A-2A8894D0FC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201" y="774824"/>
            <a:ext cx="1695128" cy="487680"/>
          </a:xfrm>
          <a:prstGeom prst="rect">
            <a:avLst/>
          </a:prstGeom>
        </p:spPr>
      </p:pic>
      <p:sp>
        <p:nvSpPr>
          <p:cNvPr id="8" name="Picture Placeholder 3">
            <a:extLst>
              <a:ext uri="{FF2B5EF4-FFF2-40B4-BE49-F238E27FC236}">
                <a16:creationId xmlns:a16="http://schemas.microsoft.com/office/drawing/2014/main" id="{155F03D3-C4EC-C64E-835C-53B26CF34C0B}"/>
              </a:ext>
            </a:extLst>
          </p:cNvPr>
          <p:cNvSpPr>
            <a:spLocks noGrp="1"/>
          </p:cNvSpPr>
          <p:nvPr>
            <p:ph type="pic" sz="quarter" idx="24" hasCustomPrompt="1"/>
          </p:nvPr>
        </p:nvSpPr>
        <p:spPr>
          <a:xfrm>
            <a:off x="3141268" y="774824"/>
            <a:ext cx="1276704" cy="487680"/>
          </a:xfrm>
          <a:prstGeom prst="rect">
            <a:avLst/>
          </a:prstGeom>
          <a:noFill/>
        </p:spPr>
        <p:txBody>
          <a:bodyPr anchor="ctr"/>
          <a:lstStyle>
            <a:lvl1pPr marL="0" indent="0" algn="ctr">
              <a:buNone/>
              <a:defRPr sz="933" b="1"/>
            </a:lvl1pPr>
          </a:lstStyle>
          <a:p>
            <a:r>
              <a:rPr lang="en-US"/>
              <a:t>Client logo</a:t>
            </a:r>
            <a:endParaRPr lang="en-PH"/>
          </a:p>
        </p:txBody>
      </p:sp>
      <p:cxnSp>
        <p:nvCxnSpPr>
          <p:cNvPr id="9" name="Straight Connector 8">
            <a:extLst>
              <a:ext uri="{FF2B5EF4-FFF2-40B4-BE49-F238E27FC236}">
                <a16:creationId xmlns:a16="http://schemas.microsoft.com/office/drawing/2014/main" id="{696A807E-F41B-0A40-8069-C98B26E61B2B}"/>
              </a:ext>
            </a:extLst>
          </p:cNvPr>
          <p:cNvCxnSpPr>
            <a:cxnSpLocks/>
          </p:cNvCxnSpPr>
          <p:nvPr userDrawn="1"/>
        </p:nvCxnSpPr>
        <p:spPr>
          <a:xfrm flipV="1">
            <a:off x="2810204" y="774824"/>
            <a:ext cx="0" cy="48768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5B4F23DC-27F1-4EF6-A0F4-D95D2DFB1B92}"/>
              </a:ext>
            </a:extLst>
          </p:cNvPr>
          <p:cNvSpPr>
            <a:spLocks noGrp="1"/>
          </p:cNvSpPr>
          <p:nvPr>
            <p:ph type="pic" sz="quarter" idx="25"/>
          </p:nvPr>
        </p:nvSpPr>
        <p:spPr>
          <a:xfrm>
            <a:off x="4417970" y="0"/>
            <a:ext cx="7774031" cy="6858000"/>
          </a:xfrm>
          <a:custGeom>
            <a:avLst/>
            <a:gdLst>
              <a:gd name="connsiteX0" fmla="*/ 0 w 5830523"/>
              <a:gd name="connsiteY0" fmla="*/ 0 h 5143500"/>
              <a:gd name="connsiteX1" fmla="*/ 5830523 w 5830523"/>
              <a:gd name="connsiteY1" fmla="*/ 0 h 5143500"/>
              <a:gd name="connsiteX2" fmla="*/ 5830523 w 5830523"/>
              <a:gd name="connsiteY2" fmla="*/ 5143500 h 5143500"/>
              <a:gd name="connsiteX3" fmla="*/ 5284042 w 5830523"/>
              <a:gd name="connsiteY3" fmla="*/ 5143500 h 5143500"/>
              <a:gd name="connsiteX4" fmla="*/ 2426597 w 5830523"/>
              <a:gd name="connsiteY4" fmla="*/ 3615833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523" h="5143500">
                <a:moveTo>
                  <a:pt x="0" y="0"/>
                </a:moveTo>
                <a:lnTo>
                  <a:pt x="5830523" y="0"/>
                </a:lnTo>
                <a:lnTo>
                  <a:pt x="5830523" y="5143500"/>
                </a:lnTo>
                <a:lnTo>
                  <a:pt x="5284042" y="5143500"/>
                </a:lnTo>
                <a:cubicBezTo>
                  <a:pt x="4138418" y="5143500"/>
                  <a:pt x="3067584" y="4571000"/>
                  <a:pt x="2426597" y="3615833"/>
                </a:cubicBezTo>
                <a:close/>
              </a:path>
            </a:pathLst>
          </a:custGeom>
        </p:spPr>
        <p:txBody>
          <a:bodyPr wrap="square">
            <a:noAutofit/>
          </a:bodyPr>
          <a:lstStyle/>
          <a:p>
            <a:endParaRPr lang="en-PH"/>
          </a:p>
        </p:txBody>
      </p:sp>
    </p:spTree>
    <p:extLst>
      <p:ext uri="{BB962C8B-B14F-4D97-AF65-F5344CB8AC3E}">
        <p14:creationId xmlns:p14="http://schemas.microsoft.com/office/powerpoint/2010/main" val="837693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1270000" y="1651000"/>
            <a:ext cx="10718800"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336793AF-AECD-E740-AD86-3E695F51C79D}"/>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4262978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General Slide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51F6-3796-4348-9200-19851C33D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97844-3F37-8F4A-A618-E4DA94AFC155}"/>
              </a:ext>
            </a:extLst>
          </p:cNvPr>
          <p:cNvSpPr>
            <a:spLocks noGrp="1"/>
          </p:cNvSpPr>
          <p:nvPr>
            <p:ph sz="half" idx="1"/>
          </p:nvPr>
        </p:nvSpPr>
        <p:spPr>
          <a:xfrm>
            <a:off x="1269999" y="1651001"/>
            <a:ext cx="5210175" cy="4525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3FAB6-E8FC-384A-B257-0F8EC4FB1D85}"/>
              </a:ext>
            </a:extLst>
          </p:cNvPr>
          <p:cNvSpPr>
            <a:spLocks noGrp="1"/>
          </p:cNvSpPr>
          <p:nvPr>
            <p:ph sz="half" idx="2"/>
          </p:nvPr>
        </p:nvSpPr>
        <p:spPr>
          <a:xfrm>
            <a:off x="6778625" y="1651001"/>
            <a:ext cx="5210175" cy="4525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23081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General Slide + Imag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1270001" y="1651000"/>
            <a:ext cx="5854700"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3">
            <a:extLst>
              <a:ext uri="{FF2B5EF4-FFF2-40B4-BE49-F238E27FC236}">
                <a16:creationId xmlns:a16="http://schemas.microsoft.com/office/drawing/2014/main" id="{E5EE6DD3-8FB5-E749-8C77-623733A1DB8D}"/>
              </a:ext>
            </a:extLst>
          </p:cNvPr>
          <p:cNvSpPr>
            <a:spLocks noGrp="1"/>
          </p:cNvSpPr>
          <p:nvPr>
            <p:ph type="pic" sz="quarter" idx="19"/>
          </p:nvPr>
        </p:nvSpPr>
        <p:spPr>
          <a:xfrm>
            <a:off x="7326868" y="0"/>
            <a:ext cx="4865133" cy="6858000"/>
          </a:xfrm>
          <a:prstGeom prst="rect">
            <a:avLst/>
          </a:prstGeom>
          <a:effectLst/>
        </p:spPr>
        <p:txBody>
          <a:bodyPr>
            <a:normAutofit/>
          </a:bodyPr>
          <a:lstStyle>
            <a:lvl1pPr marL="0" indent="0">
              <a:buNone/>
              <a:defRPr sz="13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3" name="Title 2">
            <a:extLst>
              <a:ext uri="{FF2B5EF4-FFF2-40B4-BE49-F238E27FC236}">
                <a16:creationId xmlns:a16="http://schemas.microsoft.com/office/drawing/2014/main" id="{08BC3802-2F68-C541-B351-C8EF2CE38ACE}"/>
              </a:ext>
            </a:extLst>
          </p:cNvPr>
          <p:cNvSpPr>
            <a:spLocks noGrp="1"/>
          </p:cNvSpPr>
          <p:nvPr>
            <p:ph type="title"/>
          </p:nvPr>
        </p:nvSpPr>
        <p:spPr>
          <a:xfrm>
            <a:off x="1270000" y="0"/>
            <a:ext cx="5874512" cy="14986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33466983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General Slide + Image Narro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1270000" y="1651000"/>
            <a:ext cx="7050088"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3">
            <a:extLst>
              <a:ext uri="{FF2B5EF4-FFF2-40B4-BE49-F238E27FC236}">
                <a16:creationId xmlns:a16="http://schemas.microsoft.com/office/drawing/2014/main" id="{3D559EB9-35C7-E646-8A8A-25042FCAFDEC}"/>
              </a:ext>
            </a:extLst>
          </p:cNvPr>
          <p:cNvSpPr>
            <a:spLocks noGrp="1"/>
          </p:cNvSpPr>
          <p:nvPr>
            <p:ph type="pic" sz="quarter" idx="19"/>
          </p:nvPr>
        </p:nvSpPr>
        <p:spPr>
          <a:xfrm>
            <a:off x="8498714" y="0"/>
            <a:ext cx="3693287" cy="6858000"/>
          </a:xfrm>
          <a:prstGeom prst="rect">
            <a:avLst/>
          </a:prstGeom>
          <a:effectLst/>
        </p:spPr>
        <p:txBody>
          <a:bodyPr>
            <a:normAutofit/>
          </a:bodyPr>
          <a:lstStyle>
            <a:lvl1pPr marL="0" indent="0">
              <a:buNone/>
              <a:defRPr sz="13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3" name="Title 2">
            <a:extLst>
              <a:ext uri="{FF2B5EF4-FFF2-40B4-BE49-F238E27FC236}">
                <a16:creationId xmlns:a16="http://schemas.microsoft.com/office/drawing/2014/main" id="{4FCE2865-259C-864B-8399-F7C22ADC638B}"/>
              </a:ext>
            </a:extLst>
          </p:cNvPr>
          <p:cNvSpPr>
            <a:spLocks noGrp="1"/>
          </p:cNvSpPr>
          <p:nvPr>
            <p:ph type="title"/>
          </p:nvPr>
        </p:nvSpPr>
        <p:spPr>
          <a:xfrm>
            <a:off x="1270000" y="0"/>
            <a:ext cx="7069328" cy="14986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346298169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General Slide 2 Conten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097844-3F37-8F4A-A618-E4DA94AFC155}"/>
              </a:ext>
            </a:extLst>
          </p:cNvPr>
          <p:cNvSpPr>
            <a:spLocks noGrp="1"/>
          </p:cNvSpPr>
          <p:nvPr>
            <p:ph sz="half" idx="1"/>
          </p:nvPr>
        </p:nvSpPr>
        <p:spPr>
          <a:xfrm>
            <a:off x="1270000" y="1651001"/>
            <a:ext cx="3437701" cy="4525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3FAB6-E8FC-384A-B257-0F8EC4FB1D85}"/>
              </a:ext>
            </a:extLst>
          </p:cNvPr>
          <p:cNvSpPr>
            <a:spLocks noGrp="1"/>
          </p:cNvSpPr>
          <p:nvPr>
            <p:ph sz="half" idx="2"/>
          </p:nvPr>
        </p:nvSpPr>
        <p:spPr>
          <a:xfrm>
            <a:off x="4884356" y="1651001"/>
            <a:ext cx="3437701" cy="4525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3">
            <a:extLst>
              <a:ext uri="{FF2B5EF4-FFF2-40B4-BE49-F238E27FC236}">
                <a16:creationId xmlns:a16="http://schemas.microsoft.com/office/drawing/2014/main" id="{1B4E0533-91A7-424A-8D0C-294EEA22EE18}"/>
              </a:ext>
            </a:extLst>
          </p:cNvPr>
          <p:cNvSpPr>
            <a:spLocks noGrp="1"/>
          </p:cNvSpPr>
          <p:nvPr>
            <p:ph type="pic" sz="quarter" idx="19"/>
          </p:nvPr>
        </p:nvSpPr>
        <p:spPr>
          <a:xfrm>
            <a:off x="8498714" y="0"/>
            <a:ext cx="3693287" cy="6858000"/>
          </a:xfrm>
          <a:prstGeom prst="rect">
            <a:avLst/>
          </a:prstGeom>
          <a:effectLst/>
        </p:spPr>
        <p:txBody>
          <a:bodyPr>
            <a:normAutofit/>
          </a:bodyPr>
          <a:lstStyle>
            <a:lvl1pPr marL="0" indent="0">
              <a:buNone/>
              <a:defRPr sz="1300"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6" name="Title 5">
            <a:extLst>
              <a:ext uri="{FF2B5EF4-FFF2-40B4-BE49-F238E27FC236}">
                <a16:creationId xmlns:a16="http://schemas.microsoft.com/office/drawing/2014/main" id="{23E6A734-B749-B24C-BDF7-16E0EFB25F66}"/>
              </a:ext>
            </a:extLst>
          </p:cNvPr>
          <p:cNvSpPr>
            <a:spLocks noGrp="1"/>
          </p:cNvSpPr>
          <p:nvPr>
            <p:ph type="title"/>
          </p:nvPr>
        </p:nvSpPr>
        <p:spPr>
          <a:xfrm>
            <a:off x="1270000" y="0"/>
            <a:ext cx="7069328" cy="1498600"/>
          </a:xfrm>
        </p:spPr>
        <p:txBody>
          <a:bodyPr/>
          <a:lstStyle/>
          <a:p>
            <a:r>
              <a:rPr lang="en-US"/>
              <a:t>Click to edit Master title style</a:t>
            </a:r>
          </a:p>
        </p:txBody>
      </p:sp>
    </p:spTree>
    <p:extLst>
      <p:ext uri="{BB962C8B-B14F-4D97-AF65-F5344CB8AC3E}">
        <p14:creationId xmlns:p14="http://schemas.microsoft.com/office/powerpoint/2010/main" val="20426460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4BD929E9-3AAF-474A-9EDC-0B4301939FFF}"/>
              </a:ext>
            </a:extLst>
          </p:cNvPr>
          <p:cNvSpPr>
            <a:spLocks noGrp="1"/>
          </p:cNvSpPr>
          <p:nvPr>
            <p:ph sz="quarter" idx="21" hasCustomPrompt="1"/>
          </p:nvPr>
        </p:nvSpPr>
        <p:spPr>
          <a:xfrm>
            <a:off x="9105728" y="2499176"/>
            <a:ext cx="2400000" cy="1859648"/>
          </a:xfrm>
          <a:prstGeom prst="rect">
            <a:avLst/>
          </a:prstGeom>
        </p:spPr>
        <p:txBody>
          <a:bodyPr anchor="t"/>
          <a:lstStyle>
            <a:lvl1pPr algn="ctr">
              <a:defRPr/>
            </a:lvl1p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267"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17" name="Content Placeholder 3">
            <a:extLst>
              <a:ext uri="{FF2B5EF4-FFF2-40B4-BE49-F238E27FC236}">
                <a16:creationId xmlns:a16="http://schemas.microsoft.com/office/drawing/2014/main" id="{AC4A8FA2-30C2-4E5D-AFDF-06D8709DE9F9}"/>
              </a:ext>
            </a:extLst>
          </p:cNvPr>
          <p:cNvSpPr>
            <a:spLocks noGrp="1"/>
          </p:cNvSpPr>
          <p:nvPr>
            <p:ph sz="quarter" idx="20" hasCustomPrompt="1"/>
          </p:nvPr>
        </p:nvSpPr>
        <p:spPr>
          <a:xfrm>
            <a:off x="5416680" y="2499176"/>
            <a:ext cx="2400000" cy="1859648"/>
          </a:xfrm>
          <a:prstGeom prst="rect">
            <a:avLst/>
          </a:prstGeom>
        </p:spPr>
        <p:txBody>
          <a:bodyPr anchor="t"/>
          <a:lstStyle>
            <a:lvl1pPr algn="ctr">
              <a:defRPr/>
            </a:lvl1p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267"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9" name="Content Placeholder 3">
            <a:extLst>
              <a:ext uri="{FF2B5EF4-FFF2-40B4-BE49-F238E27FC236}">
                <a16:creationId xmlns:a16="http://schemas.microsoft.com/office/drawing/2014/main" id="{DFFBB5DE-A0A4-4B5C-ACD9-8F6772EA44B4}"/>
              </a:ext>
            </a:extLst>
          </p:cNvPr>
          <p:cNvSpPr>
            <a:spLocks noGrp="1"/>
          </p:cNvSpPr>
          <p:nvPr>
            <p:ph sz="quarter" idx="19" hasCustomPrompt="1"/>
          </p:nvPr>
        </p:nvSpPr>
        <p:spPr>
          <a:xfrm>
            <a:off x="1727632" y="2499176"/>
            <a:ext cx="2400000" cy="1859648"/>
          </a:xfrm>
          <a:prstGeom prst="rect">
            <a:avLst/>
          </a:prstGeom>
        </p:spPr>
        <p:txBody>
          <a:bodyPr anchor="t"/>
          <a:lstStyle>
            <a:lvl1pPr algn="ctr">
              <a:defRPr/>
            </a:lvl1p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267"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3" name="Title 2">
            <a:extLst>
              <a:ext uri="{FF2B5EF4-FFF2-40B4-BE49-F238E27FC236}">
                <a16:creationId xmlns:a16="http://schemas.microsoft.com/office/drawing/2014/main" id="{ABF03785-FC7D-B246-BE5B-FB2254F0C8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44040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 Column + Objec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36D76B-3272-9B4C-BF21-86600BBABBDE}"/>
              </a:ext>
            </a:extLst>
          </p:cNvPr>
          <p:cNvSpPr>
            <a:spLocks noGrp="1"/>
          </p:cNvSpPr>
          <p:nvPr>
            <p:ph sz="quarter" idx="17" hasCustomPrompt="1"/>
          </p:nvPr>
        </p:nvSpPr>
        <p:spPr>
          <a:xfrm>
            <a:off x="1270000" y="2608913"/>
            <a:ext cx="3393059" cy="990583"/>
          </a:xfrm>
          <a:prstGeom prst="rect">
            <a:avLst/>
          </a:prstGeom>
          <a:ln>
            <a:noFill/>
          </a:ln>
        </p:spPr>
        <p:txBody>
          <a:bodyPr wrap="square" lIns="457200" tIns="0" rIns="457200" bIns="0" anchor="t" anchorCtr="0">
            <a:noAutofit/>
          </a:bodyPr>
          <a:lstStyle>
            <a:lvl1pPr marL="0" indent="0" algn="ctr">
              <a:lnSpc>
                <a:spcPct val="100000"/>
              </a:lnSpc>
              <a:buNone/>
              <a:defRPr sz="2000" b="0" i="0" cap="none" spc="0" baseline="0">
                <a:ln>
                  <a:noFill/>
                </a:ln>
                <a:solidFill>
                  <a:srgbClr val="3A60FF"/>
                </a:solidFill>
                <a:latin typeface="+mn-lt"/>
                <a:cs typeface="Arial" panose="020B0604020202020204" pitchFamily="34" charset="0"/>
              </a:defRPr>
            </a:lvl1pPr>
            <a:lvl2pPr marL="457234" indent="0">
              <a:buNone/>
              <a:defRPr/>
            </a:lvl2pPr>
            <a:lvl3pPr marL="914469" indent="0">
              <a:buNone/>
              <a:defRPr/>
            </a:lvl3pPr>
            <a:lvl4pPr marL="1371703" indent="0">
              <a:buNone/>
              <a:defRPr/>
            </a:lvl4pPr>
            <a:lvl5pPr marL="1828937" indent="0">
              <a:buNone/>
              <a:defRPr/>
            </a:lvl5pPr>
          </a:lstStyle>
          <a:p>
            <a:pPr lvl="0"/>
            <a:r>
              <a:rPr lang="en-US"/>
              <a:t>Click to add text/image</a:t>
            </a:r>
          </a:p>
        </p:txBody>
      </p:sp>
      <p:sp>
        <p:nvSpPr>
          <p:cNvPr id="7" name="Content Placeholder 3">
            <a:extLst>
              <a:ext uri="{FF2B5EF4-FFF2-40B4-BE49-F238E27FC236}">
                <a16:creationId xmlns:a16="http://schemas.microsoft.com/office/drawing/2014/main" id="{14D203AE-9EC5-724E-B9D4-F19B93CBCF3A}"/>
              </a:ext>
            </a:extLst>
          </p:cNvPr>
          <p:cNvSpPr>
            <a:spLocks noGrp="1"/>
          </p:cNvSpPr>
          <p:nvPr>
            <p:ph sz="quarter" idx="20" hasCustomPrompt="1"/>
          </p:nvPr>
        </p:nvSpPr>
        <p:spPr>
          <a:xfrm>
            <a:off x="4929695" y="2614218"/>
            <a:ext cx="3393059" cy="990583"/>
          </a:xfrm>
          <a:prstGeom prst="rect">
            <a:avLst/>
          </a:prstGeom>
          <a:ln>
            <a:noFill/>
          </a:ln>
        </p:spPr>
        <p:txBody>
          <a:bodyPr wrap="square" lIns="457200" tIns="0" rIns="457200" bIns="0" anchor="t" anchorCtr="0">
            <a:noAutofit/>
          </a:bodyPr>
          <a:lstStyle>
            <a:lvl1pPr marL="0" indent="0" algn="ctr">
              <a:lnSpc>
                <a:spcPct val="100000"/>
              </a:lnSpc>
              <a:buNone/>
              <a:defRPr sz="2000" b="0" i="0" cap="none" spc="0" baseline="0">
                <a:ln>
                  <a:noFill/>
                </a:ln>
                <a:solidFill>
                  <a:srgbClr val="3A60FF"/>
                </a:solidFill>
                <a:latin typeface="+mn-lt"/>
                <a:cs typeface="Arial" panose="020B0604020202020204" pitchFamily="34" charset="0"/>
              </a:defRPr>
            </a:lvl1pPr>
            <a:lvl2pPr marL="457234" indent="0">
              <a:buNone/>
              <a:defRPr/>
            </a:lvl2pPr>
            <a:lvl3pPr marL="914469" indent="0">
              <a:buNone/>
              <a:defRPr/>
            </a:lvl3pPr>
            <a:lvl4pPr marL="1371703" indent="0">
              <a:buNone/>
              <a:defRPr/>
            </a:lvl4pPr>
            <a:lvl5pPr marL="1828937" indent="0">
              <a:buNone/>
              <a:defRPr/>
            </a:lvl5pPr>
          </a:lstStyle>
          <a:p>
            <a:pPr lvl="0"/>
            <a:r>
              <a:rPr lang="en-US"/>
              <a:t>Click to add text/image</a:t>
            </a:r>
          </a:p>
        </p:txBody>
      </p:sp>
      <p:sp>
        <p:nvSpPr>
          <p:cNvPr id="15" name="Content Placeholder 3">
            <a:extLst>
              <a:ext uri="{FF2B5EF4-FFF2-40B4-BE49-F238E27FC236}">
                <a16:creationId xmlns:a16="http://schemas.microsoft.com/office/drawing/2014/main" id="{76A5E32B-3CA2-B149-90CB-BC276D672B83}"/>
              </a:ext>
            </a:extLst>
          </p:cNvPr>
          <p:cNvSpPr>
            <a:spLocks noGrp="1"/>
          </p:cNvSpPr>
          <p:nvPr>
            <p:ph sz="quarter" idx="23" hasCustomPrompt="1"/>
          </p:nvPr>
        </p:nvSpPr>
        <p:spPr>
          <a:xfrm>
            <a:off x="8589391" y="2624827"/>
            <a:ext cx="3393059" cy="990583"/>
          </a:xfrm>
          <a:prstGeom prst="rect">
            <a:avLst/>
          </a:prstGeom>
          <a:ln>
            <a:noFill/>
          </a:ln>
        </p:spPr>
        <p:txBody>
          <a:bodyPr wrap="square" lIns="457200" tIns="0" rIns="457200" bIns="0" anchor="t" anchorCtr="0">
            <a:noAutofit/>
          </a:bodyPr>
          <a:lstStyle>
            <a:lvl1pPr marL="0" indent="0" algn="ctr">
              <a:lnSpc>
                <a:spcPct val="100000"/>
              </a:lnSpc>
              <a:buNone/>
              <a:defRPr sz="2000" b="0" i="0" cap="none" spc="0" baseline="0">
                <a:ln>
                  <a:noFill/>
                </a:ln>
                <a:solidFill>
                  <a:srgbClr val="3A60FF"/>
                </a:solidFill>
                <a:latin typeface="+mn-lt"/>
                <a:cs typeface="Arial" panose="020B0604020202020204" pitchFamily="34" charset="0"/>
              </a:defRPr>
            </a:lvl1pPr>
            <a:lvl2pPr marL="457234" indent="0">
              <a:buNone/>
              <a:defRPr/>
            </a:lvl2pPr>
            <a:lvl3pPr marL="914469" indent="0">
              <a:buNone/>
              <a:defRPr/>
            </a:lvl3pPr>
            <a:lvl4pPr marL="1371703" indent="0">
              <a:buNone/>
              <a:defRPr/>
            </a:lvl4pPr>
            <a:lvl5pPr marL="1828937" indent="0">
              <a:buNone/>
              <a:defRPr/>
            </a:lvl5pPr>
          </a:lstStyle>
          <a:p>
            <a:pPr lvl="0"/>
            <a:r>
              <a:rPr lang="en-US"/>
              <a:t>Click to add text/image</a:t>
            </a:r>
          </a:p>
        </p:txBody>
      </p:sp>
      <p:sp>
        <p:nvSpPr>
          <p:cNvPr id="17" name="Text Placeholder 4">
            <a:extLst>
              <a:ext uri="{FF2B5EF4-FFF2-40B4-BE49-F238E27FC236}">
                <a16:creationId xmlns:a16="http://schemas.microsoft.com/office/drawing/2014/main" id="{86BED38A-DAC1-764D-96EE-807AB914C1CA}"/>
              </a:ext>
            </a:extLst>
          </p:cNvPr>
          <p:cNvSpPr>
            <a:spLocks noGrp="1"/>
          </p:cNvSpPr>
          <p:nvPr>
            <p:ph type="body" sz="quarter" idx="26"/>
          </p:nvPr>
        </p:nvSpPr>
        <p:spPr>
          <a:xfrm>
            <a:off x="1270000" y="1659517"/>
            <a:ext cx="10676695" cy="415499"/>
          </a:xfrm>
          <a:prstGeom prst="rect">
            <a:avLst/>
          </a:prstGeom>
        </p:spPr>
        <p:txBody>
          <a:bodyPr>
            <a:noAutofit/>
          </a:bodyPr>
          <a:lstStyle>
            <a:lvl1pPr marL="0" indent="0" algn="l">
              <a:buNone/>
              <a:defRPr b="0"/>
            </a:lvl1pPr>
            <a:lvl2pPr marL="457234" indent="0" algn="ctr">
              <a:buNone/>
              <a:defRPr/>
            </a:lvl2pPr>
            <a:lvl3pPr marL="914469" indent="0" algn="ctr">
              <a:buNone/>
              <a:defRPr/>
            </a:lvl3pPr>
            <a:lvl4pPr marL="1371703" indent="0" algn="ctr">
              <a:buNone/>
              <a:defRPr/>
            </a:lvl4pPr>
            <a:lvl5pPr marL="1828937" indent="0" algn="ctr">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2C643349-389D-B345-865F-469A779EE551}"/>
              </a:ext>
            </a:extLst>
          </p:cNvPr>
          <p:cNvSpPr>
            <a:spLocks noGrp="1"/>
          </p:cNvSpPr>
          <p:nvPr>
            <p:ph type="body" sz="quarter" idx="27"/>
          </p:nvPr>
        </p:nvSpPr>
        <p:spPr>
          <a:xfrm>
            <a:off x="1270001" y="3749843"/>
            <a:ext cx="3392131" cy="2273300"/>
          </a:xfrm>
        </p:spPr>
        <p:txBody>
          <a:bodyPr/>
          <a:lstStyle>
            <a:lvl1pPr marL="0" indent="0" algn="ctr">
              <a:buNone/>
              <a:defRPr sz="2000"/>
            </a:lvl1pPr>
          </a:lstStyle>
          <a:p>
            <a:pPr lvl="0"/>
            <a:r>
              <a:rPr lang="en-US"/>
              <a:t>Click to edit Master text styles</a:t>
            </a:r>
          </a:p>
        </p:txBody>
      </p:sp>
      <p:sp>
        <p:nvSpPr>
          <p:cNvPr id="13" name="Text Placeholder 4">
            <a:extLst>
              <a:ext uri="{FF2B5EF4-FFF2-40B4-BE49-F238E27FC236}">
                <a16:creationId xmlns:a16="http://schemas.microsoft.com/office/drawing/2014/main" id="{DC0F0526-8591-3249-AB24-15449E8351DE}"/>
              </a:ext>
            </a:extLst>
          </p:cNvPr>
          <p:cNvSpPr>
            <a:spLocks noGrp="1"/>
          </p:cNvSpPr>
          <p:nvPr>
            <p:ph type="body" sz="quarter" idx="28"/>
          </p:nvPr>
        </p:nvSpPr>
        <p:spPr>
          <a:xfrm>
            <a:off x="4929695" y="3749843"/>
            <a:ext cx="3392131" cy="2273300"/>
          </a:xfrm>
        </p:spPr>
        <p:txBody>
          <a:bodyPr/>
          <a:lstStyle>
            <a:lvl1pPr marL="0" indent="0" algn="ctr">
              <a:buNone/>
              <a:defRPr sz="1867"/>
            </a:lvl1pPr>
          </a:lstStyle>
          <a:p>
            <a:pPr lvl="0"/>
            <a:r>
              <a:rPr lang="en-US"/>
              <a:t>Click to edit Master text styles</a:t>
            </a:r>
          </a:p>
        </p:txBody>
      </p:sp>
      <p:sp>
        <p:nvSpPr>
          <p:cNvPr id="14" name="Text Placeholder 4">
            <a:extLst>
              <a:ext uri="{FF2B5EF4-FFF2-40B4-BE49-F238E27FC236}">
                <a16:creationId xmlns:a16="http://schemas.microsoft.com/office/drawing/2014/main" id="{37A1B22A-6691-5940-9B87-A1CFA3D3DD1A}"/>
              </a:ext>
            </a:extLst>
          </p:cNvPr>
          <p:cNvSpPr>
            <a:spLocks noGrp="1"/>
          </p:cNvSpPr>
          <p:nvPr>
            <p:ph type="body" sz="quarter" idx="29"/>
          </p:nvPr>
        </p:nvSpPr>
        <p:spPr>
          <a:xfrm>
            <a:off x="8590319" y="3749843"/>
            <a:ext cx="3392131" cy="2273300"/>
          </a:xfrm>
        </p:spPr>
        <p:txBody>
          <a:bodyPr/>
          <a:lstStyle>
            <a:lvl1pPr marL="0" indent="0" algn="ctr">
              <a:buNone/>
              <a:defRPr sz="2000"/>
            </a:lvl1pPr>
          </a:lstStyle>
          <a:p>
            <a:pPr lvl="0"/>
            <a:r>
              <a:rPr lang="en-US"/>
              <a:t>Click to edit Master text styles</a:t>
            </a:r>
          </a:p>
        </p:txBody>
      </p:sp>
      <p:sp>
        <p:nvSpPr>
          <p:cNvPr id="6" name="Title 5">
            <a:extLst>
              <a:ext uri="{FF2B5EF4-FFF2-40B4-BE49-F238E27FC236}">
                <a16:creationId xmlns:a16="http://schemas.microsoft.com/office/drawing/2014/main" id="{2F0F3183-3D53-1D4E-9003-05B2E4EA8B7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46611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 Column + Objec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C65D56-F006-1446-AC65-46064FD16F86}"/>
              </a:ext>
            </a:extLst>
          </p:cNvPr>
          <p:cNvSpPr>
            <a:spLocks noGrp="1"/>
          </p:cNvSpPr>
          <p:nvPr>
            <p:ph type="body" sz="quarter" idx="26"/>
          </p:nvPr>
        </p:nvSpPr>
        <p:spPr>
          <a:xfrm>
            <a:off x="1270000" y="1653413"/>
            <a:ext cx="10679496" cy="415499"/>
          </a:xfrm>
          <a:prstGeom prst="rect">
            <a:avLst/>
          </a:prstGeom>
        </p:spPr>
        <p:txBody>
          <a:bodyPr>
            <a:noAutofit/>
          </a:bodyPr>
          <a:lstStyle>
            <a:lvl1pPr marL="0" indent="0" algn="l">
              <a:buNone/>
              <a:defRPr b="0"/>
            </a:lvl1pPr>
            <a:lvl2pPr marL="457234" indent="0" algn="ctr">
              <a:buNone/>
              <a:defRPr/>
            </a:lvl2pPr>
            <a:lvl3pPr marL="914469" indent="0" algn="ctr">
              <a:buNone/>
              <a:defRPr/>
            </a:lvl3pPr>
            <a:lvl4pPr marL="1371703" indent="0" algn="ctr">
              <a:buNone/>
              <a:defRPr/>
            </a:lvl4pPr>
            <a:lvl5pPr marL="1828937" indent="0" algn="ctr">
              <a:buNone/>
              <a:defRPr/>
            </a:lvl5pPr>
          </a:lstStyle>
          <a:p>
            <a:pPr lvl="0"/>
            <a:r>
              <a:rPr lang="en-US"/>
              <a:t>Click to edit Master text styles</a:t>
            </a:r>
          </a:p>
        </p:txBody>
      </p:sp>
      <p:sp>
        <p:nvSpPr>
          <p:cNvPr id="16" name="Content Placeholder 3">
            <a:extLst>
              <a:ext uri="{FF2B5EF4-FFF2-40B4-BE49-F238E27FC236}">
                <a16:creationId xmlns:a16="http://schemas.microsoft.com/office/drawing/2014/main" id="{1939B671-1953-F149-9FBA-AD15663C18DD}"/>
              </a:ext>
            </a:extLst>
          </p:cNvPr>
          <p:cNvSpPr>
            <a:spLocks noGrp="1"/>
          </p:cNvSpPr>
          <p:nvPr>
            <p:ph sz="quarter" idx="17" hasCustomPrompt="1"/>
          </p:nvPr>
        </p:nvSpPr>
        <p:spPr>
          <a:xfrm>
            <a:off x="1270000" y="2618045"/>
            <a:ext cx="2579304" cy="1407641"/>
          </a:xfrm>
          <a:prstGeom prst="rect">
            <a:avLst/>
          </a:prstGeom>
          <a:ln>
            <a:noFill/>
          </a:ln>
        </p:spPr>
        <p:txBody>
          <a:bodyPr wrap="square" lIns="457200" tIns="0" rIns="457200" bIns="0" anchor="t" anchorCtr="0">
            <a:noAutofit/>
          </a:bodyPr>
          <a:lstStyle>
            <a:lvl1pPr marL="0" indent="0" algn="ctr">
              <a:lnSpc>
                <a:spcPct val="100000"/>
              </a:lnSpc>
              <a:buNone/>
              <a:defRPr sz="2000" b="0" i="0" cap="none" spc="0" baseline="0">
                <a:ln>
                  <a:noFill/>
                </a:ln>
                <a:solidFill>
                  <a:srgbClr val="3A60FF"/>
                </a:solidFill>
                <a:latin typeface="+mn-lt"/>
                <a:cs typeface="Arial" panose="020B0604020202020204" pitchFamily="34" charset="0"/>
              </a:defRPr>
            </a:lvl1pPr>
            <a:lvl2pPr marL="457234" indent="0">
              <a:buNone/>
              <a:defRPr/>
            </a:lvl2pPr>
            <a:lvl3pPr marL="914469" indent="0">
              <a:buNone/>
              <a:defRPr/>
            </a:lvl3pPr>
            <a:lvl4pPr marL="1371703" indent="0">
              <a:buNone/>
              <a:defRPr/>
            </a:lvl4pPr>
            <a:lvl5pPr marL="1828937" indent="0">
              <a:buNone/>
              <a:defRPr/>
            </a:lvl5pPr>
          </a:lstStyle>
          <a:p>
            <a:pPr lvl="0"/>
            <a:r>
              <a:rPr lang="en-US"/>
              <a:t>Click to add text/image</a:t>
            </a:r>
          </a:p>
        </p:txBody>
      </p:sp>
      <p:sp>
        <p:nvSpPr>
          <p:cNvPr id="17" name="Content Placeholder 3">
            <a:extLst>
              <a:ext uri="{FF2B5EF4-FFF2-40B4-BE49-F238E27FC236}">
                <a16:creationId xmlns:a16="http://schemas.microsoft.com/office/drawing/2014/main" id="{6896CE1F-5163-5047-B250-16C303C09F1E}"/>
              </a:ext>
            </a:extLst>
          </p:cNvPr>
          <p:cNvSpPr>
            <a:spLocks noGrp="1"/>
          </p:cNvSpPr>
          <p:nvPr>
            <p:ph sz="quarter" idx="20" hasCustomPrompt="1"/>
          </p:nvPr>
        </p:nvSpPr>
        <p:spPr>
          <a:xfrm>
            <a:off x="4009831" y="2623350"/>
            <a:ext cx="2579304" cy="1407641"/>
          </a:xfrm>
          <a:prstGeom prst="rect">
            <a:avLst/>
          </a:prstGeom>
          <a:ln>
            <a:noFill/>
          </a:ln>
        </p:spPr>
        <p:txBody>
          <a:bodyPr wrap="square" lIns="457200" tIns="0" rIns="457200" bIns="0" anchor="t" anchorCtr="0">
            <a:noAutofit/>
          </a:bodyPr>
          <a:lstStyle>
            <a:lvl1pPr marL="0" indent="0" algn="ctr">
              <a:lnSpc>
                <a:spcPct val="100000"/>
              </a:lnSpc>
              <a:buNone/>
              <a:defRPr sz="2000" b="0" i="0" cap="none" spc="0" baseline="0">
                <a:ln>
                  <a:noFill/>
                </a:ln>
                <a:solidFill>
                  <a:srgbClr val="3A60FF"/>
                </a:solidFill>
                <a:latin typeface="+mn-lt"/>
                <a:cs typeface="Arial" panose="020B0604020202020204" pitchFamily="34" charset="0"/>
              </a:defRPr>
            </a:lvl1pPr>
            <a:lvl2pPr marL="457234" indent="0">
              <a:buNone/>
              <a:defRPr/>
            </a:lvl2pPr>
            <a:lvl3pPr marL="914469" indent="0">
              <a:buNone/>
              <a:defRPr/>
            </a:lvl3pPr>
            <a:lvl4pPr marL="1371703" indent="0">
              <a:buNone/>
              <a:defRPr/>
            </a:lvl4pPr>
            <a:lvl5pPr marL="1828937" indent="0">
              <a:buNone/>
              <a:defRPr/>
            </a:lvl5pPr>
          </a:lstStyle>
          <a:p>
            <a:pPr lvl="0"/>
            <a:r>
              <a:rPr lang="en-US"/>
              <a:t>Click to add text/image</a:t>
            </a:r>
          </a:p>
        </p:txBody>
      </p:sp>
      <p:sp>
        <p:nvSpPr>
          <p:cNvPr id="18" name="Content Placeholder 3">
            <a:extLst>
              <a:ext uri="{FF2B5EF4-FFF2-40B4-BE49-F238E27FC236}">
                <a16:creationId xmlns:a16="http://schemas.microsoft.com/office/drawing/2014/main" id="{1209A8FA-AC8A-1B4C-95F2-21240F4D11D7}"/>
              </a:ext>
            </a:extLst>
          </p:cNvPr>
          <p:cNvSpPr>
            <a:spLocks noGrp="1"/>
          </p:cNvSpPr>
          <p:nvPr>
            <p:ph sz="quarter" idx="23" hasCustomPrompt="1"/>
          </p:nvPr>
        </p:nvSpPr>
        <p:spPr>
          <a:xfrm>
            <a:off x="6714840" y="2633960"/>
            <a:ext cx="2579304" cy="1407641"/>
          </a:xfrm>
          <a:prstGeom prst="rect">
            <a:avLst/>
          </a:prstGeom>
          <a:ln>
            <a:noFill/>
          </a:ln>
        </p:spPr>
        <p:txBody>
          <a:bodyPr wrap="square" lIns="457200" tIns="0" rIns="457200" bIns="0" anchor="t" anchorCtr="0">
            <a:noAutofit/>
          </a:bodyPr>
          <a:lstStyle>
            <a:lvl1pPr marL="0" indent="0" algn="ctr">
              <a:lnSpc>
                <a:spcPct val="100000"/>
              </a:lnSpc>
              <a:buNone/>
              <a:defRPr sz="2000" b="0" i="0" cap="none" spc="0" baseline="0">
                <a:ln>
                  <a:noFill/>
                </a:ln>
                <a:solidFill>
                  <a:srgbClr val="3A60FF"/>
                </a:solidFill>
                <a:latin typeface="+mn-lt"/>
                <a:cs typeface="Arial" panose="020B0604020202020204" pitchFamily="34" charset="0"/>
              </a:defRPr>
            </a:lvl1pPr>
            <a:lvl2pPr marL="457234" indent="0">
              <a:buNone/>
              <a:defRPr/>
            </a:lvl2pPr>
            <a:lvl3pPr marL="914469" indent="0">
              <a:buNone/>
              <a:defRPr/>
            </a:lvl3pPr>
            <a:lvl4pPr marL="1371703" indent="0">
              <a:buNone/>
              <a:defRPr/>
            </a:lvl4pPr>
            <a:lvl5pPr marL="1828937" indent="0">
              <a:buNone/>
              <a:defRPr/>
            </a:lvl5pPr>
          </a:lstStyle>
          <a:p>
            <a:pPr lvl="0"/>
            <a:r>
              <a:rPr lang="en-US"/>
              <a:t>Click to add text/image</a:t>
            </a:r>
          </a:p>
        </p:txBody>
      </p:sp>
      <p:sp>
        <p:nvSpPr>
          <p:cNvPr id="19" name="Text Placeholder 4">
            <a:extLst>
              <a:ext uri="{FF2B5EF4-FFF2-40B4-BE49-F238E27FC236}">
                <a16:creationId xmlns:a16="http://schemas.microsoft.com/office/drawing/2014/main" id="{F0B7E312-7530-E34A-A628-55DE9A0E6E01}"/>
              </a:ext>
            </a:extLst>
          </p:cNvPr>
          <p:cNvSpPr>
            <a:spLocks noGrp="1"/>
          </p:cNvSpPr>
          <p:nvPr>
            <p:ph type="body" sz="quarter" idx="27"/>
          </p:nvPr>
        </p:nvSpPr>
        <p:spPr>
          <a:xfrm>
            <a:off x="1270000" y="4156537"/>
            <a:ext cx="2578597" cy="2126664"/>
          </a:xfrm>
        </p:spPr>
        <p:txBody>
          <a:bodyPr/>
          <a:lstStyle>
            <a:lvl1pPr marL="0" indent="0" algn="ctr">
              <a:buNone/>
              <a:defRPr sz="2000"/>
            </a:lvl1pPr>
          </a:lstStyle>
          <a:p>
            <a:pPr lvl="0"/>
            <a:r>
              <a:rPr lang="en-US"/>
              <a:t>Click to edit Master text styles</a:t>
            </a:r>
          </a:p>
        </p:txBody>
      </p:sp>
      <p:sp>
        <p:nvSpPr>
          <p:cNvPr id="20" name="Text Placeholder 4">
            <a:extLst>
              <a:ext uri="{FF2B5EF4-FFF2-40B4-BE49-F238E27FC236}">
                <a16:creationId xmlns:a16="http://schemas.microsoft.com/office/drawing/2014/main" id="{1B5E4717-A41E-194D-A5C8-52B56FA1A4F1}"/>
              </a:ext>
            </a:extLst>
          </p:cNvPr>
          <p:cNvSpPr>
            <a:spLocks noGrp="1"/>
          </p:cNvSpPr>
          <p:nvPr>
            <p:ph type="body" sz="quarter" idx="28"/>
          </p:nvPr>
        </p:nvSpPr>
        <p:spPr>
          <a:xfrm>
            <a:off x="4010066" y="4156537"/>
            <a:ext cx="2578597" cy="2126664"/>
          </a:xfrm>
        </p:spPr>
        <p:txBody>
          <a:bodyPr/>
          <a:lstStyle>
            <a:lvl1pPr marL="0" indent="0" algn="ctr">
              <a:buNone/>
              <a:defRPr sz="2000"/>
            </a:lvl1pPr>
          </a:lstStyle>
          <a:p>
            <a:pPr lvl="0"/>
            <a:r>
              <a:rPr lang="en-US"/>
              <a:t>Click to edit Master text styles</a:t>
            </a:r>
          </a:p>
        </p:txBody>
      </p:sp>
      <p:sp>
        <p:nvSpPr>
          <p:cNvPr id="21" name="Text Placeholder 4">
            <a:extLst>
              <a:ext uri="{FF2B5EF4-FFF2-40B4-BE49-F238E27FC236}">
                <a16:creationId xmlns:a16="http://schemas.microsoft.com/office/drawing/2014/main" id="{4D7AAFB0-C4AF-8C44-B172-22E9710AF954}"/>
              </a:ext>
            </a:extLst>
          </p:cNvPr>
          <p:cNvSpPr>
            <a:spLocks noGrp="1"/>
          </p:cNvSpPr>
          <p:nvPr>
            <p:ph type="body" sz="quarter" idx="29"/>
          </p:nvPr>
        </p:nvSpPr>
        <p:spPr>
          <a:xfrm>
            <a:off x="6715310" y="4156537"/>
            <a:ext cx="2578597" cy="2126664"/>
          </a:xfrm>
        </p:spPr>
        <p:txBody>
          <a:bodyPr/>
          <a:lstStyle>
            <a:lvl1pPr marL="0" indent="0" algn="ctr">
              <a:buNone/>
              <a:defRPr sz="2000"/>
            </a:lvl1pPr>
          </a:lstStyle>
          <a:p>
            <a:pPr lvl="0"/>
            <a:r>
              <a:rPr lang="en-US"/>
              <a:t>Click to edit Master text styles</a:t>
            </a:r>
          </a:p>
        </p:txBody>
      </p:sp>
      <p:sp>
        <p:nvSpPr>
          <p:cNvPr id="22" name="Content Placeholder 3">
            <a:extLst>
              <a:ext uri="{FF2B5EF4-FFF2-40B4-BE49-F238E27FC236}">
                <a16:creationId xmlns:a16="http://schemas.microsoft.com/office/drawing/2014/main" id="{6F320DEA-1FE1-0246-B505-AA14E5933FAB}"/>
              </a:ext>
            </a:extLst>
          </p:cNvPr>
          <p:cNvSpPr>
            <a:spLocks noGrp="1"/>
          </p:cNvSpPr>
          <p:nvPr>
            <p:ph sz="quarter" idx="30" hasCustomPrompt="1"/>
          </p:nvPr>
        </p:nvSpPr>
        <p:spPr>
          <a:xfrm>
            <a:off x="9419848" y="2633960"/>
            <a:ext cx="2564469" cy="1407641"/>
          </a:xfrm>
          <a:prstGeom prst="rect">
            <a:avLst/>
          </a:prstGeom>
          <a:ln>
            <a:noFill/>
          </a:ln>
        </p:spPr>
        <p:txBody>
          <a:bodyPr wrap="square" lIns="457200" tIns="0" rIns="457200" bIns="0" anchor="t" anchorCtr="0">
            <a:noAutofit/>
          </a:bodyPr>
          <a:lstStyle>
            <a:lvl1pPr marL="0" indent="0" algn="ctr">
              <a:lnSpc>
                <a:spcPct val="100000"/>
              </a:lnSpc>
              <a:buNone/>
              <a:defRPr sz="2000" b="0" i="0" cap="none" spc="0" baseline="0">
                <a:ln>
                  <a:noFill/>
                </a:ln>
                <a:solidFill>
                  <a:srgbClr val="3A60FF"/>
                </a:solidFill>
                <a:latin typeface="+mn-lt"/>
                <a:cs typeface="Arial" panose="020B0604020202020204" pitchFamily="34" charset="0"/>
              </a:defRPr>
            </a:lvl1pPr>
            <a:lvl2pPr marL="457234" indent="0">
              <a:buNone/>
              <a:defRPr/>
            </a:lvl2pPr>
            <a:lvl3pPr marL="914469" indent="0">
              <a:buNone/>
              <a:defRPr/>
            </a:lvl3pPr>
            <a:lvl4pPr marL="1371703" indent="0">
              <a:buNone/>
              <a:defRPr/>
            </a:lvl4pPr>
            <a:lvl5pPr marL="1828937" indent="0">
              <a:buNone/>
              <a:defRPr/>
            </a:lvl5pPr>
          </a:lstStyle>
          <a:p>
            <a:pPr lvl="0"/>
            <a:r>
              <a:rPr lang="en-US"/>
              <a:t>Click to add text/image</a:t>
            </a:r>
          </a:p>
        </p:txBody>
      </p:sp>
      <p:sp>
        <p:nvSpPr>
          <p:cNvPr id="23" name="Text Placeholder 4">
            <a:extLst>
              <a:ext uri="{FF2B5EF4-FFF2-40B4-BE49-F238E27FC236}">
                <a16:creationId xmlns:a16="http://schemas.microsoft.com/office/drawing/2014/main" id="{A14FAF1C-6B92-5F4C-A15B-112333BB09DE}"/>
              </a:ext>
            </a:extLst>
          </p:cNvPr>
          <p:cNvSpPr>
            <a:spLocks noGrp="1"/>
          </p:cNvSpPr>
          <p:nvPr>
            <p:ph type="body" sz="quarter" idx="31"/>
          </p:nvPr>
        </p:nvSpPr>
        <p:spPr>
          <a:xfrm>
            <a:off x="9420555" y="4156537"/>
            <a:ext cx="2563767" cy="2126664"/>
          </a:xfrm>
        </p:spPr>
        <p:txBody>
          <a:bodyPr/>
          <a:lstStyle>
            <a:lvl1pPr marL="0" indent="0" algn="ctr">
              <a:buNone/>
              <a:defRPr sz="2000"/>
            </a:lvl1pPr>
          </a:lstStyle>
          <a:p>
            <a:pPr lvl="0"/>
            <a:r>
              <a:rPr lang="en-US"/>
              <a:t>Click to edit Master text styles</a:t>
            </a:r>
          </a:p>
        </p:txBody>
      </p:sp>
      <p:sp>
        <p:nvSpPr>
          <p:cNvPr id="3" name="Title 2">
            <a:extLst>
              <a:ext uri="{FF2B5EF4-FFF2-40B4-BE49-F238E27FC236}">
                <a16:creationId xmlns:a16="http://schemas.microsoft.com/office/drawing/2014/main" id="{7EBBE424-6425-1440-8365-8C85A27D9DD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099728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8CBB4-48F0-4E0F-B57B-149BB6E1FB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A1C7AB-1CA2-4D13-BE37-DD3FFDF717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35D94D-092C-4737-B3E0-F65CEFA22F67}"/>
              </a:ext>
            </a:extLst>
          </p:cNvPr>
          <p:cNvSpPr>
            <a:spLocks noGrp="1"/>
          </p:cNvSpPr>
          <p:nvPr>
            <p:ph type="dt" sz="half" idx="10"/>
          </p:nvPr>
        </p:nvSpPr>
        <p:spPr/>
        <p:txBody>
          <a:bodyPr/>
          <a:lstStyle/>
          <a:p>
            <a:fld id="{CE922DA6-9A2D-4DC1-A1D7-9D4376353F57}" type="datetimeFigureOut">
              <a:rPr lang="en-US" smtClean="0"/>
              <a:t>10/13/2022</a:t>
            </a:fld>
            <a:endParaRPr lang="en-US"/>
          </a:p>
        </p:txBody>
      </p:sp>
      <p:sp>
        <p:nvSpPr>
          <p:cNvPr id="5" name="Footer Placeholder 4">
            <a:extLst>
              <a:ext uri="{FF2B5EF4-FFF2-40B4-BE49-F238E27FC236}">
                <a16:creationId xmlns:a16="http://schemas.microsoft.com/office/drawing/2014/main" id="{E6E77E12-40E2-4C8E-8B5F-F11345EC7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E350C-3021-4FA7-ADFD-4019E92A5053}"/>
              </a:ext>
            </a:extLst>
          </p:cNvPr>
          <p:cNvSpPr>
            <a:spLocks noGrp="1"/>
          </p:cNvSpPr>
          <p:nvPr>
            <p:ph type="sldNum" sz="quarter" idx="12"/>
          </p:nvPr>
        </p:nvSpPr>
        <p:spPr/>
        <p:txBody>
          <a:bodyPr/>
          <a:lstStyle/>
          <a:p>
            <a:fld id="{B7996781-3A1C-4505-9496-D7488B102D3C}" type="slidenum">
              <a:rPr lang="en-US" smtClean="0"/>
              <a:t>‹#›</a:t>
            </a:fld>
            <a:endParaRPr lang="en-US"/>
          </a:p>
        </p:txBody>
      </p:sp>
    </p:spTree>
    <p:extLst>
      <p:ext uri="{BB962C8B-B14F-4D97-AF65-F5344CB8AC3E}">
        <p14:creationId xmlns:p14="http://schemas.microsoft.com/office/powerpoint/2010/main" val="28076059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 Column + Icons">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4436700" y="1913792"/>
            <a:ext cx="1771649" cy="1698051"/>
          </a:xfrm>
          <a:prstGeom prst="rect">
            <a:avLst/>
          </a:prstGeom>
          <a:effectLst/>
        </p:spPr>
        <p:txBody>
          <a:bodyPr>
            <a:noAutofit/>
          </a:bodyPr>
          <a:lstStyle>
            <a:lvl1pPr marL="0" indent="0">
              <a:buNone/>
              <a:defRPr sz="1151"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6" name="Picture Placeholder 13"/>
          <p:cNvSpPr>
            <a:spLocks noGrp="1"/>
          </p:cNvSpPr>
          <p:nvPr>
            <p:ph type="pic" sz="quarter" idx="21"/>
          </p:nvPr>
        </p:nvSpPr>
        <p:spPr>
          <a:xfrm>
            <a:off x="1795098" y="1913792"/>
            <a:ext cx="1771649" cy="1698051"/>
          </a:xfrm>
          <a:prstGeom prst="rect">
            <a:avLst/>
          </a:prstGeom>
          <a:effectLst/>
        </p:spPr>
        <p:txBody>
          <a:bodyPr>
            <a:noAutofit/>
          </a:bodyPr>
          <a:lstStyle>
            <a:lvl1pPr marL="0" indent="0">
              <a:buNone/>
              <a:defRPr sz="1151"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7" name="Picture Placeholder 13"/>
          <p:cNvSpPr>
            <a:spLocks noGrp="1"/>
          </p:cNvSpPr>
          <p:nvPr>
            <p:ph type="pic" sz="quarter" idx="18"/>
          </p:nvPr>
        </p:nvSpPr>
        <p:spPr>
          <a:xfrm>
            <a:off x="9719904" y="1913792"/>
            <a:ext cx="1771649" cy="1698051"/>
          </a:xfrm>
          <a:prstGeom prst="rect">
            <a:avLst/>
          </a:prstGeom>
          <a:effectLst/>
        </p:spPr>
        <p:txBody>
          <a:bodyPr>
            <a:noAutofit/>
          </a:bodyPr>
          <a:lstStyle>
            <a:lvl1pPr marL="0" indent="0">
              <a:buNone/>
              <a:defRPr sz="1151"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8" name="Picture Placeholder 13"/>
          <p:cNvSpPr>
            <a:spLocks noGrp="1"/>
          </p:cNvSpPr>
          <p:nvPr>
            <p:ph type="pic" sz="quarter" idx="19"/>
          </p:nvPr>
        </p:nvSpPr>
        <p:spPr>
          <a:xfrm>
            <a:off x="7078301" y="1913792"/>
            <a:ext cx="1771649" cy="1698051"/>
          </a:xfrm>
          <a:prstGeom prst="rect">
            <a:avLst/>
          </a:prstGeom>
          <a:effectLst/>
        </p:spPr>
        <p:txBody>
          <a:bodyPr>
            <a:noAutofit/>
          </a:bodyPr>
          <a:lstStyle>
            <a:lvl1pPr marL="0" indent="0">
              <a:buNone/>
              <a:defRPr sz="1151"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4" name="Content Placeholder 3">
            <a:extLst>
              <a:ext uri="{FF2B5EF4-FFF2-40B4-BE49-F238E27FC236}">
                <a16:creationId xmlns:a16="http://schemas.microsoft.com/office/drawing/2014/main" id="{D2EDB696-2198-A64C-ADE0-67E5D345FC8E}"/>
              </a:ext>
            </a:extLst>
          </p:cNvPr>
          <p:cNvSpPr>
            <a:spLocks noGrp="1"/>
          </p:cNvSpPr>
          <p:nvPr>
            <p:ph sz="quarter" idx="22" hasCustomPrompt="1"/>
          </p:nvPr>
        </p:nvSpPr>
        <p:spPr>
          <a:xfrm>
            <a:off x="1795256" y="3886201"/>
            <a:ext cx="1772213" cy="707886"/>
          </a:xfrm>
          <a:prstGeom prst="rect">
            <a:avLst/>
          </a:prstGeom>
        </p:spPr>
        <p:txBody>
          <a:bodyPr>
            <a:spAutoFit/>
          </a:bodyPr>
          <a:lstStyle>
            <a:lvl1pPr marL="5559" indent="0" algn="ctr">
              <a:lnSpc>
                <a:spcPct val="100000"/>
              </a:lnSpc>
              <a:buNone/>
              <a:tabLst/>
              <a:defRPr sz="2000"/>
            </a:lvl1pPr>
            <a:lvl2pPr marL="5559" indent="0" algn="ctr">
              <a:lnSpc>
                <a:spcPct val="100000"/>
              </a:lnSpc>
              <a:buNone/>
              <a:tabLst/>
              <a:defRPr sz="2000"/>
            </a:lvl2pPr>
            <a:lvl3pPr marL="5559" indent="0" algn="ctr">
              <a:lnSpc>
                <a:spcPct val="100000"/>
              </a:lnSpc>
              <a:buNone/>
              <a:tabLst/>
              <a:defRPr sz="2000"/>
            </a:lvl3pPr>
            <a:lvl4pPr marL="5559" indent="0" algn="ctr">
              <a:lnSpc>
                <a:spcPct val="100000"/>
              </a:lnSpc>
              <a:buNone/>
              <a:tabLst/>
              <a:defRPr sz="2000"/>
            </a:lvl4pPr>
            <a:lvl5pPr marL="5559" indent="0" algn="ctr">
              <a:lnSpc>
                <a:spcPct val="100000"/>
              </a:lnSpc>
              <a:buNone/>
              <a:tabLst/>
              <a:defRPr sz="2000"/>
            </a:lvl5pPr>
          </a:lstStyle>
          <a:p>
            <a:pPr lvl="0"/>
            <a:r>
              <a:rPr lang="en-US"/>
              <a:t>Edit Master text styles</a:t>
            </a:r>
          </a:p>
        </p:txBody>
      </p:sp>
      <p:sp>
        <p:nvSpPr>
          <p:cNvPr id="9" name="Content Placeholder 3">
            <a:extLst>
              <a:ext uri="{FF2B5EF4-FFF2-40B4-BE49-F238E27FC236}">
                <a16:creationId xmlns:a16="http://schemas.microsoft.com/office/drawing/2014/main" id="{17FC996A-A9DD-1F4B-96F6-48D06F1E1FA9}"/>
              </a:ext>
            </a:extLst>
          </p:cNvPr>
          <p:cNvSpPr>
            <a:spLocks noGrp="1"/>
          </p:cNvSpPr>
          <p:nvPr>
            <p:ph sz="quarter" idx="23" hasCustomPrompt="1"/>
          </p:nvPr>
        </p:nvSpPr>
        <p:spPr>
          <a:xfrm>
            <a:off x="4436858" y="3886201"/>
            <a:ext cx="1772213" cy="707886"/>
          </a:xfrm>
          <a:prstGeom prst="rect">
            <a:avLst/>
          </a:prstGeom>
        </p:spPr>
        <p:txBody>
          <a:bodyPr>
            <a:spAutoFit/>
          </a:bodyPr>
          <a:lstStyle>
            <a:lvl1pPr marL="5559" indent="0" algn="ctr">
              <a:lnSpc>
                <a:spcPct val="100000"/>
              </a:lnSpc>
              <a:buNone/>
              <a:tabLst/>
              <a:defRPr sz="2000"/>
            </a:lvl1pPr>
            <a:lvl2pPr marL="5559" indent="0" algn="ctr">
              <a:lnSpc>
                <a:spcPct val="100000"/>
              </a:lnSpc>
              <a:buNone/>
              <a:tabLst/>
              <a:defRPr sz="2000"/>
            </a:lvl2pPr>
            <a:lvl3pPr marL="5559" indent="0" algn="ctr">
              <a:lnSpc>
                <a:spcPct val="100000"/>
              </a:lnSpc>
              <a:buNone/>
              <a:tabLst/>
              <a:defRPr sz="2000"/>
            </a:lvl3pPr>
            <a:lvl4pPr marL="5559" indent="0" algn="ctr">
              <a:lnSpc>
                <a:spcPct val="100000"/>
              </a:lnSpc>
              <a:buNone/>
              <a:tabLst/>
              <a:defRPr sz="2000"/>
            </a:lvl4pPr>
            <a:lvl5pPr marL="5559" indent="0" algn="ctr">
              <a:lnSpc>
                <a:spcPct val="100000"/>
              </a:lnSpc>
              <a:buNone/>
              <a:tabLst/>
              <a:defRPr sz="2000"/>
            </a:lvl5pPr>
          </a:lstStyle>
          <a:p>
            <a:pPr lvl="0"/>
            <a:r>
              <a:rPr lang="en-US"/>
              <a:t>Edit Master text styles</a:t>
            </a:r>
          </a:p>
        </p:txBody>
      </p:sp>
      <p:sp>
        <p:nvSpPr>
          <p:cNvPr id="10" name="Content Placeholder 3">
            <a:extLst>
              <a:ext uri="{FF2B5EF4-FFF2-40B4-BE49-F238E27FC236}">
                <a16:creationId xmlns:a16="http://schemas.microsoft.com/office/drawing/2014/main" id="{41271C35-2270-2B4C-A3DC-2B5D0CEEB63E}"/>
              </a:ext>
            </a:extLst>
          </p:cNvPr>
          <p:cNvSpPr>
            <a:spLocks noGrp="1"/>
          </p:cNvSpPr>
          <p:nvPr>
            <p:ph sz="quarter" idx="24" hasCustomPrompt="1"/>
          </p:nvPr>
        </p:nvSpPr>
        <p:spPr>
          <a:xfrm>
            <a:off x="7078459" y="3886201"/>
            <a:ext cx="1772213" cy="707886"/>
          </a:xfrm>
          <a:prstGeom prst="rect">
            <a:avLst/>
          </a:prstGeom>
        </p:spPr>
        <p:txBody>
          <a:bodyPr>
            <a:spAutoFit/>
          </a:bodyPr>
          <a:lstStyle>
            <a:lvl1pPr marL="5559" indent="0" algn="ctr">
              <a:lnSpc>
                <a:spcPct val="100000"/>
              </a:lnSpc>
              <a:buNone/>
              <a:tabLst/>
              <a:defRPr sz="2000"/>
            </a:lvl1pPr>
            <a:lvl2pPr marL="5559" indent="0" algn="ctr">
              <a:lnSpc>
                <a:spcPct val="100000"/>
              </a:lnSpc>
              <a:buNone/>
              <a:tabLst/>
              <a:defRPr sz="2000"/>
            </a:lvl2pPr>
            <a:lvl3pPr marL="5559" indent="0" algn="ctr">
              <a:lnSpc>
                <a:spcPct val="100000"/>
              </a:lnSpc>
              <a:buNone/>
              <a:tabLst/>
              <a:defRPr sz="2000"/>
            </a:lvl3pPr>
            <a:lvl4pPr marL="5559" indent="0" algn="ctr">
              <a:lnSpc>
                <a:spcPct val="100000"/>
              </a:lnSpc>
              <a:buNone/>
              <a:tabLst/>
              <a:defRPr sz="2000"/>
            </a:lvl4pPr>
            <a:lvl5pPr marL="5559" indent="0" algn="ctr">
              <a:lnSpc>
                <a:spcPct val="100000"/>
              </a:lnSpc>
              <a:buNone/>
              <a:tabLst/>
              <a:defRPr sz="2000"/>
            </a:lvl5pPr>
          </a:lstStyle>
          <a:p>
            <a:pPr lvl="0"/>
            <a:r>
              <a:rPr lang="en-US"/>
              <a:t>Edit Master text styles</a:t>
            </a:r>
          </a:p>
        </p:txBody>
      </p:sp>
      <p:sp>
        <p:nvSpPr>
          <p:cNvPr id="11" name="Content Placeholder 3">
            <a:extLst>
              <a:ext uri="{FF2B5EF4-FFF2-40B4-BE49-F238E27FC236}">
                <a16:creationId xmlns:a16="http://schemas.microsoft.com/office/drawing/2014/main" id="{53B4A99A-09A2-E94C-861D-2210CC45A3E3}"/>
              </a:ext>
            </a:extLst>
          </p:cNvPr>
          <p:cNvSpPr>
            <a:spLocks noGrp="1"/>
          </p:cNvSpPr>
          <p:nvPr>
            <p:ph sz="quarter" idx="25" hasCustomPrompt="1"/>
          </p:nvPr>
        </p:nvSpPr>
        <p:spPr>
          <a:xfrm>
            <a:off x="9720060" y="3886201"/>
            <a:ext cx="1772213" cy="707886"/>
          </a:xfrm>
          <a:prstGeom prst="rect">
            <a:avLst/>
          </a:prstGeom>
        </p:spPr>
        <p:txBody>
          <a:bodyPr>
            <a:spAutoFit/>
          </a:bodyPr>
          <a:lstStyle>
            <a:lvl1pPr marL="5559" indent="0" algn="ctr">
              <a:lnSpc>
                <a:spcPct val="100000"/>
              </a:lnSpc>
              <a:buNone/>
              <a:tabLst/>
              <a:defRPr sz="2000"/>
            </a:lvl1pPr>
            <a:lvl2pPr marL="5559" indent="0" algn="ctr">
              <a:lnSpc>
                <a:spcPct val="100000"/>
              </a:lnSpc>
              <a:buNone/>
              <a:tabLst/>
              <a:defRPr sz="2000"/>
            </a:lvl2pPr>
            <a:lvl3pPr marL="5559" indent="0" algn="ctr">
              <a:lnSpc>
                <a:spcPct val="100000"/>
              </a:lnSpc>
              <a:buNone/>
              <a:tabLst/>
              <a:defRPr sz="2000"/>
            </a:lvl3pPr>
            <a:lvl4pPr marL="5559" indent="0" algn="ctr">
              <a:lnSpc>
                <a:spcPct val="100000"/>
              </a:lnSpc>
              <a:buNone/>
              <a:tabLst/>
              <a:defRPr sz="2000"/>
            </a:lvl4pPr>
            <a:lvl5pPr marL="5559" indent="0" algn="ctr">
              <a:lnSpc>
                <a:spcPct val="100000"/>
              </a:lnSpc>
              <a:buNone/>
              <a:tabLst/>
              <a:defRPr sz="2000"/>
            </a:lvl5pPr>
          </a:lstStyle>
          <a:p>
            <a:pPr lvl="0"/>
            <a:r>
              <a:rPr lang="en-US"/>
              <a:t>Edit Master text styles</a:t>
            </a:r>
          </a:p>
        </p:txBody>
      </p:sp>
      <p:sp>
        <p:nvSpPr>
          <p:cNvPr id="5" name="Title 4">
            <a:extLst>
              <a:ext uri="{FF2B5EF4-FFF2-40B4-BE49-F238E27FC236}">
                <a16:creationId xmlns:a16="http://schemas.microsoft.com/office/drawing/2014/main" id="{F48BF586-8FAB-7047-BFF1-C189EAE33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368516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BDDA0A6-0D93-0D4C-A0BA-C7CC5E16E457}"/>
              </a:ext>
            </a:extLst>
          </p:cNvPr>
          <p:cNvSpPr>
            <a:spLocks noGrp="1"/>
          </p:cNvSpPr>
          <p:nvPr>
            <p:ph type="title"/>
          </p:nvPr>
        </p:nvSpPr>
        <p:spPr>
          <a:xfrm>
            <a:off x="1270000" y="0"/>
            <a:ext cx="10718800" cy="14986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4488754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0122243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80F7DD-EA89-D64D-98FC-F503215CECA5}"/>
              </a:ext>
            </a:extLst>
          </p:cNvPr>
          <p:cNvSpPr/>
          <p:nvPr userDrawn="1"/>
        </p:nvSpPr>
        <p:spPr>
          <a:xfrm>
            <a:off x="-207925" y="-94512"/>
            <a:ext cx="12570047" cy="7069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Graphic 2">
            <a:extLst>
              <a:ext uri="{FF2B5EF4-FFF2-40B4-BE49-F238E27FC236}">
                <a16:creationId xmlns:a16="http://schemas.microsoft.com/office/drawing/2014/main" id="{0B142A71-E875-EC47-9EE3-57D9803F6E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5834"/>
          <a:stretch>
            <a:fillRect/>
          </a:stretch>
        </p:blipFill>
        <p:spPr>
          <a:xfrm>
            <a:off x="-20912" y="0"/>
            <a:ext cx="1106311" cy="6858000"/>
          </a:xfrm>
          <a:custGeom>
            <a:avLst/>
            <a:gdLst>
              <a:gd name="connsiteX0" fmla="*/ 0 w 829733"/>
              <a:gd name="connsiteY0" fmla="*/ 0 h 5143500"/>
              <a:gd name="connsiteX1" fmla="*/ 829733 w 829733"/>
              <a:gd name="connsiteY1" fmla="*/ 0 h 5143500"/>
              <a:gd name="connsiteX2" fmla="*/ 829733 w 829733"/>
              <a:gd name="connsiteY2" fmla="*/ 5143500 h 5143500"/>
              <a:gd name="connsiteX3" fmla="*/ 0 w 82973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829733" h="5143500">
                <a:moveTo>
                  <a:pt x="0" y="0"/>
                </a:moveTo>
                <a:lnTo>
                  <a:pt x="829733" y="0"/>
                </a:lnTo>
                <a:lnTo>
                  <a:pt x="829733" y="5143500"/>
                </a:lnTo>
                <a:lnTo>
                  <a:pt x="0" y="5143500"/>
                </a:lnTo>
                <a:close/>
              </a:path>
            </a:pathLst>
          </a:custGeom>
        </p:spPr>
      </p:pic>
      <p:sp>
        <p:nvSpPr>
          <p:cNvPr id="4" name="TextBox 3">
            <a:extLst>
              <a:ext uri="{FF2B5EF4-FFF2-40B4-BE49-F238E27FC236}">
                <a16:creationId xmlns:a16="http://schemas.microsoft.com/office/drawing/2014/main" id="{07808632-E726-C244-8692-A9A672059853}"/>
              </a:ext>
            </a:extLst>
          </p:cNvPr>
          <p:cNvSpPr txBox="1"/>
          <p:nvPr userDrawn="1"/>
        </p:nvSpPr>
        <p:spPr>
          <a:xfrm>
            <a:off x="234587" y="6396296"/>
            <a:ext cx="604837" cy="215444"/>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fld id="{BBF673B1-3092-44ED-86E9-FE11F35C7E7C}" type="slidenum">
              <a:rPr lang="en-US" sz="800" b="0" smtClean="0">
                <a:solidFill>
                  <a:schemeClr val="bg1"/>
                </a:solidFill>
              </a:rPr>
              <a:pPr marL="0" marR="0" lvl="0" indent="0" algn="ctr" defTabSz="914194" rtl="0" eaLnBrk="1" fontAlgn="auto" latinLnBrk="0" hangingPunct="1">
                <a:lnSpc>
                  <a:spcPct val="100000"/>
                </a:lnSpc>
                <a:spcBef>
                  <a:spcPts val="0"/>
                </a:spcBef>
                <a:spcAft>
                  <a:spcPts val="0"/>
                </a:spcAft>
                <a:buClrTx/>
                <a:buSzTx/>
                <a:buFontTx/>
                <a:buNone/>
                <a:tabLst/>
                <a:defRPr/>
              </a:pPr>
              <a:t>‹#›</a:t>
            </a:fld>
            <a:endParaRPr lang="en-US" sz="800" b="0">
              <a:solidFill>
                <a:schemeClr val="bg1"/>
              </a:solidFill>
            </a:endParaRPr>
          </a:p>
        </p:txBody>
      </p:sp>
      <p:pic>
        <p:nvPicPr>
          <p:cNvPr id="5" name="Graphic 4">
            <a:extLst>
              <a:ext uri="{FF2B5EF4-FFF2-40B4-BE49-F238E27FC236}">
                <a16:creationId xmlns:a16="http://schemas.microsoft.com/office/drawing/2014/main" id="{7E8F92D7-378F-6244-BE02-F19F7386CAA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38907" y="5603504"/>
            <a:ext cx="596196" cy="547328"/>
          </a:xfrm>
          <a:prstGeom prst="rect">
            <a:avLst/>
          </a:prstGeom>
        </p:spPr>
      </p:pic>
    </p:spTree>
    <p:extLst>
      <p:ext uri="{BB962C8B-B14F-4D97-AF65-F5344CB8AC3E}">
        <p14:creationId xmlns:p14="http://schemas.microsoft.com/office/powerpoint/2010/main" val="410161093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540">
          <p15:clr>
            <a:srgbClr val="FBAE40"/>
          </p15:clr>
        </p15:guide>
        <p15:guide id="2" pos="26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7BF87516-3127-2246-855B-0F99CC8D8A98}"/>
              </a:ext>
            </a:extLst>
          </p:cNvPr>
          <p:cNvSpPr>
            <a:spLocks noGrp="1"/>
          </p:cNvSpPr>
          <p:nvPr>
            <p:ph type="pic" sz="quarter" idx="10"/>
          </p:nvPr>
        </p:nvSpPr>
        <p:spPr>
          <a:xfrm>
            <a:off x="0" y="0"/>
            <a:ext cx="12192000" cy="6858000"/>
          </a:xfrm>
          <a:custGeom>
            <a:avLst/>
            <a:gdLst>
              <a:gd name="connsiteX0" fmla="*/ 0 w 9144000"/>
              <a:gd name="connsiteY0" fmla="*/ 5142351 h 5143500"/>
              <a:gd name="connsiteX1" fmla="*/ 375847 w 9144000"/>
              <a:gd name="connsiteY1" fmla="*/ 5142351 h 5143500"/>
              <a:gd name="connsiteX2" fmla="*/ 375847 w 9144000"/>
              <a:gd name="connsiteY2" fmla="*/ 5143500 h 5143500"/>
              <a:gd name="connsiteX3" fmla="*/ 0 w 9144000"/>
              <a:gd name="connsiteY3" fmla="*/ 5143500 h 5143500"/>
              <a:gd name="connsiteX4" fmla="*/ 823005 w 9144000"/>
              <a:gd name="connsiteY4" fmla="*/ 0 h 5143500"/>
              <a:gd name="connsiteX5" fmla="*/ 9144000 w 9144000"/>
              <a:gd name="connsiteY5" fmla="*/ 0 h 5143500"/>
              <a:gd name="connsiteX6" fmla="*/ 9144000 w 9144000"/>
              <a:gd name="connsiteY6" fmla="*/ 5143500 h 5143500"/>
              <a:gd name="connsiteX7" fmla="*/ 375857 w 9144000"/>
              <a:gd name="connsiteY7" fmla="*/ 5143500 h 5143500"/>
              <a:gd name="connsiteX8" fmla="*/ 465965 w 9144000"/>
              <a:gd name="connsiteY8" fmla="*/ 5134187 h 5143500"/>
              <a:gd name="connsiteX9" fmla="*/ 823005 w 9144000"/>
              <a:gd name="connsiteY9" fmla="*/ 468503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0" y="5142351"/>
                </a:moveTo>
                <a:lnTo>
                  <a:pt x="375847" y="5142351"/>
                </a:lnTo>
                <a:lnTo>
                  <a:pt x="375847" y="5143500"/>
                </a:lnTo>
                <a:lnTo>
                  <a:pt x="0" y="5143500"/>
                </a:lnTo>
                <a:close/>
                <a:moveTo>
                  <a:pt x="823005" y="0"/>
                </a:moveTo>
                <a:lnTo>
                  <a:pt x="9144000" y="0"/>
                </a:lnTo>
                <a:lnTo>
                  <a:pt x="9144000" y="5143500"/>
                </a:lnTo>
                <a:lnTo>
                  <a:pt x="375857" y="5143500"/>
                </a:lnTo>
                <a:lnTo>
                  <a:pt x="465965" y="5134187"/>
                </a:lnTo>
                <a:cubicBezTo>
                  <a:pt x="669729" y="5091439"/>
                  <a:pt x="823005" y="4906597"/>
                  <a:pt x="823005" y="4685035"/>
                </a:cubicBezTo>
                <a:close/>
              </a:path>
            </a:pathLst>
          </a:custGeom>
          <a:noFill/>
        </p:spPr>
        <p:txBody>
          <a:bodyPr wrap="square">
            <a:noAutofit/>
          </a:bodyPr>
          <a:lstStyle/>
          <a:p>
            <a:r>
              <a:rPr lang="en-US"/>
              <a:t>Click icon to add picture</a:t>
            </a:r>
          </a:p>
        </p:txBody>
      </p:sp>
      <p:sp>
        <p:nvSpPr>
          <p:cNvPr id="5" name="TextBox 4">
            <a:extLst>
              <a:ext uri="{FF2B5EF4-FFF2-40B4-BE49-F238E27FC236}">
                <a16:creationId xmlns:a16="http://schemas.microsoft.com/office/drawing/2014/main" id="{A3E4A0C6-C2BA-994F-B495-3F9C0A567339}"/>
              </a:ext>
            </a:extLst>
          </p:cNvPr>
          <p:cNvSpPr txBox="1"/>
          <p:nvPr/>
        </p:nvSpPr>
        <p:spPr>
          <a:xfrm>
            <a:off x="2349731" y="-687185"/>
            <a:ext cx="184731" cy="461665"/>
          </a:xfrm>
          <a:prstGeom prst="rect">
            <a:avLst/>
          </a:prstGeom>
          <a:noFill/>
        </p:spPr>
        <p:txBody>
          <a:bodyPr wrap="none" rtlCol="0">
            <a:spAutoFit/>
          </a:bodyPr>
          <a:lstStyle/>
          <a:p>
            <a:endParaRPr lang="en-US" sz="2400"/>
          </a:p>
        </p:txBody>
      </p:sp>
      <p:sp>
        <p:nvSpPr>
          <p:cNvPr id="4" name="Title 3">
            <a:extLst>
              <a:ext uri="{FF2B5EF4-FFF2-40B4-BE49-F238E27FC236}">
                <a16:creationId xmlns:a16="http://schemas.microsoft.com/office/drawing/2014/main" id="{2F6A0BFD-AEC4-404A-8E15-41B20204DE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16301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7BF87516-3127-2246-855B-0F99CC8D8A98}"/>
              </a:ext>
            </a:extLst>
          </p:cNvPr>
          <p:cNvSpPr>
            <a:spLocks noGrp="1"/>
          </p:cNvSpPr>
          <p:nvPr>
            <p:ph type="pic" sz="quarter" idx="10"/>
          </p:nvPr>
        </p:nvSpPr>
        <p:spPr>
          <a:xfrm>
            <a:off x="-29736" y="0"/>
            <a:ext cx="12221736" cy="6858000"/>
          </a:xfrm>
          <a:custGeom>
            <a:avLst/>
            <a:gdLst>
              <a:gd name="connsiteX0" fmla="*/ 0 w 9144000"/>
              <a:gd name="connsiteY0" fmla="*/ 5142351 h 5143500"/>
              <a:gd name="connsiteX1" fmla="*/ 375847 w 9144000"/>
              <a:gd name="connsiteY1" fmla="*/ 5142351 h 5143500"/>
              <a:gd name="connsiteX2" fmla="*/ 375847 w 9144000"/>
              <a:gd name="connsiteY2" fmla="*/ 5143500 h 5143500"/>
              <a:gd name="connsiteX3" fmla="*/ 0 w 9144000"/>
              <a:gd name="connsiteY3" fmla="*/ 5143500 h 5143500"/>
              <a:gd name="connsiteX4" fmla="*/ 823005 w 9144000"/>
              <a:gd name="connsiteY4" fmla="*/ 0 h 5143500"/>
              <a:gd name="connsiteX5" fmla="*/ 9144000 w 9144000"/>
              <a:gd name="connsiteY5" fmla="*/ 0 h 5143500"/>
              <a:gd name="connsiteX6" fmla="*/ 9144000 w 9144000"/>
              <a:gd name="connsiteY6" fmla="*/ 5143500 h 5143500"/>
              <a:gd name="connsiteX7" fmla="*/ 375857 w 9144000"/>
              <a:gd name="connsiteY7" fmla="*/ 5143500 h 5143500"/>
              <a:gd name="connsiteX8" fmla="*/ 465965 w 9144000"/>
              <a:gd name="connsiteY8" fmla="*/ 5134187 h 5143500"/>
              <a:gd name="connsiteX9" fmla="*/ 823005 w 9144000"/>
              <a:gd name="connsiteY9" fmla="*/ 468503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0" y="5142351"/>
                </a:moveTo>
                <a:lnTo>
                  <a:pt x="375847" y="5142351"/>
                </a:lnTo>
                <a:lnTo>
                  <a:pt x="375847" y="5143500"/>
                </a:lnTo>
                <a:lnTo>
                  <a:pt x="0" y="5143500"/>
                </a:lnTo>
                <a:close/>
                <a:moveTo>
                  <a:pt x="823005" y="0"/>
                </a:moveTo>
                <a:lnTo>
                  <a:pt x="9144000" y="0"/>
                </a:lnTo>
                <a:lnTo>
                  <a:pt x="9144000" y="5143500"/>
                </a:lnTo>
                <a:lnTo>
                  <a:pt x="375857" y="5143500"/>
                </a:lnTo>
                <a:lnTo>
                  <a:pt x="465965" y="5134187"/>
                </a:lnTo>
                <a:cubicBezTo>
                  <a:pt x="669729" y="5091439"/>
                  <a:pt x="823005" y="4906597"/>
                  <a:pt x="823005" y="4685035"/>
                </a:cubicBezTo>
                <a:close/>
              </a:path>
            </a:pathLst>
          </a:custGeom>
          <a:noFill/>
        </p:spPr>
        <p:txBody>
          <a:bodyPr wrap="square">
            <a:noAutofit/>
          </a:bodyPr>
          <a:lstStyle/>
          <a:p>
            <a:r>
              <a:rPr lang="en-US"/>
              <a:t>Click icon to add picture</a:t>
            </a:r>
          </a:p>
        </p:txBody>
      </p:sp>
      <p:sp>
        <p:nvSpPr>
          <p:cNvPr id="5" name="TextBox 4">
            <a:extLst>
              <a:ext uri="{FF2B5EF4-FFF2-40B4-BE49-F238E27FC236}">
                <a16:creationId xmlns:a16="http://schemas.microsoft.com/office/drawing/2014/main" id="{A3E4A0C6-C2BA-994F-B495-3F9C0A567339}"/>
              </a:ext>
            </a:extLst>
          </p:cNvPr>
          <p:cNvSpPr txBox="1"/>
          <p:nvPr/>
        </p:nvSpPr>
        <p:spPr>
          <a:xfrm>
            <a:off x="2349731" y="-687185"/>
            <a:ext cx="184731" cy="461665"/>
          </a:xfrm>
          <a:prstGeom prst="rect">
            <a:avLst/>
          </a:prstGeom>
          <a:noFill/>
        </p:spPr>
        <p:txBody>
          <a:bodyPr wrap="none" rtlCol="0">
            <a:spAutoFit/>
          </a:bodyPr>
          <a:lstStyle/>
          <a:p>
            <a:endParaRPr lang="en-US" sz="2400"/>
          </a:p>
        </p:txBody>
      </p:sp>
    </p:spTree>
    <p:extLst>
      <p:ext uri="{BB962C8B-B14F-4D97-AF65-F5344CB8AC3E}">
        <p14:creationId xmlns:p14="http://schemas.microsoft.com/office/powerpoint/2010/main" val="40325620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4C84ED-2E45-4993-AF91-698BD57000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6F8541-A222-4C7A-84D9-5A5231F21C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3BD7-1B75-4DA8-9A91-615B69BE8B86}"/>
              </a:ext>
            </a:extLst>
          </p:cNvPr>
          <p:cNvSpPr>
            <a:spLocks noGrp="1"/>
          </p:cNvSpPr>
          <p:nvPr>
            <p:ph type="dt" sz="half" idx="10"/>
          </p:nvPr>
        </p:nvSpPr>
        <p:spPr/>
        <p:txBody>
          <a:bodyPr/>
          <a:lstStyle/>
          <a:p>
            <a:fld id="{CE922DA6-9A2D-4DC1-A1D7-9D4376353F57}" type="datetimeFigureOut">
              <a:rPr lang="en-US" smtClean="0"/>
              <a:t>10/13/2022</a:t>
            </a:fld>
            <a:endParaRPr lang="en-US"/>
          </a:p>
        </p:txBody>
      </p:sp>
      <p:sp>
        <p:nvSpPr>
          <p:cNvPr id="5" name="Footer Placeholder 4">
            <a:extLst>
              <a:ext uri="{FF2B5EF4-FFF2-40B4-BE49-F238E27FC236}">
                <a16:creationId xmlns:a16="http://schemas.microsoft.com/office/drawing/2014/main" id="{662C5340-47B5-4AC6-8459-A11AFCF37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C3032-0F9A-4595-8833-93AF8A83753D}"/>
              </a:ext>
            </a:extLst>
          </p:cNvPr>
          <p:cNvSpPr>
            <a:spLocks noGrp="1"/>
          </p:cNvSpPr>
          <p:nvPr>
            <p:ph type="sldNum" sz="quarter" idx="12"/>
          </p:nvPr>
        </p:nvSpPr>
        <p:spPr/>
        <p:txBody>
          <a:bodyPr/>
          <a:lstStyle/>
          <a:p>
            <a:fld id="{B7996781-3A1C-4505-9496-D7488B102D3C}" type="slidenum">
              <a:rPr lang="en-US" smtClean="0"/>
              <a:t>‹#›</a:t>
            </a:fld>
            <a:endParaRPr lang="en-US"/>
          </a:p>
        </p:txBody>
      </p:sp>
    </p:spTree>
    <p:extLst>
      <p:ext uri="{BB962C8B-B14F-4D97-AF65-F5344CB8AC3E}">
        <p14:creationId xmlns:p14="http://schemas.microsoft.com/office/powerpoint/2010/main" val="2731109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08B34A90-A2A8-471A-9ED9-9056A51530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D90795E2-EA31-4034-8F63-CE326D323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2EB7DA-BA2E-4E81-B845-75F9174A4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51534-50FC-4170-BEA0-F0BE6994D944}"/>
              </a:ext>
            </a:extLst>
          </p:cNvPr>
          <p:cNvSpPr>
            <a:spLocks noGrp="1"/>
          </p:cNvSpPr>
          <p:nvPr>
            <p:ph type="dt" sz="half" idx="10"/>
          </p:nvPr>
        </p:nvSpPr>
        <p:spPr/>
        <p:txBody>
          <a:bodyPr/>
          <a:lstStyle/>
          <a:p>
            <a:fld id="{A76EFCB1-510F-43EB-8F1C-E3706F26B4ED}" type="datetimeFigureOut">
              <a:rPr lang="en-US" smtClean="0"/>
              <a:t>10/13/2022</a:t>
            </a:fld>
            <a:endParaRPr lang="en-US"/>
          </a:p>
        </p:txBody>
      </p:sp>
      <p:sp>
        <p:nvSpPr>
          <p:cNvPr id="5" name="Footer Placeholder 4">
            <a:extLst>
              <a:ext uri="{FF2B5EF4-FFF2-40B4-BE49-F238E27FC236}">
                <a16:creationId xmlns:a16="http://schemas.microsoft.com/office/drawing/2014/main" id="{76579D56-A899-4FDC-AB5C-9B8F02555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321C5-72A3-4B63-9D97-7F2498B0FB78}"/>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669785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10/13/2022</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140703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D41A4-F3F7-4D3F-8A1F-11559BA968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B69D86-142F-4478-BC92-3383E78979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C1EB9-A8D0-49CE-AB9C-E1FF80AD3E47}"/>
              </a:ext>
            </a:extLst>
          </p:cNvPr>
          <p:cNvSpPr>
            <a:spLocks noGrp="1"/>
          </p:cNvSpPr>
          <p:nvPr>
            <p:ph type="dt" sz="half" idx="10"/>
          </p:nvPr>
        </p:nvSpPr>
        <p:spPr/>
        <p:txBody>
          <a:bodyPr/>
          <a:lstStyle/>
          <a:p>
            <a:fld id="{A76EFCB1-510F-43EB-8F1C-E3706F26B4ED}" type="datetimeFigureOut">
              <a:rPr lang="en-US" smtClean="0"/>
              <a:t>10/13/2022</a:t>
            </a:fld>
            <a:endParaRPr lang="en-US"/>
          </a:p>
        </p:txBody>
      </p:sp>
      <p:sp>
        <p:nvSpPr>
          <p:cNvPr id="5" name="Footer Placeholder 4">
            <a:extLst>
              <a:ext uri="{FF2B5EF4-FFF2-40B4-BE49-F238E27FC236}">
                <a16:creationId xmlns:a16="http://schemas.microsoft.com/office/drawing/2014/main" id="{74FEABF0-F765-4019-8FB7-26A7450D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A18F-8B0B-4F49-B837-992281D40AA6}"/>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803568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845F-AD5B-4032-A8BB-6968B2C9A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7D9AC-D4B4-4362-AF1E-5472E631B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62580-C17C-4FCB-87F9-F40FE3F12C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F2001-8604-4FFE-AAE0-7685023DD308}"/>
              </a:ext>
            </a:extLst>
          </p:cNvPr>
          <p:cNvSpPr>
            <a:spLocks noGrp="1"/>
          </p:cNvSpPr>
          <p:nvPr>
            <p:ph type="dt" sz="half" idx="10"/>
          </p:nvPr>
        </p:nvSpPr>
        <p:spPr/>
        <p:txBody>
          <a:bodyPr/>
          <a:lstStyle/>
          <a:p>
            <a:fld id="{A76EFCB1-510F-43EB-8F1C-E3706F26B4ED}" type="datetimeFigureOut">
              <a:rPr lang="en-US" smtClean="0"/>
              <a:t>10/13/2022</a:t>
            </a:fld>
            <a:endParaRPr lang="en-US"/>
          </a:p>
        </p:txBody>
      </p:sp>
      <p:sp>
        <p:nvSpPr>
          <p:cNvPr id="6" name="Footer Placeholder 5">
            <a:extLst>
              <a:ext uri="{FF2B5EF4-FFF2-40B4-BE49-F238E27FC236}">
                <a16:creationId xmlns:a16="http://schemas.microsoft.com/office/drawing/2014/main" id="{C1BDC775-EF31-460C-B2E7-D5C0D2192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70C20-E650-4692-9AE3-F87EE8C780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650487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8C5-8EB3-4938-9FAD-878268520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F77A2-B935-4BC2-AD6B-E3A47EC0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43E32-A9C8-40F6-A6F2-AD1FA7AF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91B88-23EA-4319-8652-5761BB7E4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991FE-F4AE-449D-B156-736312B5E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DE6C3-2643-472C-9D81-0BBB4C7B5AD6}"/>
              </a:ext>
            </a:extLst>
          </p:cNvPr>
          <p:cNvSpPr>
            <a:spLocks noGrp="1"/>
          </p:cNvSpPr>
          <p:nvPr>
            <p:ph type="dt" sz="half" idx="10"/>
          </p:nvPr>
        </p:nvSpPr>
        <p:spPr/>
        <p:txBody>
          <a:bodyPr/>
          <a:lstStyle/>
          <a:p>
            <a:fld id="{A76EFCB1-510F-43EB-8F1C-E3706F26B4ED}" type="datetimeFigureOut">
              <a:rPr lang="en-US" smtClean="0"/>
              <a:t>10/13/2022</a:t>
            </a:fld>
            <a:endParaRPr lang="en-US"/>
          </a:p>
        </p:txBody>
      </p:sp>
      <p:sp>
        <p:nvSpPr>
          <p:cNvPr id="8" name="Footer Placeholder 7">
            <a:extLst>
              <a:ext uri="{FF2B5EF4-FFF2-40B4-BE49-F238E27FC236}">
                <a16:creationId xmlns:a16="http://schemas.microsoft.com/office/drawing/2014/main" id="{A7FD6F29-51EB-4EC5-B72D-F9CE66200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5AC2B4-5781-4AAE-ADA5-D7140E92851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561082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729-5D60-4890-A465-901B50C8A1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38F67-D8FE-4966-8533-6FA35A71B129}"/>
              </a:ext>
            </a:extLst>
          </p:cNvPr>
          <p:cNvSpPr>
            <a:spLocks noGrp="1"/>
          </p:cNvSpPr>
          <p:nvPr>
            <p:ph type="dt" sz="half" idx="10"/>
          </p:nvPr>
        </p:nvSpPr>
        <p:spPr/>
        <p:txBody>
          <a:bodyPr/>
          <a:lstStyle/>
          <a:p>
            <a:fld id="{A76EFCB1-510F-43EB-8F1C-E3706F26B4ED}" type="datetimeFigureOut">
              <a:rPr lang="en-US" smtClean="0"/>
              <a:t>10/13/2022</a:t>
            </a:fld>
            <a:endParaRPr lang="en-US"/>
          </a:p>
        </p:txBody>
      </p:sp>
      <p:sp>
        <p:nvSpPr>
          <p:cNvPr id="4" name="Footer Placeholder 3">
            <a:extLst>
              <a:ext uri="{FF2B5EF4-FFF2-40B4-BE49-F238E27FC236}">
                <a16:creationId xmlns:a16="http://schemas.microsoft.com/office/drawing/2014/main" id="{D24B9FF6-6E5F-447C-8B7A-51A2AF970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B058C-156F-4A26-A22C-BE738F75CD7C}"/>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679605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27001-889C-49C9-8917-8EA5EAE63AD8}"/>
              </a:ext>
            </a:extLst>
          </p:cNvPr>
          <p:cNvSpPr>
            <a:spLocks noGrp="1"/>
          </p:cNvSpPr>
          <p:nvPr>
            <p:ph type="dt" sz="half" idx="10"/>
          </p:nvPr>
        </p:nvSpPr>
        <p:spPr/>
        <p:txBody>
          <a:bodyPr/>
          <a:lstStyle/>
          <a:p>
            <a:fld id="{A76EFCB1-510F-43EB-8F1C-E3706F26B4ED}" type="datetimeFigureOut">
              <a:rPr lang="en-US" smtClean="0"/>
              <a:t>10/13/2022</a:t>
            </a:fld>
            <a:endParaRPr lang="en-US"/>
          </a:p>
        </p:txBody>
      </p:sp>
      <p:sp>
        <p:nvSpPr>
          <p:cNvPr id="3" name="Footer Placeholder 2">
            <a:extLst>
              <a:ext uri="{FF2B5EF4-FFF2-40B4-BE49-F238E27FC236}">
                <a16:creationId xmlns:a16="http://schemas.microsoft.com/office/drawing/2014/main" id="{D59AB1F8-5074-40AD-ADA5-D35CE73A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6A3A4-C4B1-4BA9-BCA8-D463697D18E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611501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D152-8CF6-4436-9BBB-B37CA020A4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309DCB-481C-4858-9F55-7F57587BD6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154888-4E8C-4833-8F35-CCE262500351}"/>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5" name="Footer Placeholder 4">
            <a:extLst>
              <a:ext uri="{FF2B5EF4-FFF2-40B4-BE49-F238E27FC236}">
                <a16:creationId xmlns:a16="http://schemas.microsoft.com/office/drawing/2014/main" id="{FDD81AEE-967C-4FD6-8D16-BDD8E4055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9D051-8271-43CD-96AD-65DDC679A276}"/>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736838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EAF5-C6EF-4BC8-AF14-6251BF657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45D438-0968-40DE-87A2-A4C846405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8E469-7946-4C10-893B-E3651D4A8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4ECEC-1F30-4309-B6D6-CC7D0C6CA490}"/>
              </a:ext>
            </a:extLst>
          </p:cNvPr>
          <p:cNvSpPr>
            <a:spLocks noGrp="1"/>
          </p:cNvSpPr>
          <p:nvPr>
            <p:ph type="dt" sz="half" idx="10"/>
          </p:nvPr>
        </p:nvSpPr>
        <p:spPr/>
        <p:txBody>
          <a:bodyPr/>
          <a:lstStyle/>
          <a:p>
            <a:fld id="{A76EFCB1-510F-43EB-8F1C-E3706F26B4ED}" type="datetimeFigureOut">
              <a:rPr lang="en-US" smtClean="0"/>
              <a:t>10/13/2022</a:t>
            </a:fld>
            <a:endParaRPr lang="en-US"/>
          </a:p>
        </p:txBody>
      </p:sp>
      <p:sp>
        <p:nvSpPr>
          <p:cNvPr id="6" name="Footer Placeholder 5">
            <a:extLst>
              <a:ext uri="{FF2B5EF4-FFF2-40B4-BE49-F238E27FC236}">
                <a16:creationId xmlns:a16="http://schemas.microsoft.com/office/drawing/2014/main" id="{343E5315-B6FB-4C54-93E3-3E3B7B8E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984C3-3FFE-4D95-8AC1-CD35714B1D8D}"/>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685249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661-AD11-4C68-9914-177941897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0D887-4D39-46D4-99C0-518BFDCFB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B7419-B955-48D1-B0AF-6345AA2AA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3236E-F9AC-453C-8C4C-EAD8E19D21E6}"/>
              </a:ext>
            </a:extLst>
          </p:cNvPr>
          <p:cNvSpPr>
            <a:spLocks noGrp="1"/>
          </p:cNvSpPr>
          <p:nvPr>
            <p:ph type="dt" sz="half" idx="10"/>
          </p:nvPr>
        </p:nvSpPr>
        <p:spPr/>
        <p:txBody>
          <a:bodyPr/>
          <a:lstStyle/>
          <a:p>
            <a:fld id="{A76EFCB1-510F-43EB-8F1C-E3706F26B4ED}" type="datetimeFigureOut">
              <a:rPr lang="en-US" smtClean="0"/>
              <a:t>10/13/2022</a:t>
            </a:fld>
            <a:endParaRPr lang="en-US"/>
          </a:p>
        </p:txBody>
      </p:sp>
      <p:sp>
        <p:nvSpPr>
          <p:cNvPr id="6" name="Footer Placeholder 5">
            <a:extLst>
              <a:ext uri="{FF2B5EF4-FFF2-40B4-BE49-F238E27FC236}">
                <a16:creationId xmlns:a16="http://schemas.microsoft.com/office/drawing/2014/main" id="{1B474B6F-FEC2-487A-B358-079C78661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C0811-0A8C-4C93-B49C-CEA4C7C88CC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135625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B5A1-A97E-450E-82F6-6473FA6CE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874D6-CBAB-490D-8E41-6DFB56DC2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F1D17-6BDE-4A1A-9497-EFFA37DB8760}"/>
              </a:ext>
            </a:extLst>
          </p:cNvPr>
          <p:cNvSpPr>
            <a:spLocks noGrp="1"/>
          </p:cNvSpPr>
          <p:nvPr>
            <p:ph type="dt" sz="half" idx="10"/>
          </p:nvPr>
        </p:nvSpPr>
        <p:spPr/>
        <p:txBody>
          <a:bodyPr/>
          <a:lstStyle/>
          <a:p>
            <a:fld id="{A76EFCB1-510F-43EB-8F1C-E3706F26B4ED}" type="datetimeFigureOut">
              <a:rPr lang="en-US" smtClean="0"/>
              <a:t>10/13/2022</a:t>
            </a:fld>
            <a:endParaRPr lang="en-US"/>
          </a:p>
        </p:txBody>
      </p:sp>
      <p:sp>
        <p:nvSpPr>
          <p:cNvPr id="5" name="Footer Placeholder 4">
            <a:extLst>
              <a:ext uri="{FF2B5EF4-FFF2-40B4-BE49-F238E27FC236}">
                <a16:creationId xmlns:a16="http://schemas.microsoft.com/office/drawing/2014/main" id="{57CD71EB-6E6B-4789-ADE2-A48B85223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0978B-CBA4-4CC2-BFA2-40487EF050D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634531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CA291-9C2F-4AEC-BFA7-0A5707383D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8386F-2890-4009-9EAC-852D41963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36E-7DF0-4AF2-8FAD-1BF78CE89239}"/>
              </a:ext>
            </a:extLst>
          </p:cNvPr>
          <p:cNvSpPr>
            <a:spLocks noGrp="1"/>
          </p:cNvSpPr>
          <p:nvPr>
            <p:ph type="dt" sz="half" idx="10"/>
          </p:nvPr>
        </p:nvSpPr>
        <p:spPr/>
        <p:txBody>
          <a:bodyPr/>
          <a:lstStyle/>
          <a:p>
            <a:fld id="{A76EFCB1-510F-43EB-8F1C-E3706F26B4ED}" type="datetimeFigureOut">
              <a:rPr lang="en-US" smtClean="0"/>
              <a:t>10/13/2022</a:t>
            </a:fld>
            <a:endParaRPr lang="en-US"/>
          </a:p>
        </p:txBody>
      </p:sp>
      <p:sp>
        <p:nvSpPr>
          <p:cNvPr id="5" name="Footer Placeholder 4">
            <a:extLst>
              <a:ext uri="{FF2B5EF4-FFF2-40B4-BE49-F238E27FC236}">
                <a16:creationId xmlns:a16="http://schemas.microsoft.com/office/drawing/2014/main" id="{7B7F6EB3-2614-433F-BA1A-A790E1DE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EFBC-4285-489D-8BF5-28C30ED79D27}"/>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872655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6773525" y="5587933"/>
            <a:ext cx="4968470"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37ABBEE1-E8B6-4B4B-A50F-072E1A121E51}"/>
              </a:ext>
            </a:extLst>
          </p:cNvPr>
          <p:cNvSpPr>
            <a:spLocks noGrp="1"/>
          </p:cNvSpPr>
          <p:nvPr>
            <p:ph type="body" sz="quarter" idx="11"/>
          </p:nvPr>
        </p:nvSpPr>
        <p:spPr>
          <a:xfrm>
            <a:off x="6471110" y="3065238"/>
            <a:ext cx="5293469" cy="2446578"/>
          </a:xfrm>
        </p:spPr>
        <p:txBody>
          <a:bodyPr anchor="b"/>
          <a:lstStyle>
            <a:lvl1pPr marL="0" indent="0" algn="r">
              <a:lnSpc>
                <a:spcPct val="90000"/>
              </a:lnSpc>
              <a:buFontTx/>
              <a:buNone/>
              <a:defRPr sz="4000" b="1" i="0">
                <a:solidFill>
                  <a:schemeClr val="bg1"/>
                </a:solidFill>
                <a:latin typeface="Arial" panose="020B0604020202020204" pitchFamily="34" charset="0"/>
                <a:cs typeface="Arial" panose="020B0604020202020204" pitchFamily="34" charset="0"/>
              </a:defRPr>
            </a:lvl1pPr>
            <a:lvl2pPr marL="246826" indent="0">
              <a:buNone/>
              <a:defRPr/>
            </a:lvl2pPr>
          </a:lstStyle>
          <a:p>
            <a:pPr lvl="0"/>
            <a:r>
              <a:rPr lang="en-US"/>
              <a:t>Click to edit Master text styles</a:t>
            </a:r>
          </a:p>
        </p:txBody>
      </p:sp>
      <p:sp>
        <p:nvSpPr>
          <p:cNvPr id="8" name="Text Box 39">
            <a:extLst>
              <a:ext uri="{FF2B5EF4-FFF2-40B4-BE49-F238E27FC236}">
                <a16:creationId xmlns:a16="http://schemas.microsoft.com/office/drawing/2014/main" id="{1D5F9EA3-8914-9944-965A-67A25EB67B3D}"/>
              </a:ext>
            </a:extLst>
          </p:cNvPr>
          <p:cNvSpPr txBox="1">
            <a:spLocks noChangeArrowheads="1"/>
          </p:cNvSpPr>
          <p:nvPr userDrawn="1"/>
        </p:nvSpPr>
        <p:spPr bwMode="auto">
          <a:xfrm>
            <a:off x="6096001" y="6372932"/>
            <a:ext cx="56685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9" name="Picture 8">
            <a:extLst>
              <a:ext uri="{FF2B5EF4-FFF2-40B4-BE49-F238E27FC236}">
                <a16:creationId xmlns:a16="http://schemas.microsoft.com/office/drawing/2014/main" id="{A773E860-B2C2-584A-8389-B295C542351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9518" y="461399"/>
            <a:ext cx="2820134" cy="457200"/>
          </a:xfrm>
          <a:prstGeom prst="rect">
            <a:avLst/>
          </a:prstGeom>
        </p:spPr>
      </p:pic>
    </p:spTree>
    <p:extLst>
      <p:ext uri="{BB962C8B-B14F-4D97-AF65-F5344CB8AC3E}">
        <p14:creationId xmlns:p14="http://schemas.microsoft.com/office/powerpoint/2010/main" val="51839676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6773525" y="5587933"/>
            <a:ext cx="4968470"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37ABBEE1-E8B6-4B4B-A50F-072E1A121E51}"/>
              </a:ext>
            </a:extLst>
          </p:cNvPr>
          <p:cNvSpPr>
            <a:spLocks noGrp="1"/>
          </p:cNvSpPr>
          <p:nvPr>
            <p:ph type="body" sz="quarter" idx="11"/>
          </p:nvPr>
        </p:nvSpPr>
        <p:spPr>
          <a:xfrm>
            <a:off x="6471110" y="3065238"/>
            <a:ext cx="5293469" cy="2446578"/>
          </a:xfrm>
        </p:spPr>
        <p:txBody>
          <a:bodyPr anchor="b"/>
          <a:lstStyle>
            <a:lvl1pPr marL="0" indent="0" algn="r">
              <a:lnSpc>
                <a:spcPct val="90000"/>
              </a:lnSpc>
              <a:buFontTx/>
              <a:buNone/>
              <a:defRPr sz="4000" b="1" i="0">
                <a:solidFill>
                  <a:schemeClr val="bg1"/>
                </a:solidFill>
                <a:latin typeface="Arial" panose="020B0604020202020204" pitchFamily="34" charset="0"/>
                <a:cs typeface="Arial" panose="020B0604020202020204" pitchFamily="34" charset="0"/>
              </a:defRPr>
            </a:lvl1pPr>
            <a:lvl2pPr marL="246826" indent="0">
              <a:buNone/>
              <a:defRPr/>
            </a:lvl2pPr>
          </a:lstStyle>
          <a:p>
            <a:pPr lvl="0"/>
            <a:r>
              <a:rPr lang="en-US"/>
              <a:t>Click to edit Master text styles</a:t>
            </a:r>
          </a:p>
        </p:txBody>
      </p:sp>
      <p:sp>
        <p:nvSpPr>
          <p:cNvPr id="8" name="Text Box 39">
            <a:extLst>
              <a:ext uri="{FF2B5EF4-FFF2-40B4-BE49-F238E27FC236}">
                <a16:creationId xmlns:a16="http://schemas.microsoft.com/office/drawing/2014/main" id="{1D5F9EA3-8914-9944-965A-67A25EB67B3D}"/>
              </a:ext>
            </a:extLst>
          </p:cNvPr>
          <p:cNvSpPr txBox="1">
            <a:spLocks noChangeArrowheads="1"/>
          </p:cNvSpPr>
          <p:nvPr userDrawn="1"/>
        </p:nvSpPr>
        <p:spPr bwMode="auto">
          <a:xfrm>
            <a:off x="6096001" y="6372932"/>
            <a:ext cx="56685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11" name="Picture 10">
            <a:extLst>
              <a:ext uri="{FF2B5EF4-FFF2-40B4-BE49-F238E27FC236}">
                <a16:creationId xmlns:a16="http://schemas.microsoft.com/office/drawing/2014/main" id="{8CC1713B-D986-BB4D-9B71-29D82E00B13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9518" y="461399"/>
            <a:ext cx="2820134" cy="457200"/>
          </a:xfrm>
          <a:prstGeom prst="rect">
            <a:avLst/>
          </a:prstGeom>
        </p:spPr>
      </p:pic>
    </p:spTree>
    <p:extLst>
      <p:ext uri="{BB962C8B-B14F-4D97-AF65-F5344CB8AC3E}">
        <p14:creationId xmlns:p14="http://schemas.microsoft.com/office/powerpoint/2010/main" val="86535803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6773525" y="5587933"/>
            <a:ext cx="4968470"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37ABBEE1-E8B6-4B4B-A50F-072E1A121E51}"/>
              </a:ext>
            </a:extLst>
          </p:cNvPr>
          <p:cNvSpPr>
            <a:spLocks noGrp="1"/>
          </p:cNvSpPr>
          <p:nvPr>
            <p:ph type="body" sz="quarter" idx="11"/>
          </p:nvPr>
        </p:nvSpPr>
        <p:spPr>
          <a:xfrm>
            <a:off x="6471110" y="3065238"/>
            <a:ext cx="5293469" cy="2446578"/>
          </a:xfrm>
        </p:spPr>
        <p:txBody>
          <a:bodyPr anchor="b"/>
          <a:lstStyle>
            <a:lvl1pPr marL="0" indent="0" algn="r">
              <a:lnSpc>
                <a:spcPct val="90000"/>
              </a:lnSpc>
              <a:buFontTx/>
              <a:buNone/>
              <a:defRPr sz="4000" b="1" i="0">
                <a:solidFill>
                  <a:schemeClr val="bg1"/>
                </a:solidFill>
                <a:latin typeface="Arial" panose="020B0604020202020204" pitchFamily="34" charset="0"/>
                <a:cs typeface="Arial" panose="020B0604020202020204" pitchFamily="34" charset="0"/>
              </a:defRPr>
            </a:lvl1pPr>
            <a:lvl2pPr marL="246826" indent="0">
              <a:buNone/>
              <a:defRPr/>
            </a:lvl2pPr>
          </a:lstStyle>
          <a:p>
            <a:pPr lvl="0"/>
            <a:r>
              <a:rPr lang="en-US"/>
              <a:t>Click to edit Master text styles</a:t>
            </a:r>
          </a:p>
        </p:txBody>
      </p:sp>
      <p:sp>
        <p:nvSpPr>
          <p:cNvPr id="8" name="Text Box 39">
            <a:extLst>
              <a:ext uri="{FF2B5EF4-FFF2-40B4-BE49-F238E27FC236}">
                <a16:creationId xmlns:a16="http://schemas.microsoft.com/office/drawing/2014/main" id="{1D5F9EA3-8914-9944-965A-67A25EB67B3D}"/>
              </a:ext>
            </a:extLst>
          </p:cNvPr>
          <p:cNvSpPr txBox="1">
            <a:spLocks noChangeArrowheads="1"/>
          </p:cNvSpPr>
          <p:nvPr userDrawn="1"/>
        </p:nvSpPr>
        <p:spPr bwMode="auto">
          <a:xfrm>
            <a:off x="6096001" y="6372932"/>
            <a:ext cx="56685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11" name="Picture 10">
            <a:extLst>
              <a:ext uri="{FF2B5EF4-FFF2-40B4-BE49-F238E27FC236}">
                <a16:creationId xmlns:a16="http://schemas.microsoft.com/office/drawing/2014/main" id="{B2039129-7199-7C40-AED4-3D2E5724AB7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9518" y="461399"/>
            <a:ext cx="2820134" cy="457200"/>
          </a:xfrm>
          <a:prstGeom prst="rect">
            <a:avLst/>
          </a:prstGeom>
        </p:spPr>
      </p:pic>
    </p:spTree>
    <p:extLst>
      <p:ext uri="{BB962C8B-B14F-4D97-AF65-F5344CB8AC3E}">
        <p14:creationId xmlns:p14="http://schemas.microsoft.com/office/powerpoint/2010/main" val="1867634114"/>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6773525" y="5587933"/>
            <a:ext cx="4968470"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37ABBEE1-E8B6-4B4B-A50F-072E1A121E51}"/>
              </a:ext>
            </a:extLst>
          </p:cNvPr>
          <p:cNvSpPr>
            <a:spLocks noGrp="1"/>
          </p:cNvSpPr>
          <p:nvPr>
            <p:ph type="body" sz="quarter" idx="11"/>
          </p:nvPr>
        </p:nvSpPr>
        <p:spPr>
          <a:xfrm>
            <a:off x="6471110" y="3065238"/>
            <a:ext cx="5293469" cy="2446578"/>
          </a:xfrm>
        </p:spPr>
        <p:txBody>
          <a:bodyPr anchor="b"/>
          <a:lstStyle>
            <a:lvl1pPr marL="0" indent="0" algn="r">
              <a:lnSpc>
                <a:spcPct val="90000"/>
              </a:lnSpc>
              <a:buFontTx/>
              <a:buNone/>
              <a:defRPr sz="4000" b="1" i="0">
                <a:solidFill>
                  <a:schemeClr val="bg1"/>
                </a:solidFill>
                <a:latin typeface="Arial" panose="020B0604020202020204" pitchFamily="34" charset="0"/>
                <a:cs typeface="Arial" panose="020B0604020202020204" pitchFamily="34" charset="0"/>
              </a:defRPr>
            </a:lvl1pPr>
            <a:lvl2pPr marL="246826" indent="0">
              <a:buNone/>
              <a:defRPr/>
            </a:lvl2pPr>
          </a:lstStyle>
          <a:p>
            <a:pPr lvl="0"/>
            <a:r>
              <a:rPr lang="en-US"/>
              <a:t>Click to edit Master text styles</a:t>
            </a:r>
          </a:p>
        </p:txBody>
      </p:sp>
      <p:sp>
        <p:nvSpPr>
          <p:cNvPr id="8" name="Text Box 39">
            <a:extLst>
              <a:ext uri="{FF2B5EF4-FFF2-40B4-BE49-F238E27FC236}">
                <a16:creationId xmlns:a16="http://schemas.microsoft.com/office/drawing/2014/main" id="{1D5F9EA3-8914-9944-965A-67A25EB67B3D}"/>
              </a:ext>
            </a:extLst>
          </p:cNvPr>
          <p:cNvSpPr txBox="1">
            <a:spLocks noChangeArrowheads="1"/>
          </p:cNvSpPr>
          <p:nvPr userDrawn="1"/>
        </p:nvSpPr>
        <p:spPr bwMode="auto">
          <a:xfrm>
            <a:off x="6096001" y="6372932"/>
            <a:ext cx="56685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11" name="Picture 10">
            <a:extLst>
              <a:ext uri="{FF2B5EF4-FFF2-40B4-BE49-F238E27FC236}">
                <a16:creationId xmlns:a16="http://schemas.microsoft.com/office/drawing/2014/main" id="{0AA8A23B-C055-0742-B01D-2A4AF482F00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9518" y="461399"/>
            <a:ext cx="2820134" cy="457200"/>
          </a:xfrm>
          <a:prstGeom prst="rect">
            <a:avLst/>
          </a:prstGeom>
        </p:spPr>
      </p:pic>
    </p:spTree>
    <p:extLst>
      <p:ext uri="{BB962C8B-B14F-4D97-AF65-F5344CB8AC3E}">
        <p14:creationId xmlns:p14="http://schemas.microsoft.com/office/powerpoint/2010/main" val="301118101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4656340" y="5587933"/>
            <a:ext cx="7085655"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37ABBEE1-E8B6-4B4B-A50F-072E1A121E51}"/>
              </a:ext>
            </a:extLst>
          </p:cNvPr>
          <p:cNvSpPr>
            <a:spLocks noGrp="1"/>
          </p:cNvSpPr>
          <p:nvPr>
            <p:ph type="body" sz="quarter" idx="11"/>
          </p:nvPr>
        </p:nvSpPr>
        <p:spPr>
          <a:xfrm>
            <a:off x="4656340" y="3065238"/>
            <a:ext cx="7108239" cy="2446578"/>
          </a:xfrm>
        </p:spPr>
        <p:txBody>
          <a:bodyPr anchor="b"/>
          <a:lstStyle>
            <a:lvl1pPr marL="0" indent="0" algn="r">
              <a:lnSpc>
                <a:spcPct val="90000"/>
              </a:lnSpc>
              <a:buFontTx/>
              <a:buNone/>
              <a:defRPr sz="4000" b="1" i="0">
                <a:solidFill>
                  <a:schemeClr val="bg1"/>
                </a:solidFill>
                <a:latin typeface="Arial" panose="020B0604020202020204" pitchFamily="34" charset="0"/>
                <a:cs typeface="Arial" panose="020B0604020202020204" pitchFamily="34" charset="0"/>
              </a:defRPr>
            </a:lvl1pPr>
            <a:lvl2pPr marL="246826" indent="0">
              <a:buNone/>
              <a:defRPr/>
            </a:lvl2pPr>
          </a:lstStyle>
          <a:p>
            <a:pPr lvl="0"/>
            <a:r>
              <a:rPr lang="en-US"/>
              <a:t>Click to edit Master text styles</a:t>
            </a:r>
          </a:p>
        </p:txBody>
      </p:sp>
      <p:sp>
        <p:nvSpPr>
          <p:cNvPr id="8" name="Text Box 39">
            <a:extLst>
              <a:ext uri="{FF2B5EF4-FFF2-40B4-BE49-F238E27FC236}">
                <a16:creationId xmlns:a16="http://schemas.microsoft.com/office/drawing/2014/main" id="{1D5F9EA3-8914-9944-965A-67A25EB67B3D}"/>
              </a:ext>
            </a:extLst>
          </p:cNvPr>
          <p:cNvSpPr txBox="1">
            <a:spLocks noChangeArrowheads="1"/>
          </p:cNvSpPr>
          <p:nvPr userDrawn="1"/>
        </p:nvSpPr>
        <p:spPr bwMode="auto">
          <a:xfrm>
            <a:off x="6096001" y="6372932"/>
            <a:ext cx="56685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11" name="Picture 10">
            <a:extLst>
              <a:ext uri="{FF2B5EF4-FFF2-40B4-BE49-F238E27FC236}">
                <a16:creationId xmlns:a16="http://schemas.microsoft.com/office/drawing/2014/main" id="{7775226F-CDAD-DB40-81D0-F839D61B1A6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9518" y="461399"/>
            <a:ext cx="2820134" cy="457200"/>
          </a:xfrm>
          <a:prstGeom prst="rect">
            <a:avLst/>
          </a:prstGeom>
        </p:spPr>
      </p:pic>
    </p:spTree>
    <p:extLst>
      <p:ext uri="{BB962C8B-B14F-4D97-AF65-F5344CB8AC3E}">
        <p14:creationId xmlns:p14="http://schemas.microsoft.com/office/powerpoint/2010/main" val="802999341"/>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4656340" y="5587933"/>
            <a:ext cx="7085655"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37ABBEE1-E8B6-4B4B-A50F-072E1A121E51}"/>
              </a:ext>
            </a:extLst>
          </p:cNvPr>
          <p:cNvSpPr>
            <a:spLocks noGrp="1"/>
          </p:cNvSpPr>
          <p:nvPr>
            <p:ph type="body" sz="quarter" idx="11"/>
          </p:nvPr>
        </p:nvSpPr>
        <p:spPr>
          <a:xfrm>
            <a:off x="4656340" y="3065238"/>
            <a:ext cx="7108239" cy="2446578"/>
          </a:xfrm>
        </p:spPr>
        <p:txBody>
          <a:bodyPr anchor="b"/>
          <a:lstStyle>
            <a:lvl1pPr marL="0" indent="0" algn="r">
              <a:lnSpc>
                <a:spcPct val="90000"/>
              </a:lnSpc>
              <a:buFontTx/>
              <a:buNone/>
              <a:defRPr sz="4000" b="1" i="0">
                <a:solidFill>
                  <a:schemeClr val="bg1"/>
                </a:solidFill>
                <a:latin typeface="Arial" panose="020B0604020202020204" pitchFamily="34" charset="0"/>
                <a:cs typeface="Arial" panose="020B0604020202020204" pitchFamily="34" charset="0"/>
              </a:defRPr>
            </a:lvl1pPr>
            <a:lvl2pPr marL="246826" indent="0">
              <a:buNone/>
              <a:defRPr/>
            </a:lvl2pPr>
          </a:lstStyle>
          <a:p>
            <a:pPr lvl="0"/>
            <a:r>
              <a:rPr lang="en-US"/>
              <a:t>Click to edit Master text styles</a:t>
            </a:r>
          </a:p>
        </p:txBody>
      </p:sp>
      <p:sp>
        <p:nvSpPr>
          <p:cNvPr id="8" name="Text Box 39">
            <a:extLst>
              <a:ext uri="{FF2B5EF4-FFF2-40B4-BE49-F238E27FC236}">
                <a16:creationId xmlns:a16="http://schemas.microsoft.com/office/drawing/2014/main" id="{1D5F9EA3-8914-9944-965A-67A25EB67B3D}"/>
              </a:ext>
            </a:extLst>
          </p:cNvPr>
          <p:cNvSpPr txBox="1">
            <a:spLocks noChangeArrowheads="1"/>
          </p:cNvSpPr>
          <p:nvPr userDrawn="1"/>
        </p:nvSpPr>
        <p:spPr bwMode="auto">
          <a:xfrm>
            <a:off x="6096001" y="6372932"/>
            <a:ext cx="56685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11" name="Picture 10">
            <a:extLst>
              <a:ext uri="{FF2B5EF4-FFF2-40B4-BE49-F238E27FC236}">
                <a16:creationId xmlns:a16="http://schemas.microsoft.com/office/drawing/2014/main" id="{E6B312C9-ABB0-0846-85BC-043B65A86E2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9518" y="461399"/>
            <a:ext cx="2820134" cy="457200"/>
          </a:xfrm>
          <a:prstGeom prst="rect">
            <a:avLst/>
          </a:prstGeom>
        </p:spPr>
      </p:pic>
    </p:spTree>
    <p:extLst>
      <p:ext uri="{BB962C8B-B14F-4D97-AF65-F5344CB8AC3E}">
        <p14:creationId xmlns:p14="http://schemas.microsoft.com/office/powerpoint/2010/main" val="149011670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87B05-A749-4C51-8DB6-0C295C83D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319A1-4A22-4432-A449-4247964D54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AC89D7-7EA0-4187-A2F8-298F84C12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9F4EE7-3AE5-47B9-9277-17AFE654E70D}"/>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6" name="Footer Placeholder 5">
            <a:extLst>
              <a:ext uri="{FF2B5EF4-FFF2-40B4-BE49-F238E27FC236}">
                <a16:creationId xmlns:a16="http://schemas.microsoft.com/office/drawing/2014/main" id="{FF433DD7-246E-4521-BD21-31D6CA01E6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5BEDB8-E9F0-4D13-B90E-906B9D6BB2E2}"/>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31300950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4656340" y="5587933"/>
            <a:ext cx="7085655"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37ABBEE1-E8B6-4B4B-A50F-072E1A121E51}"/>
              </a:ext>
            </a:extLst>
          </p:cNvPr>
          <p:cNvSpPr>
            <a:spLocks noGrp="1"/>
          </p:cNvSpPr>
          <p:nvPr>
            <p:ph type="body" sz="quarter" idx="11"/>
          </p:nvPr>
        </p:nvSpPr>
        <p:spPr>
          <a:xfrm>
            <a:off x="4656340" y="3065238"/>
            <a:ext cx="7108239" cy="2446578"/>
          </a:xfrm>
        </p:spPr>
        <p:txBody>
          <a:bodyPr anchor="b"/>
          <a:lstStyle>
            <a:lvl1pPr marL="0" indent="0" algn="r">
              <a:lnSpc>
                <a:spcPct val="90000"/>
              </a:lnSpc>
              <a:buFontTx/>
              <a:buNone/>
              <a:defRPr sz="4000" b="1" i="0">
                <a:solidFill>
                  <a:schemeClr val="bg1"/>
                </a:solidFill>
                <a:latin typeface="Arial" panose="020B0604020202020204" pitchFamily="34" charset="0"/>
                <a:cs typeface="Arial" panose="020B0604020202020204" pitchFamily="34" charset="0"/>
              </a:defRPr>
            </a:lvl1pPr>
            <a:lvl2pPr marL="246826" indent="0">
              <a:buNone/>
              <a:defRPr/>
            </a:lvl2pPr>
          </a:lstStyle>
          <a:p>
            <a:pPr lvl="0"/>
            <a:r>
              <a:rPr lang="en-US"/>
              <a:t>Click to edit Master text styles</a:t>
            </a:r>
          </a:p>
        </p:txBody>
      </p:sp>
      <p:sp>
        <p:nvSpPr>
          <p:cNvPr id="8" name="Text Box 39">
            <a:extLst>
              <a:ext uri="{FF2B5EF4-FFF2-40B4-BE49-F238E27FC236}">
                <a16:creationId xmlns:a16="http://schemas.microsoft.com/office/drawing/2014/main" id="{1D5F9EA3-8914-9944-965A-67A25EB67B3D}"/>
              </a:ext>
            </a:extLst>
          </p:cNvPr>
          <p:cNvSpPr txBox="1">
            <a:spLocks noChangeArrowheads="1"/>
          </p:cNvSpPr>
          <p:nvPr userDrawn="1"/>
        </p:nvSpPr>
        <p:spPr bwMode="auto">
          <a:xfrm>
            <a:off x="6096001" y="6372932"/>
            <a:ext cx="56685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11" name="Picture 10">
            <a:extLst>
              <a:ext uri="{FF2B5EF4-FFF2-40B4-BE49-F238E27FC236}">
                <a16:creationId xmlns:a16="http://schemas.microsoft.com/office/drawing/2014/main" id="{F5201DAD-144D-DE41-AB03-FE4D44EE007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9518" y="461399"/>
            <a:ext cx="2820134" cy="457200"/>
          </a:xfrm>
          <a:prstGeom prst="rect">
            <a:avLst/>
          </a:prstGeom>
        </p:spPr>
      </p:pic>
    </p:spTree>
    <p:extLst>
      <p:ext uri="{BB962C8B-B14F-4D97-AF65-F5344CB8AC3E}">
        <p14:creationId xmlns:p14="http://schemas.microsoft.com/office/powerpoint/2010/main" val="2712837686"/>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4656340" y="5587933"/>
            <a:ext cx="7085655"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37ABBEE1-E8B6-4B4B-A50F-072E1A121E51}"/>
              </a:ext>
            </a:extLst>
          </p:cNvPr>
          <p:cNvSpPr>
            <a:spLocks noGrp="1"/>
          </p:cNvSpPr>
          <p:nvPr>
            <p:ph type="body" sz="quarter" idx="11"/>
          </p:nvPr>
        </p:nvSpPr>
        <p:spPr>
          <a:xfrm>
            <a:off x="4656340" y="3065238"/>
            <a:ext cx="7108239" cy="2446578"/>
          </a:xfrm>
        </p:spPr>
        <p:txBody>
          <a:bodyPr anchor="b"/>
          <a:lstStyle>
            <a:lvl1pPr marL="0" indent="0" algn="r">
              <a:lnSpc>
                <a:spcPct val="90000"/>
              </a:lnSpc>
              <a:buFontTx/>
              <a:buNone/>
              <a:defRPr sz="4000" b="1" i="0">
                <a:solidFill>
                  <a:schemeClr val="bg1"/>
                </a:solidFill>
                <a:latin typeface="Arial" panose="020B0604020202020204" pitchFamily="34" charset="0"/>
                <a:cs typeface="Arial" panose="020B0604020202020204" pitchFamily="34" charset="0"/>
              </a:defRPr>
            </a:lvl1pPr>
            <a:lvl2pPr marL="246826" indent="0">
              <a:buNone/>
              <a:defRPr/>
            </a:lvl2pPr>
          </a:lstStyle>
          <a:p>
            <a:pPr lvl="0"/>
            <a:r>
              <a:rPr lang="en-US"/>
              <a:t>Click to edit Master text styles</a:t>
            </a:r>
          </a:p>
        </p:txBody>
      </p:sp>
      <p:sp>
        <p:nvSpPr>
          <p:cNvPr id="8" name="Text Box 39">
            <a:extLst>
              <a:ext uri="{FF2B5EF4-FFF2-40B4-BE49-F238E27FC236}">
                <a16:creationId xmlns:a16="http://schemas.microsoft.com/office/drawing/2014/main" id="{1D5F9EA3-8914-9944-965A-67A25EB67B3D}"/>
              </a:ext>
            </a:extLst>
          </p:cNvPr>
          <p:cNvSpPr txBox="1">
            <a:spLocks noChangeArrowheads="1"/>
          </p:cNvSpPr>
          <p:nvPr userDrawn="1"/>
        </p:nvSpPr>
        <p:spPr bwMode="auto">
          <a:xfrm>
            <a:off x="6096001" y="6372932"/>
            <a:ext cx="56685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11" name="Picture 10">
            <a:extLst>
              <a:ext uri="{FF2B5EF4-FFF2-40B4-BE49-F238E27FC236}">
                <a16:creationId xmlns:a16="http://schemas.microsoft.com/office/drawing/2014/main" id="{F246537D-D9A9-9A4E-8C18-457FE4A0532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9518" y="461399"/>
            <a:ext cx="2820134" cy="457200"/>
          </a:xfrm>
          <a:prstGeom prst="rect">
            <a:avLst/>
          </a:prstGeom>
        </p:spPr>
      </p:pic>
    </p:spTree>
    <p:extLst>
      <p:ext uri="{BB962C8B-B14F-4D97-AF65-F5344CB8AC3E}">
        <p14:creationId xmlns:p14="http://schemas.microsoft.com/office/powerpoint/2010/main" val="2475400523"/>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Sheer banner" hidden="1"/>
          <p:cNvSpPr/>
          <p:nvPr userDrawn="1"/>
        </p:nvSpPr>
        <p:spPr>
          <a:xfrm>
            <a:off x="7048432" y="1292352"/>
            <a:ext cx="4686369" cy="5260848"/>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a:solidFill>
                <a:srgbClr val="FFFFFF"/>
              </a:solidFill>
            </a:endParaRPr>
          </a:p>
        </p:txBody>
      </p:sp>
      <p:sp>
        <p:nvSpPr>
          <p:cNvPr id="4" name="Text Placeholder 3">
            <a:extLst>
              <a:ext uri="{FF2B5EF4-FFF2-40B4-BE49-F238E27FC236}">
                <a16:creationId xmlns:a16="http://schemas.microsoft.com/office/drawing/2014/main" id="{377945CF-CF20-0D4B-83AC-43043B223A42}"/>
              </a:ext>
            </a:extLst>
          </p:cNvPr>
          <p:cNvSpPr>
            <a:spLocks noGrp="1"/>
          </p:cNvSpPr>
          <p:nvPr>
            <p:ph type="body" sz="quarter" idx="10"/>
          </p:nvPr>
        </p:nvSpPr>
        <p:spPr>
          <a:xfrm>
            <a:off x="4656340" y="5587933"/>
            <a:ext cx="7085655" cy="708882"/>
          </a:xfrm>
        </p:spPr>
        <p:txBody>
          <a:bodyPr anchor="t"/>
          <a:lstStyle>
            <a:lvl1pPr marL="0" indent="0" algn="r">
              <a:lnSpc>
                <a:spcPct val="95000"/>
              </a:lnSpc>
              <a:spcBef>
                <a:spcPts val="400"/>
              </a:spcBef>
              <a:spcAft>
                <a:spcPts val="0"/>
              </a:spcAft>
              <a:buFontTx/>
              <a:buNone/>
              <a:defRPr sz="2000" b="0" i="0">
                <a:solidFill>
                  <a:schemeClr val="bg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37ABBEE1-E8B6-4B4B-A50F-072E1A121E51}"/>
              </a:ext>
            </a:extLst>
          </p:cNvPr>
          <p:cNvSpPr>
            <a:spLocks noGrp="1"/>
          </p:cNvSpPr>
          <p:nvPr>
            <p:ph type="body" sz="quarter" idx="11"/>
          </p:nvPr>
        </p:nvSpPr>
        <p:spPr>
          <a:xfrm>
            <a:off x="4656340" y="3065238"/>
            <a:ext cx="7108239" cy="2446578"/>
          </a:xfrm>
        </p:spPr>
        <p:txBody>
          <a:bodyPr anchor="b"/>
          <a:lstStyle>
            <a:lvl1pPr marL="0" indent="0" algn="r">
              <a:lnSpc>
                <a:spcPct val="90000"/>
              </a:lnSpc>
              <a:buFontTx/>
              <a:buNone/>
              <a:defRPr sz="4000" b="1" i="0">
                <a:solidFill>
                  <a:schemeClr val="bg1"/>
                </a:solidFill>
                <a:latin typeface="Arial" panose="020B0604020202020204" pitchFamily="34" charset="0"/>
                <a:cs typeface="Arial" panose="020B0604020202020204" pitchFamily="34" charset="0"/>
              </a:defRPr>
            </a:lvl1pPr>
            <a:lvl2pPr marL="246826" indent="0">
              <a:buNone/>
              <a:defRPr/>
            </a:lvl2pPr>
          </a:lstStyle>
          <a:p>
            <a:pPr lvl="0"/>
            <a:r>
              <a:rPr lang="en-US"/>
              <a:t>Click to edit Master text styles</a:t>
            </a:r>
          </a:p>
        </p:txBody>
      </p:sp>
      <p:sp>
        <p:nvSpPr>
          <p:cNvPr id="8" name="Text Box 39">
            <a:extLst>
              <a:ext uri="{FF2B5EF4-FFF2-40B4-BE49-F238E27FC236}">
                <a16:creationId xmlns:a16="http://schemas.microsoft.com/office/drawing/2014/main" id="{1D5F9EA3-8914-9944-965A-67A25EB67B3D}"/>
              </a:ext>
            </a:extLst>
          </p:cNvPr>
          <p:cNvSpPr txBox="1">
            <a:spLocks noChangeArrowheads="1"/>
          </p:cNvSpPr>
          <p:nvPr userDrawn="1"/>
        </p:nvSpPr>
        <p:spPr bwMode="auto">
          <a:xfrm>
            <a:off x="6096001" y="6372932"/>
            <a:ext cx="56685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r" defTabSz="914171" eaLnBrk="1" fontAlgn="base" latinLnBrk="0" hangingPunct="1">
              <a:lnSpc>
                <a:spcPct val="100000"/>
              </a:lnSpc>
              <a:spcBef>
                <a:spcPts val="30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Blue Cross and Blue Shield of Oklahoma, a Division of Health Care Service Corporation, </a:t>
            </a:r>
            <a:b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br>
            <a:r>
              <a:rPr kumimoji="0" lang="en-US" sz="800" b="0" i="0" u="none" strike="noStrike" kern="0" cap="none" spc="0" normalizeH="0" baseline="0" noProof="0">
                <a:ln>
                  <a:noFill/>
                </a:ln>
                <a:solidFill>
                  <a:schemeClr val="bg1"/>
                </a:solidFill>
                <a:effectLst/>
                <a:uLnTx/>
                <a:uFillTx/>
                <a:latin typeface="Arial" charset="0"/>
                <a:ea typeface="Arial Narrow" charset="0"/>
                <a:cs typeface="Arial Narrow" charset="0"/>
              </a:rPr>
              <a:t>a Mutual Legal Reserve Company, an Independent Licensee of the Blue Cross and Blue Shield Association</a:t>
            </a:r>
          </a:p>
        </p:txBody>
      </p:sp>
      <p:pic>
        <p:nvPicPr>
          <p:cNvPr id="11" name="Picture 10">
            <a:extLst>
              <a:ext uri="{FF2B5EF4-FFF2-40B4-BE49-F238E27FC236}">
                <a16:creationId xmlns:a16="http://schemas.microsoft.com/office/drawing/2014/main" id="{7401EC74-447C-474B-8702-2236986CEDC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9518" y="461399"/>
            <a:ext cx="2820134" cy="457200"/>
          </a:xfrm>
          <a:prstGeom prst="rect">
            <a:avLst/>
          </a:prstGeom>
        </p:spPr>
      </p:pic>
    </p:spTree>
    <p:extLst>
      <p:ext uri="{BB962C8B-B14F-4D97-AF65-F5344CB8AC3E}">
        <p14:creationId xmlns:p14="http://schemas.microsoft.com/office/powerpoint/2010/main" val="282822328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88868"/>
            <a:ext cx="457200" cy="253115"/>
          </a:xfrm>
        </p:spPr>
        <p:txBody>
          <a:bodyPr/>
          <a:lstStyle>
            <a:lvl1pPr>
              <a:defRPr sz="900" b="0">
                <a:solidFill>
                  <a:schemeClr val="bg1"/>
                </a:solidFill>
              </a:defRPr>
            </a:lvl1pPr>
          </a:lstStyle>
          <a:p>
            <a:fld id="{2D55A223-BDE3-4662-BD05-6BDBDD27824A}" type="slidenum">
              <a:rPr lang="en-US" smtClean="0"/>
              <a:pPr/>
              <a:t>‹#›</a:t>
            </a:fld>
            <a:endParaRPr lang="en-US"/>
          </a:p>
        </p:txBody>
      </p:sp>
      <p:sp>
        <p:nvSpPr>
          <p:cNvPr id="7" name="Footnote"/>
          <p:cNvSpPr>
            <a:spLocks noGrp="1"/>
          </p:cNvSpPr>
          <p:nvPr>
            <p:ph type="body" sz="quarter" idx="13"/>
          </p:nvPr>
        </p:nvSpPr>
        <p:spPr>
          <a:xfrm>
            <a:off x="457201" y="6200092"/>
            <a:ext cx="11277600" cy="193699"/>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280161"/>
            <a:ext cx="11277600" cy="4919929"/>
          </a:xfrm>
        </p:spPr>
        <p:txBody>
          <a:bodyPr/>
          <a:lstStyle>
            <a:lvl1pPr>
              <a:defRPr sz="2199"/>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08446"/>
            <a:ext cx="11277600" cy="876300"/>
          </a:xfrm>
        </p:spPr>
        <p:txBody>
          <a:bodyPr/>
          <a:lstStyle>
            <a:lvl1pPr>
              <a:defRPr sz="3199" b="1" i="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Footer Placeholder 4">
            <a:extLst>
              <a:ext uri="{FF2B5EF4-FFF2-40B4-BE49-F238E27FC236}">
                <a16:creationId xmlns:a16="http://schemas.microsoft.com/office/drawing/2014/main" id="{485D93E2-9BBA-154D-A34E-901733378CF0}"/>
              </a:ext>
            </a:extLst>
          </p:cNvPr>
          <p:cNvSpPr>
            <a:spLocks noGrp="1"/>
          </p:cNvSpPr>
          <p:nvPr>
            <p:ph type="ftr" sz="quarter" idx="14"/>
          </p:nvPr>
        </p:nvSpPr>
        <p:spPr>
          <a:xfrm>
            <a:off x="457200" y="6588868"/>
            <a:ext cx="6870182" cy="253115"/>
          </a:xfrm>
        </p:spPr>
        <p:txBody>
          <a:bodyPr/>
          <a:lstStyle>
            <a:lvl1pPr>
              <a:defRPr>
                <a:solidFill>
                  <a:schemeClr val="accent3">
                    <a:lumMod val="50000"/>
                  </a:schemeClr>
                </a:solidFill>
              </a:defRPr>
            </a:lvl1pPr>
          </a:lstStyle>
          <a:p>
            <a:endParaRPr lang="en-US"/>
          </a:p>
        </p:txBody>
      </p:sp>
    </p:spTree>
    <p:extLst>
      <p:ext uri="{BB962C8B-B14F-4D97-AF65-F5344CB8AC3E}">
        <p14:creationId xmlns:p14="http://schemas.microsoft.com/office/powerpoint/2010/main" val="2399012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88868"/>
            <a:ext cx="457200" cy="253115"/>
          </a:xfrm>
        </p:spPr>
        <p:txBody>
          <a:bodyPr/>
          <a:lstStyle>
            <a:lvl1pPr>
              <a:defRPr sz="900" b="0">
                <a:solidFill>
                  <a:schemeClr val="bg1"/>
                </a:solidFill>
              </a:defRPr>
            </a:lvl1pPr>
          </a:lstStyle>
          <a:p>
            <a:fld id="{2D55A223-BDE3-4662-BD05-6BDBDD27824A}" type="slidenum">
              <a:rPr lang="en-US" smtClean="0"/>
              <a:pPr/>
              <a:t>‹#›</a:t>
            </a:fld>
            <a:endParaRPr lang="en-US"/>
          </a:p>
        </p:txBody>
      </p:sp>
      <p:sp>
        <p:nvSpPr>
          <p:cNvPr id="7" name="Footnote"/>
          <p:cNvSpPr>
            <a:spLocks noGrp="1"/>
          </p:cNvSpPr>
          <p:nvPr>
            <p:ph type="body" sz="quarter" idx="13"/>
          </p:nvPr>
        </p:nvSpPr>
        <p:spPr>
          <a:xfrm>
            <a:off x="457201" y="6200092"/>
            <a:ext cx="11277600" cy="193699"/>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280161"/>
            <a:ext cx="11277600" cy="4919929"/>
          </a:xfrm>
        </p:spPr>
        <p:txBody>
          <a:bodyPr/>
          <a:lstStyle>
            <a:lvl1pPr>
              <a:defRPr sz="2199"/>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08446"/>
            <a:ext cx="11277600" cy="876300"/>
          </a:xfrm>
        </p:spPr>
        <p:txBody>
          <a:bodyPr/>
          <a:lstStyle>
            <a:lvl1pPr>
              <a:defRPr sz="3199" b="1" i="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Footer Placeholder 4">
            <a:extLst>
              <a:ext uri="{FF2B5EF4-FFF2-40B4-BE49-F238E27FC236}">
                <a16:creationId xmlns:a16="http://schemas.microsoft.com/office/drawing/2014/main" id="{485D93E2-9BBA-154D-A34E-901733378CF0}"/>
              </a:ext>
            </a:extLst>
          </p:cNvPr>
          <p:cNvSpPr>
            <a:spLocks noGrp="1"/>
          </p:cNvSpPr>
          <p:nvPr>
            <p:ph type="ftr" sz="quarter" idx="14"/>
          </p:nvPr>
        </p:nvSpPr>
        <p:spPr>
          <a:xfrm>
            <a:off x="457200" y="6588868"/>
            <a:ext cx="6870182" cy="253115"/>
          </a:xfrm>
        </p:spPr>
        <p:txBody>
          <a:bodyPr/>
          <a:lstStyle>
            <a:lvl1pPr>
              <a:defRPr>
                <a:solidFill>
                  <a:schemeClr val="accent3">
                    <a:lumMod val="50000"/>
                  </a:schemeClr>
                </a:solidFill>
              </a:defRPr>
            </a:lvl1pPr>
          </a:lstStyle>
          <a:p>
            <a:endParaRPr lang="en-US"/>
          </a:p>
        </p:txBody>
      </p:sp>
    </p:spTree>
    <p:extLst>
      <p:ext uri="{BB962C8B-B14F-4D97-AF65-F5344CB8AC3E}">
        <p14:creationId xmlns:p14="http://schemas.microsoft.com/office/powerpoint/2010/main" val="2961778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88868"/>
            <a:ext cx="457200" cy="253115"/>
          </a:xfrm>
        </p:spPr>
        <p:txBody>
          <a:bodyPr/>
          <a:lstStyle>
            <a:lvl1pPr>
              <a:defRPr sz="900" b="0">
                <a:solidFill>
                  <a:schemeClr val="bg1"/>
                </a:solidFill>
              </a:defRPr>
            </a:lvl1pPr>
          </a:lstStyle>
          <a:p>
            <a:fld id="{2D55A223-BDE3-4662-BD05-6BDBDD27824A}" type="slidenum">
              <a:rPr lang="en-US" smtClean="0"/>
              <a:pPr/>
              <a:t>‹#›</a:t>
            </a:fld>
            <a:endParaRPr lang="en-US"/>
          </a:p>
        </p:txBody>
      </p:sp>
      <p:sp>
        <p:nvSpPr>
          <p:cNvPr id="7" name="Footnote"/>
          <p:cNvSpPr>
            <a:spLocks noGrp="1"/>
          </p:cNvSpPr>
          <p:nvPr>
            <p:ph type="body" sz="quarter" idx="13"/>
          </p:nvPr>
        </p:nvSpPr>
        <p:spPr>
          <a:xfrm>
            <a:off x="457201" y="6200092"/>
            <a:ext cx="11277600" cy="193699"/>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280161"/>
            <a:ext cx="11277600" cy="4919929"/>
          </a:xfrm>
        </p:spPr>
        <p:txBody>
          <a:bodyPr/>
          <a:lstStyle>
            <a:lvl1pPr>
              <a:defRPr sz="2199"/>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08446"/>
            <a:ext cx="11277600" cy="876300"/>
          </a:xfrm>
        </p:spPr>
        <p:txBody>
          <a:bodyPr/>
          <a:lstStyle>
            <a:lvl1pPr>
              <a:defRPr sz="3199" b="1" i="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Footer Placeholder 4">
            <a:extLst>
              <a:ext uri="{FF2B5EF4-FFF2-40B4-BE49-F238E27FC236}">
                <a16:creationId xmlns:a16="http://schemas.microsoft.com/office/drawing/2014/main" id="{485D93E2-9BBA-154D-A34E-901733378CF0}"/>
              </a:ext>
            </a:extLst>
          </p:cNvPr>
          <p:cNvSpPr>
            <a:spLocks noGrp="1"/>
          </p:cNvSpPr>
          <p:nvPr>
            <p:ph type="ftr" sz="quarter" idx="14"/>
          </p:nvPr>
        </p:nvSpPr>
        <p:spPr>
          <a:xfrm>
            <a:off x="457200" y="6588868"/>
            <a:ext cx="6870182" cy="253115"/>
          </a:xfrm>
        </p:spPr>
        <p:txBody>
          <a:bodyPr/>
          <a:lstStyle>
            <a:lvl1pPr>
              <a:defRPr>
                <a:solidFill>
                  <a:schemeClr val="accent3">
                    <a:lumMod val="50000"/>
                  </a:schemeClr>
                </a:solidFill>
              </a:defRPr>
            </a:lvl1pPr>
          </a:lstStyle>
          <a:p>
            <a:endParaRPr lang="en-US"/>
          </a:p>
        </p:txBody>
      </p:sp>
    </p:spTree>
    <p:extLst>
      <p:ext uri="{BB962C8B-B14F-4D97-AF65-F5344CB8AC3E}">
        <p14:creationId xmlns:p14="http://schemas.microsoft.com/office/powerpoint/2010/main" val="35990806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92824"/>
            <a:ext cx="457200" cy="256032"/>
          </a:xfrm>
        </p:spPr>
        <p:txBody>
          <a:bodyPr/>
          <a:lstStyle>
            <a:lvl1pPr>
              <a:defRPr sz="900" b="0">
                <a:solidFill>
                  <a:schemeClr val="bg1"/>
                </a:solidFill>
              </a:defRPr>
            </a:lvl1pPr>
          </a:lstStyle>
          <a:p>
            <a:fld id="{2D55A223-BDE3-4662-BD05-6BDBDD27824A}" type="slidenum">
              <a:rPr lang="en-US" smtClean="0"/>
              <a:pPr/>
              <a:t>‹#›</a:t>
            </a:fld>
            <a:endParaRPr lang="en-US"/>
          </a:p>
        </p:txBody>
      </p:sp>
      <p:sp>
        <p:nvSpPr>
          <p:cNvPr id="7" name="Footnote"/>
          <p:cNvSpPr>
            <a:spLocks noGrp="1"/>
          </p:cNvSpPr>
          <p:nvPr>
            <p:ph type="body" sz="quarter" idx="13"/>
          </p:nvPr>
        </p:nvSpPr>
        <p:spPr>
          <a:xfrm>
            <a:off x="457201" y="6199633"/>
            <a:ext cx="11277600" cy="193699"/>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727401"/>
            <a:ext cx="11277600" cy="4367913"/>
          </a:xfrm>
        </p:spPr>
        <p:txBody>
          <a:bodyPr/>
          <a:lstStyle>
            <a:lvl1pPr>
              <a:defRPr sz="2199"/>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08447"/>
            <a:ext cx="11277600" cy="1318954"/>
          </a:xfrm>
        </p:spPr>
        <p:txBody>
          <a:bodyPr/>
          <a:lstStyle>
            <a:lvl1pPr>
              <a:defRPr sz="3199" b="1" i="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E5ABF870-9CF7-F94B-A655-39F2B1B3FD0E}"/>
              </a:ext>
            </a:extLst>
          </p:cNvPr>
          <p:cNvSpPr>
            <a:spLocks noGrp="1"/>
          </p:cNvSpPr>
          <p:nvPr>
            <p:ph type="ftr" sz="quarter" idx="14"/>
          </p:nvPr>
        </p:nvSpPr>
        <p:spPr>
          <a:xfrm>
            <a:off x="457200" y="6592824"/>
            <a:ext cx="6870182" cy="256032"/>
          </a:xfrm>
        </p:spPr>
        <p:txBody>
          <a:bodyPr/>
          <a:lstStyle>
            <a:lvl1pPr>
              <a:defRPr>
                <a:solidFill>
                  <a:schemeClr val="accent3">
                    <a:lumMod val="50000"/>
                  </a:schemeClr>
                </a:solidFill>
              </a:defRPr>
            </a:lvl1pPr>
          </a:lstStyle>
          <a:p>
            <a:endParaRPr lang="en-US"/>
          </a:p>
        </p:txBody>
      </p:sp>
    </p:spTree>
    <p:extLst>
      <p:ext uri="{BB962C8B-B14F-4D97-AF65-F5344CB8AC3E}">
        <p14:creationId xmlns:p14="http://schemas.microsoft.com/office/powerpoint/2010/main" val="10442919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92824"/>
            <a:ext cx="457200" cy="256032"/>
          </a:xfrm>
        </p:spPr>
        <p:txBody>
          <a:bodyPr/>
          <a:lstStyle>
            <a:lvl1pPr>
              <a:defRPr sz="900" b="0">
                <a:solidFill>
                  <a:schemeClr val="bg1"/>
                </a:solidFill>
              </a:defRPr>
            </a:lvl1pPr>
          </a:lstStyle>
          <a:p>
            <a:fld id="{2D55A223-BDE3-4662-BD05-6BDBDD27824A}" type="slidenum">
              <a:rPr lang="en-US" smtClean="0"/>
              <a:pPr/>
              <a:t>‹#›</a:t>
            </a:fld>
            <a:endParaRPr lang="en-US"/>
          </a:p>
        </p:txBody>
      </p:sp>
      <p:sp>
        <p:nvSpPr>
          <p:cNvPr id="7" name="Footnote"/>
          <p:cNvSpPr>
            <a:spLocks noGrp="1"/>
          </p:cNvSpPr>
          <p:nvPr>
            <p:ph type="body" sz="quarter" idx="13"/>
          </p:nvPr>
        </p:nvSpPr>
        <p:spPr>
          <a:xfrm>
            <a:off x="457200" y="6199633"/>
            <a:ext cx="4545081" cy="193699"/>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2156178"/>
            <a:ext cx="7288995" cy="4043454"/>
          </a:xfrm>
        </p:spPr>
        <p:txBody>
          <a:bodyPr/>
          <a:lstStyle>
            <a:lvl1pPr>
              <a:defRPr sz="2199"/>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08446"/>
            <a:ext cx="8542388" cy="1316736"/>
          </a:xfrm>
        </p:spPr>
        <p:txBody>
          <a:bodyPr/>
          <a:lstStyle>
            <a:lvl1pPr>
              <a:defRPr sz="3199" b="1" i="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E5ABF870-9CF7-F94B-A655-39F2B1B3FD0E}"/>
              </a:ext>
            </a:extLst>
          </p:cNvPr>
          <p:cNvSpPr>
            <a:spLocks noGrp="1"/>
          </p:cNvSpPr>
          <p:nvPr>
            <p:ph type="ftr" sz="quarter" idx="14"/>
          </p:nvPr>
        </p:nvSpPr>
        <p:spPr>
          <a:xfrm>
            <a:off x="457200" y="6592824"/>
            <a:ext cx="6870182" cy="256032"/>
          </a:xfrm>
        </p:spPr>
        <p:txBody>
          <a:bodyPr/>
          <a:lstStyle>
            <a:lvl1pPr>
              <a:defRPr>
                <a:solidFill>
                  <a:schemeClr val="accent3">
                    <a:lumMod val="50000"/>
                  </a:schemeClr>
                </a:solidFill>
              </a:defRPr>
            </a:lvl1pPr>
          </a:lstStyle>
          <a:p>
            <a:endParaRPr lang="en-US"/>
          </a:p>
        </p:txBody>
      </p:sp>
      <p:sp>
        <p:nvSpPr>
          <p:cNvPr id="8" name="Content Placeholder 2">
            <a:extLst>
              <a:ext uri="{FF2B5EF4-FFF2-40B4-BE49-F238E27FC236}">
                <a16:creationId xmlns:a16="http://schemas.microsoft.com/office/drawing/2014/main" id="{27E366DC-01E7-5940-A29E-E13BF102F56C}"/>
              </a:ext>
            </a:extLst>
          </p:cNvPr>
          <p:cNvSpPr>
            <a:spLocks noGrp="1"/>
          </p:cNvSpPr>
          <p:nvPr>
            <p:ph idx="15" hasCustomPrompt="1"/>
          </p:nvPr>
        </p:nvSpPr>
        <p:spPr>
          <a:xfrm>
            <a:off x="8446289" y="2686756"/>
            <a:ext cx="3288511" cy="3512876"/>
          </a:xfrm>
        </p:spPr>
        <p:txBody>
          <a:bodyPr anchor="ctr"/>
          <a:lstStyle>
            <a:lvl1pPr marL="0" indent="0" algn="r">
              <a:buNone/>
              <a:defRPr sz="2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2595593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92824"/>
            <a:ext cx="457200" cy="256032"/>
          </a:xfrm>
        </p:spPr>
        <p:txBody>
          <a:bodyPr/>
          <a:lstStyle>
            <a:lvl1pPr>
              <a:buFontTx/>
              <a:buNone/>
              <a:defRPr sz="900" b="0">
                <a:solidFill>
                  <a:schemeClr val="bg1"/>
                </a:solidFill>
              </a:defRPr>
            </a:lvl1pPr>
          </a:lstStyle>
          <a:p>
            <a:fld id="{2D55A223-BDE3-4662-BD05-6BDBDD27824A}" type="slidenum">
              <a:rPr lang="en-US" smtClean="0"/>
              <a:pPr/>
              <a:t>‹#›</a:t>
            </a:fld>
            <a:endParaRPr lang="en-US"/>
          </a:p>
        </p:txBody>
      </p:sp>
      <p:sp>
        <p:nvSpPr>
          <p:cNvPr id="2" name="Title 1"/>
          <p:cNvSpPr>
            <a:spLocks noGrp="1"/>
          </p:cNvSpPr>
          <p:nvPr>
            <p:ph type="title"/>
          </p:nvPr>
        </p:nvSpPr>
        <p:spPr>
          <a:xfrm>
            <a:off x="457201" y="730920"/>
            <a:ext cx="11277600" cy="943480"/>
          </a:xfrm>
        </p:spPr>
        <p:txBody>
          <a:bodyPr/>
          <a:lstStyle>
            <a:lvl1pPr>
              <a:buFontTx/>
              <a:buNone/>
              <a:defRPr sz="3199" b="1" i="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27" name="Text Placeholder 26">
            <a:extLst>
              <a:ext uri="{FF2B5EF4-FFF2-40B4-BE49-F238E27FC236}">
                <a16:creationId xmlns:a16="http://schemas.microsoft.com/office/drawing/2014/main" id="{28F09DC9-43AB-D54E-86FB-13BC852CD719}"/>
              </a:ext>
            </a:extLst>
          </p:cNvPr>
          <p:cNvSpPr>
            <a:spLocks noGrp="1"/>
          </p:cNvSpPr>
          <p:nvPr>
            <p:ph type="body" sz="quarter" idx="21" hasCustomPrompt="1"/>
          </p:nvPr>
        </p:nvSpPr>
        <p:spPr>
          <a:xfrm>
            <a:off x="457201" y="408324"/>
            <a:ext cx="7452732" cy="345175"/>
          </a:xfrm>
        </p:spPr>
        <p:txBody>
          <a:bodyPr/>
          <a:lstStyle>
            <a:lvl1pPr marL="0" indent="0">
              <a:buFontTx/>
              <a:buNone/>
              <a:defRPr sz="1600" b="0" cap="none" baseline="0">
                <a:solidFill>
                  <a:schemeClr val="accent1"/>
                </a:solidFill>
              </a:defRPr>
            </a:lvl1pPr>
            <a:lvl2pPr marL="246826" indent="0">
              <a:buFontTx/>
              <a:buNone/>
              <a:defRPr b="1">
                <a:solidFill>
                  <a:schemeClr val="bg1"/>
                </a:solidFill>
              </a:defRPr>
            </a:lvl2pPr>
            <a:lvl3pPr marL="685629" indent="0">
              <a:buFontTx/>
              <a:buNone/>
              <a:defRPr b="1">
                <a:solidFill>
                  <a:schemeClr val="bg1"/>
                </a:solidFill>
              </a:defRPr>
            </a:lvl3pPr>
            <a:lvl4pPr marL="1028443" indent="0">
              <a:buFontTx/>
              <a:buNone/>
              <a:defRPr b="1">
                <a:solidFill>
                  <a:schemeClr val="bg1"/>
                </a:solidFill>
              </a:defRPr>
            </a:lvl4pPr>
            <a:lvl5pPr marL="1371257" indent="0">
              <a:buFontTx/>
              <a:buNone/>
              <a:defRPr b="1">
                <a:solidFill>
                  <a:schemeClr val="bg1"/>
                </a:solidFill>
              </a:defRPr>
            </a:lvl5pPr>
          </a:lstStyle>
          <a:p>
            <a:pPr lvl="0"/>
            <a:r>
              <a:rPr lang="en-US"/>
              <a:t>Edit master text styles</a:t>
            </a:r>
          </a:p>
        </p:txBody>
      </p:sp>
      <p:sp>
        <p:nvSpPr>
          <p:cNvPr id="4" name="Text Placeholder 3">
            <a:extLst>
              <a:ext uri="{FF2B5EF4-FFF2-40B4-BE49-F238E27FC236}">
                <a16:creationId xmlns:a16="http://schemas.microsoft.com/office/drawing/2014/main" id="{1039210C-47DD-634C-9103-8315CAA91ED6}"/>
              </a:ext>
            </a:extLst>
          </p:cNvPr>
          <p:cNvSpPr>
            <a:spLocks noGrp="1"/>
          </p:cNvSpPr>
          <p:nvPr>
            <p:ph type="body" sz="quarter" idx="22"/>
          </p:nvPr>
        </p:nvSpPr>
        <p:spPr>
          <a:xfrm>
            <a:off x="457201" y="1608340"/>
            <a:ext cx="11277600" cy="4591292"/>
          </a:xfrm>
        </p:spPr>
        <p:txBody>
          <a:bodyPr/>
          <a:lstStyle>
            <a:lvl3pPr marL="685629" indent="0">
              <a:buNone/>
              <a:defRPr/>
            </a:lvl3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443F2823-DE79-0B4E-92FE-0CF3BA2486C7}"/>
              </a:ext>
            </a:extLst>
          </p:cNvPr>
          <p:cNvSpPr>
            <a:spLocks noGrp="1"/>
          </p:cNvSpPr>
          <p:nvPr>
            <p:ph type="body" sz="quarter" idx="24"/>
          </p:nvPr>
        </p:nvSpPr>
        <p:spPr>
          <a:xfrm>
            <a:off x="457200" y="6199632"/>
            <a:ext cx="11274552" cy="192024"/>
          </a:xfrm>
        </p:spPr>
        <p:txBody>
          <a:bodyPr anchor="b"/>
          <a:lstStyle>
            <a:lvl1pPr marL="0" indent="0">
              <a:buFontTx/>
              <a:buNone/>
              <a:defRPr sz="800"/>
            </a:lvl1pPr>
            <a:lvl2pPr marL="246826"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7F1E11D7-BC62-494D-A39E-DEC194FB58DB}"/>
              </a:ext>
            </a:extLst>
          </p:cNvPr>
          <p:cNvSpPr>
            <a:spLocks noGrp="1"/>
          </p:cNvSpPr>
          <p:nvPr>
            <p:ph type="ftr" sz="quarter" idx="25"/>
          </p:nvPr>
        </p:nvSpPr>
        <p:spPr>
          <a:xfrm>
            <a:off x="457200" y="6592824"/>
            <a:ext cx="6870182" cy="256032"/>
          </a:xfrm>
        </p:spPr>
        <p:txBody>
          <a:bodyPr/>
          <a:lstStyle>
            <a:lvl1pPr>
              <a:defRPr>
                <a:solidFill>
                  <a:schemeClr val="accent3">
                    <a:lumMod val="50000"/>
                  </a:schemeClr>
                </a:solidFill>
              </a:defRPr>
            </a:lvl1pPr>
          </a:lstStyle>
          <a:p>
            <a:endParaRPr lang="en-US"/>
          </a:p>
        </p:txBody>
      </p:sp>
    </p:spTree>
    <p:extLst>
      <p:ext uri="{BB962C8B-B14F-4D97-AF65-F5344CB8AC3E}">
        <p14:creationId xmlns:p14="http://schemas.microsoft.com/office/powerpoint/2010/main" val="8554795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Basic -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88868"/>
            <a:ext cx="457200" cy="253115"/>
          </a:xfrm>
        </p:spPr>
        <p:txBody>
          <a:bodyPr/>
          <a:lstStyle>
            <a:lvl1pPr>
              <a:defRPr sz="900" b="0">
                <a:solidFill>
                  <a:schemeClr val="bg1"/>
                </a:solidFill>
              </a:defRPr>
            </a:lvl1pPr>
          </a:lstStyle>
          <a:p>
            <a:fld id="{2D55A223-BDE3-4662-BD05-6BDBDD27824A}" type="slidenum">
              <a:rPr lang="en-US" smtClean="0"/>
              <a:pPr/>
              <a:t>‹#›</a:t>
            </a:fld>
            <a:endParaRPr lang="en-US"/>
          </a:p>
        </p:txBody>
      </p:sp>
      <p:sp>
        <p:nvSpPr>
          <p:cNvPr id="2" name="Title 1"/>
          <p:cNvSpPr>
            <a:spLocks noGrp="1"/>
          </p:cNvSpPr>
          <p:nvPr>
            <p:ph type="title"/>
          </p:nvPr>
        </p:nvSpPr>
        <p:spPr>
          <a:xfrm>
            <a:off x="457201" y="408446"/>
            <a:ext cx="11277600" cy="876300"/>
          </a:xfrm>
        </p:spPr>
        <p:txBody>
          <a:bodyPr/>
          <a:lstStyle>
            <a:lvl1pPr>
              <a:defRPr sz="3199" b="1" i="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Footer Placeholder 4">
            <a:extLst>
              <a:ext uri="{FF2B5EF4-FFF2-40B4-BE49-F238E27FC236}">
                <a16:creationId xmlns:a16="http://schemas.microsoft.com/office/drawing/2014/main" id="{485D93E2-9BBA-154D-A34E-901733378CF0}"/>
              </a:ext>
            </a:extLst>
          </p:cNvPr>
          <p:cNvSpPr>
            <a:spLocks noGrp="1"/>
          </p:cNvSpPr>
          <p:nvPr>
            <p:ph type="ftr" sz="quarter" idx="14"/>
          </p:nvPr>
        </p:nvSpPr>
        <p:spPr>
          <a:xfrm>
            <a:off x="457201" y="6588867"/>
            <a:ext cx="6870182" cy="256032"/>
          </a:xfrm>
        </p:spPr>
        <p:txBody>
          <a:bodyPr/>
          <a:lstStyle>
            <a:lvl1pPr>
              <a:defRPr>
                <a:solidFill>
                  <a:schemeClr val="accent3">
                    <a:lumMod val="50000"/>
                  </a:schemeClr>
                </a:solidFill>
              </a:defRPr>
            </a:lvl1pPr>
          </a:lstStyle>
          <a:p>
            <a:endParaRPr lang="en-US"/>
          </a:p>
        </p:txBody>
      </p:sp>
    </p:spTree>
    <p:extLst>
      <p:ext uri="{BB962C8B-B14F-4D97-AF65-F5344CB8AC3E}">
        <p14:creationId xmlns:p14="http://schemas.microsoft.com/office/powerpoint/2010/main" val="311630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3043A-8B7B-4EAE-BDE8-6AFB3F2C48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CD7416-0DDD-4556-8446-A2144F5E9E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58C02-A4B2-47AA-8091-8CB50FF0C1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DEB5FE-ED3B-4FF2-B1E8-36DDE4F936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E5C68-B275-4C57-8639-57DFC165C6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B1BD95-3DF8-452E-BF99-C365CE42B8DC}"/>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8" name="Footer Placeholder 7">
            <a:extLst>
              <a:ext uri="{FF2B5EF4-FFF2-40B4-BE49-F238E27FC236}">
                <a16:creationId xmlns:a16="http://schemas.microsoft.com/office/drawing/2014/main" id="{347DC7D1-1A87-4365-A32E-7CD053276B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75282A-8460-4E88-86DF-D76E3D3660B1}"/>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2329246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768A8-ECA3-4E88-B6F1-58A01887B0B5}"/>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1ACF815B-0BA3-43A4-8EE3-63E86AF28E07}"/>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8C6BE1-3F9B-4F76-9F1A-E48CCD212F22}"/>
              </a:ext>
            </a:extLst>
          </p:cNvPr>
          <p:cNvSpPr>
            <a:spLocks noGrp="1"/>
          </p:cNvSpPr>
          <p:nvPr>
            <p:ph type="dt" sz="half" idx="10"/>
          </p:nvPr>
        </p:nvSpPr>
        <p:spPr/>
        <p:txBody>
          <a:bodyPr/>
          <a:lstStyle/>
          <a:p>
            <a:fld id="{A21D9C95-C10F-4B5E-B330-A5C012BA0743}" type="datetimeFigureOut">
              <a:rPr lang="en-US" smtClean="0"/>
              <a:t>10/13/2022</a:t>
            </a:fld>
            <a:endParaRPr lang="en-US"/>
          </a:p>
        </p:txBody>
      </p:sp>
      <p:sp>
        <p:nvSpPr>
          <p:cNvPr id="5" name="Footer Placeholder 4">
            <a:extLst>
              <a:ext uri="{FF2B5EF4-FFF2-40B4-BE49-F238E27FC236}">
                <a16:creationId xmlns:a16="http://schemas.microsoft.com/office/drawing/2014/main" id="{D7885063-3D61-4B85-BFEF-1FBF6FCF6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938ED-0B97-4159-BE4D-02C7D1404340}"/>
              </a:ext>
            </a:extLst>
          </p:cNvPr>
          <p:cNvSpPr>
            <a:spLocks noGrp="1"/>
          </p:cNvSpPr>
          <p:nvPr>
            <p:ph type="sldNum" sz="quarter" idx="12"/>
          </p:nvPr>
        </p:nvSpPr>
        <p:spPr/>
        <p:txBody>
          <a:bodyPr/>
          <a:lstStyle/>
          <a:p>
            <a:fld id="{F0D274D7-D95F-43FE-950D-3712557BBFC1}" type="slidenum">
              <a:rPr lang="en-US" smtClean="0"/>
              <a:t>‹#›</a:t>
            </a:fld>
            <a:endParaRPr lang="en-US"/>
          </a:p>
        </p:txBody>
      </p:sp>
    </p:spTree>
    <p:extLst>
      <p:ext uri="{BB962C8B-B14F-4D97-AF65-F5344CB8AC3E}">
        <p14:creationId xmlns:p14="http://schemas.microsoft.com/office/powerpoint/2010/main" val="3780232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 bullet">
    <p:spTree>
      <p:nvGrpSpPr>
        <p:cNvPr id="1" name=""/>
        <p:cNvGrpSpPr/>
        <p:nvPr/>
      </p:nvGrpSpPr>
      <p:grpSpPr>
        <a:xfrm>
          <a:off x="0" y="0"/>
          <a:ext cx="0" cy="0"/>
          <a:chOff x="0" y="0"/>
          <a:chExt cx="0" cy="0"/>
        </a:xfrm>
      </p:grpSpPr>
      <p:sp>
        <p:nvSpPr>
          <p:cNvPr id="8" name="Bottom banner - navy blue"/>
          <p:cNvSpPr/>
          <p:nvPr userDrawn="1"/>
        </p:nvSpPr>
        <p:spPr>
          <a:xfrm>
            <a:off x="11582401" y="6556248"/>
            <a:ext cx="609600"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fontAlgn="base">
              <a:spcBef>
                <a:spcPct val="0"/>
              </a:spcBef>
              <a:spcAft>
                <a:spcPct val="0"/>
              </a:spcAft>
            </a:pPr>
            <a:endParaRPr lang="en-US" sz="1999" b="1">
              <a:solidFill>
                <a:srgbClr val="000000"/>
              </a:solidFill>
            </a:endParaRPr>
          </a:p>
        </p:txBody>
      </p:sp>
      <p:sp>
        <p:nvSpPr>
          <p:cNvPr id="6" name="Slide Number Placeholder 5"/>
          <p:cNvSpPr>
            <a:spLocks noGrp="1"/>
          </p:cNvSpPr>
          <p:nvPr>
            <p:ph type="sldNum" sz="quarter" idx="12"/>
          </p:nvPr>
        </p:nvSpPr>
        <p:spPr>
          <a:xfrm>
            <a:off x="11582401" y="6553200"/>
            <a:ext cx="609600" cy="304800"/>
          </a:xfrm>
        </p:spPr>
        <p:txBody>
          <a:bodyPr/>
          <a:lstStyle>
            <a:lvl1pPr>
              <a:defRPr>
                <a:solidFill>
                  <a:srgbClr val="BFBFBF"/>
                </a:solidFill>
              </a:defRPr>
            </a:lvl1pPr>
          </a:lstStyle>
          <a:p>
            <a:fld id="{2D55A223-BDE3-4662-BD05-6BDBDD27824A}" type="slidenum">
              <a:rPr lang="en-US" smtClean="0"/>
              <a:pPr/>
              <a:t>‹#›</a:t>
            </a:fld>
            <a:endParaRPr lang="en-US"/>
          </a:p>
        </p:txBody>
      </p:sp>
      <p:sp>
        <p:nvSpPr>
          <p:cNvPr id="9" name="Disclaimer"/>
          <p:cNvSpPr>
            <a:spLocks noGrp="1"/>
          </p:cNvSpPr>
          <p:nvPr>
            <p:ph type="body" sz="quarter" idx="14"/>
          </p:nvPr>
        </p:nvSpPr>
        <p:spPr>
          <a:xfrm>
            <a:off x="473415" y="6553200"/>
            <a:ext cx="6155986" cy="304800"/>
          </a:xfrm>
        </p:spPr>
        <p:txBody>
          <a:bodyPr anchor="ctr" anchorCtr="0"/>
          <a:lstStyle>
            <a:lvl1pPr marL="0" indent="0">
              <a:spcBef>
                <a:spcPts val="0"/>
              </a:spcBef>
              <a:spcAft>
                <a:spcPts val="200"/>
              </a:spcAft>
              <a:buFontTx/>
              <a:buNone/>
              <a:defRPr sz="500" baseline="0">
                <a:solidFill>
                  <a:schemeClr val="bg1"/>
                </a:solidFill>
              </a:defRPr>
            </a:lvl1pPr>
          </a:lstStyle>
          <a:p>
            <a:pPr lvl="0"/>
            <a:r>
              <a:rPr lang="en-US"/>
              <a:t>Edit Master text styles</a:t>
            </a:r>
          </a:p>
        </p:txBody>
      </p:sp>
      <p:sp>
        <p:nvSpPr>
          <p:cNvPr id="7" name="Footnote"/>
          <p:cNvSpPr>
            <a:spLocks noGrp="1"/>
          </p:cNvSpPr>
          <p:nvPr>
            <p:ph type="body" sz="quarter" idx="13"/>
          </p:nvPr>
        </p:nvSpPr>
        <p:spPr>
          <a:xfrm>
            <a:off x="473415" y="6172200"/>
            <a:ext cx="11185186" cy="312420"/>
          </a:xfrm>
        </p:spPr>
        <p:txBody>
          <a:bodyPr anchor="b"/>
          <a:lstStyle>
            <a:lvl1pPr marL="0" indent="0">
              <a:spcBef>
                <a:spcPts val="0"/>
              </a:spcBef>
              <a:spcAft>
                <a:spcPts val="300"/>
              </a:spcAft>
              <a:buFontTx/>
              <a:buNone/>
              <a:defRPr sz="800"/>
            </a:lvl1pPr>
          </a:lstStyle>
          <a:p>
            <a:pPr lvl="0"/>
            <a:r>
              <a:rPr lang="en-US"/>
              <a:t>Edit Master text styles</a:t>
            </a:r>
          </a:p>
        </p:txBody>
      </p:sp>
      <p:sp>
        <p:nvSpPr>
          <p:cNvPr id="3" name="Content Placeholder 2"/>
          <p:cNvSpPr>
            <a:spLocks noGrp="1"/>
          </p:cNvSpPr>
          <p:nvPr>
            <p:ph idx="1"/>
          </p:nvPr>
        </p:nvSpPr>
        <p:spPr>
          <a:xfrm>
            <a:off x="473415" y="1295400"/>
            <a:ext cx="11185186" cy="4876800"/>
          </a:xfrm>
        </p:spPr>
        <p:txBody>
          <a:bodyPr/>
          <a:lstStyle>
            <a:lvl1pPr>
              <a:defRPr sz="1999"/>
            </a:lvl1pPr>
            <a:lvl2pPr>
              <a:defRPr sz="1400"/>
            </a:lvl2pPr>
          </a:lstStyle>
          <a:p>
            <a:pPr lvl="0"/>
            <a:r>
              <a:rPr lang="en-US"/>
              <a:t>Edit Master text styles</a:t>
            </a:r>
          </a:p>
          <a:p>
            <a:pPr lvl="1"/>
            <a:r>
              <a:rPr lang="en-US"/>
              <a:t>Second level</a:t>
            </a:r>
          </a:p>
        </p:txBody>
      </p:sp>
      <p:sp>
        <p:nvSpPr>
          <p:cNvPr id="2" name="Title 1"/>
          <p:cNvSpPr>
            <a:spLocks noGrp="1"/>
          </p:cNvSpPr>
          <p:nvPr>
            <p:ph type="title"/>
          </p:nvPr>
        </p:nvSpPr>
        <p:spPr>
          <a:xfrm>
            <a:off x="473415" y="411480"/>
            <a:ext cx="11185186" cy="8763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1479558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3 navy block">
    <p:spTree>
      <p:nvGrpSpPr>
        <p:cNvPr id="1" name=""/>
        <p:cNvGrpSpPr/>
        <p:nvPr/>
      </p:nvGrpSpPr>
      <p:grpSpPr>
        <a:xfrm>
          <a:off x="0" y="0"/>
          <a:ext cx="0" cy="0"/>
          <a:chOff x="0" y="0"/>
          <a:chExt cx="0" cy="0"/>
        </a:xfrm>
      </p:grpSpPr>
      <p:sp>
        <p:nvSpPr>
          <p:cNvPr id="13" name="Navy edge"/>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91416" rIns="91416" bIns="91416" numCol="1" spcCol="0" rtlCol="0" fromWordArt="0" anchor="ctr" anchorCtr="0" forceAA="0" compatLnSpc="1">
            <a:prstTxWarp prst="textNoShape">
              <a:avLst/>
            </a:prstTxWarp>
            <a:noAutofit/>
          </a:bodyPr>
          <a:lstStyle/>
          <a:p>
            <a:pPr algn="ctr"/>
            <a:endParaRPr lang="en-US" sz="1999"/>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a:p>
        </p:txBody>
      </p:sp>
      <p:sp>
        <p:nvSpPr>
          <p:cNvPr id="9" name="Disclaimer"/>
          <p:cNvSpPr>
            <a:spLocks noGrp="1"/>
          </p:cNvSpPr>
          <p:nvPr>
            <p:ph type="body" sz="quarter" idx="14"/>
          </p:nvPr>
        </p:nvSpPr>
        <p:spPr>
          <a:xfrm>
            <a:off x="457200" y="6553200"/>
            <a:ext cx="6152822"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594"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5282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7511990" y="1295400"/>
            <a:ext cx="4222810" cy="51816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457201" y="1295400"/>
            <a:ext cx="6152825" cy="4876800"/>
          </a:xfrm>
        </p:spPr>
        <p:txBody>
          <a:bodyPr/>
          <a:lstStyle>
            <a:lvl1pPr>
              <a:defRPr sz="1999"/>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11480"/>
            <a:ext cx="6152827" cy="88392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11332754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11"/>
          <p:cNvSpPr/>
          <p:nvPr userDrawn="1"/>
        </p:nvSpPr>
        <p:spPr>
          <a:xfrm flipH="1" flipV="1">
            <a:off x="-10653" y="-19050"/>
            <a:ext cx="12202650" cy="6877050"/>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9644229"/>
              <a:gd name="connsiteY0" fmla="*/ 0 h 6638925"/>
              <a:gd name="connsiteX1" fmla="*/ 8254433 w 9644229"/>
              <a:gd name="connsiteY1" fmla="*/ 169934 h 6638925"/>
              <a:gd name="connsiteX2" fmla="*/ 8829675 w 9644229"/>
              <a:gd name="connsiteY2" fmla="*/ 4133850 h 6638925"/>
              <a:gd name="connsiteX3" fmla="*/ 8839200 w 9644229"/>
              <a:gd name="connsiteY3" fmla="*/ 6638925 h 6638925"/>
              <a:gd name="connsiteX4" fmla="*/ 0 w 9644229"/>
              <a:gd name="connsiteY4" fmla="*/ 6638925 h 6638925"/>
              <a:gd name="connsiteX5" fmla="*/ 0 w 9644229"/>
              <a:gd name="connsiteY5" fmla="*/ 0 h 6638925"/>
              <a:gd name="connsiteX0" fmla="*/ 0 w 8839200"/>
              <a:gd name="connsiteY0" fmla="*/ 0 h 6638925"/>
              <a:gd name="connsiteX1" fmla="*/ 8254433 w 8839200"/>
              <a:gd name="connsiteY1" fmla="*/ 169934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40295"/>
              <a:gd name="connsiteY0" fmla="*/ 0 h 6638925"/>
              <a:gd name="connsiteX1" fmla="*/ 8254433 w 8840295"/>
              <a:gd name="connsiteY1" fmla="*/ 169934 h 6638925"/>
              <a:gd name="connsiteX2" fmla="*/ 8839540 w 8840295"/>
              <a:gd name="connsiteY2" fmla="*/ 5642697 h 6638925"/>
              <a:gd name="connsiteX3" fmla="*/ 8839200 w 8840295"/>
              <a:gd name="connsiteY3" fmla="*/ 6638925 h 6638925"/>
              <a:gd name="connsiteX4" fmla="*/ 0 w 8840295"/>
              <a:gd name="connsiteY4" fmla="*/ 6638925 h 6638925"/>
              <a:gd name="connsiteX5" fmla="*/ 0 w 8840295"/>
              <a:gd name="connsiteY5" fmla="*/ 0 h 6638925"/>
              <a:gd name="connsiteX0" fmla="*/ 0 w 8839706"/>
              <a:gd name="connsiteY0" fmla="*/ 0 h 6638925"/>
              <a:gd name="connsiteX1" fmla="*/ 7928882 w 8839706"/>
              <a:gd name="connsiteY1" fmla="*/ 94491 h 6638925"/>
              <a:gd name="connsiteX2" fmla="*/ 8839540 w 8839706"/>
              <a:gd name="connsiteY2" fmla="*/ 5642697 h 6638925"/>
              <a:gd name="connsiteX3" fmla="*/ 8839200 w 8839706"/>
              <a:gd name="connsiteY3" fmla="*/ 6638925 h 6638925"/>
              <a:gd name="connsiteX4" fmla="*/ 0 w 8839706"/>
              <a:gd name="connsiteY4" fmla="*/ 6638925 h 6638925"/>
              <a:gd name="connsiteX5" fmla="*/ 0 w 8839706"/>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839200 w 8840614"/>
              <a:gd name="connsiteY3" fmla="*/ 6638925 h 6638925"/>
              <a:gd name="connsiteX4" fmla="*/ 0 w 8840614"/>
              <a:gd name="connsiteY4" fmla="*/ 6638925 h 6638925"/>
              <a:gd name="connsiteX5" fmla="*/ 0 w 8840614"/>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330514 w 8840614"/>
              <a:gd name="connsiteY3" fmla="*/ 6629704 h 6638925"/>
              <a:gd name="connsiteX4" fmla="*/ 0 w 8840614"/>
              <a:gd name="connsiteY4" fmla="*/ 6638925 h 6638925"/>
              <a:gd name="connsiteX5" fmla="*/ 0 w 8840614"/>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426989 w 8840614"/>
              <a:gd name="connsiteY3" fmla="*/ 6629704 h 6638925"/>
              <a:gd name="connsiteX4" fmla="*/ 0 w 8840614"/>
              <a:gd name="connsiteY4" fmla="*/ 6638925 h 6638925"/>
              <a:gd name="connsiteX5" fmla="*/ 0 w 8840614"/>
              <a:gd name="connsiteY5" fmla="*/ 0 h 6638925"/>
              <a:gd name="connsiteX0" fmla="*/ 0 w 8654409"/>
              <a:gd name="connsiteY0" fmla="*/ 342499 h 6981424"/>
              <a:gd name="connsiteX1" fmla="*/ 7928882 w 8654409"/>
              <a:gd name="connsiteY1" fmla="*/ 436990 h 6981424"/>
              <a:gd name="connsiteX2" fmla="*/ 8287002 w 8654409"/>
              <a:gd name="connsiteY2" fmla="*/ 5994417 h 6981424"/>
              <a:gd name="connsiteX3" fmla="*/ 8426989 w 8654409"/>
              <a:gd name="connsiteY3" fmla="*/ 6972203 h 6981424"/>
              <a:gd name="connsiteX4" fmla="*/ 0 w 8654409"/>
              <a:gd name="connsiteY4" fmla="*/ 6981424 h 6981424"/>
              <a:gd name="connsiteX5" fmla="*/ 0 w 8654409"/>
              <a:gd name="connsiteY5" fmla="*/ 342499 h 6981424"/>
              <a:gd name="connsiteX0" fmla="*/ 0 w 8426989"/>
              <a:gd name="connsiteY0" fmla="*/ 122249 h 6761174"/>
              <a:gd name="connsiteX1" fmla="*/ 7928882 w 8426989"/>
              <a:gd name="connsiteY1" fmla="*/ 216740 h 6761174"/>
              <a:gd name="connsiteX2" fmla="*/ 8287002 w 8426989"/>
              <a:gd name="connsiteY2" fmla="*/ 5774167 h 6761174"/>
              <a:gd name="connsiteX3" fmla="*/ 8426989 w 8426989"/>
              <a:gd name="connsiteY3" fmla="*/ 6751953 h 6761174"/>
              <a:gd name="connsiteX4" fmla="*/ 0 w 8426989"/>
              <a:gd name="connsiteY4" fmla="*/ 6761174 h 6761174"/>
              <a:gd name="connsiteX5" fmla="*/ 0 w 8426989"/>
              <a:gd name="connsiteY5" fmla="*/ 122249 h 6761174"/>
              <a:gd name="connsiteX0" fmla="*/ 0 w 8426989"/>
              <a:gd name="connsiteY0" fmla="*/ 168194 h 6807119"/>
              <a:gd name="connsiteX1" fmla="*/ 8411257 w 8426989"/>
              <a:gd name="connsiteY1" fmla="*/ 198140 h 6807119"/>
              <a:gd name="connsiteX2" fmla="*/ 8287002 w 8426989"/>
              <a:gd name="connsiteY2" fmla="*/ 5820112 h 6807119"/>
              <a:gd name="connsiteX3" fmla="*/ 8426989 w 8426989"/>
              <a:gd name="connsiteY3" fmla="*/ 6797898 h 6807119"/>
              <a:gd name="connsiteX4" fmla="*/ 0 w 8426989"/>
              <a:gd name="connsiteY4" fmla="*/ 6807119 h 6807119"/>
              <a:gd name="connsiteX5" fmla="*/ 0 w 8426989"/>
              <a:gd name="connsiteY5" fmla="*/ 168194 h 6807119"/>
              <a:gd name="connsiteX0" fmla="*/ 0 w 8426989"/>
              <a:gd name="connsiteY0" fmla="*/ 86243 h 6725168"/>
              <a:gd name="connsiteX1" fmla="*/ 8411257 w 8426989"/>
              <a:gd name="connsiteY1" fmla="*/ 116189 h 6725168"/>
              <a:gd name="connsiteX2" fmla="*/ 8287002 w 8426989"/>
              <a:gd name="connsiteY2" fmla="*/ 5738161 h 6725168"/>
              <a:gd name="connsiteX3" fmla="*/ 8426989 w 8426989"/>
              <a:gd name="connsiteY3" fmla="*/ 6715947 h 6725168"/>
              <a:gd name="connsiteX4" fmla="*/ 0 w 8426989"/>
              <a:gd name="connsiteY4" fmla="*/ 6725168 h 6725168"/>
              <a:gd name="connsiteX5" fmla="*/ 0 w 8426989"/>
              <a:gd name="connsiteY5" fmla="*/ 86243 h 6725168"/>
              <a:gd name="connsiteX0" fmla="*/ 0 w 9041844"/>
              <a:gd name="connsiteY0" fmla="*/ 386753 h 7025678"/>
              <a:gd name="connsiteX1" fmla="*/ 8411257 w 9041844"/>
              <a:gd name="connsiteY1" fmla="*/ 416699 h 7025678"/>
              <a:gd name="connsiteX2" fmla="*/ 8427330 w 9041844"/>
              <a:gd name="connsiteY2" fmla="*/ 6001788 h 7025678"/>
              <a:gd name="connsiteX3" fmla="*/ 8426989 w 9041844"/>
              <a:gd name="connsiteY3" fmla="*/ 7016457 h 7025678"/>
              <a:gd name="connsiteX4" fmla="*/ 0 w 9041844"/>
              <a:gd name="connsiteY4" fmla="*/ 7025678 h 7025678"/>
              <a:gd name="connsiteX5" fmla="*/ 0 w 9041844"/>
              <a:gd name="connsiteY5" fmla="*/ 386753 h 7025678"/>
              <a:gd name="connsiteX0" fmla="*/ 0 w 8429536"/>
              <a:gd name="connsiteY0" fmla="*/ 583460 h 7222385"/>
              <a:gd name="connsiteX1" fmla="*/ 8411257 w 8429536"/>
              <a:gd name="connsiteY1" fmla="*/ 613406 h 7222385"/>
              <a:gd name="connsiteX2" fmla="*/ 8427330 w 8429536"/>
              <a:gd name="connsiteY2" fmla="*/ 6198495 h 7222385"/>
              <a:gd name="connsiteX3" fmla="*/ 8426989 w 8429536"/>
              <a:gd name="connsiteY3" fmla="*/ 7213164 h 7222385"/>
              <a:gd name="connsiteX4" fmla="*/ 0 w 8429536"/>
              <a:gd name="connsiteY4" fmla="*/ 7222385 h 7222385"/>
              <a:gd name="connsiteX5" fmla="*/ 0 w 8429536"/>
              <a:gd name="connsiteY5" fmla="*/ 583460 h 7222385"/>
              <a:gd name="connsiteX0" fmla="*/ 0 w 8429536"/>
              <a:gd name="connsiteY0" fmla="*/ 583460 h 7222385"/>
              <a:gd name="connsiteX1" fmla="*/ 8411258 w 8429536"/>
              <a:gd name="connsiteY1" fmla="*/ 613406 h 7222385"/>
              <a:gd name="connsiteX2" fmla="*/ 8427330 w 8429536"/>
              <a:gd name="connsiteY2" fmla="*/ 6198495 h 7222385"/>
              <a:gd name="connsiteX3" fmla="*/ 8426989 w 8429536"/>
              <a:gd name="connsiteY3" fmla="*/ 7213164 h 7222385"/>
              <a:gd name="connsiteX4" fmla="*/ 0 w 8429536"/>
              <a:gd name="connsiteY4" fmla="*/ 7222385 h 7222385"/>
              <a:gd name="connsiteX5" fmla="*/ 0 w 8429536"/>
              <a:gd name="connsiteY5" fmla="*/ 583460 h 7222385"/>
              <a:gd name="connsiteX0" fmla="*/ 0 w 8429536"/>
              <a:gd name="connsiteY0" fmla="*/ 0 h 6638925"/>
              <a:gd name="connsiteX1" fmla="*/ 8411258 w 8429536"/>
              <a:gd name="connsiteY1" fmla="*/ 29946 h 6638925"/>
              <a:gd name="connsiteX2" fmla="*/ 8427330 w 8429536"/>
              <a:gd name="connsiteY2" fmla="*/ 5615035 h 6638925"/>
              <a:gd name="connsiteX3" fmla="*/ 8426989 w 8429536"/>
              <a:gd name="connsiteY3" fmla="*/ 6629704 h 6638925"/>
              <a:gd name="connsiteX4" fmla="*/ 0 w 8429536"/>
              <a:gd name="connsiteY4" fmla="*/ 6638925 h 6638925"/>
              <a:gd name="connsiteX5" fmla="*/ 0 w 8429536"/>
              <a:gd name="connsiteY5" fmla="*/ 0 h 6638925"/>
              <a:gd name="connsiteX0" fmla="*/ 0 w 9471541"/>
              <a:gd name="connsiteY0" fmla="*/ 0 h 6638925"/>
              <a:gd name="connsiteX1" fmla="*/ 8411258 w 9471541"/>
              <a:gd name="connsiteY1" fmla="*/ 29946 h 6638925"/>
              <a:gd name="connsiteX2" fmla="*/ 8426989 w 9471541"/>
              <a:gd name="connsiteY2" fmla="*/ 6629704 h 6638925"/>
              <a:gd name="connsiteX3" fmla="*/ 0 w 9471541"/>
              <a:gd name="connsiteY3" fmla="*/ 6638925 h 6638925"/>
              <a:gd name="connsiteX4" fmla="*/ 0 w 9471541"/>
              <a:gd name="connsiteY4" fmla="*/ 0 h 6638925"/>
              <a:gd name="connsiteX0" fmla="*/ 0 w 9471541"/>
              <a:gd name="connsiteY0" fmla="*/ 0 h 6638925"/>
              <a:gd name="connsiteX1" fmla="*/ 8411258 w 9471541"/>
              <a:gd name="connsiteY1" fmla="*/ 29946 h 6638925"/>
              <a:gd name="connsiteX2" fmla="*/ 8426989 w 9471541"/>
              <a:gd name="connsiteY2" fmla="*/ 6629704 h 6638925"/>
              <a:gd name="connsiteX3" fmla="*/ 0 w 9471541"/>
              <a:gd name="connsiteY3" fmla="*/ 6638925 h 6638925"/>
              <a:gd name="connsiteX4" fmla="*/ 0 w 9471541"/>
              <a:gd name="connsiteY4" fmla="*/ 0 h 6638925"/>
              <a:gd name="connsiteX0" fmla="*/ 0 w 9037819"/>
              <a:gd name="connsiteY0" fmla="*/ 0 h 6638925"/>
              <a:gd name="connsiteX1" fmla="*/ 8411258 w 9037819"/>
              <a:gd name="connsiteY1" fmla="*/ 29946 h 6638925"/>
              <a:gd name="connsiteX2" fmla="*/ 8426989 w 9037819"/>
              <a:gd name="connsiteY2" fmla="*/ 6629704 h 6638925"/>
              <a:gd name="connsiteX3" fmla="*/ 0 w 9037819"/>
              <a:gd name="connsiteY3" fmla="*/ 6638925 h 6638925"/>
              <a:gd name="connsiteX4" fmla="*/ 0 w 9037819"/>
              <a:gd name="connsiteY4" fmla="*/ 0 h 6638925"/>
              <a:gd name="connsiteX0" fmla="*/ 0 w 8426989"/>
              <a:gd name="connsiteY0" fmla="*/ 0 h 6638925"/>
              <a:gd name="connsiteX1" fmla="*/ 8411258 w 8426989"/>
              <a:gd name="connsiteY1" fmla="*/ 29946 h 6638925"/>
              <a:gd name="connsiteX2" fmla="*/ 8426989 w 8426989"/>
              <a:gd name="connsiteY2" fmla="*/ 6629704 h 6638925"/>
              <a:gd name="connsiteX3" fmla="*/ 0 w 8426989"/>
              <a:gd name="connsiteY3" fmla="*/ 6638925 h 6638925"/>
              <a:gd name="connsiteX4" fmla="*/ 0 w 8426989"/>
              <a:gd name="connsiteY4" fmla="*/ 0 h 6638925"/>
              <a:gd name="connsiteX0" fmla="*/ 0 w 8426989"/>
              <a:gd name="connsiteY0" fmla="*/ 0 h 6657366"/>
              <a:gd name="connsiteX1" fmla="*/ 8411258 w 8426989"/>
              <a:gd name="connsiteY1" fmla="*/ 29946 h 6657366"/>
              <a:gd name="connsiteX2" fmla="*/ 8426989 w 8426989"/>
              <a:gd name="connsiteY2" fmla="*/ 6657366 h 6657366"/>
              <a:gd name="connsiteX3" fmla="*/ 0 w 8426989"/>
              <a:gd name="connsiteY3" fmla="*/ 6638925 h 6657366"/>
              <a:gd name="connsiteX4" fmla="*/ 0 w 8426989"/>
              <a:gd name="connsiteY4" fmla="*/ 0 h 665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989" h="6657366">
                <a:moveTo>
                  <a:pt x="0" y="0"/>
                </a:moveTo>
                <a:lnTo>
                  <a:pt x="8411258" y="29946"/>
                </a:lnTo>
                <a:cubicBezTo>
                  <a:pt x="8419123" y="3329825"/>
                  <a:pt x="8419123" y="3357487"/>
                  <a:pt x="8426989" y="6657366"/>
                </a:cubicBezTo>
                <a:lnTo>
                  <a:pt x="0" y="6638925"/>
                </a:lnTo>
                <a:lnTo>
                  <a:pt x="0" y="0"/>
                </a:lnTo>
                <a:close/>
              </a:path>
            </a:pathLst>
          </a:cu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142874"/>
            <a:ext cx="11988800" cy="6715126"/>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4494740 w 8839200"/>
              <a:gd name="connsiteY1" fmla="*/ 39597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9200" h="6638925">
                <a:moveTo>
                  <a:pt x="0" y="0"/>
                </a:moveTo>
                <a:lnTo>
                  <a:pt x="4494740" y="39597"/>
                </a:lnTo>
                <a:cubicBezTo>
                  <a:pt x="7234765" y="47534"/>
                  <a:pt x="8839200" y="2411413"/>
                  <a:pt x="8829675" y="4133850"/>
                </a:cubicBezTo>
                <a:lnTo>
                  <a:pt x="8839200" y="6638925"/>
                </a:lnTo>
                <a:lnTo>
                  <a:pt x="0" y="66389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838201"/>
            <a:ext cx="4878070" cy="1607393"/>
          </a:xfrm>
          <a:prstGeom prst="rect">
            <a:avLst/>
          </a:prstGeom>
        </p:spPr>
      </p:pic>
      <p:sp>
        <p:nvSpPr>
          <p:cNvPr id="15" name="Rectangle 11"/>
          <p:cNvSpPr/>
          <p:nvPr userDrawn="1"/>
        </p:nvSpPr>
        <p:spPr>
          <a:xfrm>
            <a:off x="-32839" y="6019803"/>
            <a:ext cx="7795031" cy="846745"/>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9644229"/>
              <a:gd name="connsiteY0" fmla="*/ 0 h 6638925"/>
              <a:gd name="connsiteX1" fmla="*/ 8254433 w 9644229"/>
              <a:gd name="connsiteY1" fmla="*/ 169934 h 6638925"/>
              <a:gd name="connsiteX2" fmla="*/ 8829675 w 9644229"/>
              <a:gd name="connsiteY2" fmla="*/ 4133850 h 6638925"/>
              <a:gd name="connsiteX3" fmla="*/ 8839200 w 9644229"/>
              <a:gd name="connsiteY3" fmla="*/ 6638925 h 6638925"/>
              <a:gd name="connsiteX4" fmla="*/ 0 w 9644229"/>
              <a:gd name="connsiteY4" fmla="*/ 6638925 h 6638925"/>
              <a:gd name="connsiteX5" fmla="*/ 0 w 9644229"/>
              <a:gd name="connsiteY5" fmla="*/ 0 h 6638925"/>
              <a:gd name="connsiteX0" fmla="*/ 0 w 8839200"/>
              <a:gd name="connsiteY0" fmla="*/ 0 h 6638925"/>
              <a:gd name="connsiteX1" fmla="*/ 8254433 w 8839200"/>
              <a:gd name="connsiteY1" fmla="*/ 169934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40295"/>
              <a:gd name="connsiteY0" fmla="*/ 0 h 6638925"/>
              <a:gd name="connsiteX1" fmla="*/ 8254433 w 8840295"/>
              <a:gd name="connsiteY1" fmla="*/ 169934 h 6638925"/>
              <a:gd name="connsiteX2" fmla="*/ 8839540 w 8840295"/>
              <a:gd name="connsiteY2" fmla="*/ 5642697 h 6638925"/>
              <a:gd name="connsiteX3" fmla="*/ 8839200 w 8840295"/>
              <a:gd name="connsiteY3" fmla="*/ 6638925 h 6638925"/>
              <a:gd name="connsiteX4" fmla="*/ 0 w 8840295"/>
              <a:gd name="connsiteY4" fmla="*/ 6638925 h 6638925"/>
              <a:gd name="connsiteX5" fmla="*/ 0 w 8840295"/>
              <a:gd name="connsiteY5" fmla="*/ 0 h 6638925"/>
              <a:gd name="connsiteX0" fmla="*/ 0 w 8839706"/>
              <a:gd name="connsiteY0" fmla="*/ 0 h 6638925"/>
              <a:gd name="connsiteX1" fmla="*/ 7928882 w 8839706"/>
              <a:gd name="connsiteY1" fmla="*/ 94491 h 6638925"/>
              <a:gd name="connsiteX2" fmla="*/ 8839540 w 8839706"/>
              <a:gd name="connsiteY2" fmla="*/ 5642697 h 6638925"/>
              <a:gd name="connsiteX3" fmla="*/ 8839200 w 8839706"/>
              <a:gd name="connsiteY3" fmla="*/ 6638925 h 6638925"/>
              <a:gd name="connsiteX4" fmla="*/ 0 w 8839706"/>
              <a:gd name="connsiteY4" fmla="*/ 6638925 h 6638925"/>
              <a:gd name="connsiteX5" fmla="*/ 0 w 8839706"/>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839200 w 8840614"/>
              <a:gd name="connsiteY3" fmla="*/ 6638925 h 6638925"/>
              <a:gd name="connsiteX4" fmla="*/ 0 w 8840614"/>
              <a:gd name="connsiteY4" fmla="*/ 6638925 h 6638925"/>
              <a:gd name="connsiteX5" fmla="*/ 0 w 8840614"/>
              <a:gd name="connsiteY5" fmla="*/ 0 h 6638925"/>
              <a:gd name="connsiteX0" fmla="*/ 1746137 w 8870676"/>
              <a:gd name="connsiteY0" fmla="*/ 341816 h 6980741"/>
              <a:gd name="connsiteX1" fmla="*/ 7928882 w 8870676"/>
              <a:gd name="connsiteY1" fmla="*/ 436307 h 6980741"/>
              <a:gd name="connsiteX2" fmla="*/ 8839540 w 8870676"/>
              <a:gd name="connsiteY2" fmla="*/ 5984513 h 6980741"/>
              <a:gd name="connsiteX3" fmla="*/ 8839200 w 8870676"/>
              <a:gd name="connsiteY3" fmla="*/ 6980741 h 6980741"/>
              <a:gd name="connsiteX4" fmla="*/ 0 w 8870676"/>
              <a:gd name="connsiteY4" fmla="*/ 6980741 h 6980741"/>
              <a:gd name="connsiteX5" fmla="*/ 1746137 w 8870676"/>
              <a:gd name="connsiteY5" fmla="*/ 341816 h 6980741"/>
              <a:gd name="connsiteX0" fmla="*/ 69057 w 7193596"/>
              <a:gd name="connsiteY0" fmla="*/ 341816 h 6980741"/>
              <a:gd name="connsiteX1" fmla="*/ 6251802 w 7193596"/>
              <a:gd name="connsiteY1" fmla="*/ 436307 h 6980741"/>
              <a:gd name="connsiteX2" fmla="*/ 7162460 w 7193596"/>
              <a:gd name="connsiteY2" fmla="*/ 5984513 h 6980741"/>
              <a:gd name="connsiteX3" fmla="*/ 7162120 w 7193596"/>
              <a:gd name="connsiteY3" fmla="*/ 6980741 h 6980741"/>
              <a:gd name="connsiteX4" fmla="*/ 0 w 7193596"/>
              <a:gd name="connsiteY4" fmla="*/ 6905299 h 6980741"/>
              <a:gd name="connsiteX5" fmla="*/ 69057 w 7193596"/>
              <a:gd name="connsiteY5" fmla="*/ 341816 h 6980741"/>
              <a:gd name="connsiteX0" fmla="*/ 29597 w 7194953"/>
              <a:gd name="connsiteY0" fmla="*/ 341816 h 6980741"/>
              <a:gd name="connsiteX1" fmla="*/ 6251802 w 7194953"/>
              <a:gd name="connsiteY1" fmla="*/ 436307 h 6980741"/>
              <a:gd name="connsiteX2" fmla="*/ 7162460 w 7194953"/>
              <a:gd name="connsiteY2" fmla="*/ 5984513 h 6980741"/>
              <a:gd name="connsiteX3" fmla="*/ 7162120 w 7194953"/>
              <a:gd name="connsiteY3" fmla="*/ 6980741 h 6980741"/>
              <a:gd name="connsiteX4" fmla="*/ 0 w 7194953"/>
              <a:gd name="connsiteY4" fmla="*/ 6905299 h 6980741"/>
              <a:gd name="connsiteX5" fmla="*/ 29597 w 7194953"/>
              <a:gd name="connsiteY5" fmla="*/ 341816 h 6980741"/>
              <a:gd name="connsiteX0" fmla="*/ 19732 w 7185088"/>
              <a:gd name="connsiteY0" fmla="*/ 341816 h 6980741"/>
              <a:gd name="connsiteX1" fmla="*/ 6241937 w 7185088"/>
              <a:gd name="connsiteY1" fmla="*/ 436307 h 6980741"/>
              <a:gd name="connsiteX2" fmla="*/ 7152595 w 7185088"/>
              <a:gd name="connsiteY2" fmla="*/ 5984513 h 6980741"/>
              <a:gd name="connsiteX3" fmla="*/ 7152255 w 7185088"/>
              <a:gd name="connsiteY3" fmla="*/ 6980741 h 6980741"/>
              <a:gd name="connsiteX4" fmla="*/ 0 w 7185088"/>
              <a:gd name="connsiteY4" fmla="*/ 6905299 h 6980741"/>
              <a:gd name="connsiteX5" fmla="*/ 19732 w 7185088"/>
              <a:gd name="connsiteY5" fmla="*/ 341816 h 6980741"/>
              <a:gd name="connsiteX0" fmla="*/ 19732 w 7187169"/>
              <a:gd name="connsiteY0" fmla="*/ 0 h 6638925"/>
              <a:gd name="connsiteX1" fmla="*/ 6241937 w 7187169"/>
              <a:gd name="connsiteY1" fmla="*/ 94491 h 6638925"/>
              <a:gd name="connsiteX2" fmla="*/ 7152595 w 7187169"/>
              <a:gd name="connsiteY2" fmla="*/ 5642697 h 6638925"/>
              <a:gd name="connsiteX3" fmla="*/ 7152255 w 7187169"/>
              <a:gd name="connsiteY3" fmla="*/ 6638925 h 6638925"/>
              <a:gd name="connsiteX4" fmla="*/ 0 w 7187169"/>
              <a:gd name="connsiteY4" fmla="*/ 6563483 h 6638925"/>
              <a:gd name="connsiteX5" fmla="*/ 19732 w 7187169"/>
              <a:gd name="connsiteY5" fmla="*/ 0 h 6638925"/>
              <a:gd name="connsiteX0" fmla="*/ 19732 w 7153362"/>
              <a:gd name="connsiteY0" fmla="*/ 0 h 6638925"/>
              <a:gd name="connsiteX1" fmla="*/ 6241937 w 7153362"/>
              <a:gd name="connsiteY1" fmla="*/ 94491 h 6638925"/>
              <a:gd name="connsiteX2" fmla="*/ 7152595 w 7153362"/>
              <a:gd name="connsiteY2" fmla="*/ 5642697 h 6638925"/>
              <a:gd name="connsiteX3" fmla="*/ 7152255 w 7153362"/>
              <a:gd name="connsiteY3" fmla="*/ 6638925 h 6638925"/>
              <a:gd name="connsiteX4" fmla="*/ 0 w 7153362"/>
              <a:gd name="connsiteY4" fmla="*/ 6563483 h 6638925"/>
              <a:gd name="connsiteX5" fmla="*/ 19732 w 7153362"/>
              <a:gd name="connsiteY5" fmla="*/ 0 h 6638925"/>
              <a:gd name="connsiteX0" fmla="*/ 0 w 7133630"/>
              <a:gd name="connsiteY0" fmla="*/ 0 h 6698851"/>
              <a:gd name="connsiteX1" fmla="*/ 6222205 w 7133630"/>
              <a:gd name="connsiteY1" fmla="*/ 94491 h 6698851"/>
              <a:gd name="connsiteX2" fmla="*/ 7132863 w 7133630"/>
              <a:gd name="connsiteY2" fmla="*/ 5642697 h 6698851"/>
              <a:gd name="connsiteX3" fmla="*/ 7132523 w 7133630"/>
              <a:gd name="connsiteY3" fmla="*/ 6638925 h 6698851"/>
              <a:gd name="connsiteX4" fmla="*/ 15673 w 7133630"/>
              <a:gd name="connsiteY4" fmla="*/ 6698851 h 6698851"/>
              <a:gd name="connsiteX5" fmla="*/ 0 w 7133630"/>
              <a:gd name="connsiteY5" fmla="*/ 0 h 6698851"/>
              <a:gd name="connsiteX0" fmla="*/ 0 w 7133630"/>
              <a:gd name="connsiteY0" fmla="*/ 0 h 6706613"/>
              <a:gd name="connsiteX1" fmla="*/ 6222205 w 7133630"/>
              <a:gd name="connsiteY1" fmla="*/ 94491 h 6706613"/>
              <a:gd name="connsiteX2" fmla="*/ 7132863 w 7133630"/>
              <a:gd name="connsiteY2" fmla="*/ 5642697 h 6706613"/>
              <a:gd name="connsiteX3" fmla="*/ 7132523 w 7133630"/>
              <a:gd name="connsiteY3" fmla="*/ 6706613 h 6706613"/>
              <a:gd name="connsiteX4" fmla="*/ 15673 w 7133630"/>
              <a:gd name="connsiteY4" fmla="*/ 6698851 h 6706613"/>
              <a:gd name="connsiteX5" fmla="*/ 0 w 7133630"/>
              <a:gd name="connsiteY5" fmla="*/ 0 h 6706613"/>
              <a:gd name="connsiteX0" fmla="*/ 1126107 w 7122383"/>
              <a:gd name="connsiteY0" fmla="*/ 341816 h 7048429"/>
              <a:gd name="connsiteX1" fmla="*/ 6206532 w 7122383"/>
              <a:gd name="connsiteY1" fmla="*/ 436307 h 7048429"/>
              <a:gd name="connsiteX2" fmla="*/ 7117190 w 7122383"/>
              <a:gd name="connsiteY2" fmla="*/ 5984513 h 7048429"/>
              <a:gd name="connsiteX3" fmla="*/ 7116850 w 7122383"/>
              <a:gd name="connsiteY3" fmla="*/ 7048429 h 7048429"/>
              <a:gd name="connsiteX4" fmla="*/ 0 w 7122383"/>
              <a:gd name="connsiteY4" fmla="*/ 7040667 h 7048429"/>
              <a:gd name="connsiteX5" fmla="*/ 1126107 w 7122383"/>
              <a:gd name="connsiteY5" fmla="*/ 341816 h 7048429"/>
              <a:gd name="connsiteX0" fmla="*/ 63987 w 6060264"/>
              <a:gd name="connsiteY0" fmla="*/ 341816 h 7048429"/>
              <a:gd name="connsiteX1" fmla="*/ 5144412 w 6060264"/>
              <a:gd name="connsiteY1" fmla="*/ 436307 h 7048429"/>
              <a:gd name="connsiteX2" fmla="*/ 6055070 w 6060264"/>
              <a:gd name="connsiteY2" fmla="*/ 5984513 h 7048429"/>
              <a:gd name="connsiteX3" fmla="*/ 6054730 w 6060264"/>
              <a:gd name="connsiteY3" fmla="*/ 7048429 h 7048429"/>
              <a:gd name="connsiteX4" fmla="*/ 0 w 6060264"/>
              <a:gd name="connsiteY4" fmla="*/ 7040667 h 7048429"/>
              <a:gd name="connsiteX5" fmla="*/ 63987 w 6060264"/>
              <a:gd name="connsiteY5" fmla="*/ 341816 h 7048429"/>
              <a:gd name="connsiteX0" fmla="*/ 19732 w 6060812"/>
              <a:gd name="connsiteY0" fmla="*/ 341816 h 7048429"/>
              <a:gd name="connsiteX1" fmla="*/ 5144412 w 6060812"/>
              <a:gd name="connsiteY1" fmla="*/ 436307 h 7048429"/>
              <a:gd name="connsiteX2" fmla="*/ 6055070 w 6060812"/>
              <a:gd name="connsiteY2" fmla="*/ 5984513 h 7048429"/>
              <a:gd name="connsiteX3" fmla="*/ 6054730 w 6060812"/>
              <a:gd name="connsiteY3" fmla="*/ 7048429 h 7048429"/>
              <a:gd name="connsiteX4" fmla="*/ 0 w 6060812"/>
              <a:gd name="connsiteY4" fmla="*/ 7040667 h 7048429"/>
              <a:gd name="connsiteX5" fmla="*/ 19732 w 6060812"/>
              <a:gd name="connsiteY5" fmla="*/ 341816 h 7048429"/>
              <a:gd name="connsiteX0" fmla="*/ 19732 w 6061525"/>
              <a:gd name="connsiteY0" fmla="*/ 0 h 6706613"/>
              <a:gd name="connsiteX1" fmla="*/ 5144412 w 6061525"/>
              <a:gd name="connsiteY1" fmla="*/ 94491 h 6706613"/>
              <a:gd name="connsiteX2" fmla="*/ 6055070 w 6061525"/>
              <a:gd name="connsiteY2" fmla="*/ 5642697 h 6706613"/>
              <a:gd name="connsiteX3" fmla="*/ 6054730 w 6061525"/>
              <a:gd name="connsiteY3" fmla="*/ 6706613 h 6706613"/>
              <a:gd name="connsiteX4" fmla="*/ 0 w 6061525"/>
              <a:gd name="connsiteY4" fmla="*/ 6698851 h 6706613"/>
              <a:gd name="connsiteX5" fmla="*/ 19732 w 6061525"/>
              <a:gd name="connsiteY5" fmla="*/ 0 h 6706613"/>
              <a:gd name="connsiteX0" fmla="*/ 19732 w 6055790"/>
              <a:gd name="connsiteY0" fmla="*/ 0 h 6706613"/>
              <a:gd name="connsiteX1" fmla="*/ 5144412 w 6055790"/>
              <a:gd name="connsiteY1" fmla="*/ 94491 h 6706613"/>
              <a:gd name="connsiteX2" fmla="*/ 6055070 w 6055790"/>
              <a:gd name="connsiteY2" fmla="*/ 5642697 h 6706613"/>
              <a:gd name="connsiteX3" fmla="*/ 6054730 w 6055790"/>
              <a:gd name="connsiteY3" fmla="*/ 6706613 h 6706613"/>
              <a:gd name="connsiteX4" fmla="*/ 0 w 6055790"/>
              <a:gd name="connsiteY4" fmla="*/ 6698851 h 6706613"/>
              <a:gd name="connsiteX5" fmla="*/ 19732 w 6055790"/>
              <a:gd name="connsiteY5" fmla="*/ 0 h 6706613"/>
              <a:gd name="connsiteX0" fmla="*/ 19732 w 6062084"/>
              <a:gd name="connsiteY0" fmla="*/ 0 h 6706613"/>
              <a:gd name="connsiteX1" fmla="*/ 5305885 w 6062084"/>
              <a:gd name="connsiteY1" fmla="*/ 94491 h 6706613"/>
              <a:gd name="connsiteX2" fmla="*/ 6055070 w 6062084"/>
              <a:gd name="connsiteY2" fmla="*/ 5642697 h 6706613"/>
              <a:gd name="connsiteX3" fmla="*/ 6054730 w 6062084"/>
              <a:gd name="connsiteY3" fmla="*/ 6706613 h 6706613"/>
              <a:gd name="connsiteX4" fmla="*/ 0 w 6062084"/>
              <a:gd name="connsiteY4" fmla="*/ 6698851 h 6706613"/>
              <a:gd name="connsiteX5" fmla="*/ 19732 w 6062084"/>
              <a:gd name="connsiteY5" fmla="*/ 0 h 6706613"/>
              <a:gd name="connsiteX0" fmla="*/ 19732 w 6056345"/>
              <a:gd name="connsiteY0" fmla="*/ 0 h 6706613"/>
              <a:gd name="connsiteX1" fmla="*/ 5305885 w 6056345"/>
              <a:gd name="connsiteY1" fmla="*/ 94491 h 6706613"/>
              <a:gd name="connsiteX2" fmla="*/ 6055070 w 6056345"/>
              <a:gd name="connsiteY2" fmla="*/ 5642697 h 6706613"/>
              <a:gd name="connsiteX3" fmla="*/ 6054730 w 6056345"/>
              <a:gd name="connsiteY3" fmla="*/ 6706613 h 6706613"/>
              <a:gd name="connsiteX4" fmla="*/ 0 w 6056345"/>
              <a:gd name="connsiteY4" fmla="*/ 6698851 h 6706613"/>
              <a:gd name="connsiteX5" fmla="*/ 19732 w 6056345"/>
              <a:gd name="connsiteY5" fmla="*/ 0 h 6706613"/>
              <a:gd name="connsiteX0" fmla="*/ 19732 w 6055070"/>
              <a:gd name="connsiteY0" fmla="*/ 0 h 6706613"/>
              <a:gd name="connsiteX1" fmla="*/ 5305885 w 6055070"/>
              <a:gd name="connsiteY1" fmla="*/ 94491 h 6706613"/>
              <a:gd name="connsiteX2" fmla="*/ 6055070 w 6055070"/>
              <a:gd name="connsiteY2" fmla="*/ 5642697 h 6706613"/>
              <a:gd name="connsiteX3" fmla="*/ 6054730 w 6055070"/>
              <a:gd name="connsiteY3" fmla="*/ 6706613 h 6706613"/>
              <a:gd name="connsiteX4" fmla="*/ 0 w 6055070"/>
              <a:gd name="connsiteY4" fmla="*/ 6698851 h 6706613"/>
              <a:gd name="connsiteX5" fmla="*/ 19732 w 6055070"/>
              <a:gd name="connsiteY5" fmla="*/ 0 h 670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5070" h="6706613">
                <a:moveTo>
                  <a:pt x="19732" y="0"/>
                </a:moveTo>
                <a:cubicBezTo>
                  <a:pt x="1727959" y="31497"/>
                  <a:pt x="4572342" y="33963"/>
                  <a:pt x="5305885" y="94491"/>
                </a:cubicBezTo>
                <a:cubicBezTo>
                  <a:pt x="6039428" y="155019"/>
                  <a:pt x="6040374" y="3920257"/>
                  <a:pt x="6055070" y="5642697"/>
                </a:cubicBezTo>
                <a:cubicBezTo>
                  <a:pt x="6054957" y="5974773"/>
                  <a:pt x="6054843" y="6374537"/>
                  <a:pt x="6054730" y="6706613"/>
                </a:cubicBezTo>
                <a:lnTo>
                  <a:pt x="0" y="6698851"/>
                </a:lnTo>
                <a:cubicBezTo>
                  <a:pt x="0" y="4485876"/>
                  <a:pt x="19732" y="2212975"/>
                  <a:pt x="19732" y="0"/>
                </a:cubicBezTo>
                <a:close/>
              </a:path>
            </a:pathLst>
          </a:cu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11201" y="3318469"/>
            <a:ext cx="10363200" cy="1470025"/>
          </a:xfrm>
          <a:prstGeom prst="rect">
            <a:avLst/>
          </a:prstGeom>
        </p:spPr>
        <p:txBody>
          <a:bodyPr>
            <a:normAutofit/>
          </a:bodyPr>
          <a:lstStyle>
            <a:lvl1pPr algn="r">
              <a:defRPr sz="3400" b="1">
                <a:solidFill>
                  <a:schemeClr val="bg2">
                    <a:lumMod val="50000"/>
                  </a:schemeClr>
                </a:solidFill>
                <a:latin typeface="Trebuchet MS" panose="020B0603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2539999" y="4038600"/>
            <a:ext cx="8534401" cy="838200"/>
          </a:xfrm>
          <a:prstGeom prst="rect">
            <a:avLst/>
          </a:prstGeom>
        </p:spPr>
        <p:txBody>
          <a:bodyPr>
            <a:normAutofit/>
          </a:bodyPr>
          <a:lstStyle>
            <a:lvl1pPr marL="0" indent="0" algn="r">
              <a:buNone/>
              <a:defRPr sz="2300">
                <a:solidFill>
                  <a:srgbClr val="8DA698"/>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88548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11"/>
          <p:cNvSpPr/>
          <p:nvPr userDrawn="1"/>
        </p:nvSpPr>
        <p:spPr>
          <a:xfrm flipH="1" flipV="1">
            <a:off x="-10653" y="-19050"/>
            <a:ext cx="12202650" cy="6877050"/>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9644229"/>
              <a:gd name="connsiteY0" fmla="*/ 0 h 6638925"/>
              <a:gd name="connsiteX1" fmla="*/ 8254433 w 9644229"/>
              <a:gd name="connsiteY1" fmla="*/ 169934 h 6638925"/>
              <a:gd name="connsiteX2" fmla="*/ 8829675 w 9644229"/>
              <a:gd name="connsiteY2" fmla="*/ 4133850 h 6638925"/>
              <a:gd name="connsiteX3" fmla="*/ 8839200 w 9644229"/>
              <a:gd name="connsiteY3" fmla="*/ 6638925 h 6638925"/>
              <a:gd name="connsiteX4" fmla="*/ 0 w 9644229"/>
              <a:gd name="connsiteY4" fmla="*/ 6638925 h 6638925"/>
              <a:gd name="connsiteX5" fmla="*/ 0 w 9644229"/>
              <a:gd name="connsiteY5" fmla="*/ 0 h 6638925"/>
              <a:gd name="connsiteX0" fmla="*/ 0 w 8839200"/>
              <a:gd name="connsiteY0" fmla="*/ 0 h 6638925"/>
              <a:gd name="connsiteX1" fmla="*/ 8254433 w 8839200"/>
              <a:gd name="connsiteY1" fmla="*/ 169934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40295"/>
              <a:gd name="connsiteY0" fmla="*/ 0 h 6638925"/>
              <a:gd name="connsiteX1" fmla="*/ 8254433 w 8840295"/>
              <a:gd name="connsiteY1" fmla="*/ 169934 h 6638925"/>
              <a:gd name="connsiteX2" fmla="*/ 8839540 w 8840295"/>
              <a:gd name="connsiteY2" fmla="*/ 5642697 h 6638925"/>
              <a:gd name="connsiteX3" fmla="*/ 8839200 w 8840295"/>
              <a:gd name="connsiteY3" fmla="*/ 6638925 h 6638925"/>
              <a:gd name="connsiteX4" fmla="*/ 0 w 8840295"/>
              <a:gd name="connsiteY4" fmla="*/ 6638925 h 6638925"/>
              <a:gd name="connsiteX5" fmla="*/ 0 w 8840295"/>
              <a:gd name="connsiteY5" fmla="*/ 0 h 6638925"/>
              <a:gd name="connsiteX0" fmla="*/ 0 w 8839706"/>
              <a:gd name="connsiteY0" fmla="*/ 0 h 6638925"/>
              <a:gd name="connsiteX1" fmla="*/ 7928882 w 8839706"/>
              <a:gd name="connsiteY1" fmla="*/ 94491 h 6638925"/>
              <a:gd name="connsiteX2" fmla="*/ 8839540 w 8839706"/>
              <a:gd name="connsiteY2" fmla="*/ 5642697 h 6638925"/>
              <a:gd name="connsiteX3" fmla="*/ 8839200 w 8839706"/>
              <a:gd name="connsiteY3" fmla="*/ 6638925 h 6638925"/>
              <a:gd name="connsiteX4" fmla="*/ 0 w 8839706"/>
              <a:gd name="connsiteY4" fmla="*/ 6638925 h 6638925"/>
              <a:gd name="connsiteX5" fmla="*/ 0 w 8839706"/>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839200 w 8840614"/>
              <a:gd name="connsiteY3" fmla="*/ 6638925 h 6638925"/>
              <a:gd name="connsiteX4" fmla="*/ 0 w 8840614"/>
              <a:gd name="connsiteY4" fmla="*/ 6638925 h 6638925"/>
              <a:gd name="connsiteX5" fmla="*/ 0 w 8840614"/>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330514 w 8840614"/>
              <a:gd name="connsiteY3" fmla="*/ 6629704 h 6638925"/>
              <a:gd name="connsiteX4" fmla="*/ 0 w 8840614"/>
              <a:gd name="connsiteY4" fmla="*/ 6638925 h 6638925"/>
              <a:gd name="connsiteX5" fmla="*/ 0 w 8840614"/>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426989 w 8840614"/>
              <a:gd name="connsiteY3" fmla="*/ 6629704 h 6638925"/>
              <a:gd name="connsiteX4" fmla="*/ 0 w 8840614"/>
              <a:gd name="connsiteY4" fmla="*/ 6638925 h 6638925"/>
              <a:gd name="connsiteX5" fmla="*/ 0 w 8840614"/>
              <a:gd name="connsiteY5" fmla="*/ 0 h 6638925"/>
              <a:gd name="connsiteX0" fmla="*/ 0 w 8654409"/>
              <a:gd name="connsiteY0" fmla="*/ 342499 h 6981424"/>
              <a:gd name="connsiteX1" fmla="*/ 7928882 w 8654409"/>
              <a:gd name="connsiteY1" fmla="*/ 436990 h 6981424"/>
              <a:gd name="connsiteX2" fmla="*/ 8287002 w 8654409"/>
              <a:gd name="connsiteY2" fmla="*/ 5994417 h 6981424"/>
              <a:gd name="connsiteX3" fmla="*/ 8426989 w 8654409"/>
              <a:gd name="connsiteY3" fmla="*/ 6972203 h 6981424"/>
              <a:gd name="connsiteX4" fmla="*/ 0 w 8654409"/>
              <a:gd name="connsiteY4" fmla="*/ 6981424 h 6981424"/>
              <a:gd name="connsiteX5" fmla="*/ 0 w 8654409"/>
              <a:gd name="connsiteY5" fmla="*/ 342499 h 6981424"/>
              <a:gd name="connsiteX0" fmla="*/ 0 w 8426989"/>
              <a:gd name="connsiteY0" fmla="*/ 122249 h 6761174"/>
              <a:gd name="connsiteX1" fmla="*/ 7928882 w 8426989"/>
              <a:gd name="connsiteY1" fmla="*/ 216740 h 6761174"/>
              <a:gd name="connsiteX2" fmla="*/ 8287002 w 8426989"/>
              <a:gd name="connsiteY2" fmla="*/ 5774167 h 6761174"/>
              <a:gd name="connsiteX3" fmla="*/ 8426989 w 8426989"/>
              <a:gd name="connsiteY3" fmla="*/ 6751953 h 6761174"/>
              <a:gd name="connsiteX4" fmla="*/ 0 w 8426989"/>
              <a:gd name="connsiteY4" fmla="*/ 6761174 h 6761174"/>
              <a:gd name="connsiteX5" fmla="*/ 0 w 8426989"/>
              <a:gd name="connsiteY5" fmla="*/ 122249 h 6761174"/>
              <a:gd name="connsiteX0" fmla="*/ 0 w 8426989"/>
              <a:gd name="connsiteY0" fmla="*/ 168194 h 6807119"/>
              <a:gd name="connsiteX1" fmla="*/ 8411257 w 8426989"/>
              <a:gd name="connsiteY1" fmla="*/ 198140 h 6807119"/>
              <a:gd name="connsiteX2" fmla="*/ 8287002 w 8426989"/>
              <a:gd name="connsiteY2" fmla="*/ 5820112 h 6807119"/>
              <a:gd name="connsiteX3" fmla="*/ 8426989 w 8426989"/>
              <a:gd name="connsiteY3" fmla="*/ 6797898 h 6807119"/>
              <a:gd name="connsiteX4" fmla="*/ 0 w 8426989"/>
              <a:gd name="connsiteY4" fmla="*/ 6807119 h 6807119"/>
              <a:gd name="connsiteX5" fmla="*/ 0 w 8426989"/>
              <a:gd name="connsiteY5" fmla="*/ 168194 h 6807119"/>
              <a:gd name="connsiteX0" fmla="*/ 0 w 8426989"/>
              <a:gd name="connsiteY0" fmla="*/ 86243 h 6725168"/>
              <a:gd name="connsiteX1" fmla="*/ 8411257 w 8426989"/>
              <a:gd name="connsiteY1" fmla="*/ 116189 h 6725168"/>
              <a:gd name="connsiteX2" fmla="*/ 8287002 w 8426989"/>
              <a:gd name="connsiteY2" fmla="*/ 5738161 h 6725168"/>
              <a:gd name="connsiteX3" fmla="*/ 8426989 w 8426989"/>
              <a:gd name="connsiteY3" fmla="*/ 6715947 h 6725168"/>
              <a:gd name="connsiteX4" fmla="*/ 0 w 8426989"/>
              <a:gd name="connsiteY4" fmla="*/ 6725168 h 6725168"/>
              <a:gd name="connsiteX5" fmla="*/ 0 w 8426989"/>
              <a:gd name="connsiteY5" fmla="*/ 86243 h 6725168"/>
              <a:gd name="connsiteX0" fmla="*/ 0 w 9041844"/>
              <a:gd name="connsiteY0" fmla="*/ 386753 h 7025678"/>
              <a:gd name="connsiteX1" fmla="*/ 8411257 w 9041844"/>
              <a:gd name="connsiteY1" fmla="*/ 416699 h 7025678"/>
              <a:gd name="connsiteX2" fmla="*/ 8427330 w 9041844"/>
              <a:gd name="connsiteY2" fmla="*/ 6001788 h 7025678"/>
              <a:gd name="connsiteX3" fmla="*/ 8426989 w 9041844"/>
              <a:gd name="connsiteY3" fmla="*/ 7016457 h 7025678"/>
              <a:gd name="connsiteX4" fmla="*/ 0 w 9041844"/>
              <a:gd name="connsiteY4" fmla="*/ 7025678 h 7025678"/>
              <a:gd name="connsiteX5" fmla="*/ 0 w 9041844"/>
              <a:gd name="connsiteY5" fmla="*/ 386753 h 7025678"/>
              <a:gd name="connsiteX0" fmla="*/ 0 w 8429536"/>
              <a:gd name="connsiteY0" fmla="*/ 583460 h 7222385"/>
              <a:gd name="connsiteX1" fmla="*/ 8411257 w 8429536"/>
              <a:gd name="connsiteY1" fmla="*/ 613406 h 7222385"/>
              <a:gd name="connsiteX2" fmla="*/ 8427330 w 8429536"/>
              <a:gd name="connsiteY2" fmla="*/ 6198495 h 7222385"/>
              <a:gd name="connsiteX3" fmla="*/ 8426989 w 8429536"/>
              <a:gd name="connsiteY3" fmla="*/ 7213164 h 7222385"/>
              <a:gd name="connsiteX4" fmla="*/ 0 w 8429536"/>
              <a:gd name="connsiteY4" fmla="*/ 7222385 h 7222385"/>
              <a:gd name="connsiteX5" fmla="*/ 0 w 8429536"/>
              <a:gd name="connsiteY5" fmla="*/ 583460 h 7222385"/>
              <a:gd name="connsiteX0" fmla="*/ 0 w 8429536"/>
              <a:gd name="connsiteY0" fmla="*/ 583460 h 7222385"/>
              <a:gd name="connsiteX1" fmla="*/ 8411258 w 8429536"/>
              <a:gd name="connsiteY1" fmla="*/ 613406 h 7222385"/>
              <a:gd name="connsiteX2" fmla="*/ 8427330 w 8429536"/>
              <a:gd name="connsiteY2" fmla="*/ 6198495 h 7222385"/>
              <a:gd name="connsiteX3" fmla="*/ 8426989 w 8429536"/>
              <a:gd name="connsiteY3" fmla="*/ 7213164 h 7222385"/>
              <a:gd name="connsiteX4" fmla="*/ 0 w 8429536"/>
              <a:gd name="connsiteY4" fmla="*/ 7222385 h 7222385"/>
              <a:gd name="connsiteX5" fmla="*/ 0 w 8429536"/>
              <a:gd name="connsiteY5" fmla="*/ 583460 h 7222385"/>
              <a:gd name="connsiteX0" fmla="*/ 0 w 8429536"/>
              <a:gd name="connsiteY0" fmla="*/ 0 h 6638925"/>
              <a:gd name="connsiteX1" fmla="*/ 8411258 w 8429536"/>
              <a:gd name="connsiteY1" fmla="*/ 29946 h 6638925"/>
              <a:gd name="connsiteX2" fmla="*/ 8427330 w 8429536"/>
              <a:gd name="connsiteY2" fmla="*/ 5615035 h 6638925"/>
              <a:gd name="connsiteX3" fmla="*/ 8426989 w 8429536"/>
              <a:gd name="connsiteY3" fmla="*/ 6629704 h 6638925"/>
              <a:gd name="connsiteX4" fmla="*/ 0 w 8429536"/>
              <a:gd name="connsiteY4" fmla="*/ 6638925 h 6638925"/>
              <a:gd name="connsiteX5" fmla="*/ 0 w 8429536"/>
              <a:gd name="connsiteY5" fmla="*/ 0 h 6638925"/>
              <a:gd name="connsiteX0" fmla="*/ 0 w 9471541"/>
              <a:gd name="connsiteY0" fmla="*/ 0 h 6638925"/>
              <a:gd name="connsiteX1" fmla="*/ 8411258 w 9471541"/>
              <a:gd name="connsiteY1" fmla="*/ 29946 h 6638925"/>
              <a:gd name="connsiteX2" fmla="*/ 8426989 w 9471541"/>
              <a:gd name="connsiteY2" fmla="*/ 6629704 h 6638925"/>
              <a:gd name="connsiteX3" fmla="*/ 0 w 9471541"/>
              <a:gd name="connsiteY3" fmla="*/ 6638925 h 6638925"/>
              <a:gd name="connsiteX4" fmla="*/ 0 w 9471541"/>
              <a:gd name="connsiteY4" fmla="*/ 0 h 6638925"/>
              <a:gd name="connsiteX0" fmla="*/ 0 w 9471541"/>
              <a:gd name="connsiteY0" fmla="*/ 0 h 6638925"/>
              <a:gd name="connsiteX1" fmla="*/ 8411258 w 9471541"/>
              <a:gd name="connsiteY1" fmla="*/ 29946 h 6638925"/>
              <a:gd name="connsiteX2" fmla="*/ 8426989 w 9471541"/>
              <a:gd name="connsiteY2" fmla="*/ 6629704 h 6638925"/>
              <a:gd name="connsiteX3" fmla="*/ 0 w 9471541"/>
              <a:gd name="connsiteY3" fmla="*/ 6638925 h 6638925"/>
              <a:gd name="connsiteX4" fmla="*/ 0 w 9471541"/>
              <a:gd name="connsiteY4" fmla="*/ 0 h 6638925"/>
              <a:gd name="connsiteX0" fmla="*/ 0 w 9037819"/>
              <a:gd name="connsiteY0" fmla="*/ 0 h 6638925"/>
              <a:gd name="connsiteX1" fmla="*/ 8411258 w 9037819"/>
              <a:gd name="connsiteY1" fmla="*/ 29946 h 6638925"/>
              <a:gd name="connsiteX2" fmla="*/ 8426989 w 9037819"/>
              <a:gd name="connsiteY2" fmla="*/ 6629704 h 6638925"/>
              <a:gd name="connsiteX3" fmla="*/ 0 w 9037819"/>
              <a:gd name="connsiteY3" fmla="*/ 6638925 h 6638925"/>
              <a:gd name="connsiteX4" fmla="*/ 0 w 9037819"/>
              <a:gd name="connsiteY4" fmla="*/ 0 h 6638925"/>
              <a:gd name="connsiteX0" fmla="*/ 0 w 8426989"/>
              <a:gd name="connsiteY0" fmla="*/ 0 h 6638925"/>
              <a:gd name="connsiteX1" fmla="*/ 8411258 w 8426989"/>
              <a:gd name="connsiteY1" fmla="*/ 29946 h 6638925"/>
              <a:gd name="connsiteX2" fmla="*/ 8426989 w 8426989"/>
              <a:gd name="connsiteY2" fmla="*/ 6629704 h 6638925"/>
              <a:gd name="connsiteX3" fmla="*/ 0 w 8426989"/>
              <a:gd name="connsiteY3" fmla="*/ 6638925 h 6638925"/>
              <a:gd name="connsiteX4" fmla="*/ 0 w 8426989"/>
              <a:gd name="connsiteY4" fmla="*/ 0 h 6638925"/>
              <a:gd name="connsiteX0" fmla="*/ 0 w 8426989"/>
              <a:gd name="connsiteY0" fmla="*/ 0 h 6657366"/>
              <a:gd name="connsiteX1" fmla="*/ 8411258 w 8426989"/>
              <a:gd name="connsiteY1" fmla="*/ 29946 h 6657366"/>
              <a:gd name="connsiteX2" fmla="*/ 8426989 w 8426989"/>
              <a:gd name="connsiteY2" fmla="*/ 6657366 h 6657366"/>
              <a:gd name="connsiteX3" fmla="*/ 0 w 8426989"/>
              <a:gd name="connsiteY3" fmla="*/ 6638925 h 6657366"/>
              <a:gd name="connsiteX4" fmla="*/ 0 w 8426989"/>
              <a:gd name="connsiteY4" fmla="*/ 0 h 665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989" h="6657366">
                <a:moveTo>
                  <a:pt x="0" y="0"/>
                </a:moveTo>
                <a:lnTo>
                  <a:pt x="8411258" y="29946"/>
                </a:lnTo>
                <a:cubicBezTo>
                  <a:pt x="8419123" y="3329825"/>
                  <a:pt x="8419123" y="3357487"/>
                  <a:pt x="8426989" y="6657366"/>
                </a:cubicBezTo>
                <a:lnTo>
                  <a:pt x="0" y="663892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1"/>
          <p:cNvSpPr/>
          <p:nvPr userDrawn="1"/>
        </p:nvSpPr>
        <p:spPr>
          <a:xfrm>
            <a:off x="0" y="142874"/>
            <a:ext cx="11988800" cy="6715126"/>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4494740 w 8839200"/>
              <a:gd name="connsiteY1" fmla="*/ 39597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9200" h="6638925">
                <a:moveTo>
                  <a:pt x="0" y="0"/>
                </a:moveTo>
                <a:lnTo>
                  <a:pt x="4494740" y="39597"/>
                </a:lnTo>
                <a:cubicBezTo>
                  <a:pt x="7234765" y="47534"/>
                  <a:pt x="8839200" y="2411413"/>
                  <a:pt x="8829675" y="4133850"/>
                </a:cubicBezTo>
                <a:lnTo>
                  <a:pt x="8839200" y="6638925"/>
                </a:lnTo>
                <a:lnTo>
                  <a:pt x="0" y="66389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p:nvPr userDrawn="1"/>
        </p:nvSpPr>
        <p:spPr>
          <a:xfrm>
            <a:off x="-32839" y="6019803"/>
            <a:ext cx="7795031" cy="846745"/>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9644229"/>
              <a:gd name="connsiteY0" fmla="*/ 0 h 6638925"/>
              <a:gd name="connsiteX1" fmla="*/ 8254433 w 9644229"/>
              <a:gd name="connsiteY1" fmla="*/ 169934 h 6638925"/>
              <a:gd name="connsiteX2" fmla="*/ 8829675 w 9644229"/>
              <a:gd name="connsiteY2" fmla="*/ 4133850 h 6638925"/>
              <a:gd name="connsiteX3" fmla="*/ 8839200 w 9644229"/>
              <a:gd name="connsiteY3" fmla="*/ 6638925 h 6638925"/>
              <a:gd name="connsiteX4" fmla="*/ 0 w 9644229"/>
              <a:gd name="connsiteY4" fmla="*/ 6638925 h 6638925"/>
              <a:gd name="connsiteX5" fmla="*/ 0 w 9644229"/>
              <a:gd name="connsiteY5" fmla="*/ 0 h 6638925"/>
              <a:gd name="connsiteX0" fmla="*/ 0 w 8839200"/>
              <a:gd name="connsiteY0" fmla="*/ 0 h 6638925"/>
              <a:gd name="connsiteX1" fmla="*/ 8254433 w 8839200"/>
              <a:gd name="connsiteY1" fmla="*/ 169934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40295"/>
              <a:gd name="connsiteY0" fmla="*/ 0 h 6638925"/>
              <a:gd name="connsiteX1" fmla="*/ 8254433 w 8840295"/>
              <a:gd name="connsiteY1" fmla="*/ 169934 h 6638925"/>
              <a:gd name="connsiteX2" fmla="*/ 8839540 w 8840295"/>
              <a:gd name="connsiteY2" fmla="*/ 5642697 h 6638925"/>
              <a:gd name="connsiteX3" fmla="*/ 8839200 w 8840295"/>
              <a:gd name="connsiteY3" fmla="*/ 6638925 h 6638925"/>
              <a:gd name="connsiteX4" fmla="*/ 0 w 8840295"/>
              <a:gd name="connsiteY4" fmla="*/ 6638925 h 6638925"/>
              <a:gd name="connsiteX5" fmla="*/ 0 w 8840295"/>
              <a:gd name="connsiteY5" fmla="*/ 0 h 6638925"/>
              <a:gd name="connsiteX0" fmla="*/ 0 w 8839706"/>
              <a:gd name="connsiteY0" fmla="*/ 0 h 6638925"/>
              <a:gd name="connsiteX1" fmla="*/ 7928882 w 8839706"/>
              <a:gd name="connsiteY1" fmla="*/ 94491 h 6638925"/>
              <a:gd name="connsiteX2" fmla="*/ 8839540 w 8839706"/>
              <a:gd name="connsiteY2" fmla="*/ 5642697 h 6638925"/>
              <a:gd name="connsiteX3" fmla="*/ 8839200 w 8839706"/>
              <a:gd name="connsiteY3" fmla="*/ 6638925 h 6638925"/>
              <a:gd name="connsiteX4" fmla="*/ 0 w 8839706"/>
              <a:gd name="connsiteY4" fmla="*/ 6638925 h 6638925"/>
              <a:gd name="connsiteX5" fmla="*/ 0 w 8839706"/>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839200 w 8840614"/>
              <a:gd name="connsiteY3" fmla="*/ 6638925 h 6638925"/>
              <a:gd name="connsiteX4" fmla="*/ 0 w 8840614"/>
              <a:gd name="connsiteY4" fmla="*/ 6638925 h 6638925"/>
              <a:gd name="connsiteX5" fmla="*/ 0 w 8840614"/>
              <a:gd name="connsiteY5" fmla="*/ 0 h 6638925"/>
              <a:gd name="connsiteX0" fmla="*/ 1746137 w 8870676"/>
              <a:gd name="connsiteY0" fmla="*/ 341816 h 6980741"/>
              <a:gd name="connsiteX1" fmla="*/ 7928882 w 8870676"/>
              <a:gd name="connsiteY1" fmla="*/ 436307 h 6980741"/>
              <a:gd name="connsiteX2" fmla="*/ 8839540 w 8870676"/>
              <a:gd name="connsiteY2" fmla="*/ 5984513 h 6980741"/>
              <a:gd name="connsiteX3" fmla="*/ 8839200 w 8870676"/>
              <a:gd name="connsiteY3" fmla="*/ 6980741 h 6980741"/>
              <a:gd name="connsiteX4" fmla="*/ 0 w 8870676"/>
              <a:gd name="connsiteY4" fmla="*/ 6980741 h 6980741"/>
              <a:gd name="connsiteX5" fmla="*/ 1746137 w 8870676"/>
              <a:gd name="connsiteY5" fmla="*/ 341816 h 6980741"/>
              <a:gd name="connsiteX0" fmla="*/ 69057 w 7193596"/>
              <a:gd name="connsiteY0" fmla="*/ 341816 h 6980741"/>
              <a:gd name="connsiteX1" fmla="*/ 6251802 w 7193596"/>
              <a:gd name="connsiteY1" fmla="*/ 436307 h 6980741"/>
              <a:gd name="connsiteX2" fmla="*/ 7162460 w 7193596"/>
              <a:gd name="connsiteY2" fmla="*/ 5984513 h 6980741"/>
              <a:gd name="connsiteX3" fmla="*/ 7162120 w 7193596"/>
              <a:gd name="connsiteY3" fmla="*/ 6980741 h 6980741"/>
              <a:gd name="connsiteX4" fmla="*/ 0 w 7193596"/>
              <a:gd name="connsiteY4" fmla="*/ 6905299 h 6980741"/>
              <a:gd name="connsiteX5" fmla="*/ 69057 w 7193596"/>
              <a:gd name="connsiteY5" fmla="*/ 341816 h 6980741"/>
              <a:gd name="connsiteX0" fmla="*/ 29597 w 7194953"/>
              <a:gd name="connsiteY0" fmla="*/ 341816 h 6980741"/>
              <a:gd name="connsiteX1" fmla="*/ 6251802 w 7194953"/>
              <a:gd name="connsiteY1" fmla="*/ 436307 h 6980741"/>
              <a:gd name="connsiteX2" fmla="*/ 7162460 w 7194953"/>
              <a:gd name="connsiteY2" fmla="*/ 5984513 h 6980741"/>
              <a:gd name="connsiteX3" fmla="*/ 7162120 w 7194953"/>
              <a:gd name="connsiteY3" fmla="*/ 6980741 h 6980741"/>
              <a:gd name="connsiteX4" fmla="*/ 0 w 7194953"/>
              <a:gd name="connsiteY4" fmla="*/ 6905299 h 6980741"/>
              <a:gd name="connsiteX5" fmla="*/ 29597 w 7194953"/>
              <a:gd name="connsiteY5" fmla="*/ 341816 h 6980741"/>
              <a:gd name="connsiteX0" fmla="*/ 19732 w 7185088"/>
              <a:gd name="connsiteY0" fmla="*/ 341816 h 6980741"/>
              <a:gd name="connsiteX1" fmla="*/ 6241937 w 7185088"/>
              <a:gd name="connsiteY1" fmla="*/ 436307 h 6980741"/>
              <a:gd name="connsiteX2" fmla="*/ 7152595 w 7185088"/>
              <a:gd name="connsiteY2" fmla="*/ 5984513 h 6980741"/>
              <a:gd name="connsiteX3" fmla="*/ 7152255 w 7185088"/>
              <a:gd name="connsiteY3" fmla="*/ 6980741 h 6980741"/>
              <a:gd name="connsiteX4" fmla="*/ 0 w 7185088"/>
              <a:gd name="connsiteY4" fmla="*/ 6905299 h 6980741"/>
              <a:gd name="connsiteX5" fmla="*/ 19732 w 7185088"/>
              <a:gd name="connsiteY5" fmla="*/ 341816 h 6980741"/>
              <a:gd name="connsiteX0" fmla="*/ 19732 w 7187169"/>
              <a:gd name="connsiteY0" fmla="*/ 0 h 6638925"/>
              <a:gd name="connsiteX1" fmla="*/ 6241937 w 7187169"/>
              <a:gd name="connsiteY1" fmla="*/ 94491 h 6638925"/>
              <a:gd name="connsiteX2" fmla="*/ 7152595 w 7187169"/>
              <a:gd name="connsiteY2" fmla="*/ 5642697 h 6638925"/>
              <a:gd name="connsiteX3" fmla="*/ 7152255 w 7187169"/>
              <a:gd name="connsiteY3" fmla="*/ 6638925 h 6638925"/>
              <a:gd name="connsiteX4" fmla="*/ 0 w 7187169"/>
              <a:gd name="connsiteY4" fmla="*/ 6563483 h 6638925"/>
              <a:gd name="connsiteX5" fmla="*/ 19732 w 7187169"/>
              <a:gd name="connsiteY5" fmla="*/ 0 h 6638925"/>
              <a:gd name="connsiteX0" fmla="*/ 19732 w 7153362"/>
              <a:gd name="connsiteY0" fmla="*/ 0 h 6638925"/>
              <a:gd name="connsiteX1" fmla="*/ 6241937 w 7153362"/>
              <a:gd name="connsiteY1" fmla="*/ 94491 h 6638925"/>
              <a:gd name="connsiteX2" fmla="*/ 7152595 w 7153362"/>
              <a:gd name="connsiteY2" fmla="*/ 5642697 h 6638925"/>
              <a:gd name="connsiteX3" fmla="*/ 7152255 w 7153362"/>
              <a:gd name="connsiteY3" fmla="*/ 6638925 h 6638925"/>
              <a:gd name="connsiteX4" fmla="*/ 0 w 7153362"/>
              <a:gd name="connsiteY4" fmla="*/ 6563483 h 6638925"/>
              <a:gd name="connsiteX5" fmla="*/ 19732 w 7153362"/>
              <a:gd name="connsiteY5" fmla="*/ 0 h 6638925"/>
              <a:gd name="connsiteX0" fmla="*/ 0 w 7133630"/>
              <a:gd name="connsiteY0" fmla="*/ 0 h 6698851"/>
              <a:gd name="connsiteX1" fmla="*/ 6222205 w 7133630"/>
              <a:gd name="connsiteY1" fmla="*/ 94491 h 6698851"/>
              <a:gd name="connsiteX2" fmla="*/ 7132863 w 7133630"/>
              <a:gd name="connsiteY2" fmla="*/ 5642697 h 6698851"/>
              <a:gd name="connsiteX3" fmla="*/ 7132523 w 7133630"/>
              <a:gd name="connsiteY3" fmla="*/ 6638925 h 6698851"/>
              <a:gd name="connsiteX4" fmla="*/ 15673 w 7133630"/>
              <a:gd name="connsiteY4" fmla="*/ 6698851 h 6698851"/>
              <a:gd name="connsiteX5" fmla="*/ 0 w 7133630"/>
              <a:gd name="connsiteY5" fmla="*/ 0 h 6698851"/>
              <a:gd name="connsiteX0" fmla="*/ 0 w 7133630"/>
              <a:gd name="connsiteY0" fmla="*/ 0 h 6706613"/>
              <a:gd name="connsiteX1" fmla="*/ 6222205 w 7133630"/>
              <a:gd name="connsiteY1" fmla="*/ 94491 h 6706613"/>
              <a:gd name="connsiteX2" fmla="*/ 7132863 w 7133630"/>
              <a:gd name="connsiteY2" fmla="*/ 5642697 h 6706613"/>
              <a:gd name="connsiteX3" fmla="*/ 7132523 w 7133630"/>
              <a:gd name="connsiteY3" fmla="*/ 6706613 h 6706613"/>
              <a:gd name="connsiteX4" fmla="*/ 15673 w 7133630"/>
              <a:gd name="connsiteY4" fmla="*/ 6698851 h 6706613"/>
              <a:gd name="connsiteX5" fmla="*/ 0 w 7133630"/>
              <a:gd name="connsiteY5" fmla="*/ 0 h 6706613"/>
              <a:gd name="connsiteX0" fmla="*/ 1126107 w 7122383"/>
              <a:gd name="connsiteY0" fmla="*/ 341816 h 7048429"/>
              <a:gd name="connsiteX1" fmla="*/ 6206532 w 7122383"/>
              <a:gd name="connsiteY1" fmla="*/ 436307 h 7048429"/>
              <a:gd name="connsiteX2" fmla="*/ 7117190 w 7122383"/>
              <a:gd name="connsiteY2" fmla="*/ 5984513 h 7048429"/>
              <a:gd name="connsiteX3" fmla="*/ 7116850 w 7122383"/>
              <a:gd name="connsiteY3" fmla="*/ 7048429 h 7048429"/>
              <a:gd name="connsiteX4" fmla="*/ 0 w 7122383"/>
              <a:gd name="connsiteY4" fmla="*/ 7040667 h 7048429"/>
              <a:gd name="connsiteX5" fmla="*/ 1126107 w 7122383"/>
              <a:gd name="connsiteY5" fmla="*/ 341816 h 7048429"/>
              <a:gd name="connsiteX0" fmla="*/ 63987 w 6060264"/>
              <a:gd name="connsiteY0" fmla="*/ 341816 h 7048429"/>
              <a:gd name="connsiteX1" fmla="*/ 5144412 w 6060264"/>
              <a:gd name="connsiteY1" fmla="*/ 436307 h 7048429"/>
              <a:gd name="connsiteX2" fmla="*/ 6055070 w 6060264"/>
              <a:gd name="connsiteY2" fmla="*/ 5984513 h 7048429"/>
              <a:gd name="connsiteX3" fmla="*/ 6054730 w 6060264"/>
              <a:gd name="connsiteY3" fmla="*/ 7048429 h 7048429"/>
              <a:gd name="connsiteX4" fmla="*/ 0 w 6060264"/>
              <a:gd name="connsiteY4" fmla="*/ 7040667 h 7048429"/>
              <a:gd name="connsiteX5" fmla="*/ 63987 w 6060264"/>
              <a:gd name="connsiteY5" fmla="*/ 341816 h 7048429"/>
              <a:gd name="connsiteX0" fmla="*/ 19732 w 6060812"/>
              <a:gd name="connsiteY0" fmla="*/ 341816 h 7048429"/>
              <a:gd name="connsiteX1" fmla="*/ 5144412 w 6060812"/>
              <a:gd name="connsiteY1" fmla="*/ 436307 h 7048429"/>
              <a:gd name="connsiteX2" fmla="*/ 6055070 w 6060812"/>
              <a:gd name="connsiteY2" fmla="*/ 5984513 h 7048429"/>
              <a:gd name="connsiteX3" fmla="*/ 6054730 w 6060812"/>
              <a:gd name="connsiteY3" fmla="*/ 7048429 h 7048429"/>
              <a:gd name="connsiteX4" fmla="*/ 0 w 6060812"/>
              <a:gd name="connsiteY4" fmla="*/ 7040667 h 7048429"/>
              <a:gd name="connsiteX5" fmla="*/ 19732 w 6060812"/>
              <a:gd name="connsiteY5" fmla="*/ 341816 h 7048429"/>
              <a:gd name="connsiteX0" fmla="*/ 19732 w 6061525"/>
              <a:gd name="connsiteY0" fmla="*/ 0 h 6706613"/>
              <a:gd name="connsiteX1" fmla="*/ 5144412 w 6061525"/>
              <a:gd name="connsiteY1" fmla="*/ 94491 h 6706613"/>
              <a:gd name="connsiteX2" fmla="*/ 6055070 w 6061525"/>
              <a:gd name="connsiteY2" fmla="*/ 5642697 h 6706613"/>
              <a:gd name="connsiteX3" fmla="*/ 6054730 w 6061525"/>
              <a:gd name="connsiteY3" fmla="*/ 6706613 h 6706613"/>
              <a:gd name="connsiteX4" fmla="*/ 0 w 6061525"/>
              <a:gd name="connsiteY4" fmla="*/ 6698851 h 6706613"/>
              <a:gd name="connsiteX5" fmla="*/ 19732 w 6061525"/>
              <a:gd name="connsiteY5" fmla="*/ 0 h 6706613"/>
              <a:gd name="connsiteX0" fmla="*/ 19732 w 6055790"/>
              <a:gd name="connsiteY0" fmla="*/ 0 h 6706613"/>
              <a:gd name="connsiteX1" fmla="*/ 5144412 w 6055790"/>
              <a:gd name="connsiteY1" fmla="*/ 94491 h 6706613"/>
              <a:gd name="connsiteX2" fmla="*/ 6055070 w 6055790"/>
              <a:gd name="connsiteY2" fmla="*/ 5642697 h 6706613"/>
              <a:gd name="connsiteX3" fmla="*/ 6054730 w 6055790"/>
              <a:gd name="connsiteY3" fmla="*/ 6706613 h 6706613"/>
              <a:gd name="connsiteX4" fmla="*/ 0 w 6055790"/>
              <a:gd name="connsiteY4" fmla="*/ 6698851 h 6706613"/>
              <a:gd name="connsiteX5" fmla="*/ 19732 w 6055790"/>
              <a:gd name="connsiteY5" fmla="*/ 0 h 6706613"/>
              <a:gd name="connsiteX0" fmla="*/ 19732 w 6062084"/>
              <a:gd name="connsiteY0" fmla="*/ 0 h 6706613"/>
              <a:gd name="connsiteX1" fmla="*/ 5305885 w 6062084"/>
              <a:gd name="connsiteY1" fmla="*/ 94491 h 6706613"/>
              <a:gd name="connsiteX2" fmla="*/ 6055070 w 6062084"/>
              <a:gd name="connsiteY2" fmla="*/ 5642697 h 6706613"/>
              <a:gd name="connsiteX3" fmla="*/ 6054730 w 6062084"/>
              <a:gd name="connsiteY3" fmla="*/ 6706613 h 6706613"/>
              <a:gd name="connsiteX4" fmla="*/ 0 w 6062084"/>
              <a:gd name="connsiteY4" fmla="*/ 6698851 h 6706613"/>
              <a:gd name="connsiteX5" fmla="*/ 19732 w 6062084"/>
              <a:gd name="connsiteY5" fmla="*/ 0 h 6706613"/>
              <a:gd name="connsiteX0" fmla="*/ 19732 w 6056345"/>
              <a:gd name="connsiteY0" fmla="*/ 0 h 6706613"/>
              <a:gd name="connsiteX1" fmla="*/ 5305885 w 6056345"/>
              <a:gd name="connsiteY1" fmla="*/ 94491 h 6706613"/>
              <a:gd name="connsiteX2" fmla="*/ 6055070 w 6056345"/>
              <a:gd name="connsiteY2" fmla="*/ 5642697 h 6706613"/>
              <a:gd name="connsiteX3" fmla="*/ 6054730 w 6056345"/>
              <a:gd name="connsiteY3" fmla="*/ 6706613 h 6706613"/>
              <a:gd name="connsiteX4" fmla="*/ 0 w 6056345"/>
              <a:gd name="connsiteY4" fmla="*/ 6698851 h 6706613"/>
              <a:gd name="connsiteX5" fmla="*/ 19732 w 6056345"/>
              <a:gd name="connsiteY5" fmla="*/ 0 h 6706613"/>
              <a:gd name="connsiteX0" fmla="*/ 19732 w 6055070"/>
              <a:gd name="connsiteY0" fmla="*/ 0 h 6706613"/>
              <a:gd name="connsiteX1" fmla="*/ 5305885 w 6055070"/>
              <a:gd name="connsiteY1" fmla="*/ 94491 h 6706613"/>
              <a:gd name="connsiteX2" fmla="*/ 6055070 w 6055070"/>
              <a:gd name="connsiteY2" fmla="*/ 5642697 h 6706613"/>
              <a:gd name="connsiteX3" fmla="*/ 6054730 w 6055070"/>
              <a:gd name="connsiteY3" fmla="*/ 6706613 h 6706613"/>
              <a:gd name="connsiteX4" fmla="*/ 0 w 6055070"/>
              <a:gd name="connsiteY4" fmla="*/ 6698851 h 6706613"/>
              <a:gd name="connsiteX5" fmla="*/ 19732 w 6055070"/>
              <a:gd name="connsiteY5" fmla="*/ 0 h 670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5070" h="6706613">
                <a:moveTo>
                  <a:pt x="19732" y="0"/>
                </a:moveTo>
                <a:cubicBezTo>
                  <a:pt x="1727959" y="31497"/>
                  <a:pt x="4572342" y="33963"/>
                  <a:pt x="5305885" y="94491"/>
                </a:cubicBezTo>
                <a:cubicBezTo>
                  <a:pt x="6039428" y="155019"/>
                  <a:pt x="6040374" y="3920257"/>
                  <a:pt x="6055070" y="5642697"/>
                </a:cubicBezTo>
                <a:cubicBezTo>
                  <a:pt x="6054957" y="5974773"/>
                  <a:pt x="6054843" y="6374537"/>
                  <a:pt x="6054730" y="6706613"/>
                </a:cubicBezTo>
                <a:lnTo>
                  <a:pt x="0" y="6698851"/>
                </a:lnTo>
                <a:cubicBezTo>
                  <a:pt x="0" y="4485876"/>
                  <a:pt x="19732" y="2212975"/>
                  <a:pt x="19732" y="0"/>
                </a:cubicBezTo>
                <a:close/>
              </a:path>
            </a:pathLst>
          </a:custGeom>
          <a:solidFill>
            <a:srgbClr val="8A8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hasCustomPrompt="1"/>
          </p:nvPr>
        </p:nvSpPr>
        <p:spPr>
          <a:xfrm>
            <a:off x="711201"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FE3060-2180-41C3-91CE-023801077C3B}" type="datetimeFigureOut">
              <a:rPr lang="en-US" smtClean="0"/>
              <a:t>10/13/2022</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2354" y="6156048"/>
            <a:ext cx="2133187" cy="701179"/>
          </a:xfrm>
          <a:prstGeom prst="rect">
            <a:avLst/>
          </a:prstGeom>
        </p:spPr>
      </p:pic>
      <p:sp>
        <p:nvSpPr>
          <p:cNvPr id="12" name="Title 1"/>
          <p:cNvSpPr>
            <a:spLocks noGrp="1"/>
          </p:cNvSpPr>
          <p:nvPr>
            <p:ph type="ctrTitle" hasCustomPrompt="1"/>
          </p:nvPr>
        </p:nvSpPr>
        <p:spPr>
          <a:xfrm>
            <a:off x="711201" y="4419602"/>
            <a:ext cx="10363200" cy="1470025"/>
          </a:xfrm>
          <a:prstGeom prst="rect">
            <a:avLst/>
          </a:prstGeom>
        </p:spPr>
        <p:txBody>
          <a:bodyPr>
            <a:normAutofit/>
          </a:bodyPr>
          <a:lstStyle>
            <a:lvl1pPr algn="l">
              <a:defRPr sz="3400" b="1">
                <a:solidFill>
                  <a:schemeClr val="bg2">
                    <a:lumMod val="50000"/>
                  </a:schemeClr>
                </a:solidFill>
                <a:latin typeface="Trebuchet MS" panose="020B0603020202020204" pitchFamily="34" charset="0"/>
              </a:defRPr>
            </a:lvl1pPr>
          </a:lstStyle>
          <a:p>
            <a:r>
              <a:rPr lang="en-US"/>
              <a:t>Click to edit Master section style</a:t>
            </a:r>
          </a:p>
        </p:txBody>
      </p:sp>
    </p:spTree>
    <p:extLst>
      <p:ext uri="{BB962C8B-B14F-4D97-AF65-F5344CB8AC3E}">
        <p14:creationId xmlns:p14="http://schemas.microsoft.com/office/powerpoint/2010/main" val="11924810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9" name="Rectangle 11"/>
          <p:cNvSpPr/>
          <p:nvPr userDrawn="1"/>
        </p:nvSpPr>
        <p:spPr>
          <a:xfrm flipH="1" flipV="1">
            <a:off x="-10653" y="-19050"/>
            <a:ext cx="12202650" cy="6877050"/>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9644229"/>
              <a:gd name="connsiteY0" fmla="*/ 0 h 6638925"/>
              <a:gd name="connsiteX1" fmla="*/ 8254433 w 9644229"/>
              <a:gd name="connsiteY1" fmla="*/ 169934 h 6638925"/>
              <a:gd name="connsiteX2" fmla="*/ 8829675 w 9644229"/>
              <a:gd name="connsiteY2" fmla="*/ 4133850 h 6638925"/>
              <a:gd name="connsiteX3" fmla="*/ 8839200 w 9644229"/>
              <a:gd name="connsiteY3" fmla="*/ 6638925 h 6638925"/>
              <a:gd name="connsiteX4" fmla="*/ 0 w 9644229"/>
              <a:gd name="connsiteY4" fmla="*/ 6638925 h 6638925"/>
              <a:gd name="connsiteX5" fmla="*/ 0 w 9644229"/>
              <a:gd name="connsiteY5" fmla="*/ 0 h 6638925"/>
              <a:gd name="connsiteX0" fmla="*/ 0 w 8839200"/>
              <a:gd name="connsiteY0" fmla="*/ 0 h 6638925"/>
              <a:gd name="connsiteX1" fmla="*/ 8254433 w 8839200"/>
              <a:gd name="connsiteY1" fmla="*/ 169934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40295"/>
              <a:gd name="connsiteY0" fmla="*/ 0 h 6638925"/>
              <a:gd name="connsiteX1" fmla="*/ 8254433 w 8840295"/>
              <a:gd name="connsiteY1" fmla="*/ 169934 h 6638925"/>
              <a:gd name="connsiteX2" fmla="*/ 8839540 w 8840295"/>
              <a:gd name="connsiteY2" fmla="*/ 5642697 h 6638925"/>
              <a:gd name="connsiteX3" fmla="*/ 8839200 w 8840295"/>
              <a:gd name="connsiteY3" fmla="*/ 6638925 h 6638925"/>
              <a:gd name="connsiteX4" fmla="*/ 0 w 8840295"/>
              <a:gd name="connsiteY4" fmla="*/ 6638925 h 6638925"/>
              <a:gd name="connsiteX5" fmla="*/ 0 w 8840295"/>
              <a:gd name="connsiteY5" fmla="*/ 0 h 6638925"/>
              <a:gd name="connsiteX0" fmla="*/ 0 w 8839706"/>
              <a:gd name="connsiteY0" fmla="*/ 0 h 6638925"/>
              <a:gd name="connsiteX1" fmla="*/ 7928882 w 8839706"/>
              <a:gd name="connsiteY1" fmla="*/ 94491 h 6638925"/>
              <a:gd name="connsiteX2" fmla="*/ 8839540 w 8839706"/>
              <a:gd name="connsiteY2" fmla="*/ 5642697 h 6638925"/>
              <a:gd name="connsiteX3" fmla="*/ 8839200 w 8839706"/>
              <a:gd name="connsiteY3" fmla="*/ 6638925 h 6638925"/>
              <a:gd name="connsiteX4" fmla="*/ 0 w 8839706"/>
              <a:gd name="connsiteY4" fmla="*/ 6638925 h 6638925"/>
              <a:gd name="connsiteX5" fmla="*/ 0 w 8839706"/>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839200 w 8840614"/>
              <a:gd name="connsiteY3" fmla="*/ 6638925 h 6638925"/>
              <a:gd name="connsiteX4" fmla="*/ 0 w 8840614"/>
              <a:gd name="connsiteY4" fmla="*/ 6638925 h 6638925"/>
              <a:gd name="connsiteX5" fmla="*/ 0 w 8840614"/>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330514 w 8840614"/>
              <a:gd name="connsiteY3" fmla="*/ 6629704 h 6638925"/>
              <a:gd name="connsiteX4" fmla="*/ 0 w 8840614"/>
              <a:gd name="connsiteY4" fmla="*/ 6638925 h 6638925"/>
              <a:gd name="connsiteX5" fmla="*/ 0 w 8840614"/>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426989 w 8840614"/>
              <a:gd name="connsiteY3" fmla="*/ 6629704 h 6638925"/>
              <a:gd name="connsiteX4" fmla="*/ 0 w 8840614"/>
              <a:gd name="connsiteY4" fmla="*/ 6638925 h 6638925"/>
              <a:gd name="connsiteX5" fmla="*/ 0 w 8840614"/>
              <a:gd name="connsiteY5" fmla="*/ 0 h 6638925"/>
              <a:gd name="connsiteX0" fmla="*/ 0 w 8654409"/>
              <a:gd name="connsiteY0" fmla="*/ 342499 h 6981424"/>
              <a:gd name="connsiteX1" fmla="*/ 7928882 w 8654409"/>
              <a:gd name="connsiteY1" fmla="*/ 436990 h 6981424"/>
              <a:gd name="connsiteX2" fmla="*/ 8287002 w 8654409"/>
              <a:gd name="connsiteY2" fmla="*/ 5994417 h 6981424"/>
              <a:gd name="connsiteX3" fmla="*/ 8426989 w 8654409"/>
              <a:gd name="connsiteY3" fmla="*/ 6972203 h 6981424"/>
              <a:gd name="connsiteX4" fmla="*/ 0 w 8654409"/>
              <a:gd name="connsiteY4" fmla="*/ 6981424 h 6981424"/>
              <a:gd name="connsiteX5" fmla="*/ 0 w 8654409"/>
              <a:gd name="connsiteY5" fmla="*/ 342499 h 6981424"/>
              <a:gd name="connsiteX0" fmla="*/ 0 w 8426989"/>
              <a:gd name="connsiteY0" fmla="*/ 122249 h 6761174"/>
              <a:gd name="connsiteX1" fmla="*/ 7928882 w 8426989"/>
              <a:gd name="connsiteY1" fmla="*/ 216740 h 6761174"/>
              <a:gd name="connsiteX2" fmla="*/ 8287002 w 8426989"/>
              <a:gd name="connsiteY2" fmla="*/ 5774167 h 6761174"/>
              <a:gd name="connsiteX3" fmla="*/ 8426989 w 8426989"/>
              <a:gd name="connsiteY3" fmla="*/ 6751953 h 6761174"/>
              <a:gd name="connsiteX4" fmla="*/ 0 w 8426989"/>
              <a:gd name="connsiteY4" fmla="*/ 6761174 h 6761174"/>
              <a:gd name="connsiteX5" fmla="*/ 0 w 8426989"/>
              <a:gd name="connsiteY5" fmla="*/ 122249 h 6761174"/>
              <a:gd name="connsiteX0" fmla="*/ 0 w 8426989"/>
              <a:gd name="connsiteY0" fmla="*/ 168194 h 6807119"/>
              <a:gd name="connsiteX1" fmla="*/ 8411257 w 8426989"/>
              <a:gd name="connsiteY1" fmla="*/ 198140 h 6807119"/>
              <a:gd name="connsiteX2" fmla="*/ 8287002 w 8426989"/>
              <a:gd name="connsiteY2" fmla="*/ 5820112 h 6807119"/>
              <a:gd name="connsiteX3" fmla="*/ 8426989 w 8426989"/>
              <a:gd name="connsiteY3" fmla="*/ 6797898 h 6807119"/>
              <a:gd name="connsiteX4" fmla="*/ 0 w 8426989"/>
              <a:gd name="connsiteY4" fmla="*/ 6807119 h 6807119"/>
              <a:gd name="connsiteX5" fmla="*/ 0 w 8426989"/>
              <a:gd name="connsiteY5" fmla="*/ 168194 h 6807119"/>
              <a:gd name="connsiteX0" fmla="*/ 0 w 8426989"/>
              <a:gd name="connsiteY0" fmla="*/ 86243 h 6725168"/>
              <a:gd name="connsiteX1" fmla="*/ 8411257 w 8426989"/>
              <a:gd name="connsiteY1" fmla="*/ 116189 h 6725168"/>
              <a:gd name="connsiteX2" fmla="*/ 8287002 w 8426989"/>
              <a:gd name="connsiteY2" fmla="*/ 5738161 h 6725168"/>
              <a:gd name="connsiteX3" fmla="*/ 8426989 w 8426989"/>
              <a:gd name="connsiteY3" fmla="*/ 6715947 h 6725168"/>
              <a:gd name="connsiteX4" fmla="*/ 0 w 8426989"/>
              <a:gd name="connsiteY4" fmla="*/ 6725168 h 6725168"/>
              <a:gd name="connsiteX5" fmla="*/ 0 w 8426989"/>
              <a:gd name="connsiteY5" fmla="*/ 86243 h 6725168"/>
              <a:gd name="connsiteX0" fmla="*/ 0 w 9041844"/>
              <a:gd name="connsiteY0" fmla="*/ 386753 h 7025678"/>
              <a:gd name="connsiteX1" fmla="*/ 8411257 w 9041844"/>
              <a:gd name="connsiteY1" fmla="*/ 416699 h 7025678"/>
              <a:gd name="connsiteX2" fmla="*/ 8427330 w 9041844"/>
              <a:gd name="connsiteY2" fmla="*/ 6001788 h 7025678"/>
              <a:gd name="connsiteX3" fmla="*/ 8426989 w 9041844"/>
              <a:gd name="connsiteY3" fmla="*/ 7016457 h 7025678"/>
              <a:gd name="connsiteX4" fmla="*/ 0 w 9041844"/>
              <a:gd name="connsiteY4" fmla="*/ 7025678 h 7025678"/>
              <a:gd name="connsiteX5" fmla="*/ 0 w 9041844"/>
              <a:gd name="connsiteY5" fmla="*/ 386753 h 7025678"/>
              <a:gd name="connsiteX0" fmla="*/ 0 w 8429536"/>
              <a:gd name="connsiteY0" fmla="*/ 583460 h 7222385"/>
              <a:gd name="connsiteX1" fmla="*/ 8411257 w 8429536"/>
              <a:gd name="connsiteY1" fmla="*/ 613406 h 7222385"/>
              <a:gd name="connsiteX2" fmla="*/ 8427330 w 8429536"/>
              <a:gd name="connsiteY2" fmla="*/ 6198495 h 7222385"/>
              <a:gd name="connsiteX3" fmla="*/ 8426989 w 8429536"/>
              <a:gd name="connsiteY3" fmla="*/ 7213164 h 7222385"/>
              <a:gd name="connsiteX4" fmla="*/ 0 w 8429536"/>
              <a:gd name="connsiteY4" fmla="*/ 7222385 h 7222385"/>
              <a:gd name="connsiteX5" fmla="*/ 0 w 8429536"/>
              <a:gd name="connsiteY5" fmla="*/ 583460 h 7222385"/>
              <a:gd name="connsiteX0" fmla="*/ 0 w 8429536"/>
              <a:gd name="connsiteY0" fmla="*/ 583460 h 7222385"/>
              <a:gd name="connsiteX1" fmla="*/ 8411258 w 8429536"/>
              <a:gd name="connsiteY1" fmla="*/ 613406 h 7222385"/>
              <a:gd name="connsiteX2" fmla="*/ 8427330 w 8429536"/>
              <a:gd name="connsiteY2" fmla="*/ 6198495 h 7222385"/>
              <a:gd name="connsiteX3" fmla="*/ 8426989 w 8429536"/>
              <a:gd name="connsiteY3" fmla="*/ 7213164 h 7222385"/>
              <a:gd name="connsiteX4" fmla="*/ 0 w 8429536"/>
              <a:gd name="connsiteY4" fmla="*/ 7222385 h 7222385"/>
              <a:gd name="connsiteX5" fmla="*/ 0 w 8429536"/>
              <a:gd name="connsiteY5" fmla="*/ 583460 h 7222385"/>
              <a:gd name="connsiteX0" fmla="*/ 0 w 8429536"/>
              <a:gd name="connsiteY0" fmla="*/ 0 h 6638925"/>
              <a:gd name="connsiteX1" fmla="*/ 8411258 w 8429536"/>
              <a:gd name="connsiteY1" fmla="*/ 29946 h 6638925"/>
              <a:gd name="connsiteX2" fmla="*/ 8427330 w 8429536"/>
              <a:gd name="connsiteY2" fmla="*/ 5615035 h 6638925"/>
              <a:gd name="connsiteX3" fmla="*/ 8426989 w 8429536"/>
              <a:gd name="connsiteY3" fmla="*/ 6629704 h 6638925"/>
              <a:gd name="connsiteX4" fmla="*/ 0 w 8429536"/>
              <a:gd name="connsiteY4" fmla="*/ 6638925 h 6638925"/>
              <a:gd name="connsiteX5" fmla="*/ 0 w 8429536"/>
              <a:gd name="connsiteY5" fmla="*/ 0 h 6638925"/>
              <a:gd name="connsiteX0" fmla="*/ 0 w 9471541"/>
              <a:gd name="connsiteY0" fmla="*/ 0 h 6638925"/>
              <a:gd name="connsiteX1" fmla="*/ 8411258 w 9471541"/>
              <a:gd name="connsiteY1" fmla="*/ 29946 h 6638925"/>
              <a:gd name="connsiteX2" fmla="*/ 8426989 w 9471541"/>
              <a:gd name="connsiteY2" fmla="*/ 6629704 h 6638925"/>
              <a:gd name="connsiteX3" fmla="*/ 0 w 9471541"/>
              <a:gd name="connsiteY3" fmla="*/ 6638925 h 6638925"/>
              <a:gd name="connsiteX4" fmla="*/ 0 w 9471541"/>
              <a:gd name="connsiteY4" fmla="*/ 0 h 6638925"/>
              <a:gd name="connsiteX0" fmla="*/ 0 w 9471541"/>
              <a:gd name="connsiteY0" fmla="*/ 0 h 6638925"/>
              <a:gd name="connsiteX1" fmla="*/ 8411258 w 9471541"/>
              <a:gd name="connsiteY1" fmla="*/ 29946 h 6638925"/>
              <a:gd name="connsiteX2" fmla="*/ 8426989 w 9471541"/>
              <a:gd name="connsiteY2" fmla="*/ 6629704 h 6638925"/>
              <a:gd name="connsiteX3" fmla="*/ 0 w 9471541"/>
              <a:gd name="connsiteY3" fmla="*/ 6638925 h 6638925"/>
              <a:gd name="connsiteX4" fmla="*/ 0 w 9471541"/>
              <a:gd name="connsiteY4" fmla="*/ 0 h 6638925"/>
              <a:gd name="connsiteX0" fmla="*/ 0 w 9037819"/>
              <a:gd name="connsiteY0" fmla="*/ 0 h 6638925"/>
              <a:gd name="connsiteX1" fmla="*/ 8411258 w 9037819"/>
              <a:gd name="connsiteY1" fmla="*/ 29946 h 6638925"/>
              <a:gd name="connsiteX2" fmla="*/ 8426989 w 9037819"/>
              <a:gd name="connsiteY2" fmla="*/ 6629704 h 6638925"/>
              <a:gd name="connsiteX3" fmla="*/ 0 w 9037819"/>
              <a:gd name="connsiteY3" fmla="*/ 6638925 h 6638925"/>
              <a:gd name="connsiteX4" fmla="*/ 0 w 9037819"/>
              <a:gd name="connsiteY4" fmla="*/ 0 h 6638925"/>
              <a:gd name="connsiteX0" fmla="*/ 0 w 8426989"/>
              <a:gd name="connsiteY0" fmla="*/ 0 h 6638925"/>
              <a:gd name="connsiteX1" fmla="*/ 8411258 w 8426989"/>
              <a:gd name="connsiteY1" fmla="*/ 29946 h 6638925"/>
              <a:gd name="connsiteX2" fmla="*/ 8426989 w 8426989"/>
              <a:gd name="connsiteY2" fmla="*/ 6629704 h 6638925"/>
              <a:gd name="connsiteX3" fmla="*/ 0 w 8426989"/>
              <a:gd name="connsiteY3" fmla="*/ 6638925 h 6638925"/>
              <a:gd name="connsiteX4" fmla="*/ 0 w 8426989"/>
              <a:gd name="connsiteY4" fmla="*/ 0 h 6638925"/>
              <a:gd name="connsiteX0" fmla="*/ 0 w 8426989"/>
              <a:gd name="connsiteY0" fmla="*/ 0 h 6657366"/>
              <a:gd name="connsiteX1" fmla="*/ 8411258 w 8426989"/>
              <a:gd name="connsiteY1" fmla="*/ 29946 h 6657366"/>
              <a:gd name="connsiteX2" fmla="*/ 8426989 w 8426989"/>
              <a:gd name="connsiteY2" fmla="*/ 6657366 h 6657366"/>
              <a:gd name="connsiteX3" fmla="*/ 0 w 8426989"/>
              <a:gd name="connsiteY3" fmla="*/ 6638925 h 6657366"/>
              <a:gd name="connsiteX4" fmla="*/ 0 w 8426989"/>
              <a:gd name="connsiteY4" fmla="*/ 0 h 665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989" h="6657366">
                <a:moveTo>
                  <a:pt x="0" y="0"/>
                </a:moveTo>
                <a:lnTo>
                  <a:pt x="8411258" y="29946"/>
                </a:lnTo>
                <a:cubicBezTo>
                  <a:pt x="8419123" y="3329825"/>
                  <a:pt x="8419123" y="3357487"/>
                  <a:pt x="8426989" y="6657366"/>
                </a:cubicBezTo>
                <a:lnTo>
                  <a:pt x="0" y="663892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1"/>
          <p:cNvSpPr/>
          <p:nvPr userDrawn="1"/>
        </p:nvSpPr>
        <p:spPr>
          <a:xfrm>
            <a:off x="0" y="139793"/>
            <a:ext cx="11988800" cy="6718207"/>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4494740 w 8839200"/>
              <a:gd name="connsiteY1" fmla="*/ 39597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42702"/>
              <a:gd name="connsiteY0" fmla="*/ 0 h 6638925"/>
              <a:gd name="connsiteX1" fmla="*/ 6388112 w 8842702"/>
              <a:gd name="connsiteY1" fmla="*/ 39597 h 6638925"/>
              <a:gd name="connsiteX2" fmla="*/ 8829675 w 8842702"/>
              <a:gd name="connsiteY2" fmla="*/ 4133850 h 6638925"/>
              <a:gd name="connsiteX3" fmla="*/ 8839200 w 8842702"/>
              <a:gd name="connsiteY3" fmla="*/ 6638925 h 6638925"/>
              <a:gd name="connsiteX4" fmla="*/ 0 w 8842702"/>
              <a:gd name="connsiteY4" fmla="*/ 6638925 h 6638925"/>
              <a:gd name="connsiteX5" fmla="*/ 0 w 8842702"/>
              <a:gd name="connsiteY5" fmla="*/ 0 h 6638925"/>
              <a:gd name="connsiteX0" fmla="*/ 0 w 8839200"/>
              <a:gd name="connsiteY0" fmla="*/ 0 h 6638925"/>
              <a:gd name="connsiteX1" fmla="*/ 6388112 w 8839200"/>
              <a:gd name="connsiteY1" fmla="*/ 39597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6388112 w 8839200"/>
              <a:gd name="connsiteY1" fmla="*/ 39597 h 6638925"/>
              <a:gd name="connsiteX2" fmla="*/ 8823190 w 8839200"/>
              <a:gd name="connsiteY2" fmla="*/ 242142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6388112 w 8839200"/>
              <a:gd name="connsiteY1" fmla="*/ 39597 h 6638925"/>
              <a:gd name="connsiteX2" fmla="*/ 8823190 w 8839200"/>
              <a:gd name="connsiteY2" fmla="*/ 242142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3046 h 6641971"/>
              <a:gd name="connsiteX1" fmla="*/ 6381750 w 8839200"/>
              <a:gd name="connsiteY1" fmla="*/ 0 h 6641971"/>
              <a:gd name="connsiteX2" fmla="*/ 8823190 w 8839200"/>
              <a:gd name="connsiteY2" fmla="*/ 2424466 h 6641971"/>
              <a:gd name="connsiteX3" fmla="*/ 8839200 w 8839200"/>
              <a:gd name="connsiteY3" fmla="*/ 6641971 h 6641971"/>
              <a:gd name="connsiteX4" fmla="*/ 0 w 8839200"/>
              <a:gd name="connsiteY4" fmla="*/ 6641971 h 6641971"/>
              <a:gd name="connsiteX5" fmla="*/ 0 w 8839200"/>
              <a:gd name="connsiteY5" fmla="*/ 3046 h 6641971"/>
              <a:gd name="connsiteX0" fmla="*/ 0 w 8839200"/>
              <a:gd name="connsiteY0" fmla="*/ 3046 h 6641971"/>
              <a:gd name="connsiteX1" fmla="*/ 6381750 w 8839200"/>
              <a:gd name="connsiteY1" fmla="*/ 0 h 6641971"/>
              <a:gd name="connsiteX2" fmla="*/ 8823190 w 8839200"/>
              <a:gd name="connsiteY2" fmla="*/ 2424466 h 6641971"/>
              <a:gd name="connsiteX3" fmla="*/ 8839200 w 8839200"/>
              <a:gd name="connsiteY3" fmla="*/ 6641971 h 6641971"/>
              <a:gd name="connsiteX4" fmla="*/ 0 w 8839200"/>
              <a:gd name="connsiteY4" fmla="*/ 6641971 h 6641971"/>
              <a:gd name="connsiteX5" fmla="*/ 0 w 8839200"/>
              <a:gd name="connsiteY5" fmla="*/ 3046 h 6641971"/>
              <a:gd name="connsiteX0" fmla="*/ 0 w 8839200"/>
              <a:gd name="connsiteY0" fmla="*/ 3046 h 6641971"/>
              <a:gd name="connsiteX1" fmla="*/ 6381750 w 8839200"/>
              <a:gd name="connsiteY1" fmla="*/ 0 h 6641971"/>
              <a:gd name="connsiteX2" fmla="*/ 8823190 w 8839200"/>
              <a:gd name="connsiteY2" fmla="*/ 2424466 h 6641971"/>
              <a:gd name="connsiteX3" fmla="*/ 8839200 w 8839200"/>
              <a:gd name="connsiteY3" fmla="*/ 6641971 h 6641971"/>
              <a:gd name="connsiteX4" fmla="*/ 0 w 8839200"/>
              <a:gd name="connsiteY4" fmla="*/ 6641971 h 6641971"/>
              <a:gd name="connsiteX5" fmla="*/ 0 w 8839200"/>
              <a:gd name="connsiteY5" fmla="*/ 3046 h 6641971"/>
              <a:gd name="connsiteX0" fmla="*/ 0 w 8839200"/>
              <a:gd name="connsiteY0" fmla="*/ 3046 h 6641971"/>
              <a:gd name="connsiteX1" fmla="*/ 6368782 w 8839200"/>
              <a:gd name="connsiteY1" fmla="*/ 0 h 6641971"/>
              <a:gd name="connsiteX2" fmla="*/ 8823190 w 8839200"/>
              <a:gd name="connsiteY2" fmla="*/ 2424466 h 6641971"/>
              <a:gd name="connsiteX3" fmla="*/ 8839200 w 8839200"/>
              <a:gd name="connsiteY3" fmla="*/ 6641971 h 6641971"/>
              <a:gd name="connsiteX4" fmla="*/ 0 w 8839200"/>
              <a:gd name="connsiteY4" fmla="*/ 6641971 h 6641971"/>
              <a:gd name="connsiteX5" fmla="*/ 0 w 8839200"/>
              <a:gd name="connsiteY5" fmla="*/ 3046 h 664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9200" h="6641971">
                <a:moveTo>
                  <a:pt x="0" y="3046"/>
                </a:moveTo>
                <a:lnTo>
                  <a:pt x="6368782" y="0"/>
                </a:lnTo>
                <a:cubicBezTo>
                  <a:pt x="8155637" y="-755"/>
                  <a:pt x="8819746" y="1180119"/>
                  <a:pt x="8823190" y="2424466"/>
                </a:cubicBezTo>
                <a:cubicBezTo>
                  <a:pt x="8828526" y="3865072"/>
                  <a:pt x="8833863" y="5236136"/>
                  <a:pt x="8839200" y="6641971"/>
                </a:cubicBezTo>
                <a:lnTo>
                  <a:pt x="0" y="6641971"/>
                </a:lnTo>
                <a:lnTo>
                  <a:pt x="0" y="30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p:nvPr userDrawn="1"/>
        </p:nvSpPr>
        <p:spPr>
          <a:xfrm>
            <a:off x="-4258" y="6259577"/>
            <a:ext cx="7766451" cy="606971"/>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9644229"/>
              <a:gd name="connsiteY0" fmla="*/ 0 h 6638925"/>
              <a:gd name="connsiteX1" fmla="*/ 8254433 w 9644229"/>
              <a:gd name="connsiteY1" fmla="*/ 169934 h 6638925"/>
              <a:gd name="connsiteX2" fmla="*/ 8829675 w 9644229"/>
              <a:gd name="connsiteY2" fmla="*/ 4133850 h 6638925"/>
              <a:gd name="connsiteX3" fmla="*/ 8839200 w 9644229"/>
              <a:gd name="connsiteY3" fmla="*/ 6638925 h 6638925"/>
              <a:gd name="connsiteX4" fmla="*/ 0 w 9644229"/>
              <a:gd name="connsiteY4" fmla="*/ 6638925 h 6638925"/>
              <a:gd name="connsiteX5" fmla="*/ 0 w 9644229"/>
              <a:gd name="connsiteY5" fmla="*/ 0 h 6638925"/>
              <a:gd name="connsiteX0" fmla="*/ 0 w 8839200"/>
              <a:gd name="connsiteY0" fmla="*/ 0 h 6638925"/>
              <a:gd name="connsiteX1" fmla="*/ 8254433 w 8839200"/>
              <a:gd name="connsiteY1" fmla="*/ 169934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40295"/>
              <a:gd name="connsiteY0" fmla="*/ 0 h 6638925"/>
              <a:gd name="connsiteX1" fmla="*/ 8254433 w 8840295"/>
              <a:gd name="connsiteY1" fmla="*/ 169934 h 6638925"/>
              <a:gd name="connsiteX2" fmla="*/ 8839540 w 8840295"/>
              <a:gd name="connsiteY2" fmla="*/ 5642697 h 6638925"/>
              <a:gd name="connsiteX3" fmla="*/ 8839200 w 8840295"/>
              <a:gd name="connsiteY3" fmla="*/ 6638925 h 6638925"/>
              <a:gd name="connsiteX4" fmla="*/ 0 w 8840295"/>
              <a:gd name="connsiteY4" fmla="*/ 6638925 h 6638925"/>
              <a:gd name="connsiteX5" fmla="*/ 0 w 8840295"/>
              <a:gd name="connsiteY5" fmla="*/ 0 h 6638925"/>
              <a:gd name="connsiteX0" fmla="*/ 0 w 8839706"/>
              <a:gd name="connsiteY0" fmla="*/ 0 h 6638925"/>
              <a:gd name="connsiteX1" fmla="*/ 7928882 w 8839706"/>
              <a:gd name="connsiteY1" fmla="*/ 94491 h 6638925"/>
              <a:gd name="connsiteX2" fmla="*/ 8839540 w 8839706"/>
              <a:gd name="connsiteY2" fmla="*/ 5642697 h 6638925"/>
              <a:gd name="connsiteX3" fmla="*/ 8839200 w 8839706"/>
              <a:gd name="connsiteY3" fmla="*/ 6638925 h 6638925"/>
              <a:gd name="connsiteX4" fmla="*/ 0 w 8839706"/>
              <a:gd name="connsiteY4" fmla="*/ 6638925 h 6638925"/>
              <a:gd name="connsiteX5" fmla="*/ 0 w 8839706"/>
              <a:gd name="connsiteY5" fmla="*/ 0 h 6638925"/>
              <a:gd name="connsiteX0" fmla="*/ 0 w 8840614"/>
              <a:gd name="connsiteY0" fmla="*/ 0 h 6638925"/>
              <a:gd name="connsiteX1" fmla="*/ 7928882 w 8840614"/>
              <a:gd name="connsiteY1" fmla="*/ 94491 h 6638925"/>
              <a:gd name="connsiteX2" fmla="*/ 8839540 w 8840614"/>
              <a:gd name="connsiteY2" fmla="*/ 5642697 h 6638925"/>
              <a:gd name="connsiteX3" fmla="*/ 8839200 w 8840614"/>
              <a:gd name="connsiteY3" fmla="*/ 6638925 h 6638925"/>
              <a:gd name="connsiteX4" fmla="*/ 0 w 8840614"/>
              <a:gd name="connsiteY4" fmla="*/ 6638925 h 6638925"/>
              <a:gd name="connsiteX5" fmla="*/ 0 w 8840614"/>
              <a:gd name="connsiteY5" fmla="*/ 0 h 6638925"/>
              <a:gd name="connsiteX0" fmla="*/ 1746137 w 8870676"/>
              <a:gd name="connsiteY0" fmla="*/ 341816 h 6980741"/>
              <a:gd name="connsiteX1" fmla="*/ 7928882 w 8870676"/>
              <a:gd name="connsiteY1" fmla="*/ 436307 h 6980741"/>
              <a:gd name="connsiteX2" fmla="*/ 8839540 w 8870676"/>
              <a:gd name="connsiteY2" fmla="*/ 5984513 h 6980741"/>
              <a:gd name="connsiteX3" fmla="*/ 8839200 w 8870676"/>
              <a:gd name="connsiteY3" fmla="*/ 6980741 h 6980741"/>
              <a:gd name="connsiteX4" fmla="*/ 0 w 8870676"/>
              <a:gd name="connsiteY4" fmla="*/ 6980741 h 6980741"/>
              <a:gd name="connsiteX5" fmla="*/ 1746137 w 8870676"/>
              <a:gd name="connsiteY5" fmla="*/ 341816 h 6980741"/>
              <a:gd name="connsiteX0" fmla="*/ 69057 w 7193596"/>
              <a:gd name="connsiteY0" fmla="*/ 341816 h 6980741"/>
              <a:gd name="connsiteX1" fmla="*/ 6251802 w 7193596"/>
              <a:gd name="connsiteY1" fmla="*/ 436307 h 6980741"/>
              <a:gd name="connsiteX2" fmla="*/ 7162460 w 7193596"/>
              <a:gd name="connsiteY2" fmla="*/ 5984513 h 6980741"/>
              <a:gd name="connsiteX3" fmla="*/ 7162120 w 7193596"/>
              <a:gd name="connsiteY3" fmla="*/ 6980741 h 6980741"/>
              <a:gd name="connsiteX4" fmla="*/ 0 w 7193596"/>
              <a:gd name="connsiteY4" fmla="*/ 6905299 h 6980741"/>
              <a:gd name="connsiteX5" fmla="*/ 69057 w 7193596"/>
              <a:gd name="connsiteY5" fmla="*/ 341816 h 6980741"/>
              <a:gd name="connsiteX0" fmla="*/ 29597 w 7194953"/>
              <a:gd name="connsiteY0" fmla="*/ 341816 h 6980741"/>
              <a:gd name="connsiteX1" fmla="*/ 6251802 w 7194953"/>
              <a:gd name="connsiteY1" fmla="*/ 436307 h 6980741"/>
              <a:gd name="connsiteX2" fmla="*/ 7162460 w 7194953"/>
              <a:gd name="connsiteY2" fmla="*/ 5984513 h 6980741"/>
              <a:gd name="connsiteX3" fmla="*/ 7162120 w 7194953"/>
              <a:gd name="connsiteY3" fmla="*/ 6980741 h 6980741"/>
              <a:gd name="connsiteX4" fmla="*/ 0 w 7194953"/>
              <a:gd name="connsiteY4" fmla="*/ 6905299 h 6980741"/>
              <a:gd name="connsiteX5" fmla="*/ 29597 w 7194953"/>
              <a:gd name="connsiteY5" fmla="*/ 341816 h 6980741"/>
              <a:gd name="connsiteX0" fmla="*/ 19732 w 7185088"/>
              <a:gd name="connsiteY0" fmla="*/ 341816 h 6980741"/>
              <a:gd name="connsiteX1" fmla="*/ 6241937 w 7185088"/>
              <a:gd name="connsiteY1" fmla="*/ 436307 h 6980741"/>
              <a:gd name="connsiteX2" fmla="*/ 7152595 w 7185088"/>
              <a:gd name="connsiteY2" fmla="*/ 5984513 h 6980741"/>
              <a:gd name="connsiteX3" fmla="*/ 7152255 w 7185088"/>
              <a:gd name="connsiteY3" fmla="*/ 6980741 h 6980741"/>
              <a:gd name="connsiteX4" fmla="*/ 0 w 7185088"/>
              <a:gd name="connsiteY4" fmla="*/ 6905299 h 6980741"/>
              <a:gd name="connsiteX5" fmla="*/ 19732 w 7185088"/>
              <a:gd name="connsiteY5" fmla="*/ 341816 h 6980741"/>
              <a:gd name="connsiteX0" fmla="*/ 19732 w 7187169"/>
              <a:gd name="connsiteY0" fmla="*/ 0 h 6638925"/>
              <a:gd name="connsiteX1" fmla="*/ 6241937 w 7187169"/>
              <a:gd name="connsiteY1" fmla="*/ 94491 h 6638925"/>
              <a:gd name="connsiteX2" fmla="*/ 7152595 w 7187169"/>
              <a:gd name="connsiteY2" fmla="*/ 5642697 h 6638925"/>
              <a:gd name="connsiteX3" fmla="*/ 7152255 w 7187169"/>
              <a:gd name="connsiteY3" fmla="*/ 6638925 h 6638925"/>
              <a:gd name="connsiteX4" fmla="*/ 0 w 7187169"/>
              <a:gd name="connsiteY4" fmla="*/ 6563483 h 6638925"/>
              <a:gd name="connsiteX5" fmla="*/ 19732 w 7187169"/>
              <a:gd name="connsiteY5" fmla="*/ 0 h 6638925"/>
              <a:gd name="connsiteX0" fmla="*/ 19732 w 7153362"/>
              <a:gd name="connsiteY0" fmla="*/ 0 h 6638925"/>
              <a:gd name="connsiteX1" fmla="*/ 6241937 w 7153362"/>
              <a:gd name="connsiteY1" fmla="*/ 94491 h 6638925"/>
              <a:gd name="connsiteX2" fmla="*/ 7152595 w 7153362"/>
              <a:gd name="connsiteY2" fmla="*/ 5642697 h 6638925"/>
              <a:gd name="connsiteX3" fmla="*/ 7152255 w 7153362"/>
              <a:gd name="connsiteY3" fmla="*/ 6638925 h 6638925"/>
              <a:gd name="connsiteX4" fmla="*/ 0 w 7153362"/>
              <a:gd name="connsiteY4" fmla="*/ 6563483 h 6638925"/>
              <a:gd name="connsiteX5" fmla="*/ 19732 w 7153362"/>
              <a:gd name="connsiteY5" fmla="*/ 0 h 6638925"/>
              <a:gd name="connsiteX0" fmla="*/ 0 w 7133630"/>
              <a:gd name="connsiteY0" fmla="*/ 0 h 6698851"/>
              <a:gd name="connsiteX1" fmla="*/ 6222205 w 7133630"/>
              <a:gd name="connsiteY1" fmla="*/ 94491 h 6698851"/>
              <a:gd name="connsiteX2" fmla="*/ 7132863 w 7133630"/>
              <a:gd name="connsiteY2" fmla="*/ 5642697 h 6698851"/>
              <a:gd name="connsiteX3" fmla="*/ 7132523 w 7133630"/>
              <a:gd name="connsiteY3" fmla="*/ 6638925 h 6698851"/>
              <a:gd name="connsiteX4" fmla="*/ 15673 w 7133630"/>
              <a:gd name="connsiteY4" fmla="*/ 6698851 h 6698851"/>
              <a:gd name="connsiteX5" fmla="*/ 0 w 7133630"/>
              <a:gd name="connsiteY5" fmla="*/ 0 h 6698851"/>
              <a:gd name="connsiteX0" fmla="*/ 0 w 7133630"/>
              <a:gd name="connsiteY0" fmla="*/ 0 h 6706613"/>
              <a:gd name="connsiteX1" fmla="*/ 6222205 w 7133630"/>
              <a:gd name="connsiteY1" fmla="*/ 94491 h 6706613"/>
              <a:gd name="connsiteX2" fmla="*/ 7132863 w 7133630"/>
              <a:gd name="connsiteY2" fmla="*/ 5642697 h 6706613"/>
              <a:gd name="connsiteX3" fmla="*/ 7132523 w 7133630"/>
              <a:gd name="connsiteY3" fmla="*/ 6706613 h 6706613"/>
              <a:gd name="connsiteX4" fmla="*/ 15673 w 7133630"/>
              <a:gd name="connsiteY4" fmla="*/ 6698851 h 6706613"/>
              <a:gd name="connsiteX5" fmla="*/ 0 w 7133630"/>
              <a:gd name="connsiteY5" fmla="*/ 0 h 6706613"/>
              <a:gd name="connsiteX0" fmla="*/ 1126107 w 7122383"/>
              <a:gd name="connsiteY0" fmla="*/ 341816 h 7048429"/>
              <a:gd name="connsiteX1" fmla="*/ 6206532 w 7122383"/>
              <a:gd name="connsiteY1" fmla="*/ 436307 h 7048429"/>
              <a:gd name="connsiteX2" fmla="*/ 7117190 w 7122383"/>
              <a:gd name="connsiteY2" fmla="*/ 5984513 h 7048429"/>
              <a:gd name="connsiteX3" fmla="*/ 7116850 w 7122383"/>
              <a:gd name="connsiteY3" fmla="*/ 7048429 h 7048429"/>
              <a:gd name="connsiteX4" fmla="*/ 0 w 7122383"/>
              <a:gd name="connsiteY4" fmla="*/ 7040667 h 7048429"/>
              <a:gd name="connsiteX5" fmla="*/ 1126107 w 7122383"/>
              <a:gd name="connsiteY5" fmla="*/ 341816 h 7048429"/>
              <a:gd name="connsiteX0" fmla="*/ 63987 w 6060264"/>
              <a:gd name="connsiteY0" fmla="*/ 341816 h 7048429"/>
              <a:gd name="connsiteX1" fmla="*/ 5144412 w 6060264"/>
              <a:gd name="connsiteY1" fmla="*/ 436307 h 7048429"/>
              <a:gd name="connsiteX2" fmla="*/ 6055070 w 6060264"/>
              <a:gd name="connsiteY2" fmla="*/ 5984513 h 7048429"/>
              <a:gd name="connsiteX3" fmla="*/ 6054730 w 6060264"/>
              <a:gd name="connsiteY3" fmla="*/ 7048429 h 7048429"/>
              <a:gd name="connsiteX4" fmla="*/ 0 w 6060264"/>
              <a:gd name="connsiteY4" fmla="*/ 7040667 h 7048429"/>
              <a:gd name="connsiteX5" fmla="*/ 63987 w 6060264"/>
              <a:gd name="connsiteY5" fmla="*/ 341816 h 7048429"/>
              <a:gd name="connsiteX0" fmla="*/ 19732 w 6060812"/>
              <a:gd name="connsiteY0" fmla="*/ 341816 h 7048429"/>
              <a:gd name="connsiteX1" fmla="*/ 5144412 w 6060812"/>
              <a:gd name="connsiteY1" fmla="*/ 436307 h 7048429"/>
              <a:gd name="connsiteX2" fmla="*/ 6055070 w 6060812"/>
              <a:gd name="connsiteY2" fmla="*/ 5984513 h 7048429"/>
              <a:gd name="connsiteX3" fmla="*/ 6054730 w 6060812"/>
              <a:gd name="connsiteY3" fmla="*/ 7048429 h 7048429"/>
              <a:gd name="connsiteX4" fmla="*/ 0 w 6060812"/>
              <a:gd name="connsiteY4" fmla="*/ 7040667 h 7048429"/>
              <a:gd name="connsiteX5" fmla="*/ 19732 w 6060812"/>
              <a:gd name="connsiteY5" fmla="*/ 341816 h 7048429"/>
              <a:gd name="connsiteX0" fmla="*/ 19732 w 6061525"/>
              <a:gd name="connsiteY0" fmla="*/ 0 h 6706613"/>
              <a:gd name="connsiteX1" fmla="*/ 5144412 w 6061525"/>
              <a:gd name="connsiteY1" fmla="*/ 94491 h 6706613"/>
              <a:gd name="connsiteX2" fmla="*/ 6055070 w 6061525"/>
              <a:gd name="connsiteY2" fmla="*/ 5642697 h 6706613"/>
              <a:gd name="connsiteX3" fmla="*/ 6054730 w 6061525"/>
              <a:gd name="connsiteY3" fmla="*/ 6706613 h 6706613"/>
              <a:gd name="connsiteX4" fmla="*/ 0 w 6061525"/>
              <a:gd name="connsiteY4" fmla="*/ 6698851 h 6706613"/>
              <a:gd name="connsiteX5" fmla="*/ 19732 w 6061525"/>
              <a:gd name="connsiteY5" fmla="*/ 0 h 6706613"/>
              <a:gd name="connsiteX0" fmla="*/ 19732 w 6055790"/>
              <a:gd name="connsiteY0" fmla="*/ 0 h 6706613"/>
              <a:gd name="connsiteX1" fmla="*/ 5144412 w 6055790"/>
              <a:gd name="connsiteY1" fmla="*/ 94491 h 6706613"/>
              <a:gd name="connsiteX2" fmla="*/ 6055070 w 6055790"/>
              <a:gd name="connsiteY2" fmla="*/ 5642697 h 6706613"/>
              <a:gd name="connsiteX3" fmla="*/ 6054730 w 6055790"/>
              <a:gd name="connsiteY3" fmla="*/ 6706613 h 6706613"/>
              <a:gd name="connsiteX4" fmla="*/ 0 w 6055790"/>
              <a:gd name="connsiteY4" fmla="*/ 6698851 h 6706613"/>
              <a:gd name="connsiteX5" fmla="*/ 19732 w 6055790"/>
              <a:gd name="connsiteY5" fmla="*/ 0 h 6706613"/>
              <a:gd name="connsiteX0" fmla="*/ 19732 w 6062084"/>
              <a:gd name="connsiteY0" fmla="*/ 0 h 6706613"/>
              <a:gd name="connsiteX1" fmla="*/ 5305885 w 6062084"/>
              <a:gd name="connsiteY1" fmla="*/ 94491 h 6706613"/>
              <a:gd name="connsiteX2" fmla="*/ 6055070 w 6062084"/>
              <a:gd name="connsiteY2" fmla="*/ 5642697 h 6706613"/>
              <a:gd name="connsiteX3" fmla="*/ 6054730 w 6062084"/>
              <a:gd name="connsiteY3" fmla="*/ 6706613 h 6706613"/>
              <a:gd name="connsiteX4" fmla="*/ 0 w 6062084"/>
              <a:gd name="connsiteY4" fmla="*/ 6698851 h 6706613"/>
              <a:gd name="connsiteX5" fmla="*/ 19732 w 6062084"/>
              <a:gd name="connsiteY5" fmla="*/ 0 h 6706613"/>
              <a:gd name="connsiteX0" fmla="*/ 19732 w 6056345"/>
              <a:gd name="connsiteY0" fmla="*/ 0 h 6706613"/>
              <a:gd name="connsiteX1" fmla="*/ 5305885 w 6056345"/>
              <a:gd name="connsiteY1" fmla="*/ 94491 h 6706613"/>
              <a:gd name="connsiteX2" fmla="*/ 6055070 w 6056345"/>
              <a:gd name="connsiteY2" fmla="*/ 5642697 h 6706613"/>
              <a:gd name="connsiteX3" fmla="*/ 6054730 w 6056345"/>
              <a:gd name="connsiteY3" fmla="*/ 6706613 h 6706613"/>
              <a:gd name="connsiteX4" fmla="*/ 0 w 6056345"/>
              <a:gd name="connsiteY4" fmla="*/ 6698851 h 6706613"/>
              <a:gd name="connsiteX5" fmla="*/ 19732 w 6056345"/>
              <a:gd name="connsiteY5" fmla="*/ 0 h 6706613"/>
              <a:gd name="connsiteX0" fmla="*/ 19732 w 6055070"/>
              <a:gd name="connsiteY0" fmla="*/ 0 h 6706613"/>
              <a:gd name="connsiteX1" fmla="*/ 5305885 w 6055070"/>
              <a:gd name="connsiteY1" fmla="*/ 94491 h 6706613"/>
              <a:gd name="connsiteX2" fmla="*/ 6055070 w 6055070"/>
              <a:gd name="connsiteY2" fmla="*/ 5642697 h 6706613"/>
              <a:gd name="connsiteX3" fmla="*/ 6054730 w 6055070"/>
              <a:gd name="connsiteY3" fmla="*/ 6706613 h 6706613"/>
              <a:gd name="connsiteX4" fmla="*/ 0 w 6055070"/>
              <a:gd name="connsiteY4" fmla="*/ 6698851 h 6706613"/>
              <a:gd name="connsiteX5" fmla="*/ 19732 w 6055070"/>
              <a:gd name="connsiteY5" fmla="*/ 0 h 6706613"/>
              <a:gd name="connsiteX0" fmla="*/ 12900 w 6078112"/>
              <a:gd name="connsiteY0" fmla="*/ 1634879 h 6739784"/>
              <a:gd name="connsiteX1" fmla="*/ 5305885 w 6078112"/>
              <a:gd name="connsiteY1" fmla="*/ 127662 h 6739784"/>
              <a:gd name="connsiteX2" fmla="*/ 6055070 w 6078112"/>
              <a:gd name="connsiteY2" fmla="*/ 5675868 h 6739784"/>
              <a:gd name="connsiteX3" fmla="*/ 6054730 w 6078112"/>
              <a:gd name="connsiteY3" fmla="*/ 6739784 h 6739784"/>
              <a:gd name="connsiteX4" fmla="*/ 0 w 6078112"/>
              <a:gd name="connsiteY4" fmla="*/ 6732022 h 6739784"/>
              <a:gd name="connsiteX5" fmla="*/ 12900 w 6078112"/>
              <a:gd name="connsiteY5" fmla="*/ 1634879 h 6739784"/>
              <a:gd name="connsiteX0" fmla="*/ 12900 w 6071290"/>
              <a:gd name="connsiteY0" fmla="*/ 0 h 5104905"/>
              <a:gd name="connsiteX1" fmla="*/ 5278559 w 6071290"/>
              <a:gd name="connsiteY1" fmla="*/ 581964 h 5104905"/>
              <a:gd name="connsiteX2" fmla="*/ 6055070 w 6071290"/>
              <a:gd name="connsiteY2" fmla="*/ 4040989 h 5104905"/>
              <a:gd name="connsiteX3" fmla="*/ 6054730 w 6071290"/>
              <a:gd name="connsiteY3" fmla="*/ 5104905 h 5104905"/>
              <a:gd name="connsiteX4" fmla="*/ 0 w 6071290"/>
              <a:gd name="connsiteY4" fmla="*/ 5097143 h 5104905"/>
              <a:gd name="connsiteX5" fmla="*/ 12900 w 6071290"/>
              <a:gd name="connsiteY5" fmla="*/ 0 h 5104905"/>
              <a:gd name="connsiteX0" fmla="*/ 12900 w 6069931"/>
              <a:gd name="connsiteY0" fmla="*/ 0 h 5104905"/>
              <a:gd name="connsiteX1" fmla="*/ 5278559 w 6069931"/>
              <a:gd name="connsiteY1" fmla="*/ 581964 h 5104905"/>
              <a:gd name="connsiteX2" fmla="*/ 6055070 w 6069931"/>
              <a:gd name="connsiteY2" fmla="*/ 4040989 h 5104905"/>
              <a:gd name="connsiteX3" fmla="*/ 6054730 w 6069931"/>
              <a:gd name="connsiteY3" fmla="*/ 5104905 h 5104905"/>
              <a:gd name="connsiteX4" fmla="*/ 0 w 6069931"/>
              <a:gd name="connsiteY4" fmla="*/ 5097143 h 5104905"/>
              <a:gd name="connsiteX5" fmla="*/ 12900 w 6069931"/>
              <a:gd name="connsiteY5" fmla="*/ 0 h 5104905"/>
              <a:gd name="connsiteX0" fmla="*/ 12900 w 6055070"/>
              <a:gd name="connsiteY0" fmla="*/ 0 h 5104905"/>
              <a:gd name="connsiteX1" fmla="*/ 5278559 w 6055070"/>
              <a:gd name="connsiteY1" fmla="*/ 581964 h 5104905"/>
              <a:gd name="connsiteX2" fmla="*/ 6055070 w 6055070"/>
              <a:gd name="connsiteY2" fmla="*/ 4040989 h 5104905"/>
              <a:gd name="connsiteX3" fmla="*/ 6054730 w 6055070"/>
              <a:gd name="connsiteY3" fmla="*/ 5104905 h 5104905"/>
              <a:gd name="connsiteX4" fmla="*/ 0 w 6055070"/>
              <a:gd name="connsiteY4" fmla="*/ 5097143 h 5104905"/>
              <a:gd name="connsiteX5" fmla="*/ 12900 w 6055070"/>
              <a:gd name="connsiteY5" fmla="*/ 0 h 5104905"/>
              <a:gd name="connsiteX0" fmla="*/ 19732 w 6071061"/>
              <a:gd name="connsiteY0" fmla="*/ 187596 h 4805028"/>
              <a:gd name="connsiteX1" fmla="*/ 5278559 w 6071061"/>
              <a:gd name="connsiteY1" fmla="*/ 282087 h 4805028"/>
              <a:gd name="connsiteX2" fmla="*/ 6055070 w 6071061"/>
              <a:gd name="connsiteY2" fmla="*/ 3741112 h 4805028"/>
              <a:gd name="connsiteX3" fmla="*/ 6054730 w 6071061"/>
              <a:gd name="connsiteY3" fmla="*/ 4805028 h 4805028"/>
              <a:gd name="connsiteX4" fmla="*/ 0 w 6071061"/>
              <a:gd name="connsiteY4" fmla="*/ 4797266 h 4805028"/>
              <a:gd name="connsiteX5" fmla="*/ 19732 w 6071061"/>
              <a:gd name="connsiteY5" fmla="*/ 187596 h 4805028"/>
              <a:gd name="connsiteX0" fmla="*/ 12901 w 6071290"/>
              <a:gd name="connsiteY0" fmla="*/ 72044 h 4898394"/>
              <a:gd name="connsiteX1" fmla="*/ 5278559 w 6071290"/>
              <a:gd name="connsiteY1" fmla="*/ 375453 h 4898394"/>
              <a:gd name="connsiteX2" fmla="*/ 6055070 w 6071290"/>
              <a:gd name="connsiteY2" fmla="*/ 3834478 h 4898394"/>
              <a:gd name="connsiteX3" fmla="*/ 6054730 w 6071290"/>
              <a:gd name="connsiteY3" fmla="*/ 4898394 h 4898394"/>
              <a:gd name="connsiteX4" fmla="*/ 0 w 6071290"/>
              <a:gd name="connsiteY4" fmla="*/ 4890632 h 4898394"/>
              <a:gd name="connsiteX5" fmla="*/ 12901 w 6071290"/>
              <a:gd name="connsiteY5" fmla="*/ 72044 h 4898394"/>
              <a:gd name="connsiteX0" fmla="*/ 12901 w 6071290"/>
              <a:gd name="connsiteY0" fmla="*/ 72044 h 4898394"/>
              <a:gd name="connsiteX1" fmla="*/ 5278559 w 6071290"/>
              <a:gd name="connsiteY1" fmla="*/ 375453 h 4898394"/>
              <a:gd name="connsiteX2" fmla="*/ 6055070 w 6071290"/>
              <a:gd name="connsiteY2" fmla="*/ 3834478 h 4898394"/>
              <a:gd name="connsiteX3" fmla="*/ 6054730 w 6071290"/>
              <a:gd name="connsiteY3" fmla="*/ 4898394 h 4898394"/>
              <a:gd name="connsiteX4" fmla="*/ 0 w 6071290"/>
              <a:gd name="connsiteY4" fmla="*/ 4890632 h 4898394"/>
              <a:gd name="connsiteX5" fmla="*/ 12901 w 6071290"/>
              <a:gd name="connsiteY5" fmla="*/ 72044 h 4898394"/>
              <a:gd name="connsiteX0" fmla="*/ 12901 w 6077077"/>
              <a:gd name="connsiteY0" fmla="*/ -1 h 4826349"/>
              <a:gd name="connsiteX1" fmla="*/ 5278559 w 6077077"/>
              <a:gd name="connsiteY1" fmla="*/ 303408 h 4826349"/>
              <a:gd name="connsiteX2" fmla="*/ 6055070 w 6077077"/>
              <a:gd name="connsiteY2" fmla="*/ 3762433 h 4826349"/>
              <a:gd name="connsiteX3" fmla="*/ 6054730 w 6077077"/>
              <a:gd name="connsiteY3" fmla="*/ 4826349 h 4826349"/>
              <a:gd name="connsiteX4" fmla="*/ 0 w 6077077"/>
              <a:gd name="connsiteY4" fmla="*/ 4818587 h 4826349"/>
              <a:gd name="connsiteX5" fmla="*/ 12901 w 6077077"/>
              <a:gd name="connsiteY5" fmla="*/ -1 h 4826349"/>
              <a:gd name="connsiteX0" fmla="*/ 12901 w 6055070"/>
              <a:gd name="connsiteY0" fmla="*/ -1 h 4826349"/>
              <a:gd name="connsiteX1" fmla="*/ 5278559 w 6055070"/>
              <a:gd name="connsiteY1" fmla="*/ 303408 h 4826349"/>
              <a:gd name="connsiteX2" fmla="*/ 6055070 w 6055070"/>
              <a:gd name="connsiteY2" fmla="*/ 3762433 h 4826349"/>
              <a:gd name="connsiteX3" fmla="*/ 6054730 w 6055070"/>
              <a:gd name="connsiteY3" fmla="*/ 4826349 h 4826349"/>
              <a:gd name="connsiteX4" fmla="*/ 0 w 6055070"/>
              <a:gd name="connsiteY4" fmla="*/ 4818587 h 4826349"/>
              <a:gd name="connsiteX5" fmla="*/ 12901 w 6055070"/>
              <a:gd name="connsiteY5" fmla="*/ -1 h 4826349"/>
              <a:gd name="connsiteX0" fmla="*/ 12901 w 6055070"/>
              <a:gd name="connsiteY0" fmla="*/ -1 h 4826349"/>
              <a:gd name="connsiteX1" fmla="*/ 5278559 w 6055070"/>
              <a:gd name="connsiteY1" fmla="*/ 303408 h 4826349"/>
              <a:gd name="connsiteX2" fmla="*/ 6055070 w 6055070"/>
              <a:gd name="connsiteY2" fmla="*/ 3762433 h 4826349"/>
              <a:gd name="connsiteX3" fmla="*/ 6054730 w 6055070"/>
              <a:gd name="connsiteY3" fmla="*/ 4826349 h 4826349"/>
              <a:gd name="connsiteX4" fmla="*/ 0 w 6055070"/>
              <a:gd name="connsiteY4" fmla="*/ 4818587 h 4826349"/>
              <a:gd name="connsiteX5" fmla="*/ 12901 w 6055070"/>
              <a:gd name="connsiteY5" fmla="*/ -1 h 4826349"/>
              <a:gd name="connsiteX0" fmla="*/ 12901 w 6055070"/>
              <a:gd name="connsiteY0" fmla="*/ -1 h 4826349"/>
              <a:gd name="connsiteX1" fmla="*/ 5456179 w 6055070"/>
              <a:gd name="connsiteY1" fmla="*/ 373054 h 4826349"/>
              <a:gd name="connsiteX2" fmla="*/ 6055070 w 6055070"/>
              <a:gd name="connsiteY2" fmla="*/ 3762433 h 4826349"/>
              <a:gd name="connsiteX3" fmla="*/ 6054730 w 6055070"/>
              <a:gd name="connsiteY3" fmla="*/ 4826349 h 4826349"/>
              <a:gd name="connsiteX4" fmla="*/ 0 w 6055070"/>
              <a:gd name="connsiteY4" fmla="*/ 4818587 h 4826349"/>
              <a:gd name="connsiteX5" fmla="*/ 12901 w 6055070"/>
              <a:gd name="connsiteY5" fmla="*/ -1 h 4826349"/>
              <a:gd name="connsiteX0" fmla="*/ 12901 w 6055070"/>
              <a:gd name="connsiteY0" fmla="*/ -1 h 4826349"/>
              <a:gd name="connsiteX1" fmla="*/ 5456179 w 6055070"/>
              <a:gd name="connsiteY1" fmla="*/ 373054 h 4826349"/>
              <a:gd name="connsiteX2" fmla="*/ 6055070 w 6055070"/>
              <a:gd name="connsiteY2" fmla="*/ 3762433 h 4826349"/>
              <a:gd name="connsiteX3" fmla="*/ 6054730 w 6055070"/>
              <a:gd name="connsiteY3" fmla="*/ 4826349 h 4826349"/>
              <a:gd name="connsiteX4" fmla="*/ 0 w 6055070"/>
              <a:gd name="connsiteY4" fmla="*/ 4818587 h 4826349"/>
              <a:gd name="connsiteX5" fmla="*/ 12901 w 6055070"/>
              <a:gd name="connsiteY5" fmla="*/ -1 h 4826349"/>
              <a:gd name="connsiteX0" fmla="*/ 12901 w 6055070"/>
              <a:gd name="connsiteY0" fmla="*/ -1 h 4826349"/>
              <a:gd name="connsiteX1" fmla="*/ 5456179 w 6055070"/>
              <a:gd name="connsiteY1" fmla="*/ 373054 h 4826349"/>
              <a:gd name="connsiteX2" fmla="*/ 6055070 w 6055070"/>
              <a:gd name="connsiteY2" fmla="*/ 3762433 h 4826349"/>
              <a:gd name="connsiteX3" fmla="*/ 6054730 w 6055070"/>
              <a:gd name="connsiteY3" fmla="*/ 4826349 h 4826349"/>
              <a:gd name="connsiteX4" fmla="*/ 0 w 6055070"/>
              <a:gd name="connsiteY4" fmla="*/ 4818587 h 4826349"/>
              <a:gd name="connsiteX5" fmla="*/ 12901 w 6055070"/>
              <a:gd name="connsiteY5" fmla="*/ -1 h 4826349"/>
              <a:gd name="connsiteX0" fmla="*/ 12901 w 6055070"/>
              <a:gd name="connsiteY0" fmla="*/ -1 h 4826349"/>
              <a:gd name="connsiteX1" fmla="*/ 5510831 w 6055070"/>
              <a:gd name="connsiteY1" fmla="*/ 442690 h 4826349"/>
              <a:gd name="connsiteX2" fmla="*/ 6055070 w 6055070"/>
              <a:gd name="connsiteY2" fmla="*/ 3762433 h 4826349"/>
              <a:gd name="connsiteX3" fmla="*/ 6054730 w 6055070"/>
              <a:gd name="connsiteY3" fmla="*/ 4826349 h 4826349"/>
              <a:gd name="connsiteX4" fmla="*/ 0 w 6055070"/>
              <a:gd name="connsiteY4" fmla="*/ 4818587 h 4826349"/>
              <a:gd name="connsiteX5" fmla="*/ 12901 w 6055070"/>
              <a:gd name="connsiteY5" fmla="*/ -1 h 4826349"/>
              <a:gd name="connsiteX0" fmla="*/ 12901 w 6055070"/>
              <a:gd name="connsiteY0" fmla="*/ -1 h 4826349"/>
              <a:gd name="connsiteX1" fmla="*/ 5510831 w 6055070"/>
              <a:gd name="connsiteY1" fmla="*/ 442690 h 4826349"/>
              <a:gd name="connsiteX2" fmla="*/ 6055070 w 6055070"/>
              <a:gd name="connsiteY2" fmla="*/ 3762433 h 4826349"/>
              <a:gd name="connsiteX3" fmla="*/ 6054730 w 6055070"/>
              <a:gd name="connsiteY3" fmla="*/ 4826349 h 4826349"/>
              <a:gd name="connsiteX4" fmla="*/ 0 w 6055070"/>
              <a:gd name="connsiteY4" fmla="*/ 4818587 h 4826349"/>
              <a:gd name="connsiteX5" fmla="*/ 12901 w 6055070"/>
              <a:gd name="connsiteY5" fmla="*/ -1 h 4826349"/>
              <a:gd name="connsiteX0" fmla="*/ 24003 w 6157491"/>
              <a:gd name="connsiteY0" fmla="*/ 137935 h 4681373"/>
              <a:gd name="connsiteX1" fmla="*/ 5510831 w 6157491"/>
              <a:gd name="connsiteY1" fmla="*/ 297714 h 4681373"/>
              <a:gd name="connsiteX2" fmla="*/ 6055070 w 6157491"/>
              <a:gd name="connsiteY2" fmla="*/ 3617457 h 4681373"/>
              <a:gd name="connsiteX3" fmla="*/ 6054730 w 6157491"/>
              <a:gd name="connsiteY3" fmla="*/ 4681373 h 4681373"/>
              <a:gd name="connsiteX4" fmla="*/ 0 w 6157491"/>
              <a:gd name="connsiteY4" fmla="*/ 4673611 h 4681373"/>
              <a:gd name="connsiteX5" fmla="*/ 24003 w 6157491"/>
              <a:gd name="connsiteY5" fmla="*/ 137935 h 4681373"/>
              <a:gd name="connsiteX0" fmla="*/ 24003 w 6157491"/>
              <a:gd name="connsiteY0" fmla="*/ 22882 h 4811514"/>
              <a:gd name="connsiteX1" fmla="*/ 5510831 w 6157491"/>
              <a:gd name="connsiteY1" fmla="*/ 427855 h 4811514"/>
              <a:gd name="connsiteX2" fmla="*/ 6055070 w 6157491"/>
              <a:gd name="connsiteY2" fmla="*/ 3747598 h 4811514"/>
              <a:gd name="connsiteX3" fmla="*/ 6054730 w 6157491"/>
              <a:gd name="connsiteY3" fmla="*/ 4811514 h 4811514"/>
              <a:gd name="connsiteX4" fmla="*/ 0 w 6157491"/>
              <a:gd name="connsiteY4" fmla="*/ 4803752 h 4811514"/>
              <a:gd name="connsiteX5" fmla="*/ 24003 w 6157491"/>
              <a:gd name="connsiteY5" fmla="*/ 22882 h 4811514"/>
              <a:gd name="connsiteX0" fmla="*/ 0 w 6133488"/>
              <a:gd name="connsiteY0" fmla="*/ 22882 h 4811514"/>
              <a:gd name="connsiteX1" fmla="*/ 5486828 w 6133488"/>
              <a:gd name="connsiteY1" fmla="*/ 427855 h 4811514"/>
              <a:gd name="connsiteX2" fmla="*/ 6031067 w 6133488"/>
              <a:gd name="connsiteY2" fmla="*/ 3747598 h 4811514"/>
              <a:gd name="connsiteX3" fmla="*/ 6030727 w 6133488"/>
              <a:gd name="connsiteY3" fmla="*/ 4811514 h 4811514"/>
              <a:gd name="connsiteX4" fmla="*/ 55556 w 6133488"/>
              <a:gd name="connsiteY4" fmla="*/ 4539700 h 4811514"/>
              <a:gd name="connsiteX5" fmla="*/ 0 w 6133488"/>
              <a:gd name="connsiteY5" fmla="*/ 22882 h 4811514"/>
              <a:gd name="connsiteX0" fmla="*/ 1800 w 6135288"/>
              <a:gd name="connsiteY0" fmla="*/ 22882 h 4811514"/>
              <a:gd name="connsiteX1" fmla="*/ 5488628 w 6135288"/>
              <a:gd name="connsiteY1" fmla="*/ 427855 h 4811514"/>
              <a:gd name="connsiteX2" fmla="*/ 6032867 w 6135288"/>
              <a:gd name="connsiteY2" fmla="*/ 3747598 h 4811514"/>
              <a:gd name="connsiteX3" fmla="*/ 6032527 w 6135288"/>
              <a:gd name="connsiteY3" fmla="*/ 4811514 h 4811514"/>
              <a:gd name="connsiteX4" fmla="*/ 0 w 6135288"/>
              <a:gd name="connsiteY4" fmla="*/ 4784893 h 4811514"/>
              <a:gd name="connsiteX5" fmla="*/ 1800 w 6135288"/>
              <a:gd name="connsiteY5" fmla="*/ 22882 h 4811514"/>
              <a:gd name="connsiteX0" fmla="*/ 1800 w 6135288"/>
              <a:gd name="connsiteY0" fmla="*/ 16895 h 4824385"/>
              <a:gd name="connsiteX1" fmla="*/ 5488628 w 6135288"/>
              <a:gd name="connsiteY1" fmla="*/ 440726 h 4824385"/>
              <a:gd name="connsiteX2" fmla="*/ 6032867 w 6135288"/>
              <a:gd name="connsiteY2" fmla="*/ 3760469 h 4824385"/>
              <a:gd name="connsiteX3" fmla="*/ 6032527 w 6135288"/>
              <a:gd name="connsiteY3" fmla="*/ 4824385 h 4824385"/>
              <a:gd name="connsiteX4" fmla="*/ 0 w 6135288"/>
              <a:gd name="connsiteY4" fmla="*/ 4797764 h 4824385"/>
              <a:gd name="connsiteX5" fmla="*/ 1800 w 6135288"/>
              <a:gd name="connsiteY5" fmla="*/ 16895 h 4824385"/>
              <a:gd name="connsiteX0" fmla="*/ 1800 w 6135288"/>
              <a:gd name="connsiteY0" fmla="*/ 1 h 4807491"/>
              <a:gd name="connsiteX1" fmla="*/ 5488628 w 6135288"/>
              <a:gd name="connsiteY1" fmla="*/ 423832 h 4807491"/>
              <a:gd name="connsiteX2" fmla="*/ 6032867 w 6135288"/>
              <a:gd name="connsiteY2" fmla="*/ 3743575 h 4807491"/>
              <a:gd name="connsiteX3" fmla="*/ 6032527 w 6135288"/>
              <a:gd name="connsiteY3" fmla="*/ 4807491 h 4807491"/>
              <a:gd name="connsiteX4" fmla="*/ 0 w 6135288"/>
              <a:gd name="connsiteY4" fmla="*/ 4780870 h 4807491"/>
              <a:gd name="connsiteX5" fmla="*/ 1800 w 6135288"/>
              <a:gd name="connsiteY5" fmla="*/ 1 h 4807491"/>
              <a:gd name="connsiteX0" fmla="*/ 1800 w 6073576"/>
              <a:gd name="connsiteY0" fmla="*/ 1 h 4807491"/>
              <a:gd name="connsiteX1" fmla="*/ 5488628 w 6073576"/>
              <a:gd name="connsiteY1" fmla="*/ 423832 h 4807491"/>
              <a:gd name="connsiteX2" fmla="*/ 6032867 w 6073576"/>
              <a:gd name="connsiteY2" fmla="*/ 3743575 h 4807491"/>
              <a:gd name="connsiteX3" fmla="*/ 6032527 w 6073576"/>
              <a:gd name="connsiteY3" fmla="*/ 4807491 h 4807491"/>
              <a:gd name="connsiteX4" fmla="*/ 0 w 6073576"/>
              <a:gd name="connsiteY4" fmla="*/ 4780870 h 4807491"/>
              <a:gd name="connsiteX5" fmla="*/ 1800 w 6073576"/>
              <a:gd name="connsiteY5" fmla="*/ 1 h 4807491"/>
              <a:gd name="connsiteX0" fmla="*/ 1800 w 6032867"/>
              <a:gd name="connsiteY0" fmla="*/ 1 h 4807491"/>
              <a:gd name="connsiteX1" fmla="*/ 5488628 w 6032867"/>
              <a:gd name="connsiteY1" fmla="*/ 423832 h 4807491"/>
              <a:gd name="connsiteX2" fmla="*/ 6032867 w 6032867"/>
              <a:gd name="connsiteY2" fmla="*/ 3743575 h 4807491"/>
              <a:gd name="connsiteX3" fmla="*/ 6032527 w 6032867"/>
              <a:gd name="connsiteY3" fmla="*/ 4807491 h 4807491"/>
              <a:gd name="connsiteX4" fmla="*/ 0 w 6032867"/>
              <a:gd name="connsiteY4" fmla="*/ 4780870 h 4807491"/>
              <a:gd name="connsiteX5" fmla="*/ 1800 w 6032867"/>
              <a:gd name="connsiteY5" fmla="*/ 1 h 4807491"/>
              <a:gd name="connsiteX0" fmla="*/ 1800 w 6032867"/>
              <a:gd name="connsiteY0" fmla="*/ 1 h 4807491"/>
              <a:gd name="connsiteX1" fmla="*/ 5492328 w 6032867"/>
              <a:gd name="connsiteY1" fmla="*/ 46620 h 4807491"/>
              <a:gd name="connsiteX2" fmla="*/ 6032867 w 6032867"/>
              <a:gd name="connsiteY2" fmla="*/ 3743575 h 4807491"/>
              <a:gd name="connsiteX3" fmla="*/ 6032527 w 6032867"/>
              <a:gd name="connsiteY3" fmla="*/ 4807491 h 4807491"/>
              <a:gd name="connsiteX4" fmla="*/ 0 w 6032867"/>
              <a:gd name="connsiteY4" fmla="*/ 4780870 h 4807491"/>
              <a:gd name="connsiteX5" fmla="*/ 1800 w 6032867"/>
              <a:gd name="connsiteY5" fmla="*/ 1 h 4807491"/>
              <a:gd name="connsiteX0" fmla="*/ 1800 w 6032867"/>
              <a:gd name="connsiteY0" fmla="*/ 1 h 4807491"/>
              <a:gd name="connsiteX1" fmla="*/ 5492328 w 6032867"/>
              <a:gd name="connsiteY1" fmla="*/ 46620 h 4807491"/>
              <a:gd name="connsiteX2" fmla="*/ 6032867 w 6032867"/>
              <a:gd name="connsiteY2" fmla="*/ 3743575 h 4807491"/>
              <a:gd name="connsiteX3" fmla="*/ 6032527 w 6032867"/>
              <a:gd name="connsiteY3" fmla="*/ 4807491 h 4807491"/>
              <a:gd name="connsiteX4" fmla="*/ 0 w 6032867"/>
              <a:gd name="connsiteY4" fmla="*/ 4780870 h 4807491"/>
              <a:gd name="connsiteX5" fmla="*/ 1800 w 6032867"/>
              <a:gd name="connsiteY5" fmla="*/ 1 h 48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2867" h="4807491">
                <a:moveTo>
                  <a:pt x="1800" y="1"/>
                </a:moveTo>
                <a:cubicBezTo>
                  <a:pt x="1464092" y="31501"/>
                  <a:pt x="5180976" y="45092"/>
                  <a:pt x="5492328" y="46620"/>
                </a:cubicBezTo>
                <a:cubicBezTo>
                  <a:pt x="5803680" y="48148"/>
                  <a:pt x="6025002" y="1672945"/>
                  <a:pt x="6032867" y="3743575"/>
                </a:cubicBezTo>
                <a:cubicBezTo>
                  <a:pt x="6032754" y="4075651"/>
                  <a:pt x="6032640" y="4475415"/>
                  <a:pt x="6032527" y="4807491"/>
                </a:cubicBezTo>
                <a:lnTo>
                  <a:pt x="0" y="4780870"/>
                </a:lnTo>
                <a:cubicBezTo>
                  <a:pt x="0" y="2567895"/>
                  <a:pt x="1800" y="2212976"/>
                  <a:pt x="1800" y="1"/>
                </a:cubicBezTo>
                <a:close/>
              </a:path>
            </a:pathLst>
          </a:custGeom>
          <a:solidFill>
            <a:srgbClr val="8A8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82FE3060-2180-41C3-91CE-023801077C3B}" type="datetimeFigureOut">
              <a:rPr lang="en-US" smtClean="0"/>
              <a:t>10/13/2022</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2354" y="6156048"/>
            <a:ext cx="2133187" cy="701179"/>
          </a:xfrm>
          <a:prstGeom prst="rect">
            <a:avLst/>
          </a:prstGeom>
        </p:spPr>
      </p:pic>
      <p:sp>
        <p:nvSpPr>
          <p:cNvPr id="10" name="Content Placeholder 2"/>
          <p:cNvSpPr>
            <a:spLocks noGrp="1"/>
          </p:cNvSpPr>
          <p:nvPr>
            <p:ph idx="1"/>
          </p:nvPr>
        </p:nvSpPr>
        <p:spPr>
          <a:xfrm>
            <a:off x="609600" y="757242"/>
            <a:ext cx="10972801" cy="5186359"/>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33241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FB4B16BA-6571-4387-AA63-5662BB6E436E}" type="datetime1">
              <a:rPr lang="en-US" smtClean="0"/>
              <a:pPr/>
              <a:t>10/13/2022</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6" name="Rectangle 5"/>
          <p:cNvSpPr/>
          <p:nvPr userDrawn="1"/>
        </p:nvSpPr>
        <p:spPr>
          <a:xfrm>
            <a:off x="-24689" y="1"/>
            <a:ext cx="11911889" cy="905855"/>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6892248 w 15579048"/>
              <a:gd name="connsiteY3" fmla="*/ 116856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0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50758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07135 w 15579048"/>
              <a:gd name="connsiteY3" fmla="*/ 1157649 h 1168569"/>
              <a:gd name="connsiteX4" fmla="*/ 0 w 15579048"/>
              <a:gd name="connsiteY4" fmla="*/ 0 h 1168569"/>
              <a:gd name="connsiteX0" fmla="*/ 0 w 15200993"/>
              <a:gd name="connsiteY0" fmla="*/ 0 h 1168569"/>
              <a:gd name="connsiteX1" fmla="*/ 15200993 w 15200993"/>
              <a:gd name="connsiteY1" fmla="*/ 0 h 1168569"/>
              <a:gd name="connsiteX2" fmla="*/ 13562693 w 15200993"/>
              <a:gd name="connsiteY2" fmla="*/ 1168569 h 1168569"/>
              <a:gd name="connsiteX3" fmla="*/ 29080 w 15200993"/>
              <a:gd name="connsiteY3" fmla="*/ 1157649 h 1168569"/>
              <a:gd name="connsiteX4" fmla="*/ 0 w 15200993"/>
              <a:gd name="connsiteY4" fmla="*/ 0 h 1168569"/>
              <a:gd name="connsiteX0" fmla="*/ 0 w 15200993"/>
              <a:gd name="connsiteY0" fmla="*/ 0 h 1157649"/>
              <a:gd name="connsiteX1" fmla="*/ 15200993 w 15200993"/>
              <a:gd name="connsiteY1" fmla="*/ 0 h 1157649"/>
              <a:gd name="connsiteX2" fmla="*/ 13907544 w 15200993"/>
              <a:gd name="connsiteY2" fmla="*/ 1155290 h 1157649"/>
              <a:gd name="connsiteX3" fmla="*/ 29080 w 15200993"/>
              <a:gd name="connsiteY3" fmla="*/ 1157649 h 1157649"/>
              <a:gd name="connsiteX4" fmla="*/ 0 w 15200993"/>
              <a:gd name="connsiteY4" fmla="*/ 0 h 11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993" h="1157649">
                <a:moveTo>
                  <a:pt x="0" y="0"/>
                </a:moveTo>
                <a:lnTo>
                  <a:pt x="15200993" y="0"/>
                </a:lnTo>
                <a:cubicBezTo>
                  <a:pt x="15197818" y="646698"/>
                  <a:pt x="15044194" y="1146767"/>
                  <a:pt x="13907544" y="1155290"/>
                </a:cubicBezTo>
                <a:lnTo>
                  <a:pt x="29080" y="115764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Content Placeholder 2"/>
          <p:cNvSpPr>
            <a:spLocks noGrp="1"/>
          </p:cNvSpPr>
          <p:nvPr>
            <p:ph idx="1"/>
          </p:nvPr>
        </p:nvSpPr>
        <p:spPr>
          <a:xfrm>
            <a:off x="609600" y="1066802"/>
            <a:ext cx="10972801" cy="5186359"/>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609600" y="228600"/>
            <a:ext cx="10972801" cy="6858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title</a:t>
            </a:r>
          </a:p>
        </p:txBody>
      </p:sp>
    </p:spTree>
    <p:extLst>
      <p:ext uri="{BB962C8B-B14F-4D97-AF65-F5344CB8AC3E}">
        <p14:creationId xmlns:p14="http://schemas.microsoft.com/office/powerpoint/2010/main" val="1524664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FB4B16BA-6571-4387-AA63-5662BB6E436E}" type="datetime1">
              <a:rPr lang="en-US" smtClean="0"/>
              <a:pPr/>
              <a:t>10/13/2022</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6" name="Rectangle 5"/>
          <p:cNvSpPr/>
          <p:nvPr userDrawn="1"/>
        </p:nvSpPr>
        <p:spPr>
          <a:xfrm>
            <a:off x="0" y="2"/>
            <a:ext cx="11887200" cy="1397169"/>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473838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473838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587768 w 8686800"/>
              <a:gd name="connsiteY2" fmla="*/ 1168569 h 1168569"/>
              <a:gd name="connsiteX3" fmla="*/ 0 w 8686800"/>
              <a:gd name="connsiteY3" fmla="*/ 1168569 h 1168569"/>
              <a:gd name="connsiteX4" fmla="*/ 0 w 8686800"/>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1168569">
                <a:moveTo>
                  <a:pt x="0" y="0"/>
                </a:moveTo>
                <a:lnTo>
                  <a:pt x="8686800" y="0"/>
                </a:lnTo>
                <a:cubicBezTo>
                  <a:pt x="8683625" y="646698"/>
                  <a:pt x="8580106" y="1168737"/>
                  <a:pt x="7587768" y="1168569"/>
                </a:cubicBezTo>
                <a:lnTo>
                  <a:pt x="0" y="116856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Content Placeholder 2"/>
          <p:cNvSpPr>
            <a:spLocks noGrp="1"/>
          </p:cNvSpPr>
          <p:nvPr>
            <p:ph idx="1"/>
          </p:nvPr>
        </p:nvSpPr>
        <p:spPr>
          <a:xfrm>
            <a:off x="609600" y="1524002"/>
            <a:ext cx="10972801" cy="4729159"/>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9600" y="228600"/>
            <a:ext cx="10769600" cy="11430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3326255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5"/>
          <p:cNvSpPr/>
          <p:nvPr userDrawn="1"/>
        </p:nvSpPr>
        <p:spPr>
          <a:xfrm>
            <a:off x="0" y="2"/>
            <a:ext cx="11887200" cy="1397169"/>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473838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473838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587768 w 8686800"/>
              <a:gd name="connsiteY2" fmla="*/ 1168569 h 1168569"/>
              <a:gd name="connsiteX3" fmla="*/ 0 w 8686800"/>
              <a:gd name="connsiteY3" fmla="*/ 1168569 h 1168569"/>
              <a:gd name="connsiteX4" fmla="*/ 0 w 8686800"/>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1168569">
                <a:moveTo>
                  <a:pt x="0" y="0"/>
                </a:moveTo>
                <a:lnTo>
                  <a:pt x="8686800" y="0"/>
                </a:lnTo>
                <a:cubicBezTo>
                  <a:pt x="8683625" y="646698"/>
                  <a:pt x="8580106" y="1168737"/>
                  <a:pt x="7587768" y="1168569"/>
                </a:cubicBezTo>
                <a:lnTo>
                  <a:pt x="0" y="116856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lvl1pPr>
              <a:defRPr>
                <a:solidFill>
                  <a:schemeClr val="tx2"/>
                </a:solidFill>
              </a:defRPr>
            </a:lvl1pPr>
          </a:lstStyle>
          <a:p>
            <a:fld id="{FB4B16BA-6571-4387-AA63-5662BB6E436E}" type="datetime1">
              <a:rPr lang="en-US" smtClean="0"/>
              <a:pPr/>
              <a:t>10/13/2022</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11" name="Content Placeholder 2"/>
          <p:cNvSpPr>
            <a:spLocks noGrp="1"/>
          </p:cNvSpPr>
          <p:nvPr>
            <p:ph idx="1"/>
          </p:nvPr>
        </p:nvSpPr>
        <p:spPr>
          <a:xfrm>
            <a:off x="609600" y="1524002"/>
            <a:ext cx="10972801" cy="4729159"/>
          </a:xfrm>
          <a:prstGeom prst="rect">
            <a:avLst/>
          </a:prstGeom>
        </p:spPr>
        <p:txBody>
          <a:bodyPr/>
          <a:lstStyle>
            <a:lvl1pPr marL="342900" indent="-342900">
              <a:buFont typeface="Wingdings" panose="05000000000000000000" pitchFamily="2" charset="2"/>
              <a:buChar char="§"/>
              <a:defRPr sz="2800">
                <a:solidFill>
                  <a:schemeClr val="accent4">
                    <a:lumMod val="50000"/>
                  </a:schemeClr>
                </a:solidFill>
                <a:latin typeface="Trebuchet MS" panose="020B0603020202020204" pitchFamily="34" charset="0"/>
              </a:defRPr>
            </a:lvl1pPr>
            <a:lvl2pPr>
              <a:defRPr>
                <a:solidFill>
                  <a:schemeClr val="tx1"/>
                </a:solidFill>
                <a:latin typeface="Trebuchet MS" panose="020B0603020202020204" pitchFamily="34" charset="0"/>
              </a:defRPr>
            </a:lvl2pPr>
            <a:lvl3pPr>
              <a:defRPr>
                <a:solidFill>
                  <a:schemeClr val="tx2"/>
                </a:solidFill>
                <a:latin typeface="Trebuchet MS" panose="020B0603020202020204" pitchFamily="34" charset="0"/>
              </a:defRPr>
            </a:lvl3pPr>
            <a:lvl4pPr>
              <a:defRPr>
                <a:solidFill>
                  <a:schemeClr val="accent1"/>
                </a:solidFill>
                <a:latin typeface="Trebuchet MS" panose="020B0603020202020204" pitchFamily="34" charset="0"/>
              </a:defRPr>
            </a:lvl4pPr>
            <a:lvl5pP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609600" y="228600"/>
            <a:ext cx="10972801"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
        <p:nvSpPr>
          <p:cNvPr id="7" name="Subtitle 2"/>
          <p:cNvSpPr>
            <a:spLocks noGrp="1"/>
          </p:cNvSpPr>
          <p:nvPr>
            <p:ph type="subTitle" idx="12" hasCustomPrompt="1"/>
          </p:nvPr>
        </p:nvSpPr>
        <p:spPr>
          <a:xfrm>
            <a:off x="609600" y="762000"/>
            <a:ext cx="8534401" cy="609600"/>
          </a:xfrm>
          <a:prstGeom prst="rect">
            <a:avLst/>
          </a:prstGeom>
        </p:spPr>
        <p:txBody>
          <a:bodyPr>
            <a:normAutofit/>
          </a:bodyPr>
          <a:lstStyle>
            <a:lvl1pPr marL="0" indent="0" algn="l">
              <a:buNone/>
              <a:defRPr sz="2300">
                <a:solidFill>
                  <a:schemeClr val="bg2"/>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61806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5"/>
          <p:cNvSpPr/>
          <p:nvPr userDrawn="1"/>
        </p:nvSpPr>
        <p:spPr>
          <a:xfrm>
            <a:off x="-24689" y="1"/>
            <a:ext cx="11911889" cy="905855"/>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6892248 w 15579048"/>
              <a:gd name="connsiteY3" fmla="*/ 116856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0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50758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07135 w 15579048"/>
              <a:gd name="connsiteY3" fmla="*/ 1157649 h 1168569"/>
              <a:gd name="connsiteX4" fmla="*/ 0 w 15579048"/>
              <a:gd name="connsiteY4" fmla="*/ 0 h 1168569"/>
              <a:gd name="connsiteX0" fmla="*/ 0 w 15200993"/>
              <a:gd name="connsiteY0" fmla="*/ 0 h 1168569"/>
              <a:gd name="connsiteX1" fmla="*/ 15200993 w 15200993"/>
              <a:gd name="connsiteY1" fmla="*/ 0 h 1168569"/>
              <a:gd name="connsiteX2" fmla="*/ 13562693 w 15200993"/>
              <a:gd name="connsiteY2" fmla="*/ 1168569 h 1168569"/>
              <a:gd name="connsiteX3" fmla="*/ 29080 w 15200993"/>
              <a:gd name="connsiteY3" fmla="*/ 1157649 h 1168569"/>
              <a:gd name="connsiteX4" fmla="*/ 0 w 15200993"/>
              <a:gd name="connsiteY4" fmla="*/ 0 h 1168569"/>
              <a:gd name="connsiteX0" fmla="*/ 0 w 15200993"/>
              <a:gd name="connsiteY0" fmla="*/ 0 h 1157649"/>
              <a:gd name="connsiteX1" fmla="*/ 15200993 w 15200993"/>
              <a:gd name="connsiteY1" fmla="*/ 0 h 1157649"/>
              <a:gd name="connsiteX2" fmla="*/ 13907544 w 15200993"/>
              <a:gd name="connsiteY2" fmla="*/ 1155290 h 1157649"/>
              <a:gd name="connsiteX3" fmla="*/ 29080 w 15200993"/>
              <a:gd name="connsiteY3" fmla="*/ 1157649 h 1157649"/>
              <a:gd name="connsiteX4" fmla="*/ 0 w 15200993"/>
              <a:gd name="connsiteY4" fmla="*/ 0 h 11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993" h="1157649">
                <a:moveTo>
                  <a:pt x="0" y="0"/>
                </a:moveTo>
                <a:lnTo>
                  <a:pt x="15200993" y="0"/>
                </a:lnTo>
                <a:cubicBezTo>
                  <a:pt x="15197818" y="646698"/>
                  <a:pt x="15044194" y="1146767"/>
                  <a:pt x="13907544" y="1155290"/>
                </a:cubicBezTo>
                <a:lnTo>
                  <a:pt x="29080" y="115764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p:nvPr>
        </p:nvSpPr>
        <p:spPr>
          <a:xfrm>
            <a:off x="609600" y="1066802"/>
            <a:ext cx="5384800" cy="5059363"/>
          </a:xfrm>
          <a:prstGeom prst="rect">
            <a:avLst/>
          </a:prstGeom>
        </p:spPr>
        <p:txBody>
          <a:bodyPr/>
          <a:lstStyle>
            <a:lvl1pPr>
              <a:defRPr sz="2800">
                <a:solidFill>
                  <a:schemeClr val="accent4">
                    <a:lumMod val="75000"/>
                  </a:schemeClr>
                </a:solidFill>
              </a:defRPr>
            </a:lvl1pPr>
            <a:lvl2pPr>
              <a:defRPr sz="2400">
                <a:solidFill>
                  <a:schemeClr val="tx1"/>
                </a:solidFill>
              </a:defRPr>
            </a:lvl2pPr>
            <a:lvl3pPr>
              <a:defRPr sz="2000">
                <a:solidFill>
                  <a:schemeClr val="tx2"/>
                </a:solidFill>
              </a:defRPr>
            </a:lvl3pPr>
            <a:lvl4pPr>
              <a:defRPr sz="1800">
                <a:solidFill>
                  <a:schemeClr val="accent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2"/>
            <a:ext cx="5384800" cy="5059363"/>
          </a:xfrm>
          <a:prstGeom prst="rect">
            <a:avLst/>
          </a:prstGeom>
        </p:spPr>
        <p:txBody>
          <a:bodyPr/>
          <a:lstStyle>
            <a:lvl1pPr>
              <a:defRPr sz="2800">
                <a:solidFill>
                  <a:schemeClr val="accent4">
                    <a:lumMod val="75000"/>
                  </a:schemeClr>
                </a:solidFill>
              </a:defRPr>
            </a:lvl1pPr>
            <a:lvl2pPr>
              <a:defRPr sz="2400"/>
            </a:lvl2pPr>
            <a:lvl3pPr>
              <a:defRPr sz="2000">
                <a:solidFill>
                  <a:schemeClr val="tx2"/>
                </a:solidFill>
              </a:defRPr>
            </a:lvl3pPr>
            <a:lvl4pPr>
              <a:defRPr sz="1800">
                <a:solidFill>
                  <a:schemeClr val="accent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E3060-2180-41C3-91CE-023801077C3B}"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13" name="Title 1">
            <a:extLst>
              <a:ext uri="{FF2B5EF4-FFF2-40B4-BE49-F238E27FC236}">
                <a16:creationId xmlns:a16="http://schemas.microsoft.com/office/drawing/2014/main" id="{26114E98-2FB7-4FFA-856E-D5DC38C5DA81}"/>
              </a:ext>
            </a:extLst>
          </p:cNvPr>
          <p:cNvSpPr>
            <a:spLocks noGrp="1"/>
          </p:cNvSpPr>
          <p:nvPr>
            <p:ph type="title"/>
          </p:nvPr>
        </p:nvSpPr>
        <p:spPr>
          <a:xfrm>
            <a:off x="609600" y="228600"/>
            <a:ext cx="10972801"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3579971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E4423-B7BD-4CD5-AF52-F702E8F5A9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53270E-06FF-4805-981D-45DE9CA43755}"/>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4" name="Footer Placeholder 3">
            <a:extLst>
              <a:ext uri="{FF2B5EF4-FFF2-40B4-BE49-F238E27FC236}">
                <a16:creationId xmlns:a16="http://schemas.microsoft.com/office/drawing/2014/main" id="{3F5D556D-1FBF-4F60-B7BD-FA765419FB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09D1A2-5191-4C97-96D6-961B77C861D8}"/>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29804146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5"/>
          <p:cNvSpPr/>
          <p:nvPr userDrawn="1"/>
        </p:nvSpPr>
        <p:spPr>
          <a:xfrm>
            <a:off x="0" y="2"/>
            <a:ext cx="11887200" cy="1397169"/>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473838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473838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587768 w 8686800"/>
              <a:gd name="connsiteY2" fmla="*/ 1168569 h 1168569"/>
              <a:gd name="connsiteX3" fmla="*/ 0 w 8686800"/>
              <a:gd name="connsiteY3" fmla="*/ 1168569 h 1168569"/>
              <a:gd name="connsiteX4" fmla="*/ 0 w 8686800"/>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1168569">
                <a:moveTo>
                  <a:pt x="0" y="0"/>
                </a:moveTo>
                <a:lnTo>
                  <a:pt x="8686800" y="0"/>
                </a:lnTo>
                <a:cubicBezTo>
                  <a:pt x="8683625" y="646698"/>
                  <a:pt x="8580106" y="1168737"/>
                  <a:pt x="7587768" y="1168569"/>
                </a:cubicBezTo>
                <a:lnTo>
                  <a:pt x="0" y="116856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p:nvPr>
        </p:nvSpPr>
        <p:spPr>
          <a:xfrm>
            <a:off x="609600" y="1524002"/>
            <a:ext cx="5384800" cy="4602163"/>
          </a:xfrm>
          <a:prstGeom prst="rect">
            <a:avLst/>
          </a:prstGeom>
        </p:spPr>
        <p:txBody>
          <a:bodyPr/>
          <a:lstStyle>
            <a:lvl1pPr>
              <a:defRPr sz="2800">
                <a:solidFill>
                  <a:schemeClr val="accent4">
                    <a:lumMod val="75000"/>
                  </a:schemeClr>
                </a:solidFill>
              </a:defRPr>
            </a:lvl1pPr>
            <a:lvl2pPr>
              <a:defRPr sz="2400">
                <a:solidFill>
                  <a:schemeClr val="tx1"/>
                </a:solidFill>
              </a:defRPr>
            </a:lvl2pPr>
            <a:lvl3pPr>
              <a:defRPr sz="2000">
                <a:solidFill>
                  <a:schemeClr val="tx2"/>
                </a:solidFill>
              </a:defRPr>
            </a:lvl3pPr>
            <a:lvl4pPr>
              <a:defRPr sz="1800">
                <a:solidFill>
                  <a:schemeClr val="accent1"/>
                </a:solidFill>
              </a:defRPr>
            </a:lvl4pPr>
            <a:lvl5pPr>
              <a:defRPr sz="1800">
                <a:solidFill>
                  <a:schemeClr val="accent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2"/>
            <a:ext cx="5384800" cy="4602163"/>
          </a:xfrm>
          <a:prstGeom prst="rect">
            <a:avLst/>
          </a:prstGeom>
        </p:spPr>
        <p:txBody>
          <a:bodyPr/>
          <a:lstStyle>
            <a:lvl1pPr>
              <a:defRPr sz="2800">
                <a:solidFill>
                  <a:schemeClr val="accent4">
                    <a:lumMod val="75000"/>
                  </a:schemeClr>
                </a:solidFill>
              </a:defRPr>
            </a:lvl1pPr>
            <a:lvl2pPr>
              <a:defRPr sz="2400"/>
            </a:lvl2pPr>
            <a:lvl3pPr>
              <a:defRPr sz="2000">
                <a:solidFill>
                  <a:schemeClr val="tx2"/>
                </a:solidFill>
              </a:defRPr>
            </a:lvl3pPr>
            <a:lvl4pPr>
              <a:defRPr sz="1800">
                <a:solidFill>
                  <a:schemeClr val="accent1"/>
                </a:solidFill>
              </a:defRPr>
            </a:lvl4pPr>
            <a:lvl5pPr>
              <a:defRPr sz="1800">
                <a:solidFill>
                  <a:schemeClr val="accent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FE3060-2180-41C3-91CE-023801077C3B}"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11" name="Title 1"/>
          <p:cNvSpPr>
            <a:spLocks noGrp="1"/>
          </p:cNvSpPr>
          <p:nvPr>
            <p:ph type="title"/>
          </p:nvPr>
        </p:nvSpPr>
        <p:spPr>
          <a:xfrm>
            <a:off x="609600" y="228600"/>
            <a:ext cx="10972801"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
        <p:nvSpPr>
          <p:cNvPr id="12" name="Subtitle 2"/>
          <p:cNvSpPr>
            <a:spLocks noGrp="1"/>
          </p:cNvSpPr>
          <p:nvPr>
            <p:ph type="subTitle" idx="12" hasCustomPrompt="1"/>
          </p:nvPr>
        </p:nvSpPr>
        <p:spPr>
          <a:xfrm>
            <a:off x="609600" y="762000"/>
            <a:ext cx="8534401" cy="609600"/>
          </a:xfrm>
          <a:prstGeom prst="rect">
            <a:avLst/>
          </a:prstGeom>
        </p:spPr>
        <p:txBody>
          <a:bodyPr>
            <a:normAutofit/>
          </a:bodyPr>
          <a:lstStyle>
            <a:lvl1pPr marL="0" indent="0" algn="l">
              <a:buNone/>
              <a:defRPr sz="2300">
                <a:solidFill>
                  <a:schemeClr val="bg2"/>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69711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5"/>
          <p:cNvSpPr/>
          <p:nvPr userDrawn="1"/>
        </p:nvSpPr>
        <p:spPr>
          <a:xfrm>
            <a:off x="-24689" y="1"/>
            <a:ext cx="11911889" cy="905855"/>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6892248 w 15579048"/>
              <a:gd name="connsiteY3" fmla="*/ 116856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0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50758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07135 w 15579048"/>
              <a:gd name="connsiteY3" fmla="*/ 1157649 h 1168569"/>
              <a:gd name="connsiteX4" fmla="*/ 0 w 15579048"/>
              <a:gd name="connsiteY4" fmla="*/ 0 h 1168569"/>
              <a:gd name="connsiteX0" fmla="*/ 0 w 15200993"/>
              <a:gd name="connsiteY0" fmla="*/ 0 h 1168569"/>
              <a:gd name="connsiteX1" fmla="*/ 15200993 w 15200993"/>
              <a:gd name="connsiteY1" fmla="*/ 0 h 1168569"/>
              <a:gd name="connsiteX2" fmla="*/ 13562693 w 15200993"/>
              <a:gd name="connsiteY2" fmla="*/ 1168569 h 1168569"/>
              <a:gd name="connsiteX3" fmla="*/ 29080 w 15200993"/>
              <a:gd name="connsiteY3" fmla="*/ 1157649 h 1168569"/>
              <a:gd name="connsiteX4" fmla="*/ 0 w 15200993"/>
              <a:gd name="connsiteY4" fmla="*/ 0 h 1168569"/>
              <a:gd name="connsiteX0" fmla="*/ 0 w 15200993"/>
              <a:gd name="connsiteY0" fmla="*/ 0 h 1157649"/>
              <a:gd name="connsiteX1" fmla="*/ 15200993 w 15200993"/>
              <a:gd name="connsiteY1" fmla="*/ 0 h 1157649"/>
              <a:gd name="connsiteX2" fmla="*/ 13907544 w 15200993"/>
              <a:gd name="connsiteY2" fmla="*/ 1155290 h 1157649"/>
              <a:gd name="connsiteX3" fmla="*/ 29080 w 15200993"/>
              <a:gd name="connsiteY3" fmla="*/ 1157649 h 1157649"/>
              <a:gd name="connsiteX4" fmla="*/ 0 w 15200993"/>
              <a:gd name="connsiteY4" fmla="*/ 0 h 11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993" h="1157649">
                <a:moveTo>
                  <a:pt x="0" y="0"/>
                </a:moveTo>
                <a:lnTo>
                  <a:pt x="15200993" y="0"/>
                </a:lnTo>
                <a:cubicBezTo>
                  <a:pt x="15197818" y="646698"/>
                  <a:pt x="15044194" y="1146767"/>
                  <a:pt x="13907544" y="1155290"/>
                </a:cubicBezTo>
                <a:lnTo>
                  <a:pt x="29080" y="115764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1066800"/>
            <a:ext cx="5386917" cy="72304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782762"/>
            <a:ext cx="5386917" cy="4313238"/>
          </a:xfrm>
          <a:prstGeom prst="rect">
            <a:avLst/>
          </a:prstGeom>
        </p:spPr>
        <p:txBody>
          <a:bodyPr/>
          <a:lstStyle>
            <a:lvl1pPr>
              <a:defRPr sz="2400">
                <a:solidFill>
                  <a:schemeClr val="accent4">
                    <a:lumMod val="75000"/>
                  </a:schemeClr>
                </a:solidFill>
              </a:defRPr>
            </a:lvl1pPr>
            <a:lvl2pPr>
              <a:defRPr sz="2000"/>
            </a:lvl2pPr>
            <a:lvl3pPr>
              <a:defRPr sz="1800">
                <a:solidFill>
                  <a:schemeClr val="tx2"/>
                </a:solidFill>
              </a:defRPr>
            </a:lvl3pPr>
            <a:lvl4pPr>
              <a:defRPr sz="1600">
                <a:solidFill>
                  <a:schemeClr val="accent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066800"/>
            <a:ext cx="5389033" cy="72304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782762"/>
            <a:ext cx="5389033" cy="4313238"/>
          </a:xfrm>
          <a:prstGeom prst="rect">
            <a:avLst/>
          </a:prstGeom>
        </p:spPr>
        <p:txBody>
          <a:bodyPr/>
          <a:lstStyle>
            <a:lvl1pPr>
              <a:defRPr sz="2400">
                <a:solidFill>
                  <a:schemeClr val="accent4">
                    <a:lumMod val="75000"/>
                  </a:schemeClr>
                </a:solidFill>
              </a:defRPr>
            </a:lvl1pPr>
            <a:lvl2pPr>
              <a:defRPr sz="2000"/>
            </a:lvl2pPr>
            <a:lvl3pPr>
              <a:defRPr sz="1800">
                <a:solidFill>
                  <a:schemeClr val="tx2"/>
                </a:solidFill>
              </a:defRPr>
            </a:lvl3pPr>
            <a:lvl4pPr>
              <a:defRPr sz="1600">
                <a:solidFill>
                  <a:schemeClr val="accent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E3060-2180-41C3-91CE-023801077C3B}"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11" name="Title 1">
            <a:extLst>
              <a:ext uri="{FF2B5EF4-FFF2-40B4-BE49-F238E27FC236}">
                <a16:creationId xmlns:a16="http://schemas.microsoft.com/office/drawing/2014/main" id="{980C48BC-81DF-4E89-AA4A-9264777E2E34}"/>
              </a:ext>
            </a:extLst>
          </p:cNvPr>
          <p:cNvSpPr>
            <a:spLocks noGrp="1"/>
          </p:cNvSpPr>
          <p:nvPr>
            <p:ph type="title"/>
          </p:nvPr>
        </p:nvSpPr>
        <p:spPr>
          <a:xfrm>
            <a:off x="609600" y="228600"/>
            <a:ext cx="10972801"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25818201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Rectangle 5"/>
          <p:cNvSpPr/>
          <p:nvPr userDrawn="1"/>
        </p:nvSpPr>
        <p:spPr>
          <a:xfrm>
            <a:off x="0" y="2"/>
            <a:ext cx="11887200" cy="1397169"/>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473838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473838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587768 w 8686800"/>
              <a:gd name="connsiteY2" fmla="*/ 1168569 h 1168569"/>
              <a:gd name="connsiteX3" fmla="*/ 0 w 8686800"/>
              <a:gd name="connsiteY3" fmla="*/ 1168569 h 1168569"/>
              <a:gd name="connsiteX4" fmla="*/ 0 w 8686800"/>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1168569">
                <a:moveTo>
                  <a:pt x="0" y="0"/>
                </a:moveTo>
                <a:lnTo>
                  <a:pt x="8686800" y="0"/>
                </a:lnTo>
                <a:cubicBezTo>
                  <a:pt x="8683625" y="646698"/>
                  <a:pt x="8580106" y="1168737"/>
                  <a:pt x="7587768" y="1168569"/>
                </a:cubicBezTo>
                <a:lnTo>
                  <a:pt x="0" y="116856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chemeClr val="accent4">
                    <a:lumMod val="75000"/>
                  </a:schemeClr>
                </a:solidFill>
              </a:defRPr>
            </a:lvl1pPr>
            <a:lvl2pPr>
              <a:defRPr sz="2000"/>
            </a:lvl2pPr>
            <a:lvl3pPr>
              <a:defRPr sz="1800">
                <a:solidFill>
                  <a:schemeClr val="tx2"/>
                </a:solidFill>
              </a:defRPr>
            </a:lvl3pPr>
            <a:lvl4pPr>
              <a:defRPr sz="1600">
                <a:solidFill>
                  <a:schemeClr val="accent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a:prstGeom prst="rect">
            <a:avLst/>
          </a:prstGeom>
        </p:spPr>
        <p:txBody>
          <a:bodyPr/>
          <a:lstStyle>
            <a:lvl1pPr>
              <a:defRPr sz="2400">
                <a:solidFill>
                  <a:schemeClr val="accent4">
                    <a:lumMod val="75000"/>
                  </a:schemeClr>
                </a:solidFill>
              </a:defRPr>
            </a:lvl1pPr>
            <a:lvl2pPr>
              <a:defRPr sz="2000"/>
            </a:lvl2pPr>
            <a:lvl3pPr>
              <a:defRPr sz="1800">
                <a:solidFill>
                  <a:schemeClr val="tx2"/>
                </a:solidFill>
              </a:defRPr>
            </a:lvl3pPr>
            <a:lvl4pPr>
              <a:defRPr sz="1600">
                <a:solidFill>
                  <a:schemeClr val="accent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FE3060-2180-41C3-91CE-023801077C3B}"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11" name="Title 1"/>
          <p:cNvSpPr>
            <a:spLocks noGrp="1"/>
          </p:cNvSpPr>
          <p:nvPr>
            <p:ph type="title"/>
          </p:nvPr>
        </p:nvSpPr>
        <p:spPr>
          <a:xfrm>
            <a:off x="609600" y="228600"/>
            <a:ext cx="10972801"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
        <p:nvSpPr>
          <p:cNvPr id="12" name="Subtitle 2"/>
          <p:cNvSpPr>
            <a:spLocks noGrp="1"/>
          </p:cNvSpPr>
          <p:nvPr>
            <p:ph type="subTitle" idx="12" hasCustomPrompt="1"/>
          </p:nvPr>
        </p:nvSpPr>
        <p:spPr>
          <a:xfrm>
            <a:off x="609600" y="762000"/>
            <a:ext cx="8534401" cy="609600"/>
          </a:xfrm>
          <a:prstGeom prst="rect">
            <a:avLst/>
          </a:prstGeom>
        </p:spPr>
        <p:txBody>
          <a:bodyPr>
            <a:normAutofit/>
          </a:bodyPr>
          <a:lstStyle>
            <a:lvl1pPr marL="0" indent="0" algn="l">
              <a:buNone/>
              <a:defRPr sz="2300">
                <a:solidFill>
                  <a:schemeClr val="bg2"/>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488594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defRPr>
            </a:lvl1pPr>
          </a:lstStyle>
          <a:p>
            <a:fld id="{A85A62CF-5D97-44F8-AA15-4071A0EF29A1}" type="datetime1">
              <a:rPr lang="en-US" smtClean="0"/>
              <a:pPr/>
              <a:t>10/13/2022</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30677285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5"/>
          <p:cNvSpPr/>
          <p:nvPr userDrawn="1"/>
        </p:nvSpPr>
        <p:spPr>
          <a:xfrm>
            <a:off x="-24689" y="1"/>
            <a:ext cx="11911889" cy="905855"/>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6892248 w 15579048"/>
              <a:gd name="connsiteY3" fmla="*/ 116856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0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50758 w 15579048"/>
              <a:gd name="connsiteY3" fmla="*/ 1157649 h 1168569"/>
              <a:gd name="connsiteX4" fmla="*/ 0 w 15579048"/>
              <a:gd name="connsiteY4" fmla="*/ 0 h 1168569"/>
              <a:gd name="connsiteX0" fmla="*/ 0 w 15579048"/>
              <a:gd name="connsiteY0" fmla="*/ 0 h 1168569"/>
              <a:gd name="connsiteX1" fmla="*/ 15579048 w 15579048"/>
              <a:gd name="connsiteY1" fmla="*/ 0 h 1168569"/>
              <a:gd name="connsiteX2" fmla="*/ 13940748 w 15579048"/>
              <a:gd name="connsiteY2" fmla="*/ 1168569 h 1168569"/>
              <a:gd name="connsiteX3" fmla="*/ 407135 w 15579048"/>
              <a:gd name="connsiteY3" fmla="*/ 1157649 h 1168569"/>
              <a:gd name="connsiteX4" fmla="*/ 0 w 15579048"/>
              <a:gd name="connsiteY4" fmla="*/ 0 h 1168569"/>
              <a:gd name="connsiteX0" fmla="*/ 0 w 15200993"/>
              <a:gd name="connsiteY0" fmla="*/ 0 h 1168569"/>
              <a:gd name="connsiteX1" fmla="*/ 15200993 w 15200993"/>
              <a:gd name="connsiteY1" fmla="*/ 0 h 1168569"/>
              <a:gd name="connsiteX2" fmla="*/ 13562693 w 15200993"/>
              <a:gd name="connsiteY2" fmla="*/ 1168569 h 1168569"/>
              <a:gd name="connsiteX3" fmla="*/ 29080 w 15200993"/>
              <a:gd name="connsiteY3" fmla="*/ 1157649 h 1168569"/>
              <a:gd name="connsiteX4" fmla="*/ 0 w 15200993"/>
              <a:gd name="connsiteY4" fmla="*/ 0 h 1168569"/>
              <a:gd name="connsiteX0" fmla="*/ 0 w 15200993"/>
              <a:gd name="connsiteY0" fmla="*/ 0 h 1157649"/>
              <a:gd name="connsiteX1" fmla="*/ 15200993 w 15200993"/>
              <a:gd name="connsiteY1" fmla="*/ 0 h 1157649"/>
              <a:gd name="connsiteX2" fmla="*/ 13907544 w 15200993"/>
              <a:gd name="connsiteY2" fmla="*/ 1155290 h 1157649"/>
              <a:gd name="connsiteX3" fmla="*/ 29080 w 15200993"/>
              <a:gd name="connsiteY3" fmla="*/ 1157649 h 1157649"/>
              <a:gd name="connsiteX4" fmla="*/ 0 w 15200993"/>
              <a:gd name="connsiteY4" fmla="*/ 0 h 11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0993" h="1157649">
                <a:moveTo>
                  <a:pt x="0" y="0"/>
                </a:moveTo>
                <a:lnTo>
                  <a:pt x="15200993" y="0"/>
                </a:lnTo>
                <a:cubicBezTo>
                  <a:pt x="15197818" y="646698"/>
                  <a:pt x="15044194" y="1146767"/>
                  <a:pt x="13907544" y="1155290"/>
                </a:cubicBezTo>
                <a:lnTo>
                  <a:pt x="29080" y="115764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82FE3060-2180-41C3-91CE-023801077C3B}"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8" name="Title 1"/>
          <p:cNvSpPr>
            <a:spLocks noGrp="1"/>
          </p:cNvSpPr>
          <p:nvPr>
            <p:ph type="title"/>
          </p:nvPr>
        </p:nvSpPr>
        <p:spPr>
          <a:xfrm>
            <a:off x="609600" y="228600"/>
            <a:ext cx="10972801"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4814520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5"/>
          <p:cNvSpPr/>
          <p:nvPr userDrawn="1"/>
        </p:nvSpPr>
        <p:spPr>
          <a:xfrm>
            <a:off x="0" y="2"/>
            <a:ext cx="11887200" cy="1397169"/>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473838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473838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587768 w 8686800"/>
              <a:gd name="connsiteY2" fmla="*/ 1168569 h 1168569"/>
              <a:gd name="connsiteX3" fmla="*/ 0 w 8686800"/>
              <a:gd name="connsiteY3" fmla="*/ 1168569 h 1168569"/>
              <a:gd name="connsiteX4" fmla="*/ 0 w 8686800"/>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1168569">
                <a:moveTo>
                  <a:pt x="0" y="0"/>
                </a:moveTo>
                <a:lnTo>
                  <a:pt x="8686800" y="0"/>
                </a:lnTo>
                <a:cubicBezTo>
                  <a:pt x="8683625" y="646698"/>
                  <a:pt x="8580106" y="1168737"/>
                  <a:pt x="7587768" y="1168569"/>
                </a:cubicBezTo>
                <a:lnTo>
                  <a:pt x="0" y="116856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82FE3060-2180-41C3-91CE-023801077C3B}"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9" name="Title 1"/>
          <p:cNvSpPr>
            <a:spLocks noGrp="1"/>
          </p:cNvSpPr>
          <p:nvPr>
            <p:ph type="title"/>
          </p:nvPr>
        </p:nvSpPr>
        <p:spPr>
          <a:xfrm>
            <a:off x="609600" y="228600"/>
            <a:ext cx="10972801" cy="609600"/>
          </a:xfrm>
          <a:prstGeom prst="rect">
            <a:avLst/>
          </a:prstGeom>
        </p:spPr>
        <p:txBody>
          <a:bodyPr>
            <a:normAutofit/>
          </a:bodyPr>
          <a:lstStyle>
            <a:lvl1pPr algn="l">
              <a:defRPr sz="3200" b="1">
                <a:solidFill>
                  <a:schemeClr val="bg1"/>
                </a:solidFill>
                <a:latin typeface="Trebuchet MS" panose="020B0603020202020204" pitchFamily="34" charset="0"/>
              </a:defRPr>
            </a:lvl1pPr>
          </a:lstStyle>
          <a:p>
            <a:r>
              <a:rPr lang="en-US"/>
              <a:t>Click to edit Master title style</a:t>
            </a:r>
          </a:p>
        </p:txBody>
      </p:sp>
      <p:sp>
        <p:nvSpPr>
          <p:cNvPr id="10" name="Subtitle 2"/>
          <p:cNvSpPr>
            <a:spLocks noGrp="1"/>
          </p:cNvSpPr>
          <p:nvPr>
            <p:ph type="subTitle" idx="12" hasCustomPrompt="1"/>
          </p:nvPr>
        </p:nvSpPr>
        <p:spPr>
          <a:xfrm>
            <a:off x="609600" y="762000"/>
            <a:ext cx="8534401" cy="609600"/>
          </a:xfrm>
          <a:prstGeom prst="rect">
            <a:avLst/>
          </a:prstGeom>
        </p:spPr>
        <p:txBody>
          <a:bodyPr>
            <a:normAutofit/>
          </a:bodyPr>
          <a:lstStyle>
            <a:lvl1pPr marL="0" indent="0" algn="l">
              <a:buNone/>
              <a:defRPr sz="2300">
                <a:solidFill>
                  <a:schemeClr val="bg2"/>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930546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838202"/>
            <a:ext cx="6815667" cy="5287963"/>
          </a:xfrm>
          <a:prstGeom prst="rect">
            <a:avLst/>
          </a:prstGeom>
        </p:spPr>
        <p:txBody>
          <a:bodyPr/>
          <a:lstStyle>
            <a:lvl1pPr>
              <a:defRPr sz="3200">
                <a:solidFill>
                  <a:schemeClr val="accent4">
                    <a:lumMod val="75000"/>
                  </a:schemeClr>
                </a:solidFill>
              </a:defRPr>
            </a:lvl1pPr>
            <a:lvl2pPr>
              <a:defRPr sz="2800"/>
            </a:lvl2pPr>
            <a:lvl3pPr>
              <a:defRPr sz="2400">
                <a:solidFill>
                  <a:schemeClr val="tx2"/>
                </a:solidFill>
              </a:defRPr>
            </a:lvl3pPr>
            <a:lvl4pPr>
              <a:defRPr sz="2000">
                <a:solidFill>
                  <a:schemeClr val="accent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47800"/>
            <a:ext cx="4011084" cy="46783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E3060-2180-41C3-91CE-023801077C3B}"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8" name="Rectangle 5"/>
          <p:cNvSpPr/>
          <p:nvPr userDrawn="1"/>
        </p:nvSpPr>
        <p:spPr>
          <a:xfrm>
            <a:off x="-31260" y="2"/>
            <a:ext cx="5416061" cy="1397169"/>
          </a:xfrm>
          <a:custGeom>
            <a:avLst/>
            <a:gdLst>
              <a:gd name="connsiteX0" fmla="*/ 0 w 8686800"/>
              <a:gd name="connsiteY0" fmla="*/ 0 h 1168569"/>
              <a:gd name="connsiteX1" fmla="*/ 8686800 w 8686800"/>
              <a:gd name="connsiteY1" fmla="*/ 0 h 1168569"/>
              <a:gd name="connsiteX2" fmla="*/ 86868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0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0 w 8686800"/>
              <a:gd name="connsiteY4" fmla="*/ 0 h 1168569"/>
              <a:gd name="connsiteX0" fmla="*/ 4728909 w 8686800"/>
              <a:gd name="connsiteY0" fmla="*/ 0 h 1168569"/>
              <a:gd name="connsiteX1" fmla="*/ 8686800 w 8686800"/>
              <a:gd name="connsiteY1" fmla="*/ 0 h 1168569"/>
              <a:gd name="connsiteX2" fmla="*/ 7048500 w 8686800"/>
              <a:gd name="connsiteY2" fmla="*/ 1168569 h 1168569"/>
              <a:gd name="connsiteX3" fmla="*/ 0 w 8686800"/>
              <a:gd name="connsiteY3" fmla="*/ 1168569 h 1168569"/>
              <a:gd name="connsiteX4" fmla="*/ 4728909 w 8686800"/>
              <a:gd name="connsiteY4" fmla="*/ 0 h 1168569"/>
              <a:gd name="connsiteX0" fmla="*/ 0 w 3957891"/>
              <a:gd name="connsiteY0" fmla="*/ 0 h 1168569"/>
              <a:gd name="connsiteX1" fmla="*/ 3957891 w 3957891"/>
              <a:gd name="connsiteY1" fmla="*/ 0 h 1168569"/>
              <a:gd name="connsiteX2" fmla="*/ 2319591 w 3957891"/>
              <a:gd name="connsiteY2" fmla="*/ 1168569 h 1168569"/>
              <a:gd name="connsiteX3" fmla="*/ 0 w 3957891"/>
              <a:gd name="connsiteY3" fmla="*/ 1168569 h 1168569"/>
              <a:gd name="connsiteX4" fmla="*/ 0 w 3957891"/>
              <a:gd name="connsiteY4" fmla="*/ 0 h 1168569"/>
              <a:gd name="connsiteX0" fmla="*/ 0 w 3957891"/>
              <a:gd name="connsiteY0" fmla="*/ 0 h 1168569"/>
              <a:gd name="connsiteX1" fmla="*/ 3957891 w 3957891"/>
              <a:gd name="connsiteY1" fmla="*/ 0 h 1168569"/>
              <a:gd name="connsiteX2" fmla="*/ 2744929 w 3957891"/>
              <a:gd name="connsiteY2" fmla="*/ 1168569 h 1168569"/>
              <a:gd name="connsiteX3" fmla="*/ 0 w 3957891"/>
              <a:gd name="connsiteY3" fmla="*/ 1168569 h 1168569"/>
              <a:gd name="connsiteX4" fmla="*/ 0 w 3957891"/>
              <a:gd name="connsiteY4" fmla="*/ 0 h 1168569"/>
              <a:gd name="connsiteX0" fmla="*/ 0 w 3957891"/>
              <a:gd name="connsiteY0" fmla="*/ 0 h 1180081"/>
              <a:gd name="connsiteX1" fmla="*/ 3957891 w 3957891"/>
              <a:gd name="connsiteY1" fmla="*/ 0 h 1180081"/>
              <a:gd name="connsiteX2" fmla="*/ 2744929 w 3957891"/>
              <a:gd name="connsiteY2" fmla="*/ 1168569 h 1180081"/>
              <a:gd name="connsiteX3" fmla="*/ 0 w 3957891"/>
              <a:gd name="connsiteY3" fmla="*/ 1168569 h 1180081"/>
              <a:gd name="connsiteX4" fmla="*/ 0 w 3957891"/>
              <a:gd name="connsiteY4" fmla="*/ 0 h 1180081"/>
              <a:gd name="connsiteX0" fmla="*/ 0 w 3957891"/>
              <a:gd name="connsiteY0" fmla="*/ 0 h 1180081"/>
              <a:gd name="connsiteX1" fmla="*/ 3957891 w 3957891"/>
              <a:gd name="connsiteY1" fmla="*/ 0 h 1180081"/>
              <a:gd name="connsiteX2" fmla="*/ 2904431 w 3957891"/>
              <a:gd name="connsiteY2" fmla="*/ 1168569 h 1180081"/>
              <a:gd name="connsiteX3" fmla="*/ 0 w 3957891"/>
              <a:gd name="connsiteY3" fmla="*/ 1168569 h 1180081"/>
              <a:gd name="connsiteX4" fmla="*/ 0 w 3957891"/>
              <a:gd name="connsiteY4" fmla="*/ 0 h 1180081"/>
              <a:gd name="connsiteX0" fmla="*/ 0 w 3957891"/>
              <a:gd name="connsiteY0" fmla="*/ 0 h 1168569"/>
              <a:gd name="connsiteX1" fmla="*/ 3957891 w 3957891"/>
              <a:gd name="connsiteY1" fmla="*/ 0 h 1168569"/>
              <a:gd name="connsiteX2" fmla="*/ 2904431 w 3957891"/>
              <a:gd name="connsiteY2" fmla="*/ 1168569 h 1168569"/>
              <a:gd name="connsiteX3" fmla="*/ 0 w 3957891"/>
              <a:gd name="connsiteY3" fmla="*/ 1168569 h 1168569"/>
              <a:gd name="connsiteX4" fmla="*/ 0 w 3957891"/>
              <a:gd name="connsiteY4" fmla="*/ 0 h 1168569"/>
              <a:gd name="connsiteX0" fmla="*/ 0 w 3957891"/>
              <a:gd name="connsiteY0" fmla="*/ 0 h 1168569"/>
              <a:gd name="connsiteX1" fmla="*/ 3957891 w 3957891"/>
              <a:gd name="connsiteY1" fmla="*/ 0 h 1168569"/>
              <a:gd name="connsiteX2" fmla="*/ 2904431 w 3957891"/>
              <a:gd name="connsiteY2" fmla="*/ 1168569 h 1168569"/>
              <a:gd name="connsiteX3" fmla="*/ 0 w 3957891"/>
              <a:gd name="connsiteY3" fmla="*/ 1168569 h 1168569"/>
              <a:gd name="connsiteX4" fmla="*/ 0 w 3957891"/>
              <a:gd name="connsiteY4" fmla="*/ 0 h 116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7891" h="1168569">
                <a:moveTo>
                  <a:pt x="0" y="0"/>
                </a:moveTo>
                <a:lnTo>
                  <a:pt x="3957891" y="0"/>
                </a:lnTo>
                <a:cubicBezTo>
                  <a:pt x="3954716" y="646698"/>
                  <a:pt x="3881580" y="1160047"/>
                  <a:pt x="2904431" y="1168569"/>
                </a:cubicBezTo>
                <a:lnTo>
                  <a:pt x="0" y="116856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p:ph type="title"/>
          </p:nvPr>
        </p:nvSpPr>
        <p:spPr>
          <a:xfrm>
            <a:off x="609600" y="228600"/>
            <a:ext cx="4064000" cy="990600"/>
          </a:xfrm>
          <a:prstGeom prst="rect">
            <a:avLst/>
          </a:prstGeom>
        </p:spPr>
        <p:txBody>
          <a:bodyPr>
            <a:normAutofit/>
          </a:bodyPr>
          <a:lstStyle>
            <a:lvl1pPr algn="l">
              <a:defRPr sz="2800" b="1">
                <a:solidFill>
                  <a:schemeClr val="bg1"/>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4372627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tx2"/>
        </a:solidFill>
        <a:effectLst/>
      </p:bgPr>
    </p:bg>
    <p:spTree>
      <p:nvGrpSpPr>
        <p:cNvPr id="1" name=""/>
        <p:cNvGrpSpPr/>
        <p:nvPr/>
      </p:nvGrpSpPr>
      <p:grpSpPr>
        <a:xfrm>
          <a:off x="0" y="0"/>
          <a:ext cx="0" cy="0"/>
          <a:chOff x="0" y="0"/>
          <a:chExt cx="0" cy="0"/>
        </a:xfrm>
      </p:grpSpPr>
      <p:sp>
        <p:nvSpPr>
          <p:cNvPr id="9" name="Rectangle 11"/>
          <p:cNvSpPr/>
          <p:nvPr userDrawn="1"/>
        </p:nvSpPr>
        <p:spPr>
          <a:xfrm flipH="1">
            <a:off x="209878" y="151420"/>
            <a:ext cx="12013458" cy="6715838"/>
          </a:xfrm>
          <a:custGeom>
            <a:avLst/>
            <a:gdLst>
              <a:gd name="connsiteX0" fmla="*/ 0 w 8839200"/>
              <a:gd name="connsiteY0" fmla="*/ 0 h 3733800"/>
              <a:gd name="connsiteX1" fmla="*/ 8839200 w 8839200"/>
              <a:gd name="connsiteY1" fmla="*/ 0 h 3733800"/>
              <a:gd name="connsiteX2" fmla="*/ 8839200 w 8839200"/>
              <a:gd name="connsiteY2" fmla="*/ 3733800 h 3733800"/>
              <a:gd name="connsiteX3" fmla="*/ 0 w 8839200"/>
              <a:gd name="connsiteY3" fmla="*/ 3733800 h 3733800"/>
              <a:gd name="connsiteX4" fmla="*/ 0 w 8839200"/>
              <a:gd name="connsiteY4" fmla="*/ 0 h 3733800"/>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00"/>
              <a:gd name="connsiteY0" fmla="*/ 0 h 6638925"/>
              <a:gd name="connsiteX1" fmla="*/ 8839200 w 8839200"/>
              <a:gd name="connsiteY1" fmla="*/ 2905125 h 6638925"/>
              <a:gd name="connsiteX2" fmla="*/ 8839200 w 8839200"/>
              <a:gd name="connsiteY2" fmla="*/ 6638925 h 6638925"/>
              <a:gd name="connsiteX3" fmla="*/ 0 w 8839200"/>
              <a:gd name="connsiteY3" fmla="*/ 6638925 h 6638925"/>
              <a:gd name="connsiteX4" fmla="*/ 0 w 8839200"/>
              <a:gd name="connsiteY4" fmla="*/ 0 h 6638925"/>
              <a:gd name="connsiteX0" fmla="*/ 0 w 8839216"/>
              <a:gd name="connsiteY0" fmla="*/ 0 h 6638925"/>
              <a:gd name="connsiteX1" fmla="*/ 8839200 w 8839216"/>
              <a:gd name="connsiteY1" fmla="*/ 2905125 h 6638925"/>
              <a:gd name="connsiteX2" fmla="*/ 8839200 w 8839216"/>
              <a:gd name="connsiteY2" fmla="*/ 6638925 h 6638925"/>
              <a:gd name="connsiteX3" fmla="*/ 0 w 8839216"/>
              <a:gd name="connsiteY3" fmla="*/ 6638925 h 6638925"/>
              <a:gd name="connsiteX4" fmla="*/ 0 w 8839216"/>
              <a:gd name="connsiteY4" fmla="*/ 0 h 6638925"/>
              <a:gd name="connsiteX0" fmla="*/ 0 w 8839200"/>
              <a:gd name="connsiteY0" fmla="*/ 585264 h 7224189"/>
              <a:gd name="connsiteX1" fmla="*/ 2266950 w 8839200"/>
              <a:gd name="connsiteY1" fmla="*/ 661465 h 7224189"/>
              <a:gd name="connsiteX2" fmla="*/ 8839200 w 8839200"/>
              <a:gd name="connsiteY2" fmla="*/ 3490389 h 7224189"/>
              <a:gd name="connsiteX3" fmla="*/ 8839200 w 8839200"/>
              <a:gd name="connsiteY3" fmla="*/ 7224189 h 7224189"/>
              <a:gd name="connsiteX4" fmla="*/ 0 w 8839200"/>
              <a:gd name="connsiteY4" fmla="*/ 7224189 h 7224189"/>
              <a:gd name="connsiteX5" fmla="*/ 0 w 8839200"/>
              <a:gd name="connsiteY5" fmla="*/ 585264 h 7224189"/>
              <a:gd name="connsiteX0" fmla="*/ 0 w 8839200"/>
              <a:gd name="connsiteY0" fmla="*/ 605419 h 7244344"/>
              <a:gd name="connsiteX1" fmla="*/ 3667125 w 8839200"/>
              <a:gd name="connsiteY1" fmla="*/ 624470 h 7244344"/>
              <a:gd name="connsiteX2" fmla="*/ 8839200 w 8839200"/>
              <a:gd name="connsiteY2" fmla="*/ 3510544 h 7244344"/>
              <a:gd name="connsiteX3" fmla="*/ 8839200 w 8839200"/>
              <a:gd name="connsiteY3" fmla="*/ 7244344 h 7244344"/>
              <a:gd name="connsiteX4" fmla="*/ 0 w 8839200"/>
              <a:gd name="connsiteY4" fmla="*/ 7244344 h 7244344"/>
              <a:gd name="connsiteX5" fmla="*/ 0 w 8839200"/>
              <a:gd name="connsiteY5" fmla="*/ 605419 h 7244344"/>
              <a:gd name="connsiteX0" fmla="*/ 0 w 8839200"/>
              <a:gd name="connsiteY0" fmla="*/ 198649 h 6837574"/>
              <a:gd name="connsiteX1" fmla="*/ 3667125 w 8839200"/>
              <a:gd name="connsiteY1" fmla="*/ 217700 h 6837574"/>
              <a:gd name="connsiteX2" fmla="*/ 8839200 w 8839200"/>
              <a:gd name="connsiteY2" fmla="*/ 3103774 h 6837574"/>
              <a:gd name="connsiteX3" fmla="*/ 8839200 w 8839200"/>
              <a:gd name="connsiteY3" fmla="*/ 6837574 h 6837574"/>
              <a:gd name="connsiteX4" fmla="*/ 0 w 8839200"/>
              <a:gd name="connsiteY4" fmla="*/ 6837574 h 6837574"/>
              <a:gd name="connsiteX5" fmla="*/ 0 w 8839200"/>
              <a:gd name="connsiteY5" fmla="*/ 198649 h 6837574"/>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39200 w 8839200"/>
              <a:gd name="connsiteY2" fmla="*/ 2905125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0 w 8839200"/>
              <a:gd name="connsiteY0" fmla="*/ 0 h 6638925"/>
              <a:gd name="connsiteX1" fmla="*/ 3667125 w 8839200"/>
              <a:gd name="connsiteY1" fmla="*/ 19051 h 6638925"/>
              <a:gd name="connsiteX2" fmla="*/ 8829675 w 8839200"/>
              <a:gd name="connsiteY2" fmla="*/ 4133850 h 6638925"/>
              <a:gd name="connsiteX3" fmla="*/ 8839200 w 8839200"/>
              <a:gd name="connsiteY3" fmla="*/ 6638925 h 6638925"/>
              <a:gd name="connsiteX4" fmla="*/ 0 w 8839200"/>
              <a:gd name="connsiteY4" fmla="*/ 6638925 h 6638925"/>
              <a:gd name="connsiteX5" fmla="*/ 0 w 8839200"/>
              <a:gd name="connsiteY5" fmla="*/ 0 h 6638925"/>
              <a:gd name="connsiteX0" fmla="*/ 8304271 w 17143471"/>
              <a:gd name="connsiteY0" fmla="*/ 0 h 11444836"/>
              <a:gd name="connsiteX1" fmla="*/ 11971396 w 17143471"/>
              <a:gd name="connsiteY1" fmla="*/ 19051 h 11444836"/>
              <a:gd name="connsiteX2" fmla="*/ 17133946 w 17143471"/>
              <a:gd name="connsiteY2" fmla="*/ 4133850 h 11444836"/>
              <a:gd name="connsiteX3" fmla="*/ 17143471 w 17143471"/>
              <a:gd name="connsiteY3" fmla="*/ 6638925 h 11444836"/>
              <a:gd name="connsiteX4" fmla="*/ 0 w 17143471"/>
              <a:gd name="connsiteY4" fmla="*/ 11444836 h 11444836"/>
              <a:gd name="connsiteX5" fmla="*/ 8304271 w 17143471"/>
              <a:gd name="connsiteY5" fmla="*/ 0 h 11444836"/>
              <a:gd name="connsiteX0" fmla="*/ 32503 w 17143471"/>
              <a:gd name="connsiteY0" fmla="*/ 0 h 11430272"/>
              <a:gd name="connsiteX1" fmla="*/ 11971396 w 17143471"/>
              <a:gd name="connsiteY1" fmla="*/ 4487 h 11430272"/>
              <a:gd name="connsiteX2" fmla="*/ 17133946 w 17143471"/>
              <a:gd name="connsiteY2" fmla="*/ 4119286 h 11430272"/>
              <a:gd name="connsiteX3" fmla="*/ 17143471 w 17143471"/>
              <a:gd name="connsiteY3" fmla="*/ 6624361 h 11430272"/>
              <a:gd name="connsiteX4" fmla="*/ 0 w 17143471"/>
              <a:gd name="connsiteY4" fmla="*/ 11430272 h 11430272"/>
              <a:gd name="connsiteX5" fmla="*/ 32503 w 17143471"/>
              <a:gd name="connsiteY5" fmla="*/ 0 h 11430272"/>
              <a:gd name="connsiteX0" fmla="*/ 32503 w 17133972"/>
              <a:gd name="connsiteY0" fmla="*/ 0 h 11444836"/>
              <a:gd name="connsiteX1" fmla="*/ 11971396 w 17133972"/>
              <a:gd name="connsiteY1" fmla="*/ 4487 h 11444836"/>
              <a:gd name="connsiteX2" fmla="*/ 17133946 w 17133972"/>
              <a:gd name="connsiteY2" fmla="*/ 4119286 h 11444836"/>
              <a:gd name="connsiteX3" fmla="*/ 17127220 w 17133972"/>
              <a:gd name="connsiteY3" fmla="*/ 11444836 h 11444836"/>
              <a:gd name="connsiteX4" fmla="*/ 0 w 17133972"/>
              <a:gd name="connsiteY4" fmla="*/ 11430272 h 11444836"/>
              <a:gd name="connsiteX5" fmla="*/ 32503 w 17133972"/>
              <a:gd name="connsiteY5" fmla="*/ 0 h 11444836"/>
              <a:gd name="connsiteX0" fmla="*/ 32503 w 17133974"/>
              <a:gd name="connsiteY0" fmla="*/ 0 h 11444836"/>
              <a:gd name="connsiteX1" fmla="*/ 11971396 w 17133974"/>
              <a:gd name="connsiteY1" fmla="*/ 4487 h 11444836"/>
              <a:gd name="connsiteX2" fmla="*/ 17133947 w 17133974"/>
              <a:gd name="connsiteY2" fmla="*/ 3012469 h 11444836"/>
              <a:gd name="connsiteX3" fmla="*/ 17127220 w 17133974"/>
              <a:gd name="connsiteY3" fmla="*/ 11444836 h 11444836"/>
              <a:gd name="connsiteX4" fmla="*/ 0 w 17133974"/>
              <a:gd name="connsiteY4" fmla="*/ 11430272 h 11444836"/>
              <a:gd name="connsiteX5" fmla="*/ 32503 w 17133974"/>
              <a:gd name="connsiteY5" fmla="*/ 0 h 11444836"/>
              <a:gd name="connsiteX0" fmla="*/ 32503 w 17133999"/>
              <a:gd name="connsiteY0" fmla="*/ 24640 h 11469476"/>
              <a:gd name="connsiteX1" fmla="*/ 13125221 w 17133999"/>
              <a:gd name="connsiteY1" fmla="*/ 0 h 11469476"/>
              <a:gd name="connsiteX2" fmla="*/ 17133947 w 17133999"/>
              <a:gd name="connsiteY2" fmla="*/ 3037109 h 11469476"/>
              <a:gd name="connsiteX3" fmla="*/ 17127220 w 17133999"/>
              <a:gd name="connsiteY3" fmla="*/ 11469476 h 11469476"/>
              <a:gd name="connsiteX4" fmla="*/ 0 w 17133999"/>
              <a:gd name="connsiteY4" fmla="*/ 11454912 h 11469476"/>
              <a:gd name="connsiteX5" fmla="*/ 32503 w 17133999"/>
              <a:gd name="connsiteY5" fmla="*/ 24640 h 11469476"/>
              <a:gd name="connsiteX0" fmla="*/ 32503 w 17133999"/>
              <a:gd name="connsiteY0" fmla="*/ 0 h 11444836"/>
              <a:gd name="connsiteX1" fmla="*/ 13125221 w 17133999"/>
              <a:gd name="connsiteY1" fmla="*/ 4486 h 11444836"/>
              <a:gd name="connsiteX2" fmla="*/ 17133947 w 17133999"/>
              <a:gd name="connsiteY2" fmla="*/ 3012469 h 11444836"/>
              <a:gd name="connsiteX3" fmla="*/ 17127220 w 17133999"/>
              <a:gd name="connsiteY3" fmla="*/ 11444836 h 11444836"/>
              <a:gd name="connsiteX4" fmla="*/ 0 w 17133999"/>
              <a:gd name="connsiteY4" fmla="*/ 11430272 h 11444836"/>
              <a:gd name="connsiteX5" fmla="*/ 32503 w 17133999"/>
              <a:gd name="connsiteY5" fmla="*/ 0 h 11444836"/>
              <a:gd name="connsiteX0" fmla="*/ 32503 w 17133984"/>
              <a:gd name="connsiteY0" fmla="*/ 0 h 11444836"/>
              <a:gd name="connsiteX1" fmla="*/ 13125221 w 17133984"/>
              <a:gd name="connsiteY1" fmla="*/ 4486 h 11444836"/>
              <a:gd name="connsiteX2" fmla="*/ 17133947 w 17133984"/>
              <a:gd name="connsiteY2" fmla="*/ 3012469 h 11444836"/>
              <a:gd name="connsiteX3" fmla="*/ 17127220 w 17133984"/>
              <a:gd name="connsiteY3" fmla="*/ 11444836 h 11444836"/>
              <a:gd name="connsiteX4" fmla="*/ 0 w 17133984"/>
              <a:gd name="connsiteY4" fmla="*/ 11430272 h 11444836"/>
              <a:gd name="connsiteX5" fmla="*/ 32503 w 17133984"/>
              <a:gd name="connsiteY5" fmla="*/ 0 h 11444836"/>
              <a:gd name="connsiteX0" fmla="*/ 32503 w 17133948"/>
              <a:gd name="connsiteY0" fmla="*/ 0 h 11444836"/>
              <a:gd name="connsiteX1" fmla="*/ 13125221 w 17133948"/>
              <a:gd name="connsiteY1" fmla="*/ 4486 h 11444836"/>
              <a:gd name="connsiteX2" fmla="*/ 17133947 w 17133948"/>
              <a:gd name="connsiteY2" fmla="*/ 3012469 h 11444836"/>
              <a:gd name="connsiteX3" fmla="*/ 17127220 w 17133948"/>
              <a:gd name="connsiteY3" fmla="*/ 11444836 h 11444836"/>
              <a:gd name="connsiteX4" fmla="*/ 0 w 17133948"/>
              <a:gd name="connsiteY4" fmla="*/ 11430272 h 11444836"/>
              <a:gd name="connsiteX5" fmla="*/ 32503 w 17133948"/>
              <a:gd name="connsiteY5" fmla="*/ 0 h 11444836"/>
              <a:gd name="connsiteX0" fmla="*/ 32503 w 17133948"/>
              <a:gd name="connsiteY0" fmla="*/ 0 h 11444836"/>
              <a:gd name="connsiteX1" fmla="*/ 13125221 w 17133948"/>
              <a:gd name="connsiteY1" fmla="*/ 4486 h 11444836"/>
              <a:gd name="connsiteX2" fmla="*/ 17133948 w 17133948"/>
              <a:gd name="connsiteY2" fmla="*/ 3773901 h 11444836"/>
              <a:gd name="connsiteX3" fmla="*/ 17127220 w 17133948"/>
              <a:gd name="connsiteY3" fmla="*/ 11444836 h 11444836"/>
              <a:gd name="connsiteX4" fmla="*/ 0 w 17133948"/>
              <a:gd name="connsiteY4" fmla="*/ 11430272 h 11444836"/>
              <a:gd name="connsiteX5" fmla="*/ 32503 w 17133948"/>
              <a:gd name="connsiteY5" fmla="*/ 0 h 11444836"/>
              <a:gd name="connsiteX0" fmla="*/ 32503 w 17133948"/>
              <a:gd name="connsiteY0" fmla="*/ 0 h 11444836"/>
              <a:gd name="connsiteX1" fmla="*/ 13125221 w 17133948"/>
              <a:gd name="connsiteY1" fmla="*/ 4486 h 11444836"/>
              <a:gd name="connsiteX2" fmla="*/ 17133948 w 17133948"/>
              <a:gd name="connsiteY2" fmla="*/ 3773901 h 11444836"/>
              <a:gd name="connsiteX3" fmla="*/ 17127220 w 17133948"/>
              <a:gd name="connsiteY3" fmla="*/ 11444836 h 11444836"/>
              <a:gd name="connsiteX4" fmla="*/ 0 w 17133948"/>
              <a:gd name="connsiteY4" fmla="*/ 11430272 h 11444836"/>
              <a:gd name="connsiteX5" fmla="*/ 32503 w 17133948"/>
              <a:gd name="connsiteY5" fmla="*/ 0 h 1144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33948" h="11444836">
                <a:moveTo>
                  <a:pt x="32503" y="0"/>
                </a:moveTo>
                <a:lnTo>
                  <a:pt x="13125221" y="4486"/>
                </a:lnTo>
                <a:cubicBezTo>
                  <a:pt x="15345212" y="-16704"/>
                  <a:pt x="17127220" y="1889780"/>
                  <a:pt x="17133948" y="3773901"/>
                </a:cubicBezTo>
                <a:cubicBezTo>
                  <a:pt x="17131706" y="6584690"/>
                  <a:pt x="17129462" y="8634047"/>
                  <a:pt x="17127220" y="11444836"/>
                </a:cubicBezTo>
                <a:lnTo>
                  <a:pt x="0" y="11430272"/>
                </a:lnTo>
                <a:cubicBezTo>
                  <a:pt x="10834" y="7620181"/>
                  <a:pt x="21669" y="3810091"/>
                  <a:pt x="3250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E3060-2180-41C3-91CE-023801077C3B}"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10" name="TextBox 9"/>
          <p:cNvSpPr txBox="1"/>
          <p:nvPr userDrawn="1"/>
        </p:nvSpPr>
        <p:spPr>
          <a:xfrm>
            <a:off x="11379201" y="6336268"/>
            <a:ext cx="609568" cy="369332"/>
          </a:xfrm>
          <a:prstGeom prst="rect">
            <a:avLst/>
          </a:prstGeom>
          <a:noFill/>
        </p:spPr>
        <p:txBody>
          <a:bodyPr wrap="square" rtlCol="0">
            <a:spAutoFit/>
          </a:bodyPr>
          <a:lstStyle/>
          <a:p>
            <a:fld id="{392D9293-7378-4473-89C7-CA5342781C0A}" type="slidenum">
              <a:rPr lang="en-US" sz="1800" smtClean="0"/>
              <a:t>‹#›</a:t>
            </a:fld>
            <a:endParaRPr lang="en-US" sz="1800"/>
          </a:p>
        </p:txBody>
      </p:sp>
      <p:sp>
        <p:nvSpPr>
          <p:cNvPr id="12" name="Title 1"/>
          <p:cNvSpPr>
            <a:spLocks noGrp="1"/>
          </p:cNvSpPr>
          <p:nvPr>
            <p:ph type="title"/>
          </p:nvPr>
        </p:nvSpPr>
        <p:spPr>
          <a:xfrm>
            <a:off x="2438400" y="4800600"/>
            <a:ext cx="7213600" cy="533400"/>
          </a:xfrm>
          <a:prstGeom prst="rect">
            <a:avLst/>
          </a:prstGeom>
        </p:spPr>
        <p:txBody>
          <a:bodyPr>
            <a:normAutofit/>
          </a:bodyPr>
          <a:lstStyle>
            <a:lvl1pPr algn="l">
              <a:defRPr sz="2800" b="1">
                <a:solidFill>
                  <a:schemeClr val="tx2"/>
                </a:solidFill>
                <a:latin typeface="Trebuchet MS" panose="020B0603020202020204" pitchFamily="34" charset="0"/>
              </a:defRPr>
            </a:lvl1pPr>
          </a:lstStyle>
          <a:p>
            <a:r>
              <a:rPr lang="en-US"/>
              <a:t>Click to edit Master title style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92354" y="6156048"/>
            <a:ext cx="2133187" cy="701179"/>
          </a:xfrm>
          <a:prstGeom prst="rect">
            <a:avLst/>
          </a:prstGeom>
        </p:spPr>
      </p:pic>
    </p:spTree>
    <p:extLst>
      <p:ext uri="{BB962C8B-B14F-4D97-AF65-F5344CB8AC3E}">
        <p14:creationId xmlns:p14="http://schemas.microsoft.com/office/powerpoint/2010/main" val="33742840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A5C22-1780-9C29-9C65-F0EBE821D8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257627-DBF8-6E25-FC21-2057876419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84A3B8-89FE-F156-3D56-935A0663C3B0}"/>
              </a:ext>
            </a:extLst>
          </p:cNvPr>
          <p:cNvSpPr>
            <a:spLocks noGrp="1"/>
          </p:cNvSpPr>
          <p:nvPr>
            <p:ph type="dt" sz="half" idx="10"/>
          </p:nvPr>
        </p:nvSpPr>
        <p:spPr/>
        <p:txBody>
          <a:bodyPr/>
          <a:lstStyle/>
          <a:p>
            <a:fld id="{ACD5C646-7BE9-4813-8271-16B2129F5160}" type="datetimeFigureOut">
              <a:rPr lang="en-US" smtClean="0"/>
              <a:t>10/13/2022</a:t>
            </a:fld>
            <a:endParaRPr lang="en-US"/>
          </a:p>
        </p:txBody>
      </p:sp>
      <p:sp>
        <p:nvSpPr>
          <p:cNvPr id="5" name="Footer Placeholder 4">
            <a:extLst>
              <a:ext uri="{FF2B5EF4-FFF2-40B4-BE49-F238E27FC236}">
                <a16:creationId xmlns:a16="http://schemas.microsoft.com/office/drawing/2014/main" id="{8D55955A-2048-C469-4FA1-A1017F1EC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98452-129A-D62F-90D8-8AC00815102F}"/>
              </a:ext>
            </a:extLst>
          </p:cNvPr>
          <p:cNvSpPr>
            <a:spLocks noGrp="1"/>
          </p:cNvSpPr>
          <p:nvPr>
            <p:ph type="sldNum" sz="quarter" idx="12"/>
          </p:nvPr>
        </p:nvSpPr>
        <p:spPr/>
        <p:txBody>
          <a:bodyPr/>
          <a:lstStyle/>
          <a:p>
            <a:fld id="{97D843A7-8CC2-448F-9313-0EEEF0A1134F}" type="slidenum">
              <a:rPr lang="en-US" smtClean="0"/>
              <a:t>‹#›</a:t>
            </a:fld>
            <a:endParaRPr lang="en-US"/>
          </a:p>
        </p:txBody>
      </p:sp>
    </p:spTree>
    <p:extLst>
      <p:ext uri="{BB962C8B-B14F-4D97-AF65-F5344CB8AC3E}">
        <p14:creationId xmlns:p14="http://schemas.microsoft.com/office/powerpoint/2010/main" val="32848922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2D3CF-2644-162E-2B96-065B6DD542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A92C7-F973-9402-4DC4-4A36454CD9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38320-C407-C4F6-A706-D20477A61F71}"/>
              </a:ext>
            </a:extLst>
          </p:cNvPr>
          <p:cNvSpPr>
            <a:spLocks noGrp="1"/>
          </p:cNvSpPr>
          <p:nvPr>
            <p:ph type="dt" sz="half" idx="10"/>
          </p:nvPr>
        </p:nvSpPr>
        <p:spPr/>
        <p:txBody>
          <a:bodyPr/>
          <a:lstStyle/>
          <a:p>
            <a:fld id="{ACD5C646-7BE9-4813-8271-16B2129F5160}" type="datetimeFigureOut">
              <a:rPr lang="en-US" smtClean="0"/>
              <a:t>10/13/2022</a:t>
            </a:fld>
            <a:endParaRPr lang="en-US"/>
          </a:p>
        </p:txBody>
      </p:sp>
      <p:sp>
        <p:nvSpPr>
          <p:cNvPr id="5" name="Footer Placeholder 4">
            <a:extLst>
              <a:ext uri="{FF2B5EF4-FFF2-40B4-BE49-F238E27FC236}">
                <a16:creationId xmlns:a16="http://schemas.microsoft.com/office/drawing/2014/main" id="{2D0676BF-96BA-25E2-1B36-6EA6D79FEB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F2A57-AA9B-8985-FF5C-10ECD00AE343}"/>
              </a:ext>
            </a:extLst>
          </p:cNvPr>
          <p:cNvSpPr>
            <a:spLocks noGrp="1"/>
          </p:cNvSpPr>
          <p:nvPr>
            <p:ph type="sldNum" sz="quarter" idx="12"/>
          </p:nvPr>
        </p:nvSpPr>
        <p:spPr/>
        <p:txBody>
          <a:bodyPr/>
          <a:lstStyle/>
          <a:p>
            <a:fld id="{97D843A7-8CC2-448F-9313-0EEEF0A1134F}" type="slidenum">
              <a:rPr lang="en-US" smtClean="0"/>
              <a:t>‹#›</a:t>
            </a:fld>
            <a:endParaRPr lang="en-US"/>
          </a:p>
        </p:txBody>
      </p:sp>
    </p:spTree>
    <p:extLst>
      <p:ext uri="{BB962C8B-B14F-4D97-AF65-F5344CB8AC3E}">
        <p14:creationId xmlns:p14="http://schemas.microsoft.com/office/powerpoint/2010/main" val="276693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D3F7A0-94C1-4DFA-B381-6940407AFB26}"/>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3" name="Footer Placeholder 2">
            <a:extLst>
              <a:ext uri="{FF2B5EF4-FFF2-40B4-BE49-F238E27FC236}">
                <a16:creationId xmlns:a16="http://schemas.microsoft.com/office/drawing/2014/main" id="{5C007A9C-FED5-4CDC-B68E-044C638FF4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5B5CB1-E961-447C-ACAB-420B009F124F}"/>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33128807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4096-B120-DB27-A7C8-549BFDF248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99D9C9-9C3F-0F95-DAC6-B8488E15B2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F26B60-D033-A4E2-0514-444F6C079ABF}"/>
              </a:ext>
            </a:extLst>
          </p:cNvPr>
          <p:cNvSpPr>
            <a:spLocks noGrp="1"/>
          </p:cNvSpPr>
          <p:nvPr>
            <p:ph type="dt" sz="half" idx="10"/>
          </p:nvPr>
        </p:nvSpPr>
        <p:spPr/>
        <p:txBody>
          <a:bodyPr/>
          <a:lstStyle/>
          <a:p>
            <a:fld id="{ACD5C646-7BE9-4813-8271-16B2129F5160}" type="datetimeFigureOut">
              <a:rPr lang="en-US" smtClean="0"/>
              <a:t>10/13/2022</a:t>
            </a:fld>
            <a:endParaRPr lang="en-US"/>
          </a:p>
        </p:txBody>
      </p:sp>
      <p:sp>
        <p:nvSpPr>
          <p:cNvPr id="5" name="Footer Placeholder 4">
            <a:extLst>
              <a:ext uri="{FF2B5EF4-FFF2-40B4-BE49-F238E27FC236}">
                <a16:creationId xmlns:a16="http://schemas.microsoft.com/office/drawing/2014/main" id="{7FD7AAF9-3EA1-2AD7-9DDE-0C2908D6E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45391-0766-0D47-5351-2DB5F2C8FFEC}"/>
              </a:ext>
            </a:extLst>
          </p:cNvPr>
          <p:cNvSpPr>
            <a:spLocks noGrp="1"/>
          </p:cNvSpPr>
          <p:nvPr>
            <p:ph type="sldNum" sz="quarter" idx="12"/>
          </p:nvPr>
        </p:nvSpPr>
        <p:spPr/>
        <p:txBody>
          <a:bodyPr/>
          <a:lstStyle/>
          <a:p>
            <a:fld id="{97D843A7-8CC2-448F-9313-0EEEF0A1134F}" type="slidenum">
              <a:rPr lang="en-US" smtClean="0"/>
              <a:t>‹#›</a:t>
            </a:fld>
            <a:endParaRPr lang="en-US"/>
          </a:p>
        </p:txBody>
      </p:sp>
    </p:spTree>
    <p:extLst>
      <p:ext uri="{BB962C8B-B14F-4D97-AF65-F5344CB8AC3E}">
        <p14:creationId xmlns:p14="http://schemas.microsoft.com/office/powerpoint/2010/main" val="950445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79613-D550-1AA3-1339-505BE3BD6D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444F16-BEDF-CEA0-7042-C073F2FE73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5C13D7-278C-AC78-6F14-D4792594AC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53BD0D-FA7A-2DA1-63EF-8BBB5A1D7DFB}"/>
              </a:ext>
            </a:extLst>
          </p:cNvPr>
          <p:cNvSpPr>
            <a:spLocks noGrp="1"/>
          </p:cNvSpPr>
          <p:nvPr>
            <p:ph type="dt" sz="half" idx="10"/>
          </p:nvPr>
        </p:nvSpPr>
        <p:spPr/>
        <p:txBody>
          <a:bodyPr/>
          <a:lstStyle/>
          <a:p>
            <a:fld id="{ACD5C646-7BE9-4813-8271-16B2129F5160}" type="datetimeFigureOut">
              <a:rPr lang="en-US" smtClean="0"/>
              <a:t>10/13/2022</a:t>
            </a:fld>
            <a:endParaRPr lang="en-US"/>
          </a:p>
        </p:txBody>
      </p:sp>
      <p:sp>
        <p:nvSpPr>
          <p:cNvPr id="6" name="Footer Placeholder 5">
            <a:extLst>
              <a:ext uri="{FF2B5EF4-FFF2-40B4-BE49-F238E27FC236}">
                <a16:creationId xmlns:a16="http://schemas.microsoft.com/office/drawing/2014/main" id="{6BD9066D-E3C2-14DF-859D-21DF334E32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ABD823-C08E-7117-F3DC-BC6521D763AE}"/>
              </a:ext>
            </a:extLst>
          </p:cNvPr>
          <p:cNvSpPr>
            <a:spLocks noGrp="1"/>
          </p:cNvSpPr>
          <p:nvPr>
            <p:ph type="sldNum" sz="quarter" idx="12"/>
          </p:nvPr>
        </p:nvSpPr>
        <p:spPr/>
        <p:txBody>
          <a:bodyPr/>
          <a:lstStyle/>
          <a:p>
            <a:fld id="{97D843A7-8CC2-448F-9313-0EEEF0A1134F}" type="slidenum">
              <a:rPr lang="en-US" smtClean="0"/>
              <a:t>‹#›</a:t>
            </a:fld>
            <a:endParaRPr lang="en-US"/>
          </a:p>
        </p:txBody>
      </p:sp>
    </p:spTree>
    <p:extLst>
      <p:ext uri="{BB962C8B-B14F-4D97-AF65-F5344CB8AC3E}">
        <p14:creationId xmlns:p14="http://schemas.microsoft.com/office/powerpoint/2010/main" val="26382768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5E0C7-C80D-8892-9124-222801A2B6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629FBA-9F2B-66CE-F03D-0A6A8369AE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FD2CD0-3CE3-30A9-84D7-341111797E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18C018-6548-7648-B198-38A047E89C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DFBD35-B04B-68C5-5C60-0E65005434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E7AAF0-4E2B-B8D1-B51E-2E9710694CAF}"/>
              </a:ext>
            </a:extLst>
          </p:cNvPr>
          <p:cNvSpPr>
            <a:spLocks noGrp="1"/>
          </p:cNvSpPr>
          <p:nvPr>
            <p:ph type="dt" sz="half" idx="10"/>
          </p:nvPr>
        </p:nvSpPr>
        <p:spPr/>
        <p:txBody>
          <a:bodyPr/>
          <a:lstStyle/>
          <a:p>
            <a:fld id="{ACD5C646-7BE9-4813-8271-16B2129F5160}" type="datetimeFigureOut">
              <a:rPr lang="en-US" smtClean="0"/>
              <a:t>10/13/2022</a:t>
            </a:fld>
            <a:endParaRPr lang="en-US"/>
          </a:p>
        </p:txBody>
      </p:sp>
      <p:sp>
        <p:nvSpPr>
          <p:cNvPr id="8" name="Footer Placeholder 7">
            <a:extLst>
              <a:ext uri="{FF2B5EF4-FFF2-40B4-BE49-F238E27FC236}">
                <a16:creationId xmlns:a16="http://schemas.microsoft.com/office/drawing/2014/main" id="{B816728E-619A-F35C-71CA-6288F1387A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1CE8F7-53CE-5630-92E8-95DF177A307A}"/>
              </a:ext>
            </a:extLst>
          </p:cNvPr>
          <p:cNvSpPr>
            <a:spLocks noGrp="1"/>
          </p:cNvSpPr>
          <p:nvPr>
            <p:ph type="sldNum" sz="quarter" idx="12"/>
          </p:nvPr>
        </p:nvSpPr>
        <p:spPr/>
        <p:txBody>
          <a:bodyPr/>
          <a:lstStyle/>
          <a:p>
            <a:fld id="{97D843A7-8CC2-448F-9313-0EEEF0A1134F}" type="slidenum">
              <a:rPr lang="en-US" smtClean="0"/>
              <a:t>‹#›</a:t>
            </a:fld>
            <a:endParaRPr lang="en-US"/>
          </a:p>
        </p:txBody>
      </p:sp>
    </p:spTree>
    <p:extLst>
      <p:ext uri="{BB962C8B-B14F-4D97-AF65-F5344CB8AC3E}">
        <p14:creationId xmlns:p14="http://schemas.microsoft.com/office/powerpoint/2010/main" val="38234703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196C-FDC3-9EB3-9FB3-A95C4B8C4C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91D3AF-B2B0-E05B-C61B-4DF6F3A5C0E3}"/>
              </a:ext>
            </a:extLst>
          </p:cNvPr>
          <p:cNvSpPr>
            <a:spLocks noGrp="1"/>
          </p:cNvSpPr>
          <p:nvPr>
            <p:ph type="dt" sz="half" idx="10"/>
          </p:nvPr>
        </p:nvSpPr>
        <p:spPr/>
        <p:txBody>
          <a:bodyPr/>
          <a:lstStyle/>
          <a:p>
            <a:fld id="{ACD5C646-7BE9-4813-8271-16B2129F5160}" type="datetimeFigureOut">
              <a:rPr lang="en-US" smtClean="0"/>
              <a:t>10/13/2022</a:t>
            </a:fld>
            <a:endParaRPr lang="en-US"/>
          </a:p>
        </p:txBody>
      </p:sp>
      <p:sp>
        <p:nvSpPr>
          <p:cNvPr id="4" name="Footer Placeholder 3">
            <a:extLst>
              <a:ext uri="{FF2B5EF4-FFF2-40B4-BE49-F238E27FC236}">
                <a16:creationId xmlns:a16="http://schemas.microsoft.com/office/drawing/2014/main" id="{0E610D07-A6F3-FD98-D803-8DC8FBE4AF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9C2668-DE0F-BA7D-92C9-419D4ACBFFF2}"/>
              </a:ext>
            </a:extLst>
          </p:cNvPr>
          <p:cNvSpPr>
            <a:spLocks noGrp="1"/>
          </p:cNvSpPr>
          <p:nvPr>
            <p:ph type="sldNum" sz="quarter" idx="12"/>
          </p:nvPr>
        </p:nvSpPr>
        <p:spPr/>
        <p:txBody>
          <a:bodyPr/>
          <a:lstStyle/>
          <a:p>
            <a:fld id="{97D843A7-8CC2-448F-9313-0EEEF0A1134F}" type="slidenum">
              <a:rPr lang="en-US" smtClean="0"/>
              <a:t>‹#›</a:t>
            </a:fld>
            <a:endParaRPr lang="en-US"/>
          </a:p>
        </p:txBody>
      </p:sp>
    </p:spTree>
    <p:extLst>
      <p:ext uri="{BB962C8B-B14F-4D97-AF65-F5344CB8AC3E}">
        <p14:creationId xmlns:p14="http://schemas.microsoft.com/office/powerpoint/2010/main" val="34034044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BBBB59-655F-F6F1-D143-9921A4148F82}"/>
              </a:ext>
            </a:extLst>
          </p:cNvPr>
          <p:cNvSpPr>
            <a:spLocks noGrp="1"/>
          </p:cNvSpPr>
          <p:nvPr>
            <p:ph type="dt" sz="half" idx="10"/>
          </p:nvPr>
        </p:nvSpPr>
        <p:spPr/>
        <p:txBody>
          <a:bodyPr/>
          <a:lstStyle/>
          <a:p>
            <a:fld id="{ACD5C646-7BE9-4813-8271-16B2129F5160}" type="datetimeFigureOut">
              <a:rPr lang="en-US" smtClean="0"/>
              <a:t>10/13/2022</a:t>
            </a:fld>
            <a:endParaRPr lang="en-US"/>
          </a:p>
        </p:txBody>
      </p:sp>
      <p:sp>
        <p:nvSpPr>
          <p:cNvPr id="3" name="Footer Placeholder 2">
            <a:extLst>
              <a:ext uri="{FF2B5EF4-FFF2-40B4-BE49-F238E27FC236}">
                <a16:creationId xmlns:a16="http://schemas.microsoft.com/office/drawing/2014/main" id="{C384E448-53BB-7609-B2F7-B5FD88C5FF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594289-F0FA-D7E2-93BC-4E7F5103C51D}"/>
              </a:ext>
            </a:extLst>
          </p:cNvPr>
          <p:cNvSpPr>
            <a:spLocks noGrp="1"/>
          </p:cNvSpPr>
          <p:nvPr>
            <p:ph type="sldNum" sz="quarter" idx="12"/>
          </p:nvPr>
        </p:nvSpPr>
        <p:spPr/>
        <p:txBody>
          <a:bodyPr/>
          <a:lstStyle/>
          <a:p>
            <a:fld id="{97D843A7-8CC2-448F-9313-0EEEF0A1134F}" type="slidenum">
              <a:rPr lang="en-US" smtClean="0"/>
              <a:t>‹#›</a:t>
            </a:fld>
            <a:endParaRPr lang="en-US"/>
          </a:p>
        </p:txBody>
      </p:sp>
    </p:spTree>
    <p:extLst>
      <p:ext uri="{BB962C8B-B14F-4D97-AF65-F5344CB8AC3E}">
        <p14:creationId xmlns:p14="http://schemas.microsoft.com/office/powerpoint/2010/main" val="11636644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175AA-A4F3-D653-7025-41D98C5B3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8292F4-7B83-B95F-6F74-0636EAACEA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06163A-7A16-8752-C9BE-A4E2E3C0D6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483C33-6B37-B6C0-1227-E1F4758D0A3A}"/>
              </a:ext>
            </a:extLst>
          </p:cNvPr>
          <p:cNvSpPr>
            <a:spLocks noGrp="1"/>
          </p:cNvSpPr>
          <p:nvPr>
            <p:ph type="dt" sz="half" idx="10"/>
          </p:nvPr>
        </p:nvSpPr>
        <p:spPr/>
        <p:txBody>
          <a:bodyPr/>
          <a:lstStyle/>
          <a:p>
            <a:fld id="{ACD5C646-7BE9-4813-8271-16B2129F5160}" type="datetimeFigureOut">
              <a:rPr lang="en-US" smtClean="0"/>
              <a:t>10/13/2022</a:t>
            </a:fld>
            <a:endParaRPr lang="en-US"/>
          </a:p>
        </p:txBody>
      </p:sp>
      <p:sp>
        <p:nvSpPr>
          <p:cNvPr id="6" name="Footer Placeholder 5">
            <a:extLst>
              <a:ext uri="{FF2B5EF4-FFF2-40B4-BE49-F238E27FC236}">
                <a16:creationId xmlns:a16="http://schemas.microsoft.com/office/drawing/2014/main" id="{4C44C1EA-56A4-116C-4493-83E91801E8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92358-A7D3-5DAB-574E-9D4C9A935146}"/>
              </a:ext>
            </a:extLst>
          </p:cNvPr>
          <p:cNvSpPr>
            <a:spLocks noGrp="1"/>
          </p:cNvSpPr>
          <p:nvPr>
            <p:ph type="sldNum" sz="quarter" idx="12"/>
          </p:nvPr>
        </p:nvSpPr>
        <p:spPr/>
        <p:txBody>
          <a:bodyPr/>
          <a:lstStyle/>
          <a:p>
            <a:fld id="{97D843A7-8CC2-448F-9313-0EEEF0A1134F}" type="slidenum">
              <a:rPr lang="en-US" smtClean="0"/>
              <a:t>‹#›</a:t>
            </a:fld>
            <a:endParaRPr lang="en-US"/>
          </a:p>
        </p:txBody>
      </p:sp>
    </p:spTree>
    <p:extLst>
      <p:ext uri="{BB962C8B-B14F-4D97-AF65-F5344CB8AC3E}">
        <p14:creationId xmlns:p14="http://schemas.microsoft.com/office/powerpoint/2010/main" val="40751555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F34D-44B7-E320-A813-B115EA4A3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B2C23D-3E2F-6F96-ED34-FA266D1A02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0377E1-72C7-28E0-667E-6A31154449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46A0B-6C5D-D5CF-85EF-8B17D746ABBA}"/>
              </a:ext>
            </a:extLst>
          </p:cNvPr>
          <p:cNvSpPr>
            <a:spLocks noGrp="1"/>
          </p:cNvSpPr>
          <p:nvPr>
            <p:ph type="dt" sz="half" idx="10"/>
          </p:nvPr>
        </p:nvSpPr>
        <p:spPr/>
        <p:txBody>
          <a:bodyPr/>
          <a:lstStyle/>
          <a:p>
            <a:fld id="{ACD5C646-7BE9-4813-8271-16B2129F5160}" type="datetimeFigureOut">
              <a:rPr lang="en-US" smtClean="0"/>
              <a:t>10/13/2022</a:t>
            </a:fld>
            <a:endParaRPr lang="en-US"/>
          </a:p>
        </p:txBody>
      </p:sp>
      <p:sp>
        <p:nvSpPr>
          <p:cNvPr id="6" name="Footer Placeholder 5">
            <a:extLst>
              <a:ext uri="{FF2B5EF4-FFF2-40B4-BE49-F238E27FC236}">
                <a16:creationId xmlns:a16="http://schemas.microsoft.com/office/drawing/2014/main" id="{19495240-F421-CBD1-B7BB-A38B72A80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5CE387-5046-F260-1E5E-66506F742360}"/>
              </a:ext>
            </a:extLst>
          </p:cNvPr>
          <p:cNvSpPr>
            <a:spLocks noGrp="1"/>
          </p:cNvSpPr>
          <p:nvPr>
            <p:ph type="sldNum" sz="quarter" idx="12"/>
          </p:nvPr>
        </p:nvSpPr>
        <p:spPr/>
        <p:txBody>
          <a:bodyPr/>
          <a:lstStyle/>
          <a:p>
            <a:fld id="{97D843A7-8CC2-448F-9313-0EEEF0A1134F}" type="slidenum">
              <a:rPr lang="en-US" smtClean="0"/>
              <a:t>‹#›</a:t>
            </a:fld>
            <a:endParaRPr lang="en-US"/>
          </a:p>
        </p:txBody>
      </p:sp>
    </p:spTree>
    <p:extLst>
      <p:ext uri="{BB962C8B-B14F-4D97-AF65-F5344CB8AC3E}">
        <p14:creationId xmlns:p14="http://schemas.microsoft.com/office/powerpoint/2010/main" val="42424946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ECEB6-50BC-BE3A-7B25-A75D9E45EA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2D6ECE-6199-1B70-0332-A64C794387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E3B25-6F53-FDD9-8B64-936C1D46CD71}"/>
              </a:ext>
            </a:extLst>
          </p:cNvPr>
          <p:cNvSpPr>
            <a:spLocks noGrp="1"/>
          </p:cNvSpPr>
          <p:nvPr>
            <p:ph type="dt" sz="half" idx="10"/>
          </p:nvPr>
        </p:nvSpPr>
        <p:spPr/>
        <p:txBody>
          <a:bodyPr/>
          <a:lstStyle/>
          <a:p>
            <a:fld id="{ACD5C646-7BE9-4813-8271-16B2129F5160}" type="datetimeFigureOut">
              <a:rPr lang="en-US" smtClean="0"/>
              <a:t>10/13/2022</a:t>
            </a:fld>
            <a:endParaRPr lang="en-US"/>
          </a:p>
        </p:txBody>
      </p:sp>
      <p:sp>
        <p:nvSpPr>
          <p:cNvPr id="5" name="Footer Placeholder 4">
            <a:extLst>
              <a:ext uri="{FF2B5EF4-FFF2-40B4-BE49-F238E27FC236}">
                <a16:creationId xmlns:a16="http://schemas.microsoft.com/office/drawing/2014/main" id="{1A4E23FC-FECD-F7EE-217F-E4D7A8AC1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84FD5-C719-EFD0-3880-AA9D00F693F5}"/>
              </a:ext>
            </a:extLst>
          </p:cNvPr>
          <p:cNvSpPr>
            <a:spLocks noGrp="1"/>
          </p:cNvSpPr>
          <p:nvPr>
            <p:ph type="sldNum" sz="quarter" idx="12"/>
          </p:nvPr>
        </p:nvSpPr>
        <p:spPr/>
        <p:txBody>
          <a:bodyPr/>
          <a:lstStyle/>
          <a:p>
            <a:fld id="{97D843A7-8CC2-448F-9313-0EEEF0A1134F}" type="slidenum">
              <a:rPr lang="en-US" smtClean="0"/>
              <a:t>‹#›</a:t>
            </a:fld>
            <a:endParaRPr lang="en-US"/>
          </a:p>
        </p:txBody>
      </p:sp>
    </p:spTree>
    <p:extLst>
      <p:ext uri="{BB962C8B-B14F-4D97-AF65-F5344CB8AC3E}">
        <p14:creationId xmlns:p14="http://schemas.microsoft.com/office/powerpoint/2010/main" val="24219577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C7EF1B-DFCC-CA55-5BB8-EE3EF3543A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A0710F-C1C1-3142-001A-F67296472C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8B330-7DBE-520F-616B-E7B724BD4A36}"/>
              </a:ext>
            </a:extLst>
          </p:cNvPr>
          <p:cNvSpPr>
            <a:spLocks noGrp="1"/>
          </p:cNvSpPr>
          <p:nvPr>
            <p:ph type="dt" sz="half" idx="10"/>
          </p:nvPr>
        </p:nvSpPr>
        <p:spPr/>
        <p:txBody>
          <a:bodyPr/>
          <a:lstStyle/>
          <a:p>
            <a:fld id="{ACD5C646-7BE9-4813-8271-16B2129F5160}" type="datetimeFigureOut">
              <a:rPr lang="en-US" smtClean="0"/>
              <a:t>10/13/2022</a:t>
            </a:fld>
            <a:endParaRPr lang="en-US"/>
          </a:p>
        </p:txBody>
      </p:sp>
      <p:sp>
        <p:nvSpPr>
          <p:cNvPr id="5" name="Footer Placeholder 4">
            <a:extLst>
              <a:ext uri="{FF2B5EF4-FFF2-40B4-BE49-F238E27FC236}">
                <a16:creationId xmlns:a16="http://schemas.microsoft.com/office/drawing/2014/main" id="{082E61C8-B649-207A-3FBF-60BAFAC2E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D7138-95F8-C8B9-6623-669327131566}"/>
              </a:ext>
            </a:extLst>
          </p:cNvPr>
          <p:cNvSpPr>
            <a:spLocks noGrp="1"/>
          </p:cNvSpPr>
          <p:nvPr>
            <p:ph type="sldNum" sz="quarter" idx="12"/>
          </p:nvPr>
        </p:nvSpPr>
        <p:spPr/>
        <p:txBody>
          <a:bodyPr/>
          <a:lstStyle/>
          <a:p>
            <a:fld id="{97D843A7-8CC2-448F-9313-0EEEF0A1134F}" type="slidenum">
              <a:rPr lang="en-US" smtClean="0"/>
              <a:t>‹#›</a:t>
            </a:fld>
            <a:endParaRPr lang="en-US"/>
          </a:p>
        </p:txBody>
      </p:sp>
    </p:spTree>
    <p:extLst>
      <p:ext uri="{BB962C8B-B14F-4D97-AF65-F5344CB8AC3E}">
        <p14:creationId xmlns:p14="http://schemas.microsoft.com/office/powerpoint/2010/main" val="1474608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77"/>
            <a:ext cx="12192000" cy="6852646"/>
          </a:xfrm>
          <a:prstGeom prst="rect">
            <a:avLst/>
          </a:prstGeom>
        </p:spPr>
      </p:pic>
      <p:sp>
        <p:nvSpPr>
          <p:cNvPr id="2" name="Title 1"/>
          <p:cNvSpPr>
            <a:spLocks noGrp="1"/>
          </p:cNvSpPr>
          <p:nvPr>
            <p:ph type="ctrTitle"/>
          </p:nvPr>
        </p:nvSpPr>
        <p:spPr>
          <a:xfrm>
            <a:off x="914400" y="1122363"/>
            <a:ext cx="10363200" cy="2387600"/>
          </a:xfrm>
        </p:spPr>
        <p:txBody>
          <a:bodyPr anchor="b"/>
          <a:lstStyle>
            <a:lvl1pPr algn="ctr">
              <a:defRPr sz="6000">
                <a:solidFill>
                  <a:srgbClr val="004E9A"/>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4646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69D8A0-9EDE-FD46-909A-894B0187F891}"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33214-9A81-EF46-B25A-2A41F1463DF3}" type="slidenum">
              <a:rPr lang="en-US" smtClean="0"/>
              <a:t>‹#›</a:t>
            </a:fld>
            <a:endParaRPr lang="en-US"/>
          </a:p>
        </p:txBody>
      </p:sp>
    </p:spTree>
    <p:extLst>
      <p:ext uri="{BB962C8B-B14F-4D97-AF65-F5344CB8AC3E}">
        <p14:creationId xmlns:p14="http://schemas.microsoft.com/office/powerpoint/2010/main" val="80915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F9813-A87D-4CA6-ADA2-15F572B7E7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3F2181-C581-41F3-A443-8C08BB4441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AC96CD-BA41-4F2D-9BBE-8607B8C75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E4AE2-7E68-4B1B-B973-FF80E0CBA057}"/>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6" name="Footer Placeholder 5">
            <a:extLst>
              <a:ext uri="{FF2B5EF4-FFF2-40B4-BE49-F238E27FC236}">
                <a16:creationId xmlns:a16="http://schemas.microsoft.com/office/drawing/2014/main" id="{3ED3CB07-AFAB-4BBA-9732-3D4FC287BD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C11B8-012E-4FCD-B41F-4502E536765B}"/>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16245674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rgbClr val="004E9A"/>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4646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69D8A0-9EDE-FD46-909A-894B0187F891}"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33214-9A81-EF46-B25A-2A41F1463DF3}" type="slidenum">
              <a:rPr lang="en-US" smtClean="0"/>
              <a:t>‹#›</a:t>
            </a:fld>
            <a:endParaRPr lang="en-US"/>
          </a:p>
        </p:txBody>
      </p:sp>
    </p:spTree>
    <p:extLst>
      <p:ext uri="{BB962C8B-B14F-4D97-AF65-F5344CB8AC3E}">
        <p14:creationId xmlns:p14="http://schemas.microsoft.com/office/powerpoint/2010/main" val="34688497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E9A"/>
                </a:solidFill>
                <a:latin typeface="Montserrat" panose="00000500000000000000"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464646"/>
                </a:solidFill>
                <a:latin typeface="Montserrat" panose="00000500000000000000" pitchFamily="50" charset="0"/>
              </a:defRPr>
            </a:lvl1pPr>
            <a:lvl2pPr>
              <a:defRPr sz="1600">
                <a:solidFill>
                  <a:srgbClr val="464646"/>
                </a:solidFill>
                <a:latin typeface="Montserrat" panose="00000500000000000000" pitchFamily="50" charset="0"/>
              </a:defRPr>
            </a:lvl2pPr>
            <a:lvl3pPr>
              <a:defRPr sz="1400">
                <a:solidFill>
                  <a:srgbClr val="464646"/>
                </a:solidFill>
                <a:latin typeface="Montserrat" panose="00000500000000000000" pitchFamily="50" charset="0"/>
              </a:defRPr>
            </a:lvl3pPr>
            <a:lvl4pPr marL="1600200" indent="-228600">
              <a:buFont typeface="Symbol" panose="05050102010706020507" pitchFamily="18" charset="2"/>
              <a:buChar char="-"/>
              <a:defRPr sz="1200">
                <a:solidFill>
                  <a:srgbClr val="464646"/>
                </a:solidFill>
                <a:latin typeface="Montserrat" panose="00000500000000000000" pitchFamily="50" charset="0"/>
              </a:defRPr>
            </a:lvl4pPr>
            <a:lvl5pPr>
              <a:defRPr sz="1200">
                <a:solidFill>
                  <a:srgbClr val="464646"/>
                </a:solidFill>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69D8A0-9EDE-FD46-909A-894B0187F891}"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33214-9A81-EF46-B25A-2A41F1463DF3}" type="slidenum">
              <a:rPr lang="en-US" smtClean="0"/>
              <a:t>‹#›</a:t>
            </a:fld>
            <a:endParaRPr lang="en-US"/>
          </a:p>
        </p:txBody>
      </p:sp>
    </p:spTree>
    <p:extLst>
      <p:ext uri="{BB962C8B-B14F-4D97-AF65-F5344CB8AC3E}">
        <p14:creationId xmlns:p14="http://schemas.microsoft.com/office/powerpoint/2010/main" val="4974636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E9A"/>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2000">
                <a:solidFill>
                  <a:srgbClr val="464646"/>
                </a:solidFill>
              </a:defRPr>
            </a:lvl1pPr>
            <a:lvl2pPr>
              <a:defRPr sz="1600">
                <a:solidFill>
                  <a:srgbClr val="464646"/>
                </a:solidFill>
              </a:defRPr>
            </a:lvl2pPr>
            <a:lvl3pPr>
              <a:defRPr sz="1200">
                <a:solidFill>
                  <a:srgbClr val="464646"/>
                </a:solidFill>
              </a:defRPr>
            </a:lvl3pPr>
            <a:lvl4pPr>
              <a:defRPr sz="1200">
                <a:solidFill>
                  <a:srgbClr val="464646"/>
                </a:solidFill>
              </a:defRPr>
            </a:lvl4pPr>
            <a:lvl5pPr>
              <a:defRPr sz="1000">
                <a:solidFill>
                  <a:srgbClr val="4646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sz="2400">
                <a:solidFill>
                  <a:srgbClr val="464646"/>
                </a:solidFill>
              </a:defRPr>
            </a:lvl1pPr>
            <a:lvl2pPr>
              <a:defRPr sz="2000">
                <a:solidFill>
                  <a:srgbClr val="464646"/>
                </a:solidFill>
              </a:defRPr>
            </a:lvl2pPr>
            <a:lvl3pPr>
              <a:defRPr sz="1600">
                <a:solidFill>
                  <a:srgbClr val="464646"/>
                </a:solidFill>
              </a:defRPr>
            </a:lvl3pPr>
            <a:lvl4pPr>
              <a:defRPr sz="1200">
                <a:solidFill>
                  <a:srgbClr val="464646"/>
                </a:solidFill>
              </a:defRPr>
            </a:lvl4pPr>
            <a:lvl5pPr>
              <a:defRPr sz="1000">
                <a:solidFill>
                  <a:srgbClr val="4646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69D8A0-9EDE-FD46-909A-894B0187F891}"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D33214-9A81-EF46-B25A-2A41F1463DF3}" type="slidenum">
              <a:rPr lang="en-US" smtClean="0"/>
              <a:t>‹#›</a:t>
            </a:fld>
            <a:endParaRPr lang="en-US"/>
          </a:p>
        </p:txBody>
      </p:sp>
    </p:spTree>
    <p:extLst>
      <p:ext uri="{BB962C8B-B14F-4D97-AF65-F5344CB8AC3E}">
        <p14:creationId xmlns:p14="http://schemas.microsoft.com/office/powerpoint/2010/main" val="1244549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ormAutofit/>
          </a:bodyPr>
          <a:lstStyle>
            <a:lvl1pPr>
              <a:defRPr sz="3600">
                <a:solidFill>
                  <a:srgbClr val="004E9A"/>
                </a:solidFill>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46464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400">
                <a:solidFill>
                  <a:srgbClr val="464646"/>
                </a:solidFill>
              </a:defRPr>
            </a:lvl1pPr>
            <a:lvl2pPr>
              <a:defRPr sz="2000">
                <a:solidFill>
                  <a:srgbClr val="464646"/>
                </a:solidFill>
              </a:defRPr>
            </a:lvl2pPr>
            <a:lvl3pPr>
              <a:defRPr sz="1600">
                <a:solidFill>
                  <a:srgbClr val="464646"/>
                </a:solidFill>
              </a:defRPr>
            </a:lvl3pPr>
            <a:lvl4pPr>
              <a:defRPr sz="1200">
                <a:solidFill>
                  <a:srgbClr val="464646"/>
                </a:solidFill>
              </a:defRPr>
            </a:lvl4pPr>
            <a:lvl5pPr>
              <a:defRPr sz="1200">
                <a:solidFill>
                  <a:srgbClr val="4646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46464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sz="2400">
                <a:solidFill>
                  <a:srgbClr val="464646"/>
                </a:solidFill>
              </a:defRPr>
            </a:lvl1pPr>
            <a:lvl2pPr>
              <a:defRPr sz="2000">
                <a:solidFill>
                  <a:srgbClr val="464646"/>
                </a:solidFill>
              </a:defRPr>
            </a:lvl2pPr>
            <a:lvl3pPr>
              <a:defRPr sz="1600">
                <a:solidFill>
                  <a:srgbClr val="464646"/>
                </a:solidFill>
              </a:defRPr>
            </a:lvl3pPr>
            <a:lvl4pPr>
              <a:defRPr sz="1200">
                <a:solidFill>
                  <a:srgbClr val="464646"/>
                </a:solidFill>
              </a:defRPr>
            </a:lvl4pPr>
            <a:lvl5pPr>
              <a:defRPr sz="1200">
                <a:solidFill>
                  <a:srgbClr val="4646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69D8A0-9EDE-FD46-909A-894B0187F891}"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D33214-9A81-EF46-B25A-2A41F1463DF3}" type="slidenum">
              <a:rPr lang="en-US" smtClean="0"/>
              <a:t>‹#›</a:t>
            </a:fld>
            <a:endParaRPr lang="en-US"/>
          </a:p>
        </p:txBody>
      </p:sp>
    </p:spTree>
    <p:extLst>
      <p:ext uri="{BB962C8B-B14F-4D97-AF65-F5344CB8AC3E}">
        <p14:creationId xmlns:p14="http://schemas.microsoft.com/office/powerpoint/2010/main" val="24616508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9D8A0-9EDE-FD46-909A-894B0187F891}"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D33214-9A81-EF46-B25A-2A41F1463DF3}" type="slidenum">
              <a:rPr lang="en-US" smtClean="0"/>
              <a:t>‹#›</a:t>
            </a:fld>
            <a:endParaRPr lang="en-US"/>
          </a:p>
        </p:txBody>
      </p:sp>
      <p:sp>
        <p:nvSpPr>
          <p:cNvPr id="6" name="Title 1"/>
          <p:cNvSpPr>
            <a:spLocks noGrp="1"/>
          </p:cNvSpPr>
          <p:nvPr>
            <p:ph type="title"/>
          </p:nvPr>
        </p:nvSpPr>
        <p:spPr>
          <a:xfrm>
            <a:off x="838200" y="365127"/>
            <a:ext cx="10515600" cy="1325563"/>
          </a:xfrm>
        </p:spPr>
        <p:txBody>
          <a:bodyPr>
            <a:normAutofit/>
          </a:bodyPr>
          <a:lstStyle>
            <a:lvl1pPr>
              <a:defRPr sz="3600">
                <a:solidFill>
                  <a:srgbClr val="004E9A"/>
                </a:solidFill>
              </a:defRPr>
            </a:lvl1pPr>
          </a:lstStyle>
          <a:p>
            <a:r>
              <a:rPr lang="en-US"/>
              <a:t>Click to edit Master title style</a:t>
            </a:r>
          </a:p>
        </p:txBody>
      </p:sp>
    </p:spTree>
    <p:extLst>
      <p:ext uri="{BB962C8B-B14F-4D97-AF65-F5344CB8AC3E}">
        <p14:creationId xmlns:p14="http://schemas.microsoft.com/office/powerpoint/2010/main" val="9039761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004E9A"/>
                </a:solidFill>
              </a:defRPr>
            </a:lvl1pPr>
          </a:lstStyle>
          <a:p>
            <a:r>
              <a:rPr lang="en-US"/>
              <a:t>Click to edit Master title style</a:t>
            </a:r>
          </a:p>
        </p:txBody>
      </p:sp>
      <p:sp>
        <p:nvSpPr>
          <p:cNvPr id="3" name="Content Placeholder 2"/>
          <p:cNvSpPr>
            <a:spLocks noGrp="1"/>
          </p:cNvSpPr>
          <p:nvPr>
            <p:ph idx="1" hasCustomPrompt="1"/>
          </p:nvPr>
        </p:nvSpPr>
        <p:spPr>
          <a:xfrm>
            <a:off x="5183188" y="987427"/>
            <a:ext cx="6172200" cy="4873625"/>
          </a:xfrm>
        </p:spPr>
        <p:txBody>
          <a:bodyPr>
            <a:normAutofit/>
          </a:bodyPr>
          <a:lstStyle>
            <a:lvl1pPr marL="0" indent="0">
              <a:buNone/>
              <a:defRPr sz="3200">
                <a:solidFill>
                  <a:srgbClr val="464646"/>
                </a:solidFill>
              </a:defRPr>
            </a:lvl1pPr>
            <a:lvl2pPr>
              <a:defRPr sz="2000">
                <a:solidFill>
                  <a:srgbClr val="464646"/>
                </a:solidFill>
              </a:defRPr>
            </a:lvl2pPr>
            <a:lvl3pPr>
              <a:defRPr sz="1600">
                <a:solidFill>
                  <a:srgbClr val="464646"/>
                </a:solidFill>
              </a:defRPr>
            </a:lvl3pPr>
            <a:lvl4pPr>
              <a:defRPr sz="1200">
                <a:solidFill>
                  <a:srgbClr val="464646"/>
                </a:solidFill>
              </a:defRPr>
            </a:lvl4pPr>
            <a:lvl5pPr>
              <a:defRPr sz="1000">
                <a:solidFill>
                  <a:srgbClr val="464646"/>
                </a:solidFill>
              </a:defRPr>
            </a:lvl5pPr>
            <a:lvl6pPr>
              <a:defRPr sz="2000"/>
            </a:lvl6pPr>
            <a:lvl7pPr>
              <a:defRPr sz="2000"/>
            </a:lvl7pPr>
            <a:lvl8pPr>
              <a:defRPr sz="2000"/>
            </a:lvl8pPr>
            <a:lvl9pPr>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46464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69D8A0-9EDE-FD46-909A-894B0187F891}"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D33214-9A81-EF46-B25A-2A41F1463DF3}" type="slidenum">
              <a:rPr lang="en-US" smtClean="0"/>
              <a:t>‹#›</a:t>
            </a:fld>
            <a:endParaRPr lang="en-US"/>
          </a:p>
        </p:txBody>
      </p:sp>
    </p:spTree>
    <p:extLst>
      <p:ext uri="{BB962C8B-B14F-4D97-AF65-F5344CB8AC3E}">
        <p14:creationId xmlns:p14="http://schemas.microsoft.com/office/powerpoint/2010/main" val="10203578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normAutofit/>
          </a:bodyPr>
          <a:lstStyle>
            <a:lvl1pPr marL="285750" indent="-285750">
              <a:buFontTx/>
              <a:buBlip>
                <a:blip r:embed="rId2"/>
              </a:buBlip>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69D8A0-9EDE-FD46-909A-894B0187F891}"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D33214-9A81-EF46-B25A-2A41F1463DF3}" type="slidenum">
              <a:rPr lang="en-US" smtClean="0"/>
              <a:t>‹#›</a:t>
            </a:fld>
            <a:endParaRPr lang="en-US"/>
          </a:p>
        </p:txBody>
      </p:sp>
    </p:spTree>
    <p:extLst>
      <p:ext uri="{BB962C8B-B14F-4D97-AF65-F5344CB8AC3E}">
        <p14:creationId xmlns:p14="http://schemas.microsoft.com/office/powerpoint/2010/main" val="19700908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9D8A0-9EDE-FD46-909A-894B0187F891}"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D33214-9A81-EF46-B25A-2A41F1463DF3}" type="slidenum">
              <a:rPr lang="en-US" smtClean="0"/>
              <a:t>‹#›</a:t>
            </a:fld>
            <a:endParaRPr lang="en-US"/>
          </a:p>
        </p:txBody>
      </p:sp>
    </p:spTree>
    <p:extLst>
      <p:ext uri="{BB962C8B-B14F-4D97-AF65-F5344CB8AC3E}">
        <p14:creationId xmlns:p14="http://schemas.microsoft.com/office/powerpoint/2010/main" val="33593709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A73DD5B6-A4B6-44DC-BCC7-020261DE2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BC9E9FB0-E6C5-4E84-80B8-84A94C11C2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7B5B03-4A08-4E01-A374-24279BC00F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27DB58-E22B-4902-87BC-73C682DA5A2A}"/>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5" name="Footer Placeholder 4">
            <a:extLst>
              <a:ext uri="{FF2B5EF4-FFF2-40B4-BE49-F238E27FC236}">
                <a16:creationId xmlns:a16="http://schemas.microsoft.com/office/drawing/2014/main" id="{1A9EEC48-1F13-4B64-B055-A282288FF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B3301-8841-449F-9EDC-A2164629A6C4}"/>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25337467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1019-F3DC-4A2A-9C66-78E990D1EC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E5A84D-975A-4342-ABD4-F8B229347B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AC52F-BA56-46DB-9F31-8A16A52C044A}"/>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5" name="Footer Placeholder 4">
            <a:extLst>
              <a:ext uri="{FF2B5EF4-FFF2-40B4-BE49-F238E27FC236}">
                <a16:creationId xmlns:a16="http://schemas.microsoft.com/office/drawing/2014/main" id="{D0FBECE7-3995-4505-92CD-B9A295F01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ACE95-38A2-4E00-A623-F616C68BC5B3}"/>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3953664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0A195-E038-4D65-AD4A-F59F32DAE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F0B68B-7227-4E92-A500-05C89EB4D7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5AC494-6863-4871-A538-72E973BA0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CD418-7D0D-4675-A0F1-A33B15A6FB5E}"/>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6" name="Footer Placeholder 5">
            <a:extLst>
              <a:ext uri="{FF2B5EF4-FFF2-40B4-BE49-F238E27FC236}">
                <a16:creationId xmlns:a16="http://schemas.microsoft.com/office/drawing/2014/main" id="{2D8D97B4-5669-44E1-B752-A7816CF67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7EEB1-282E-4028-9EF8-73D20A1F8387}"/>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16257567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D152-8CF6-4436-9BBB-B37CA020A4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309DCB-481C-4858-9F55-7F57587BD6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154888-4E8C-4833-8F35-CCE262500351}"/>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5" name="Footer Placeholder 4">
            <a:extLst>
              <a:ext uri="{FF2B5EF4-FFF2-40B4-BE49-F238E27FC236}">
                <a16:creationId xmlns:a16="http://schemas.microsoft.com/office/drawing/2014/main" id="{FDD81AEE-967C-4FD6-8D16-BDD8E4055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9D051-8271-43CD-96AD-65DDC679A276}"/>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35115326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87B05-A749-4C51-8DB6-0C295C83D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319A1-4A22-4432-A449-4247964D54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AC89D7-7EA0-4187-A2F8-298F84C12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9F4EE7-3AE5-47B9-9277-17AFE654E70D}"/>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6" name="Footer Placeholder 5">
            <a:extLst>
              <a:ext uri="{FF2B5EF4-FFF2-40B4-BE49-F238E27FC236}">
                <a16:creationId xmlns:a16="http://schemas.microsoft.com/office/drawing/2014/main" id="{FF433DD7-246E-4521-BD21-31D6CA01E6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5BEDB8-E9F0-4D13-B90E-906B9D6BB2E2}"/>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39772824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3043A-8B7B-4EAE-BDE8-6AFB3F2C48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CD7416-0DDD-4556-8446-A2144F5E9E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58C02-A4B2-47AA-8091-8CB50FF0C1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DEB5FE-ED3B-4FF2-B1E8-36DDE4F936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E5C68-B275-4C57-8639-57DFC165C6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B1BD95-3DF8-452E-BF99-C365CE42B8DC}"/>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8" name="Footer Placeholder 7">
            <a:extLst>
              <a:ext uri="{FF2B5EF4-FFF2-40B4-BE49-F238E27FC236}">
                <a16:creationId xmlns:a16="http://schemas.microsoft.com/office/drawing/2014/main" id="{347DC7D1-1A87-4365-A32E-7CD053276B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75282A-8460-4E88-86DF-D76E3D3660B1}"/>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31152578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E4423-B7BD-4CD5-AF52-F702E8F5A9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53270E-06FF-4805-981D-45DE9CA43755}"/>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4" name="Footer Placeholder 3">
            <a:extLst>
              <a:ext uri="{FF2B5EF4-FFF2-40B4-BE49-F238E27FC236}">
                <a16:creationId xmlns:a16="http://schemas.microsoft.com/office/drawing/2014/main" id="{3F5D556D-1FBF-4F60-B7BD-FA765419FB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09D1A2-5191-4C97-96D6-961B77C861D8}"/>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12828357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D3F7A0-94C1-4DFA-B381-6940407AFB26}"/>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3" name="Footer Placeholder 2">
            <a:extLst>
              <a:ext uri="{FF2B5EF4-FFF2-40B4-BE49-F238E27FC236}">
                <a16:creationId xmlns:a16="http://schemas.microsoft.com/office/drawing/2014/main" id="{5C007A9C-FED5-4CDC-B68E-044C638FF4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5B5CB1-E961-447C-ACAB-420B009F124F}"/>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23282114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F9813-A87D-4CA6-ADA2-15F572B7E7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3F2181-C581-41F3-A443-8C08BB4441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AC96CD-BA41-4F2D-9BBE-8607B8C75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E4AE2-7E68-4B1B-B973-FF80E0CBA057}"/>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6" name="Footer Placeholder 5">
            <a:extLst>
              <a:ext uri="{FF2B5EF4-FFF2-40B4-BE49-F238E27FC236}">
                <a16:creationId xmlns:a16="http://schemas.microsoft.com/office/drawing/2014/main" id="{3ED3CB07-AFAB-4BBA-9732-3D4FC287BD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C11B8-012E-4FCD-B41F-4502E536765B}"/>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7510115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0A195-E038-4D65-AD4A-F59F32DAE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F0B68B-7227-4E92-A500-05C89EB4D7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5AC494-6863-4871-A538-72E973BA0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CD418-7D0D-4675-A0F1-A33B15A6FB5E}"/>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6" name="Footer Placeholder 5">
            <a:extLst>
              <a:ext uri="{FF2B5EF4-FFF2-40B4-BE49-F238E27FC236}">
                <a16:creationId xmlns:a16="http://schemas.microsoft.com/office/drawing/2014/main" id="{2D8D97B4-5669-44E1-B752-A7816CF67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7EEB1-282E-4028-9EF8-73D20A1F8387}"/>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36206081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3290-16A1-437A-9281-43E48785E6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C0C7CC-5A5A-4547-8AA4-E6B7FFDEC4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3E577-D302-4197-8822-AB167C99DA4E}"/>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5" name="Footer Placeholder 4">
            <a:extLst>
              <a:ext uri="{FF2B5EF4-FFF2-40B4-BE49-F238E27FC236}">
                <a16:creationId xmlns:a16="http://schemas.microsoft.com/office/drawing/2014/main" id="{847E4579-7C0E-4CF7-BE10-CB8F6E62F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2FA07-0D43-4211-9B77-D021237565F2}"/>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37741497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06EB00-9667-42D3-89C0-FBB1BEE42E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72425-C0F9-4817-A585-49DE0A7D60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84F1B-2108-40C6-85A8-A864B95C25DF}"/>
              </a:ext>
            </a:extLst>
          </p:cNvPr>
          <p:cNvSpPr>
            <a:spLocks noGrp="1"/>
          </p:cNvSpPr>
          <p:nvPr>
            <p:ph type="dt" sz="half" idx="10"/>
          </p:nvPr>
        </p:nvSpPr>
        <p:spPr/>
        <p:txBody>
          <a:bodyPr/>
          <a:lstStyle/>
          <a:p>
            <a:fld id="{50F81D73-2718-43D4-944E-6997F6B55620}" type="datetimeFigureOut">
              <a:rPr lang="en-US" smtClean="0"/>
              <a:t>10/13/2022</a:t>
            </a:fld>
            <a:endParaRPr lang="en-US"/>
          </a:p>
        </p:txBody>
      </p:sp>
      <p:sp>
        <p:nvSpPr>
          <p:cNvPr id="5" name="Footer Placeholder 4">
            <a:extLst>
              <a:ext uri="{FF2B5EF4-FFF2-40B4-BE49-F238E27FC236}">
                <a16:creationId xmlns:a16="http://schemas.microsoft.com/office/drawing/2014/main" id="{A902E4E2-759F-4DB6-BAD5-3360007A9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EA7FA-B317-48DD-9AE5-25D4BEBCA811}"/>
              </a:ext>
            </a:extLst>
          </p:cNvPr>
          <p:cNvSpPr>
            <a:spLocks noGrp="1"/>
          </p:cNvSpPr>
          <p:nvPr>
            <p:ph type="sldNum" sz="quarter" idx="12"/>
          </p:nvPr>
        </p:nvSpPr>
        <p:spPr/>
        <p:txBody>
          <a:bodyPr/>
          <a:lstStyle/>
          <a:p>
            <a:fld id="{15D9F00D-7021-4333-8181-8D1199FB1E01}" type="slidenum">
              <a:rPr lang="en-US" smtClean="0"/>
              <a:t>‹#›</a:t>
            </a:fld>
            <a:endParaRPr lang="en-US"/>
          </a:p>
        </p:txBody>
      </p:sp>
    </p:spTree>
    <p:extLst>
      <p:ext uri="{BB962C8B-B14F-4D97-AF65-F5344CB8AC3E}">
        <p14:creationId xmlns:p14="http://schemas.microsoft.com/office/powerpoint/2010/main" val="7324523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0" y="1035051"/>
            <a:ext cx="12192000" cy="4772025"/>
          </a:xfrm>
          <a:solidFill>
            <a:schemeClr val="bg1">
              <a:lumMod val="95000"/>
            </a:schemeClr>
          </a:solidFill>
        </p:spPr>
        <p:txBody>
          <a:bodyPr/>
          <a:lstStyle>
            <a:lvl1pPr>
              <a:defRPr/>
            </a:lvl1pPr>
          </a:lstStyle>
          <a:p>
            <a:r>
              <a:rPr lang="en-US"/>
              <a:t>Click on box / use insert picture /  then use crop tool to position or enlarge in box</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55752"/>
          <a:stretch/>
        </p:blipFill>
        <p:spPr>
          <a:xfrm>
            <a:off x="9173633" y="5961064"/>
            <a:ext cx="2728384" cy="850899"/>
          </a:xfrm>
          <a:prstGeom prst="rect">
            <a:avLst/>
          </a:prstGeom>
        </p:spPr>
      </p:pic>
      <p:sp>
        <p:nvSpPr>
          <p:cNvPr id="10242" name="Title Placeholder 1"/>
          <p:cNvSpPr>
            <a:spLocks noGrp="1"/>
          </p:cNvSpPr>
          <p:nvPr>
            <p:ph type="ctrTitle"/>
          </p:nvPr>
        </p:nvSpPr>
        <p:spPr>
          <a:xfrm>
            <a:off x="609600" y="1948201"/>
            <a:ext cx="6047873" cy="1432676"/>
          </a:xfrm>
          <a:prstGeom prst="rect">
            <a:avLst/>
          </a:prstGeom>
        </p:spPr>
        <p:txBody>
          <a:bodyPr anchor="ctr"/>
          <a:lstStyle>
            <a:lvl1pPr>
              <a:lnSpc>
                <a:spcPts val="3300"/>
              </a:lnSpc>
              <a:defRPr sz="3200" b="1" cap="all" baseline="0">
                <a:solidFill>
                  <a:srgbClr val="FFFFFF"/>
                </a:solidFill>
                <a:latin typeface="Arial" charset="0"/>
              </a:defRPr>
            </a:lvl1pPr>
          </a:lstStyle>
          <a:p>
            <a:r>
              <a:rPr lang="en-US"/>
              <a:t>Click to edit Master title style</a:t>
            </a:r>
          </a:p>
        </p:txBody>
      </p:sp>
      <p:sp>
        <p:nvSpPr>
          <p:cNvPr id="10243" name="Text Placeholder 2"/>
          <p:cNvSpPr>
            <a:spLocks noGrp="1"/>
          </p:cNvSpPr>
          <p:nvPr>
            <p:ph type="subTitle" idx="1" hasCustomPrompt="1"/>
          </p:nvPr>
        </p:nvSpPr>
        <p:spPr>
          <a:xfrm>
            <a:off x="609600" y="3439579"/>
            <a:ext cx="6047872" cy="845085"/>
          </a:xfrm>
        </p:spPr>
        <p:txBody>
          <a:bodyPr anchor="ctr"/>
          <a:lstStyle>
            <a:lvl1pPr marL="0" indent="0">
              <a:lnSpc>
                <a:spcPts val="2000"/>
              </a:lnSpc>
              <a:buFont typeface="Arial" charset="0"/>
              <a:buNone/>
              <a:defRPr sz="1800" b="0">
                <a:solidFill>
                  <a:schemeClr val="bg1"/>
                </a:solidFill>
                <a:latin typeface="Arial" charset="0"/>
              </a:defRPr>
            </a:lvl1pPr>
          </a:lstStyle>
          <a:p>
            <a:r>
              <a:rPr lang="en-US"/>
              <a:t>Click to edit master subtitle style</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44659" t="30410" r="-6860" b="10635"/>
          <a:stretch/>
        </p:blipFill>
        <p:spPr>
          <a:xfrm>
            <a:off x="503767" y="6224587"/>
            <a:ext cx="3835399" cy="501650"/>
          </a:xfrm>
          <a:prstGeom prst="rect">
            <a:avLst/>
          </a:prstGeom>
        </p:spPr>
      </p:pic>
    </p:spTree>
    <p:extLst>
      <p:ext uri="{BB962C8B-B14F-4D97-AF65-F5344CB8AC3E}">
        <p14:creationId xmlns:p14="http://schemas.microsoft.com/office/powerpoint/2010/main" val="2188012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10" Type="http://schemas.openxmlformats.org/officeDocument/2006/relationships/image" Target="../media/image25.png"/><Relationship Id="rId4" Type="http://schemas.openxmlformats.org/officeDocument/2006/relationships/slideLayout" Target="../slideLayouts/slideLayout108.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image" Target="../media/image29.png"/><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32.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6" Type="http://schemas.openxmlformats.org/officeDocument/2006/relationships/theme" Target="../theme/theme15.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6.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3" Type="http://schemas.openxmlformats.org/officeDocument/2006/relationships/slideLayout" Target="../slideLayouts/slideLayout200.xml"/><Relationship Id="rId21" Type="http://schemas.openxmlformats.org/officeDocument/2006/relationships/image" Target="../media/image42.svg"/><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image" Target="../media/image41.png"/><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image" Target="../media/image44.svg"/><Relationship Id="rId10" Type="http://schemas.openxmlformats.org/officeDocument/2006/relationships/slideLayout" Target="../slideLayouts/slideLayout207.xml"/><Relationship Id="rId19" Type="http://schemas.openxmlformats.org/officeDocument/2006/relationships/theme" Target="../theme/theme1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image" Target="../media/image4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20.jpeg"/><Relationship Id="rId2" Type="http://schemas.openxmlformats.org/officeDocument/2006/relationships/slideLayout" Target="../slideLayouts/slideLayout54.xml"/><Relationship Id="rId16" Type="http://schemas.openxmlformats.org/officeDocument/2006/relationships/theme" Target="../theme/theme5.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image" Target="../media/image23.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image" Target="../media/image22.jpeg"/><Relationship Id="rId5" Type="http://schemas.openxmlformats.org/officeDocument/2006/relationships/slideLayout" Target="../slideLayouts/slideLayout83.xml"/><Relationship Id="rId10" Type="http://schemas.openxmlformats.org/officeDocument/2006/relationships/theme" Target="../theme/theme7.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01.xml"/><Relationship Id="rId7"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17D9FEED-08E7-47FB-ABD0-3B286455F52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73240"/>
          </a:xfrm>
          <a:prstGeom prst="rect">
            <a:avLst/>
          </a:prstGeom>
        </p:spPr>
      </p:pic>
      <p:sp>
        <p:nvSpPr>
          <p:cNvPr id="2" name="Title Placeholder 1">
            <a:extLst>
              <a:ext uri="{FF2B5EF4-FFF2-40B4-BE49-F238E27FC236}">
                <a16:creationId xmlns:a16="http://schemas.microsoft.com/office/drawing/2014/main" id="{1642F38B-AE1F-4636-A74B-574E6D676C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5E0877-68C2-471D-A2D4-ACF88EDE7A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DB192-164C-4189-843D-69555E0193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81D73-2718-43D4-944E-6997F6B55620}" type="datetimeFigureOut">
              <a:rPr lang="en-US" smtClean="0"/>
              <a:t>10/13/2022</a:t>
            </a:fld>
            <a:endParaRPr lang="en-US"/>
          </a:p>
        </p:txBody>
      </p:sp>
      <p:sp>
        <p:nvSpPr>
          <p:cNvPr id="5" name="Footer Placeholder 4">
            <a:extLst>
              <a:ext uri="{FF2B5EF4-FFF2-40B4-BE49-F238E27FC236}">
                <a16:creationId xmlns:a16="http://schemas.microsoft.com/office/drawing/2014/main" id="{A5277AB1-195B-4AC6-9AE6-3B890C3FF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EBFC65-E80D-46FF-8E46-A692A7621C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9F00D-7021-4333-8181-8D1199FB1E01}" type="slidenum">
              <a:rPr lang="en-US" smtClean="0"/>
              <a:t>‹#›</a:t>
            </a:fld>
            <a:endParaRPr lang="en-US"/>
          </a:p>
        </p:txBody>
      </p:sp>
    </p:spTree>
    <p:extLst>
      <p:ext uri="{BB962C8B-B14F-4D97-AF65-F5344CB8AC3E}">
        <p14:creationId xmlns:p14="http://schemas.microsoft.com/office/powerpoint/2010/main" val="2433725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600200"/>
            <a:ext cx="10972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 16 </a:t>
            </a:r>
            <a:r>
              <a:rPr lang="en-US" altLang="en-US" err="1"/>
              <a:t>pt</a:t>
            </a:r>
            <a:endParaRPr lang="en-US" altLang="en-US"/>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bwMode="auto">
          <a:xfrm>
            <a:off x="9347200" y="6629401"/>
            <a:ext cx="2844800" cy="212725"/>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lvl1pPr algn="r">
              <a:defRPr sz="1000">
                <a:solidFill>
                  <a:srgbClr val="999999"/>
                </a:solidFill>
              </a:defRPr>
            </a:lvl1pPr>
          </a:lstStyle>
          <a:p>
            <a:fld id="{B96EB2AE-DF96-457D-9F43-958D79343F70}" type="slidenum">
              <a:rPr lang="en-US" altLang="en-US"/>
              <a:pPr/>
              <a:t>‹#›</a:t>
            </a:fld>
            <a:endParaRPr lang="en-US" altLang="en-US"/>
          </a:p>
        </p:txBody>
      </p:sp>
      <p:sp>
        <p:nvSpPr>
          <p:cNvPr id="1031" name="Rectangle 7"/>
          <p:cNvSpPr>
            <a:spLocks noGrp="1" noChangeArrowheads="1"/>
          </p:cNvSpPr>
          <p:nvPr>
            <p:ph type="ftr" sz="quarter" idx="3"/>
          </p:nvPr>
        </p:nvSpPr>
        <p:spPr bwMode="auto">
          <a:xfrm>
            <a:off x="0" y="6626225"/>
            <a:ext cx="9349317" cy="2286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800">
                <a:solidFill>
                  <a:srgbClr val="999999"/>
                </a:solidFill>
                <a:latin typeface="Arial Narrow" pitchFamily="-84" charset="0"/>
                <a:ea typeface="MS PGothic" pitchFamily="34" charset="-128"/>
              </a:defRPr>
            </a:lvl1pPr>
          </a:lstStyle>
          <a:p>
            <a:r>
              <a:rPr lang="en-US" altLang="en-US"/>
              <a:t>Confidential, unpublished property of Cigna. Do not duplicate or distribute. Use and distribution limited solely to authorized personnel. © 2015 Cigna</a:t>
            </a:r>
          </a:p>
        </p:txBody>
      </p:sp>
      <p:sp>
        <p:nvSpPr>
          <p:cNvPr id="1029" name="Title Placeholder 26"/>
          <p:cNvSpPr>
            <a:spLocks noGrp="1"/>
          </p:cNvSpPr>
          <p:nvPr>
            <p:ph type="title"/>
          </p:nvPr>
        </p:nvSpPr>
        <p:spPr bwMode="auto">
          <a:xfrm>
            <a:off x="609600" y="273050"/>
            <a:ext cx="1097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r="55752"/>
          <a:stretch/>
        </p:blipFill>
        <p:spPr>
          <a:xfrm>
            <a:off x="9173633" y="5961064"/>
            <a:ext cx="2728384" cy="850899"/>
          </a:xfrm>
          <a:prstGeom prst="rect">
            <a:avLst/>
          </a:prstGeom>
        </p:spPr>
      </p:pic>
    </p:spTree>
    <p:extLst>
      <p:ext uri="{BB962C8B-B14F-4D97-AF65-F5344CB8AC3E}">
        <p14:creationId xmlns:p14="http://schemas.microsoft.com/office/powerpoint/2010/main" val="276751260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hf hdr="0" dt="0"/>
  <p:txStyles>
    <p:titleStyle>
      <a:lvl1pPr algn="l" defTabSz="457200" rtl="0" eaLnBrk="1" fontAlgn="base" hangingPunct="1">
        <a:spcBef>
          <a:spcPct val="0"/>
        </a:spcBef>
        <a:spcAft>
          <a:spcPct val="0"/>
        </a:spcAft>
        <a:defRPr sz="2000" b="1" kern="1200">
          <a:solidFill>
            <a:srgbClr val="0065A6"/>
          </a:solidFill>
          <a:latin typeface="Arial"/>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p:titleStyle>
    <p:body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5A3A12-0D1A-406C-A2B5-2269E0E1AE48}" type="datetimeFigureOut">
              <a:rPr lang="en-US" smtClean="0"/>
              <a:t>10/13/2022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2BF55F-2112-44A5-96AC-4AC34BB4163E}" type="slidenum">
              <a:rPr lang="en-US" smtClean="0"/>
              <a:t>‹#›</a:t>
            </a:fld>
            <a:endParaRPr lang="en-US"/>
          </a:p>
        </p:txBody>
      </p:sp>
    </p:spTree>
    <p:extLst>
      <p:ext uri="{BB962C8B-B14F-4D97-AF65-F5344CB8AC3E}">
        <p14:creationId xmlns:p14="http://schemas.microsoft.com/office/powerpoint/2010/main" val="219022945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91729"/>
            <a:ext cx="10972800" cy="457200"/>
          </a:xfrm>
          <a:prstGeom prst="rect">
            <a:avLst/>
          </a:prstGeom>
        </p:spPr>
        <p:txBody>
          <a:bodyPr vert="horz" lIns="0" tIns="0" rIns="0" bIns="0" rtlCol="0" anchor="t">
            <a:noAutofit/>
          </a:bodyPr>
          <a:lstStyle/>
          <a:p>
            <a:r>
              <a:rPr lang="en-US"/>
              <a:t>Click  To Edit Master Title</a:t>
            </a:r>
          </a:p>
        </p:txBody>
      </p:sp>
      <p:sp>
        <p:nvSpPr>
          <p:cNvPr id="3" name="Text Placeholder 2"/>
          <p:cNvSpPr>
            <a:spLocks noGrp="1"/>
          </p:cNvSpPr>
          <p:nvPr>
            <p:ph type="body" idx="1"/>
          </p:nvPr>
        </p:nvSpPr>
        <p:spPr>
          <a:xfrm>
            <a:off x="609600" y="1143000"/>
            <a:ext cx="10972800" cy="48006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F66E9E5D-0B97-E84C-83BC-645EC78A7092}"/>
              </a:ext>
            </a:extLst>
          </p:cNvPr>
          <p:cNvSpPr txBox="1">
            <a:spLocks/>
          </p:cNvSpPr>
          <p:nvPr userDrawn="1"/>
        </p:nvSpPr>
        <p:spPr>
          <a:xfrm>
            <a:off x="11457507" y="6375224"/>
            <a:ext cx="734493"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b="0" i="0">
                <a:solidFill>
                  <a:schemeClr val="bg2"/>
                </a:solidFill>
                <a:latin typeface="Arial" charset="0"/>
                <a:cs typeface="Arial" charset="0"/>
              </a:rPr>
              <a:t> </a:t>
            </a:r>
            <a:fld id="{38743595-4496-5147-A886-7D133864DF76}" type="slidenum">
              <a:rPr lang="en-US" sz="600" b="0" i="0" smtClean="0">
                <a:solidFill>
                  <a:schemeClr val="bg2"/>
                </a:solidFill>
                <a:latin typeface="Arial" charset="0"/>
                <a:ea typeface="Arial" charset="0"/>
                <a:cs typeface="Arial" charset="0"/>
              </a:rPr>
              <a:pPr algn="ctr"/>
              <a:t>‹#›</a:t>
            </a:fld>
            <a:endParaRPr lang="en-US" sz="600" b="0" i="0">
              <a:solidFill>
                <a:schemeClr val="bg2"/>
              </a:solidFill>
              <a:latin typeface="Arial" charset="0"/>
              <a:ea typeface="Arial" charset="0"/>
              <a:cs typeface="Arial" charset="0"/>
            </a:endParaRPr>
          </a:p>
        </p:txBody>
      </p:sp>
      <p:sp>
        <p:nvSpPr>
          <p:cNvPr id="8" name="Footer Placeholder 4">
            <a:extLst>
              <a:ext uri="{FF2B5EF4-FFF2-40B4-BE49-F238E27FC236}">
                <a16:creationId xmlns:a16="http://schemas.microsoft.com/office/drawing/2014/main" id="{ADBD1E75-2B00-47F7-9135-FA47E036C18A}"/>
              </a:ext>
            </a:extLst>
          </p:cNvPr>
          <p:cNvSpPr txBox="1">
            <a:spLocks/>
          </p:cNvSpPr>
          <p:nvPr userDrawn="1"/>
        </p:nvSpPr>
        <p:spPr>
          <a:xfrm>
            <a:off x="3271734" y="6215171"/>
            <a:ext cx="6617431" cy="545754"/>
          </a:xfrm>
          <a:prstGeom prst="rect">
            <a:avLst/>
          </a:prstGeom>
        </p:spPr>
        <p:txBody>
          <a:bodyPr lIns="36000" anchor="b"/>
          <a:lstStyle>
            <a:lvl1pPr algn="l">
              <a:defRPr sz="1000" baseline="0">
                <a:solidFill>
                  <a:schemeClr val="bg1">
                    <a:lumMod val="50000"/>
                  </a:schemeClr>
                </a:solidFill>
                <a:latin typeface="Arial" charset="0"/>
                <a:ea typeface="Arial" charset="0"/>
                <a:cs typeface="Arial"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5787B"/>
                </a:solidFill>
                <a:effectLst/>
                <a:uLnTx/>
                <a:uFillTx/>
                <a:latin typeface="+mn-lt"/>
                <a:ea typeface="Arial" charset="0"/>
                <a:cs typeface="Arial" charset="0"/>
              </a:rPr>
              <a:t>L0322020539[exp0323][All States]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5787B"/>
                </a:solidFill>
                <a:effectLst/>
                <a:uLnTx/>
                <a:uFillTx/>
                <a:latin typeface="+mn-lt"/>
                <a:ea typeface="Arial" charset="0"/>
                <a:cs typeface="Arial" charset="0"/>
              </a:rPr>
              <a:t>Metropolitan Life Insurance Company, New York, NY 10166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5787B"/>
                </a:solidFill>
                <a:effectLst/>
                <a:uLnTx/>
                <a:uFillTx/>
                <a:latin typeface="Arial" charset="0"/>
                <a:ea typeface="Arial" charset="0"/>
                <a:cs typeface="Arial" charset="0"/>
              </a:rPr>
              <a:t>© </a:t>
            </a:r>
            <a:r>
              <a:rPr lang="en-US" sz="1000">
                <a:effectLst/>
              </a:rPr>
              <a:t>2022 MetLife Services and Solutions, LLC.</a:t>
            </a:r>
            <a:endParaRPr kumimoji="0" lang="en-US" sz="800" b="0" i="0" u="none" strike="noStrike" kern="1200" cap="none" spc="0" normalizeH="0" baseline="0" noProof="0">
              <a:ln>
                <a:noFill/>
              </a:ln>
              <a:solidFill>
                <a:srgbClr val="75787B"/>
              </a:solidFill>
              <a:effectLst/>
              <a:uLnTx/>
              <a:uFillTx/>
              <a:latin typeface="Arial" charset="0"/>
              <a:ea typeface="Arial" charset="0"/>
              <a:cs typeface="Arial" charset="0"/>
            </a:endParaRPr>
          </a:p>
        </p:txBody>
      </p:sp>
      <p:pic>
        <p:nvPicPr>
          <p:cNvPr id="9" name="Picture 8">
            <a:extLst>
              <a:ext uri="{FF2B5EF4-FFF2-40B4-BE49-F238E27FC236}">
                <a16:creationId xmlns:a16="http://schemas.microsoft.com/office/drawing/2014/main" id="{9620C20B-4662-694A-8B6E-09407B52A05F}"/>
              </a:ext>
            </a:extLst>
          </p:cNvPr>
          <p:cNvPicPr>
            <a:picLocks noChangeAspect="1"/>
          </p:cNvPicPr>
          <p:nvPr userDrawn="1"/>
        </p:nvPicPr>
        <p:blipFill rotWithShape="1">
          <a:blip r:embed="rId31">
            <a:extLst>
              <a:ext uri="{28A0092B-C50C-407E-A947-70E740481C1C}">
                <a14:useLocalDpi xmlns:a14="http://schemas.microsoft.com/office/drawing/2010/main"/>
              </a:ext>
            </a:extLst>
          </a:blip>
          <a:srcRect l="-2" t="-9974" r="-5403" b="-8932"/>
          <a:stretch/>
        </p:blipFill>
        <p:spPr>
          <a:xfrm>
            <a:off x="619760" y="6319520"/>
            <a:ext cx="1384389" cy="337056"/>
          </a:xfrm>
          <a:prstGeom prst="rect">
            <a:avLst/>
          </a:prstGeom>
          <a:noFill/>
          <a:ln>
            <a:noFill/>
          </a:ln>
        </p:spPr>
      </p:pic>
    </p:spTree>
    <p:extLst>
      <p:ext uri="{BB962C8B-B14F-4D97-AF65-F5344CB8AC3E}">
        <p14:creationId xmlns:p14="http://schemas.microsoft.com/office/powerpoint/2010/main" val="386371171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800" b="1" i="0" kern="1200">
          <a:solidFill>
            <a:schemeClr val="accent1"/>
          </a:solidFill>
          <a:latin typeface="Georgia" panose="02040502050405020303" pitchFamily="18" charset="0"/>
          <a:ea typeface="Georgia" panose="02040502050405020303" pitchFamily="18" charset="0"/>
          <a:cs typeface="Georgia" panose="02040502050405020303" pitchFamily="18" charset="0"/>
        </a:defRPr>
      </a:lvl1pPr>
    </p:titleStyle>
    <p:bodyStyle>
      <a:lvl1pPr marL="0" indent="0" algn="l" defTabSz="914400" rtl="0" eaLnBrk="1" latinLnBrk="0" hangingPunct="1">
        <a:spcBef>
          <a:spcPts val="1200"/>
        </a:spcBef>
        <a:spcAft>
          <a:spcPts val="0"/>
        </a:spcAft>
        <a:buClrTx/>
        <a:buFontTx/>
        <a:buNone/>
        <a:tabLst>
          <a:tab pos="1201738" algn="l"/>
        </a:tabLst>
        <a:defRPr sz="2000" b="0" i="0" kern="1200">
          <a:solidFill>
            <a:schemeClr val="bg2"/>
          </a:solidFill>
          <a:latin typeface="+mn-lt"/>
          <a:ea typeface="Arial" charset="0"/>
          <a:cs typeface="Arial" charset="0"/>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800" b="0" i="0" kern="1200">
          <a:solidFill>
            <a:schemeClr val="bg2"/>
          </a:solidFill>
          <a:latin typeface="+mn-lt"/>
          <a:ea typeface="Arial" charset="0"/>
          <a:cs typeface="Arial" charset="0"/>
        </a:defRPr>
      </a:lvl2pPr>
      <a:lvl3pPr marL="398463" indent="-200025" algn="l" defTabSz="914400" rtl="0" eaLnBrk="1" latinLnBrk="0" hangingPunct="1">
        <a:spcBef>
          <a:spcPts val="300"/>
        </a:spcBef>
        <a:spcAft>
          <a:spcPts val="0"/>
        </a:spcAft>
        <a:buClrTx/>
        <a:buFont typeface="Lucida Grande"/>
        <a:buChar char="-"/>
        <a:tabLst>
          <a:tab pos="1201738" algn="l"/>
        </a:tabLst>
        <a:defRPr sz="1600" b="0" i="0" kern="1200">
          <a:solidFill>
            <a:schemeClr val="bg2"/>
          </a:solidFill>
          <a:latin typeface="+mn-lt"/>
          <a:ea typeface="Arial" charset="0"/>
          <a:cs typeface="Arial" charset="0"/>
        </a:defRPr>
      </a:lvl3pPr>
      <a:lvl4pPr marL="622300" indent="-200025" algn="l" defTabSz="914400" rtl="0" eaLnBrk="1" latinLnBrk="0" hangingPunct="1">
        <a:spcBef>
          <a:spcPts val="300"/>
        </a:spcBef>
        <a:spcAft>
          <a:spcPts val="0"/>
        </a:spcAft>
        <a:buClrTx/>
        <a:buFont typeface="Arial" pitchFamily="34" charset="0"/>
        <a:buChar char="•"/>
        <a:tabLst>
          <a:tab pos="1201738" algn="l"/>
        </a:tabLst>
        <a:defRPr sz="1400" b="0" i="0" kern="1200">
          <a:solidFill>
            <a:schemeClr val="bg2"/>
          </a:solidFill>
          <a:latin typeface="+mn-lt"/>
          <a:ea typeface="Arial" charset="0"/>
          <a:cs typeface="Arial" charset="0"/>
        </a:defRPr>
      </a:lvl4pPr>
      <a:lvl5pPr marL="806450" indent="-182563" algn="l" defTabSz="914400" rtl="0" eaLnBrk="1" latinLnBrk="0" hangingPunct="1">
        <a:spcBef>
          <a:spcPts val="300"/>
        </a:spcBef>
        <a:spcAft>
          <a:spcPts val="0"/>
        </a:spcAft>
        <a:buClrTx/>
        <a:buFont typeface="Lucida Grande"/>
        <a:buChar char="-"/>
        <a:tabLst>
          <a:tab pos="1201738" algn="l"/>
        </a:tabLst>
        <a:defRPr sz="1400" b="0" i="0" kern="1200">
          <a:solidFill>
            <a:schemeClr val="bg2"/>
          </a:solidFill>
          <a:latin typeface="+mn-lt"/>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orient="horz" pos="3912">
          <p15:clr>
            <a:srgbClr val="F26B43"/>
          </p15:clr>
        </p15:guide>
        <p15:guide id="4" pos="7393">
          <p15:clr>
            <a:srgbClr val="F26B43"/>
          </p15:clr>
        </p15:guide>
        <p15:guide id="5" pos="287">
          <p15:clr>
            <a:srgbClr val="F26B43"/>
          </p15:clr>
        </p15:guide>
        <p15:guide id="6" orient="horz" pos="288">
          <p15:clr>
            <a:srgbClr val="F26B43"/>
          </p15:clr>
        </p15:guide>
        <p15:guide id="7" pos="791">
          <p15:clr>
            <a:srgbClr val="F26B43"/>
          </p15:clr>
        </p15:guide>
        <p15:guide id="8" pos="887">
          <p15:clr>
            <a:srgbClr val="F26B43"/>
          </p15:clr>
        </p15:guide>
        <p15:guide id="9" pos="1392">
          <p15:clr>
            <a:srgbClr val="F26B43"/>
          </p15:clr>
        </p15:guide>
        <p15:guide id="10" pos="1488">
          <p15:clr>
            <a:srgbClr val="F26B43"/>
          </p15:clr>
        </p15:guide>
        <p15:guide id="11" pos="1992">
          <p15:clr>
            <a:srgbClr val="F26B43"/>
          </p15:clr>
        </p15:guide>
        <p15:guide id="12" pos="2088">
          <p15:clr>
            <a:srgbClr val="F26B43"/>
          </p15:clr>
        </p15:guide>
        <p15:guide id="13" pos="2592">
          <p15:clr>
            <a:srgbClr val="F26B43"/>
          </p15:clr>
        </p15:guide>
        <p15:guide id="14" pos="2688">
          <p15:clr>
            <a:srgbClr val="F26B43"/>
          </p15:clr>
        </p15:guide>
        <p15:guide id="15" pos="3192">
          <p15:clr>
            <a:srgbClr val="F26B43"/>
          </p15:clr>
        </p15:guide>
        <p15:guide id="16" pos="3264">
          <p15:clr>
            <a:srgbClr val="F26B43"/>
          </p15:clr>
        </p15:guide>
        <p15:guide id="17" pos="3792">
          <p15:clr>
            <a:srgbClr val="F26B43"/>
          </p15:clr>
        </p15:guide>
        <p15:guide id="18" pos="3864">
          <p15:clr>
            <a:srgbClr val="F26B43"/>
          </p15:clr>
        </p15:guide>
        <p15:guide id="19" pos="4392">
          <p15:clr>
            <a:srgbClr val="F26B43"/>
          </p15:clr>
        </p15:guide>
        <p15:guide id="20" pos="4488">
          <p15:clr>
            <a:srgbClr val="F26B43"/>
          </p15:clr>
        </p15:guide>
        <p15:guide id="21" pos="4992">
          <p15:clr>
            <a:srgbClr val="F26B43"/>
          </p15:clr>
        </p15:guide>
        <p15:guide id="22" pos="5088">
          <p15:clr>
            <a:srgbClr val="F26B43"/>
          </p15:clr>
        </p15:guide>
        <p15:guide id="23" pos="5592">
          <p15:clr>
            <a:srgbClr val="F26B43"/>
          </p15:clr>
        </p15:guide>
        <p15:guide id="24" pos="5664">
          <p15:clr>
            <a:srgbClr val="F26B43"/>
          </p15:clr>
        </p15:guide>
        <p15:guide id="25" pos="6192">
          <p15:clr>
            <a:srgbClr val="F26B43"/>
          </p15:clr>
        </p15:guide>
        <p15:guide id="26" pos="6264">
          <p15:clr>
            <a:srgbClr val="F26B43"/>
          </p15:clr>
        </p15:guide>
        <p15:guide id="27" pos="6793">
          <p15:clr>
            <a:srgbClr val="F26B43"/>
          </p15:clr>
        </p15:guide>
        <p15:guide id="28" pos="6865">
          <p15:clr>
            <a:srgbClr val="F26B43"/>
          </p15:clr>
        </p15:guide>
        <p15:guide id="29" orient="horz" pos="864">
          <p15:clr>
            <a:srgbClr val="F26B43"/>
          </p15:clr>
        </p15:guide>
        <p15:guide id="30" pos="384">
          <p15:clr>
            <a:srgbClr val="F26B43"/>
          </p15:clr>
        </p15:guide>
        <p15:guide id="31" pos="729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9379" y="92456"/>
            <a:ext cx="11376221" cy="1304544"/>
          </a:xfrm>
          <a:prstGeom prst="rect">
            <a:avLst/>
          </a:prstGeom>
        </p:spPr>
        <p:txBody>
          <a:bodyPr vert="horz" lIns="0" tIns="182880" rIns="0" bIns="45720" rtlCol="0" anchor="ctr">
            <a:noAutofit/>
          </a:bodyPr>
          <a:lstStyle/>
          <a:p>
            <a:r>
              <a:rPr lang="en-US"/>
              <a:t>Click to edit Master title style</a:t>
            </a:r>
          </a:p>
        </p:txBody>
      </p:sp>
      <p:sp>
        <p:nvSpPr>
          <p:cNvPr id="3" name="Text Placeholder 2"/>
          <p:cNvSpPr>
            <a:spLocks noGrp="1"/>
          </p:cNvSpPr>
          <p:nvPr>
            <p:ph type="body" idx="1"/>
          </p:nvPr>
        </p:nvSpPr>
        <p:spPr>
          <a:xfrm>
            <a:off x="409379" y="1659100"/>
            <a:ext cx="11311757" cy="475596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8"/>
          <p:cNvSpPr>
            <a:spLocks noGrp="1"/>
          </p:cNvSpPr>
          <p:nvPr>
            <p:ph type="sldNum" sz="quarter" idx="4"/>
          </p:nvPr>
        </p:nvSpPr>
        <p:spPr>
          <a:xfrm>
            <a:off x="11430001" y="6527800"/>
            <a:ext cx="350668" cy="330200"/>
          </a:xfrm>
          <a:prstGeom prst="rect">
            <a:avLst/>
          </a:prstGeom>
        </p:spPr>
        <p:txBody>
          <a:bodyPr lIns="0" tIns="0" rIns="0" bIns="0" anchor="t" anchorCtr="0"/>
          <a:lstStyle>
            <a:lvl1pPr algn="r">
              <a:defRPr sz="1067" b="1">
                <a:solidFill>
                  <a:srgbClr val="004C6C"/>
                </a:solidFill>
              </a:defRPr>
            </a:lvl1pPr>
          </a:lstStyle>
          <a:p>
            <a:fld id="{B17DE625-D816-2841-AB0E-A87D7BBF3DD9}" type="slidenum">
              <a:rPr lang="en-US" smtClean="0"/>
              <a:pPr/>
              <a:t>‹#›</a:t>
            </a:fld>
            <a:endParaRPr lang="en-US"/>
          </a:p>
        </p:txBody>
      </p:sp>
      <p:sp>
        <p:nvSpPr>
          <p:cNvPr id="12" name="Footer Placeholder 7"/>
          <p:cNvSpPr>
            <a:spLocks noGrp="1"/>
          </p:cNvSpPr>
          <p:nvPr>
            <p:ph type="ftr" sz="quarter" idx="3"/>
          </p:nvPr>
        </p:nvSpPr>
        <p:spPr>
          <a:xfrm>
            <a:off x="10163048" y="6527800"/>
            <a:ext cx="1210249" cy="330200"/>
          </a:xfrm>
          <a:prstGeom prst="rect">
            <a:avLst/>
          </a:prstGeom>
        </p:spPr>
        <p:txBody>
          <a:bodyPr wrap="none" lIns="0" tIns="0" rIns="0" bIns="0" anchor="t" anchorCtr="0">
            <a:noAutofit/>
          </a:bodyPr>
          <a:lstStyle>
            <a:lvl1pPr algn="r">
              <a:defRPr sz="1067" b="0">
                <a:solidFill>
                  <a:srgbClr val="004C6C"/>
                </a:solidFill>
              </a:defRPr>
            </a:lvl1pPr>
          </a:lstStyle>
          <a:p>
            <a:r>
              <a:rPr lang="en-US"/>
              <a:t>INTERNAL USE ONLY</a:t>
            </a:r>
          </a:p>
        </p:txBody>
      </p:sp>
      <p:pic>
        <p:nvPicPr>
          <p:cNvPr id="8" name="Picture 7">
            <a:extLst>
              <a:ext uri="{FF2B5EF4-FFF2-40B4-BE49-F238E27FC236}">
                <a16:creationId xmlns:a16="http://schemas.microsoft.com/office/drawing/2014/main" id="{F601992A-4F94-1140-BFF1-DB479F355F16}"/>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r="85896" b="-55337"/>
          <a:stretch/>
        </p:blipFill>
        <p:spPr>
          <a:xfrm>
            <a:off x="379310" y="6536829"/>
            <a:ext cx="750244" cy="321171"/>
          </a:xfrm>
          <a:prstGeom prst="rect">
            <a:avLst/>
          </a:prstGeom>
        </p:spPr>
      </p:pic>
    </p:spTree>
    <p:extLst>
      <p:ext uri="{BB962C8B-B14F-4D97-AF65-F5344CB8AC3E}">
        <p14:creationId xmlns:p14="http://schemas.microsoft.com/office/powerpoint/2010/main" val="381894750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Lst>
  <p:hf hdr="0" dt="0"/>
  <p:txStyles>
    <p:titleStyle>
      <a:lvl1pPr algn="l" defTabSz="914377" rtl="0" eaLnBrk="1" latinLnBrk="0" hangingPunct="1">
        <a:lnSpc>
          <a:spcPct val="100000"/>
        </a:lnSpc>
        <a:spcBef>
          <a:spcPct val="0"/>
        </a:spcBef>
        <a:buNone/>
        <a:defRPr sz="4267" b="0" i="0" u="none" kern="1200">
          <a:solidFill>
            <a:schemeClr val="bg2"/>
          </a:solidFill>
          <a:latin typeface="+mj-lt"/>
          <a:ea typeface="+mj-ea"/>
          <a:cs typeface="+mj-cs"/>
        </a:defRPr>
      </a:lvl1pPr>
    </p:titleStyle>
    <p:bodyStyle>
      <a:lvl1pPr marL="243834" indent="-243834" algn="l" defTabSz="914377" rtl="0" eaLnBrk="1" latinLnBrk="0" hangingPunct="1">
        <a:lnSpc>
          <a:spcPct val="100000"/>
        </a:lnSpc>
        <a:spcBef>
          <a:spcPts val="800"/>
        </a:spcBef>
        <a:spcAft>
          <a:spcPts val="0"/>
        </a:spcAft>
        <a:buClr>
          <a:srgbClr val="ECB319"/>
        </a:buClr>
        <a:buSzPct val="75000"/>
        <a:buFont typeface="Arial" panose="020B0604020202020204" pitchFamily="34" charset="0"/>
        <a:buChar char="•"/>
        <a:defRPr sz="3200" kern="1200">
          <a:solidFill>
            <a:schemeClr val="bg2"/>
          </a:solidFill>
          <a:latin typeface="+mn-lt"/>
          <a:ea typeface="+mn-ea"/>
          <a:cs typeface="+mn-cs"/>
        </a:defRPr>
      </a:lvl1pPr>
      <a:lvl2pPr marL="487668" indent="-243834" algn="l" defTabSz="914377" rtl="0" eaLnBrk="1" latinLnBrk="0" hangingPunct="1">
        <a:lnSpc>
          <a:spcPct val="100000"/>
        </a:lnSpc>
        <a:spcBef>
          <a:spcPts val="800"/>
        </a:spcBef>
        <a:spcAft>
          <a:spcPts val="0"/>
        </a:spcAft>
        <a:buClr>
          <a:srgbClr val="ECB319"/>
        </a:buClr>
        <a:buSzPct val="100000"/>
        <a:buFont typeface="AppleSymbols" charset="0"/>
        <a:buChar char="⎻"/>
        <a:defRPr sz="2933" kern="1200">
          <a:solidFill>
            <a:schemeClr val="bg2"/>
          </a:solidFill>
          <a:latin typeface="+mn-lt"/>
          <a:ea typeface="+mn-ea"/>
          <a:cs typeface="+mn-cs"/>
        </a:defRPr>
      </a:lvl2pPr>
      <a:lvl3pPr marL="731502" indent="-243834" algn="l" defTabSz="914377" rtl="0" eaLnBrk="1" latinLnBrk="0" hangingPunct="1">
        <a:lnSpc>
          <a:spcPct val="100000"/>
        </a:lnSpc>
        <a:spcBef>
          <a:spcPts val="800"/>
        </a:spcBef>
        <a:spcAft>
          <a:spcPts val="0"/>
        </a:spcAft>
        <a:buClr>
          <a:schemeClr val="bg2"/>
        </a:buClr>
        <a:buSzPct val="75000"/>
        <a:buFont typeface="Arial" panose="020B0604020202020204" pitchFamily="34" charset="0"/>
        <a:buChar char="•"/>
        <a:defRPr sz="2667" kern="1200">
          <a:solidFill>
            <a:schemeClr val="bg2"/>
          </a:solidFill>
          <a:latin typeface="+mn-lt"/>
          <a:ea typeface="+mn-ea"/>
          <a:cs typeface="+mn-cs"/>
        </a:defRPr>
      </a:lvl3pPr>
      <a:lvl4pPr marL="975336" indent="-243834" algn="l" defTabSz="914377" rtl="0" eaLnBrk="1" latinLnBrk="0" hangingPunct="1">
        <a:lnSpc>
          <a:spcPct val="100000"/>
        </a:lnSpc>
        <a:spcBef>
          <a:spcPts val="800"/>
        </a:spcBef>
        <a:spcAft>
          <a:spcPts val="0"/>
        </a:spcAft>
        <a:buClr>
          <a:schemeClr val="bg2"/>
        </a:buClr>
        <a:buSzPct val="75000"/>
        <a:buFont typeface="AppleSymbols" charset="0"/>
        <a:buChar char="⎻"/>
        <a:defRPr sz="2400" kern="1200">
          <a:solidFill>
            <a:schemeClr val="bg2"/>
          </a:solidFill>
          <a:latin typeface="+mn-lt"/>
          <a:ea typeface="+mn-ea"/>
          <a:cs typeface="+mn-cs"/>
        </a:defRPr>
      </a:lvl4pPr>
      <a:lvl5pPr marL="1072869" indent="-304792" algn="l" defTabSz="914377" rtl="0" eaLnBrk="1" latinLnBrk="0" hangingPunct="1">
        <a:lnSpc>
          <a:spcPct val="100000"/>
        </a:lnSpc>
        <a:spcBef>
          <a:spcPts val="0"/>
        </a:spcBef>
        <a:spcAft>
          <a:spcPts val="800"/>
        </a:spcAft>
        <a:buSzPct val="75000"/>
        <a:buFont typeface="Arial" panose="020B0604020202020204" pitchFamily="34" charset="0"/>
        <a:buChar char="•"/>
        <a:defRPr sz="1800" kern="1200">
          <a:solidFill>
            <a:srgbClr val="6C6C6C"/>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2">
          <p15:clr>
            <a:srgbClr val="F26B43"/>
          </p15:clr>
        </p15:guide>
        <p15:guide id="3" orient="horz" pos="780">
          <p15:clr>
            <a:srgbClr val="F26B43"/>
          </p15:clr>
        </p15:guide>
        <p15:guide id="4" orient="horz" pos="660">
          <p15:clr>
            <a:srgbClr val="F26B43"/>
          </p15:clr>
        </p15:guide>
        <p15:guide id="5" orient="horz" pos="3084">
          <p15:clr>
            <a:srgbClr val="F26B43"/>
          </p15:clr>
        </p15:guide>
        <p15:guide id="7" pos="5568">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68BED78-DD3D-D458-EEDC-914C21D87F9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20B091B-400A-E479-837B-411A8F0F8EBD}"/>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68C27C-6868-CC2F-14CC-25C4DDA4EF99}"/>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10BF46EC-2405-9396-10DF-84951EA46D0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33FD1FC8-5F0A-AD55-6E18-0FD63EAD71C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5E3A07D-0E8A-4C40-AAE3-B30615387801}" type="slidenum">
              <a:rPr lang="en-US" altLang="en-US"/>
              <a:pPr>
                <a:defRPr/>
              </a:pPr>
              <a:t>‹#›</a:t>
            </a:fld>
            <a:endParaRPr lang="en-US" altLang="en-US"/>
          </a:p>
        </p:txBody>
      </p:sp>
    </p:spTree>
    <p:extLst>
      <p:ext uri="{BB962C8B-B14F-4D97-AF65-F5344CB8AC3E}">
        <p14:creationId xmlns:p14="http://schemas.microsoft.com/office/powerpoint/2010/main" val="108154648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0080" y="1810870"/>
            <a:ext cx="10628554" cy="417844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CD541A4F-C166-9C46-9A13-B1C721E148B6}"/>
              </a:ext>
            </a:extLst>
          </p:cNvPr>
          <p:cNvSpPr txBox="1"/>
          <p:nvPr/>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a:solidFill>
                <a:schemeClr val="tx1"/>
              </a:solidFill>
            </a:endParaRPr>
          </a:p>
        </p:txBody>
      </p:sp>
      <p:sp>
        <p:nvSpPr>
          <p:cNvPr id="2" name="Title Placeholder 1"/>
          <p:cNvSpPr>
            <a:spLocks noGrp="1"/>
          </p:cNvSpPr>
          <p:nvPr>
            <p:ph type="title"/>
          </p:nvPr>
        </p:nvSpPr>
        <p:spPr>
          <a:xfrm>
            <a:off x="640079" y="502920"/>
            <a:ext cx="10628555" cy="457200"/>
          </a:xfrm>
          <a:prstGeom prst="rect">
            <a:avLst/>
          </a:prstGeom>
        </p:spPr>
        <p:txBody>
          <a:bodyPr vert="horz" lIns="0" tIns="0" rIns="0" bIns="0" rtlCol="0" anchor="t" anchorCtr="0">
            <a:noAutofit/>
          </a:bodyPr>
          <a:lstStyle/>
          <a:p>
            <a:r>
              <a:rPr lang="en-US"/>
              <a:t>Click to edit Master title style</a:t>
            </a:r>
          </a:p>
        </p:txBody>
      </p:sp>
      <p:cxnSp>
        <p:nvCxnSpPr>
          <p:cNvPr id="10" name="Straight Connector 9">
            <a:extLst>
              <a:ext uri="{FF2B5EF4-FFF2-40B4-BE49-F238E27FC236}">
                <a16:creationId xmlns:a16="http://schemas.microsoft.com/office/drawing/2014/main" id="{BFB97C62-1996-5440-9695-C45E773CFEE7}"/>
              </a:ext>
            </a:extLst>
          </p:cNvPr>
          <p:cNvCxnSpPr>
            <a:cxnSpLocks/>
          </p:cNvCxnSpPr>
          <p:nvPr userDrawn="1"/>
        </p:nvCxnSpPr>
        <p:spPr>
          <a:xfrm>
            <a:off x="0" y="1506071"/>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12" name="Group 11"/>
          <p:cNvGrpSpPr>
            <a:grpSpLocks noChangeAspect="1"/>
          </p:cNvGrpSpPr>
          <p:nvPr userDrawn="1"/>
        </p:nvGrpSpPr>
        <p:grpSpPr bwMode="auto">
          <a:xfrm>
            <a:off x="637535" y="6299004"/>
            <a:ext cx="1728216" cy="299306"/>
            <a:chOff x="-9055" y="93"/>
            <a:chExt cx="23870" cy="4134"/>
          </a:xfrm>
        </p:grpSpPr>
        <p:sp>
          <p:nvSpPr>
            <p:cNvPr id="13"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9028433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Lst>
  <p:txStyles>
    <p:titleStyle>
      <a:lvl1pPr algn="l" defTabSz="457200" rtl="0" eaLnBrk="1" latinLnBrk="0" hangingPunct="1">
        <a:spcBef>
          <a:spcPct val="0"/>
        </a:spcBef>
        <a:buNone/>
        <a:defRPr sz="2800" b="0" kern="1200">
          <a:solidFill>
            <a:schemeClr val="tx2"/>
          </a:solidFill>
          <a:latin typeface="+mj-lt"/>
          <a:ea typeface="+mj-ea"/>
          <a:cs typeface="+mj-cs"/>
        </a:defRPr>
      </a:lvl1pPr>
    </p:titleStyle>
    <p:body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3169580"/>
      </p:ext>
    </p:extLst>
  </p:cSld>
  <p:clrMap bg1="lt1" tx1="dk1" bg2="dk2"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9E1A0C9-D5CB-324C-BFC0-578A265C26A8}"/>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t="45834"/>
          <a:stretch>
            <a:fillRect/>
          </a:stretch>
        </p:blipFill>
        <p:spPr>
          <a:xfrm>
            <a:off x="-19824" y="0"/>
            <a:ext cx="1106311" cy="6858000"/>
          </a:xfrm>
          <a:custGeom>
            <a:avLst/>
            <a:gdLst>
              <a:gd name="connsiteX0" fmla="*/ 0 w 829733"/>
              <a:gd name="connsiteY0" fmla="*/ 0 h 5143500"/>
              <a:gd name="connsiteX1" fmla="*/ 829733 w 829733"/>
              <a:gd name="connsiteY1" fmla="*/ 0 h 5143500"/>
              <a:gd name="connsiteX2" fmla="*/ 829733 w 829733"/>
              <a:gd name="connsiteY2" fmla="*/ 5143500 h 5143500"/>
              <a:gd name="connsiteX3" fmla="*/ 0 w 82973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829733" h="5143500">
                <a:moveTo>
                  <a:pt x="0" y="0"/>
                </a:moveTo>
                <a:lnTo>
                  <a:pt x="829733" y="0"/>
                </a:lnTo>
                <a:lnTo>
                  <a:pt x="829733" y="5143500"/>
                </a:lnTo>
                <a:lnTo>
                  <a:pt x="0" y="5143500"/>
                </a:lnTo>
                <a:close/>
              </a:path>
            </a:pathLst>
          </a:cu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230912" y="6396296"/>
            <a:ext cx="604837" cy="215444"/>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fld id="{BBF673B1-3092-44ED-86E9-FE11F35C7E7C}" type="slidenum">
              <a:rPr lang="en-US" sz="800" b="0" smtClean="0">
                <a:solidFill>
                  <a:schemeClr val="bg1"/>
                </a:solidFill>
              </a:rPr>
              <a:pPr marL="0" marR="0" lvl="0" indent="0" algn="ctr" defTabSz="914194" rtl="0" eaLnBrk="1" fontAlgn="auto" latinLnBrk="0" hangingPunct="1">
                <a:lnSpc>
                  <a:spcPct val="100000"/>
                </a:lnSpc>
                <a:spcBef>
                  <a:spcPts val="0"/>
                </a:spcBef>
                <a:spcAft>
                  <a:spcPts val="0"/>
                </a:spcAft>
                <a:buClrTx/>
                <a:buSzTx/>
                <a:buFontTx/>
                <a:buNone/>
                <a:tabLst/>
                <a:defRPr/>
              </a:pPr>
              <a:t>‹#›</a:t>
            </a:fld>
            <a:endParaRPr lang="en-US" sz="800" b="0">
              <a:solidFill>
                <a:schemeClr val="bg1"/>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235233" y="5603504"/>
            <a:ext cx="596196" cy="547328"/>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1270002" y="6396296"/>
            <a:ext cx="3936589" cy="215444"/>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lang="en-US" sz="800">
                <a:solidFill>
                  <a:schemeClr val="accent3"/>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1270000" y="0"/>
            <a:ext cx="10718800" cy="1498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1270000" y="1651001"/>
            <a:ext cx="10718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388725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1219170" rtl="0" eaLnBrk="1" latinLnBrk="0" hangingPunct="1">
        <a:lnSpc>
          <a:spcPct val="90000"/>
        </a:lnSpc>
        <a:spcBef>
          <a:spcPct val="0"/>
        </a:spcBef>
        <a:buNone/>
        <a:defRPr sz="3000" kern="1200">
          <a:solidFill>
            <a:schemeClr val="accent1"/>
          </a:solidFill>
          <a:latin typeface="Arial" panose="020B0604020202020204" pitchFamily="34" charset="0"/>
          <a:ea typeface="+mj-ea"/>
          <a:cs typeface="Arial" panose="020B0604020202020204" pitchFamily="34" charset="0"/>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2307" kern="1200">
          <a:solidFill>
            <a:schemeClr val="tx1"/>
          </a:solidFill>
          <a:latin typeface="Arial" panose="020B0604020202020204" pitchFamily="34" charset="0"/>
          <a:ea typeface="+mn-ea"/>
          <a:cs typeface="Arial" panose="020B0604020202020204" pitchFamily="34" charset="0"/>
        </a:defRPr>
      </a:lvl1pPr>
      <a:lvl2pPr marL="611702" indent="-302676" algn="l" defTabSz="1219170" rtl="0" eaLnBrk="1" latinLnBrk="0" hangingPunct="1">
        <a:lnSpc>
          <a:spcPct val="90000"/>
        </a:lnSpc>
        <a:spcBef>
          <a:spcPts val="667"/>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916494" indent="-304792" algn="l" defTabSz="1219170" rtl="0" eaLnBrk="1" latinLnBrk="0" hangingPunct="1">
        <a:lnSpc>
          <a:spcPct val="90000"/>
        </a:lnSpc>
        <a:spcBef>
          <a:spcPts val="667"/>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3pPr>
      <a:lvl4pPr marL="1221287" indent="-304792" algn="l" defTabSz="1219170" rtl="0" eaLnBrk="1" latinLnBrk="0" hangingPunct="1">
        <a:lnSpc>
          <a:spcPct val="90000"/>
        </a:lnSpc>
        <a:spcBef>
          <a:spcPts val="667"/>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4pPr>
      <a:lvl5pPr marL="1526079" indent="-304792" algn="l" defTabSz="1219170" rtl="0" eaLnBrk="1" latinLnBrk="0" hangingPunct="1">
        <a:lnSpc>
          <a:spcPct val="90000"/>
        </a:lnSpc>
        <a:spcBef>
          <a:spcPts val="667"/>
        </a:spcBef>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600">
          <p15:clr>
            <a:srgbClr val="F26B43"/>
          </p15:clr>
        </p15:guide>
        <p15:guide id="4" pos="5664">
          <p15:clr>
            <a:srgbClr val="F26B43"/>
          </p15:clr>
        </p15:guide>
        <p15:guide id="5" orient="horz" pos="2916">
          <p15:clr>
            <a:srgbClr val="F26B43"/>
          </p15:clr>
        </p15:guide>
        <p15:guide id="6" orient="horz" pos="31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ABE1F59D-BA69-4AEE-A90C-456D5A04911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8770"/>
            <a:ext cx="12192000" cy="6840459"/>
          </a:xfrm>
          <a:prstGeom prst="rect">
            <a:avLst/>
          </a:prstGeom>
        </p:spPr>
      </p:pic>
      <p:sp>
        <p:nvSpPr>
          <p:cNvPr id="8" name="Rectangle 7">
            <a:extLst>
              <a:ext uri="{FF2B5EF4-FFF2-40B4-BE49-F238E27FC236}">
                <a16:creationId xmlns:a16="http://schemas.microsoft.com/office/drawing/2014/main" id="{97BD28AE-BB7A-43C4-927A-7280C731F677}"/>
              </a:ext>
            </a:extLst>
          </p:cNvPr>
          <p:cNvSpPr/>
          <p:nvPr userDrawn="1"/>
        </p:nvSpPr>
        <p:spPr>
          <a:xfrm>
            <a:off x="1024128" y="2316480"/>
            <a:ext cx="2557272" cy="22799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8AA3FAC-E8B1-4E3F-A8B9-5F6436E99E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92A160-38A7-4C5A-A463-2165C4B34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3995D-829C-4944-9AAD-996E074FC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22DA6-9A2D-4DC1-A1D7-9D4376353F57}" type="datetimeFigureOut">
              <a:rPr lang="en-US" smtClean="0"/>
              <a:t>10/13/2022</a:t>
            </a:fld>
            <a:endParaRPr lang="en-US"/>
          </a:p>
        </p:txBody>
      </p:sp>
      <p:sp>
        <p:nvSpPr>
          <p:cNvPr id="5" name="Footer Placeholder 4">
            <a:extLst>
              <a:ext uri="{FF2B5EF4-FFF2-40B4-BE49-F238E27FC236}">
                <a16:creationId xmlns:a16="http://schemas.microsoft.com/office/drawing/2014/main" id="{24E9677D-6542-49CE-9A76-16DA5A297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A39F9A-4F3F-4B82-AF2B-6014A6C84F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96781-3A1C-4505-9496-D7488B102D3C}" type="slidenum">
              <a:rPr lang="en-US" smtClean="0"/>
              <a:t>‹#›</a:t>
            </a:fld>
            <a:endParaRPr lang="en-US"/>
          </a:p>
        </p:txBody>
      </p:sp>
    </p:spTree>
    <p:extLst>
      <p:ext uri="{BB962C8B-B14F-4D97-AF65-F5344CB8AC3E}">
        <p14:creationId xmlns:p14="http://schemas.microsoft.com/office/powerpoint/2010/main" val="35653050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rgbClr val="23498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1FB4C3E7-E0C1-4658-9185-1B110A94858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sp>
        <p:nvSpPr>
          <p:cNvPr id="2" name="Title Placeholder 1">
            <a:extLst>
              <a:ext uri="{FF2B5EF4-FFF2-40B4-BE49-F238E27FC236}">
                <a16:creationId xmlns:a16="http://schemas.microsoft.com/office/drawing/2014/main" id="{5D447508-A427-4DBD-8C07-CC6B5FD13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90DD8E-38D0-49E3-B17A-B67B9DBAD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9B237-18F8-4AFC-9E20-D40C2DAC3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FCB1-510F-43EB-8F1C-E3706F26B4ED}" type="datetimeFigureOut">
              <a:rPr lang="en-US" smtClean="0"/>
              <a:t>10/13/2022</a:t>
            </a:fld>
            <a:endParaRPr lang="en-US"/>
          </a:p>
        </p:txBody>
      </p:sp>
      <p:sp>
        <p:nvSpPr>
          <p:cNvPr id="5" name="Footer Placeholder 4">
            <a:extLst>
              <a:ext uri="{FF2B5EF4-FFF2-40B4-BE49-F238E27FC236}">
                <a16:creationId xmlns:a16="http://schemas.microsoft.com/office/drawing/2014/main" id="{17084602-3DCF-4B5A-824F-73BF7CB51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F80B1-4648-424C-A8E6-2BCF4A859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75C66-EA8E-481C-8610-CF31C55703D2}" type="slidenum">
              <a:rPr lang="en-US" smtClean="0"/>
              <a:t>‹#›</a:t>
            </a:fld>
            <a:endParaRPr lang="en-US"/>
          </a:p>
        </p:txBody>
      </p:sp>
    </p:spTree>
    <p:extLst>
      <p:ext uri="{BB962C8B-B14F-4D97-AF65-F5344CB8AC3E}">
        <p14:creationId xmlns:p14="http://schemas.microsoft.com/office/powerpoint/2010/main" val="3707048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p:cNvSpPr>
            <a:spLocks noGrp="1"/>
          </p:cNvSpPr>
          <p:nvPr>
            <p:ph type="sldNum" sz="quarter" idx="4"/>
          </p:nvPr>
        </p:nvSpPr>
        <p:spPr>
          <a:xfrm>
            <a:off x="11582401" y="6553200"/>
            <a:ext cx="609600" cy="304800"/>
          </a:xfrm>
          <a:prstGeom prst="rect">
            <a:avLst/>
          </a:prstGeom>
        </p:spPr>
        <p:txBody>
          <a:bodyPr vert="horz" wrap="none" lIns="0" tIns="0" rIns="0" bIns="0" rtlCol="0" anchor="ctr"/>
          <a:lstStyle>
            <a:lvl1pPr algn="ctr">
              <a:defRPr sz="800" b="0">
                <a:solidFill>
                  <a:schemeClr val="tx1">
                    <a:lumMod val="75000"/>
                    <a:lumOff val="25000"/>
                  </a:schemeClr>
                </a:solidFill>
              </a:defRPr>
            </a:lvl1pPr>
          </a:lstStyle>
          <a:p>
            <a:pPr fontAlgn="base">
              <a:spcBef>
                <a:spcPct val="0"/>
              </a:spcBef>
              <a:spcAft>
                <a:spcPct val="0"/>
              </a:spcAft>
            </a:pPr>
            <a:fld id="{1384FA50-8B36-4B06-A05C-1E58CBA999B5}" type="slidenum">
              <a:rPr lang="en-US" smtClean="0"/>
              <a:pPr fontAlgn="base">
                <a:spcBef>
                  <a:spcPct val="0"/>
                </a:spcBef>
                <a:spcAft>
                  <a:spcPct val="0"/>
                </a:spcAft>
              </a:pPr>
              <a:t>‹#›</a:t>
            </a:fld>
            <a:endParaRPr lang="en-US"/>
          </a:p>
        </p:txBody>
      </p:sp>
      <p:sp>
        <p:nvSpPr>
          <p:cNvPr id="3" name="Text Placeholder 2"/>
          <p:cNvSpPr>
            <a:spLocks noGrp="1"/>
          </p:cNvSpPr>
          <p:nvPr>
            <p:ph type="body" idx="1"/>
          </p:nvPr>
        </p:nvSpPr>
        <p:spPr>
          <a:xfrm>
            <a:off x="457201" y="1295401"/>
            <a:ext cx="11277600" cy="4914900"/>
          </a:xfrm>
          <a:prstGeom prst="rect">
            <a:avLst/>
          </a:prstGeom>
        </p:spPr>
        <p:txBody>
          <a:bodyPr vert="horz" wrap="square" lIns="0" tIns="0" rIns="0" bIns="0" rtlCol="0">
            <a:noAutofit/>
          </a:bodyPr>
          <a:lstStyle/>
          <a:p>
            <a:pPr lvl="0"/>
            <a:r>
              <a:rPr lang="en-US"/>
              <a:t>Edit Master text styles</a:t>
            </a:r>
          </a:p>
          <a:p>
            <a:pPr lvl="1"/>
            <a:r>
              <a:rPr lang="en-US"/>
              <a:t>Second level</a:t>
            </a:r>
          </a:p>
        </p:txBody>
      </p:sp>
      <p:sp>
        <p:nvSpPr>
          <p:cNvPr id="2" name="Title Placeholder 1"/>
          <p:cNvSpPr>
            <a:spLocks noGrp="1"/>
          </p:cNvSpPr>
          <p:nvPr>
            <p:ph type="title"/>
          </p:nvPr>
        </p:nvSpPr>
        <p:spPr>
          <a:xfrm>
            <a:off x="457201" y="411481"/>
            <a:ext cx="11277600" cy="876300"/>
          </a:xfrm>
          <a:prstGeom prst="rect">
            <a:avLst/>
          </a:prstGeom>
        </p:spPr>
        <p:txBody>
          <a:bodyPr vert="horz" lIns="0" tIns="0" rIns="0" bIns="0" rtlCol="0" anchor="t" anchorCtr="0">
            <a:noAutofit/>
          </a:bodyPr>
          <a:lstStyle/>
          <a:p>
            <a:r>
              <a:rPr lang="en-US"/>
              <a:t>Click to edit Master title style</a:t>
            </a:r>
          </a:p>
        </p:txBody>
      </p:sp>
      <p:sp>
        <p:nvSpPr>
          <p:cNvPr id="4" name="Footer Placeholder 3">
            <a:extLst>
              <a:ext uri="{FF2B5EF4-FFF2-40B4-BE49-F238E27FC236}">
                <a16:creationId xmlns:a16="http://schemas.microsoft.com/office/drawing/2014/main" id="{D6E6F6B9-EA63-BE4A-BD1A-EB1508E732E2}"/>
              </a:ext>
            </a:extLst>
          </p:cNvPr>
          <p:cNvSpPr>
            <a:spLocks noGrp="1"/>
          </p:cNvSpPr>
          <p:nvPr>
            <p:ph type="ftr" sz="quarter" idx="3"/>
          </p:nvPr>
        </p:nvSpPr>
        <p:spPr>
          <a:xfrm>
            <a:off x="457200" y="6553200"/>
            <a:ext cx="6870182" cy="304800"/>
          </a:xfrm>
          <a:prstGeom prst="rect">
            <a:avLst/>
          </a:prstGeom>
        </p:spPr>
        <p:txBody>
          <a:bodyPr vert="horz" lIns="0" tIns="0" rIns="0" bIns="0" rtlCol="0" anchor="ctr"/>
          <a:lstStyle>
            <a:lvl1pPr algn="l">
              <a:defRPr sz="800" cap="all" baseline="0">
                <a:solidFill>
                  <a:schemeClr val="tx1">
                    <a:lumMod val="75000"/>
                    <a:lumOff val="25000"/>
                  </a:schemeClr>
                </a:solidFill>
              </a:defRPr>
            </a:lvl1pPr>
          </a:lstStyle>
          <a:p>
            <a:endParaRPr lang="en-US"/>
          </a:p>
        </p:txBody>
      </p:sp>
      <p:sp>
        <p:nvSpPr>
          <p:cNvPr id="7" name="Tagline">
            <a:extLst>
              <a:ext uri="{FF2B5EF4-FFF2-40B4-BE49-F238E27FC236}">
                <a16:creationId xmlns:a16="http://schemas.microsoft.com/office/drawing/2014/main" id="{61C45F7B-35AC-C547-B632-02AF64747C4C}"/>
              </a:ext>
            </a:extLst>
          </p:cNvPr>
          <p:cNvSpPr txBox="1">
            <a:spLocks noChangeArrowheads="1"/>
          </p:cNvSpPr>
          <p:nvPr userDrawn="1"/>
        </p:nvSpPr>
        <p:spPr bwMode="auto">
          <a:xfrm>
            <a:off x="13037575" y="6633276"/>
            <a:ext cx="2378991" cy="22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l">
              <a:spcBef>
                <a:spcPts val="0"/>
              </a:spcBef>
            </a:pPr>
            <a:r>
              <a:rPr lang="en-US" sz="700" b="0" baseline="0">
                <a:solidFill>
                  <a:schemeClr val="tx1">
                    <a:lumMod val="90000"/>
                    <a:lumOff val="10000"/>
                  </a:schemeClr>
                </a:solidFill>
                <a:latin typeface="+mn-lt"/>
                <a:ea typeface="Arial Narrow" charset="0"/>
                <a:cs typeface="Arial Narrow" charset="0"/>
              </a:rPr>
              <a:t>612996.0222</a:t>
            </a:r>
            <a:endParaRPr lang="en-US" sz="700" b="0">
              <a:solidFill>
                <a:schemeClr val="tx1">
                  <a:lumMod val="90000"/>
                  <a:lumOff val="10000"/>
                </a:schemeClr>
              </a:solidFill>
              <a:latin typeface="+mn-lt"/>
              <a:ea typeface="Arial Narrow" charset="0"/>
              <a:cs typeface="Arial Narrow" charset="0"/>
            </a:endParaRPr>
          </a:p>
        </p:txBody>
      </p:sp>
    </p:spTree>
    <p:extLst>
      <p:ext uri="{BB962C8B-B14F-4D97-AF65-F5344CB8AC3E}">
        <p14:creationId xmlns:p14="http://schemas.microsoft.com/office/powerpoint/2010/main" val="14990171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8" r:id="rId13"/>
    <p:sldLayoutId id="2147483699" r:id="rId14"/>
    <p:sldLayoutId id="2147483700" r:id="rId15"/>
    <p:sldLayoutId id="2147483701" r:id="rId16"/>
    <p:sldLayoutId id="2147483702" r:id="rId17"/>
    <p:sldLayoutId id="2147483703" r:id="rId18"/>
    <p:sldLayoutId id="2147483704" r:id="rId19"/>
  </p:sldLayoutIdLst>
  <p:hf hdr="0" dt="0"/>
  <p:txStyles>
    <p:titleStyle>
      <a:lvl1pPr algn="l" defTabSz="685629" rtl="0" eaLnBrk="1" latinLnBrk="0" hangingPunct="1">
        <a:lnSpc>
          <a:spcPct val="90000"/>
        </a:lnSpc>
        <a:spcBef>
          <a:spcPct val="0"/>
        </a:spcBef>
        <a:buNone/>
        <a:defRPr sz="3199" b="1" i="0" kern="600" baseline="0">
          <a:solidFill>
            <a:schemeClr val="tx2"/>
          </a:solidFill>
          <a:latin typeface="Arial" panose="020B0604020202020204" pitchFamily="34" charset="0"/>
          <a:ea typeface="+mj-ea"/>
          <a:cs typeface="Arial" panose="020B0604020202020204" pitchFamily="34" charset="0"/>
        </a:defRPr>
      </a:lvl1pPr>
    </p:titleStyle>
    <p:body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4"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1"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4" orient="horz" pos="4128">
          <p15:clr>
            <a:srgbClr val="F26B43"/>
          </p15:clr>
        </p15:guide>
        <p15:guide id="5" orient="horz" pos="4080">
          <p15:clr>
            <a:srgbClr val="F26B43"/>
          </p15:clr>
        </p15:guide>
        <p15:guide id="6" pos="288">
          <p15:clr>
            <a:srgbClr val="F26B43"/>
          </p15:clr>
        </p15:guide>
        <p15:guide id="7" pos="7390">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C363B-0D3D-41FE-8EA5-30E51D5F59AE}" type="datetime1">
              <a:rPr lang="en-US" smtClean="0"/>
              <a:t>10/13/2022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TextBox 6"/>
          <p:cNvSpPr txBox="1"/>
          <p:nvPr/>
        </p:nvSpPr>
        <p:spPr>
          <a:xfrm>
            <a:off x="11379201" y="6336268"/>
            <a:ext cx="609568" cy="338554"/>
          </a:xfrm>
          <a:prstGeom prst="rect">
            <a:avLst/>
          </a:prstGeom>
          <a:noFill/>
        </p:spPr>
        <p:txBody>
          <a:bodyPr wrap="square" rtlCol="0">
            <a:spAutoFit/>
          </a:bodyPr>
          <a:lstStyle/>
          <a:p>
            <a:fld id="{392D9293-7378-4473-89C7-CA5342781C0A}" type="slidenum">
              <a:rPr lang="en-US" sz="1600" smtClean="0"/>
              <a:t>‹#›</a:t>
            </a:fld>
            <a:endParaRPr lang="en-US" sz="1600"/>
          </a:p>
        </p:txBody>
      </p:sp>
      <p:pic>
        <p:nvPicPr>
          <p:cNvPr id="6" name="Picture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992354" y="6156048"/>
            <a:ext cx="2133187" cy="701179"/>
          </a:xfrm>
          <a:prstGeom prst="rect">
            <a:avLst/>
          </a:prstGeom>
        </p:spPr>
      </p:pic>
    </p:spTree>
    <p:extLst>
      <p:ext uri="{BB962C8B-B14F-4D97-AF65-F5344CB8AC3E}">
        <p14:creationId xmlns:p14="http://schemas.microsoft.com/office/powerpoint/2010/main" val="164995070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F3944-F773-F3F3-0559-4EAE321F74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CAE1C4-59F3-3F31-BCD3-6DE4E3B5C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9124F-3C62-1AB7-8030-F18E620DB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5C646-7BE9-4813-8271-16B2129F5160}" type="datetimeFigureOut">
              <a:rPr lang="en-US" smtClean="0"/>
              <a:t>10/13/2022</a:t>
            </a:fld>
            <a:endParaRPr lang="en-US"/>
          </a:p>
        </p:txBody>
      </p:sp>
      <p:sp>
        <p:nvSpPr>
          <p:cNvPr id="5" name="Footer Placeholder 4">
            <a:extLst>
              <a:ext uri="{FF2B5EF4-FFF2-40B4-BE49-F238E27FC236}">
                <a16:creationId xmlns:a16="http://schemas.microsoft.com/office/drawing/2014/main" id="{A782010C-3E03-7561-82FC-AE9C0782AD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A50EB-733E-DE5C-19FE-54D9B7403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D843A7-8CC2-448F-9313-0EEEF0A1134F}" type="slidenum">
              <a:rPr lang="en-US" smtClean="0"/>
              <a:t>‹#›</a:t>
            </a:fld>
            <a:endParaRPr lang="en-US"/>
          </a:p>
        </p:txBody>
      </p:sp>
    </p:spTree>
    <p:extLst>
      <p:ext uri="{BB962C8B-B14F-4D97-AF65-F5344CB8AC3E}">
        <p14:creationId xmlns:p14="http://schemas.microsoft.com/office/powerpoint/2010/main" val="335484376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2677"/>
            <a:ext cx="12192000" cy="6852646"/>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69D8A0-9EDE-FD46-909A-894B0187F891}" type="datetimeFigureOut">
              <a:rPr lang="en-US" smtClean="0"/>
              <a:t>10/13/2022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33214-9A81-EF46-B25A-2A41F1463DF3}" type="slidenum">
              <a:rPr lang="en-US" smtClean="0"/>
              <a:t>‹#›</a:t>
            </a:fld>
            <a:endParaRPr lang="en-US"/>
          </a:p>
        </p:txBody>
      </p:sp>
      <p:sp>
        <p:nvSpPr>
          <p:cNvPr id="9" name="Slide Number Placeholder 6"/>
          <p:cNvSpPr txBox="1">
            <a:spLocks/>
          </p:cNvSpPr>
          <p:nvPr userDrawn="1"/>
        </p:nvSpPr>
        <p:spPr>
          <a:xfrm>
            <a:off x="11536342" y="0"/>
            <a:ext cx="586833" cy="598104"/>
          </a:xfrm>
          <a:prstGeom prst="rect">
            <a:avLst/>
          </a:prstGeom>
          <a:solidFill>
            <a:srgbClr val="0066A6"/>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4769156-406B-4F37-998C-53156846B641}" type="slidenum">
              <a:rPr lang="en-US" sz="1000" smtClean="0">
                <a:solidFill>
                  <a:schemeClr val="bg1"/>
                </a:solidFill>
              </a:rPr>
              <a:t>‹#›</a:t>
            </a:fld>
            <a:endParaRPr lang="en-US" sz="1000">
              <a:solidFill>
                <a:schemeClr val="bg1"/>
              </a:solidFill>
            </a:endParaRPr>
          </a:p>
        </p:txBody>
      </p:sp>
    </p:spTree>
    <p:extLst>
      <p:ext uri="{BB962C8B-B14F-4D97-AF65-F5344CB8AC3E}">
        <p14:creationId xmlns:p14="http://schemas.microsoft.com/office/powerpoint/2010/main" val="145711596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Lst>
  <p:txStyles>
    <p:titleStyle>
      <a:lvl1pPr algn="l" defTabSz="914400" rtl="0" eaLnBrk="1" latinLnBrk="0" hangingPunct="1">
        <a:lnSpc>
          <a:spcPct val="90000"/>
        </a:lnSpc>
        <a:spcBef>
          <a:spcPct val="0"/>
        </a:spcBef>
        <a:buNone/>
        <a:defRPr sz="4400" kern="1200">
          <a:solidFill>
            <a:srgbClr val="004E9A"/>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SzPct val="80000"/>
        <a:buFontTx/>
        <a:buBlip>
          <a:blip r:embed="rId12"/>
        </a:buBlip>
        <a:defRPr sz="2000" kern="1200">
          <a:solidFill>
            <a:srgbClr val="464646"/>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rgbClr val="464646"/>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464646"/>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464646"/>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464646"/>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17D9FEED-08E7-47FB-ABD0-3B286455F52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sp>
        <p:nvSpPr>
          <p:cNvPr id="2" name="Title Placeholder 1">
            <a:extLst>
              <a:ext uri="{FF2B5EF4-FFF2-40B4-BE49-F238E27FC236}">
                <a16:creationId xmlns:a16="http://schemas.microsoft.com/office/drawing/2014/main" id="{1642F38B-AE1F-4636-A74B-574E6D676C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5E0877-68C2-471D-A2D4-ACF88EDE7A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DB192-164C-4189-843D-69555E0193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81D73-2718-43D4-944E-6997F6B55620}" type="datetimeFigureOut">
              <a:rPr lang="en-US" smtClean="0"/>
              <a:t>10/13/2022</a:t>
            </a:fld>
            <a:endParaRPr lang="en-US"/>
          </a:p>
        </p:txBody>
      </p:sp>
      <p:sp>
        <p:nvSpPr>
          <p:cNvPr id="5" name="Footer Placeholder 4">
            <a:extLst>
              <a:ext uri="{FF2B5EF4-FFF2-40B4-BE49-F238E27FC236}">
                <a16:creationId xmlns:a16="http://schemas.microsoft.com/office/drawing/2014/main" id="{A5277AB1-195B-4AC6-9AE6-3B890C3FF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EBFC65-E80D-46FF-8E46-A692A7621C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9F00D-7021-4333-8181-8D1199FB1E01}" type="slidenum">
              <a:rPr lang="en-US" smtClean="0"/>
              <a:t>‹#›</a:t>
            </a:fld>
            <a:endParaRPr lang="en-US"/>
          </a:p>
        </p:txBody>
      </p:sp>
    </p:spTree>
    <p:extLst>
      <p:ext uri="{BB962C8B-B14F-4D97-AF65-F5344CB8AC3E}">
        <p14:creationId xmlns:p14="http://schemas.microsoft.com/office/powerpoint/2010/main" val="304292458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600200"/>
            <a:ext cx="10972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 16 </a:t>
            </a:r>
            <a:r>
              <a:rPr lang="en-US" altLang="en-US" err="1"/>
              <a:t>pt</a:t>
            </a:r>
            <a:endParaRPr lang="en-US" altLang="en-US"/>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bwMode="auto">
          <a:xfrm>
            <a:off x="9347200" y="6629401"/>
            <a:ext cx="2844800" cy="212725"/>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lvl1pPr algn="r">
              <a:defRPr sz="1000">
                <a:solidFill>
                  <a:srgbClr val="999999"/>
                </a:solidFill>
              </a:defRPr>
            </a:lvl1pPr>
          </a:lstStyle>
          <a:p>
            <a:fld id="{B96EB2AE-DF96-457D-9F43-958D79343F70}" type="slidenum">
              <a:rPr lang="en-US" altLang="en-US"/>
              <a:pPr/>
              <a:t>‹#›</a:t>
            </a:fld>
            <a:endParaRPr lang="en-US" altLang="en-US"/>
          </a:p>
        </p:txBody>
      </p:sp>
      <p:sp>
        <p:nvSpPr>
          <p:cNvPr id="1031" name="Rectangle 7"/>
          <p:cNvSpPr>
            <a:spLocks noGrp="1" noChangeArrowheads="1"/>
          </p:cNvSpPr>
          <p:nvPr>
            <p:ph type="ftr" sz="quarter" idx="3"/>
          </p:nvPr>
        </p:nvSpPr>
        <p:spPr bwMode="auto">
          <a:xfrm>
            <a:off x="0" y="6626225"/>
            <a:ext cx="9349317" cy="2286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800">
                <a:solidFill>
                  <a:srgbClr val="999999"/>
                </a:solidFill>
                <a:latin typeface="Arial Narrow" pitchFamily="-84" charset="0"/>
                <a:ea typeface="MS PGothic" pitchFamily="34" charset="-128"/>
              </a:defRPr>
            </a:lvl1pPr>
          </a:lstStyle>
          <a:p>
            <a:r>
              <a:rPr lang="en-US" altLang="en-US"/>
              <a:t>Confidential, unpublished property of Cigna. Do not duplicate or distribute. Use and distribution limited solely to authorized personnel. © 2016 Cigna</a:t>
            </a:r>
          </a:p>
        </p:txBody>
      </p:sp>
      <p:sp>
        <p:nvSpPr>
          <p:cNvPr id="1029" name="Title Placeholder 26"/>
          <p:cNvSpPr>
            <a:spLocks noGrp="1"/>
          </p:cNvSpPr>
          <p:nvPr>
            <p:ph type="title"/>
          </p:nvPr>
        </p:nvSpPr>
        <p:spPr bwMode="auto">
          <a:xfrm>
            <a:off x="609600" y="273050"/>
            <a:ext cx="1097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r="55752"/>
          <a:stretch/>
        </p:blipFill>
        <p:spPr>
          <a:xfrm>
            <a:off x="9173633" y="5961064"/>
            <a:ext cx="2728384" cy="850899"/>
          </a:xfrm>
          <a:prstGeom prst="rect">
            <a:avLst/>
          </a:prstGeom>
        </p:spPr>
      </p:pic>
    </p:spTree>
    <p:extLst>
      <p:ext uri="{BB962C8B-B14F-4D97-AF65-F5344CB8AC3E}">
        <p14:creationId xmlns:p14="http://schemas.microsoft.com/office/powerpoint/2010/main" val="141496892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Lst>
  <p:hf hdr="0" dt="0"/>
  <p:txStyles>
    <p:titleStyle>
      <a:lvl1pPr algn="l" defTabSz="457200" rtl="0" eaLnBrk="1" fontAlgn="base" hangingPunct="1">
        <a:spcBef>
          <a:spcPct val="0"/>
        </a:spcBef>
        <a:spcAft>
          <a:spcPct val="0"/>
        </a:spcAft>
        <a:defRPr sz="2000" b="1" kern="1200">
          <a:solidFill>
            <a:srgbClr val="0065A6"/>
          </a:solidFill>
          <a:latin typeface="Arial"/>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p:titleStyle>
    <p:body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15.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0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115.xml"/><Relationship Id="rId4" Type="http://schemas.openxmlformats.org/officeDocument/2006/relationships/image" Target="../media/image200.png"/></Relationships>
</file>

<file path=ppt/slides/_rels/slide10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15.xml"/></Relationships>
</file>

<file path=ppt/slides/_rels/slide10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15.xml"/></Relationships>
</file>

<file path=ppt/slides/_rels/slide10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15.xml"/></Relationships>
</file>

<file path=ppt/slides/_rels/slide10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15.xml"/></Relationships>
</file>

<file path=ppt/slides/_rels/slide10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15.xml"/></Relationships>
</file>

<file path=ppt/slides/_rels/slide108.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9.xml"/></Relationships>
</file>

<file path=ppt/slides/_rels/slide111.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9.xml"/></Relationships>
</file>

<file path=ppt/slides/_rels/slide112.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9.xml"/></Relationships>
</file>

<file path=ppt/slides/_rels/slide11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69.xml"/></Relationships>
</file>

<file path=ppt/slides/_rels/slide114.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69.xml"/></Relationships>
</file>

<file path=ppt/slides/_rels/slide11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7.xml"/><Relationship Id="rId1" Type="http://schemas.openxmlformats.org/officeDocument/2006/relationships/slideLayout" Target="../slideLayouts/slideLayout116.xml"/></Relationships>
</file>

<file path=ppt/slides/_rels/slide11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8.xml"/><Relationship Id="rId1" Type="http://schemas.openxmlformats.org/officeDocument/2006/relationships/slideLayout" Target="../slideLayouts/slideLayout135.xml"/></Relationships>
</file>

<file path=ppt/slides/_rels/slide117.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29.xml"/><Relationship Id="rId1" Type="http://schemas.openxmlformats.org/officeDocument/2006/relationships/slideLayout" Target="../slideLayouts/slideLayout135.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5.xml"/></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5.xml"/></Relationships>
</file>

<file path=ppt/slides/_rels/slide121.xml.rels><?xml version="1.0" encoding="UTF-8" standalone="yes"?>
<Relationships xmlns="http://schemas.openxmlformats.org/package/2006/relationships"><Relationship Id="rId3" Type="http://schemas.openxmlformats.org/officeDocument/2006/relationships/image" Target="../media/image221.emf"/><Relationship Id="rId7" Type="http://schemas.openxmlformats.org/officeDocument/2006/relationships/image" Target="../media/image225.emf"/><Relationship Id="rId2" Type="http://schemas.openxmlformats.org/officeDocument/2006/relationships/notesSlide" Target="../notesSlides/notesSlide33.xml"/><Relationship Id="rId1" Type="http://schemas.openxmlformats.org/officeDocument/2006/relationships/slideLayout" Target="../slideLayouts/slideLayout135.xml"/><Relationship Id="rId6" Type="http://schemas.openxmlformats.org/officeDocument/2006/relationships/image" Target="../media/image224.emf"/><Relationship Id="rId5" Type="http://schemas.openxmlformats.org/officeDocument/2006/relationships/image" Target="../media/image223.emf"/><Relationship Id="rId4" Type="http://schemas.openxmlformats.org/officeDocument/2006/relationships/image" Target="../media/image222.emf"/></Relationships>
</file>

<file path=ppt/slides/_rels/slide12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34.xml"/><Relationship Id="rId1" Type="http://schemas.openxmlformats.org/officeDocument/2006/relationships/slideLayout" Target="../slideLayouts/slideLayout135.xml"/><Relationship Id="rId4" Type="http://schemas.openxmlformats.org/officeDocument/2006/relationships/image" Target="../media/image227.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5.xml"/></Relationships>
</file>

<file path=ppt/slides/_rels/slide12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36.xml"/><Relationship Id="rId1" Type="http://schemas.openxmlformats.org/officeDocument/2006/relationships/slideLayout" Target="../slideLayouts/slideLayout135.xml"/><Relationship Id="rId4" Type="http://schemas.openxmlformats.org/officeDocument/2006/relationships/image" Target="../media/image228.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2.xml"/></Relationships>
</file>

<file path=ppt/slides/_rels/slide12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9.xml"/><Relationship Id="rId1" Type="http://schemas.openxmlformats.org/officeDocument/2006/relationships/slideLayout" Target="../slideLayouts/slideLayout145.xml"/></Relationships>
</file>

<file path=ppt/slides/_rels/slide128.xml.rels><?xml version="1.0" encoding="UTF-8" standalone="yes"?>
<Relationships xmlns="http://schemas.openxmlformats.org/package/2006/relationships"><Relationship Id="rId3" Type="http://schemas.openxmlformats.org/officeDocument/2006/relationships/image" Target="../media/image230.emf"/><Relationship Id="rId2" Type="http://schemas.openxmlformats.org/officeDocument/2006/relationships/notesSlide" Target="../notesSlides/notesSlide40.xml"/><Relationship Id="rId1" Type="http://schemas.openxmlformats.org/officeDocument/2006/relationships/slideLayout" Target="../slideLayouts/slideLayout146.xml"/><Relationship Id="rId4" Type="http://schemas.openxmlformats.org/officeDocument/2006/relationships/image" Target="../media/image231.emf"/></Relationships>
</file>

<file path=ppt/slides/_rels/slide129.xml.rels><?xml version="1.0" encoding="UTF-8" standalone="yes"?>
<Relationships xmlns="http://schemas.openxmlformats.org/package/2006/relationships"><Relationship Id="rId3" Type="http://schemas.openxmlformats.org/officeDocument/2006/relationships/image" Target="../media/image230.emf"/><Relationship Id="rId2" Type="http://schemas.openxmlformats.org/officeDocument/2006/relationships/notesSlide" Target="../notesSlides/notesSlide41.xml"/><Relationship Id="rId1" Type="http://schemas.openxmlformats.org/officeDocument/2006/relationships/slideLayout" Target="../slideLayouts/slideLayout147.xml"/><Relationship Id="rId5" Type="http://schemas.openxmlformats.org/officeDocument/2006/relationships/image" Target="../media/image32.png"/><Relationship Id="rId4" Type="http://schemas.openxmlformats.org/officeDocument/2006/relationships/image" Target="../media/image232.jpe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hyperlink" Target="mailto:Ppeggy.utter@omes.ok.gov" TargetMode="Externa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hyperlink" Target="mailto:sharon.saunders@omes.ok.gov" TargetMode="External"/><Relationship Id="rId5" Type="http://schemas.openxmlformats.org/officeDocument/2006/relationships/hyperlink" Target="mailto:Sharon.sauders@omes.ok.gov" TargetMode="External"/><Relationship Id="rId4" Type="http://schemas.openxmlformats.org/officeDocument/2006/relationships/hyperlink" Target="mailto:Joy.fite@omes.ok.gov"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42.xml"/><Relationship Id="rId1" Type="http://schemas.openxmlformats.org/officeDocument/2006/relationships/slideLayout" Target="../slideLayouts/slideLayout147.xml"/><Relationship Id="rId4" Type="http://schemas.openxmlformats.org/officeDocument/2006/relationships/image" Target="../media/image230.emf"/></Relationships>
</file>

<file path=ppt/slides/_rels/slide131.xml.rels><?xml version="1.0" encoding="UTF-8" standalone="yes"?>
<Relationships xmlns="http://schemas.openxmlformats.org/package/2006/relationships"><Relationship Id="rId3" Type="http://schemas.openxmlformats.org/officeDocument/2006/relationships/image" Target="../media/image234.emf"/><Relationship Id="rId2" Type="http://schemas.openxmlformats.org/officeDocument/2006/relationships/notesSlide" Target="../notesSlides/notesSlide43.xml"/><Relationship Id="rId1" Type="http://schemas.openxmlformats.org/officeDocument/2006/relationships/slideLayout" Target="../slideLayouts/slideLayout146.xml"/><Relationship Id="rId4" Type="http://schemas.openxmlformats.org/officeDocument/2006/relationships/image" Target="../media/image235.png"/></Relationships>
</file>

<file path=ppt/slides/_rels/slide132.xml.rels><?xml version="1.0" encoding="UTF-8" standalone="yes"?>
<Relationships xmlns="http://schemas.openxmlformats.org/package/2006/relationships"><Relationship Id="rId3" Type="http://schemas.openxmlformats.org/officeDocument/2006/relationships/image" Target="../media/image234.emf"/><Relationship Id="rId2" Type="http://schemas.openxmlformats.org/officeDocument/2006/relationships/notesSlide" Target="../notesSlides/notesSlide44.xml"/><Relationship Id="rId1" Type="http://schemas.openxmlformats.org/officeDocument/2006/relationships/slideLayout" Target="../slideLayouts/slideLayout146.xml"/><Relationship Id="rId4" Type="http://schemas.openxmlformats.org/officeDocument/2006/relationships/image" Target="../media/image236.png"/></Relationships>
</file>

<file path=ppt/slides/_rels/slide133.xml.rels><?xml version="1.0" encoding="UTF-8" standalone="yes"?>
<Relationships xmlns="http://schemas.openxmlformats.org/package/2006/relationships"><Relationship Id="rId3" Type="http://schemas.openxmlformats.org/officeDocument/2006/relationships/image" Target="../media/image230.emf"/><Relationship Id="rId7" Type="http://schemas.openxmlformats.org/officeDocument/2006/relationships/image" Target="../media/image240.jpeg"/><Relationship Id="rId2" Type="http://schemas.openxmlformats.org/officeDocument/2006/relationships/notesSlide" Target="../notesSlides/notesSlide45.xml"/><Relationship Id="rId1" Type="http://schemas.openxmlformats.org/officeDocument/2006/relationships/slideLayout" Target="../slideLayouts/slideLayout147.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jpeg"/></Relationships>
</file>

<file path=ppt/slides/_rels/slide134.xml.rels><?xml version="1.0" encoding="UTF-8" standalone="yes"?>
<Relationships xmlns="http://schemas.openxmlformats.org/package/2006/relationships"><Relationship Id="rId3" Type="http://schemas.openxmlformats.org/officeDocument/2006/relationships/image" Target="../media/image234.emf"/><Relationship Id="rId2" Type="http://schemas.openxmlformats.org/officeDocument/2006/relationships/notesSlide" Target="../notesSlides/notesSlide46.xml"/><Relationship Id="rId1" Type="http://schemas.openxmlformats.org/officeDocument/2006/relationships/slideLayout" Target="../slideLayouts/slideLayout146.xml"/><Relationship Id="rId5" Type="http://schemas.openxmlformats.org/officeDocument/2006/relationships/image" Target="../media/image32.png"/><Relationship Id="rId4" Type="http://schemas.openxmlformats.org/officeDocument/2006/relationships/image" Target="../media/image241.jpeg"/></Relationships>
</file>

<file path=ppt/slides/_rels/slide1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3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89.xml"/><Relationship Id="rId5" Type="http://schemas.openxmlformats.org/officeDocument/2006/relationships/image" Target="../media/image245.png"/><Relationship Id="rId4" Type="http://schemas.openxmlformats.org/officeDocument/2006/relationships/image" Target="../media/image244.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169.xml"/></Relationships>
</file>

<file path=ppt/slides/_rels/slide14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jpeg"/><Relationship Id="rId1" Type="http://schemas.openxmlformats.org/officeDocument/2006/relationships/slideLayout" Target="../slideLayouts/slideLayout169.xml"/></Relationships>
</file>

<file path=ppt/slides/_rels/slide142.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48.xml"/><Relationship Id="rId1" Type="http://schemas.openxmlformats.org/officeDocument/2006/relationships/slideLayout" Target="../slideLayouts/slideLayout169.xml"/><Relationship Id="rId4" Type="http://schemas.openxmlformats.org/officeDocument/2006/relationships/image" Target="../media/image248.png"/></Relationships>
</file>

<file path=ppt/slides/_rels/slide143.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169.xml"/></Relationships>
</file>

<file path=ppt/slides/_rels/slide14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51.jpeg"/><Relationship Id="rId1" Type="http://schemas.openxmlformats.org/officeDocument/2006/relationships/slideLayout" Target="../slideLayouts/slideLayout164.xml"/></Relationships>
</file>

<file path=ppt/slides/_rels/slide14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jpeg"/><Relationship Id="rId1" Type="http://schemas.openxmlformats.org/officeDocument/2006/relationships/slideLayout" Target="../slideLayouts/slideLayout164.xml"/><Relationship Id="rId4" Type="http://schemas.openxmlformats.org/officeDocument/2006/relationships/image" Target="../media/image248.png"/></Relationships>
</file>

<file path=ppt/slides/_rels/slide14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49.xml"/><Relationship Id="rId1" Type="http://schemas.openxmlformats.org/officeDocument/2006/relationships/slideLayout" Target="../slideLayouts/slideLayout171.xml"/><Relationship Id="rId4" Type="http://schemas.openxmlformats.org/officeDocument/2006/relationships/image" Target="../media/image255.jpeg"/></Relationships>
</file>

<file path=ppt/slides/_rels/slide14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50.xml"/><Relationship Id="rId1" Type="http://schemas.openxmlformats.org/officeDocument/2006/relationships/slideLayout" Target="../slideLayouts/slideLayout18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4.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53.xml"/><Relationship Id="rId1" Type="http://schemas.openxmlformats.org/officeDocument/2006/relationships/slideLayout" Target="../slideLayouts/slideLayout180.xml"/><Relationship Id="rId5" Type="http://schemas.openxmlformats.org/officeDocument/2006/relationships/image" Target="../media/image259.png"/><Relationship Id="rId4" Type="http://schemas.openxmlformats.org/officeDocument/2006/relationships/image" Target="../media/image258.png"/></Relationships>
</file>

<file path=ppt/slides/_rels/slide15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hyperlink" Target="https://www.superiorvision.com/" TargetMode="External"/><Relationship Id="rId1" Type="http://schemas.openxmlformats.org/officeDocument/2006/relationships/slideLayout" Target="../slideLayouts/slideLayout177.xml"/></Relationships>
</file>

<file path=ppt/slides/_rels/slide152.xml.rels><?xml version="1.0" encoding="UTF-8" standalone="yes"?>
<Relationships xmlns="http://schemas.openxmlformats.org/package/2006/relationships"><Relationship Id="rId3" Type="http://schemas.openxmlformats.org/officeDocument/2006/relationships/image" Target="../media/image261.emf"/><Relationship Id="rId2" Type="http://schemas.openxmlformats.org/officeDocument/2006/relationships/notesSlide" Target="../notesSlides/notesSlide54.xml"/><Relationship Id="rId1" Type="http://schemas.openxmlformats.org/officeDocument/2006/relationships/slideLayout" Target="../slideLayouts/slideLayout185.xml"/><Relationship Id="rId4" Type="http://schemas.openxmlformats.org/officeDocument/2006/relationships/image" Target="../media/image262.emf"/></Relationships>
</file>

<file path=ppt/slides/_rels/slide153.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55.xml"/><Relationship Id="rId1" Type="http://schemas.openxmlformats.org/officeDocument/2006/relationships/slideLayout" Target="../slideLayouts/slideLayout186.xml"/><Relationship Id="rId4" Type="http://schemas.openxmlformats.org/officeDocument/2006/relationships/image" Target="../media/image264.png"/></Relationships>
</file>

<file path=ppt/slides/_rels/slide154.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56.xml"/><Relationship Id="rId1" Type="http://schemas.openxmlformats.org/officeDocument/2006/relationships/slideLayout" Target="../slideLayouts/slideLayout187.xml"/><Relationship Id="rId4" Type="http://schemas.openxmlformats.org/officeDocument/2006/relationships/image" Target="../media/image266.png"/></Relationships>
</file>

<file path=ppt/slides/_rels/slide155.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57.xml"/><Relationship Id="rId1" Type="http://schemas.openxmlformats.org/officeDocument/2006/relationships/slideLayout" Target="../slideLayouts/slideLayout187.xml"/></Relationships>
</file>

<file path=ppt/slides/_rels/slide156.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58.xml"/><Relationship Id="rId1" Type="http://schemas.openxmlformats.org/officeDocument/2006/relationships/slideLayout" Target="../slideLayouts/slideLayout187.xml"/></Relationships>
</file>

<file path=ppt/slides/_rels/slide157.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59.xml"/><Relationship Id="rId1" Type="http://schemas.openxmlformats.org/officeDocument/2006/relationships/slideLayout" Target="../slideLayouts/slideLayout187.xml"/></Relationships>
</file>

<file path=ppt/slides/_rels/slide15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60.xml"/><Relationship Id="rId1" Type="http://schemas.openxmlformats.org/officeDocument/2006/relationships/slideLayout" Target="../slideLayouts/slideLayout188.xml"/><Relationship Id="rId5" Type="http://schemas.openxmlformats.org/officeDocument/2006/relationships/image" Target="../media/image271.png"/><Relationship Id="rId4" Type="http://schemas.openxmlformats.org/officeDocument/2006/relationships/image" Target="../media/image270.png"/></Relationships>
</file>

<file path=ppt/slides/_rels/slide15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61.xml"/><Relationship Id="rId1" Type="http://schemas.openxmlformats.org/officeDocument/2006/relationships/slideLayout" Target="../slideLayouts/slideLayout187.xml"/><Relationship Id="rId5" Type="http://schemas.openxmlformats.org/officeDocument/2006/relationships/image" Target="../media/image274.png"/><Relationship Id="rId4" Type="http://schemas.openxmlformats.org/officeDocument/2006/relationships/image" Target="../media/image27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75.png"/><Relationship Id="rId7" Type="http://schemas.openxmlformats.org/officeDocument/2006/relationships/image" Target="../media/image279.png"/><Relationship Id="rId2" Type="http://schemas.openxmlformats.org/officeDocument/2006/relationships/notesSlide" Target="../notesSlides/notesSlide62.xml"/><Relationship Id="rId1" Type="http://schemas.openxmlformats.org/officeDocument/2006/relationships/slideLayout" Target="../slideLayouts/slideLayout187.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s>
</file>

<file path=ppt/slides/_rels/slide16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63.xml"/><Relationship Id="rId1" Type="http://schemas.openxmlformats.org/officeDocument/2006/relationships/slideLayout" Target="../slideLayouts/slideLayout187.xml"/><Relationship Id="rId4" Type="http://schemas.openxmlformats.org/officeDocument/2006/relationships/image" Target="../media/image281.png"/></Relationships>
</file>

<file path=ppt/slides/_rels/slide16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64.xml"/><Relationship Id="rId1" Type="http://schemas.openxmlformats.org/officeDocument/2006/relationships/slideLayout" Target="../slideLayouts/slideLayout187.xml"/><Relationship Id="rId4" Type="http://schemas.openxmlformats.org/officeDocument/2006/relationships/image" Target="../media/image282.png"/></Relationships>
</file>

<file path=ppt/slides/_rels/slide163.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65.xml"/><Relationship Id="rId1" Type="http://schemas.openxmlformats.org/officeDocument/2006/relationships/slideLayout" Target="../slideLayouts/slideLayout200.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11.xml"/></Relationships>
</file>

<file path=ppt/slides/_rels/slide165.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image" Target="../media/image284.png"/><Relationship Id="rId7" Type="http://schemas.openxmlformats.org/officeDocument/2006/relationships/image" Target="../media/image288.png"/><Relationship Id="rId2" Type="http://schemas.openxmlformats.org/officeDocument/2006/relationships/notesSlide" Target="../notesSlides/notesSlide67.xml"/><Relationship Id="rId1" Type="http://schemas.openxmlformats.org/officeDocument/2006/relationships/slideLayout" Target="../slideLayouts/slideLayout204.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5.png"/></Relationships>
</file>

<file path=ppt/slides/_rels/slide166.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68.xml"/><Relationship Id="rId1" Type="http://schemas.openxmlformats.org/officeDocument/2006/relationships/slideLayout" Target="../slideLayouts/slideLayout205.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jpeg"/></Relationships>
</file>

<file path=ppt/slides/_rels/slide167.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69.xml"/><Relationship Id="rId1" Type="http://schemas.openxmlformats.org/officeDocument/2006/relationships/slideLayout" Target="../slideLayouts/slideLayout205.xml"/></Relationships>
</file>

<file path=ppt/slides/_rels/slide168.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70.xml"/><Relationship Id="rId1" Type="http://schemas.openxmlformats.org/officeDocument/2006/relationships/slideLayout" Target="../slideLayouts/slideLayout215.xml"/></Relationships>
</file>

<file path=ppt/slides/_rels/slide1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diagramLayout" Target="../diagrams/layout4.xml"/><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81.png"/><Relationship Id="rId5" Type="http://schemas.openxmlformats.org/officeDocument/2006/relationships/diagramColors" Target="../diagrams/colors4.xml"/><Relationship Id="rId10" Type="http://schemas.openxmlformats.org/officeDocument/2006/relationships/image" Target="../media/image80.svg"/><Relationship Id="rId4" Type="http://schemas.openxmlformats.org/officeDocument/2006/relationships/diagramQuickStyle" Target="../diagrams/quickStyle4.xml"/><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thrive@omes.ok.gov" TargetMode="External"/><Relationship Id="rId2" Type="http://schemas.openxmlformats.org/officeDocument/2006/relationships/hyperlink" Target="mailto:Susan.Robinson@omes.ok.gov"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hyperlink" Target="mailto:thrive@omes.ok.gov" TargetMode="External"/><Relationship Id="rId4" Type="http://schemas.openxmlformats.org/officeDocument/2006/relationships/hyperlink" Target="mailto:susan.robinson@omes.ok.gov"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43.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102.png"/><Relationship Id="rId1" Type="http://schemas.openxmlformats.org/officeDocument/2006/relationships/slideLayout" Target="../slideLayouts/slideLayout45.xml"/><Relationship Id="rId6" Type="http://schemas.openxmlformats.org/officeDocument/2006/relationships/image" Target="../media/image106.png"/><Relationship Id="rId11" Type="http://schemas.openxmlformats.org/officeDocument/2006/relationships/image" Target="../media/image111.svg"/><Relationship Id="rId5" Type="http://schemas.openxmlformats.org/officeDocument/2006/relationships/image" Target="../media/image105.sv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svg"/></Relationships>
</file>

<file path=ppt/slides/_rels/slide4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16.png"/><Relationship Id="rId3" Type="http://schemas.openxmlformats.org/officeDocument/2006/relationships/image" Target="../media/image120.png"/><Relationship Id="rId7" Type="http://schemas.openxmlformats.org/officeDocument/2006/relationships/image" Target="../media/image124.jpeg"/><Relationship Id="rId12" Type="http://schemas.openxmlformats.org/officeDocument/2006/relationships/image" Target="../media/image114.png"/><Relationship Id="rId2" Type="http://schemas.openxmlformats.org/officeDocument/2006/relationships/image" Target="../media/image119.png"/><Relationship Id="rId1" Type="http://schemas.openxmlformats.org/officeDocument/2006/relationships/slideLayout" Target="../slideLayouts/slideLayout64.xml"/><Relationship Id="rId6" Type="http://schemas.openxmlformats.org/officeDocument/2006/relationships/image" Target="../media/image123.jpeg"/><Relationship Id="rId11" Type="http://schemas.openxmlformats.org/officeDocument/2006/relationships/image" Target="../media/image118.png"/><Relationship Id="rId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121.png"/><Relationship Id="rId9" Type="http://schemas.openxmlformats.org/officeDocument/2006/relationships/image" Target="../media/image126.png"/></Relationships>
</file>

<file path=ppt/slides/_rels/slide5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2" Type="http://schemas.openxmlformats.org/officeDocument/2006/relationships/hyperlink" Target="http://state.ccok.com/" TargetMode="Externa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4.xml"/><Relationship Id="rId4" Type="http://schemas.openxmlformats.org/officeDocument/2006/relationships/image" Target="../media/image130.png"/></Relationships>
</file>

<file path=ppt/slides/_rels/slide6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4.xml"/></Relationships>
</file>

<file path=ppt/slides/_rels/slide64.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43.png"/><Relationship Id="rId18" Type="http://schemas.openxmlformats.org/officeDocument/2006/relationships/image" Target="../media/image148.sv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svg"/><Relationship Id="rId17" Type="http://schemas.openxmlformats.org/officeDocument/2006/relationships/image" Target="../media/image147.png"/><Relationship Id="rId2" Type="http://schemas.openxmlformats.org/officeDocument/2006/relationships/image" Target="../media/image129.png"/><Relationship Id="rId16" Type="http://schemas.openxmlformats.org/officeDocument/2006/relationships/image" Target="../media/image146.svg"/><Relationship Id="rId1" Type="http://schemas.openxmlformats.org/officeDocument/2006/relationships/slideLayout" Target="../slideLayouts/slideLayout74.xml"/><Relationship Id="rId6" Type="http://schemas.openxmlformats.org/officeDocument/2006/relationships/image" Target="../media/image136.sv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139.png"/><Relationship Id="rId14" Type="http://schemas.openxmlformats.org/officeDocument/2006/relationships/image" Target="../media/image144.svg"/></Relationships>
</file>

<file path=ppt/slides/_rels/slide6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29.png"/><Relationship Id="rId7" Type="http://schemas.openxmlformats.org/officeDocument/2006/relationships/image" Target="../media/image153.svg"/><Relationship Id="rId2" Type="http://schemas.openxmlformats.org/officeDocument/2006/relationships/image" Target="../media/image149.jpeg"/><Relationship Id="rId1" Type="http://schemas.openxmlformats.org/officeDocument/2006/relationships/slideLayout" Target="../slideLayouts/slideLayout74.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8.xml"/><Relationship Id="rId1" Type="http://schemas.openxmlformats.org/officeDocument/2006/relationships/slideLayout" Target="../slideLayouts/slideLayout72.xml"/><Relationship Id="rId4" Type="http://schemas.openxmlformats.org/officeDocument/2006/relationships/image" Target="../media/image158.jpeg"/></Relationships>
</file>

<file path=ppt/slides/_rels/slide6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29.png"/><Relationship Id="rId1" Type="http://schemas.openxmlformats.org/officeDocument/2006/relationships/slideLayout" Target="../slideLayouts/slideLayout69.xml"/><Relationship Id="rId4" Type="http://schemas.openxmlformats.org/officeDocument/2006/relationships/image" Target="../media/image130.png"/></Relationships>
</file>

<file path=ppt/slides/_rels/slide6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68.xml"/><Relationship Id="rId4" Type="http://schemas.openxmlformats.org/officeDocument/2006/relationships/image" Target="../media/image165.png"/></Relationships>
</file>

<file path=ppt/slides/_rels/slide7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68.xml"/><Relationship Id="rId4" Type="http://schemas.openxmlformats.org/officeDocument/2006/relationships/image" Target="../media/image165.png"/></Relationships>
</file>

<file path=ppt/slides/_rels/slide7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9.xml"/></Relationships>
</file>

<file path=ppt/slides/_rels/slide7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5.png"/><Relationship Id="rId1" Type="http://schemas.openxmlformats.org/officeDocument/2006/relationships/slideLayout" Target="../slideLayouts/slideLayout68.xml"/><Relationship Id="rId4" Type="http://schemas.openxmlformats.org/officeDocument/2006/relationships/image" Target="../media/image170.png"/></Relationships>
</file>

<file path=ppt/slides/_rels/slide7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69.xml"/></Relationships>
</file>

<file path=ppt/slides/_rels/slide7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9.xml"/></Relationships>
</file>

<file path=ppt/slides/_rels/slide7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69.xml"/></Relationships>
</file>

<file path=ppt/slides/_rels/slide8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9.xml"/></Relationships>
</file>

<file path=ppt/slides/_rels/slide8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9.xml"/></Relationships>
</file>

<file path=ppt/slides/_rels/slide84.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89.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9.xml"/><Relationship Id="rId1" Type="http://schemas.openxmlformats.org/officeDocument/2006/relationships/tags" Target="../tags/tag6.xml"/><Relationship Id="rId4" Type="http://schemas.openxmlformats.org/officeDocument/2006/relationships/image" Target="../media/image185.jpeg"/></Relationships>
</file>

<file path=ppt/slides/_rels/slide9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0.xml"/><Relationship Id="rId1" Type="http://schemas.openxmlformats.org/officeDocument/2006/relationships/slideLayout" Target="../slideLayouts/slideLayout108.xml"/><Relationship Id="rId4" Type="http://schemas.openxmlformats.org/officeDocument/2006/relationships/image" Target="../media/image187.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2.xml"/></Relationships>
</file>

<file path=ppt/slides/_rels/slide9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2.xml"/><Relationship Id="rId1" Type="http://schemas.openxmlformats.org/officeDocument/2006/relationships/slideLayout" Target="../slideLayouts/slideLayout10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2.xml"/></Relationships>
</file>

<file path=ppt/slides/_rels/slide9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4.xml"/><Relationship Id="rId1" Type="http://schemas.openxmlformats.org/officeDocument/2006/relationships/slideLayout" Target="../slideLayouts/slideLayout108.xml"/></Relationships>
</file>

<file path=ppt/slides/_rels/slide9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5.xml"/><Relationship Id="rId1" Type="http://schemas.openxmlformats.org/officeDocument/2006/relationships/slideLayout" Target="../slideLayouts/slideLayout10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98.x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slideLayout" Target="../slideLayouts/slideLayout10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with medium confidence">
            <a:extLst>
              <a:ext uri="{FF2B5EF4-FFF2-40B4-BE49-F238E27FC236}">
                <a16:creationId xmlns:a16="http://schemas.microsoft.com/office/drawing/2014/main" id="{6D9BFD21-E515-4F18-AF4F-ADB4904BF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942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4E9A"/>
                </a:solidFill>
                <a:latin typeface="+mj-lt"/>
                <a:ea typeface="+mj-ea"/>
                <a:cs typeface="+mj-cs"/>
              </a:defRPr>
            </a:lvl1pPr>
          </a:lstStyle>
          <a:p>
            <a:r>
              <a:rPr lang="en-US" sz="2800">
                <a:solidFill>
                  <a:srgbClr val="23498A"/>
                </a:solidFill>
                <a:latin typeface="Montserrat Medium" panose="00000600000000000000" pitchFamily="2" charset="0"/>
              </a:rPr>
              <a:t>Life Insurance Application➥ Section 3</a:t>
            </a:r>
          </a:p>
        </p:txBody>
      </p:sp>
      <p:pic>
        <p:nvPicPr>
          <p:cNvPr id="5" name="Picture 4">
            <a:hlinkClick r:id="" action="ppaction://hlinkshowjump?jump=nextslide"/>
            <a:extLst>
              <a:ext uri="{FF2B5EF4-FFF2-40B4-BE49-F238E27FC236}">
                <a16:creationId xmlns:a16="http://schemas.microsoft.com/office/drawing/2014/main" id="{20F21BFA-8C15-4166-AB31-1FBC91E675E6}"/>
              </a:ext>
            </a:extLst>
          </p:cNvPr>
          <p:cNvPicPr>
            <a:picLocks noChangeAspect="1"/>
          </p:cNvPicPr>
          <p:nvPr/>
        </p:nvPicPr>
        <p:blipFill rotWithShape="1">
          <a:blip r:embed="rId2">
            <a:extLst>
              <a:ext uri="{28A0092B-C50C-407E-A947-70E740481C1C}">
                <a14:useLocalDpi xmlns:a14="http://schemas.microsoft.com/office/drawing/2010/main" val="0"/>
              </a:ext>
            </a:extLst>
          </a:blip>
          <a:srcRect t="58968" b="12675"/>
          <a:stretch/>
        </p:blipFill>
        <p:spPr>
          <a:xfrm>
            <a:off x="666910" y="1690688"/>
            <a:ext cx="10858179" cy="39845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0667958"/>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2"/>
          <p:cNvSpPr txBox="1">
            <a:spLocks/>
          </p:cNvSpPr>
          <p:nvPr/>
        </p:nvSpPr>
        <p:spPr>
          <a:xfrm>
            <a:off x="663665" y="5318840"/>
            <a:ext cx="7164970" cy="935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2023 Dental Benefits Options</a:t>
            </a:r>
            <a:b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State, Education &amp; Local Government Employees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665" y="4199044"/>
            <a:ext cx="3695700" cy="1119797"/>
          </a:xfrm>
          <a:prstGeom prst="rect">
            <a:avLst/>
          </a:prstGeom>
        </p:spPr>
      </p:pic>
    </p:spTree>
    <p:extLst>
      <p:ext uri="{BB962C8B-B14F-4D97-AF65-F5344CB8AC3E}">
        <p14:creationId xmlns:p14="http://schemas.microsoft.com/office/powerpoint/2010/main" val="35716481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26644" y="1082142"/>
            <a:ext cx="8233929"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 Deliver a </a:t>
            </a:r>
            <a:r>
              <a:rPr kumimoji="0" lang="en-US" sz="2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Superior Customer Experience</a:t>
            </a:r>
          </a:p>
        </p:txBody>
      </p:sp>
      <p:sp>
        <p:nvSpPr>
          <p:cNvPr id="13" name="TextBox 12"/>
          <p:cNvSpPr txBox="1"/>
          <p:nvPr/>
        </p:nvSpPr>
        <p:spPr>
          <a:xfrm>
            <a:off x="3443341" y="2167282"/>
            <a:ext cx="2541767"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DDOK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does not deny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coverage</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due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pre-existing conditions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9982" y="1971214"/>
            <a:ext cx="1121507" cy="117696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887" y="2056777"/>
            <a:ext cx="2081153" cy="1005840"/>
          </a:xfrm>
          <a:prstGeom prst="rect">
            <a:avLst/>
          </a:prstGeom>
        </p:spPr>
      </p:pic>
      <p:sp>
        <p:nvSpPr>
          <p:cNvPr id="17" name="TextBox 16"/>
          <p:cNvSpPr txBox="1"/>
          <p:nvPr/>
        </p:nvSpPr>
        <p:spPr>
          <a:xfrm>
            <a:off x="7772319" y="2167282"/>
            <a:ext cx="2541767"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No waiting periods </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before you can begin receiving treatment </a:t>
            </a:r>
          </a:p>
        </p:txBody>
      </p:sp>
      <p:grpSp>
        <p:nvGrpSpPr>
          <p:cNvPr id="10" name="Group 9"/>
          <p:cNvGrpSpPr/>
          <p:nvPr/>
        </p:nvGrpSpPr>
        <p:grpSpPr>
          <a:xfrm>
            <a:off x="1100887" y="3823269"/>
            <a:ext cx="2746049" cy="1857933"/>
            <a:chOff x="354809" y="3669810"/>
            <a:chExt cx="2746049" cy="1857933"/>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549" y="3669810"/>
              <a:ext cx="1646568" cy="755689"/>
            </a:xfrm>
            <a:prstGeom prst="rect">
              <a:avLst/>
            </a:prstGeom>
          </p:spPr>
        </p:pic>
        <p:sp>
          <p:nvSpPr>
            <p:cNvPr id="18" name="TextBox 17"/>
            <p:cNvSpPr txBox="1"/>
            <p:nvPr/>
          </p:nvSpPr>
          <p:spPr>
            <a:xfrm>
              <a:off x="354809" y="4512080"/>
              <a:ext cx="274604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Our coverage includes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replacement of a missing tooth</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even if it was lost prior to your DDOK coverage</a:t>
              </a:r>
            </a:p>
          </p:txBody>
        </p:sp>
      </p:grpSp>
      <p:grpSp>
        <p:nvGrpSpPr>
          <p:cNvPr id="4" name="Group 3">
            <a:extLst>
              <a:ext uri="{FF2B5EF4-FFF2-40B4-BE49-F238E27FC236}">
                <a16:creationId xmlns:a16="http://schemas.microsoft.com/office/drawing/2014/main" id="{3FE84EF2-5758-4BEE-8D9A-81FBD0EA8427}"/>
              </a:ext>
            </a:extLst>
          </p:cNvPr>
          <p:cNvGrpSpPr/>
          <p:nvPr/>
        </p:nvGrpSpPr>
        <p:grpSpPr>
          <a:xfrm>
            <a:off x="4534245" y="3842556"/>
            <a:ext cx="2905068" cy="1918543"/>
            <a:chOff x="4726421" y="3842556"/>
            <a:chExt cx="2905068" cy="1918543"/>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5949" y="3842556"/>
              <a:ext cx="1686012" cy="835068"/>
            </a:xfrm>
            <a:prstGeom prst="rect">
              <a:avLst/>
            </a:prstGeom>
          </p:spPr>
        </p:pic>
        <p:sp>
          <p:nvSpPr>
            <p:cNvPr id="22" name="TextBox 21"/>
            <p:cNvSpPr txBox="1"/>
            <p:nvPr/>
          </p:nvSpPr>
          <p:spPr>
            <a:xfrm>
              <a:off x="4726421" y="4745436"/>
              <a:ext cx="2905068"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 allow benefits for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comprehensive orthodontic cases</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even if treatment was started prior to DDOK coverage</a:t>
              </a:r>
            </a:p>
          </p:txBody>
        </p:sp>
      </p:grpSp>
      <p:grpSp>
        <p:nvGrpSpPr>
          <p:cNvPr id="3" name="Group 2">
            <a:extLst>
              <a:ext uri="{FF2B5EF4-FFF2-40B4-BE49-F238E27FC236}">
                <a16:creationId xmlns:a16="http://schemas.microsoft.com/office/drawing/2014/main" id="{DA02DF1B-A973-4ACF-AC59-434C562147E9}"/>
              </a:ext>
            </a:extLst>
          </p:cNvPr>
          <p:cNvGrpSpPr/>
          <p:nvPr/>
        </p:nvGrpSpPr>
        <p:grpSpPr>
          <a:xfrm>
            <a:off x="8126622" y="3842556"/>
            <a:ext cx="2743200" cy="1918544"/>
            <a:chOff x="7488997" y="3842555"/>
            <a:chExt cx="2743200" cy="1918544"/>
          </a:xfrm>
        </p:grpSpPr>
        <p:sp>
          <p:nvSpPr>
            <p:cNvPr id="19" name="TextBox 18"/>
            <p:cNvSpPr txBox="1"/>
            <p:nvPr/>
          </p:nvSpPr>
          <p:spPr>
            <a:xfrm>
              <a:off x="7488997" y="4745436"/>
              <a:ext cx="27432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Overall member satisfaction </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rating – and percentage of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inquiries (calls) resolved </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during initial contact</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897" y="3842555"/>
              <a:ext cx="2057400" cy="715618"/>
            </a:xfrm>
            <a:prstGeom prst="rect">
              <a:avLst/>
            </a:prstGeom>
          </p:spPr>
        </p:pic>
      </p:grpSp>
    </p:spTree>
    <p:extLst>
      <p:ext uri="{BB962C8B-B14F-4D97-AF65-F5344CB8AC3E}">
        <p14:creationId xmlns:p14="http://schemas.microsoft.com/office/powerpoint/2010/main" val="10038746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26443" y="1087691"/>
            <a:ext cx="6631306"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 Deliver the</a:t>
            </a:r>
            <a:r>
              <a:rPr kumimoji="0" lang="en-US" sz="2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Largest Network of Dentists</a:t>
            </a:r>
          </a:p>
        </p:txBody>
      </p:sp>
      <p:sp>
        <p:nvSpPr>
          <p:cNvPr id="12" name="TextBox 11"/>
          <p:cNvSpPr txBox="1"/>
          <p:nvPr/>
        </p:nvSpPr>
        <p:spPr>
          <a:xfrm>
            <a:off x="1302604" y="3333929"/>
            <a:ext cx="5637782"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Our </a:t>
            </a:r>
            <a:r>
              <a:rPr kumimoji="0" lang="en-US" sz="145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unmatched network strength </a:t>
            </a: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means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your dentist likely participates with Delta Dental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ask if your dentist is a </a:t>
            </a:r>
            <a:r>
              <a:rPr kumimoji="0" lang="en-US" sz="145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 Dental PPO </a:t>
            </a: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provider</a:t>
            </a:r>
            <a:endParaRPr kumimoji="0" lang="en-US" sz="145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 enjoy </a:t>
            </a:r>
            <a:r>
              <a:rPr kumimoji="0" lang="en-US" sz="145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maximum savings!</a:t>
            </a:r>
            <a:endPar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6430" y="4519651"/>
            <a:ext cx="2438640" cy="1925107"/>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4425" y="1735467"/>
            <a:ext cx="3128078" cy="1512097"/>
          </a:xfrm>
          <a:prstGeom prst="rect">
            <a:avLst/>
          </a:prstGeom>
        </p:spPr>
      </p:pic>
      <p:sp>
        <p:nvSpPr>
          <p:cNvPr id="19" name="TextBox 18"/>
          <p:cNvSpPr txBox="1"/>
          <p:nvPr/>
        </p:nvSpPr>
        <p:spPr>
          <a:xfrm>
            <a:off x="2632934" y="1920666"/>
            <a:ext cx="179552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Oklahoma’s Largest Dental Network</a:t>
            </a:r>
          </a:p>
        </p:txBody>
      </p:sp>
      <p:sp>
        <p:nvSpPr>
          <p:cNvPr id="11" name="TextBox 10"/>
          <p:cNvSpPr txBox="1"/>
          <p:nvPr/>
        </p:nvSpPr>
        <p:spPr>
          <a:xfrm>
            <a:off x="2510102" y="4702368"/>
            <a:ext cx="297712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3B02A"/>
                </a:solidFill>
                <a:effectLst/>
                <a:uLnTx/>
                <a:uFillTx/>
                <a:latin typeface="Arial" panose="020B0604020202020204" pitchFamily="34" charset="0"/>
                <a:ea typeface="+mn-ea"/>
                <a:cs typeface="Arial" panose="020B0604020202020204" pitchFamily="34" charset="0"/>
              </a:rPr>
              <a:t>Nationwide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3B02A"/>
                </a:solidFill>
                <a:effectLst/>
                <a:uLnTx/>
                <a:uFillTx/>
                <a:latin typeface="Arial" panose="020B0604020202020204" pitchFamily="34" charset="0"/>
                <a:ea typeface="+mn-ea"/>
                <a:cs typeface="Arial" panose="020B0604020202020204" pitchFamily="34" charset="0"/>
              </a:rPr>
              <a:t>Access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2051" t="-1977" r="11614" b="55397"/>
          <a:stretch/>
        </p:blipFill>
        <p:spPr>
          <a:xfrm>
            <a:off x="7127252" y="1396624"/>
            <a:ext cx="3666744" cy="1937805"/>
          </a:xfrm>
          <a:prstGeom prst="rect">
            <a:avLst/>
          </a:prstGeom>
        </p:spPr>
      </p:pic>
      <p:sp>
        <p:nvSpPr>
          <p:cNvPr id="15" name="TextBox 14"/>
          <p:cNvSpPr txBox="1"/>
          <p:nvPr/>
        </p:nvSpPr>
        <p:spPr>
          <a:xfrm>
            <a:off x="7017548" y="3452460"/>
            <a:ext cx="3776448" cy="7617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Nearly </a:t>
            </a:r>
            <a:r>
              <a:rPr kumimoji="0" lang="en-US" sz="145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1,800 dentists </a:t>
            </a: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practice in the state, and </a:t>
            </a:r>
            <a:r>
              <a:rPr kumimoji="0" lang="en-US" sz="145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nearly 1,100 </a:t>
            </a: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of those dentists participate in Delta Dental’s PPO network.</a:t>
            </a: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2051" t="-1" r="11614" b="53728"/>
          <a:stretch/>
        </p:blipFill>
        <p:spPr>
          <a:xfrm>
            <a:off x="7127252" y="4332238"/>
            <a:ext cx="3666744" cy="1925107"/>
          </a:xfrm>
          <a:prstGeom prst="rect">
            <a:avLst/>
          </a:prstGeom>
        </p:spPr>
      </p:pic>
    </p:spTree>
    <p:extLst>
      <p:ext uri="{BB962C8B-B14F-4D97-AF65-F5344CB8AC3E}">
        <p14:creationId xmlns:p14="http://schemas.microsoft.com/office/powerpoint/2010/main" val="19698341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p:blipFill>
        <p:spPr>
          <a:xfrm>
            <a:off x="2797401" y="1364775"/>
            <a:ext cx="7264719" cy="4804503"/>
          </a:xfrm>
          <a:prstGeom prst="rect">
            <a:avLst/>
          </a:prstGeom>
        </p:spPr>
      </p:pic>
      <p:sp>
        <p:nvSpPr>
          <p:cNvPr id="8" name="TextBox 7"/>
          <p:cNvSpPr txBox="1"/>
          <p:nvPr/>
        </p:nvSpPr>
        <p:spPr>
          <a:xfrm>
            <a:off x="6762275" y="6238326"/>
            <a:ext cx="3278744" cy="2308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**Dependents eligible To age 26</a:t>
            </a:r>
          </a:p>
        </p:txBody>
      </p:sp>
      <p:sp>
        <p:nvSpPr>
          <p:cNvPr id="3" name="TextBox 2"/>
          <p:cNvSpPr txBox="1"/>
          <p:nvPr/>
        </p:nvSpPr>
        <p:spPr>
          <a:xfrm>
            <a:off x="2991394" y="6100231"/>
            <a:ext cx="4648200" cy="362920"/>
          </a:xfrm>
          <a:prstGeom prst="rect">
            <a:avLst/>
          </a:prstGeom>
          <a:noFill/>
        </p:spPr>
        <p:txBody>
          <a:bodyPr wrap="square" rtlCol="0">
            <a:spAutoFit/>
          </a:bodyPr>
          <a:lstStyle/>
          <a:p>
            <a:pPr marL="0" marR="0" lvl="0" indent="0" algn="l" defTabSz="457200" rtl="0" eaLnBrk="1" fontAlgn="auto" latinLnBrk="0" hangingPunct="1">
              <a:lnSpc>
                <a:spcPts val="700"/>
              </a:lnSpc>
              <a:spcBef>
                <a:spcPts val="0"/>
              </a:spcBef>
              <a:spcAft>
                <a:spcPts val="0"/>
              </a:spcAft>
              <a:buClrTx/>
              <a:buSzTx/>
              <a:buFontTx/>
              <a:buNone/>
              <a:tabLst/>
              <a:defRPr/>
            </a:pPr>
            <a:r>
              <a:rPr kumimoji="0" lang="en-US" sz="700" b="0" i="0" u="none" strike="noStrike" kern="1200" cap="none" spc="0" normalizeH="0" baseline="30000" noProof="0">
                <a:ln>
                  <a:noFill/>
                </a:ln>
                <a:solidFill>
                  <a:prstClr val="black">
                    <a:lumMod val="65000"/>
                    <a:lumOff val="35000"/>
                  </a:prstClr>
                </a:solidFill>
                <a:effectLst/>
                <a:uLnTx/>
                <a:uFillTx/>
                <a:latin typeface="Calibri" panose="020F0502020204030204"/>
                <a:ea typeface="+mn-ea"/>
                <a:cs typeface="+mn-cs"/>
              </a:rPr>
              <a:t>†</a:t>
            </a:r>
            <a:r>
              <a:rPr kumimoji="0" lang="en-US" sz="7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If you receive treatment from a Delta Dental Premier provider, you will be responsible for the difference between the PPO allowable and Premier allowable amounts. If you are treated by a dentist who does not participate with Delta Dental (out-of-network), you will be responsible for the difference between the dentist charge and the PPO allowable amount.</a:t>
            </a:r>
          </a:p>
        </p:txBody>
      </p:sp>
      <p:sp>
        <p:nvSpPr>
          <p:cNvPr id="2" name="TextBox 1">
            <a:extLst>
              <a:ext uri="{FF2B5EF4-FFF2-40B4-BE49-F238E27FC236}">
                <a16:creationId xmlns:a16="http://schemas.microsoft.com/office/drawing/2014/main" id="{56267ECC-1112-FC82-96C0-BFF4931474F0}"/>
              </a:ext>
            </a:extLst>
          </p:cNvPr>
          <p:cNvSpPr txBox="1"/>
          <p:nvPr/>
        </p:nvSpPr>
        <p:spPr>
          <a:xfrm>
            <a:off x="526443" y="1063909"/>
            <a:ext cx="532435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Option 1:</a:t>
            </a:r>
            <a:r>
              <a:rPr kumimoji="0" lang="en-US" sz="2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 Dental PPO**</a:t>
            </a:r>
            <a:endPar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75904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1831707" y="3365725"/>
            <a:ext cx="8894495" cy="2793577"/>
          </a:xfrm>
          <a:prstGeom prst="rect">
            <a:avLst/>
          </a:prstGeom>
        </p:spPr>
      </p:pic>
      <p:sp>
        <p:nvSpPr>
          <p:cNvPr id="8" name="TextBox 7"/>
          <p:cNvSpPr txBox="1"/>
          <p:nvPr/>
        </p:nvSpPr>
        <p:spPr>
          <a:xfrm>
            <a:off x="1831707" y="2543233"/>
            <a:ext cx="826259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Example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526772" y="1551896"/>
            <a:ext cx="10814517"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This plan option provides access to both the Delta Dental PPO and the Delta Dental Premier networks. Subscribers of this plan are welcome to receive treatment from the licensed dentist of their choice, but will have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lower out-of-pocket expenses when they visit a Delta Dental PPO participating dentist.</a:t>
            </a:r>
            <a:endParaRPr kumimoji="0" lang="en-US" sz="1500" b="1" i="0" u="none" strike="noStrike" kern="1200" cap="all"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1831707" y="2851092"/>
            <a:ext cx="8531012" cy="3231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5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Payment of a covered Class II dental service</a:t>
            </a:r>
            <a:r>
              <a:rPr kumimoji="0" lang="en-US" sz="11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p>
        </p:txBody>
      </p:sp>
      <p:sp>
        <p:nvSpPr>
          <p:cNvPr id="9" name="TextBox 8"/>
          <p:cNvSpPr txBox="1"/>
          <p:nvPr/>
        </p:nvSpPr>
        <p:spPr>
          <a:xfrm>
            <a:off x="512996" y="1063708"/>
            <a:ext cx="532435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Option 1:</a:t>
            </a:r>
            <a:r>
              <a:rPr kumimoji="0" lang="en-US" sz="2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 Dental PPO</a:t>
            </a:r>
            <a:endPar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2356051" y="6159303"/>
            <a:ext cx="344129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t>
            </a:r>
            <a:r>
              <a:rPr kumimoji="0" lang="en-US" sz="1000" b="0" i="1"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Assumes deductible is satisfied</a:t>
            </a:r>
            <a:endParaRPr kumimoji="0" lang="en-US" sz="10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3301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499348" y="2616868"/>
            <a:ext cx="5531733" cy="2640373"/>
          </a:xfrm>
          <a:prstGeom prst="rect">
            <a:avLst/>
          </a:prstGeom>
        </p:spPr>
      </p:pic>
      <p:sp>
        <p:nvSpPr>
          <p:cNvPr id="2" name="TextBox 1"/>
          <p:cNvSpPr txBox="1"/>
          <p:nvPr/>
        </p:nvSpPr>
        <p:spPr>
          <a:xfrm>
            <a:off x="526644" y="1520780"/>
            <a:ext cx="11005714" cy="78483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Members who select this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low-cost program </a:t>
            </a: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have access to the Delta Dental PPO network and will be responsible for the amounts reflected in the Delta Dental PPO – Choice Description of Covered Services and Enrollee Co-payments table along with any deductible. Their out-of-pocket expenses will be lower if they use a Delta Dental PPO provider.</a:t>
            </a:r>
          </a:p>
        </p:txBody>
      </p:sp>
      <p:sp>
        <p:nvSpPr>
          <p:cNvPr id="4" name="TextBox 3"/>
          <p:cNvSpPr txBox="1"/>
          <p:nvPr/>
        </p:nvSpPr>
        <p:spPr>
          <a:xfrm>
            <a:off x="5697496" y="3052330"/>
            <a:ext cx="5484570" cy="26930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1" i="0" u="none" strike="noStrike" kern="1200" cap="all"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Examples of Covered Services &amp; enrollee Co-payments</a:t>
            </a:r>
          </a:p>
        </p:txBody>
      </p:sp>
      <p:sp>
        <p:nvSpPr>
          <p:cNvPr id="7" name="TextBox 6"/>
          <p:cNvSpPr txBox="1"/>
          <p:nvPr/>
        </p:nvSpPr>
        <p:spPr>
          <a:xfrm>
            <a:off x="6292598" y="5088613"/>
            <a:ext cx="360208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t>
            </a:r>
            <a:r>
              <a:rPr kumimoji="0" lang="en-US" sz="800" b="0" i="1"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Assumes deductible is satisfied</a:t>
            </a:r>
            <a:endParaRPr kumimoji="0" lang="en-US" sz="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9" name="TextBox 8"/>
          <p:cNvSpPr txBox="1"/>
          <p:nvPr/>
        </p:nvSpPr>
        <p:spPr>
          <a:xfrm>
            <a:off x="526644" y="1107141"/>
            <a:ext cx="6574417"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Option 2: </a:t>
            </a:r>
            <a:r>
              <a:rPr kumimoji="0" lang="en-US" sz="2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 Dental PPO – Choice</a:t>
            </a:r>
            <a:r>
              <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p>
        </p:txBody>
      </p:sp>
      <p:pic>
        <p:nvPicPr>
          <p:cNvPr id="11" name="Picture 10"/>
          <p:cNvPicPr>
            <a:picLocks noChangeAspect="1"/>
          </p:cNvPicPr>
          <p:nvPr/>
        </p:nvPicPr>
        <p:blipFill>
          <a:blip r:embed="rId3"/>
          <a:stretch>
            <a:fillRect/>
          </a:stretch>
        </p:blipFill>
        <p:spPr>
          <a:xfrm>
            <a:off x="6096000" y="3426175"/>
            <a:ext cx="5572487" cy="1649566"/>
          </a:xfrm>
          <a:prstGeom prst="rect">
            <a:avLst/>
          </a:prstGeom>
          <a:ln>
            <a:solidFill>
              <a:schemeClr val="bg1">
                <a:lumMod val="95000"/>
              </a:schemeClr>
            </a:solidFill>
          </a:ln>
        </p:spPr>
      </p:pic>
      <p:sp>
        <p:nvSpPr>
          <p:cNvPr id="13" name="TextBox 12"/>
          <p:cNvSpPr txBox="1"/>
          <p:nvPr/>
        </p:nvSpPr>
        <p:spPr>
          <a:xfrm>
            <a:off x="8093638" y="6169010"/>
            <a:ext cx="3431939"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all"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**Dependents eligible To age 26</a:t>
            </a:r>
          </a:p>
        </p:txBody>
      </p:sp>
    </p:spTree>
    <p:extLst>
      <p:ext uri="{BB962C8B-B14F-4D97-AF65-F5344CB8AC3E}">
        <p14:creationId xmlns:p14="http://schemas.microsoft.com/office/powerpoint/2010/main" val="19477329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304843" y="1322944"/>
            <a:ext cx="4718304" cy="4718304"/>
          </a:xfrm>
          <a:prstGeom prst="rect">
            <a:avLst/>
          </a:prstGeom>
        </p:spPr>
      </p:pic>
      <p:sp>
        <p:nvSpPr>
          <p:cNvPr id="6" name="TextBox 5"/>
          <p:cNvSpPr txBox="1"/>
          <p:nvPr/>
        </p:nvSpPr>
        <p:spPr>
          <a:xfrm>
            <a:off x="566985" y="1701832"/>
            <a:ext cx="6461612" cy="418576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 learn more about the plans and services available to you with Oklahoma’s leading dental benefits provider, please visit </a:t>
            </a: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DeltaDentalOK.org/client/OK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Review Plan Information</a:t>
            </a: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Search for Participating Dentists</a:t>
            </a: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Access Monthly Health Tip</a:t>
            </a: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Learn Answers to FAQs</a:t>
            </a: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Register for Spotlight to access:</a:t>
            </a:r>
          </a:p>
          <a:p>
            <a:pPr marL="401638" marR="0" lvl="1"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electronic ID card</a:t>
            </a:r>
          </a:p>
          <a:p>
            <a:pPr marL="401638" marR="0" lvl="1"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plan information,</a:t>
            </a:r>
          </a:p>
          <a:p>
            <a:pPr marL="284163" marR="0" lvl="1"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including Explanation of Benefits (EOBs)</a:t>
            </a:r>
          </a:p>
          <a:p>
            <a:pPr marL="401638" marR="0" lvl="1"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claim status and history, </a:t>
            </a:r>
            <a:r>
              <a:rPr kumimoji="0" lang="en-US" sz="15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and more!</a:t>
            </a: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119063" marR="0" lvl="0" indent="-119063"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Initiate secure messages with our Customer Service team</a:t>
            </a:r>
          </a:p>
          <a:p>
            <a:pPr marL="0" marR="0" lvl="0" indent="-173037"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5708692" y="5950776"/>
            <a:ext cx="591060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3B02A"/>
                </a:solidFill>
                <a:effectLst/>
                <a:uLnTx/>
                <a:uFillTx/>
                <a:latin typeface="Arial" panose="020B0604020202020204" pitchFamily="34" charset="0"/>
                <a:ea typeface="+mn-ea"/>
                <a:cs typeface="Arial" panose="020B0604020202020204" pitchFamily="34" charset="0"/>
              </a:rPr>
              <a:t>Visit </a:t>
            </a:r>
            <a:r>
              <a:rPr kumimoji="0" lang="en-US" sz="2400" b="1" i="0" u="none" strike="noStrike" kern="1200" cap="none" spc="0" normalizeH="0" baseline="0" noProof="0">
                <a:ln>
                  <a:noFill/>
                </a:ln>
                <a:solidFill>
                  <a:srgbClr val="43B02A"/>
                </a:solidFill>
                <a:effectLst/>
                <a:uLnTx/>
                <a:uFillTx/>
                <a:latin typeface="Arial" panose="020B0604020202020204" pitchFamily="34" charset="0"/>
                <a:ea typeface="+mn-ea"/>
                <a:cs typeface="Arial" panose="020B0604020202020204" pitchFamily="34" charset="0"/>
              </a:rPr>
              <a:t>DeltaDentalOK.org/client/OK</a:t>
            </a:r>
            <a:r>
              <a:rPr kumimoji="0" lang="en-US" sz="2400" b="0" i="0" u="none" strike="noStrike" kern="1200" cap="none" spc="0" normalizeH="0" baseline="0" noProof="0">
                <a:ln>
                  <a:noFill/>
                </a:ln>
                <a:solidFill>
                  <a:srgbClr val="43B02A"/>
                </a:solidFill>
                <a:effectLst/>
                <a:uLnTx/>
                <a:uFillTx/>
                <a:latin typeface="Arial" panose="020B0604020202020204" pitchFamily="34" charset="0"/>
                <a:ea typeface="+mn-ea"/>
                <a:cs typeface="Arial" panose="020B0604020202020204" pitchFamily="34" charset="0"/>
              </a:rPr>
              <a:t> today!</a:t>
            </a:r>
          </a:p>
        </p:txBody>
      </p:sp>
      <p:sp>
        <p:nvSpPr>
          <p:cNvPr id="7" name="TextBox 6"/>
          <p:cNvSpPr txBox="1"/>
          <p:nvPr/>
        </p:nvSpPr>
        <p:spPr>
          <a:xfrm>
            <a:off x="526644" y="1084417"/>
            <a:ext cx="7784025"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Visit Our Custom </a:t>
            </a:r>
            <a:r>
              <a:rPr kumimoji="0" lang="en-US" sz="25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Website for State Employees</a:t>
            </a:r>
          </a:p>
        </p:txBody>
      </p:sp>
    </p:spTree>
    <p:extLst>
      <p:ext uri="{BB962C8B-B14F-4D97-AF65-F5344CB8AC3E}">
        <p14:creationId xmlns:p14="http://schemas.microsoft.com/office/powerpoint/2010/main" val="11641712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1847383" y="5273251"/>
            <a:ext cx="828983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405-607-2100 </a:t>
            </a:r>
            <a:r>
              <a:rPr kumimoji="0" lang="en-US" sz="16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(OKC Metro) </a:t>
            </a:r>
            <a:r>
              <a:rPr kumimoji="0" lang="en-US"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800-522-0188 </a:t>
            </a:r>
            <a:r>
              <a:rPr kumimoji="0" lang="en-US" sz="16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(Toll Free)</a:t>
            </a:r>
          </a:p>
        </p:txBody>
      </p:sp>
      <p:sp>
        <p:nvSpPr>
          <p:cNvPr id="12" name="TextBox 11"/>
          <p:cNvSpPr txBox="1"/>
          <p:nvPr/>
        </p:nvSpPr>
        <p:spPr>
          <a:xfrm>
            <a:off x="1847383" y="4693171"/>
            <a:ext cx="82898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Monday – Thursday, 7:00 a.m. – 6:00 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Friday, 7:00 a.m. – 5:00 p.m.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514" y="1219200"/>
            <a:ext cx="6675572" cy="2429220"/>
          </a:xfrm>
          <a:prstGeom prst="rect">
            <a:avLst/>
          </a:prstGeom>
        </p:spPr>
      </p:pic>
      <p:sp>
        <p:nvSpPr>
          <p:cNvPr id="4" name="TextBox 3"/>
          <p:cNvSpPr txBox="1"/>
          <p:nvPr/>
        </p:nvSpPr>
        <p:spPr>
          <a:xfrm>
            <a:off x="2020664" y="3559607"/>
            <a:ext cx="79432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We would welcome the opportunity to serve you and your family in 2023.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Please do not hesitate to contact us with any questions.</a:t>
            </a:r>
            <a:endParaRPr kumimoji="0" lang="en-US"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3272913" y="4368348"/>
            <a:ext cx="54387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Live Answer Customer Service</a:t>
            </a:r>
          </a:p>
        </p:txBody>
      </p:sp>
      <p:sp>
        <p:nvSpPr>
          <p:cNvPr id="13" name="TextBox 12"/>
          <p:cNvSpPr txBox="1"/>
          <p:nvPr/>
        </p:nvSpPr>
        <p:spPr>
          <a:xfrm>
            <a:off x="3272913" y="5724879"/>
            <a:ext cx="54387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DeltaDentalOK.org/client/OK</a:t>
            </a:r>
          </a:p>
        </p:txBody>
      </p:sp>
    </p:spTree>
    <p:extLst>
      <p:ext uri="{BB962C8B-B14F-4D97-AF65-F5344CB8AC3E}">
        <p14:creationId xmlns:p14="http://schemas.microsoft.com/office/powerpoint/2010/main" val="4380288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3230BB-69C7-4038-9913-2B64A49A8AD2}"/>
              </a:ext>
            </a:extLst>
          </p:cNvPr>
          <p:cNvPicPr>
            <a:picLocks noChangeAspect="1"/>
          </p:cNvPicPr>
          <p:nvPr/>
        </p:nvPicPr>
        <p:blipFill>
          <a:blip r:embed="rId2">
            <a:extLst>
              <a:ext uri="{28A0092B-C50C-407E-A947-70E740481C1C}">
                <a14:useLocalDpi xmlns:a14="http://schemas.microsoft.com/office/drawing/2010/main" val="0"/>
              </a:ext>
            </a:extLst>
          </a:blip>
          <a:srcRect l="39" r="39"/>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FE9DA3-93F9-457F-9096-C44CFC306344}"/>
              </a:ext>
            </a:extLst>
          </p:cNvPr>
          <p:cNvSpPr>
            <a:spLocks noGrp="1"/>
          </p:cNvSpPr>
          <p:nvPr>
            <p:ph type="ctrTitle"/>
          </p:nvPr>
        </p:nvSpPr>
        <p:spPr>
          <a:xfrm>
            <a:off x="7782910" y="2277613"/>
            <a:ext cx="4229099" cy="2551384"/>
          </a:xfrm>
        </p:spPr>
        <p:txBody>
          <a:bodyPr>
            <a:normAutofit/>
          </a:bodyPr>
          <a:lstStyle/>
          <a:p>
            <a:r>
              <a:rPr lang="en-US" b="1">
                <a:solidFill>
                  <a:schemeClr val="accent1">
                    <a:lumMod val="75000"/>
                  </a:schemeClr>
                </a:solidFill>
                <a:latin typeface="Montserrat" panose="00000500000000000000" pitchFamily="2" charset="0"/>
              </a:rPr>
              <a:t>Dental Plan</a:t>
            </a:r>
          </a:p>
        </p:txBody>
      </p:sp>
      <p:sp>
        <p:nvSpPr>
          <p:cNvPr id="3" name="Subtitle 2">
            <a:extLst>
              <a:ext uri="{FF2B5EF4-FFF2-40B4-BE49-F238E27FC236}">
                <a16:creationId xmlns:a16="http://schemas.microsoft.com/office/drawing/2014/main" id="{8863A1FE-16E8-43D2-B739-B25F9863027F}"/>
              </a:ext>
            </a:extLst>
          </p:cNvPr>
          <p:cNvSpPr>
            <a:spLocks noGrp="1"/>
          </p:cNvSpPr>
          <p:nvPr>
            <p:ph type="subTitle" idx="1"/>
          </p:nvPr>
        </p:nvSpPr>
        <p:spPr>
          <a:xfrm>
            <a:off x="7782910" y="5242675"/>
            <a:ext cx="4330262" cy="683284"/>
          </a:xfrm>
        </p:spPr>
        <p:txBody>
          <a:bodyPr>
            <a:normAutofit/>
          </a:bodyPr>
          <a:lstStyle/>
          <a:p>
            <a:r>
              <a:rPr lang="en-US" b="1">
                <a:solidFill>
                  <a:schemeClr val="accent1">
                    <a:lumMod val="75000"/>
                  </a:schemeClr>
                </a:solidFill>
                <a:latin typeface="Montserrat" panose="00000500000000000000" pitchFamily="2" charset="0"/>
              </a:rPr>
              <a:t>HealthChoiceOK.com</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6FB0A24-88EF-43B4-9950-4B07AF3F49B1}"/>
              </a:ext>
            </a:extLst>
          </p:cNvPr>
          <p:cNvSpPr txBox="1"/>
          <p:nvPr/>
        </p:nvSpPr>
        <p:spPr>
          <a:xfrm>
            <a:off x="1095377" y="5042652"/>
            <a:ext cx="3341303"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72C4">
                    <a:lumMod val="75000"/>
                  </a:srgbClr>
                </a:solidFill>
                <a:effectLst/>
                <a:uLnTx/>
                <a:uFillTx/>
                <a:latin typeface="Montserrat SemiBold" pitchFamily="2" charset="77"/>
                <a:ea typeface="+mn-ea"/>
                <a:cs typeface="+mn-cs"/>
              </a:rPr>
              <a:t>WE LOVE TO MAKE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472C4">
                    <a:lumMod val="75000"/>
                  </a:srgbClr>
                </a:solidFill>
                <a:effectLst/>
                <a:uLnTx/>
                <a:uFillTx/>
                <a:latin typeface="Montserrat SemiBold" pitchFamily="2" charset="77"/>
                <a:ea typeface="+mn-ea"/>
                <a:cs typeface="+mn-cs"/>
              </a:rPr>
              <a:t>YOU SMILE!</a:t>
            </a:r>
          </a:p>
        </p:txBody>
      </p:sp>
    </p:spTree>
    <p:extLst>
      <p:ext uri="{BB962C8B-B14F-4D97-AF65-F5344CB8AC3E}">
        <p14:creationId xmlns:p14="http://schemas.microsoft.com/office/powerpoint/2010/main" val="15409757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194DDD-8629-4BD7-9438-8B16C8B98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6"/>
            <a:ext cx="12192000" cy="6850267"/>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lang="en-US" sz="2800" b="1">
                <a:solidFill>
                  <a:schemeClr val="accent1">
                    <a:lumMod val="75000"/>
                  </a:schemeClr>
                </a:solidFill>
                <a:latin typeface="Montserrat SemiBold" pitchFamily="2" charset="77"/>
              </a:rPr>
              <a:t>WHY CHOOSE HEALTHCHOICE DENTAL?</a:t>
            </a:r>
            <a:endParaRPr lang="en-US" sz="280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2393214" y="2051947"/>
            <a:ext cx="6309916" cy="3585597"/>
          </a:xfrm>
          <a:prstGeom prst="rect">
            <a:avLst/>
          </a:prstGeom>
          <a:noFill/>
        </p:spPr>
        <p:txBody>
          <a:bodyPr wrap="square">
            <a:spAutoFit/>
          </a:bodyPr>
          <a:lstStyle/>
          <a:p>
            <a:pPr marL="285750" marR="0" lvl="1" indent="-28575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Network and non-network benefits available. </a:t>
            </a:r>
          </a:p>
          <a:p>
            <a:pPr marL="285750" marR="0" lvl="1" indent="-28575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Network providers file your claims for you. </a:t>
            </a:r>
          </a:p>
          <a:p>
            <a:pPr marL="285750" marR="0" lvl="1" indent="-28575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 limit on orthodontic benefit for members under age 19. </a:t>
            </a:r>
          </a:p>
          <a:p>
            <a:pPr marL="285750" marR="0" lvl="1" indent="-28575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$2,500 calendar year maximum benefit per person for preventive, basic and major services. </a:t>
            </a:r>
          </a:p>
        </p:txBody>
      </p:sp>
    </p:spTree>
    <p:extLst>
      <p:ext uri="{BB962C8B-B14F-4D97-AF65-F5344CB8AC3E}">
        <p14:creationId xmlns:p14="http://schemas.microsoft.com/office/powerpoint/2010/main" val="329065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a:xfrm>
            <a:off x="839787" y="0"/>
            <a:ext cx="3932237" cy="2057400"/>
          </a:xfr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004E9A"/>
                </a:solidFill>
                <a:latin typeface="+mj-lt"/>
                <a:ea typeface="+mj-ea"/>
                <a:cs typeface="+mj-cs"/>
              </a:defRPr>
            </a:lvl1pPr>
          </a:lstStyle>
          <a:p>
            <a:r>
              <a:rPr lang="en-US" sz="3200">
                <a:solidFill>
                  <a:srgbClr val="23498A"/>
                </a:solidFill>
                <a:latin typeface="Montserrat Medium" panose="00000600000000000000" pitchFamily="2" charset="0"/>
              </a:rPr>
              <a:t>Life Insurance Application➥ Page 2</a:t>
            </a:r>
          </a:p>
        </p:txBody>
      </p:sp>
      <p:sp>
        <p:nvSpPr>
          <p:cNvPr id="10" name="Text Placeholder 9">
            <a:extLst>
              <a:ext uri="{FF2B5EF4-FFF2-40B4-BE49-F238E27FC236}">
                <a16:creationId xmlns:a16="http://schemas.microsoft.com/office/drawing/2014/main" id="{62AFD0F8-EF78-4C36-B3D2-A1BAACCE20BF}"/>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2400"/>
              <a:t>Member must complete.</a:t>
            </a:r>
          </a:p>
          <a:p>
            <a:pPr marL="285750" indent="-285750">
              <a:buFont typeface="Arial" panose="020B0604020202020204" pitchFamily="34" charset="0"/>
              <a:buChar char="•"/>
            </a:pPr>
            <a:r>
              <a:rPr lang="en-US" sz="2400"/>
              <a:t>It is a fillable form and can be completed on the computer.</a:t>
            </a:r>
          </a:p>
          <a:p>
            <a:pPr marL="285750" indent="-285750">
              <a:buFont typeface="Arial" panose="020B0604020202020204" pitchFamily="34" charset="0"/>
              <a:buChar char="•"/>
            </a:pPr>
            <a:r>
              <a:rPr lang="en-US" sz="2400"/>
              <a:t>Return by Oct. 31 deadline.</a:t>
            </a:r>
          </a:p>
        </p:txBody>
      </p:sp>
      <p:pic>
        <p:nvPicPr>
          <p:cNvPr id="7" name="Content Placeholder 12">
            <a:extLst>
              <a:ext uri="{FF2B5EF4-FFF2-40B4-BE49-F238E27FC236}">
                <a16:creationId xmlns:a16="http://schemas.microsoft.com/office/drawing/2014/main" id="{955ACCB0-79A1-4B62-A513-443B8ED05D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43471" y="414734"/>
            <a:ext cx="4056278" cy="5249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9766283"/>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6CA01414-22B8-4584-BD20-19E2F331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5323"/>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a:ln>
                  <a:noFill/>
                </a:ln>
                <a:solidFill>
                  <a:schemeClr val="accent1">
                    <a:lumMod val="75000"/>
                  </a:schemeClr>
                </a:solidFill>
                <a:effectLst/>
                <a:uLnTx/>
                <a:uFillTx/>
                <a:latin typeface="Montserrat SemiBold" pitchFamily="2" charset="77"/>
                <a:ea typeface="+mj-ea"/>
                <a:cs typeface="+mj-cs"/>
              </a:rPr>
              <a:t>Preventive Services</a:t>
            </a:r>
            <a:endParaRPr lang="en-US" sz="280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1311214" y="2040635"/>
            <a:ext cx="8712681" cy="250068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Network and non-network covered at 100% of allowable amounts.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Cleanings and topical fluoride treatments; two per calendar year.</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Bitewing X-rays; two per calendar year.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Full mouth X-rays; one every 36 months. </a:t>
            </a:r>
          </a:p>
        </p:txBody>
      </p:sp>
    </p:spTree>
    <p:extLst>
      <p:ext uri="{BB962C8B-B14F-4D97-AF65-F5344CB8AC3E}">
        <p14:creationId xmlns:p14="http://schemas.microsoft.com/office/powerpoint/2010/main" val="17803249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8DD33B-9CE0-43B7-B8F3-3BA14A954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6"/>
            <a:ext cx="12192000" cy="6850267"/>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a:ln>
                  <a:noFill/>
                </a:ln>
                <a:solidFill>
                  <a:schemeClr val="accent1">
                    <a:lumMod val="75000"/>
                  </a:schemeClr>
                </a:solidFill>
                <a:effectLst/>
                <a:uLnTx/>
                <a:uFillTx/>
                <a:latin typeface="Montserrat SemiBold" pitchFamily="2" charset="77"/>
                <a:ea typeface="+mj-ea"/>
                <a:cs typeface="+mj-cs"/>
              </a:rPr>
              <a:t>Basic Restorative Services</a:t>
            </a:r>
            <a:endParaRPr lang="en-US" sz="280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1122870" y="2285117"/>
            <a:ext cx="8712681" cy="256480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Extractions, including wisdom teeth.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Oral surgeries, including general anesthesia.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Root canals and crown repairs.   </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 per individual/$75 per family calendar year deductible.</a:t>
            </a:r>
          </a:p>
          <a:p>
            <a:pPr marL="342900" marR="0" lvl="0" indent="-342900" algn="l" defTabSz="914400" rtl="0" eaLnBrk="1" fontAlgn="auto" latinLnBrk="0" hangingPunct="1">
              <a:lnSpc>
                <a:spcPct val="100000"/>
              </a:lnSpc>
              <a:spcBef>
                <a:spcPts val="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Plan pays 85% of allowable amounts when using a network provider. </a:t>
            </a:r>
          </a:p>
        </p:txBody>
      </p:sp>
    </p:spTree>
    <p:extLst>
      <p:ext uri="{BB962C8B-B14F-4D97-AF65-F5344CB8AC3E}">
        <p14:creationId xmlns:p14="http://schemas.microsoft.com/office/powerpoint/2010/main" val="11777471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9D38B5A5-E0B9-44B2-9990-4348B2BC7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12192000" cy="6852646"/>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a:ln>
                  <a:noFill/>
                </a:ln>
                <a:solidFill>
                  <a:schemeClr val="accent1">
                    <a:lumMod val="75000"/>
                  </a:schemeClr>
                </a:solidFill>
                <a:effectLst/>
                <a:uLnTx/>
                <a:uFillTx/>
                <a:latin typeface="Montserrat SemiBold" pitchFamily="2" charset="77"/>
                <a:ea typeface="+mj-ea"/>
                <a:cs typeface="+mj-cs"/>
              </a:rPr>
              <a:t>Major Restorative Services</a:t>
            </a:r>
            <a:endParaRPr lang="en-US" sz="280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1122870" y="2285117"/>
            <a:ext cx="8712681" cy="3026470"/>
          </a:xfrm>
          <a:prstGeom prst="rect">
            <a:avLst/>
          </a:prstGeom>
          <a:noFill/>
        </p:spPr>
        <p:txBody>
          <a:bodyPr wrap="square">
            <a:spAutoFit/>
          </a:bodyPr>
          <a:lstStyle/>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Initial placement of full or partial removable dentures.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Dental implant approved by FDA.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Inlays,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onlays</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and crown restorations.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 per individual/$75 per family calendar year deductible.</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Plan pays 60% of allowable amounts when using a network provider.     </a:t>
            </a:r>
          </a:p>
        </p:txBody>
      </p:sp>
    </p:spTree>
    <p:extLst>
      <p:ext uri="{BB962C8B-B14F-4D97-AF65-F5344CB8AC3E}">
        <p14:creationId xmlns:p14="http://schemas.microsoft.com/office/powerpoint/2010/main" val="24385202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D926C294-ACCD-4D27-87B6-C129A4B16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6"/>
            <a:ext cx="12192000" cy="6850267"/>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a:ln>
                  <a:noFill/>
                </a:ln>
                <a:solidFill>
                  <a:schemeClr val="accent1">
                    <a:lumMod val="75000"/>
                  </a:schemeClr>
                </a:solidFill>
                <a:effectLst/>
                <a:uLnTx/>
                <a:uFillTx/>
                <a:latin typeface="Montserrat SemiBold" pitchFamily="2" charset="77"/>
                <a:ea typeface="+mj-ea"/>
                <a:cs typeface="+mj-cs"/>
              </a:rPr>
              <a:t>Orthodontic Services</a:t>
            </a:r>
            <a:endParaRPr lang="en-US" sz="2800">
              <a:solidFill>
                <a:schemeClr val="accent1">
                  <a:lumMod val="75000"/>
                </a:schemeClr>
              </a:solidFill>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975913" y="1631978"/>
            <a:ext cx="8712681" cy="3575338"/>
          </a:xfrm>
          <a:prstGeom prst="rect">
            <a:avLst/>
          </a:prstGeom>
          <a:noFill/>
        </p:spPr>
        <p:txBody>
          <a:bodyPr wrap="square">
            <a:spAutoFit/>
          </a:bodyPr>
          <a:lstStyle/>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 lifetime maximum.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 calendar year deductible.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Orthodontic services for members under age 19.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Orthodontic services for treatment of TMD at any age.</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12-month waiting period applies to new enrollees to the plan. </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Plan pays 50% of allowable charges. </a:t>
            </a:r>
          </a:p>
        </p:txBody>
      </p:sp>
      <p:sp>
        <p:nvSpPr>
          <p:cNvPr id="5" name="TextBox 4">
            <a:extLst>
              <a:ext uri="{FF2B5EF4-FFF2-40B4-BE49-F238E27FC236}">
                <a16:creationId xmlns:a16="http://schemas.microsoft.com/office/drawing/2014/main" id="{55AD9053-B31E-4585-9517-A866E956BE2B}"/>
              </a:ext>
            </a:extLst>
          </p:cNvPr>
          <p:cNvSpPr txBox="1"/>
          <p:nvPr/>
        </p:nvSpPr>
        <p:spPr>
          <a:xfrm>
            <a:off x="1362800" y="5283470"/>
            <a:ext cx="49036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If diagnosed with TMD, certification may be required.</a:t>
            </a:r>
          </a:p>
        </p:txBody>
      </p:sp>
    </p:spTree>
    <p:extLst>
      <p:ext uri="{BB962C8B-B14F-4D97-AF65-F5344CB8AC3E}">
        <p14:creationId xmlns:p14="http://schemas.microsoft.com/office/powerpoint/2010/main" val="12785188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AA099CFF-199E-4436-9E47-4E283874E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
            <a:ext cx="12192000" cy="6857861"/>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2800" b="1" i="0" u="none" strike="noStrike" kern="1200" cap="all" spc="0" normalizeH="0" baseline="0" noProof="0">
                <a:ln>
                  <a:noFill/>
                </a:ln>
                <a:solidFill>
                  <a:schemeClr val="accent1">
                    <a:lumMod val="75000"/>
                  </a:schemeClr>
                </a:solidFill>
                <a:effectLst/>
                <a:uLnTx/>
                <a:uFillTx/>
                <a:latin typeface="Montserrat SemiBold" pitchFamily="2" charset="77"/>
                <a:ea typeface="+mj-ea"/>
                <a:cs typeface="+mj-cs"/>
              </a:rPr>
              <a:t>Resources</a:t>
            </a:r>
            <a:endParaRPr lang="en-US" sz="2800">
              <a:solidFill>
                <a:schemeClr val="accent1">
                  <a:lumMod val="75000"/>
                </a:schemeClr>
              </a:solidFill>
            </a:endParaRPr>
          </a:p>
        </p:txBody>
      </p:sp>
      <p:sp>
        <p:nvSpPr>
          <p:cNvPr id="6" name="Content Placeholder 2">
            <a:extLst>
              <a:ext uri="{FF2B5EF4-FFF2-40B4-BE49-F238E27FC236}">
                <a16:creationId xmlns:a16="http://schemas.microsoft.com/office/drawing/2014/main" id="{31B12004-119A-4F5B-A065-CB19D2573D84}"/>
              </a:ext>
            </a:extLst>
          </p:cNvPr>
          <p:cNvSpPr txBox="1">
            <a:spLocks/>
          </p:cNvSpPr>
          <p:nvPr/>
        </p:nvSpPr>
        <p:spPr>
          <a:xfrm>
            <a:off x="1195987" y="1437628"/>
            <a:ext cx="6410264" cy="2767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HealthChoiceOK.com</a:t>
            </a:r>
          </a:p>
          <a:p>
            <a:pPr marL="685800" marR="0" lvl="1" indent="-228600" algn="l" defTabSz="914400" rtl="0" eaLnBrk="1" fontAlgn="auto" latinLnBrk="0" hangingPunct="1">
              <a:lnSpc>
                <a:spcPct val="100000"/>
              </a:lnSpc>
              <a:spcBef>
                <a:spcPts val="500"/>
              </a:spcBef>
              <a:spcAft>
                <a:spcPts val="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Dental handbook.</a:t>
            </a:r>
          </a:p>
          <a:p>
            <a:pPr marL="685800" marR="0" lvl="1" indent="-228600" algn="l" defTabSz="914400" rtl="0" eaLnBrk="1" fontAlgn="auto" latinLnBrk="0" hangingPunct="1">
              <a:lnSpc>
                <a:spcPct val="100000"/>
              </a:lnSpc>
              <a:spcBef>
                <a:spcPts val="500"/>
              </a:spcBef>
              <a:spcAft>
                <a:spcPts val="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Provider Search page.</a:t>
            </a:r>
          </a:p>
          <a:p>
            <a:pPr marL="17145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449DBB"/>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49DBB"/>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37AB6F37-97C4-4D23-9414-AE35FEB06887}"/>
              </a:ext>
            </a:extLst>
          </p:cNvPr>
          <p:cNvSpPr txBox="1">
            <a:spLocks/>
          </p:cNvSpPr>
          <p:nvPr/>
        </p:nvSpPr>
        <p:spPr>
          <a:xfrm>
            <a:off x="6515100" y="1434107"/>
            <a:ext cx="5860109" cy="3856349"/>
          </a:xfrm>
          <a:prstGeom prst="rect">
            <a:avLst/>
          </a:prstGeom>
        </p:spPr>
        <p:txBody>
          <a:bodyPr vert="horz" lIns="91440" tIns="45720" rIns="91440" bIns="45720" rtlCol="0">
            <a:no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rgbClr val="464646"/>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rgbClr val="464646"/>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rgbClr val="464646"/>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rgbClr val="464646"/>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rgbClr val="464646"/>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marR="0" lvl="1" indent="0" algn="l" defTabSz="685800" rtl="0" eaLnBrk="1" fontAlgn="auto" latinLnBrk="0" hangingPunct="1">
              <a:lnSpc>
                <a:spcPct val="100000"/>
              </a:lnSpc>
              <a:spcBef>
                <a:spcPts val="150"/>
              </a:spcBef>
              <a:spcAft>
                <a:spcPts val="300"/>
              </a:spcAft>
              <a:buClr>
                <a:srgbClr val="4472C4">
                  <a:lumMod val="75000"/>
                </a:srgbClr>
              </a:buClr>
              <a:buSzTx/>
              <a:buFont typeface="Wingdings" pitchFamily="2" charset="2"/>
              <a:buNone/>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EGID Member Services	</a:t>
            </a: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	</a:t>
            </a:r>
          </a:p>
          <a:p>
            <a:pPr marL="308610" marR="0" lvl="1" indent="-137160" algn="l" defTabSz="685800" rtl="0" eaLnBrk="1" fontAlgn="auto" latinLnBrk="0" hangingPunct="1">
              <a:lnSpc>
                <a:spcPct val="100000"/>
              </a:lnSpc>
              <a:spcBef>
                <a:spcPts val="150"/>
              </a:spcBef>
              <a:spcAft>
                <a:spcPts val="30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405-717-8780 or 800-752-9475</a:t>
            </a:r>
          </a:p>
          <a:p>
            <a:pPr marL="0" marR="0" lvl="0" indent="0" algn="l" defTabSz="685800" rtl="0" eaLnBrk="1" fontAlgn="auto" latinLnBrk="0" hangingPunct="1">
              <a:lnSpc>
                <a:spcPct val="100000"/>
              </a:lnSpc>
              <a:spcBef>
                <a:spcPts val="900"/>
              </a:spcBef>
              <a:spcAft>
                <a:spcPts val="150"/>
              </a:spcAft>
              <a:buClr>
                <a:prstClr val="black"/>
              </a:buClr>
              <a:buSzTx/>
              <a:buFont typeface="Wingdings" pitchFamily="2" charset="2"/>
              <a:buNone/>
              <a:tabLst/>
              <a:defRPr/>
            </a:pPr>
            <a:r>
              <a:rPr kumimoji="0" lang="en-US" sz="2400" b="0" i="0" u="none" strike="noStrike" kern="1200" cap="none" spc="0" normalizeH="0" baseline="0" noProof="0" err="1">
                <a:ln>
                  <a:noFill/>
                </a:ln>
                <a:solidFill>
                  <a:srgbClr val="464646"/>
                </a:solidFill>
                <a:effectLst/>
                <a:uLnTx/>
                <a:uFillTx/>
                <a:latin typeface="Arial" panose="020B0604020202020204" pitchFamily="34" charset="0"/>
                <a:ea typeface="+mn-ea"/>
                <a:cs typeface="Arial" panose="020B0604020202020204" pitchFamily="34" charset="0"/>
              </a:rPr>
              <a:t>HealthChoice</a:t>
            </a: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 Customer Care</a:t>
            </a:r>
          </a:p>
          <a:p>
            <a:pPr marL="308610" marR="0" lvl="1" indent="-137160" algn="l" defTabSz="685800" rtl="0" eaLnBrk="1" fontAlgn="auto" latinLnBrk="0" hangingPunct="1">
              <a:lnSpc>
                <a:spcPct val="100000"/>
              </a:lnSpc>
              <a:spcBef>
                <a:spcPts val="150"/>
              </a:spcBef>
              <a:spcAft>
                <a:spcPts val="30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800-323-4314</a:t>
            </a:r>
          </a:p>
          <a:p>
            <a:pPr marL="0" marR="0" lvl="0" indent="0" algn="l" defTabSz="685800" rtl="0" eaLnBrk="1" fontAlgn="auto" latinLnBrk="0" hangingPunct="1">
              <a:lnSpc>
                <a:spcPct val="100000"/>
              </a:lnSpc>
              <a:spcBef>
                <a:spcPts val="900"/>
              </a:spcBef>
              <a:spcAft>
                <a:spcPts val="150"/>
              </a:spcAft>
              <a:buClr>
                <a:srgbClr val="449DBB"/>
              </a:buClr>
              <a:buSzTx/>
              <a:buFont typeface="Wingdings" pitchFamily="2" charset="2"/>
              <a:buNone/>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TTY 711</a:t>
            </a:r>
          </a:p>
          <a:p>
            <a:pPr marL="171450" marR="0" lvl="1" indent="0" algn="l" defTabSz="685800" rtl="0" eaLnBrk="1" fontAlgn="auto" latinLnBrk="0" hangingPunct="1">
              <a:lnSpc>
                <a:spcPct val="150000"/>
              </a:lnSpc>
              <a:spcBef>
                <a:spcPts val="150"/>
              </a:spcBef>
              <a:spcAft>
                <a:spcPts val="300"/>
              </a:spcAft>
              <a:buClr>
                <a:srgbClr val="449DBB"/>
              </a:buClr>
              <a:buSzTx/>
              <a:buFont typeface="Wingdings" pitchFamily="2" charset="2"/>
              <a:buNone/>
              <a:tabLst/>
              <a:defRPr/>
            </a:pPr>
            <a:endPar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endParaRPr>
          </a:p>
          <a:p>
            <a:pPr marL="308610" marR="0" lvl="1" indent="-137160" algn="l" defTabSz="685800" rtl="0" eaLnBrk="1" fontAlgn="auto" latinLnBrk="0" hangingPunct="1">
              <a:lnSpc>
                <a:spcPct val="150000"/>
              </a:lnSpc>
              <a:spcBef>
                <a:spcPts val="150"/>
              </a:spcBef>
              <a:spcAft>
                <a:spcPts val="300"/>
              </a:spcAft>
              <a:buClr>
                <a:srgbClr val="449DBB"/>
              </a:buClr>
              <a:buSzTx/>
              <a:buFont typeface="Wingdings" pitchFamily="2" charset="2"/>
              <a:buChar char=""/>
              <a:tabLst/>
              <a:defRPr/>
            </a:pPr>
            <a:endParaRPr kumimoji="0" lang="en-US" sz="19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endParaRPr>
          </a:p>
          <a:p>
            <a:pPr marL="171450" marR="0" lvl="1" indent="0" algn="l" defTabSz="685800" rtl="0" eaLnBrk="1" fontAlgn="auto" latinLnBrk="0" hangingPunct="1">
              <a:lnSpc>
                <a:spcPct val="150000"/>
              </a:lnSpc>
              <a:spcBef>
                <a:spcPts val="150"/>
              </a:spcBef>
              <a:spcAft>
                <a:spcPts val="300"/>
              </a:spcAft>
              <a:buClr>
                <a:prstClr val="black"/>
              </a:buClr>
              <a:buSzTx/>
              <a:buFont typeface="Wingdings" pitchFamily="2" charset="2"/>
              <a:buNone/>
              <a:tabLst/>
              <a:defRPr/>
            </a:pPr>
            <a:endParaRPr kumimoji="0" lang="en-US" sz="1500" b="0" i="0" u="none" strike="noStrike" kern="1200" cap="none" spc="0" normalizeH="0" baseline="0" noProof="0">
              <a:ln>
                <a:noFill/>
              </a:ln>
              <a:solidFill>
                <a:srgbClr val="464646"/>
              </a:solidFill>
              <a:effectLst/>
              <a:uLnTx/>
              <a:uFillTx/>
              <a:latin typeface="Calibri" panose="020F0502020204030204"/>
              <a:ea typeface="+mn-ea"/>
              <a:cs typeface="+mn-cs"/>
            </a:endParaRPr>
          </a:p>
          <a:p>
            <a:pPr marL="0" marR="0" lvl="0" indent="0" algn="l" defTabSz="685800" rtl="0" eaLnBrk="1" fontAlgn="auto" latinLnBrk="0" hangingPunct="1">
              <a:lnSpc>
                <a:spcPct val="150000"/>
              </a:lnSpc>
              <a:spcBef>
                <a:spcPts val="900"/>
              </a:spcBef>
              <a:spcAft>
                <a:spcPts val="150"/>
              </a:spcAft>
              <a:buClr>
                <a:prstClr val="black"/>
              </a:buClr>
              <a:buSzTx/>
              <a:buFont typeface="Wingdings" pitchFamily="2" charset="2"/>
              <a:buNone/>
              <a:tabLst/>
              <a:defRPr/>
            </a:pPr>
            <a:endParaRPr kumimoji="0" lang="en-US" sz="1650" b="0" i="0" u="none" strike="noStrike" kern="1200" cap="none" spc="0" normalizeH="0" baseline="0" noProof="0">
              <a:ln>
                <a:noFill/>
              </a:ln>
              <a:solidFill>
                <a:srgbClr val="449DB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3709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1585C7-6F1D-4632-9F54-5C17215A6B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5613" y="0"/>
            <a:ext cx="8421687" cy="4724838"/>
          </a:xfrm>
          <a:prstGeom prst="rect">
            <a:avLst/>
          </a:prstGeom>
        </p:spPr>
      </p:pic>
      <p:sp>
        <p:nvSpPr>
          <p:cNvPr id="3" name="Title 2">
            <a:extLst>
              <a:ext uri="{FF2B5EF4-FFF2-40B4-BE49-F238E27FC236}">
                <a16:creationId xmlns:a16="http://schemas.microsoft.com/office/drawing/2014/main" id="{21B3EC6E-29B4-4076-A4F4-F077E06D248B}"/>
              </a:ext>
            </a:extLst>
          </p:cNvPr>
          <p:cNvSpPr>
            <a:spLocks noGrp="1"/>
          </p:cNvSpPr>
          <p:nvPr>
            <p:ph type="ctrTitle"/>
          </p:nvPr>
        </p:nvSpPr>
        <p:spPr>
          <a:xfrm>
            <a:off x="597684" y="5029533"/>
            <a:ext cx="7327116" cy="615553"/>
          </a:xfrm>
        </p:spPr>
        <p:txBody>
          <a:bodyPr/>
          <a:lstStyle/>
          <a:p>
            <a:pPr>
              <a:lnSpc>
                <a:spcPct val="100000"/>
              </a:lnSpc>
            </a:pPr>
            <a:r>
              <a:rPr lang="en-US"/>
              <a:t>Dental Insurance</a:t>
            </a:r>
            <a:br>
              <a:rPr lang="en-US"/>
            </a:br>
            <a:endParaRPr lang="en-US" sz="1800" b="0">
              <a:solidFill>
                <a:schemeClr val="accent1"/>
              </a:solidFill>
              <a:latin typeface="+mn-lt"/>
              <a:cs typeface="Arial" charset="0"/>
            </a:endParaRPr>
          </a:p>
        </p:txBody>
      </p:sp>
      <p:sp>
        <p:nvSpPr>
          <p:cNvPr id="4" name="Subtitle 3">
            <a:extLst>
              <a:ext uri="{FF2B5EF4-FFF2-40B4-BE49-F238E27FC236}">
                <a16:creationId xmlns:a16="http://schemas.microsoft.com/office/drawing/2014/main" id="{5B25C648-11BC-4112-BD40-7C86DCB3A8AB}"/>
              </a:ext>
            </a:extLst>
          </p:cNvPr>
          <p:cNvSpPr>
            <a:spLocks noGrp="1"/>
          </p:cNvSpPr>
          <p:nvPr>
            <p:ph type="subTitle" idx="1"/>
          </p:nvPr>
        </p:nvSpPr>
        <p:spPr>
          <a:xfrm>
            <a:off x="603642" y="5529173"/>
            <a:ext cx="7327116" cy="231825"/>
          </a:xfrm>
        </p:spPr>
        <p:txBody>
          <a:bodyPr/>
          <a:lstStyle/>
          <a:p>
            <a:r>
              <a:rPr lang="en-US"/>
              <a:t>Prepared for: State of Oklahoma</a:t>
            </a:r>
          </a:p>
        </p:txBody>
      </p:sp>
      <p:sp>
        <p:nvSpPr>
          <p:cNvPr id="9" name="Footer Placeholder 4">
            <a:extLst>
              <a:ext uri="{FF2B5EF4-FFF2-40B4-BE49-F238E27FC236}">
                <a16:creationId xmlns:a16="http://schemas.microsoft.com/office/drawing/2014/main" id="{5589192C-4CF6-46F6-BB17-3E2EF24F46F9}"/>
              </a:ext>
            </a:extLst>
          </p:cNvPr>
          <p:cNvSpPr txBox="1">
            <a:spLocks/>
          </p:cNvSpPr>
          <p:nvPr/>
        </p:nvSpPr>
        <p:spPr>
          <a:xfrm>
            <a:off x="11027252" y="6472339"/>
            <a:ext cx="1076783" cy="195450"/>
          </a:xfrm>
          <a:prstGeom prst="rect">
            <a:avLst/>
          </a:prstGeom>
        </p:spPr>
        <p:txBody>
          <a:bodyPr lIns="36000" anchor="ctr"/>
          <a:lstStyle>
            <a:lvl1pPr algn="l">
              <a:defRPr sz="1000" baseline="0">
                <a:solidFill>
                  <a:schemeClr val="bg1">
                    <a:lumMod val="50000"/>
                  </a:schemeClr>
                </a:solidFill>
                <a:latin typeface="Arial" charset="0"/>
                <a:ea typeface="Arial" charset="0"/>
                <a:cs typeface="Arial"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5787B"/>
                </a:solidFill>
                <a:effectLst/>
                <a:uLnTx/>
                <a:uFillTx/>
                <a:latin typeface="Arial"/>
                <a:cs typeface="Arial" charset="0"/>
              </a:rPr>
              <a:t>ADF# D2797.22  </a:t>
            </a:r>
          </a:p>
        </p:txBody>
      </p:sp>
      <p:sp>
        <p:nvSpPr>
          <p:cNvPr id="6" name="Rectangle 5">
            <a:extLst>
              <a:ext uri="{FF2B5EF4-FFF2-40B4-BE49-F238E27FC236}">
                <a16:creationId xmlns:a16="http://schemas.microsoft.com/office/drawing/2014/main" id="{E0CECEA1-3EBD-D846-B2CC-4749A509032E}"/>
              </a:ext>
            </a:extLst>
          </p:cNvPr>
          <p:cNvSpPr/>
          <p:nvPr/>
        </p:nvSpPr>
        <p:spPr>
          <a:xfrm>
            <a:off x="8877300" y="1"/>
            <a:ext cx="494288" cy="4728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E5010819-8D41-AE40-902D-B5399FDC97DB}"/>
              </a:ext>
            </a:extLst>
          </p:cNvPr>
          <p:cNvSpPr/>
          <p:nvPr/>
        </p:nvSpPr>
        <p:spPr>
          <a:xfrm>
            <a:off x="9371588" y="1"/>
            <a:ext cx="2819005" cy="47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0" name="Rectangle 9">
            <a:extLst>
              <a:ext uri="{FF2B5EF4-FFF2-40B4-BE49-F238E27FC236}">
                <a16:creationId xmlns:a16="http://schemas.microsoft.com/office/drawing/2014/main" id="{B1531894-6543-494C-9C9E-5F3594D5FD22}"/>
              </a:ext>
            </a:extLst>
          </p:cNvPr>
          <p:cNvSpPr/>
          <p:nvPr/>
        </p:nvSpPr>
        <p:spPr>
          <a:xfrm>
            <a:off x="-1" y="1"/>
            <a:ext cx="464655" cy="47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B0F0"/>
              </a:solidFill>
              <a:effectLst/>
              <a:uLnTx/>
              <a:uFillTx/>
              <a:latin typeface="Arial" charset="0"/>
              <a:ea typeface="+mn-ea"/>
              <a:cs typeface="Arial" charset="0"/>
            </a:endParaRPr>
          </a:p>
        </p:txBody>
      </p:sp>
    </p:spTree>
    <p:extLst>
      <p:ext uri="{BB962C8B-B14F-4D97-AF65-F5344CB8AC3E}">
        <p14:creationId xmlns:p14="http://schemas.microsoft.com/office/powerpoint/2010/main" val="3280996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a room&#10;&#10;Description automatically generated">
            <a:extLst>
              <a:ext uri="{FF2B5EF4-FFF2-40B4-BE49-F238E27FC236}">
                <a16:creationId xmlns:a16="http://schemas.microsoft.com/office/drawing/2014/main" id="{2366A161-0559-4BD3-89DA-2366751627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6113"/>
          <a:stretch/>
        </p:blipFill>
        <p:spPr>
          <a:xfrm>
            <a:off x="6355880" y="0"/>
            <a:ext cx="5836119" cy="6066504"/>
          </a:xfrm>
          <a:prstGeom prst="rect">
            <a:avLst/>
          </a:prstGeom>
        </p:spPr>
      </p:pic>
      <p:sp>
        <p:nvSpPr>
          <p:cNvPr id="2" name="Title 1">
            <a:extLst>
              <a:ext uri="{FF2B5EF4-FFF2-40B4-BE49-F238E27FC236}">
                <a16:creationId xmlns:a16="http://schemas.microsoft.com/office/drawing/2014/main" id="{508B4775-73F3-4144-B5A6-065369C173E8}"/>
              </a:ext>
            </a:extLst>
          </p:cNvPr>
          <p:cNvSpPr>
            <a:spLocks noGrp="1"/>
          </p:cNvSpPr>
          <p:nvPr>
            <p:ph type="title"/>
          </p:nvPr>
        </p:nvSpPr>
        <p:spPr>
          <a:xfrm>
            <a:off x="598188" y="352692"/>
            <a:ext cx="7481454" cy="484632"/>
          </a:xfrm>
        </p:spPr>
        <p:txBody>
          <a:bodyPr/>
          <a:lstStyle/>
          <a:p>
            <a:r>
              <a:rPr lang="en-US"/>
              <a:t>Why are dental </a:t>
            </a:r>
            <a:br>
              <a:rPr lang="en-US"/>
            </a:br>
            <a:r>
              <a:rPr lang="en-US"/>
              <a:t>benefits so important?</a:t>
            </a:r>
          </a:p>
        </p:txBody>
      </p:sp>
      <p:sp>
        <p:nvSpPr>
          <p:cNvPr id="27" name="Rectangle 26">
            <a:extLst>
              <a:ext uri="{FF2B5EF4-FFF2-40B4-BE49-F238E27FC236}">
                <a16:creationId xmlns:a16="http://schemas.microsoft.com/office/drawing/2014/main" id="{D620A0D0-CD55-4795-AFFC-19FF363FEDE6}"/>
              </a:ext>
            </a:extLst>
          </p:cNvPr>
          <p:cNvSpPr/>
          <p:nvPr/>
        </p:nvSpPr>
        <p:spPr>
          <a:xfrm>
            <a:off x="713333" y="1592425"/>
            <a:ext cx="5420767" cy="1313151"/>
          </a:xfrm>
          <a:prstGeom prst="rect">
            <a:avLst/>
          </a:prstGeom>
          <a:solidFill>
            <a:schemeClr val="bg1">
              <a:lumMod val="95000"/>
            </a:schemeClr>
          </a:solidFill>
          <a:ln w="12700" cap="flat" cmpd="sng" algn="ctr">
            <a:noFill/>
            <a:prstDash val="solid"/>
            <a:miter lim="800000"/>
          </a:ln>
          <a:effectLst/>
        </p:spPr>
        <p:txBody>
          <a:bodyPr lIns="182880" tIns="0" rIns="9144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stStyle>
          <a:p>
            <a:pPr marL="0" marR="0" lvl="0" indent="0" algn="l" defTabSz="457200" rtl="0" eaLnBrk="1" fontAlgn="auto" latinLnBrk="0" hangingPunct="1">
              <a:lnSpc>
                <a:spcPct val="100000"/>
              </a:lnSpc>
              <a:spcBef>
                <a:spcPts val="420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rial"/>
                <a:ea typeface="+mn-ea"/>
                <a:cs typeface="+mn-cs"/>
              </a:rPr>
              <a:t>High cost </a:t>
            </a:r>
            <a:r>
              <a:rPr kumimoji="0" lang="en-US" sz="2200" b="0" i="0" u="none" strike="noStrike" kern="1200" cap="none" spc="0" normalizeH="0" baseline="0" noProof="0">
                <a:ln>
                  <a:noFill/>
                </a:ln>
                <a:solidFill>
                  <a:srgbClr val="000000"/>
                </a:solidFill>
                <a:effectLst/>
                <a:uLnTx/>
                <a:uFillTx/>
                <a:latin typeface="Arial"/>
                <a:ea typeface="+mn-ea"/>
                <a:cs typeface="+mn-cs"/>
              </a:rPr>
              <a:t>of dental treatments</a:t>
            </a:r>
          </a:p>
        </p:txBody>
      </p:sp>
      <p:sp>
        <p:nvSpPr>
          <p:cNvPr id="28" name="Rectangle 27">
            <a:extLst>
              <a:ext uri="{FF2B5EF4-FFF2-40B4-BE49-F238E27FC236}">
                <a16:creationId xmlns:a16="http://schemas.microsoft.com/office/drawing/2014/main" id="{F3F3B0B3-9CC6-4A91-8F1B-F6E0B4080BA8}"/>
              </a:ext>
            </a:extLst>
          </p:cNvPr>
          <p:cNvSpPr/>
          <p:nvPr/>
        </p:nvSpPr>
        <p:spPr>
          <a:xfrm>
            <a:off x="713333" y="3172889"/>
            <a:ext cx="5420767" cy="1313151"/>
          </a:xfrm>
          <a:prstGeom prst="rect">
            <a:avLst/>
          </a:prstGeom>
          <a:solidFill>
            <a:schemeClr val="bg1">
              <a:lumMod val="95000"/>
            </a:schemeClr>
          </a:solidFill>
          <a:ln w="12700" cap="flat" cmpd="sng" algn="ctr">
            <a:noFill/>
            <a:prstDash val="solid"/>
            <a:miter lim="800000"/>
          </a:ln>
          <a:effectLst/>
        </p:spPr>
        <p:txBody>
          <a:bodyPr lIns="182880" tIns="0" rIns="9144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stStyle>
          <a:p>
            <a:pPr marL="0" marR="0" lvl="0" indent="0" algn="l" defTabSz="457200" rtl="0" eaLnBrk="1" fontAlgn="auto" latinLnBrk="0" hangingPunct="1">
              <a:lnSpc>
                <a:spcPct val="100000"/>
              </a:lnSpc>
              <a:spcBef>
                <a:spcPts val="420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rial"/>
                <a:ea typeface="+mn-ea"/>
                <a:cs typeface="+mn-cs"/>
              </a:rPr>
              <a:t>Benefit </a:t>
            </a:r>
            <a:r>
              <a:rPr kumimoji="0" lang="en-US" sz="2200" b="0" i="0" u="none" strike="noStrike" kern="1200" cap="none" spc="0" normalizeH="0" baseline="0" noProof="0">
                <a:ln>
                  <a:noFill/>
                </a:ln>
                <a:solidFill>
                  <a:srgbClr val="000000"/>
                </a:solidFill>
                <a:effectLst/>
                <a:uLnTx/>
                <a:uFillTx/>
                <a:latin typeface="Arial"/>
                <a:ea typeface="+mn-ea"/>
                <a:cs typeface="+mn-cs"/>
              </a:rPr>
              <a:t>of preventive care</a:t>
            </a:r>
          </a:p>
        </p:txBody>
      </p:sp>
      <p:sp>
        <p:nvSpPr>
          <p:cNvPr id="29" name="Rectangle 28">
            <a:extLst>
              <a:ext uri="{FF2B5EF4-FFF2-40B4-BE49-F238E27FC236}">
                <a16:creationId xmlns:a16="http://schemas.microsoft.com/office/drawing/2014/main" id="{C4670DA0-8E3E-400D-B8C7-3341556ED40E}"/>
              </a:ext>
            </a:extLst>
          </p:cNvPr>
          <p:cNvSpPr/>
          <p:nvPr/>
        </p:nvSpPr>
        <p:spPr>
          <a:xfrm>
            <a:off x="713333" y="4753354"/>
            <a:ext cx="5420767" cy="1313151"/>
          </a:xfrm>
          <a:prstGeom prst="rect">
            <a:avLst/>
          </a:prstGeom>
          <a:solidFill>
            <a:schemeClr val="bg1">
              <a:lumMod val="95000"/>
            </a:schemeClr>
          </a:solidFill>
          <a:ln w="12700" cap="flat" cmpd="sng" algn="ctr">
            <a:noFill/>
            <a:prstDash val="solid"/>
            <a:miter lim="800000"/>
          </a:ln>
          <a:effectLst/>
        </p:spPr>
        <p:txBody>
          <a:bodyPr lIns="182880" tIns="0" rIns="9144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stStyle>
          <a:p>
            <a:pPr marL="0" marR="0" lvl="0" indent="0" algn="l" defTabSz="457200" rtl="0" eaLnBrk="1" fontAlgn="auto" latinLnBrk="0" hangingPunct="1">
              <a:lnSpc>
                <a:spcPct val="100000"/>
              </a:lnSpc>
              <a:spcBef>
                <a:spcPts val="420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a:ea typeface="+mn-ea"/>
                <a:cs typeface="+mn-cs"/>
              </a:rPr>
              <a:t>Connection between </a:t>
            </a:r>
            <a:r>
              <a:rPr kumimoji="0" lang="en-US" sz="2200" b="1" i="0" u="none" strike="noStrike" kern="1200" cap="none" spc="0" normalizeH="0" baseline="0" noProof="0">
                <a:ln>
                  <a:noFill/>
                </a:ln>
                <a:solidFill>
                  <a:srgbClr val="000000"/>
                </a:solidFill>
                <a:effectLst/>
                <a:uLnTx/>
                <a:uFillTx/>
                <a:latin typeface="Arial"/>
                <a:ea typeface="+mn-ea"/>
                <a:cs typeface="+mn-cs"/>
              </a:rPr>
              <a:t>oral health </a:t>
            </a:r>
            <a:br>
              <a:rPr kumimoji="0" lang="en-US" sz="2200" b="1" i="0" u="none" strike="noStrike" kern="1200" cap="none" spc="0" normalizeH="0" baseline="0" noProof="0">
                <a:ln>
                  <a:noFill/>
                </a:ln>
                <a:solidFill>
                  <a:srgbClr val="000000"/>
                </a:solidFill>
                <a:effectLst/>
                <a:uLnTx/>
                <a:uFillTx/>
                <a:latin typeface="Arial"/>
                <a:ea typeface="+mn-ea"/>
                <a:cs typeface="+mn-cs"/>
              </a:rPr>
            </a:br>
            <a:r>
              <a:rPr kumimoji="0" lang="en-US" sz="2200" b="0" i="0" u="none" strike="noStrike" kern="1200" cap="none" spc="0" normalizeH="0" baseline="0" noProof="0">
                <a:ln>
                  <a:noFill/>
                </a:ln>
                <a:solidFill>
                  <a:srgbClr val="000000"/>
                </a:solidFill>
                <a:effectLst/>
                <a:uLnTx/>
                <a:uFillTx/>
                <a:latin typeface="Arial"/>
                <a:ea typeface="+mn-ea"/>
                <a:cs typeface="+mn-cs"/>
              </a:rPr>
              <a:t>and </a:t>
            </a:r>
            <a:r>
              <a:rPr kumimoji="0" lang="en-US" sz="2200" b="1" i="0" u="none" strike="noStrike" kern="1200" cap="none" spc="0" normalizeH="0" baseline="0" noProof="0">
                <a:ln>
                  <a:noFill/>
                </a:ln>
                <a:solidFill>
                  <a:srgbClr val="000000"/>
                </a:solidFill>
                <a:effectLst/>
                <a:uLnTx/>
                <a:uFillTx/>
                <a:latin typeface="Arial"/>
                <a:ea typeface="+mn-ea"/>
                <a:cs typeface="+mn-cs"/>
              </a:rPr>
              <a:t>overall health</a:t>
            </a:r>
          </a:p>
        </p:txBody>
      </p:sp>
      <p:sp>
        <p:nvSpPr>
          <p:cNvPr id="30" name="Rectangle 29">
            <a:extLst>
              <a:ext uri="{FF2B5EF4-FFF2-40B4-BE49-F238E27FC236}">
                <a16:creationId xmlns:a16="http://schemas.microsoft.com/office/drawing/2014/main" id="{05F5C419-9E86-4FCA-9E21-37FE094D302A}"/>
              </a:ext>
            </a:extLst>
          </p:cNvPr>
          <p:cNvSpPr/>
          <p:nvPr/>
        </p:nvSpPr>
        <p:spPr>
          <a:xfrm>
            <a:off x="622127" y="1592425"/>
            <a:ext cx="91207" cy="1313151"/>
          </a:xfrm>
          <a:prstGeom prst="rect">
            <a:avLst/>
          </a:prstGeom>
          <a:solidFill>
            <a:schemeClr val="accent2"/>
          </a:solidFill>
          <a:ln w="12700" cap="flat" cmpd="sng" algn="ctr">
            <a:noFill/>
            <a:prstDash val="solid"/>
            <a:miter lim="800000"/>
          </a:ln>
          <a:effectLst/>
        </p:spPr>
        <p:txBody>
          <a:bodyPr lIns="0" tIns="0" rIns="0" bIns="0" rtlCol="0" anchor="ctr" anchorCtr="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50" b="1"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31" name="Rectangle 30">
            <a:extLst>
              <a:ext uri="{FF2B5EF4-FFF2-40B4-BE49-F238E27FC236}">
                <a16:creationId xmlns:a16="http://schemas.microsoft.com/office/drawing/2014/main" id="{ECEEED54-BF56-449E-BF46-722E1CADA256}"/>
              </a:ext>
            </a:extLst>
          </p:cNvPr>
          <p:cNvSpPr/>
          <p:nvPr/>
        </p:nvSpPr>
        <p:spPr>
          <a:xfrm>
            <a:off x="622126" y="3172889"/>
            <a:ext cx="91207" cy="1313151"/>
          </a:xfrm>
          <a:prstGeom prst="rect">
            <a:avLst/>
          </a:prstGeom>
          <a:solidFill>
            <a:schemeClr val="accent3"/>
          </a:solidFill>
          <a:ln w="12700" cap="flat" cmpd="sng" algn="ctr">
            <a:noFill/>
            <a:prstDash val="solid"/>
            <a:miter lim="800000"/>
          </a:ln>
          <a:effectLst/>
        </p:spPr>
        <p:txBody>
          <a:bodyPr lIns="0" tIns="0" rIns="0" bIns="0" rtlCol="0" anchor="ctr" anchorCtr="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50" b="1"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32" name="Rectangle 31">
            <a:extLst>
              <a:ext uri="{FF2B5EF4-FFF2-40B4-BE49-F238E27FC236}">
                <a16:creationId xmlns:a16="http://schemas.microsoft.com/office/drawing/2014/main" id="{1EA7F7F5-AA7F-44A0-8A12-934A599C6FEB}"/>
              </a:ext>
            </a:extLst>
          </p:cNvPr>
          <p:cNvSpPr/>
          <p:nvPr/>
        </p:nvSpPr>
        <p:spPr>
          <a:xfrm>
            <a:off x="622126" y="4753354"/>
            <a:ext cx="91207" cy="1313151"/>
          </a:xfrm>
          <a:prstGeom prst="rect">
            <a:avLst/>
          </a:prstGeom>
          <a:solidFill>
            <a:srgbClr val="0061A0"/>
          </a:solidFill>
          <a:ln w="12700" cap="flat" cmpd="sng" algn="ctr">
            <a:noFill/>
            <a:prstDash val="solid"/>
            <a:miter lim="800000"/>
          </a:ln>
          <a:effectLst/>
        </p:spPr>
        <p:txBody>
          <a:bodyPr lIns="0" tIns="0" rIns="0" bIns="0" rtlCol="0" anchor="ctr" anchorCtr="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50" b="1"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5" name="TextBox 4">
            <a:extLst>
              <a:ext uri="{FF2B5EF4-FFF2-40B4-BE49-F238E27FC236}">
                <a16:creationId xmlns:a16="http://schemas.microsoft.com/office/drawing/2014/main" id="{20EDF91D-CBF1-2D4A-A34D-7BC08082D92E}"/>
              </a:ext>
            </a:extLst>
          </p:cNvPr>
          <p:cNvSpPr txBox="1"/>
          <p:nvPr/>
        </p:nvSpPr>
        <p:spPr>
          <a:xfrm>
            <a:off x="-316089" y="158044"/>
            <a:ext cx="0" cy="0"/>
          </a:xfrm>
          <a:prstGeom prst="rect">
            <a:avLst/>
          </a:prstGeom>
          <a:noFill/>
        </p:spPr>
        <p:txBody>
          <a:bodyPr wrap="none" lIns="0" tIns="0" rIns="0" bIns="0" rtlCol="0">
            <a:noAutofit/>
          </a:bodyPr>
          <a:lstStyle/>
          <a:p>
            <a:pPr marL="0" marR="0" lvl="0" indent="0" algn="l" defTabSz="456758" rtl="0" eaLnBrk="1" fontAlgn="base" latinLnBrk="0" hangingPunct="1">
              <a:lnSpc>
                <a:spcPct val="100000"/>
              </a:lnSpc>
              <a:spcBef>
                <a:spcPts val="1200"/>
              </a:spcBef>
              <a:spcAft>
                <a:spcPts val="0"/>
              </a:spcAft>
              <a:buClrTx/>
              <a:buSzTx/>
              <a:buFontTx/>
              <a:buNone/>
              <a:tabLst/>
              <a:defRPr/>
            </a:pPr>
            <a:endParaRPr kumimoji="0" lang="en-US" sz="1800" b="0" i="0" u="none" strike="noStrike" kern="1200" cap="none" spc="0" normalizeH="0" baseline="0" noProof="0" err="1">
              <a:ln>
                <a:noFill/>
              </a:ln>
              <a:solidFill>
                <a:srgbClr val="75787B"/>
              </a:solidFill>
              <a:effectLst/>
              <a:uLnTx/>
              <a:uFillTx/>
              <a:latin typeface="Arial"/>
              <a:ea typeface="MetLife Circular Light" charset="0"/>
              <a:cs typeface="MetLife Circular Light" charset="0"/>
            </a:endParaRPr>
          </a:p>
        </p:txBody>
      </p:sp>
    </p:spTree>
    <p:extLst>
      <p:ext uri="{BB962C8B-B14F-4D97-AF65-F5344CB8AC3E}">
        <p14:creationId xmlns:p14="http://schemas.microsoft.com/office/powerpoint/2010/main" val="2974192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6469F4A-A609-4046-8129-4956816A1EFB}"/>
              </a:ext>
            </a:extLst>
          </p:cNvPr>
          <p:cNvSpPr txBox="1"/>
          <p:nvPr/>
        </p:nvSpPr>
        <p:spPr>
          <a:xfrm>
            <a:off x="2254361" y="1665303"/>
            <a:ext cx="3183824"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800"/>
              </a:spcBef>
              <a:spcAft>
                <a:spcPts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a:ea typeface="+mn-ea"/>
                <a:cs typeface="+mn-cs"/>
              </a:rPr>
              <a:t>Negotiated fees typically </a:t>
            </a:r>
            <a:r>
              <a:rPr kumimoji="0" lang="en-US" altLang="en-US" sz="1600" b="0" i="0" u="none" strike="noStrike" kern="1200" cap="none" spc="0" normalizeH="0" baseline="0" noProof="0">
                <a:ln>
                  <a:noFill/>
                </a:ln>
                <a:solidFill>
                  <a:srgbClr val="000000"/>
                </a:solidFill>
                <a:effectLst/>
                <a:uLnTx/>
                <a:uFillTx/>
                <a:latin typeface="Arial"/>
                <a:ea typeface="+mn-ea"/>
                <a:cs typeface="+mn-cs"/>
              </a:rPr>
              <a:t>[30% to 45%] less than the average charges in the same area</a:t>
            </a:r>
            <a:r>
              <a:rPr kumimoji="0" lang="en-US" altLang="en-US" sz="1600" b="0" i="0" u="none" strike="noStrike" kern="1200" cap="none" spc="0" normalizeH="0" baseline="30000" noProof="0">
                <a:ln>
                  <a:noFill/>
                </a:ln>
                <a:solidFill>
                  <a:srgbClr val="000000"/>
                </a:solidFill>
                <a:effectLst/>
                <a:uLnTx/>
                <a:uFillTx/>
                <a:latin typeface="Arial"/>
                <a:ea typeface="+mn-ea"/>
                <a:cs typeface="+mn-cs"/>
              </a:rPr>
              <a:t>1</a:t>
            </a:r>
          </a:p>
          <a:p>
            <a:pPr marL="0" marR="0" lvl="0" indent="0" algn="l" defTabSz="914400" rtl="0" eaLnBrk="1" fontAlgn="auto" latinLnBrk="0" hangingPunct="1">
              <a:lnSpc>
                <a:spcPct val="100000"/>
              </a:lnSpc>
              <a:spcBef>
                <a:spcPts val="4800"/>
              </a:spcBef>
              <a:spcAft>
                <a:spcPts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a:ea typeface="+mn-ea"/>
                <a:cs typeface="+mn-cs"/>
              </a:rPr>
              <a:t>Choose from a large </a:t>
            </a:r>
            <a:br>
              <a:rPr kumimoji="0" lang="en-US" altLang="en-US" sz="1600" b="1" i="0" u="none" strike="noStrike" kern="1200" cap="none" spc="0" normalizeH="0" baseline="0" noProof="0">
                <a:ln>
                  <a:noFill/>
                </a:ln>
                <a:solidFill>
                  <a:srgbClr val="000000"/>
                </a:solidFill>
                <a:effectLst/>
                <a:uLnTx/>
                <a:uFillTx/>
                <a:latin typeface="Arial"/>
                <a:ea typeface="+mn-ea"/>
                <a:cs typeface="+mn-cs"/>
              </a:rPr>
            </a:br>
            <a:r>
              <a:rPr kumimoji="0" lang="en-US" altLang="en-US" sz="1600" b="1" i="0" u="none" strike="noStrike" kern="1200" cap="none" spc="0" normalizeH="0" baseline="0" noProof="0">
                <a:ln>
                  <a:noFill/>
                </a:ln>
                <a:solidFill>
                  <a:srgbClr val="000000"/>
                </a:solidFill>
                <a:effectLst/>
                <a:uLnTx/>
                <a:uFillTx/>
                <a:latin typeface="Arial"/>
                <a:ea typeface="+mn-ea"/>
                <a:cs typeface="+mn-cs"/>
              </a:rPr>
              <a:t>network </a:t>
            </a:r>
            <a:r>
              <a:rPr kumimoji="0" lang="en-US" altLang="en-US" sz="1600" b="0" i="0" u="none" strike="noStrike" kern="1200" cap="none" spc="0" normalizeH="0" baseline="0" noProof="0">
                <a:ln>
                  <a:noFill/>
                </a:ln>
                <a:solidFill>
                  <a:srgbClr val="000000"/>
                </a:solidFill>
                <a:effectLst/>
                <a:uLnTx/>
                <a:uFillTx/>
                <a:latin typeface="Arial"/>
                <a:ea typeface="+mn-ea"/>
                <a:cs typeface="+mn-cs"/>
              </a:rPr>
              <a:t>of carefully selected participating dentists</a:t>
            </a:r>
          </a:p>
          <a:p>
            <a:pPr marL="0" marR="0" lvl="0" indent="0" algn="l" defTabSz="914400" rtl="0" eaLnBrk="1" fontAlgn="auto" latinLnBrk="0" hangingPunct="1">
              <a:lnSpc>
                <a:spcPct val="100000"/>
              </a:lnSpc>
              <a:spcBef>
                <a:spcPts val="480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a:ea typeface="+mn-ea"/>
                <a:cs typeface="+mn-cs"/>
              </a:rPr>
              <a:t>Plus access to </a:t>
            </a:r>
            <a:r>
              <a:rPr kumimoji="0" lang="en-US" altLang="en-US" sz="1600" b="1" i="0" u="none" strike="noStrike" kern="1200" cap="none" spc="0" normalizeH="0" baseline="0" noProof="0">
                <a:ln>
                  <a:noFill/>
                </a:ln>
                <a:solidFill>
                  <a:srgbClr val="000000"/>
                </a:solidFill>
                <a:effectLst/>
                <a:uLnTx/>
                <a:uFillTx/>
                <a:latin typeface="Arial"/>
                <a:ea typeface="+mn-ea"/>
                <a:cs typeface="+mn-cs"/>
              </a:rPr>
              <a:t>international dentists in more than 200 countries </a:t>
            </a:r>
            <a:r>
              <a:rPr kumimoji="0" lang="en-US" altLang="en-US" sz="1600" b="0" i="0" u="none" strike="noStrike" kern="1200" cap="none" spc="0" normalizeH="0" baseline="0" noProof="0">
                <a:ln>
                  <a:noFill/>
                </a:ln>
                <a:solidFill>
                  <a:srgbClr val="000000"/>
                </a:solidFill>
                <a:effectLst/>
                <a:uLnTx/>
                <a:uFillTx/>
                <a:latin typeface="Arial"/>
                <a:ea typeface="+mn-ea"/>
                <a:cs typeface="+mn-cs"/>
              </a:rPr>
              <a:t>through MetLife’s International Dental Travel Assistance Program</a:t>
            </a:r>
            <a:r>
              <a:rPr kumimoji="0" lang="en-US" altLang="en-US" sz="1600" b="0" i="0" u="none" strike="noStrike" kern="1200" cap="none" spc="0" normalizeH="0" baseline="30000" noProof="0">
                <a:ln>
                  <a:noFill/>
                </a:ln>
                <a:solidFill>
                  <a:srgbClr val="000000"/>
                </a:solidFill>
                <a:effectLst/>
                <a:uLnTx/>
                <a:uFillTx/>
                <a:latin typeface="Arial"/>
                <a:ea typeface="+mn-ea"/>
                <a:cs typeface="+mn-cs"/>
              </a:rPr>
              <a:t>2</a:t>
            </a: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3" name="TextBox 22">
            <a:extLst>
              <a:ext uri="{FF2B5EF4-FFF2-40B4-BE49-F238E27FC236}">
                <a16:creationId xmlns:a16="http://schemas.microsoft.com/office/drawing/2014/main" id="{D6B363A0-71D6-4ECA-8D97-12FA72586B64}"/>
              </a:ext>
            </a:extLst>
          </p:cNvPr>
          <p:cNvSpPr txBox="1"/>
          <p:nvPr/>
        </p:nvSpPr>
        <p:spPr>
          <a:xfrm>
            <a:off x="7042605" y="1665302"/>
            <a:ext cx="3440038" cy="2970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80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a:ea typeface="+mn-ea"/>
                <a:cs typeface="+mn-cs"/>
              </a:rPr>
              <a:t>Flexibility to go to any dentist – </a:t>
            </a:r>
            <a:br>
              <a:rPr kumimoji="0" lang="en-US" altLang="en-US" sz="1600" b="0" i="0" u="none" strike="noStrike" kern="1200" cap="none" spc="0" normalizeH="0" baseline="0" noProof="0">
                <a:ln>
                  <a:noFill/>
                </a:ln>
                <a:solidFill>
                  <a:srgbClr val="000000"/>
                </a:solidFill>
                <a:effectLst/>
                <a:uLnTx/>
                <a:uFillTx/>
                <a:latin typeface="Arial"/>
                <a:ea typeface="+mn-ea"/>
                <a:cs typeface="+mn-cs"/>
              </a:rPr>
            </a:br>
            <a:r>
              <a:rPr kumimoji="0" lang="en-US" altLang="en-US" sz="1600" b="1" i="0" u="none" strike="noStrike" kern="1200" cap="none" spc="0" normalizeH="0" baseline="0" noProof="0">
                <a:ln>
                  <a:noFill/>
                </a:ln>
                <a:solidFill>
                  <a:srgbClr val="000000"/>
                </a:solidFill>
                <a:effectLst/>
                <a:uLnTx/>
                <a:uFillTx/>
                <a:latin typeface="Arial"/>
                <a:ea typeface="+mn-ea"/>
                <a:cs typeface="+mn-cs"/>
              </a:rPr>
              <a:t>in or out of the network </a:t>
            </a:r>
          </a:p>
          <a:p>
            <a:pPr marL="0" marR="0" lvl="0" indent="0" algn="l" defTabSz="914400" rtl="0" eaLnBrk="1" fontAlgn="auto" latinLnBrk="0" hangingPunct="1">
              <a:lnSpc>
                <a:spcPct val="100000"/>
              </a:lnSpc>
              <a:spcBef>
                <a:spcPts val="4200"/>
              </a:spcBef>
              <a:spcAft>
                <a:spcPts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a:ea typeface="+mn-ea"/>
                <a:cs typeface="+mn-cs"/>
              </a:rPr>
              <a:t>Easy access</a:t>
            </a:r>
            <a:r>
              <a:rPr kumimoji="0" lang="en-US" altLang="en-US" sz="1600" b="0" i="0" u="none" strike="noStrike" kern="1200" cap="none" spc="0" normalizeH="0" baseline="0" noProof="0">
                <a:ln>
                  <a:noFill/>
                </a:ln>
                <a:solidFill>
                  <a:srgbClr val="000000"/>
                </a:solidFill>
                <a:effectLst/>
                <a:uLnTx/>
                <a:uFillTx/>
                <a:latin typeface="Arial"/>
                <a:ea typeface="+mn-ea"/>
                <a:cs typeface="+mn-cs"/>
              </a:rPr>
              <a:t> to pre-treatment estimates, real-time claims processing and 24-hour customer service by phone, fax or online</a:t>
            </a:r>
          </a:p>
          <a:p>
            <a:pPr marL="0" marR="0" lvl="0" indent="0" algn="l" defTabSz="914400" rtl="0" eaLnBrk="1" fontAlgn="auto" latinLnBrk="0" hangingPunct="1">
              <a:lnSpc>
                <a:spcPct val="100000"/>
              </a:lnSpc>
              <a:spcBef>
                <a:spcPts val="48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E3479195-4D61-4D50-BD89-E43F6800A6DB}"/>
              </a:ext>
            </a:extLst>
          </p:cNvPr>
          <p:cNvSpPr>
            <a:spLocks noGrp="1"/>
          </p:cNvSpPr>
          <p:nvPr>
            <p:ph type="title"/>
          </p:nvPr>
        </p:nvSpPr>
        <p:spPr>
          <a:xfrm>
            <a:off x="609600" y="352692"/>
            <a:ext cx="8490155" cy="484632"/>
          </a:xfrm>
        </p:spPr>
        <p:txBody>
          <a:bodyPr/>
          <a:lstStyle/>
          <a:p>
            <a:r>
              <a:rPr lang="en-US"/>
              <a:t>A plan that offers savings, choice and anywhere, anytime service</a:t>
            </a:r>
          </a:p>
        </p:txBody>
      </p:sp>
      <p:pic>
        <p:nvPicPr>
          <p:cNvPr id="4" name="Picture 3" descr="A close up of a logo&#10;&#10;Description automatically generated">
            <a:extLst>
              <a:ext uri="{FF2B5EF4-FFF2-40B4-BE49-F238E27FC236}">
                <a16:creationId xmlns:a16="http://schemas.microsoft.com/office/drawing/2014/main" id="{0863C889-35C7-4279-8E42-CBB8F0E405C2}"/>
              </a:ext>
            </a:extLst>
          </p:cNvPr>
          <p:cNvPicPr>
            <a:picLocks noChangeAspect="1"/>
          </p:cNvPicPr>
          <p:nvPr/>
        </p:nvPicPr>
        <p:blipFill>
          <a:blip r:embed="rId3"/>
          <a:stretch>
            <a:fillRect/>
          </a:stretch>
        </p:blipFill>
        <p:spPr>
          <a:xfrm>
            <a:off x="1460951" y="4441301"/>
            <a:ext cx="543450" cy="543450"/>
          </a:xfrm>
          <a:prstGeom prst="rect">
            <a:avLst/>
          </a:prstGeom>
        </p:spPr>
      </p:pic>
      <p:pic>
        <p:nvPicPr>
          <p:cNvPr id="15" name="Picture 14">
            <a:extLst>
              <a:ext uri="{FF2B5EF4-FFF2-40B4-BE49-F238E27FC236}">
                <a16:creationId xmlns:a16="http://schemas.microsoft.com/office/drawing/2014/main" id="{4F97D269-367F-423D-ABFF-695471F518B6}"/>
              </a:ext>
            </a:extLst>
          </p:cNvPr>
          <p:cNvPicPr>
            <a:picLocks noChangeAspect="1"/>
          </p:cNvPicPr>
          <p:nvPr/>
        </p:nvPicPr>
        <p:blipFill>
          <a:blip r:embed="rId4"/>
          <a:stretch>
            <a:fillRect/>
          </a:stretch>
        </p:blipFill>
        <p:spPr>
          <a:xfrm>
            <a:off x="6250865" y="2844716"/>
            <a:ext cx="634013" cy="634013"/>
          </a:xfrm>
          <a:prstGeom prst="rect">
            <a:avLst/>
          </a:prstGeom>
        </p:spPr>
      </p:pic>
      <p:pic>
        <p:nvPicPr>
          <p:cNvPr id="17" name="Picture 16" descr="A close up of a logo&#10;&#10;Description automatically generated">
            <a:extLst>
              <a:ext uri="{FF2B5EF4-FFF2-40B4-BE49-F238E27FC236}">
                <a16:creationId xmlns:a16="http://schemas.microsoft.com/office/drawing/2014/main" id="{EDF29737-AEFF-43BD-A3C3-BD39780CDE42}"/>
              </a:ext>
            </a:extLst>
          </p:cNvPr>
          <p:cNvPicPr>
            <a:picLocks noChangeAspect="1"/>
          </p:cNvPicPr>
          <p:nvPr/>
        </p:nvPicPr>
        <p:blipFill>
          <a:blip r:embed="rId5"/>
          <a:stretch>
            <a:fillRect/>
          </a:stretch>
        </p:blipFill>
        <p:spPr>
          <a:xfrm>
            <a:off x="1426417" y="3069452"/>
            <a:ext cx="634013" cy="634013"/>
          </a:xfrm>
          <a:prstGeom prst="rect">
            <a:avLst/>
          </a:prstGeom>
        </p:spPr>
      </p:pic>
      <p:pic>
        <p:nvPicPr>
          <p:cNvPr id="19" name="Picture 18" descr="A close up of a logo&#10;&#10;Description automatically generated">
            <a:extLst>
              <a:ext uri="{FF2B5EF4-FFF2-40B4-BE49-F238E27FC236}">
                <a16:creationId xmlns:a16="http://schemas.microsoft.com/office/drawing/2014/main" id="{76913216-09E7-4621-8652-9DC7E512FE86}"/>
              </a:ext>
            </a:extLst>
          </p:cNvPr>
          <p:cNvPicPr>
            <a:picLocks noChangeAspect="1"/>
          </p:cNvPicPr>
          <p:nvPr/>
        </p:nvPicPr>
        <p:blipFill>
          <a:blip r:embed="rId6"/>
          <a:stretch>
            <a:fillRect/>
          </a:stretch>
        </p:blipFill>
        <p:spPr>
          <a:xfrm>
            <a:off x="1351668" y="1727578"/>
            <a:ext cx="783508" cy="783508"/>
          </a:xfrm>
          <a:prstGeom prst="rect">
            <a:avLst/>
          </a:prstGeom>
        </p:spPr>
      </p:pic>
      <p:pic>
        <p:nvPicPr>
          <p:cNvPr id="21" name="Picture 20" descr="A close up of a logo&#10;&#10;Description automatically generated">
            <a:extLst>
              <a:ext uri="{FF2B5EF4-FFF2-40B4-BE49-F238E27FC236}">
                <a16:creationId xmlns:a16="http://schemas.microsoft.com/office/drawing/2014/main" id="{FF0018AE-3902-456D-88A8-2470B620C9B2}"/>
              </a:ext>
            </a:extLst>
          </p:cNvPr>
          <p:cNvPicPr>
            <a:picLocks noChangeAspect="1"/>
          </p:cNvPicPr>
          <p:nvPr/>
        </p:nvPicPr>
        <p:blipFill>
          <a:blip r:embed="rId7"/>
          <a:stretch>
            <a:fillRect/>
          </a:stretch>
        </p:blipFill>
        <p:spPr>
          <a:xfrm>
            <a:off x="6306114" y="1744574"/>
            <a:ext cx="543450" cy="543450"/>
          </a:xfrm>
          <a:prstGeom prst="rect">
            <a:avLst/>
          </a:prstGeom>
        </p:spPr>
      </p:pic>
    </p:spTree>
    <p:extLst>
      <p:ext uri="{BB962C8B-B14F-4D97-AF65-F5344CB8AC3E}">
        <p14:creationId xmlns:p14="http://schemas.microsoft.com/office/powerpoint/2010/main" val="639717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36C716-1C22-4DA1-94C5-E33A89636E70}"/>
              </a:ext>
            </a:extLst>
          </p:cNvPr>
          <p:cNvSpPr>
            <a:spLocks noGrp="1"/>
          </p:cNvSpPr>
          <p:nvPr>
            <p:ph type="title"/>
          </p:nvPr>
        </p:nvSpPr>
        <p:spPr>
          <a:xfrm>
            <a:off x="609600" y="352692"/>
            <a:ext cx="8184776" cy="484632"/>
          </a:xfrm>
        </p:spPr>
        <p:txBody>
          <a:bodyPr/>
          <a:lstStyle/>
          <a:p>
            <a:r>
              <a:rPr lang="en-US"/>
              <a:t>Benefits High/Low plan design for </a:t>
            </a:r>
            <a:br>
              <a:rPr lang="en-US"/>
            </a:br>
            <a:r>
              <a:rPr lang="en-US"/>
              <a:t>State of Oklahoma employees</a:t>
            </a:r>
          </a:p>
        </p:txBody>
      </p:sp>
      <p:graphicFrame>
        <p:nvGraphicFramePr>
          <p:cNvPr id="7" name="Group 311">
            <a:extLst>
              <a:ext uri="{FF2B5EF4-FFF2-40B4-BE49-F238E27FC236}">
                <a16:creationId xmlns:a16="http://schemas.microsoft.com/office/drawing/2014/main" id="{4698E007-D395-4D73-9FB7-5528C90D9418}"/>
              </a:ext>
            </a:extLst>
          </p:cNvPr>
          <p:cNvGraphicFramePr>
            <a:graphicFrameLocks noGrp="1"/>
          </p:cNvGraphicFramePr>
          <p:nvPr/>
        </p:nvGraphicFramePr>
        <p:xfrm>
          <a:off x="609600" y="1862705"/>
          <a:ext cx="10999368" cy="3251162"/>
        </p:xfrm>
        <a:graphic>
          <a:graphicData uri="http://schemas.openxmlformats.org/drawingml/2006/table">
            <a:tbl>
              <a:tblPr/>
              <a:tblGrid>
                <a:gridCol w="3375378">
                  <a:extLst>
                    <a:ext uri="{9D8B030D-6E8A-4147-A177-3AD203B41FA5}">
                      <a16:colId xmlns:a16="http://schemas.microsoft.com/office/drawing/2014/main" val="20000"/>
                    </a:ext>
                  </a:extLst>
                </a:gridCol>
                <a:gridCol w="3704677">
                  <a:extLst>
                    <a:ext uri="{9D8B030D-6E8A-4147-A177-3AD203B41FA5}">
                      <a16:colId xmlns:a16="http://schemas.microsoft.com/office/drawing/2014/main" val="20001"/>
                    </a:ext>
                  </a:extLst>
                </a:gridCol>
                <a:gridCol w="3919313">
                  <a:extLst>
                    <a:ext uri="{9D8B030D-6E8A-4147-A177-3AD203B41FA5}">
                      <a16:colId xmlns:a16="http://schemas.microsoft.com/office/drawing/2014/main" val="20002"/>
                    </a:ext>
                  </a:extLst>
                </a:gridCol>
              </a:tblGrid>
              <a:tr h="1119611">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defTabSz="914400" rtl="0" eaLnBrk="0" fontAlgn="base" latinLnBrk="0" hangingPunct="0">
                        <a:lnSpc>
                          <a:spcPct val="95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mn-lt"/>
                        </a:rPr>
                        <a:t>Services Provided </a:t>
                      </a:r>
                      <a:br>
                        <a:rPr kumimoji="0" lang="en-US" sz="1600" b="1" i="0" u="none" strike="noStrike" cap="none" normalizeH="0" baseline="0">
                          <a:ln>
                            <a:noFill/>
                          </a:ln>
                          <a:solidFill>
                            <a:schemeClr val="tx1"/>
                          </a:solidFill>
                          <a:effectLst/>
                          <a:latin typeface="+mn-lt"/>
                        </a:rPr>
                      </a:br>
                      <a:r>
                        <a:rPr kumimoji="0" lang="en-US" sz="1600" b="1" i="0" u="none" strike="noStrike" cap="none" normalizeH="0" baseline="0">
                          <a:ln>
                            <a:noFill/>
                          </a:ln>
                          <a:solidFill>
                            <a:schemeClr val="tx1"/>
                          </a:solidFill>
                          <a:effectLst/>
                          <a:latin typeface="+mn-lt"/>
                        </a:rPr>
                        <a:t>for High and Low plan</a:t>
                      </a:r>
                      <a:endParaRPr kumimoji="0" lang="en-US" sz="1600" b="0" i="0" u="none" strike="noStrike" cap="none" normalizeH="0" baseline="0">
                        <a:ln>
                          <a:noFill/>
                        </a:ln>
                        <a:solidFill>
                          <a:schemeClr val="tx1"/>
                        </a:solidFill>
                        <a:effectLst/>
                        <a:latin typeface="+mn-lt"/>
                      </a:endParaRPr>
                    </a:p>
                  </a:txBody>
                  <a:tcPr marL="274320" marR="274320" marT="182880" marB="18288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A4CE4E"/>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kern="1200" cap="none" normalizeH="0" baseline="0">
                          <a:ln>
                            <a:noFill/>
                          </a:ln>
                          <a:solidFill>
                            <a:schemeClr val="tx1"/>
                          </a:solidFill>
                          <a:effectLst/>
                          <a:latin typeface="+mn-lt"/>
                          <a:ea typeface=""/>
                          <a:cs typeface=""/>
                        </a:rPr>
                        <a:t>In Network:</a:t>
                      </a:r>
                      <a:br>
                        <a:rPr kumimoji="0" lang="en-US" sz="1600" b="1" i="0" u="none" strike="noStrike" kern="1200" cap="none" normalizeH="0" baseline="0">
                          <a:ln>
                            <a:noFill/>
                          </a:ln>
                          <a:solidFill>
                            <a:schemeClr val="tx1"/>
                          </a:solidFill>
                          <a:effectLst/>
                          <a:latin typeface="+mn-lt"/>
                          <a:ea typeface=""/>
                          <a:cs typeface=""/>
                        </a:rPr>
                      </a:br>
                      <a:r>
                        <a:rPr kumimoji="0" lang="en-US" sz="1600" b="0" i="0" u="none" strike="noStrike" kern="1200" cap="none" normalizeH="0" baseline="0">
                          <a:ln>
                            <a:noFill/>
                          </a:ln>
                          <a:solidFill>
                            <a:schemeClr val="tx1"/>
                          </a:solidFill>
                          <a:effectLst/>
                          <a:latin typeface="+mn-lt"/>
                          <a:ea typeface=""/>
                          <a:cs typeface=""/>
                        </a:rPr>
                        <a:t>Percentage of Negotiated Fee</a:t>
                      </a:r>
                    </a:p>
                  </a:txBody>
                  <a:tcPr marL="274320" marR="274320" marT="182880" marB="18288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A4CE4E"/>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mn-lt"/>
                        </a:rPr>
                        <a:t>Out Of Network:</a:t>
                      </a:r>
                      <a:br>
                        <a:rPr kumimoji="0" lang="en-US" sz="1600" b="1" i="0" u="none" strike="noStrike" cap="none" normalizeH="0" baseline="0">
                          <a:ln>
                            <a:noFill/>
                          </a:ln>
                          <a:solidFill>
                            <a:schemeClr val="tx1"/>
                          </a:solidFill>
                          <a:effectLst/>
                          <a:latin typeface="+mn-lt"/>
                        </a:rPr>
                      </a:br>
                      <a:r>
                        <a:rPr kumimoji="0" lang="en-US" sz="1600" b="0" i="0" u="none" strike="noStrike" cap="none" normalizeH="0" baseline="0">
                          <a:ln>
                            <a:noFill/>
                          </a:ln>
                          <a:solidFill>
                            <a:schemeClr val="tx1"/>
                          </a:solidFill>
                          <a:effectLst/>
                          <a:latin typeface="+mn-lt"/>
                        </a:rPr>
                        <a:t>Percentage of Reasonable &amp; </a:t>
                      </a:r>
                      <a:br>
                        <a:rPr kumimoji="0" lang="en-US" sz="1600" b="0" i="0" u="none" strike="noStrike" cap="none" normalizeH="0" baseline="0">
                          <a:ln>
                            <a:noFill/>
                          </a:ln>
                          <a:solidFill>
                            <a:schemeClr val="tx1"/>
                          </a:solidFill>
                          <a:effectLst/>
                          <a:latin typeface="+mn-lt"/>
                        </a:rPr>
                      </a:br>
                      <a:r>
                        <a:rPr kumimoji="0" lang="en-US" sz="1600" b="0" i="0" u="none" strike="noStrike" cap="none" normalizeH="0" baseline="0">
                          <a:ln>
                            <a:noFill/>
                          </a:ln>
                          <a:solidFill>
                            <a:schemeClr val="tx1"/>
                          </a:solidFill>
                          <a:effectLst/>
                          <a:latin typeface="+mn-lt"/>
                        </a:rPr>
                        <a:t>Customary (R&amp;C)</a:t>
                      </a:r>
                      <a:r>
                        <a:rPr kumimoji="0" lang="en-US" sz="1600" b="0" i="0" u="none" strike="noStrike" cap="none" normalizeH="0" baseline="30000">
                          <a:ln>
                            <a:noFill/>
                          </a:ln>
                          <a:solidFill>
                            <a:schemeClr val="tx1"/>
                          </a:solidFill>
                          <a:effectLst/>
                          <a:latin typeface="+mn-lt"/>
                        </a:rPr>
                        <a:t>3</a:t>
                      </a:r>
                      <a:endParaRPr kumimoji="0" lang="en-US" sz="1600" b="0" i="0" u="none" strike="noStrike" cap="none" normalizeH="0" baseline="0">
                        <a:ln>
                          <a:noFill/>
                        </a:ln>
                        <a:solidFill>
                          <a:schemeClr val="tx1"/>
                        </a:solidFill>
                        <a:effectLst/>
                        <a:latin typeface="+mn-lt"/>
                      </a:endParaRPr>
                    </a:p>
                  </a:txBody>
                  <a:tcPr marL="274320" marR="274320" marT="182880" marB="18288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A4CE4E"/>
                    </a:solidFill>
                  </a:tcPr>
                </a:tc>
                <a:extLst>
                  <a:ext uri="{0D108BD9-81ED-4DB2-BD59-A6C34878D82A}">
                    <a16:rowId xmlns:a16="http://schemas.microsoft.com/office/drawing/2014/main" val="10000"/>
                  </a:ext>
                </a:extLst>
              </a:tr>
              <a:tr h="213155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kern="1200" cap="none" normalizeH="0" baseline="0">
                          <a:ln>
                            <a:noFill/>
                          </a:ln>
                          <a:solidFill>
                            <a:schemeClr val="tx1"/>
                          </a:solidFill>
                          <a:effectLst/>
                          <a:latin typeface="+mn-lt"/>
                        </a:rPr>
                        <a:t>Type A: Preventive Services</a:t>
                      </a:r>
                    </a:p>
                    <a:p>
                      <a:pPr marL="91440" marR="0" lvl="0" indent="-9144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sz="1600" b="0" i="0" u="none" strike="noStrike" kern="1200" cap="none" normalizeH="0" baseline="0">
                          <a:ln>
                            <a:noFill/>
                          </a:ln>
                          <a:solidFill>
                            <a:schemeClr val="tx1"/>
                          </a:solidFill>
                          <a:effectLst/>
                          <a:latin typeface="+mn-lt"/>
                        </a:rPr>
                        <a:t>Exams</a:t>
                      </a:r>
                    </a:p>
                    <a:p>
                      <a:pPr marL="91440" marR="0" lvl="0" indent="-9144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sz="1600" b="0" i="0" u="none" strike="noStrike" kern="1200" cap="none" normalizeH="0" baseline="0">
                          <a:ln>
                            <a:noFill/>
                          </a:ln>
                          <a:solidFill>
                            <a:schemeClr val="tx1"/>
                          </a:solidFill>
                          <a:effectLst/>
                          <a:latin typeface="+mn-lt"/>
                        </a:rPr>
                        <a:t>X-rays</a:t>
                      </a:r>
                    </a:p>
                    <a:p>
                      <a:pPr marL="91440" marR="0" lvl="0" indent="-9144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sz="1600" b="0" i="0" u="none" strike="noStrike" kern="1200" cap="none" normalizeH="0" baseline="0">
                          <a:ln>
                            <a:noFill/>
                          </a:ln>
                          <a:solidFill>
                            <a:schemeClr val="tx1"/>
                          </a:solidFill>
                          <a:effectLst/>
                          <a:latin typeface="+mn-lt"/>
                        </a:rPr>
                        <a:t>Fluoride Treatment</a:t>
                      </a:r>
                    </a:p>
                    <a:p>
                      <a:pPr marL="91440" marR="0" lvl="0" indent="-9144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sz="1600" b="0" i="0" u="none" strike="noStrike" kern="1200" cap="none" normalizeH="0" baseline="0">
                          <a:ln>
                            <a:noFill/>
                          </a:ln>
                          <a:solidFill>
                            <a:schemeClr val="tx1"/>
                          </a:solidFill>
                          <a:effectLst/>
                          <a:latin typeface="+mn-lt"/>
                        </a:rPr>
                        <a:t>Cleanings</a:t>
                      </a:r>
                    </a:p>
                  </a:txBody>
                  <a:tcPr marL="274320" marR="274320" marT="182880" marB="1828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20000"/>
                        </a:spcBef>
                        <a:spcAft>
                          <a:spcPct val="0"/>
                        </a:spcAft>
                        <a:buClrTx/>
                        <a:buSzTx/>
                        <a:buFontTx/>
                        <a:buNone/>
                        <a:tabLst/>
                      </a:pPr>
                      <a:r>
                        <a:rPr kumimoji="0" lang="en-US" sz="1600" b="0" i="0" u="none" strike="noStrike" kern="1200" cap="none" normalizeH="0" baseline="0">
                          <a:ln>
                            <a:noFill/>
                          </a:ln>
                          <a:solidFill>
                            <a:schemeClr val="tx1"/>
                          </a:solidFill>
                          <a:effectLst/>
                          <a:latin typeface="+mn-lt"/>
                        </a:rPr>
                        <a:t>100% Deductible Waived/ </a:t>
                      </a:r>
                      <a:br>
                        <a:rPr kumimoji="0" lang="en-US" sz="1600" b="0" i="0" u="none" strike="noStrike" kern="1200" cap="none" normalizeH="0" baseline="0">
                          <a:ln>
                            <a:noFill/>
                          </a:ln>
                          <a:solidFill>
                            <a:schemeClr val="tx1"/>
                          </a:solidFill>
                          <a:effectLst/>
                          <a:latin typeface="+mn-lt"/>
                        </a:rPr>
                      </a:br>
                      <a:r>
                        <a:rPr kumimoji="0" lang="en-US" sz="1600" b="0" i="0" u="none" strike="noStrike" kern="1200" cap="none" normalizeH="0" baseline="0">
                          <a:ln>
                            <a:noFill/>
                          </a:ln>
                          <a:solidFill>
                            <a:schemeClr val="tx1"/>
                          </a:solidFill>
                          <a:effectLst/>
                          <a:latin typeface="+mn-lt"/>
                        </a:rPr>
                        <a:t>No Deductible</a:t>
                      </a:r>
                    </a:p>
                  </a:txBody>
                  <a:tcPr marL="274320" marR="274320" marT="182880" marB="1828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95000"/>
                      </a:srgbClr>
                    </a:solidFill>
                  </a:tcPr>
                </a:tc>
                <a:tc>
                  <a:txBody>
                    <a:bodyPr/>
                    <a:lstStyle/>
                    <a:p>
                      <a:pPr marL="0" marR="0" lvl="0" indent="0" algn="l" defTabSz="914400" rtl="0" eaLnBrk="0" fontAlgn="base" latinLnBrk="0" hangingPunct="0">
                        <a:lnSpc>
                          <a:spcPct val="95000"/>
                        </a:lnSpc>
                        <a:spcBef>
                          <a:spcPct val="20000"/>
                        </a:spcBef>
                        <a:spcAft>
                          <a:spcPct val="0"/>
                        </a:spcAft>
                        <a:buClrTx/>
                        <a:buSzTx/>
                        <a:buFontTx/>
                        <a:buNone/>
                        <a:tabLst/>
                      </a:pPr>
                      <a:r>
                        <a:rPr kumimoji="0" lang="en-US" sz="1600" b="0" i="0" u="none" strike="noStrike" kern="1200" cap="none" normalizeH="0" baseline="0">
                          <a:ln>
                            <a:noFill/>
                          </a:ln>
                          <a:solidFill>
                            <a:schemeClr val="tx1"/>
                          </a:solidFill>
                          <a:effectLst/>
                          <a:latin typeface="+mn-lt"/>
                        </a:rPr>
                        <a:t>100%</a:t>
                      </a:r>
                    </a:p>
                    <a:p>
                      <a:pPr marL="0" marR="0" lvl="0" indent="0" algn="l" defTabSz="914400" rtl="0" eaLnBrk="0" fontAlgn="base" latinLnBrk="0" hangingPunct="0">
                        <a:lnSpc>
                          <a:spcPct val="95000"/>
                        </a:lnSpc>
                        <a:spcBef>
                          <a:spcPct val="20000"/>
                        </a:spcBef>
                        <a:spcAft>
                          <a:spcPct val="0"/>
                        </a:spcAft>
                        <a:buClrTx/>
                        <a:buSzTx/>
                        <a:buFontTx/>
                        <a:buNone/>
                        <a:tabLst/>
                      </a:pPr>
                      <a:r>
                        <a:rPr kumimoji="0" lang="en-US" sz="1600" b="0" i="0" u="none" strike="noStrike" kern="1200" cap="none" normalizeH="0" baseline="0">
                          <a:ln>
                            <a:noFill/>
                          </a:ln>
                          <a:solidFill>
                            <a:schemeClr val="tx1"/>
                          </a:solidFill>
                          <a:effectLst/>
                          <a:latin typeface="+mn-lt"/>
                        </a:rPr>
                        <a:t>No Deductible</a:t>
                      </a:r>
                    </a:p>
                  </a:txBody>
                  <a:tcPr marL="274320" marR="274320" marT="182880" marB="18288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85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95052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FC617C4-79A8-4BFA-9225-9F01E8F7AF8B}"/>
              </a:ext>
            </a:extLst>
          </p:cNvPr>
          <p:cNvSpPr>
            <a:spLocks noGrp="1"/>
          </p:cNvSpPr>
          <p:nvPr>
            <p:ph type="title"/>
          </p:nvPr>
        </p:nvSpPr>
        <p:spPr>
          <a:xfrm>
            <a:off x="609600" y="352692"/>
            <a:ext cx="8184776" cy="484632"/>
          </a:xfrm>
        </p:spPr>
        <p:txBody>
          <a:bodyPr/>
          <a:lstStyle/>
          <a:p>
            <a:r>
              <a:rPr lang="en-US"/>
              <a:t>Benefits High/Low plan design for </a:t>
            </a:r>
            <a:br>
              <a:rPr lang="en-US"/>
            </a:br>
            <a:r>
              <a:rPr lang="en-US"/>
              <a:t>State of Oklahoma employees</a:t>
            </a:r>
          </a:p>
        </p:txBody>
      </p:sp>
      <p:graphicFrame>
        <p:nvGraphicFramePr>
          <p:cNvPr id="7" name="Group 311">
            <a:extLst>
              <a:ext uri="{FF2B5EF4-FFF2-40B4-BE49-F238E27FC236}">
                <a16:creationId xmlns:a16="http://schemas.microsoft.com/office/drawing/2014/main" id="{BE1FDAED-F07F-400F-BFE4-9D982A945F61}"/>
              </a:ext>
            </a:extLst>
          </p:cNvPr>
          <p:cNvGraphicFramePr>
            <a:graphicFrameLocks noGrp="1"/>
          </p:cNvGraphicFramePr>
          <p:nvPr/>
        </p:nvGraphicFramePr>
        <p:xfrm>
          <a:off x="609600" y="1391173"/>
          <a:ext cx="10972800" cy="4598711"/>
        </p:xfrm>
        <a:graphic>
          <a:graphicData uri="http://schemas.openxmlformats.org/drawingml/2006/table">
            <a:tbl>
              <a:tblPr/>
              <a:tblGrid>
                <a:gridCol w="3152063">
                  <a:extLst>
                    <a:ext uri="{9D8B030D-6E8A-4147-A177-3AD203B41FA5}">
                      <a16:colId xmlns:a16="http://schemas.microsoft.com/office/drawing/2014/main" val="20000"/>
                    </a:ext>
                  </a:extLst>
                </a:gridCol>
                <a:gridCol w="3910891">
                  <a:extLst>
                    <a:ext uri="{9D8B030D-6E8A-4147-A177-3AD203B41FA5}">
                      <a16:colId xmlns:a16="http://schemas.microsoft.com/office/drawing/2014/main" val="20001"/>
                    </a:ext>
                  </a:extLst>
                </a:gridCol>
                <a:gridCol w="3909846">
                  <a:extLst>
                    <a:ext uri="{9D8B030D-6E8A-4147-A177-3AD203B41FA5}">
                      <a16:colId xmlns:a16="http://schemas.microsoft.com/office/drawing/2014/main" val="20002"/>
                    </a:ext>
                  </a:extLst>
                </a:gridCol>
              </a:tblGrid>
              <a:tr h="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defTabSz="914400" rtl="0" eaLnBrk="0" fontAlgn="base" latinLnBrk="0" hangingPunct="0">
                        <a:lnSpc>
                          <a:spcPct val="95000"/>
                        </a:lnSpc>
                        <a:spcBef>
                          <a:spcPct val="20000"/>
                        </a:spcBef>
                        <a:spcAft>
                          <a:spcPct val="0"/>
                        </a:spcAft>
                        <a:buClrTx/>
                        <a:buSzTx/>
                        <a:buFontTx/>
                        <a:buNone/>
                        <a:tabLst/>
                      </a:pPr>
                      <a:r>
                        <a:rPr kumimoji="0" lang="en-US" sz="1300" b="1" i="0" u="none" strike="noStrike" cap="none" normalizeH="0" baseline="0">
                          <a:ln>
                            <a:noFill/>
                          </a:ln>
                          <a:solidFill>
                            <a:schemeClr val="tx1"/>
                          </a:solidFill>
                          <a:effectLst/>
                          <a:latin typeface="+mn-lt"/>
                        </a:rPr>
                        <a:t>Services Provided               </a:t>
                      </a:r>
                      <a:br>
                        <a:rPr kumimoji="0" lang="en-US" sz="1300" b="1" i="0" u="none" strike="noStrike" cap="none" normalizeH="0" baseline="0">
                          <a:ln>
                            <a:noFill/>
                          </a:ln>
                          <a:solidFill>
                            <a:schemeClr val="tx1"/>
                          </a:solidFill>
                          <a:effectLst/>
                          <a:latin typeface="+mn-lt"/>
                        </a:rPr>
                      </a:br>
                      <a:r>
                        <a:rPr kumimoji="0" lang="en-US" sz="1300" b="1" i="0" u="none" strike="noStrike" cap="none" normalizeH="0" baseline="0">
                          <a:ln>
                            <a:noFill/>
                          </a:ln>
                          <a:solidFill>
                            <a:schemeClr val="tx1"/>
                          </a:solidFill>
                          <a:effectLst/>
                          <a:latin typeface="+mn-lt"/>
                        </a:rPr>
                        <a:t>for High and Low plan</a:t>
                      </a:r>
                      <a:endParaRPr kumimoji="0" lang="en-US" sz="1300" b="0" i="0" u="none" strike="noStrike" cap="none" normalizeH="0" baseline="0">
                        <a:ln>
                          <a:noFill/>
                        </a:ln>
                        <a:solidFill>
                          <a:schemeClr val="tx1"/>
                        </a:solidFill>
                        <a:effectLst/>
                        <a:latin typeface="+mn-lt"/>
                      </a:endParaRPr>
                    </a:p>
                  </a:txBody>
                  <a:tcPr marL="182880" marR="182880" marT="182880" marB="18288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A4CE4E"/>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kern="1200" cap="none" normalizeH="0" baseline="0">
                          <a:ln>
                            <a:noFill/>
                          </a:ln>
                          <a:solidFill>
                            <a:schemeClr val="tx1"/>
                          </a:solidFill>
                          <a:effectLst/>
                          <a:latin typeface="+mn-lt"/>
                          <a:ea typeface=""/>
                          <a:cs typeface=""/>
                        </a:rPr>
                        <a:t>In Network:</a:t>
                      </a:r>
                      <a:br>
                        <a:rPr kumimoji="0" lang="en-US" sz="1300" b="1" i="0" u="none" strike="noStrike" kern="1200" cap="none" normalizeH="0" baseline="0">
                          <a:ln>
                            <a:noFill/>
                          </a:ln>
                          <a:solidFill>
                            <a:schemeClr val="tx1"/>
                          </a:solidFill>
                          <a:effectLst/>
                          <a:latin typeface="+mn-lt"/>
                          <a:ea typeface=""/>
                          <a:cs typeface=""/>
                        </a:rPr>
                      </a:br>
                      <a:r>
                        <a:rPr kumimoji="0" lang="en-US" sz="1300" b="0" i="0" u="none" strike="noStrike" kern="1200" cap="none" normalizeH="0" baseline="0">
                          <a:ln>
                            <a:noFill/>
                          </a:ln>
                          <a:solidFill>
                            <a:schemeClr val="tx1"/>
                          </a:solidFill>
                          <a:effectLst/>
                          <a:latin typeface="+mn-lt"/>
                          <a:ea typeface=""/>
                          <a:cs typeface=""/>
                        </a:rPr>
                        <a:t>Percentage of Negotiated Fee</a:t>
                      </a:r>
                    </a:p>
                  </a:txBody>
                  <a:tcPr marL="182880" marR="182880" marT="182880" marB="18288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A4CE4E"/>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a:ln>
                            <a:noFill/>
                          </a:ln>
                          <a:solidFill>
                            <a:schemeClr val="tx1"/>
                          </a:solidFill>
                          <a:effectLst/>
                          <a:latin typeface="+mn-lt"/>
                        </a:rPr>
                        <a:t>Out Of Network:</a:t>
                      </a:r>
                      <a:br>
                        <a:rPr kumimoji="0" lang="en-US" sz="1300" b="1" i="0" u="none" strike="noStrike" cap="none" normalizeH="0" baseline="0">
                          <a:ln>
                            <a:noFill/>
                          </a:ln>
                          <a:solidFill>
                            <a:schemeClr val="tx1"/>
                          </a:solidFill>
                          <a:effectLst/>
                          <a:latin typeface="+mn-lt"/>
                        </a:rPr>
                      </a:br>
                      <a:r>
                        <a:rPr kumimoji="0" lang="en-US" sz="1300" b="0" i="0" u="none" strike="noStrike" cap="none" normalizeH="0" baseline="0">
                          <a:ln>
                            <a:noFill/>
                          </a:ln>
                          <a:solidFill>
                            <a:schemeClr val="tx1"/>
                          </a:solidFill>
                          <a:effectLst/>
                          <a:latin typeface="+mn-lt"/>
                        </a:rPr>
                        <a:t>Percentage of Reasonable &amp; Customary (R&amp;C)</a:t>
                      </a:r>
                      <a:r>
                        <a:rPr kumimoji="0" lang="en-US" sz="1300" b="0" i="0" u="none" strike="noStrike" cap="none" normalizeH="0" baseline="30000">
                          <a:ln>
                            <a:noFill/>
                          </a:ln>
                          <a:solidFill>
                            <a:schemeClr val="tx1"/>
                          </a:solidFill>
                          <a:effectLst/>
                          <a:latin typeface="+mn-lt"/>
                        </a:rPr>
                        <a:t>3</a:t>
                      </a:r>
                      <a:endParaRPr kumimoji="0" lang="en-US" sz="1300" b="0" i="0" u="none" strike="noStrike" cap="none" normalizeH="0" baseline="0">
                        <a:ln>
                          <a:noFill/>
                        </a:ln>
                        <a:solidFill>
                          <a:schemeClr val="tx1"/>
                        </a:solidFill>
                        <a:effectLst/>
                        <a:latin typeface="+mn-lt"/>
                      </a:endParaRPr>
                    </a:p>
                  </a:txBody>
                  <a:tcPr marL="182880" marR="182880" marT="182880" marB="18288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A4CE4E"/>
                    </a:solidFill>
                  </a:tcPr>
                </a:tc>
                <a:extLst>
                  <a:ext uri="{0D108BD9-81ED-4DB2-BD59-A6C34878D82A}">
                    <a16:rowId xmlns:a16="http://schemas.microsoft.com/office/drawing/2014/main" val="10000"/>
                  </a:ext>
                </a:extLst>
              </a:tr>
              <a:tr h="11883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300" b="1" i="0" u="none" strike="noStrike" kern="1200" cap="none" normalizeH="0" baseline="0">
                          <a:ln>
                            <a:noFill/>
                          </a:ln>
                          <a:solidFill>
                            <a:schemeClr val="tx1"/>
                          </a:solidFill>
                          <a:effectLst/>
                          <a:latin typeface="+mn-lt"/>
                        </a:rPr>
                        <a:t>Type B: Basic Services</a:t>
                      </a:r>
                    </a:p>
                    <a:p>
                      <a:pPr marL="91440" marR="0" lvl="0" indent="-91440" algn="l" defTabSz="914400" rtl="0" eaLnBrk="0" fontAlgn="base" latinLnBrk="0" hangingPunct="0">
                        <a:lnSpc>
                          <a:spcPct val="100000"/>
                        </a:lnSpc>
                        <a:spcBef>
                          <a:spcPts val="212"/>
                        </a:spcBef>
                        <a:spcAft>
                          <a:spcPct val="0"/>
                        </a:spcAft>
                        <a:buClrTx/>
                        <a:buSzTx/>
                        <a:buFont typeface="Arial" panose="020B0604020202020204" pitchFamily="34" charset="0"/>
                        <a:buChar char="•"/>
                        <a:tabLst/>
                      </a:pPr>
                      <a:r>
                        <a:rPr kumimoji="0" lang="en-US" sz="1300" b="0" i="0" u="none" strike="noStrike" kern="1200" cap="none" normalizeH="0" baseline="0">
                          <a:ln>
                            <a:noFill/>
                          </a:ln>
                          <a:solidFill>
                            <a:schemeClr val="tx1"/>
                          </a:solidFill>
                          <a:effectLst/>
                          <a:latin typeface="+mn-lt"/>
                        </a:rPr>
                        <a:t>Most Fillings</a:t>
                      </a:r>
                    </a:p>
                    <a:p>
                      <a:pPr marL="91440" marR="0" lvl="0" indent="-91440" algn="l" defTabSz="914400" rtl="0" eaLnBrk="0" fontAlgn="base" latinLnBrk="0" hangingPunct="0">
                        <a:lnSpc>
                          <a:spcPct val="100000"/>
                        </a:lnSpc>
                        <a:spcBef>
                          <a:spcPts val="212"/>
                        </a:spcBef>
                        <a:spcAft>
                          <a:spcPct val="0"/>
                        </a:spcAft>
                        <a:buClrTx/>
                        <a:buSzTx/>
                        <a:buFont typeface="Arial" panose="020B0604020202020204" pitchFamily="34" charset="0"/>
                        <a:buChar char="•"/>
                        <a:tabLst/>
                      </a:pPr>
                      <a:r>
                        <a:rPr kumimoji="0" lang="en-US" sz="1300" b="0" i="0" u="none" strike="noStrike" kern="1200" cap="none" normalizeH="0" baseline="0">
                          <a:ln>
                            <a:noFill/>
                          </a:ln>
                          <a:solidFill>
                            <a:schemeClr val="tx1"/>
                          </a:solidFill>
                          <a:effectLst/>
                          <a:latin typeface="+mn-lt"/>
                        </a:rPr>
                        <a:t>Simple Extractions</a:t>
                      </a:r>
                    </a:p>
                    <a:p>
                      <a:pPr marL="91440" marR="0" lvl="0" indent="-91440" algn="l" defTabSz="914400" rtl="0" eaLnBrk="0" fontAlgn="base" latinLnBrk="0" hangingPunct="0">
                        <a:lnSpc>
                          <a:spcPct val="100000"/>
                        </a:lnSpc>
                        <a:spcBef>
                          <a:spcPts val="212"/>
                        </a:spcBef>
                        <a:spcAft>
                          <a:spcPct val="0"/>
                        </a:spcAft>
                        <a:buClrTx/>
                        <a:buSzTx/>
                        <a:buFont typeface="Arial" panose="020B0604020202020204" pitchFamily="34" charset="0"/>
                        <a:buChar char="•"/>
                        <a:tabLst/>
                      </a:pPr>
                      <a:r>
                        <a:rPr kumimoji="0" lang="en-US" sz="1300" b="0" i="0" u="none" strike="noStrike" kern="1200" cap="none" normalizeH="0" baseline="0">
                          <a:ln>
                            <a:noFill/>
                          </a:ln>
                          <a:solidFill>
                            <a:schemeClr val="tx1"/>
                          </a:solidFill>
                          <a:effectLst/>
                          <a:latin typeface="+mn-lt"/>
                        </a:rPr>
                        <a:t>Root Canal</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5000"/>
                        </a:lnSpc>
                        <a:spcBef>
                          <a:spcPts val="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Services Covered at </a:t>
                      </a:r>
                    </a:p>
                    <a:p>
                      <a:pPr marL="0" marR="0" lvl="0" indent="0" algn="l" defTabSz="914400" rtl="0" eaLnBrk="0" fontAlgn="base" latinLnBrk="0" hangingPunct="0">
                        <a:lnSpc>
                          <a:spcPct val="105000"/>
                        </a:lnSpc>
                        <a:spcBef>
                          <a:spcPts val="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85% High plan/70% Low plan, </a:t>
                      </a:r>
                      <a:br>
                        <a:rPr kumimoji="0" lang="en-US" sz="1300" b="0" i="0" u="none" strike="noStrike" kern="1200" cap="none" normalizeH="0" baseline="0">
                          <a:ln>
                            <a:noFill/>
                          </a:ln>
                          <a:solidFill>
                            <a:schemeClr val="tx1"/>
                          </a:solidFill>
                          <a:effectLst/>
                          <a:latin typeface="+mn-lt"/>
                        </a:rPr>
                      </a:br>
                      <a:r>
                        <a:rPr kumimoji="0" lang="en-US" sz="1300" b="0" i="0" u="none" strike="noStrike" kern="1200" cap="none" normalizeH="0" baseline="0">
                          <a:ln>
                            <a:noFill/>
                          </a:ln>
                          <a:solidFill>
                            <a:schemeClr val="tx1"/>
                          </a:solidFill>
                          <a:effectLst/>
                          <a:latin typeface="+mn-lt"/>
                        </a:rPr>
                        <a:t>Deductible Applicable</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95000"/>
                      </a:srgbClr>
                    </a:solidFill>
                  </a:tcPr>
                </a:tc>
                <a:tc>
                  <a:txBody>
                    <a:bodyPr/>
                    <a:lstStyle/>
                    <a:p>
                      <a:pPr marL="0" marR="0" lvl="0" indent="0" algn="l" defTabSz="914400" rtl="0" eaLnBrk="0" fontAlgn="base" latinLnBrk="0" hangingPunct="0">
                        <a:lnSpc>
                          <a:spcPct val="105000"/>
                        </a:lnSpc>
                        <a:spcBef>
                          <a:spcPts val="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Services Covered at </a:t>
                      </a:r>
                    </a:p>
                    <a:p>
                      <a:pPr marL="0" marR="0" lvl="0" indent="0" algn="l" defTabSz="914400" rtl="0" eaLnBrk="0" fontAlgn="base" latinLnBrk="0" hangingPunct="0">
                        <a:lnSpc>
                          <a:spcPct val="105000"/>
                        </a:lnSpc>
                        <a:spcBef>
                          <a:spcPts val="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85% High Plan/70% Low plan, </a:t>
                      </a:r>
                      <a:br>
                        <a:rPr kumimoji="0" lang="en-US" sz="1300" b="0" i="0" u="none" strike="noStrike" kern="1200" cap="none" normalizeH="0" baseline="0">
                          <a:ln>
                            <a:noFill/>
                          </a:ln>
                          <a:solidFill>
                            <a:schemeClr val="tx1"/>
                          </a:solidFill>
                          <a:effectLst/>
                          <a:latin typeface="+mn-lt"/>
                        </a:rPr>
                      </a:br>
                      <a:r>
                        <a:rPr kumimoji="0" lang="en-US" sz="1300" b="0" i="0" u="none" strike="noStrike" kern="1200" cap="none" normalizeH="0" baseline="0">
                          <a:ln>
                            <a:noFill/>
                          </a:ln>
                          <a:solidFill>
                            <a:schemeClr val="tx1"/>
                          </a:solidFill>
                          <a:effectLst/>
                          <a:latin typeface="+mn-lt"/>
                        </a:rPr>
                        <a:t>Deductible Applicable</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85000"/>
                      </a:srgbClr>
                    </a:solidFill>
                  </a:tcPr>
                </a:tc>
                <a:extLst>
                  <a:ext uri="{0D108BD9-81ED-4DB2-BD59-A6C34878D82A}">
                    <a16:rowId xmlns:a16="http://schemas.microsoft.com/office/drawing/2014/main" val="10001"/>
                  </a:ext>
                </a:extLst>
              </a:tr>
              <a:tr h="11853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300" b="1" i="0" u="none" strike="noStrike" kern="1200" cap="none" normalizeH="0" baseline="0">
                          <a:ln>
                            <a:noFill/>
                          </a:ln>
                          <a:solidFill>
                            <a:schemeClr val="tx1"/>
                          </a:solidFill>
                          <a:effectLst/>
                          <a:latin typeface="+mn-lt"/>
                        </a:rPr>
                        <a:t>Type C: Major Services</a:t>
                      </a:r>
                    </a:p>
                    <a:p>
                      <a:pPr marL="91440" marR="0" lvl="0" indent="-91440" algn="l" defTabSz="914400" rtl="0" eaLnBrk="0" fontAlgn="base" latinLnBrk="0" hangingPunct="0">
                        <a:lnSpc>
                          <a:spcPct val="100000"/>
                        </a:lnSpc>
                        <a:spcBef>
                          <a:spcPts val="212"/>
                        </a:spcBef>
                        <a:spcAft>
                          <a:spcPct val="0"/>
                        </a:spcAft>
                        <a:buClrTx/>
                        <a:buSzTx/>
                        <a:buFont typeface="Arial" panose="020B0604020202020204" pitchFamily="34" charset="0"/>
                        <a:buChar char="•"/>
                        <a:tabLst/>
                      </a:pPr>
                      <a:r>
                        <a:rPr kumimoji="0" lang="en-US" sz="1300" b="0" i="0" u="none" strike="noStrike" kern="1200" cap="none" normalizeH="0" baseline="0">
                          <a:ln>
                            <a:noFill/>
                          </a:ln>
                          <a:solidFill>
                            <a:schemeClr val="tx1"/>
                          </a:solidFill>
                          <a:effectLst/>
                          <a:latin typeface="+mn-lt"/>
                        </a:rPr>
                        <a:t>Inlays/Onlays</a:t>
                      </a:r>
                    </a:p>
                    <a:p>
                      <a:pPr marL="91440" marR="0" lvl="0" indent="-91440" algn="l" defTabSz="914400" rtl="0" eaLnBrk="0" fontAlgn="base" latinLnBrk="0" hangingPunct="0">
                        <a:lnSpc>
                          <a:spcPct val="100000"/>
                        </a:lnSpc>
                        <a:spcBef>
                          <a:spcPts val="212"/>
                        </a:spcBef>
                        <a:spcAft>
                          <a:spcPct val="0"/>
                        </a:spcAft>
                        <a:buClrTx/>
                        <a:buSzTx/>
                        <a:buFont typeface="Arial" panose="020B0604020202020204" pitchFamily="34" charset="0"/>
                        <a:buChar char="•"/>
                        <a:tabLst/>
                      </a:pPr>
                      <a:r>
                        <a:rPr kumimoji="0" lang="en-US" sz="1300" b="0" i="0" u="none" strike="noStrike" kern="1200" cap="none" normalizeH="0" baseline="0">
                          <a:ln>
                            <a:noFill/>
                          </a:ln>
                          <a:solidFill>
                            <a:schemeClr val="tx1"/>
                          </a:solidFill>
                          <a:effectLst/>
                          <a:latin typeface="+mn-lt"/>
                        </a:rPr>
                        <a:t>Crowns</a:t>
                      </a:r>
                    </a:p>
                    <a:p>
                      <a:pPr marL="91440" marR="0" lvl="0" indent="-91440" algn="l" defTabSz="914400" rtl="0" eaLnBrk="0" fontAlgn="base" latinLnBrk="0" hangingPunct="0">
                        <a:lnSpc>
                          <a:spcPct val="100000"/>
                        </a:lnSpc>
                        <a:spcBef>
                          <a:spcPts val="212"/>
                        </a:spcBef>
                        <a:spcAft>
                          <a:spcPct val="0"/>
                        </a:spcAft>
                        <a:buClrTx/>
                        <a:buSzTx/>
                        <a:buFont typeface="Arial" panose="020B0604020202020204" pitchFamily="34" charset="0"/>
                        <a:buChar char="•"/>
                        <a:tabLst/>
                      </a:pPr>
                      <a:r>
                        <a:rPr kumimoji="0" lang="en-US" sz="1300" b="0" i="0" u="none" strike="noStrike" kern="1200" cap="none" normalizeH="0" baseline="0">
                          <a:ln>
                            <a:noFill/>
                          </a:ln>
                          <a:solidFill>
                            <a:schemeClr val="tx1"/>
                          </a:solidFill>
                          <a:effectLst/>
                          <a:latin typeface="+mn-lt"/>
                        </a:rPr>
                        <a:t>Bridges/Dentures</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5000"/>
                        </a:lnSpc>
                        <a:spcBef>
                          <a:spcPct val="2000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Services Covered at </a:t>
                      </a:r>
                    </a:p>
                    <a:p>
                      <a:pPr marL="0" marR="0" lvl="0" indent="0" algn="l" defTabSz="914400" rtl="0" eaLnBrk="0" fontAlgn="base" latinLnBrk="0" hangingPunct="0">
                        <a:lnSpc>
                          <a:spcPct val="105000"/>
                        </a:lnSpc>
                        <a:spcBef>
                          <a:spcPts val="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60% High plan/50% Low plan, </a:t>
                      </a:r>
                      <a:br>
                        <a:rPr kumimoji="0" lang="en-US" sz="1300" b="0" i="0" u="none" strike="noStrike" kern="1200" cap="none" normalizeH="0" baseline="0">
                          <a:ln>
                            <a:noFill/>
                          </a:ln>
                          <a:solidFill>
                            <a:schemeClr val="tx1"/>
                          </a:solidFill>
                          <a:effectLst/>
                          <a:latin typeface="+mn-lt"/>
                        </a:rPr>
                      </a:br>
                      <a:r>
                        <a:rPr kumimoji="0" lang="en-US" sz="1300" b="0" i="0" u="none" strike="noStrike" kern="1200" cap="none" normalizeH="0" baseline="0">
                          <a:ln>
                            <a:noFill/>
                          </a:ln>
                          <a:solidFill>
                            <a:schemeClr val="tx1"/>
                          </a:solidFill>
                          <a:effectLst/>
                          <a:latin typeface="+mn-lt"/>
                        </a:rPr>
                        <a:t>Deductible Applicable</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95000"/>
                      </a:srgbClr>
                    </a:solidFill>
                  </a:tcPr>
                </a:tc>
                <a:tc>
                  <a:txBody>
                    <a:bodyPr/>
                    <a:lstStyle/>
                    <a:p>
                      <a:pPr marL="0" marR="0" lvl="0" indent="0" algn="l" defTabSz="914400" rtl="0" eaLnBrk="0" fontAlgn="base" latinLnBrk="0" hangingPunct="0">
                        <a:lnSpc>
                          <a:spcPct val="105000"/>
                        </a:lnSpc>
                        <a:spcBef>
                          <a:spcPts val="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Services Covered at </a:t>
                      </a:r>
                    </a:p>
                    <a:p>
                      <a:pPr marL="0" marR="0" lvl="0" indent="0" algn="l" defTabSz="914400" rtl="0" eaLnBrk="0" fontAlgn="base" latinLnBrk="0" hangingPunct="0">
                        <a:lnSpc>
                          <a:spcPct val="105000"/>
                        </a:lnSpc>
                        <a:spcBef>
                          <a:spcPts val="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60% High plan/50% Low plan, </a:t>
                      </a:r>
                      <a:br>
                        <a:rPr kumimoji="0" lang="en-US" sz="1300" b="0" i="0" u="none" strike="noStrike" kern="1200" cap="none" normalizeH="0" baseline="0">
                          <a:ln>
                            <a:noFill/>
                          </a:ln>
                          <a:solidFill>
                            <a:schemeClr val="tx1"/>
                          </a:solidFill>
                          <a:effectLst/>
                          <a:latin typeface="+mn-lt"/>
                        </a:rPr>
                      </a:br>
                      <a:r>
                        <a:rPr kumimoji="0" lang="en-US" sz="1300" b="0" i="0" u="none" strike="noStrike" kern="1200" cap="none" normalizeH="0" baseline="0">
                          <a:ln>
                            <a:noFill/>
                          </a:ln>
                          <a:solidFill>
                            <a:schemeClr val="tx1"/>
                          </a:solidFill>
                          <a:effectLst/>
                          <a:latin typeface="+mn-lt"/>
                        </a:rPr>
                        <a:t>Deductible Applicable</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85000"/>
                      </a:srgbClr>
                    </a:solidFill>
                  </a:tcPr>
                </a:tc>
                <a:extLst>
                  <a:ext uri="{0D108BD9-81ED-4DB2-BD59-A6C34878D82A}">
                    <a16:rowId xmlns:a16="http://schemas.microsoft.com/office/drawing/2014/main" val="10002"/>
                  </a:ext>
                </a:extLst>
              </a:tr>
              <a:tr h="731520">
                <a:tc>
                  <a:txBody>
                    <a:bodyPr/>
                    <a:lstStyle/>
                    <a:p>
                      <a:pPr marL="0" marR="0" lvl="0" indent="0" algn="l" defTabSz="914400" rtl="0" eaLnBrk="0" fontAlgn="base" latinLnBrk="0" hangingPunct="0">
                        <a:lnSpc>
                          <a:spcPct val="100000"/>
                        </a:lnSpc>
                        <a:spcBef>
                          <a:spcPts val="0"/>
                        </a:spcBef>
                        <a:spcAft>
                          <a:spcPct val="0"/>
                        </a:spcAft>
                        <a:buClrTx/>
                        <a:buSzTx/>
                        <a:buFontTx/>
                        <a:buNone/>
                        <a:tabLst/>
                      </a:pPr>
                      <a:r>
                        <a:rPr kumimoji="0" lang="en-US" sz="1300" b="1" i="0" u="none" strike="noStrike" kern="1200" cap="none" normalizeH="0" baseline="0">
                          <a:ln>
                            <a:noFill/>
                          </a:ln>
                          <a:solidFill>
                            <a:schemeClr val="tx1"/>
                          </a:solidFill>
                          <a:effectLst/>
                          <a:latin typeface="+mn-lt"/>
                        </a:rPr>
                        <a:t>Annual Deductible</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High plan - $25 Individual/$75 Family</a:t>
                      </a:r>
                    </a:p>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Low plan - $50 Individual/$150 Family</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95000"/>
                      </a:srgbClr>
                    </a:solidFill>
                  </a:tcPr>
                </a:tc>
                <a:tc>
                  <a:txBody>
                    <a:bodyPr/>
                    <a:lstStyle/>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High plan - $25 Individual/$75 Family</a:t>
                      </a:r>
                    </a:p>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Low plan - $50 Individual/$150 Family</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85000"/>
                      </a:srgbClr>
                    </a:solidFill>
                  </a:tcPr>
                </a:tc>
                <a:extLst>
                  <a:ext uri="{0D108BD9-81ED-4DB2-BD59-A6C34878D82A}">
                    <a16:rowId xmlns:a16="http://schemas.microsoft.com/office/drawing/2014/main" val="10003"/>
                  </a:ext>
                </a:extLst>
              </a:tr>
              <a:tr h="731520">
                <a:tc>
                  <a:txBody>
                    <a:bodyPr/>
                    <a:lstStyle/>
                    <a:p>
                      <a:pPr marL="0" marR="0" lvl="0" indent="0" algn="l" defTabSz="914400" rtl="0" eaLnBrk="0" fontAlgn="base" latinLnBrk="0" hangingPunct="0">
                        <a:lnSpc>
                          <a:spcPct val="100000"/>
                        </a:lnSpc>
                        <a:spcBef>
                          <a:spcPts val="0"/>
                        </a:spcBef>
                        <a:spcAft>
                          <a:spcPct val="0"/>
                        </a:spcAft>
                        <a:buClrTx/>
                        <a:buSzTx/>
                        <a:buFontTx/>
                        <a:buNone/>
                        <a:tabLst/>
                      </a:pPr>
                      <a:r>
                        <a:rPr kumimoji="0" lang="en-US" sz="1300" b="1" i="0" u="none" strike="noStrike" kern="1200" cap="none" normalizeH="0" baseline="0">
                          <a:ln>
                            <a:noFill/>
                          </a:ln>
                          <a:solidFill>
                            <a:schemeClr val="tx1"/>
                          </a:solidFill>
                          <a:effectLst/>
                          <a:latin typeface="+mn-lt"/>
                        </a:rPr>
                        <a:t>Annual Benefits Maximum</a:t>
                      </a:r>
                    </a:p>
                    <a:p>
                      <a:pPr marL="0" marR="0" lvl="0" indent="0" algn="l" defTabSz="914400" rtl="0" eaLnBrk="0" fontAlgn="base" latinLnBrk="0" hangingPunct="0">
                        <a:lnSpc>
                          <a:spcPct val="100000"/>
                        </a:lnSpc>
                        <a:spcBef>
                          <a:spcPts val="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[excluding Orthodontia]</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ea typeface="+mn-ea"/>
                          <a:cs typeface="+mn-cs"/>
                        </a:rPr>
                        <a:t>High plan - $5,000 per person          </a:t>
                      </a:r>
                    </a:p>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ea typeface="+mn-ea"/>
                          <a:cs typeface="+mn-cs"/>
                        </a:rPr>
                        <a:t>Low plan - $1,500 per person</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95000"/>
                      </a:srgbClr>
                    </a:solidFill>
                  </a:tcPr>
                </a:tc>
                <a:tc>
                  <a:txBody>
                    <a:bodyPr/>
                    <a:lstStyle/>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ea typeface="+mn-ea"/>
                          <a:cs typeface="+mn-cs"/>
                        </a:rPr>
                        <a:t>High plan - $5,000 per person          </a:t>
                      </a:r>
                    </a:p>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ea typeface="+mn-ea"/>
                          <a:cs typeface="+mn-cs"/>
                        </a:rPr>
                        <a:t>Low plan - $1,500 per person</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85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41778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chor="ctr">
            <a:noAutofit/>
          </a:bodyPr>
          <a:lstStyle/>
          <a:p>
            <a:r>
              <a:rPr lang="en-US" sz="2800">
                <a:latin typeface="Montserrat Medium" panose="00000600000000000000" pitchFamily="2" charset="0"/>
              </a:rPr>
              <a:t>Life Insurance Application➥ Section 4</a:t>
            </a:r>
          </a:p>
        </p:txBody>
      </p:sp>
      <p:pic>
        <p:nvPicPr>
          <p:cNvPr id="17" name="Picture 16" descr="Table&#10;&#10;Description automatically generated">
            <a:extLst>
              <a:ext uri="{FF2B5EF4-FFF2-40B4-BE49-F238E27FC236}">
                <a16:creationId xmlns:a16="http://schemas.microsoft.com/office/drawing/2014/main" id="{4B24E98A-1476-4DFF-A0B9-969C4C596733}"/>
              </a:ext>
            </a:extLst>
          </p:cNvPr>
          <p:cNvPicPr>
            <a:picLocks noChangeAspect="1"/>
          </p:cNvPicPr>
          <p:nvPr/>
        </p:nvPicPr>
        <p:blipFill rotWithShape="1">
          <a:blip r:embed="rId2">
            <a:extLst>
              <a:ext uri="{28A0092B-C50C-407E-A947-70E740481C1C}">
                <a14:useLocalDpi xmlns:a14="http://schemas.microsoft.com/office/drawing/2010/main" val="0"/>
              </a:ext>
            </a:extLst>
          </a:blip>
          <a:srcRect b="70269"/>
          <a:stretch/>
        </p:blipFill>
        <p:spPr>
          <a:xfrm>
            <a:off x="973346" y="1690688"/>
            <a:ext cx="10245307" cy="3942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4692943"/>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C9038D-4817-4995-AFB6-432949C66CF0}"/>
              </a:ext>
            </a:extLst>
          </p:cNvPr>
          <p:cNvSpPr>
            <a:spLocks noGrp="1"/>
          </p:cNvSpPr>
          <p:nvPr>
            <p:ph type="title"/>
          </p:nvPr>
        </p:nvSpPr>
        <p:spPr>
          <a:xfrm>
            <a:off x="609600" y="352692"/>
            <a:ext cx="8184776" cy="484632"/>
          </a:xfrm>
        </p:spPr>
        <p:txBody>
          <a:bodyPr/>
          <a:lstStyle/>
          <a:p>
            <a:r>
              <a:rPr lang="en-US"/>
              <a:t>Orthodontia</a:t>
            </a:r>
          </a:p>
        </p:txBody>
      </p:sp>
      <p:graphicFrame>
        <p:nvGraphicFramePr>
          <p:cNvPr id="7" name="Group 311">
            <a:extLst>
              <a:ext uri="{FF2B5EF4-FFF2-40B4-BE49-F238E27FC236}">
                <a16:creationId xmlns:a16="http://schemas.microsoft.com/office/drawing/2014/main" id="{155B02C8-FFF6-41CC-9669-63F7B0633C45}"/>
              </a:ext>
            </a:extLst>
          </p:cNvPr>
          <p:cNvGraphicFramePr>
            <a:graphicFrameLocks noGrp="1"/>
          </p:cNvGraphicFramePr>
          <p:nvPr/>
        </p:nvGraphicFramePr>
        <p:xfrm>
          <a:off x="609600" y="1391172"/>
          <a:ext cx="10972800" cy="3553361"/>
        </p:xfrm>
        <a:graphic>
          <a:graphicData uri="http://schemas.openxmlformats.org/drawingml/2006/table">
            <a:tbl>
              <a:tblPr/>
              <a:tblGrid>
                <a:gridCol w="3152063">
                  <a:extLst>
                    <a:ext uri="{9D8B030D-6E8A-4147-A177-3AD203B41FA5}">
                      <a16:colId xmlns:a16="http://schemas.microsoft.com/office/drawing/2014/main" val="20000"/>
                    </a:ext>
                  </a:extLst>
                </a:gridCol>
                <a:gridCol w="3910891">
                  <a:extLst>
                    <a:ext uri="{9D8B030D-6E8A-4147-A177-3AD203B41FA5}">
                      <a16:colId xmlns:a16="http://schemas.microsoft.com/office/drawing/2014/main" val="20001"/>
                    </a:ext>
                  </a:extLst>
                </a:gridCol>
                <a:gridCol w="3909846">
                  <a:extLst>
                    <a:ext uri="{9D8B030D-6E8A-4147-A177-3AD203B41FA5}">
                      <a16:colId xmlns:a16="http://schemas.microsoft.com/office/drawing/2014/main" val="20002"/>
                    </a:ext>
                  </a:extLst>
                </a:gridCol>
              </a:tblGrid>
              <a:tr h="797175">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defTabSz="914400" rtl="0" eaLnBrk="0" fontAlgn="base" latinLnBrk="0" hangingPunct="0">
                        <a:lnSpc>
                          <a:spcPct val="95000"/>
                        </a:lnSpc>
                        <a:spcBef>
                          <a:spcPct val="20000"/>
                        </a:spcBef>
                        <a:spcAft>
                          <a:spcPct val="0"/>
                        </a:spcAft>
                        <a:buClrTx/>
                        <a:buSzTx/>
                        <a:buFontTx/>
                        <a:buNone/>
                        <a:tabLst/>
                      </a:pPr>
                      <a:r>
                        <a:rPr kumimoji="0" lang="en-US" sz="1300" b="1" i="0" u="none" strike="noStrike" cap="none" normalizeH="0" baseline="0">
                          <a:ln>
                            <a:noFill/>
                          </a:ln>
                          <a:solidFill>
                            <a:schemeClr val="tx1"/>
                          </a:solidFill>
                          <a:effectLst/>
                          <a:latin typeface="+mn-lt"/>
                        </a:rPr>
                        <a:t>Services Provided</a:t>
                      </a:r>
                      <a:r>
                        <a:rPr kumimoji="0" lang="en-US" sz="1300" b="0" i="0" u="none" strike="noStrike" cap="none" normalizeH="0" baseline="0">
                          <a:ln>
                            <a:noFill/>
                          </a:ln>
                          <a:solidFill>
                            <a:schemeClr val="tx1"/>
                          </a:solidFill>
                          <a:effectLst/>
                          <a:latin typeface="+mn-lt"/>
                        </a:rPr>
                        <a:t>               </a:t>
                      </a:r>
                      <a:br>
                        <a:rPr kumimoji="0" lang="en-US" sz="1300" b="0" i="0" u="none" strike="noStrike" cap="none" normalizeH="0" baseline="0">
                          <a:ln>
                            <a:noFill/>
                          </a:ln>
                          <a:solidFill>
                            <a:schemeClr val="tx1"/>
                          </a:solidFill>
                          <a:effectLst/>
                          <a:latin typeface="+mn-lt"/>
                        </a:rPr>
                      </a:br>
                      <a:r>
                        <a:rPr kumimoji="0" lang="en-US" sz="1300" b="0" i="0" u="none" strike="noStrike" cap="none" normalizeH="0" baseline="0">
                          <a:ln>
                            <a:noFill/>
                          </a:ln>
                          <a:solidFill>
                            <a:schemeClr val="tx1"/>
                          </a:solidFill>
                          <a:effectLst/>
                          <a:latin typeface="+mn-lt"/>
                        </a:rPr>
                        <a:t>for High and Low Plan</a:t>
                      </a:r>
                      <a:endParaRPr kumimoji="0" lang="en-US" sz="1300" b="1" i="0" u="none" strike="noStrike" cap="none" normalizeH="0" baseline="0">
                        <a:ln>
                          <a:noFill/>
                        </a:ln>
                        <a:solidFill>
                          <a:schemeClr val="tx1"/>
                        </a:solidFill>
                        <a:effectLst/>
                        <a:latin typeface="+mn-lt"/>
                      </a:endParaRPr>
                    </a:p>
                  </a:txBody>
                  <a:tcPr marL="182880" marR="182880" marT="182880" marB="18288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A4CE4E"/>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kern="1200" cap="none" normalizeH="0" baseline="0">
                          <a:ln>
                            <a:noFill/>
                          </a:ln>
                          <a:solidFill>
                            <a:schemeClr val="tx1"/>
                          </a:solidFill>
                          <a:effectLst/>
                          <a:latin typeface="+mn-lt"/>
                          <a:ea typeface=""/>
                          <a:cs typeface=""/>
                        </a:rPr>
                        <a:t>In Network:</a:t>
                      </a:r>
                      <a:br>
                        <a:rPr kumimoji="0" lang="en-US" sz="1300" b="1" i="0" u="none" strike="noStrike" kern="1200" cap="none" normalizeH="0" baseline="0">
                          <a:ln>
                            <a:noFill/>
                          </a:ln>
                          <a:solidFill>
                            <a:schemeClr val="tx1"/>
                          </a:solidFill>
                          <a:effectLst/>
                          <a:latin typeface="+mn-lt"/>
                          <a:ea typeface=""/>
                          <a:cs typeface=""/>
                        </a:rPr>
                      </a:br>
                      <a:r>
                        <a:rPr kumimoji="0" lang="en-US" sz="1300" b="0" i="0" u="none" strike="noStrike" kern="1200" cap="none" normalizeH="0" baseline="0">
                          <a:ln>
                            <a:noFill/>
                          </a:ln>
                          <a:solidFill>
                            <a:schemeClr val="tx1"/>
                          </a:solidFill>
                          <a:effectLst/>
                          <a:latin typeface="+mn-lt"/>
                          <a:ea typeface=""/>
                          <a:cs typeface=""/>
                        </a:rPr>
                        <a:t>Percentage of Negotiated Fee</a:t>
                      </a:r>
                    </a:p>
                  </a:txBody>
                  <a:tcPr marL="182880" marR="182880" marT="182880" marB="18288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A4CE4E"/>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a:ln>
                            <a:noFill/>
                          </a:ln>
                          <a:solidFill>
                            <a:schemeClr val="tx1"/>
                          </a:solidFill>
                          <a:effectLst/>
                          <a:latin typeface="+mn-lt"/>
                        </a:rPr>
                        <a:t>Out Of Network:</a:t>
                      </a:r>
                      <a:br>
                        <a:rPr kumimoji="0" lang="en-US" sz="1300" b="1" i="0" u="none" strike="noStrike" cap="none" normalizeH="0" baseline="0">
                          <a:ln>
                            <a:noFill/>
                          </a:ln>
                          <a:solidFill>
                            <a:schemeClr val="tx1"/>
                          </a:solidFill>
                          <a:effectLst/>
                          <a:latin typeface="+mn-lt"/>
                        </a:rPr>
                      </a:br>
                      <a:r>
                        <a:rPr kumimoji="0" lang="en-US" sz="1300" b="0" i="0" u="none" strike="noStrike" cap="none" normalizeH="0" baseline="0">
                          <a:ln>
                            <a:noFill/>
                          </a:ln>
                          <a:solidFill>
                            <a:schemeClr val="tx1"/>
                          </a:solidFill>
                          <a:effectLst/>
                          <a:latin typeface="+mn-lt"/>
                        </a:rPr>
                        <a:t>Percentage of Reasonable &amp; Customary (R&amp;C)</a:t>
                      </a:r>
                      <a:r>
                        <a:rPr kumimoji="0" lang="en-US" sz="1300" b="0" i="0" u="none" strike="noStrike" cap="none" normalizeH="0" baseline="30000">
                          <a:ln>
                            <a:noFill/>
                          </a:ln>
                          <a:solidFill>
                            <a:schemeClr val="tx1"/>
                          </a:solidFill>
                          <a:effectLst/>
                          <a:latin typeface="+mn-lt"/>
                        </a:rPr>
                        <a:t>3</a:t>
                      </a:r>
                      <a:endParaRPr kumimoji="0" lang="en-US" sz="1300" b="0" i="0" u="none" strike="noStrike" cap="none" normalizeH="0" baseline="0">
                        <a:ln>
                          <a:noFill/>
                        </a:ln>
                        <a:solidFill>
                          <a:schemeClr val="tx1"/>
                        </a:solidFill>
                        <a:effectLst/>
                        <a:latin typeface="+mn-lt"/>
                      </a:endParaRPr>
                    </a:p>
                  </a:txBody>
                  <a:tcPr marL="182880" marR="182880" marT="182880" marB="18288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A4CE4E"/>
                    </a:solidFill>
                  </a:tcPr>
                </a:tc>
                <a:extLst>
                  <a:ext uri="{0D108BD9-81ED-4DB2-BD59-A6C34878D82A}">
                    <a16:rowId xmlns:a16="http://schemas.microsoft.com/office/drawing/2014/main" val="10000"/>
                  </a:ext>
                </a:extLst>
              </a:tr>
              <a:tr h="105438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300" b="1" i="0" u="none" strike="noStrike" kern="1200" cap="none" normalizeH="0" baseline="0">
                          <a:ln>
                            <a:noFill/>
                          </a:ln>
                          <a:solidFill>
                            <a:schemeClr val="tx1"/>
                          </a:solidFill>
                          <a:effectLst/>
                          <a:latin typeface="+mn-lt"/>
                        </a:rPr>
                        <a:t>Type D: Orthodontia</a:t>
                      </a:r>
                    </a:p>
                    <a:p>
                      <a:pPr marL="91440" marR="0" lvl="0" indent="-9144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sz="1300" b="0" i="0" u="none" strike="noStrike" kern="1200" cap="none" normalizeH="0" baseline="0">
                          <a:ln>
                            <a:noFill/>
                          </a:ln>
                          <a:solidFill>
                            <a:schemeClr val="tx1"/>
                          </a:solidFill>
                          <a:effectLst/>
                          <a:latin typeface="+mn-lt"/>
                        </a:rPr>
                        <a:t>Orthodontic Treatment</a:t>
                      </a:r>
                    </a:p>
                    <a:p>
                      <a:pPr marL="91440" marR="0" lvl="0" indent="-9144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sz="1300" b="0" i="0" u="none" strike="noStrike" kern="1200" cap="none" normalizeH="0" baseline="0">
                          <a:ln>
                            <a:noFill/>
                          </a:ln>
                          <a:solidFill>
                            <a:schemeClr val="tx1"/>
                          </a:solidFill>
                          <a:effectLst/>
                          <a:latin typeface="+mn-lt"/>
                        </a:rPr>
                        <a:t>Orthodontic Appliances</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Services Covered at</a:t>
                      </a:r>
                    </a:p>
                    <a:p>
                      <a:pPr marL="0" marR="0" lvl="0" indent="0" algn="l" defTabSz="914400" rtl="0" eaLnBrk="0" fontAlgn="base" latinLnBrk="0" hangingPunct="0">
                        <a:lnSpc>
                          <a:spcPct val="100000"/>
                        </a:lnSpc>
                        <a:spcBef>
                          <a:spcPts val="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60% High plan</a:t>
                      </a:r>
                    </a:p>
                    <a:p>
                      <a:pPr marL="0" marR="0" lvl="0" indent="0" algn="l" defTabSz="914400" rtl="0" eaLnBrk="0" fontAlgn="base" latinLnBrk="0" hangingPunct="0">
                        <a:lnSpc>
                          <a:spcPct val="100000"/>
                        </a:lnSpc>
                        <a:spcBef>
                          <a:spcPts val="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50% Low plan</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95000"/>
                      </a:srgbClr>
                    </a:solidFill>
                  </a:tcPr>
                </a:tc>
                <a:tc>
                  <a:txBody>
                    <a:bodyPr/>
                    <a:lstStyle/>
                    <a:p>
                      <a:pPr marL="0" marR="0" lvl="0" indent="0" algn="l" defTabSz="914400" rtl="0" eaLnBrk="0" fontAlgn="base" latinLnBrk="0" hangingPunct="0">
                        <a:lnSpc>
                          <a:spcPct val="100000"/>
                        </a:lnSpc>
                        <a:spcBef>
                          <a:spcPts val="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Services Covered at</a:t>
                      </a:r>
                    </a:p>
                    <a:p>
                      <a:pPr marL="0" marR="0" lvl="0" indent="0" algn="l" defTabSz="914400" rtl="0" eaLnBrk="0" fontAlgn="base" latinLnBrk="0" hangingPunct="0">
                        <a:lnSpc>
                          <a:spcPct val="100000"/>
                        </a:lnSpc>
                        <a:spcBef>
                          <a:spcPts val="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60% High plan</a:t>
                      </a:r>
                    </a:p>
                    <a:p>
                      <a:pPr marL="0" marR="0" lvl="0" indent="0" algn="l" defTabSz="914400" rtl="0" eaLnBrk="0" fontAlgn="base" latinLnBrk="0" hangingPunct="0">
                        <a:lnSpc>
                          <a:spcPct val="100000"/>
                        </a:lnSpc>
                        <a:spcBef>
                          <a:spcPts val="0"/>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50% Low plan</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85000"/>
                      </a:srgbClr>
                    </a:solidFill>
                  </a:tcPr>
                </a:tc>
                <a:extLst>
                  <a:ext uri="{0D108BD9-81ED-4DB2-BD59-A6C34878D82A}">
                    <a16:rowId xmlns:a16="http://schemas.microsoft.com/office/drawing/2014/main" val="10001"/>
                  </a:ext>
                </a:extLst>
              </a:tr>
              <a:tr h="8344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100000"/>
                        </a:lnSpc>
                        <a:spcBef>
                          <a:spcPts val="0"/>
                        </a:spcBef>
                        <a:spcAft>
                          <a:spcPct val="0"/>
                        </a:spcAft>
                        <a:buClrTx/>
                        <a:buSzTx/>
                        <a:buFontTx/>
                        <a:buNone/>
                        <a:tabLst/>
                      </a:pPr>
                      <a:r>
                        <a:rPr kumimoji="0" lang="en-US" sz="1300" b="1" i="0" u="none" strike="noStrike" kern="1200" cap="none" normalizeH="0" baseline="0">
                          <a:ln>
                            <a:noFill/>
                          </a:ln>
                          <a:solidFill>
                            <a:schemeClr val="tx1"/>
                          </a:solidFill>
                          <a:effectLst/>
                          <a:latin typeface="+mn-lt"/>
                        </a:rPr>
                        <a:t>Annual Deductible</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High plan - $25 Individual/$75 Family</a:t>
                      </a:r>
                    </a:p>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Low plan - $50 Individual/$150 Family</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95000"/>
                      </a:srgbClr>
                    </a:solidFill>
                  </a:tcPr>
                </a:tc>
                <a:tc>
                  <a:txBody>
                    <a:bodyPr/>
                    <a:lstStyle/>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High plan - $25 Individual/$75 Family</a:t>
                      </a:r>
                    </a:p>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Low plan - $50 Individual/$150 Family</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85000"/>
                      </a:srgbClr>
                    </a:solidFill>
                  </a:tcPr>
                </a:tc>
                <a:extLst>
                  <a:ext uri="{0D108BD9-81ED-4DB2-BD59-A6C34878D82A}">
                    <a16:rowId xmlns:a16="http://schemas.microsoft.com/office/drawing/2014/main" val="10003"/>
                  </a:ext>
                </a:extLst>
              </a:tr>
              <a:tr h="867386">
                <a:tc>
                  <a:txBody>
                    <a:bodyPr/>
                    <a:lstStyle/>
                    <a:p>
                      <a:pPr marL="0" marR="0" lvl="0" indent="0" algn="l" defTabSz="914400" rtl="0" eaLnBrk="0" fontAlgn="base" latinLnBrk="0" hangingPunct="0">
                        <a:lnSpc>
                          <a:spcPct val="100000"/>
                        </a:lnSpc>
                        <a:spcBef>
                          <a:spcPts val="0"/>
                        </a:spcBef>
                        <a:spcAft>
                          <a:spcPct val="0"/>
                        </a:spcAft>
                        <a:buClrTx/>
                        <a:buSzTx/>
                        <a:buFontTx/>
                        <a:buNone/>
                        <a:tabLst/>
                      </a:pPr>
                      <a:r>
                        <a:rPr kumimoji="0" lang="en-US" sz="1300" b="1" i="0" u="none" strike="noStrike" kern="1200" cap="none" normalizeH="0" baseline="0">
                          <a:ln>
                            <a:noFill/>
                          </a:ln>
                          <a:solidFill>
                            <a:schemeClr val="tx1"/>
                          </a:solidFill>
                          <a:effectLst/>
                          <a:latin typeface="+mn-lt"/>
                        </a:rPr>
                        <a:t>Orthodontia Lifetime Benefits Maximum</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High plan - $5,000 Adult and Child          </a:t>
                      </a:r>
                    </a:p>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Low plan - $2,000 Adult and Child</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95000"/>
                      </a:srgbClr>
                    </a:solidFill>
                  </a:tcPr>
                </a:tc>
                <a:tc>
                  <a:txBody>
                    <a:bodyPr/>
                    <a:lstStyle/>
                    <a:p>
                      <a:pPr marL="0" marR="0" lvl="0" indent="0" algn="l" defTabSz="914400" rtl="0" eaLnBrk="0" fontAlgn="base" latinLnBrk="0" hangingPunct="0">
                        <a:lnSpc>
                          <a:spcPct val="100000"/>
                        </a:lnSpc>
                        <a:spcBef>
                          <a:spcPts val="212"/>
                        </a:spcBef>
                        <a:spcAft>
                          <a:spcPct val="0"/>
                        </a:spcAft>
                        <a:buClrTx/>
                        <a:buSzTx/>
                        <a:buFontTx/>
                        <a:buNone/>
                        <a:tabLst/>
                      </a:pPr>
                      <a:r>
                        <a:rPr kumimoji="0" lang="en-US" sz="1300" b="0" i="0" u="none" strike="noStrike" kern="1200" cap="none" normalizeH="0" baseline="0">
                          <a:ln>
                            <a:noFill/>
                          </a:ln>
                          <a:solidFill>
                            <a:schemeClr val="tx1"/>
                          </a:solidFill>
                          <a:effectLst/>
                          <a:latin typeface="+mn-lt"/>
                        </a:rPr>
                        <a:t>High plan - $5,000 Adult and Child          </a:t>
                      </a:r>
                      <a:br>
                        <a:rPr kumimoji="0" lang="en-US" sz="1300" b="0" i="0" u="none" strike="noStrike" kern="1200" cap="none" normalizeH="0" baseline="0">
                          <a:ln>
                            <a:noFill/>
                          </a:ln>
                          <a:solidFill>
                            <a:schemeClr val="tx1"/>
                          </a:solidFill>
                          <a:effectLst/>
                          <a:latin typeface="+mn-lt"/>
                        </a:rPr>
                      </a:br>
                      <a:r>
                        <a:rPr kumimoji="0" lang="en-US" sz="1300" b="0" i="0" u="none" strike="noStrike" kern="1200" cap="none" normalizeH="0" baseline="0">
                          <a:ln>
                            <a:noFill/>
                          </a:ln>
                          <a:solidFill>
                            <a:schemeClr val="tx1"/>
                          </a:solidFill>
                          <a:effectLst/>
                          <a:latin typeface="+mn-lt"/>
                        </a:rPr>
                        <a:t>Low plan - $2,000 Adult and Child</a:t>
                      </a:r>
                    </a:p>
                  </a:txBody>
                  <a:tcPr marL="182880" marR="182880" marT="137160" marB="13716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a:noFill/>
                    </a:lnTlToBr>
                    <a:lnBlToTr>
                      <a:noFill/>
                    </a:lnBlToTr>
                    <a:solidFill>
                      <a:srgbClr val="FFFFFF">
                        <a:lumMod val="85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70982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A25D0-6D44-4529-8CA7-B1C5CA2BE84F}"/>
              </a:ext>
            </a:extLst>
          </p:cNvPr>
          <p:cNvSpPr>
            <a:spLocks noGrp="1"/>
          </p:cNvSpPr>
          <p:nvPr>
            <p:ph type="title"/>
          </p:nvPr>
        </p:nvSpPr>
        <p:spPr>
          <a:xfrm>
            <a:off x="609600" y="352692"/>
            <a:ext cx="8184776" cy="484632"/>
          </a:xfrm>
        </p:spPr>
        <p:txBody>
          <a:bodyPr/>
          <a:lstStyle/>
          <a:p>
            <a:r>
              <a:rPr lang="en-US"/>
              <a:t>Find a Dental Provider</a:t>
            </a:r>
          </a:p>
        </p:txBody>
      </p:sp>
      <p:cxnSp>
        <p:nvCxnSpPr>
          <p:cNvPr id="25" name="Straight Connector 24">
            <a:extLst>
              <a:ext uri="{FF2B5EF4-FFF2-40B4-BE49-F238E27FC236}">
                <a16:creationId xmlns:a16="http://schemas.microsoft.com/office/drawing/2014/main" id="{C10FBEF2-6875-41D2-90E3-59BC1DDD9566}"/>
              </a:ext>
            </a:extLst>
          </p:cNvPr>
          <p:cNvCxnSpPr>
            <a:cxnSpLocks/>
          </p:cNvCxnSpPr>
          <p:nvPr/>
        </p:nvCxnSpPr>
        <p:spPr>
          <a:xfrm>
            <a:off x="1374274" y="2730708"/>
            <a:ext cx="8569825" cy="0"/>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712EC778-5187-4626-BD90-B78722EA7CAC}"/>
              </a:ext>
            </a:extLst>
          </p:cNvPr>
          <p:cNvCxnSpPr>
            <a:cxnSpLocks/>
          </p:cNvCxnSpPr>
          <p:nvPr/>
        </p:nvCxnSpPr>
        <p:spPr>
          <a:xfrm>
            <a:off x="1374274" y="4309488"/>
            <a:ext cx="8569825" cy="0"/>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8" name="Picture 7">
            <a:extLst>
              <a:ext uri="{FF2B5EF4-FFF2-40B4-BE49-F238E27FC236}">
                <a16:creationId xmlns:a16="http://schemas.microsoft.com/office/drawing/2014/main" id="{62C25911-8374-1A43-B221-AB286CEDC045}"/>
              </a:ext>
            </a:extLst>
          </p:cNvPr>
          <p:cNvPicPr>
            <a:picLocks noChangeAspect="1"/>
          </p:cNvPicPr>
          <p:nvPr/>
        </p:nvPicPr>
        <p:blipFill>
          <a:blip r:embed="rId3"/>
          <a:stretch>
            <a:fillRect/>
          </a:stretch>
        </p:blipFill>
        <p:spPr>
          <a:xfrm>
            <a:off x="1408113" y="1997240"/>
            <a:ext cx="673100" cy="508000"/>
          </a:xfrm>
          <a:prstGeom prst="rect">
            <a:avLst/>
          </a:prstGeom>
        </p:spPr>
      </p:pic>
      <p:pic>
        <p:nvPicPr>
          <p:cNvPr id="5" name="Picture 4">
            <a:extLst>
              <a:ext uri="{FF2B5EF4-FFF2-40B4-BE49-F238E27FC236}">
                <a16:creationId xmlns:a16="http://schemas.microsoft.com/office/drawing/2014/main" id="{79812D0B-4076-1549-8062-DCA2C95AA01C}"/>
              </a:ext>
            </a:extLst>
          </p:cNvPr>
          <p:cNvPicPr>
            <a:picLocks noChangeAspect="1"/>
          </p:cNvPicPr>
          <p:nvPr/>
        </p:nvPicPr>
        <p:blipFill>
          <a:blip r:embed="rId4"/>
          <a:stretch>
            <a:fillRect/>
          </a:stretch>
        </p:blipFill>
        <p:spPr>
          <a:xfrm>
            <a:off x="5711268" y="2883357"/>
            <a:ext cx="4232831" cy="1289385"/>
          </a:xfrm>
          <a:prstGeom prst="rect">
            <a:avLst/>
          </a:prstGeom>
        </p:spPr>
      </p:pic>
      <p:grpSp>
        <p:nvGrpSpPr>
          <p:cNvPr id="4" name="Group 3">
            <a:extLst>
              <a:ext uri="{FF2B5EF4-FFF2-40B4-BE49-F238E27FC236}">
                <a16:creationId xmlns:a16="http://schemas.microsoft.com/office/drawing/2014/main" id="{4332279C-3086-3247-95B0-DCEF495FA1CB}"/>
              </a:ext>
            </a:extLst>
          </p:cNvPr>
          <p:cNvGrpSpPr/>
          <p:nvPr/>
        </p:nvGrpSpPr>
        <p:grpSpPr>
          <a:xfrm>
            <a:off x="1477963" y="3019020"/>
            <a:ext cx="2525649" cy="892098"/>
            <a:chOff x="1477963" y="3064176"/>
            <a:chExt cx="2525649" cy="892098"/>
          </a:xfrm>
        </p:grpSpPr>
        <p:pic>
          <p:nvPicPr>
            <p:cNvPr id="12" name="Picture 11">
              <a:extLst>
                <a:ext uri="{FF2B5EF4-FFF2-40B4-BE49-F238E27FC236}">
                  <a16:creationId xmlns:a16="http://schemas.microsoft.com/office/drawing/2014/main" id="{838DFF89-0FDB-6544-94F9-2BB3F91079A5}"/>
                </a:ext>
              </a:extLst>
            </p:cNvPr>
            <p:cNvPicPr>
              <a:picLocks noChangeAspect="1"/>
            </p:cNvPicPr>
            <p:nvPr/>
          </p:nvPicPr>
          <p:blipFill>
            <a:blip r:embed="rId5"/>
            <a:stretch>
              <a:fillRect/>
            </a:stretch>
          </p:blipFill>
          <p:spPr>
            <a:xfrm>
              <a:off x="1477963" y="3239292"/>
              <a:ext cx="533400" cy="609600"/>
            </a:xfrm>
            <a:prstGeom prst="rect">
              <a:avLst/>
            </a:prstGeom>
          </p:spPr>
        </p:pic>
        <p:sp>
          <p:nvSpPr>
            <p:cNvPr id="18" name="TextBox 17">
              <a:extLst>
                <a:ext uri="{FF2B5EF4-FFF2-40B4-BE49-F238E27FC236}">
                  <a16:creationId xmlns:a16="http://schemas.microsoft.com/office/drawing/2014/main" id="{A098EF25-5395-4545-BC5A-9EC542C156FB}"/>
                </a:ext>
              </a:extLst>
            </p:cNvPr>
            <p:cNvSpPr txBox="1"/>
            <p:nvPr/>
          </p:nvSpPr>
          <p:spPr>
            <a:xfrm>
              <a:off x="2353231" y="3064176"/>
              <a:ext cx="1650381" cy="892098"/>
            </a:xfrm>
            <a:prstGeom prst="rect">
              <a:avLst/>
            </a:prstGeom>
            <a:noFill/>
          </p:spPr>
          <p:txBody>
            <a:bodyPr wrap="square" lIns="0" tIns="0" rIns="0" bIns="0" rtlCol="0">
              <a:noAutofit/>
            </a:bodyPr>
            <a:lstStyle/>
            <a:p>
              <a:pPr marL="0" marR="0" lvl="0" indent="0" algn="l" defTabSz="456758" rtl="0" eaLnBrk="1" fontAlgn="base" latinLnBrk="0" hangingPunct="1">
                <a:lnSpc>
                  <a:spcPct val="100000"/>
                </a:lnSpc>
                <a:spcBef>
                  <a:spcPts val="1200"/>
                </a:spcBef>
                <a:spcAft>
                  <a:spcPts val="0"/>
                </a:spcAft>
                <a:buClrTx/>
                <a:buSzTx/>
                <a:buFontTx/>
                <a:buNone/>
                <a:tabLst/>
                <a:defRPr/>
              </a:pPr>
              <a:r>
                <a:rPr kumimoji="0" lang="en-US" sz="1900" b="0" i="0" u="none" strike="noStrike" kern="1200" cap="none" spc="0" normalizeH="0" baseline="0" noProof="0">
                  <a:ln>
                    <a:noFill/>
                  </a:ln>
                  <a:solidFill>
                    <a:srgbClr val="0070C0"/>
                  </a:solidFill>
                  <a:effectLst/>
                  <a:uLnTx/>
                  <a:uFillTx/>
                  <a:latin typeface="Arial"/>
                  <a:ea typeface="+mn-ea"/>
                  <a:cs typeface="MetLife Circular Light" charset="0"/>
                </a:rPr>
                <a:t>Step 2:</a:t>
              </a:r>
            </a:p>
            <a:p>
              <a:pPr marL="0" marR="0" lvl="0" indent="0" algn="l" defTabSz="456758" rtl="0" eaLnBrk="1" fontAlgn="base"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a:ln>
                    <a:noFill/>
                  </a:ln>
                  <a:solidFill>
                    <a:srgbClr val="0070C0"/>
                  </a:solidFill>
                  <a:effectLst/>
                  <a:uLnTx/>
                  <a:uFillTx/>
                  <a:latin typeface="Arial"/>
                  <a:ea typeface="MetLife Circular Light" charset="0"/>
                  <a:cs typeface="MetLife Circular Light" charset="0"/>
                </a:rPr>
                <a:t>Select “Find a Dentist” next to What would you like to do today?"</a:t>
              </a:r>
            </a:p>
          </p:txBody>
        </p:sp>
      </p:grpSp>
      <p:pic>
        <p:nvPicPr>
          <p:cNvPr id="7" name="Picture 6">
            <a:extLst>
              <a:ext uri="{FF2B5EF4-FFF2-40B4-BE49-F238E27FC236}">
                <a16:creationId xmlns:a16="http://schemas.microsoft.com/office/drawing/2014/main" id="{4A58FCB2-70B8-264F-9743-64A431BEC4FE}"/>
              </a:ext>
            </a:extLst>
          </p:cNvPr>
          <p:cNvPicPr>
            <a:picLocks noChangeAspect="1"/>
          </p:cNvPicPr>
          <p:nvPr/>
        </p:nvPicPr>
        <p:blipFill>
          <a:blip r:embed="rId6"/>
          <a:stretch>
            <a:fillRect/>
          </a:stretch>
        </p:blipFill>
        <p:spPr>
          <a:xfrm>
            <a:off x="5698568" y="4478781"/>
            <a:ext cx="4245531" cy="1302310"/>
          </a:xfrm>
          <a:prstGeom prst="rect">
            <a:avLst/>
          </a:prstGeom>
        </p:spPr>
      </p:pic>
      <p:grpSp>
        <p:nvGrpSpPr>
          <p:cNvPr id="6" name="Group 5">
            <a:extLst>
              <a:ext uri="{FF2B5EF4-FFF2-40B4-BE49-F238E27FC236}">
                <a16:creationId xmlns:a16="http://schemas.microsoft.com/office/drawing/2014/main" id="{6C388E9F-9516-1745-9A49-976DD612B799}"/>
              </a:ext>
            </a:extLst>
          </p:cNvPr>
          <p:cNvGrpSpPr/>
          <p:nvPr/>
        </p:nvGrpSpPr>
        <p:grpSpPr>
          <a:xfrm>
            <a:off x="1408112" y="4469965"/>
            <a:ext cx="3509072" cy="1352252"/>
            <a:chOff x="1408113" y="4481254"/>
            <a:chExt cx="3001614" cy="1352252"/>
          </a:xfrm>
        </p:grpSpPr>
        <p:pic>
          <p:nvPicPr>
            <p:cNvPr id="14" name="Picture 13">
              <a:extLst>
                <a:ext uri="{FF2B5EF4-FFF2-40B4-BE49-F238E27FC236}">
                  <a16:creationId xmlns:a16="http://schemas.microsoft.com/office/drawing/2014/main" id="{34E24479-0C08-6A45-ACF9-8E89CC41A535}"/>
                </a:ext>
              </a:extLst>
            </p:cNvPr>
            <p:cNvPicPr>
              <a:picLocks noChangeAspect="1"/>
            </p:cNvPicPr>
            <p:nvPr/>
          </p:nvPicPr>
          <p:blipFill>
            <a:blip r:embed="rId7"/>
            <a:stretch>
              <a:fillRect/>
            </a:stretch>
          </p:blipFill>
          <p:spPr>
            <a:xfrm>
              <a:off x="1408113" y="4903380"/>
              <a:ext cx="575762" cy="508000"/>
            </a:xfrm>
            <a:prstGeom prst="rect">
              <a:avLst/>
            </a:prstGeom>
          </p:spPr>
        </p:pic>
        <p:sp>
          <p:nvSpPr>
            <p:cNvPr id="19" name="TextBox 18">
              <a:extLst>
                <a:ext uri="{FF2B5EF4-FFF2-40B4-BE49-F238E27FC236}">
                  <a16:creationId xmlns:a16="http://schemas.microsoft.com/office/drawing/2014/main" id="{B9C8D1E1-536D-B846-8BFC-F4ED5B07B567}"/>
                </a:ext>
              </a:extLst>
            </p:cNvPr>
            <p:cNvSpPr txBox="1"/>
            <p:nvPr/>
          </p:nvSpPr>
          <p:spPr>
            <a:xfrm>
              <a:off x="2224825" y="4481254"/>
              <a:ext cx="2184902" cy="1352252"/>
            </a:xfrm>
            <a:prstGeom prst="rect">
              <a:avLst/>
            </a:prstGeom>
            <a:noFill/>
          </p:spPr>
          <p:txBody>
            <a:bodyPr wrap="square" lIns="0" tIns="0" rIns="0" bIns="0" rtlCol="0">
              <a:noAutofit/>
            </a:bodyPr>
            <a:lstStyle/>
            <a:p>
              <a:pPr marL="0" marR="0" lvl="0" indent="0" algn="l" defTabSz="456758" rtl="0" eaLnBrk="1" fontAlgn="base" latinLnBrk="0" hangingPunct="1">
                <a:lnSpc>
                  <a:spcPct val="100000"/>
                </a:lnSpc>
                <a:spcBef>
                  <a:spcPts val="1200"/>
                </a:spcBef>
                <a:spcAft>
                  <a:spcPts val="0"/>
                </a:spcAft>
                <a:buClrTx/>
                <a:buSzTx/>
                <a:buFontTx/>
                <a:buNone/>
                <a:tabLst/>
                <a:defRPr/>
              </a:pPr>
              <a:r>
                <a:rPr kumimoji="0" lang="en-US" sz="1900" b="0" i="0" u="none" strike="noStrike" kern="1200" cap="none" spc="0" normalizeH="0" baseline="0" noProof="0">
                  <a:ln>
                    <a:noFill/>
                  </a:ln>
                  <a:solidFill>
                    <a:srgbClr val="0070C0"/>
                  </a:solidFill>
                  <a:effectLst/>
                  <a:uLnTx/>
                  <a:uFillTx/>
                  <a:latin typeface="Arial"/>
                  <a:ea typeface="+mn-ea"/>
                  <a:cs typeface="MetLife Circular Light" charset="0"/>
                </a:rPr>
                <a:t>Step 3:</a:t>
              </a:r>
            </a:p>
            <a:p>
              <a:pPr marL="0" marR="0" lvl="0" indent="0" algn="l" defTabSz="456758" rtl="0" eaLnBrk="1" fontAlgn="base"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a:ln>
                    <a:noFill/>
                  </a:ln>
                  <a:solidFill>
                    <a:srgbClr val="0162A2"/>
                  </a:solidFill>
                  <a:effectLst/>
                  <a:uLnTx/>
                  <a:uFillTx/>
                  <a:latin typeface="Arial"/>
                  <a:ea typeface="MetLife Circular Light" charset="0"/>
                  <a:cs typeface="MetLife Circular Light" charset="0"/>
                </a:rPr>
                <a:t>Select "PDP" next to </a:t>
              </a:r>
              <a:br>
                <a:rPr kumimoji="0" lang="en-US" sz="1100" b="1" i="0" u="none" strike="noStrike" kern="1200" cap="none" spc="0" normalizeH="0" baseline="0" noProof="0">
                  <a:ln>
                    <a:noFill/>
                  </a:ln>
                  <a:solidFill>
                    <a:srgbClr val="0162A2"/>
                  </a:solidFill>
                  <a:effectLst/>
                  <a:uLnTx/>
                  <a:uFillTx/>
                  <a:latin typeface="Arial"/>
                  <a:ea typeface="MetLife Circular Light" charset="0"/>
                  <a:cs typeface="MetLife Circular Light" charset="0"/>
                </a:rPr>
              </a:br>
              <a:r>
                <a:rPr kumimoji="0" lang="en-US" sz="1100" b="1" i="0" u="none" strike="noStrike" kern="1200" cap="none" spc="0" normalizeH="0" baseline="0" noProof="0">
                  <a:ln>
                    <a:noFill/>
                  </a:ln>
                  <a:solidFill>
                    <a:srgbClr val="0162A2"/>
                  </a:solidFill>
                  <a:effectLst/>
                  <a:uLnTx/>
                  <a:uFillTx/>
                  <a:latin typeface="Arial"/>
                  <a:ea typeface="MetLife Circular Light" charset="0"/>
                  <a:cs typeface="MetLife Circular Light" charset="0"/>
                </a:rPr>
                <a:t>"Choose your network."</a:t>
              </a:r>
            </a:p>
            <a:p>
              <a:pPr marL="0" marR="0" lvl="0" indent="0" algn="l" defTabSz="456758" rtl="0" eaLnBrk="1" fontAlgn="base"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etLife Circular Light" charset="0"/>
                  <a:cs typeface="MetLife Circular Light" charset="0"/>
                </a:rPr>
                <a:t>Enter your Zip, City or State and select the </a:t>
              </a:r>
              <a:br>
                <a:rPr kumimoji="0" lang="en-US" sz="900" b="0" i="0" u="none" strike="noStrike" kern="1200" cap="none" spc="0" normalizeH="0" baseline="0" noProof="0">
                  <a:ln>
                    <a:noFill/>
                  </a:ln>
                  <a:solidFill>
                    <a:srgbClr val="000000"/>
                  </a:solidFill>
                  <a:effectLst/>
                  <a:uLnTx/>
                  <a:uFillTx/>
                  <a:latin typeface="Arial"/>
                  <a:ea typeface="MetLife Circular Light" charset="0"/>
                  <a:cs typeface="MetLife Circular Light" charset="0"/>
                </a:rPr>
              </a:br>
              <a:r>
                <a:rPr kumimoji="0" lang="en-US" sz="900" b="0" i="0" u="none" strike="noStrike" kern="1200" cap="none" spc="0" normalizeH="0" baseline="0" noProof="0">
                  <a:ln>
                    <a:noFill/>
                  </a:ln>
                  <a:solidFill>
                    <a:srgbClr val="000000"/>
                  </a:solidFill>
                  <a:effectLst/>
                  <a:uLnTx/>
                  <a:uFillTx/>
                  <a:latin typeface="Arial"/>
                  <a:ea typeface="MetLife Circular Light" charset="0"/>
                  <a:cs typeface="MetLife Circular Light" charset="0"/>
                </a:rPr>
                <a:t>“Find a Dentist” button. You will  then be prompted to select your plan from the list. The plan name </a:t>
              </a:r>
              <a:br>
                <a:rPr kumimoji="0" lang="en-US" sz="900" b="0" i="0" u="none" strike="noStrike" kern="1200" cap="none" spc="0" normalizeH="0" baseline="0" noProof="0">
                  <a:ln>
                    <a:noFill/>
                  </a:ln>
                  <a:solidFill>
                    <a:srgbClr val="000000"/>
                  </a:solidFill>
                  <a:effectLst/>
                  <a:uLnTx/>
                  <a:uFillTx/>
                  <a:latin typeface="Arial"/>
                  <a:ea typeface="MetLife Circular Light" charset="0"/>
                  <a:cs typeface="MetLife Circular Light" charset="0"/>
                </a:rPr>
              </a:br>
              <a:r>
                <a:rPr kumimoji="0" lang="en-US" sz="900" b="0" i="0" u="none" strike="noStrike" kern="1200" cap="none" spc="0" normalizeH="0" baseline="0" noProof="0">
                  <a:ln>
                    <a:noFill/>
                  </a:ln>
                  <a:solidFill>
                    <a:srgbClr val="000000"/>
                  </a:solidFill>
                  <a:effectLst/>
                  <a:uLnTx/>
                  <a:uFillTx/>
                  <a:latin typeface="Arial"/>
                  <a:ea typeface="MetLife Circular Light" charset="0"/>
                  <a:cs typeface="MetLife Circular Light" charset="0"/>
                </a:rPr>
                <a:t>is located in your Schedule of Benefits. </a:t>
              </a:r>
            </a:p>
          </p:txBody>
        </p:sp>
      </p:grpSp>
      <p:sp>
        <p:nvSpPr>
          <p:cNvPr id="22" name="TextBox 21">
            <a:extLst>
              <a:ext uri="{FF2B5EF4-FFF2-40B4-BE49-F238E27FC236}">
                <a16:creationId xmlns:a16="http://schemas.microsoft.com/office/drawing/2014/main" id="{89A60FE2-3DF2-954F-B919-A4A568AA3269}"/>
              </a:ext>
            </a:extLst>
          </p:cNvPr>
          <p:cNvSpPr txBox="1"/>
          <p:nvPr/>
        </p:nvSpPr>
        <p:spPr>
          <a:xfrm>
            <a:off x="2353232" y="1966884"/>
            <a:ext cx="1650381" cy="568713"/>
          </a:xfrm>
          <a:prstGeom prst="rect">
            <a:avLst/>
          </a:prstGeom>
          <a:noFill/>
        </p:spPr>
        <p:txBody>
          <a:bodyPr wrap="square" lIns="0" tIns="0" rIns="0" bIns="0" rtlCol="0">
            <a:noAutofit/>
          </a:bodyPr>
          <a:lstStyle/>
          <a:p>
            <a:pPr marL="0" marR="0" lvl="0" indent="0" algn="l" defTabSz="456758" rtl="0" eaLnBrk="1" fontAlgn="base" latinLnBrk="0" hangingPunct="1">
              <a:lnSpc>
                <a:spcPct val="100000"/>
              </a:lnSpc>
              <a:spcBef>
                <a:spcPts val="1200"/>
              </a:spcBef>
              <a:spcAft>
                <a:spcPts val="0"/>
              </a:spcAft>
              <a:buClrTx/>
              <a:buSzTx/>
              <a:buFontTx/>
              <a:buNone/>
              <a:tabLst/>
              <a:defRPr/>
            </a:pPr>
            <a:r>
              <a:rPr kumimoji="0" lang="en-US" sz="1900" b="0" i="0" u="none" strike="noStrike" kern="1200" cap="none" spc="0" normalizeH="0" baseline="0" noProof="0">
                <a:ln>
                  <a:noFill/>
                </a:ln>
                <a:solidFill>
                  <a:srgbClr val="0070C0"/>
                </a:solidFill>
                <a:effectLst/>
                <a:uLnTx/>
                <a:uFillTx/>
                <a:latin typeface="Arial"/>
                <a:ea typeface="MetLife Circular Light" charset="0"/>
                <a:cs typeface="MetLife Circular Light" charset="0"/>
              </a:rPr>
              <a:t>Step 1</a:t>
            </a:r>
            <a:r>
              <a:rPr kumimoji="0" lang="en-US" sz="1900" b="0" i="0" u="none" strike="noStrike" kern="1200" cap="none" spc="0" normalizeH="0" baseline="0" noProof="0">
                <a:ln>
                  <a:noFill/>
                </a:ln>
                <a:solidFill>
                  <a:srgbClr val="75787B"/>
                </a:solidFill>
                <a:effectLst/>
                <a:uLnTx/>
                <a:uFillTx/>
                <a:latin typeface="Arial"/>
                <a:ea typeface="MetLife Circular Light" charset="0"/>
                <a:cs typeface="MetLife Circular Light" charset="0"/>
              </a:rPr>
              <a:t>:</a:t>
            </a:r>
          </a:p>
          <a:p>
            <a:pPr marL="0" marR="0" lvl="0" indent="0" algn="l" defTabSz="456758" rtl="0" eaLnBrk="1" fontAlgn="base"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a:ln>
                  <a:noFill/>
                </a:ln>
                <a:solidFill>
                  <a:srgbClr val="0070C0"/>
                </a:solidFill>
                <a:effectLst/>
                <a:uLnTx/>
                <a:uFillTx/>
                <a:latin typeface="Arial"/>
                <a:ea typeface="MetLife Circular Light" charset="0"/>
                <a:cs typeface="MetLife Circular Light" charset="0"/>
              </a:rPr>
              <a:t>Go to metlife.com</a:t>
            </a:r>
          </a:p>
        </p:txBody>
      </p:sp>
      <p:sp>
        <p:nvSpPr>
          <p:cNvPr id="15" name="TextBox 14">
            <a:extLst>
              <a:ext uri="{FF2B5EF4-FFF2-40B4-BE49-F238E27FC236}">
                <a16:creationId xmlns:a16="http://schemas.microsoft.com/office/drawing/2014/main" id="{6E9CB4DA-01D5-460F-9676-041C3BA82D95}"/>
              </a:ext>
            </a:extLst>
          </p:cNvPr>
          <p:cNvSpPr txBox="1"/>
          <p:nvPr/>
        </p:nvSpPr>
        <p:spPr>
          <a:xfrm>
            <a:off x="609600" y="985357"/>
            <a:ext cx="7653867" cy="735981"/>
          </a:xfrm>
          <a:prstGeom prst="rect">
            <a:avLst/>
          </a:prstGeom>
          <a:noFill/>
        </p:spPr>
        <p:txBody>
          <a:bodyPr wrap="square" lIns="0" tIns="0" rIns="0" bIns="0" rtlCol="0">
            <a:noAutofit/>
          </a:bodyPr>
          <a:lstStyle/>
          <a:p>
            <a:pPr marL="0" marR="0" lvl="0" indent="0" algn="l" defTabSz="456758" rtl="0" eaLnBrk="1" fontAlgn="base"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etLife Circular Light" charset="0"/>
                <a:cs typeface="MetLife Circular Light" charset="0"/>
              </a:rPr>
              <a:t>With MetLife Dental insurance, you can choose from thousands of general dentists and specialists nationwide. You can find the names, addresses, languages spoken and phone numbers of participating dentists by searching our online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etLife Circular Light" charset="0"/>
                <a:cs typeface="MetLife Circular Light" charset="0"/>
              </a:rPr>
              <a:t>Find a Dentist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etLife Circular Light" charset="0"/>
                <a:cs typeface="MetLife Circular Light" charset="0"/>
              </a:rPr>
              <a:t>directory.</a:t>
            </a:r>
          </a:p>
        </p:txBody>
      </p:sp>
    </p:spTree>
    <p:extLst>
      <p:ext uri="{BB962C8B-B14F-4D97-AF65-F5344CB8AC3E}">
        <p14:creationId xmlns:p14="http://schemas.microsoft.com/office/powerpoint/2010/main" val="3768966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posing for the camera&#10;&#10;Description automatically generated">
            <a:extLst>
              <a:ext uri="{FF2B5EF4-FFF2-40B4-BE49-F238E27FC236}">
                <a16:creationId xmlns:a16="http://schemas.microsoft.com/office/drawing/2014/main" id="{DD217F04-4E4E-4114-B319-6DFC1BB25C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200" b="18181"/>
          <a:stretch/>
        </p:blipFill>
        <p:spPr>
          <a:xfrm>
            <a:off x="0" y="967443"/>
            <a:ext cx="12191999" cy="4184184"/>
          </a:xfrm>
          <a:prstGeom prst="rect">
            <a:avLst/>
          </a:prstGeom>
        </p:spPr>
      </p:pic>
      <p:sp>
        <p:nvSpPr>
          <p:cNvPr id="2" name="Title 1">
            <a:extLst>
              <a:ext uri="{FF2B5EF4-FFF2-40B4-BE49-F238E27FC236}">
                <a16:creationId xmlns:a16="http://schemas.microsoft.com/office/drawing/2014/main" id="{E3479195-4D61-4D50-BD89-E43F6800A6DB}"/>
              </a:ext>
            </a:extLst>
          </p:cNvPr>
          <p:cNvSpPr>
            <a:spLocks noGrp="1"/>
          </p:cNvSpPr>
          <p:nvPr>
            <p:ph type="title"/>
          </p:nvPr>
        </p:nvSpPr>
        <p:spPr/>
        <p:txBody>
          <a:bodyPr/>
          <a:lstStyle/>
          <a:p>
            <a:r>
              <a:rPr lang="en-US"/>
              <a:t>Helping you make smarter choices</a:t>
            </a:r>
          </a:p>
        </p:txBody>
      </p:sp>
      <p:sp>
        <p:nvSpPr>
          <p:cNvPr id="8" name="Title 3">
            <a:extLst>
              <a:ext uri="{FF2B5EF4-FFF2-40B4-BE49-F238E27FC236}">
                <a16:creationId xmlns:a16="http://schemas.microsoft.com/office/drawing/2014/main" id="{17991A95-EDDC-440D-A215-7CD2D36DAC31}"/>
              </a:ext>
            </a:extLst>
          </p:cNvPr>
          <p:cNvSpPr txBox="1">
            <a:spLocks/>
          </p:cNvSpPr>
          <p:nvPr/>
        </p:nvSpPr>
        <p:spPr>
          <a:xfrm>
            <a:off x="6150591" y="1794933"/>
            <a:ext cx="4427098" cy="504138"/>
          </a:xfrm>
          <a:prstGeom prst="rect">
            <a:avLst/>
          </a:prstGeom>
          <a:solidFill>
            <a:schemeClr val="accent2">
              <a:alpha val="80000"/>
            </a:schemeClr>
          </a:solidFill>
        </p:spPr>
        <p:txBody>
          <a:bodyPr vert="horz" lIns="0" tIns="0" rIns="0" bIns="0" rtlCol="0" anchor="ctr">
            <a:noAutofit/>
          </a:bodyPr>
          <a:lstStyle>
            <a:lvl1pPr algn="l" defTabSz="1282830" rtl="0" eaLnBrk="1" latinLnBrk="0" hangingPunct="1">
              <a:lnSpc>
                <a:spcPct val="100000"/>
              </a:lnSpc>
              <a:spcBef>
                <a:spcPct val="0"/>
              </a:spcBef>
              <a:buNone/>
              <a:defRPr sz="4500" kern="1200" spc="-64">
                <a:solidFill>
                  <a:schemeClr val="tx1"/>
                </a:solidFill>
                <a:latin typeface="+mn-lt"/>
                <a:ea typeface="+mj-ea"/>
                <a:cs typeface="+mj-cs"/>
              </a:defRPr>
            </a:lvl1pPr>
          </a:lstStyle>
          <a:p>
            <a:pPr marL="0" marR="0" lvl="0" indent="0" algn="ctr" defTabSz="425889"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Arial" charset="0"/>
                <a:cs typeface="Arial" charset="0"/>
              </a:rPr>
              <a:t>Oral Health Education made easy</a:t>
            </a:r>
          </a:p>
        </p:txBody>
      </p:sp>
      <p:sp>
        <p:nvSpPr>
          <p:cNvPr id="9" name="Rectangle 8">
            <a:extLst>
              <a:ext uri="{FF2B5EF4-FFF2-40B4-BE49-F238E27FC236}">
                <a16:creationId xmlns:a16="http://schemas.microsoft.com/office/drawing/2014/main" id="{71AE1008-F1B8-40EE-AEB2-4F151FEFFBA9}"/>
              </a:ext>
            </a:extLst>
          </p:cNvPr>
          <p:cNvSpPr/>
          <p:nvPr/>
        </p:nvSpPr>
        <p:spPr>
          <a:xfrm>
            <a:off x="6150591" y="2346620"/>
            <a:ext cx="4427098" cy="832857"/>
          </a:xfrm>
          <a:prstGeom prst="rect">
            <a:avLst/>
          </a:prstGeom>
          <a:solidFill>
            <a:schemeClr val="accent1">
              <a:alpha val="80000"/>
            </a:schemeClr>
          </a:solidFill>
          <a:ln w="5715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37160" rIns="182880" bIns="137160" numCol="1" spcCol="0" rtlCol="0" fromWordArt="0" anchor="ctr" anchorCtr="0" forceAA="0" compatLnSpc="1">
            <a:prstTxWarp prst="textNoShape">
              <a:avLst/>
            </a:prstTxWarp>
            <a:noAutofit/>
          </a:bodyPr>
          <a:lstStyle/>
          <a:p>
            <a:pPr marL="91440" marR="0" lvl="0" indent="0" algn="ctr" defTabSz="914400" rtl="0" eaLnBrk="1" fontAlgn="auto" latinLnBrk="0" hangingPunct="1">
              <a:lnSpc>
                <a:spcPct val="100000"/>
              </a:lnSpc>
              <a:spcBef>
                <a:spcPts val="0"/>
              </a:spcBef>
              <a:spcAft>
                <a:spcPts val="300"/>
              </a:spcAft>
              <a:buClr>
                <a:srgbClr val="007DC3"/>
              </a:buClr>
              <a:buSzTx/>
              <a:buFontTx/>
              <a:buNone/>
              <a:tabLst/>
              <a:defRPr/>
            </a:pPr>
            <a:r>
              <a:rPr kumimoji="0" lang="en-US" sz="1800" b="0" i="0" u="none" strike="noStrike" kern="0" cap="none" spc="0" normalizeH="0" baseline="0" noProof="0">
                <a:ln>
                  <a:noFill/>
                </a:ln>
                <a:solidFill>
                  <a:srgbClr val="FFFFFF"/>
                </a:solidFill>
                <a:effectLst/>
                <a:uLnTx/>
                <a:uFillTx/>
                <a:latin typeface="Arial"/>
                <a:ea typeface="+mn-ea"/>
                <a:cs typeface="+mn-cs"/>
              </a:rPr>
              <a:t>Dentist Education &amp; </a:t>
            </a:r>
            <a:br>
              <a:rPr kumimoji="0" lang="en-US" sz="1800" b="0" i="0" u="none" strike="noStrike" kern="0" cap="none" spc="0" normalizeH="0" baseline="0" noProof="0">
                <a:ln>
                  <a:noFill/>
                </a:ln>
                <a:solidFill>
                  <a:srgbClr val="FFFFFF"/>
                </a:solidFill>
                <a:effectLst/>
                <a:uLnTx/>
                <a:uFillTx/>
                <a:latin typeface="Arial"/>
                <a:ea typeface="+mn-ea"/>
                <a:cs typeface="+mn-cs"/>
              </a:rPr>
            </a:br>
            <a:r>
              <a:rPr kumimoji="0" lang="en-US" sz="1800" b="0" i="0" u="none" strike="noStrike" kern="0" cap="none" spc="0" normalizeH="0" baseline="0" noProof="0">
                <a:ln>
                  <a:noFill/>
                </a:ln>
                <a:solidFill>
                  <a:srgbClr val="FFFFFF"/>
                </a:solidFill>
                <a:effectLst/>
                <a:uLnTx/>
                <a:uFillTx/>
                <a:latin typeface="Arial"/>
                <a:ea typeface="+mn-ea"/>
                <a:cs typeface="+mn-cs"/>
              </a:rPr>
              <a:t>Communication</a:t>
            </a:r>
            <a:endParaRPr kumimoji="0" lang="en-US" sz="1800" b="0" i="0" u="none" strike="noStrike" kern="0" cap="none" spc="0" normalizeH="0" baseline="3000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86BB6855-97DB-442E-9E89-122AFAC891F2}"/>
              </a:ext>
            </a:extLst>
          </p:cNvPr>
          <p:cNvSpPr/>
          <p:nvPr/>
        </p:nvSpPr>
        <p:spPr>
          <a:xfrm>
            <a:off x="-1" y="5140271"/>
            <a:ext cx="12191999" cy="1036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Open Sans Bold"/>
            </a:endParaRPr>
          </a:p>
        </p:txBody>
      </p:sp>
      <p:grpSp>
        <p:nvGrpSpPr>
          <p:cNvPr id="4" name="Group 3">
            <a:extLst>
              <a:ext uri="{FF2B5EF4-FFF2-40B4-BE49-F238E27FC236}">
                <a16:creationId xmlns:a16="http://schemas.microsoft.com/office/drawing/2014/main" id="{92EA9619-FFF5-4FEE-BC0B-CBDAD4C935E5}"/>
              </a:ext>
            </a:extLst>
          </p:cNvPr>
          <p:cNvGrpSpPr>
            <a:grpSpLocks noChangeAspect="1"/>
          </p:cNvGrpSpPr>
          <p:nvPr/>
        </p:nvGrpSpPr>
        <p:grpSpPr>
          <a:xfrm>
            <a:off x="3365503" y="5228182"/>
            <a:ext cx="779744" cy="779744"/>
            <a:chOff x="1756497" y="5117164"/>
            <a:chExt cx="952606" cy="952606"/>
          </a:xfrm>
        </p:grpSpPr>
        <p:sp>
          <p:nvSpPr>
            <p:cNvPr id="11" name="Oval 10">
              <a:extLst>
                <a:ext uri="{FF2B5EF4-FFF2-40B4-BE49-F238E27FC236}">
                  <a16:creationId xmlns:a16="http://schemas.microsoft.com/office/drawing/2014/main" id="{BEFFCDBA-80BA-4B1D-9FA6-559B783532B6}"/>
                </a:ext>
              </a:extLst>
            </p:cNvPr>
            <p:cNvSpPr>
              <a:spLocks noChangeAspect="1"/>
            </p:cNvSpPr>
            <p:nvPr/>
          </p:nvSpPr>
          <p:spPr>
            <a:xfrm>
              <a:off x="1756497" y="5117164"/>
              <a:ext cx="952606" cy="9526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Open Sans Bold"/>
              </a:endParaRPr>
            </a:p>
          </p:txBody>
        </p:sp>
        <p:pic>
          <p:nvPicPr>
            <p:cNvPr id="12" name="Picture 11" descr="A close up of a logo&#10;&#10;Description automatically generated">
              <a:extLst>
                <a:ext uri="{FF2B5EF4-FFF2-40B4-BE49-F238E27FC236}">
                  <a16:creationId xmlns:a16="http://schemas.microsoft.com/office/drawing/2014/main" id="{7714ADB2-29BD-4933-82FA-DEA3883E6E8A}"/>
                </a:ext>
              </a:extLst>
            </p:cNvPr>
            <p:cNvPicPr>
              <a:picLocks noChangeAspect="1"/>
            </p:cNvPicPr>
            <p:nvPr/>
          </p:nvPicPr>
          <p:blipFill>
            <a:blip r:embed="rId4"/>
            <a:stretch>
              <a:fillRect/>
            </a:stretch>
          </p:blipFill>
          <p:spPr>
            <a:xfrm>
              <a:off x="1928649" y="5297280"/>
              <a:ext cx="606659" cy="606659"/>
            </a:xfrm>
            <a:prstGeom prst="rect">
              <a:avLst/>
            </a:prstGeom>
          </p:spPr>
        </p:pic>
      </p:grpSp>
      <p:sp>
        <p:nvSpPr>
          <p:cNvPr id="10" name="Rectangle 9">
            <a:extLst>
              <a:ext uri="{FF2B5EF4-FFF2-40B4-BE49-F238E27FC236}">
                <a16:creationId xmlns:a16="http://schemas.microsoft.com/office/drawing/2014/main" id="{FE5D89B2-0262-4BAF-A6EE-1B554D900661}"/>
              </a:ext>
            </a:extLst>
          </p:cNvPr>
          <p:cNvSpPr/>
          <p:nvPr/>
        </p:nvSpPr>
        <p:spPr>
          <a:xfrm>
            <a:off x="4337508" y="5323808"/>
            <a:ext cx="4788150" cy="658117"/>
          </a:xfrm>
          <a:prstGeom prst="rect">
            <a:avLst/>
          </a:prstGeom>
          <a:noFill/>
          <a:ln w="12700" cap="flat" cmpd="sng" algn="ctr">
            <a:noFill/>
            <a:prstDash val="solid"/>
            <a:miter lim="800000"/>
          </a:ln>
          <a:effectLst/>
        </p:spPr>
        <p:txBody>
          <a:bodyPr lIns="91440" tIns="91440" rIns="91440" bIns="9144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a:ea typeface="+mn-ea"/>
                <a:cs typeface="+mn-cs"/>
              </a:rPr>
              <a:t>Visit MetLife’s Oral Health Library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a:ea typeface="+mn-ea"/>
                <a:cs typeface="+mn-cs"/>
              </a:rPr>
              <a:t>www.oralfitnesslibrary.com</a:t>
            </a:r>
          </a:p>
        </p:txBody>
      </p:sp>
      <p:sp>
        <p:nvSpPr>
          <p:cNvPr id="17" name="Rectangle 16">
            <a:extLst>
              <a:ext uri="{FF2B5EF4-FFF2-40B4-BE49-F238E27FC236}">
                <a16:creationId xmlns:a16="http://schemas.microsoft.com/office/drawing/2014/main" id="{D2607CE7-3E9E-41CC-82CA-DA2AEA3169F5}"/>
              </a:ext>
            </a:extLst>
          </p:cNvPr>
          <p:cNvSpPr/>
          <p:nvPr/>
        </p:nvSpPr>
        <p:spPr>
          <a:xfrm>
            <a:off x="6150591" y="3229005"/>
            <a:ext cx="4427098" cy="868862"/>
          </a:xfrm>
          <a:prstGeom prst="rect">
            <a:avLst/>
          </a:prstGeom>
          <a:solidFill>
            <a:schemeClr val="accent1">
              <a:alpha val="80000"/>
            </a:schemeClr>
          </a:solidFill>
          <a:ln w="5715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37160" rIns="182880" bIns="137160" numCol="1" spcCol="0" rtlCol="0" fromWordArt="0" anchor="ctr" anchorCtr="0" forceAA="0" compatLnSpc="1">
            <a:prstTxWarp prst="textNoShape">
              <a:avLst/>
            </a:prstTxWarp>
            <a:noAutofit/>
          </a:bodyPr>
          <a:lstStyle/>
          <a:p>
            <a:pPr marL="91440" marR="0" lvl="0" indent="0" algn="ctr" defTabSz="914400" rtl="0" eaLnBrk="1" fontAlgn="auto" latinLnBrk="0" hangingPunct="1">
              <a:lnSpc>
                <a:spcPct val="100000"/>
              </a:lnSpc>
              <a:spcBef>
                <a:spcPts val="0"/>
              </a:spcBef>
              <a:spcAft>
                <a:spcPts val="300"/>
              </a:spcAft>
              <a:buClr>
                <a:srgbClr val="007DC3"/>
              </a:buClr>
              <a:buSzTx/>
              <a:buFontTx/>
              <a:buNone/>
              <a:tabLst/>
              <a:defRPr/>
            </a:pPr>
            <a:r>
              <a:rPr kumimoji="0" lang="en-US" sz="1800" b="0" i="0" u="none" strike="noStrike" kern="0" cap="none" spc="0" normalizeH="0" baseline="0" noProof="0">
                <a:ln>
                  <a:noFill/>
                </a:ln>
                <a:solidFill>
                  <a:srgbClr val="FFFFFF"/>
                </a:solidFill>
                <a:effectLst/>
                <a:uLnTx/>
                <a:uFillTx/>
                <a:latin typeface="Arial"/>
                <a:ea typeface="+mn-ea"/>
                <a:cs typeface="+mn-cs"/>
              </a:rPr>
              <a:t>Patient Education &amp; </a:t>
            </a:r>
            <a:br>
              <a:rPr kumimoji="0" lang="en-US" sz="1800" b="0" i="0" u="none" strike="noStrike" kern="0" cap="none" spc="0" normalizeH="0" baseline="0" noProof="0">
                <a:ln>
                  <a:noFill/>
                </a:ln>
                <a:solidFill>
                  <a:srgbClr val="FFFFFF"/>
                </a:solidFill>
                <a:effectLst/>
                <a:uLnTx/>
                <a:uFillTx/>
                <a:latin typeface="Arial"/>
                <a:ea typeface="+mn-ea"/>
                <a:cs typeface="+mn-cs"/>
              </a:rPr>
            </a:br>
            <a:r>
              <a:rPr kumimoji="0" lang="en-US" sz="1800" b="0" i="0" u="none" strike="noStrike" kern="0" cap="none" spc="0" normalizeH="0" baseline="0" noProof="0">
                <a:ln>
                  <a:noFill/>
                </a:ln>
                <a:solidFill>
                  <a:srgbClr val="FFFFFF"/>
                </a:solidFill>
                <a:effectLst/>
                <a:uLnTx/>
                <a:uFillTx/>
                <a:latin typeface="Arial"/>
                <a:ea typeface="+mn-ea"/>
                <a:cs typeface="+mn-cs"/>
              </a:rPr>
              <a:t>Communication</a:t>
            </a:r>
            <a:endParaRPr kumimoji="0" lang="en-US" sz="1800" b="0" i="0" u="none" strike="noStrike" kern="0" cap="none" spc="0" normalizeH="0" baseline="3000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63876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2DB72-C280-41DD-8BB7-C6E05D504FF3}"/>
              </a:ext>
            </a:extLst>
          </p:cNvPr>
          <p:cNvSpPr>
            <a:spLocks noGrp="1"/>
          </p:cNvSpPr>
          <p:nvPr>
            <p:ph type="title"/>
          </p:nvPr>
        </p:nvSpPr>
        <p:spPr/>
        <p:txBody>
          <a:bodyPr/>
          <a:lstStyle/>
          <a:p>
            <a:r>
              <a:rPr lang="en-US"/>
              <a:t>Creating your own personal safety net</a:t>
            </a:r>
          </a:p>
        </p:txBody>
      </p:sp>
      <p:sp>
        <p:nvSpPr>
          <p:cNvPr id="5" name="Rectangle 4">
            <a:extLst>
              <a:ext uri="{FF2B5EF4-FFF2-40B4-BE49-F238E27FC236}">
                <a16:creationId xmlns:a16="http://schemas.microsoft.com/office/drawing/2014/main" id="{B972901C-04DD-47EF-8C0E-34ADBEC05EA2}"/>
              </a:ext>
            </a:extLst>
          </p:cNvPr>
          <p:cNvSpPr/>
          <p:nvPr/>
        </p:nvSpPr>
        <p:spPr>
          <a:xfrm>
            <a:off x="1416895" y="1132585"/>
            <a:ext cx="4360631" cy="567184"/>
          </a:xfrm>
          <a:prstGeom prst="rect">
            <a:avLst/>
          </a:prstGeom>
          <a:solidFill>
            <a:srgbClr val="0090DA"/>
          </a:solidFill>
          <a:ln w="19050" cap="flat" cmpd="sng" algn="ctr">
            <a:solidFill>
              <a:srgbClr val="0090DA"/>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ea typeface="+mn-ea"/>
                <a:cs typeface="+mn-cs"/>
              </a:rPr>
              <a:t>MetLife provides you...</a:t>
            </a:r>
          </a:p>
        </p:txBody>
      </p:sp>
      <p:sp>
        <p:nvSpPr>
          <p:cNvPr id="6" name="Rectangle 5">
            <a:extLst>
              <a:ext uri="{FF2B5EF4-FFF2-40B4-BE49-F238E27FC236}">
                <a16:creationId xmlns:a16="http://schemas.microsoft.com/office/drawing/2014/main" id="{E59C3935-1FE3-4643-85F0-05AE15FD39EA}"/>
              </a:ext>
            </a:extLst>
          </p:cNvPr>
          <p:cNvSpPr/>
          <p:nvPr/>
        </p:nvSpPr>
        <p:spPr>
          <a:xfrm>
            <a:off x="6423256" y="1132585"/>
            <a:ext cx="4360631" cy="567184"/>
          </a:xfrm>
          <a:prstGeom prst="rect">
            <a:avLst/>
          </a:prstGeom>
          <a:solidFill>
            <a:srgbClr val="A3CE4E"/>
          </a:solidFill>
          <a:ln w="19050" cap="flat" cmpd="sng" algn="ctr">
            <a:solidFill>
              <a:srgbClr val="A3CE4E"/>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a:ea typeface="+mn-ea"/>
                <a:cs typeface="+mn-cs"/>
              </a:rPr>
              <a:t>So you can...</a:t>
            </a:r>
          </a:p>
        </p:txBody>
      </p:sp>
      <p:sp>
        <p:nvSpPr>
          <p:cNvPr id="7" name="Rectangle 6">
            <a:extLst>
              <a:ext uri="{FF2B5EF4-FFF2-40B4-BE49-F238E27FC236}">
                <a16:creationId xmlns:a16="http://schemas.microsoft.com/office/drawing/2014/main" id="{063D6397-FA2C-461C-B057-A97C5992BD04}"/>
              </a:ext>
            </a:extLst>
          </p:cNvPr>
          <p:cNvSpPr/>
          <p:nvPr/>
        </p:nvSpPr>
        <p:spPr>
          <a:xfrm>
            <a:off x="1408113" y="1853136"/>
            <a:ext cx="4360631" cy="884653"/>
          </a:xfrm>
          <a:prstGeom prst="rect">
            <a:avLst/>
          </a:prstGeom>
          <a:solidFill>
            <a:schemeClr val="bg1">
              <a:lumMod val="95000"/>
            </a:schemeClr>
          </a:solidFill>
          <a:ln w="12700" cap="flat" cmpd="sng" algn="ctr">
            <a:solidFill>
              <a:srgbClr val="F9F9F9"/>
            </a:solidFill>
            <a:prstDash val="dot"/>
            <a:miter lim="800000"/>
          </a:ln>
          <a:effectLst/>
        </p:spPr>
        <p:txBody>
          <a:bodyPr rtlCol="0" anchor="ctr"/>
          <a:lstStyle/>
          <a:p>
            <a:pPr marL="0" marR="0" lvl="0" indent="0" algn="ctr" defTabSz="914400" rtl="0" eaLnBrk="1" fontAlgn="auto" latinLnBrk="0" hangingPunct="1">
              <a:lnSpc>
                <a:spcPct val="100000"/>
              </a:lnSpc>
              <a:spcBef>
                <a:spcPct val="50000"/>
              </a:spcBef>
              <a:spcAft>
                <a:spcPts val="0"/>
              </a:spcAft>
              <a:buClr>
                <a:srgbClr val="0091A0"/>
              </a:buClr>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rPr>
              <a:t>decades of experience </a:t>
            </a: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in the </a:t>
            </a:r>
            <a:b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b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dental benefits industry</a:t>
            </a:r>
          </a:p>
        </p:txBody>
      </p:sp>
      <p:sp>
        <p:nvSpPr>
          <p:cNvPr id="8" name="Rectangle 7">
            <a:extLst>
              <a:ext uri="{FF2B5EF4-FFF2-40B4-BE49-F238E27FC236}">
                <a16:creationId xmlns:a16="http://schemas.microsoft.com/office/drawing/2014/main" id="{F75A093E-8C73-4384-BCDB-15E00889370B}"/>
              </a:ext>
            </a:extLst>
          </p:cNvPr>
          <p:cNvSpPr/>
          <p:nvPr/>
        </p:nvSpPr>
        <p:spPr>
          <a:xfrm>
            <a:off x="1408113" y="2884489"/>
            <a:ext cx="4360631" cy="884653"/>
          </a:xfrm>
          <a:prstGeom prst="rect">
            <a:avLst/>
          </a:prstGeom>
          <a:solidFill>
            <a:schemeClr val="bg1">
              <a:lumMod val="95000"/>
            </a:schemeClr>
          </a:solidFill>
          <a:ln w="12700" cap="flat" cmpd="sng" algn="ctr">
            <a:solidFill>
              <a:srgbClr val="F9F9F9"/>
            </a:solidFill>
            <a:prstDash val="dot"/>
            <a:miter lim="800000"/>
          </a:ln>
          <a:effectLst/>
        </p:spPr>
        <p:txBody>
          <a:bodyPr rtlCol="0" anchor="ctr"/>
          <a:lstStyle/>
          <a:p>
            <a:pPr marL="0" marR="0" lvl="0" indent="0" algn="ctr" defTabSz="914400" rtl="0" eaLnBrk="1" fontAlgn="auto" latinLnBrk="0" hangingPunct="1">
              <a:lnSpc>
                <a:spcPct val="100000"/>
              </a:lnSpc>
              <a:spcBef>
                <a:spcPct val="50000"/>
              </a:spcBef>
              <a:spcAft>
                <a:spcPts val="0"/>
              </a:spcAft>
              <a:buClr>
                <a:srgbClr val="0091A0"/>
              </a:buClr>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rPr>
              <a:t>benefits designed with input</a:t>
            </a: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 </a:t>
            </a:r>
            <a:b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b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from dentists and other specialists</a:t>
            </a:r>
          </a:p>
        </p:txBody>
      </p:sp>
      <p:sp>
        <p:nvSpPr>
          <p:cNvPr id="9" name="Rectangle 8">
            <a:extLst>
              <a:ext uri="{FF2B5EF4-FFF2-40B4-BE49-F238E27FC236}">
                <a16:creationId xmlns:a16="http://schemas.microsoft.com/office/drawing/2014/main" id="{0A166CA5-9E5F-4702-9EC2-A39B6BD5B575}"/>
              </a:ext>
            </a:extLst>
          </p:cNvPr>
          <p:cNvSpPr/>
          <p:nvPr/>
        </p:nvSpPr>
        <p:spPr>
          <a:xfrm>
            <a:off x="1408113" y="3929230"/>
            <a:ext cx="4360631" cy="884653"/>
          </a:xfrm>
          <a:prstGeom prst="rect">
            <a:avLst/>
          </a:prstGeom>
          <a:solidFill>
            <a:schemeClr val="bg1">
              <a:lumMod val="95000"/>
            </a:schemeClr>
          </a:solidFill>
          <a:ln w="12700" cap="flat" cmpd="sng" algn="ctr">
            <a:solidFill>
              <a:srgbClr val="F9F9F9"/>
            </a:solidFill>
            <a:prstDash val="dot"/>
            <a:miter lim="800000"/>
          </a:ln>
          <a:effectLst/>
        </p:spPr>
        <p:txBody>
          <a:bodyPr rtlCol="0" anchor="ctr"/>
          <a:lstStyle/>
          <a:p>
            <a:pPr marL="0" marR="0" lvl="0" indent="0" algn="ctr" defTabSz="914400" rtl="0" eaLnBrk="1" fontAlgn="auto" latinLnBrk="0" hangingPunct="1">
              <a:lnSpc>
                <a:spcPct val="100000"/>
              </a:lnSpc>
              <a:spcBef>
                <a:spcPct val="50000"/>
              </a:spcBef>
              <a:spcAft>
                <a:spcPts val="0"/>
              </a:spcAft>
              <a:buClr>
                <a:srgbClr val="0091A0"/>
              </a:buClr>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rPr>
              <a:t>a knowledgeable </a:t>
            </a: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service team</a:t>
            </a:r>
          </a:p>
        </p:txBody>
      </p:sp>
      <p:sp>
        <p:nvSpPr>
          <p:cNvPr id="13" name="Rectangle 12">
            <a:extLst>
              <a:ext uri="{FF2B5EF4-FFF2-40B4-BE49-F238E27FC236}">
                <a16:creationId xmlns:a16="http://schemas.microsoft.com/office/drawing/2014/main" id="{73446603-1E8A-4DC2-A94B-DC9F80E8D275}"/>
              </a:ext>
            </a:extLst>
          </p:cNvPr>
          <p:cNvSpPr/>
          <p:nvPr/>
        </p:nvSpPr>
        <p:spPr>
          <a:xfrm>
            <a:off x="6423256" y="1853136"/>
            <a:ext cx="4360631" cy="884653"/>
          </a:xfrm>
          <a:prstGeom prst="rect">
            <a:avLst/>
          </a:prstGeom>
          <a:solidFill>
            <a:schemeClr val="bg1">
              <a:lumMod val="95000"/>
            </a:schemeClr>
          </a:solidFill>
          <a:ln w="12700" cap="flat" cmpd="sng" algn="ctr">
            <a:solidFill>
              <a:srgbClr val="F9F9F9"/>
            </a:solidFill>
            <a:prstDash val="dot"/>
            <a:miter lim="800000"/>
          </a:ln>
          <a:effectLst/>
        </p:spPr>
        <p:txBody>
          <a:bodyPr rtlCol="0" anchor="ctr"/>
          <a:lstStyle/>
          <a:p>
            <a:pPr marL="0" marR="0" lvl="0" indent="0" algn="ctr" defTabSz="914400" rtl="0" eaLnBrk="1" fontAlgn="auto" latinLnBrk="0" hangingPunct="1">
              <a:lnSpc>
                <a:spcPct val="100000"/>
              </a:lnSpc>
              <a:spcBef>
                <a:spcPct val="50000"/>
              </a:spcBef>
              <a:spcAft>
                <a:spcPts val="0"/>
              </a:spcAft>
              <a:buClr>
                <a:srgbClr val="0091A0"/>
              </a:buClr>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rPr>
              <a:t>rest assured </a:t>
            </a: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that we have the experience </a:t>
            </a:r>
            <a:b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b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to understand what matters most to you</a:t>
            </a:r>
          </a:p>
        </p:txBody>
      </p:sp>
      <p:sp>
        <p:nvSpPr>
          <p:cNvPr id="14" name="Rectangle 13">
            <a:extLst>
              <a:ext uri="{FF2B5EF4-FFF2-40B4-BE49-F238E27FC236}">
                <a16:creationId xmlns:a16="http://schemas.microsoft.com/office/drawing/2014/main" id="{70EA11C3-F5FF-4CE6-8E02-24840FD05390}"/>
              </a:ext>
            </a:extLst>
          </p:cNvPr>
          <p:cNvSpPr/>
          <p:nvPr/>
        </p:nvSpPr>
        <p:spPr>
          <a:xfrm>
            <a:off x="6423256" y="2884489"/>
            <a:ext cx="4360631" cy="884653"/>
          </a:xfrm>
          <a:prstGeom prst="rect">
            <a:avLst/>
          </a:prstGeom>
          <a:solidFill>
            <a:schemeClr val="bg1">
              <a:lumMod val="95000"/>
            </a:schemeClr>
          </a:solidFill>
          <a:ln w="12700" cap="flat" cmpd="sng" algn="ctr">
            <a:solidFill>
              <a:srgbClr val="F9F9F9"/>
            </a:solidFill>
            <a:prstDash val="dot"/>
            <a:miter lim="800000"/>
          </a:ln>
          <a:effectLst/>
        </p:spPr>
        <p:txBody>
          <a:bodyPr rtlCol="0" anchor="ctr"/>
          <a:lstStyle/>
          <a:p>
            <a:pPr marL="0" marR="0" lvl="0" indent="0" algn="ctr" defTabSz="914400" rtl="0" eaLnBrk="1" fontAlgn="auto" latinLnBrk="0" hangingPunct="1">
              <a:lnSpc>
                <a:spcPct val="100000"/>
              </a:lnSpc>
              <a:spcBef>
                <a:spcPct val="50000"/>
              </a:spcBef>
              <a:spcAft>
                <a:spcPts val="0"/>
              </a:spcAft>
              <a:buClr>
                <a:srgbClr val="0091A0"/>
              </a:buClr>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rPr>
              <a:t>feel confident </a:t>
            </a: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that you have the </a:t>
            </a:r>
            <a:b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b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coverage you need with a broad </a:t>
            </a:r>
            <a:b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b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network of pre-screened dentists</a:t>
            </a:r>
          </a:p>
        </p:txBody>
      </p:sp>
      <p:sp>
        <p:nvSpPr>
          <p:cNvPr id="15" name="Rectangle 14">
            <a:extLst>
              <a:ext uri="{FF2B5EF4-FFF2-40B4-BE49-F238E27FC236}">
                <a16:creationId xmlns:a16="http://schemas.microsoft.com/office/drawing/2014/main" id="{B799AAB0-A2E6-4E3C-A2D0-77EA30409893}"/>
              </a:ext>
            </a:extLst>
          </p:cNvPr>
          <p:cNvSpPr/>
          <p:nvPr/>
        </p:nvSpPr>
        <p:spPr>
          <a:xfrm>
            <a:off x="6423256" y="3929230"/>
            <a:ext cx="4360631" cy="884653"/>
          </a:xfrm>
          <a:prstGeom prst="rect">
            <a:avLst/>
          </a:prstGeom>
          <a:solidFill>
            <a:schemeClr val="bg1">
              <a:lumMod val="95000"/>
            </a:schemeClr>
          </a:solidFill>
          <a:ln w="12700" cap="flat" cmpd="sng" algn="ctr">
            <a:solidFill>
              <a:srgbClr val="F9F9F9"/>
            </a:solidFill>
            <a:prstDash val="dot"/>
            <a:miter lim="800000"/>
          </a:ln>
          <a:effectLst/>
        </p:spPr>
        <p:txBody>
          <a:bodyPr rtlCol="0" anchor="ctr"/>
          <a:lstStyle/>
          <a:p>
            <a:pPr marL="0" marR="0" lvl="0" indent="0" algn="ctr" defTabSz="914400" rtl="0" eaLnBrk="1" fontAlgn="auto" latinLnBrk="0" hangingPunct="1">
              <a:lnSpc>
                <a:spcPct val="100000"/>
              </a:lnSpc>
              <a:spcBef>
                <a:spcPct val="50000"/>
              </a:spcBef>
              <a:spcAft>
                <a:spcPts val="0"/>
              </a:spcAft>
              <a:buClr>
                <a:srgbClr val="0091A0"/>
              </a:buClr>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rPr>
              <a:t>utilize</a:t>
            </a: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 our services to help you make </a:t>
            </a:r>
            <a:b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b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the most of your benefits</a:t>
            </a:r>
          </a:p>
        </p:txBody>
      </p:sp>
      <p:sp>
        <p:nvSpPr>
          <p:cNvPr id="16" name="Rectangle 15">
            <a:extLst>
              <a:ext uri="{FF2B5EF4-FFF2-40B4-BE49-F238E27FC236}">
                <a16:creationId xmlns:a16="http://schemas.microsoft.com/office/drawing/2014/main" id="{5622EA31-D2C3-42E0-AB0A-D9414FD4BDD7}"/>
              </a:ext>
            </a:extLst>
          </p:cNvPr>
          <p:cNvSpPr/>
          <p:nvPr/>
        </p:nvSpPr>
        <p:spPr>
          <a:xfrm>
            <a:off x="1408113" y="4973971"/>
            <a:ext cx="4360631" cy="884653"/>
          </a:xfrm>
          <a:prstGeom prst="rect">
            <a:avLst/>
          </a:prstGeom>
          <a:solidFill>
            <a:schemeClr val="bg1">
              <a:lumMod val="95000"/>
            </a:schemeClr>
          </a:solidFill>
          <a:ln w="12700" cap="flat" cmpd="sng" algn="ctr">
            <a:solidFill>
              <a:srgbClr val="F9F9F9"/>
            </a:solidFill>
            <a:prstDash val="dot"/>
            <a:miter lim="800000"/>
          </a:ln>
          <a:effectLst/>
        </p:spPr>
        <p:txBody>
          <a:bodyPr rtlCol="0" anchor="ctr"/>
          <a:lstStyle/>
          <a:p>
            <a:pPr marL="0" marR="0" lvl="0" indent="0" algn="ctr" defTabSz="914400" rtl="0" eaLnBrk="1" fontAlgn="auto" latinLnBrk="0" hangingPunct="1">
              <a:lnSpc>
                <a:spcPct val="100000"/>
              </a:lnSpc>
              <a:spcBef>
                <a:spcPct val="50000"/>
              </a:spcBef>
              <a:spcAft>
                <a:spcPts val="0"/>
              </a:spcAft>
              <a:buClr>
                <a:srgbClr val="0091A0"/>
              </a:buClr>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rPr>
              <a:t>educational tools</a:t>
            </a: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 and resources</a:t>
            </a:r>
          </a:p>
        </p:txBody>
      </p:sp>
      <p:sp>
        <p:nvSpPr>
          <p:cNvPr id="10" name="Pentagon 24">
            <a:extLst>
              <a:ext uri="{FF2B5EF4-FFF2-40B4-BE49-F238E27FC236}">
                <a16:creationId xmlns:a16="http://schemas.microsoft.com/office/drawing/2014/main" id="{EF086806-484E-4D8D-9054-4ED23EA6D35A}"/>
              </a:ext>
            </a:extLst>
          </p:cNvPr>
          <p:cNvSpPr>
            <a:spLocks noChangeAspect="1"/>
          </p:cNvSpPr>
          <p:nvPr/>
        </p:nvSpPr>
        <p:spPr>
          <a:xfrm>
            <a:off x="6009180" y="2103918"/>
            <a:ext cx="218799" cy="361681"/>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40640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406400 w 822960"/>
              <a:gd name="connsiteY5" fmla="*/ 0 h 822960"/>
              <a:gd name="connsiteX0" fmla="*/ 0 w 416560"/>
              <a:gd name="connsiteY0" fmla="*/ 0 h 822960"/>
              <a:gd name="connsiteX1" fmla="*/ 5080 w 416560"/>
              <a:gd name="connsiteY1" fmla="*/ 0 h 822960"/>
              <a:gd name="connsiteX2" fmla="*/ 416560 w 416560"/>
              <a:gd name="connsiteY2" fmla="*/ 411480 h 822960"/>
              <a:gd name="connsiteX3" fmla="*/ 5080 w 416560"/>
              <a:gd name="connsiteY3" fmla="*/ 822960 h 822960"/>
              <a:gd name="connsiteX4" fmla="*/ 0 w 416560"/>
              <a:gd name="connsiteY4" fmla="*/ 806027 h 822960"/>
              <a:gd name="connsiteX5" fmla="*/ 0 w 416560"/>
              <a:gd name="connsiteY5"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60" h="822960">
                <a:moveTo>
                  <a:pt x="0" y="0"/>
                </a:moveTo>
                <a:lnTo>
                  <a:pt x="5080" y="0"/>
                </a:lnTo>
                <a:lnTo>
                  <a:pt x="416560" y="411480"/>
                </a:lnTo>
                <a:lnTo>
                  <a:pt x="5080" y="822960"/>
                </a:lnTo>
                <a:lnTo>
                  <a:pt x="0" y="806027"/>
                </a:lnTo>
                <a:lnTo>
                  <a:pt x="0" y="0"/>
                </a:lnTo>
                <a:close/>
              </a:path>
            </a:pathLst>
          </a:custGeom>
          <a:solidFill>
            <a:schemeClr val="accent4"/>
          </a:solidFill>
          <a:ln w="12700" cap="flat" cmpd="sng" algn="ctr">
            <a:no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endParaRPr>
          </a:p>
        </p:txBody>
      </p:sp>
      <p:sp>
        <p:nvSpPr>
          <p:cNvPr id="11" name="Pentagon 24">
            <a:extLst>
              <a:ext uri="{FF2B5EF4-FFF2-40B4-BE49-F238E27FC236}">
                <a16:creationId xmlns:a16="http://schemas.microsoft.com/office/drawing/2014/main" id="{6FCAD6D8-4EF6-4056-A3B4-803EB28C83AD}"/>
              </a:ext>
            </a:extLst>
          </p:cNvPr>
          <p:cNvSpPr>
            <a:spLocks noChangeAspect="1"/>
          </p:cNvSpPr>
          <p:nvPr/>
        </p:nvSpPr>
        <p:spPr>
          <a:xfrm>
            <a:off x="6009180" y="3140985"/>
            <a:ext cx="218799" cy="361681"/>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40640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406400 w 822960"/>
              <a:gd name="connsiteY5" fmla="*/ 0 h 822960"/>
              <a:gd name="connsiteX0" fmla="*/ 0 w 416560"/>
              <a:gd name="connsiteY0" fmla="*/ 0 h 822960"/>
              <a:gd name="connsiteX1" fmla="*/ 5080 w 416560"/>
              <a:gd name="connsiteY1" fmla="*/ 0 h 822960"/>
              <a:gd name="connsiteX2" fmla="*/ 416560 w 416560"/>
              <a:gd name="connsiteY2" fmla="*/ 411480 h 822960"/>
              <a:gd name="connsiteX3" fmla="*/ 5080 w 416560"/>
              <a:gd name="connsiteY3" fmla="*/ 822960 h 822960"/>
              <a:gd name="connsiteX4" fmla="*/ 0 w 416560"/>
              <a:gd name="connsiteY4" fmla="*/ 806027 h 822960"/>
              <a:gd name="connsiteX5" fmla="*/ 0 w 416560"/>
              <a:gd name="connsiteY5"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60" h="822960">
                <a:moveTo>
                  <a:pt x="0" y="0"/>
                </a:moveTo>
                <a:lnTo>
                  <a:pt x="5080" y="0"/>
                </a:lnTo>
                <a:lnTo>
                  <a:pt x="416560" y="411480"/>
                </a:lnTo>
                <a:lnTo>
                  <a:pt x="5080" y="822960"/>
                </a:lnTo>
                <a:lnTo>
                  <a:pt x="0" y="806027"/>
                </a:lnTo>
                <a:lnTo>
                  <a:pt x="0" y="0"/>
                </a:lnTo>
                <a:close/>
              </a:path>
            </a:pathLst>
          </a:custGeom>
          <a:solidFill>
            <a:schemeClr val="accent4"/>
          </a:solidFill>
          <a:ln w="12700" cap="flat" cmpd="sng" algn="ctr">
            <a:no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endParaRPr>
          </a:p>
        </p:txBody>
      </p:sp>
      <p:sp>
        <p:nvSpPr>
          <p:cNvPr id="12" name="Pentagon 24">
            <a:extLst>
              <a:ext uri="{FF2B5EF4-FFF2-40B4-BE49-F238E27FC236}">
                <a16:creationId xmlns:a16="http://schemas.microsoft.com/office/drawing/2014/main" id="{7EFB136A-89A2-4F3B-90BA-1E8C4927F337}"/>
              </a:ext>
            </a:extLst>
          </p:cNvPr>
          <p:cNvSpPr>
            <a:spLocks noChangeAspect="1"/>
          </p:cNvSpPr>
          <p:nvPr/>
        </p:nvSpPr>
        <p:spPr>
          <a:xfrm>
            <a:off x="6009180" y="4191440"/>
            <a:ext cx="218799" cy="361681"/>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40640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406400 w 822960"/>
              <a:gd name="connsiteY5" fmla="*/ 0 h 822960"/>
              <a:gd name="connsiteX0" fmla="*/ 0 w 416560"/>
              <a:gd name="connsiteY0" fmla="*/ 0 h 822960"/>
              <a:gd name="connsiteX1" fmla="*/ 5080 w 416560"/>
              <a:gd name="connsiteY1" fmla="*/ 0 h 822960"/>
              <a:gd name="connsiteX2" fmla="*/ 416560 w 416560"/>
              <a:gd name="connsiteY2" fmla="*/ 411480 h 822960"/>
              <a:gd name="connsiteX3" fmla="*/ 5080 w 416560"/>
              <a:gd name="connsiteY3" fmla="*/ 822960 h 822960"/>
              <a:gd name="connsiteX4" fmla="*/ 0 w 416560"/>
              <a:gd name="connsiteY4" fmla="*/ 806027 h 822960"/>
              <a:gd name="connsiteX5" fmla="*/ 0 w 416560"/>
              <a:gd name="connsiteY5"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60" h="822960">
                <a:moveTo>
                  <a:pt x="0" y="0"/>
                </a:moveTo>
                <a:lnTo>
                  <a:pt x="5080" y="0"/>
                </a:lnTo>
                <a:lnTo>
                  <a:pt x="416560" y="411480"/>
                </a:lnTo>
                <a:lnTo>
                  <a:pt x="5080" y="822960"/>
                </a:lnTo>
                <a:lnTo>
                  <a:pt x="0" y="806027"/>
                </a:lnTo>
                <a:lnTo>
                  <a:pt x="0" y="0"/>
                </a:lnTo>
                <a:close/>
              </a:path>
            </a:pathLst>
          </a:custGeom>
          <a:solidFill>
            <a:schemeClr val="accent4"/>
          </a:solidFill>
          <a:ln w="12700" cap="flat" cmpd="sng" algn="ctr">
            <a:no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endParaRPr>
          </a:p>
        </p:txBody>
      </p:sp>
      <p:sp>
        <p:nvSpPr>
          <p:cNvPr id="17" name="Pentagon 24">
            <a:extLst>
              <a:ext uri="{FF2B5EF4-FFF2-40B4-BE49-F238E27FC236}">
                <a16:creationId xmlns:a16="http://schemas.microsoft.com/office/drawing/2014/main" id="{0029A494-A23B-4366-AE4E-401DB17BACDC}"/>
              </a:ext>
            </a:extLst>
          </p:cNvPr>
          <p:cNvSpPr>
            <a:spLocks noChangeAspect="1"/>
          </p:cNvSpPr>
          <p:nvPr/>
        </p:nvSpPr>
        <p:spPr>
          <a:xfrm>
            <a:off x="6009180" y="5236181"/>
            <a:ext cx="218799" cy="361681"/>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40640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406400 w 822960"/>
              <a:gd name="connsiteY5" fmla="*/ 0 h 822960"/>
              <a:gd name="connsiteX0" fmla="*/ 0 w 416560"/>
              <a:gd name="connsiteY0" fmla="*/ 0 h 822960"/>
              <a:gd name="connsiteX1" fmla="*/ 5080 w 416560"/>
              <a:gd name="connsiteY1" fmla="*/ 0 h 822960"/>
              <a:gd name="connsiteX2" fmla="*/ 416560 w 416560"/>
              <a:gd name="connsiteY2" fmla="*/ 411480 h 822960"/>
              <a:gd name="connsiteX3" fmla="*/ 5080 w 416560"/>
              <a:gd name="connsiteY3" fmla="*/ 822960 h 822960"/>
              <a:gd name="connsiteX4" fmla="*/ 0 w 416560"/>
              <a:gd name="connsiteY4" fmla="*/ 806027 h 822960"/>
              <a:gd name="connsiteX5" fmla="*/ 0 w 416560"/>
              <a:gd name="connsiteY5"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60" h="822960">
                <a:moveTo>
                  <a:pt x="0" y="0"/>
                </a:moveTo>
                <a:lnTo>
                  <a:pt x="5080" y="0"/>
                </a:lnTo>
                <a:lnTo>
                  <a:pt x="416560" y="411480"/>
                </a:lnTo>
                <a:lnTo>
                  <a:pt x="5080" y="822960"/>
                </a:lnTo>
                <a:lnTo>
                  <a:pt x="0" y="806027"/>
                </a:lnTo>
                <a:lnTo>
                  <a:pt x="0" y="0"/>
                </a:lnTo>
                <a:close/>
              </a:path>
            </a:pathLst>
          </a:custGeom>
          <a:solidFill>
            <a:schemeClr val="accent4"/>
          </a:solidFill>
          <a:ln w="12700" cap="flat" cmpd="sng" algn="ctr">
            <a:no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C302C621-A9AD-4C64-B667-D188BB9C0357}"/>
              </a:ext>
            </a:extLst>
          </p:cNvPr>
          <p:cNvSpPr/>
          <p:nvPr/>
        </p:nvSpPr>
        <p:spPr>
          <a:xfrm>
            <a:off x="6423256" y="4973971"/>
            <a:ext cx="4360631" cy="884653"/>
          </a:xfrm>
          <a:prstGeom prst="rect">
            <a:avLst/>
          </a:prstGeom>
          <a:solidFill>
            <a:schemeClr val="bg1">
              <a:lumMod val="95000"/>
            </a:schemeClr>
          </a:solidFill>
          <a:ln w="12700" cap="flat" cmpd="sng" algn="ctr">
            <a:solidFill>
              <a:srgbClr val="F9F9F9"/>
            </a:solidFill>
            <a:prstDash val="dot"/>
            <a:miter lim="800000"/>
          </a:ln>
          <a:effectLst/>
        </p:spPr>
        <p:txBody>
          <a:bodyPr rtlCol="0" anchor="ctr"/>
          <a:lstStyle/>
          <a:p>
            <a:pPr marL="0" marR="0" lvl="0" indent="0" algn="ctr" defTabSz="914400" rtl="0" eaLnBrk="1" fontAlgn="auto" latinLnBrk="0" hangingPunct="1">
              <a:lnSpc>
                <a:spcPct val="100000"/>
              </a:lnSpc>
              <a:spcBef>
                <a:spcPct val="50000"/>
              </a:spcBef>
              <a:spcAft>
                <a:spcPts val="0"/>
              </a:spcAft>
              <a:buClr>
                <a:srgbClr val="0091A0"/>
              </a:buClr>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mn-cs"/>
              </a:rPr>
              <a:t>make informed decisions</a:t>
            </a: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 about </a:t>
            </a:r>
            <a:b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b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your benefits and your oral health</a:t>
            </a:r>
          </a:p>
        </p:txBody>
      </p:sp>
    </p:spTree>
    <p:extLst>
      <p:ext uri="{BB962C8B-B14F-4D97-AF65-F5344CB8AC3E}">
        <p14:creationId xmlns:p14="http://schemas.microsoft.com/office/powerpoint/2010/main" val="1016195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A25D0-6D44-4529-8CA7-B1C5CA2BE84F}"/>
              </a:ext>
            </a:extLst>
          </p:cNvPr>
          <p:cNvSpPr>
            <a:spLocks noGrp="1"/>
          </p:cNvSpPr>
          <p:nvPr>
            <p:ph type="title"/>
          </p:nvPr>
        </p:nvSpPr>
        <p:spPr/>
        <p:txBody>
          <a:bodyPr/>
          <a:lstStyle/>
          <a:p>
            <a:r>
              <a:rPr lang="en-US"/>
              <a:t>After you enroll</a:t>
            </a:r>
          </a:p>
        </p:txBody>
      </p:sp>
      <p:sp>
        <p:nvSpPr>
          <p:cNvPr id="11" name="Rectangle 10">
            <a:extLst>
              <a:ext uri="{FF2B5EF4-FFF2-40B4-BE49-F238E27FC236}">
                <a16:creationId xmlns:a16="http://schemas.microsoft.com/office/drawing/2014/main" id="{82B2EF35-BAB0-4FF9-B4F4-ED484CA8E4A7}"/>
              </a:ext>
            </a:extLst>
          </p:cNvPr>
          <p:cNvSpPr/>
          <p:nvPr/>
        </p:nvSpPr>
        <p:spPr>
          <a:xfrm>
            <a:off x="1408113" y="1353737"/>
            <a:ext cx="9375775" cy="2021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Open Sans Bold"/>
            </a:endParaRPr>
          </a:p>
        </p:txBody>
      </p:sp>
      <p:sp>
        <p:nvSpPr>
          <p:cNvPr id="12" name="Rectangle 11">
            <a:extLst>
              <a:ext uri="{FF2B5EF4-FFF2-40B4-BE49-F238E27FC236}">
                <a16:creationId xmlns:a16="http://schemas.microsoft.com/office/drawing/2014/main" id="{7B6658DA-29D8-4EF6-AE2F-7496DE05C679}"/>
              </a:ext>
            </a:extLst>
          </p:cNvPr>
          <p:cNvSpPr/>
          <p:nvPr/>
        </p:nvSpPr>
        <p:spPr>
          <a:xfrm>
            <a:off x="4183380" y="1711708"/>
            <a:ext cx="5760721" cy="1304546"/>
          </a:xfrm>
          <a:prstGeom prst="rect">
            <a:avLst/>
          </a:prstGeom>
          <a:noFill/>
          <a:ln w="12700" cap="flat" cmpd="sng" algn="ctr">
            <a:noFill/>
            <a:prstDash val="solid"/>
            <a:miter lim="800000"/>
          </a:ln>
          <a:effectLst/>
        </p:spPr>
        <p:txBody>
          <a:bodyPr lIns="91440" tIns="91440" rIns="91440" bIns="9144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Arial"/>
                <a:ea typeface="+mn-ea"/>
                <a:cs typeface="+mn-cs"/>
              </a:rPr>
              <a:t>Register with MyBenefits today!</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a:ea typeface="+mn-ea"/>
                <a:cs typeface="+mn-cs"/>
              </a:rPr>
              <a:t>www.metlife.com/mybenefits</a:t>
            </a:r>
          </a:p>
        </p:txBody>
      </p:sp>
      <p:sp>
        <p:nvSpPr>
          <p:cNvPr id="13" name="Oval 12">
            <a:extLst>
              <a:ext uri="{FF2B5EF4-FFF2-40B4-BE49-F238E27FC236}">
                <a16:creationId xmlns:a16="http://schemas.microsoft.com/office/drawing/2014/main" id="{D2315B9D-7A2D-437E-B8DF-3B6813F0872F}"/>
              </a:ext>
            </a:extLst>
          </p:cNvPr>
          <p:cNvSpPr>
            <a:spLocks noChangeAspect="1"/>
          </p:cNvSpPr>
          <p:nvPr/>
        </p:nvSpPr>
        <p:spPr>
          <a:xfrm>
            <a:off x="2236257" y="1586741"/>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Open Sans Bold"/>
            </a:endParaRPr>
          </a:p>
        </p:txBody>
      </p:sp>
      <p:pic>
        <p:nvPicPr>
          <p:cNvPr id="16" name="Picture 15" descr="A close up of a logo&#10;&#10;Description automatically generated">
            <a:extLst>
              <a:ext uri="{FF2B5EF4-FFF2-40B4-BE49-F238E27FC236}">
                <a16:creationId xmlns:a16="http://schemas.microsoft.com/office/drawing/2014/main" id="{72FBA1F2-865B-472E-B573-6598D691F357}"/>
              </a:ext>
            </a:extLst>
          </p:cNvPr>
          <p:cNvPicPr>
            <a:picLocks noChangeAspect="1"/>
          </p:cNvPicPr>
          <p:nvPr/>
        </p:nvPicPr>
        <p:blipFill>
          <a:blip r:embed="rId3"/>
          <a:stretch>
            <a:fillRect/>
          </a:stretch>
        </p:blipFill>
        <p:spPr>
          <a:xfrm>
            <a:off x="2518388" y="1868872"/>
            <a:ext cx="990219" cy="990219"/>
          </a:xfrm>
          <a:prstGeom prst="rect">
            <a:avLst/>
          </a:prstGeom>
        </p:spPr>
      </p:pic>
      <p:sp>
        <p:nvSpPr>
          <p:cNvPr id="17" name="Rectangle 16">
            <a:extLst>
              <a:ext uri="{FF2B5EF4-FFF2-40B4-BE49-F238E27FC236}">
                <a16:creationId xmlns:a16="http://schemas.microsoft.com/office/drawing/2014/main" id="{2475E53D-3A8D-494A-948B-AAA7FE179787}"/>
              </a:ext>
            </a:extLst>
          </p:cNvPr>
          <p:cNvSpPr/>
          <p:nvPr/>
        </p:nvSpPr>
        <p:spPr>
          <a:xfrm>
            <a:off x="1408113" y="3607867"/>
            <a:ext cx="9375775" cy="20211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Open Sans Bold"/>
            </a:endParaRPr>
          </a:p>
        </p:txBody>
      </p:sp>
      <p:sp>
        <p:nvSpPr>
          <p:cNvPr id="18" name="Rectangle 17">
            <a:extLst>
              <a:ext uri="{FF2B5EF4-FFF2-40B4-BE49-F238E27FC236}">
                <a16:creationId xmlns:a16="http://schemas.microsoft.com/office/drawing/2014/main" id="{BC5C2AB6-F6E7-404F-B6B1-A0FF28D2B6FC}"/>
              </a:ext>
            </a:extLst>
          </p:cNvPr>
          <p:cNvSpPr/>
          <p:nvPr/>
        </p:nvSpPr>
        <p:spPr>
          <a:xfrm>
            <a:off x="4183380" y="3965838"/>
            <a:ext cx="5760721" cy="1304546"/>
          </a:xfrm>
          <a:prstGeom prst="rect">
            <a:avLst/>
          </a:prstGeom>
          <a:noFill/>
          <a:ln w="12700" cap="flat" cmpd="sng" algn="ctr">
            <a:noFill/>
            <a:prstDash val="solid"/>
            <a:miter lim="800000"/>
          </a:ln>
          <a:effectLst/>
        </p:spPr>
        <p:txBody>
          <a:bodyPr lIns="91440" tIns="91440" rIns="91440" bIns="9144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altLang="en-US" sz="2200" b="1" i="0" u="none" strike="noStrike" kern="1200" cap="none" spc="0" normalizeH="0" baseline="0" noProof="0">
                <a:ln>
                  <a:noFill/>
                </a:ln>
                <a:solidFill>
                  <a:srgbClr val="000000"/>
                </a:solidFill>
                <a:effectLst/>
                <a:uLnTx/>
                <a:uFillTx/>
                <a:latin typeface="Arial"/>
                <a:ea typeface="+mn-ea"/>
                <a:cs typeface="+mn-cs"/>
              </a:rPr>
              <a:t>Customer Service Information</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a:ea typeface="+mn-ea"/>
                <a:cs typeface="+mn-cs"/>
              </a:rPr>
              <a:t>Preferred Dentist Program</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a:ea typeface="+mn-ea"/>
                <a:cs typeface="+mn-cs"/>
              </a:rPr>
              <a:t>1-800-942-0854</a:t>
            </a:r>
          </a:p>
        </p:txBody>
      </p:sp>
      <p:sp>
        <p:nvSpPr>
          <p:cNvPr id="22" name="Oval 21">
            <a:extLst>
              <a:ext uri="{FF2B5EF4-FFF2-40B4-BE49-F238E27FC236}">
                <a16:creationId xmlns:a16="http://schemas.microsoft.com/office/drawing/2014/main" id="{E94414E6-26AB-4065-A728-DB05A157DDB5}"/>
              </a:ext>
            </a:extLst>
          </p:cNvPr>
          <p:cNvSpPr>
            <a:spLocks noChangeAspect="1"/>
          </p:cNvSpPr>
          <p:nvPr/>
        </p:nvSpPr>
        <p:spPr>
          <a:xfrm>
            <a:off x="2236257" y="3840871"/>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Open Sans Bold"/>
            </a:endParaRPr>
          </a:p>
        </p:txBody>
      </p:sp>
      <p:pic>
        <p:nvPicPr>
          <p:cNvPr id="23" name="Picture 22" descr="A close up of a logo&#10;&#10;Description automatically generated">
            <a:extLst>
              <a:ext uri="{FF2B5EF4-FFF2-40B4-BE49-F238E27FC236}">
                <a16:creationId xmlns:a16="http://schemas.microsoft.com/office/drawing/2014/main" id="{9ABFAA96-F75F-42E6-A479-0ED4211480AF}"/>
              </a:ext>
            </a:extLst>
          </p:cNvPr>
          <p:cNvPicPr>
            <a:picLocks noChangeAspect="1"/>
          </p:cNvPicPr>
          <p:nvPr/>
        </p:nvPicPr>
        <p:blipFill>
          <a:blip r:embed="rId4"/>
          <a:stretch>
            <a:fillRect/>
          </a:stretch>
        </p:blipFill>
        <p:spPr>
          <a:xfrm>
            <a:off x="2592819" y="4197434"/>
            <a:ext cx="841355" cy="841355"/>
          </a:xfrm>
          <a:prstGeom prst="rect">
            <a:avLst/>
          </a:prstGeom>
        </p:spPr>
      </p:pic>
    </p:spTree>
    <p:extLst>
      <p:ext uri="{BB962C8B-B14F-4D97-AF65-F5344CB8AC3E}">
        <p14:creationId xmlns:p14="http://schemas.microsoft.com/office/powerpoint/2010/main" val="335405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E28D-5CFA-47BF-AD4B-F28EAE3268EB}"/>
              </a:ext>
            </a:extLst>
          </p:cNvPr>
          <p:cNvSpPr>
            <a:spLocks noGrp="1"/>
          </p:cNvSpPr>
          <p:nvPr>
            <p:ph type="title"/>
          </p:nvPr>
        </p:nvSpPr>
        <p:spPr/>
        <p:txBody>
          <a:bodyPr/>
          <a:lstStyle/>
          <a:p>
            <a:r>
              <a:rPr lang="en-US"/>
              <a:t>Footnotes and disclosures</a:t>
            </a:r>
          </a:p>
        </p:txBody>
      </p:sp>
      <p:sp>
        <p:nvSpPr>
          <p:cNvPr id="7" name="Text Placeholder 4">
            <a:extLst>
              <a:ext uri="{FF2B5EF4-FFF2-40B4-BE49-F238E27FC236}">
                <a16:creationId xmlns:a16="http://schemas.microsoft.com/office/drawing/2014/main" id="{24C45E83-CECB-40E5-8996-F4A529D5C416}"/>
              </a:ext>
            </a:extLst>
          </p:cNvPr>
          <p:cNvSpPr txBox="1">
            <a:spLocks/>
          </p:cNvSpPr>
          <p:nvPr/>
        </p:nvSpPr>
        <p:spPr>
          <a:xfrm>
            <a:off x="1408114" y="837325"/>
            <a:ext cx="8857550" cy="5131961"/>
          </a:xfrm>
          <a:prstGeom prst="rect">
            <a:avLst/>
          </a:prstGeom>
        </p:spPr>
        <p:txBody>
          <a:bodyPr vert="horz" lIns="91440" tIns="45720" rIns="91440" bIns="45720" rtlCol="0" anchor="b">
            <a:noAutofit/>
          </a:bodyPr>
          <a:lstStyle>
            <a:lvl1pPr marL="57600" indent="-57600" algn="l" defTabSz="914400" rtl="0" eaLnBrk="1" latinLnBrk="0" hangingPunct="1">
              <a:lnSpc>
                <a:spcPct val="90000"/>
              </a:lnSpc>
              <a:spcBef>
                <a:spcPts val="0"/>
              </a:spcBef>
              <a:buFontTx/>
              <a:buNone/>
              <a:defRPr sz="900" kern="1200">
                <a:solidFill>
                  <a:srgbClr val="7F7F7F"/>
                </a:solidFill>
                <a:latin typeface="+mn-lt"/>
                <a:ea typeface="+mn-ea"/>
                <a:cs typeface="+mn-cs"/>
              </a:defRPr>
            </a:lvl1pPr>
            <a:lvl2pPr marL="0" indent="0" algn="l" defTabSz="914400" rtl="0" eaLnBrk="1" latinLnBrk="0" hangingPunct="1">
              <a:lnSpc>
                <a:spcPct val="90000"/>
              </a:lnSpc>
              <a:spcBef>
                <a:spcPts val="600"/>
              </a:spcBef>
              <a:spcAft>
                <a:spcPts val="0"/>
              </a:spcAft>
              <a:buFont typeface="Arial" panose="020B0604020202020204" pitchFamily="34" charset="0"/>
              <a:buNone/>
              <a:defRPr sz="1400" kern="1200">
                <a:solidFill>
                  <a:schemeClr val="tx1"/>
                </a:solidFill>
                <a:latin typeface="+mn-lt"/>
                <a:ea typeface="+mn-ea"/>
                <a:cs typeface="+mn-cs"/>
              </a:defRPr>
            </a:lvl2pPr>
            <a:lvl3pPr marL="288000" indent="-144000" algn="l" defTabSz="914400" rtl="0" eaLnBrk="1" latinLnBrk="0" hangingPunct="1">
              <a:lnSpc>
                <a:spcPct val="90000"/>
              </a:lnSpc>
              <a:spcBef>
                <a:spcPts val="600"/>
              </a:spcBef>
              <a:spcAft>
                <a:spcPts val="0"/>
              </a:spcAft>
              <a:buFont typeface="Arial" panose="020B0604020202020204" pitchFamily="34" charset="0"/>
              <a:buChar char="-"/>
              <a:defRPr sz="1200" kern="1200">
                <a:solidFill>
                  <a:schemeClr val="tx1"/>
                </a:solidFill>
                <a:latin typeface="+mn-lt"/>
                <a:ea typeface="+mn-ea"/>
                <a:cs typeface="+mn-cs"/>
              </a:defRPr>
            </a:lvl3pPr>
            <a:lvl4pPr marL="432000" indent="-144000" algn="l" defTabSz="914400" rtl="0" eaLnBrk="1" latinLnBrk="0" hangingPunct="1">
              <a:lnSpc>
                <a:spcPct val="90000"/>
              </a:lnSpc>
              <a:spcBef>
                <a:spcPts val="600"/>
              </a:spcBef>
              <a:spcAft>
                <a:spcPts val="0"/>
              </a:spcAft>
              <a:buFont typeface="Arial" panose="020B0604020202020204" pitchFamily="34" charset="0"/>
              <a:buChar char="•"/>
              <a:defRPr sz="1200" kern="1200">
                <a:solidFill>
                  <a:schemeClr val="tx1"/>
                </a:solidFill>
                <a:latin typeface="+mn-lt"/>
                <a:ea typeface="+mn-ea"/>
                <a:cs typeface="+mn-cs"/>
              </a:defRPr>
            </a:lvl4pPr>
            <a:lvl5pPr marL="576000" indent="-144000" algn="l" defTabSz="914400" rtl="0" eaLnBrk="1" latinLnBrk="0" hangingPunct="1">
              <a:lnSpc>
                <a:spcPct val="90000"/>
              </a:lnSpc>
              <a:spcBef>
                <a:spcPts val="600"/>
              </a:spcBef>
              <a:spcAft>
                <a:spcPts val="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600" marR="0" lvl="0" indent="-57600" algn="l" defTabSz="914400" rtl="0" eaLnBrk="1" fontAlgn="auto" latinLnBrk="0" hangingPunct="1">
              <a:lnSpc>
                <a:spcPct val="90000"/>
              </a:lnSpc>
              <a:spcBef>
                <a:spcPts val="300"/>
              </a:spcBef>
              <a:spcAft>
                <a:spcPts val="0"/>
              </a:spcAft>
              <a:buClrTx/>
              <a:buSzTx/>
              <a:buFontTx/>
              <a:buNone/>
              <a:tabLst/>
              <a:defRPr/>
            </a:pPr>
            <a:r>
              <a:rPr kumimoji="0" lang="en-US" altLang="en-US" sz="900" b="0" i="0" u="none" strike="noStrike" kern="1200" cap="none" spc="0" normalizeH="0" baseline="0" noProof="0">
                <a:ln>
                  <a:noFill/>
                </a:ln>
                <a:solidFill>
                  <a:srgbClr val="000000">
                    <a:lumMod val="50000"/>
                    <a:lumOff val="50000"/>
                  </a:srgbClr>
                </a:solidFill>
                <a:effectLst/>
                <a:uLnTx/>
                <a:uFillTx/>
                <a:latin typeface="Arial"/>
                <a:ea typeface="+mn-ea"/>
                <a:cs typeface="+mn-cs"/>
              </a:rPr>
              <a:t>[* Please note: This is a hypothetical example that reviews a crown – porcelain/ceramic substrate (D2740) in the Philadelphia area, zip 19151. It assumes that </a:t>
            </a:r>
            <a:br>
              <a:rPr kumimoji="0" lang="en-US" altLang="en-US" sz="900" b="0" i="0" u="none" strike="noStrike" kern="1200" cap="none" spc="0" normalizeH="0" baseline="0" noProof="0">
                <a:ln>
                  <a:noFill/>
                </a:ln>
                <a:solidFill>
                  <a:srgbClr val="000000">
                    <a:lumMod val="50000"/>
                    <a:lumOff val="50000"/>
                  </a:srgbClr>
                </a:solidFill>
                <a:effectLst/>
                <a:uLnTx/>
                <a:uFillTx/>
                <a:latin typeface="Arial"/>
                <a:ea typeface="+mn-ea"/>
                <a:cs typeface="+mn-cs"/>
              </a:rPr>
            </a:br>
            <a:r>
              <a:rPr kumimoji="0" lang="en-US" altLang="en-US" sz="900" b="0" i="0" u="none" strike="noStrike" kern="1200" cap="none" spc="0" normalizeH="0" baseline="0" noProof="0">
                <a:ln>
                  <a:noFill/>
                </a:ln>
                <a:solidFill>
                  <a:srgbClr val="000000">
                    <a:lumMod val="50000"/>
                    <a:lumOff val="50000"/>
                  </a:srgbClr>
                </a:solidFill>
                <a:effectLst/>
                <a:uLnTx/>
                <a:uFillTx/>
                <a:latin typeface="Arial"/>
                <a:ea typeface="+mn-ea"/>
                <a:cs typeface="+mn-cs"/>
              </a:rPr>
              <a:t>  the annual deductible has been met. Fees in your area may be different.</a:t>
            </a:r>
          </a:p>
          <a:p>
            <a:pPr marL="118872" marR="0" lvl="0" indent="-118872" algn="l" defTabSz="914400" rtl="0" eaLnBrk="1" fontAlgn="auto" latinLnBrk="0" hangingPunct="1">
              <a:lnSpc>
                <a:spcPct val="90000"/>
              </a:lnSpc>
              <a:spcBef>
                <a:spcPts val="300"/>
              </a:spcBef>
              <a:spcAft>
                <a:spcPts val="0"/>
              </a:spcAft>
              <a:buClrTx/>
              <a:buSzTx/>
              <a:buFontTx/>
              <a:buNone/>
              <a:tabLst/>
              <a:defRPr/>
            </a:pPr>
            <a:r>
              <a:rPr kumimoji="0" lang="en-US" altLang="en-US" sz="900" b="0" i="0" u="none" strike="noStrike" kern="1200" cap="none" spc="0" normalizeH="0" baseline="0" noProof="0">
                <a:ln>
                  <a:noFill/>
                </a:ln>
                <a:solidFill>
                  <a:srgbClr val="FFFFFF">
                    <a:lumMod val="50000"/>
                  </a:srgbClr>
                </a:solidFill>
                <a:effectLst/>
                <a:uLnTx/>
                <a:uFillTx/>
                <a:latin typeface="Arial"/>
                <a:ea typeface="+mn-ea"/>
                <a:cs typeface="+mn-cs"/>
              </a:rPr>
              <a:t>** Please note that the in-network patient responsibility copayment may not necessarily represent the full extent of your out-of-pocket expense.  Where two or more professionally acceptable treatments under generally accepted dental standards exist and where the treatment is a covered service, your MetLife plan bases reimbursement, and your copayment, on the least costly treatment alternative.  If a treatment rendered is more costly than the alternative treatment on which your benefit is based, you are responsible for the amounts "including, but not limited to: any deductibles, the copayment for the treatment upon which your benefit was based, and, if your treatment was rendered by an participating provider, the amount by which the scheduled fee for the treatment actually rendered exceeds the scheduled fee for the less costly alternative, and if your treatment was rendered by an out-of-network provider, the amount by which the amount charged by your provider exceeds the scheduled fee for the less costly alternative.</a:t>
            </a:r>
          </a:p>
          <a:p>
            <a:pPr marL="57600" marR="0" lvl="0" indent="-57600" algn="l" defTabSz="914400" rtl="0" eaLnBrk="1" fontAlgn="auto" latinLnBrk="0" hangingPunct="1">
              <a:lnSpc>
                <a:spcPct val="90000"/>
              </a:lnSpc>
              <a:spcBef>
                <a:spcPts val="300"/>
              </a:spcBef>
              <a:spcAft>
                <a:spcPts val="0"/>
              </a:spcAft>
              <a:buClrTx/>
              <a:buSzTx/>
              <a:buFontTx/>
              <a:buNone/>
              <a:tabLst/>
              <a:defRPr/>
            </a:pPr>
            <a:r>
              <a:rPr kumimoji="0" lang="en-US" altLang="en-US" sz="900" b="0" i="0" u="none" strike="noStrike" kern="1200" cap="none" spc="0" normalizeH="0" baseline="30000" noProof="0">
                <a:ln>
                  <a:noFill/>
                </a:ln>
                <a:solidFill>
                  <a:srgbClr val="FFFFFF">
                    <a:lumMod val="50000"/>
                  </a:srgbClr>
                </a:solidFill>
                <a:effectLst/>
                <a:uLnTx/>
                <a:uFillTx/>
                <a:latin typeface="Arial"/>
                <a:ea typeface="+mn-ea"/>
                <a:cs typeface="+mn-cs"/>
              </a:rPr>
              <a:t>†</a:t>
            </a:r>
            <a:r>
              <a:rPr kumimoji="0" lang="en-US" altLang="en-US" sz="900" b="0" i="0" u="none" strike="noStrike" kern="1200" cap="none" spc="0" normalizeH="0" baseline="0" noProof="0">
                <a:ln>
                  <a:noFill/>
                </a:ln>
                <a:solidFill>
                  <a:srgbClr val="FFFFFF">
                    <a:lumMod val="50000"/>
                  </a:srgbClr>
                </a:solidFill>
                <a:effectLst/>
                <a:uLnTx/>
                <a:uFillTx/>
                <a:latin typeface="Arial"/>
                <a:ea typeface="+mn-ea"/>
                <a:cs typeface="+mn-cs"/>
              </a:rPr>
              <a:t>  Not available in all states. </a:t>
            </a:r>
          </a:p>
          <a:p>
            <a:pPr marL="57600" marR="0" lvl="0" indent="-57600" algn="l" defTabSz="914400" rtl="0" eaLnBrk="1" fontAlgn="auto" latinLnBrk="0" hangingPunct="1">
              <a:lnSpc>
                <a:spcPct val="90000"/>
              </a:lnSpc>
              <a:spcBef>
                <a:spcPts val="300"/>
              </a:spcBef>
              <a:spcAft>
                <a:spcPts val="0"/>
              </a:spcAft>
              <a:buClrTx/>
              <a:buSzTx/>
              <a:buFontTx/>
              <a:buNone/>
              <a:tabLst/>
              <a:defRPr/>
            </a:pPr>
            <a:r>
              <a:rPr kumimoji="0" lang="en-US" altLang="en-US" sz="900" b="0" i="0" u="none" strike="noStrike" kern="1200" cap="none" spc="0" normalizeH="0" baseline="30000" noProof="0">
                <a:ln>
                  <a:noFill/>
                </a:ln>
                <a:solidFill>
                  <a:srgbClr val="FFFFFF">
                    <a:lumMod val="50000"/>
                  </a:srgbClr>
                </a:solidFill>
                <a:effectLst/>
                <a:uLnTx/>
                <a:uFillTx/>
                <a:latin typeface="Arial"/>
                <a:ea typeface="+mn-ea"/>
                <a:cs typeface="+mn-cs"/>
              </a:rPr>
              <a:t>††</a:t>
            </a:r>
            <a:r>
              <a:rPr kumimoji="0" lang="en-US" altLang="en-US" sz="900" b="0" i="0" u="none" strike="noStrike" kern="1200" cap="none" spc="0" normalizeH="0" baseline="0" noProof="0">
                <a:ln>
                  <a:noFill/>
                </a:ln>
                <a:solidFill>
                  <a:srgbClr val="FFFFFF">
                    <a:lumMod val="50000"/>
                  </a:srgbClr>
                </a:solidFill>
                <a:effectLst/>
                <a:uLnTx/>
                <a:uFillTx/>
                <a:latin typeface="Arial"/>
                <a:ea typeface="+mn-ea"/>
                <a:cs typeface="+mn-cs"/>
              </a:rPr>
              <a:t> Assumes there is no gap in MetLife dental coverage under your employer’s plan. Exact timeframes are determined by the employer. </a:t>
            </a:r>
          </a:p>
          <a:p>
            <a:pPr marL="57600" marR="0" lvl="0" indent="-57600" algn="l" defTabSz="914400" rtl="0" eaLnBrk="1" fontAlgn="auto" latinLnBrk="0" hangingPunct="1">
              <a:lnSpc>
                <a:spcPct val="90000"/>
              </a:lnSpc>
              <a:spcBef>
                <a:spcPts val="300"/>
              </a:spcBef>
              <a:spcAft>
                <a:spcPts val="0"/>
              </a:spcAft>
              <a:buClrTx/>
              <a:buSzTx/>
              <a:buFontTx/>
              <a:buNone/>
              <a:tabLst/>
              <a:defRPr/>
            </a:pPr>
            <a:r>
              <a:rPr kumimoji="0" lang="en-US" altLang="en-US" sz="900" b="0" i="0" u="none" strike="noStrike" kern="1200" cap="none" spc="0" normalizeH="0" baseline="30000" noProof="0">
                <a:ln>
                  <a:noFill/>
                </a:ln>
                <a:solidFill>
                  <a:srgbClr val="FFFFFF">
                    <a:lumMod val="50000"/>
                  </a:srgbClr>
                </a:solidFill>
                <a:effectLst/>
                <a:uLnTx/>
                <a:uFillTx/>
                <a:latin typeface="Arial"/>
                <a:ea typeface="+mn-ea"/>
                <a:cs typeface="+mn-cs"/>
              </a:rPr>
              <a:t>†††</a:t>
            </a:r>
            <a:r>
              <a:rPr kumimoji="0" lang="en-US" altLang="en-US" sz="900" b="0" i="0" u="none" strike="noStrike" kern="1200" cap="none" spc="0" normalizeH="0" baseline="0" noProof="0">
                <a:ln>
                  <a:noFill/>
                </a:ln>
                <a:solidFill>
                  <a:srgbClr val="FFFFFF">
                    <a:lumMod val="50000"/>
                  </a:srgbClr>
                </a:solidFill>
                <a:effectLst/>
                <a:uLnTx/>
                <a:uFillTx/>
                <a:latin typeface="Arial"/>
                <a:ea typeface="+mn-ea"/>
                <a:cs typeface="+mn-cs"/>
              </a:rPr>
              <a:t> MetLife coverage refers to dental plans underwritten or administered by MetLife.</a:t>
            </a:r>
            <a:endParaRPr kumimoji="0" lang="en-US" sz="900" b="0" i="0" u="none" strike="noStrike" kern="1200" cap="none" spc="0" normalizeH="0" baseline="0" noProof="0">
              <a:ln>
                <a:noFill/>
              </a:ln>
              <a:solidFill>
                <a:srgbClr val="000000">
                  <a:lumMod val="50000"/>
                  <a:lumOff val="50000"/>
                </a:srgbClr>
              </a:solidFill>
              <a:effectLst/>
              <a:uLnTx/>
              <a:uFillTx/>
              <a:latin typeface="Arial"/>
              <a:ea typeface="+mn-ea"/>
              <a:cs typeface="+mn-cs"/>
            </a:endParaRPr>
          </a:p>
          <a:p>
            <a:pPr marL="137160" marR="0" lvl="0" indent="-137160" algn="l" defTabSz="914400" rtl="0" eaLnBrk="1" fontAlgn="auto" latinLnBrk="0" hangingPunct="1">
              <a:lnSpc>
                <a:spcPct val="100000"/>
              </a:lnSpc>
              <a:spcBef>
                <a:spcPts val="300"/>
              </a:spcBef>
              <a:spcAft>
                <a:spcPts val="0"/>
              </a:spcAft>
              <a:buClrTx/>
              <a:buSzTx/>
              <a:buFont typeface="+mj-lt"/>
              <a:buAutoNum type="arabicPeriod"/>
              <a:tabLst/>
              <a:defRPr/>
            </a:pPr>
            <a:r>
              <a:rPr kumimoji="0" lang="en-US" sz="900" b="0" i="0" u="none" strike="noStrike" kern="1200" cap="none" spc="0" normalizeH="0" baseline="0" noProof="0">
                <a:ln>
                  <a:noFill/>
                </a:ln>
                <a:solidFill>
                  <a:srgbClr val="000000">
                    <a:lumMod val="50000"/>
                    <a:lumOff val="50000"/>
                  </a:srgbClr>
                </a:solidFill>
                <a:effectLst/>
                <a:uLnTx/>
                <a:uFillTx/>
                <a:latin typeface="Arial"/>
                <a:ea typeface="+mn-ea"/>
                <a:cs typeface="+mn-cs"/>
              </a:rPr>
              <a:t>Based on internal analysis by MetLife. Negotiated Fees refers to the fees that in-network dentists have agreed to accept as payment in full for covered services, subject to any co-payments, deductibles, cost sharing and benefits maximums. Negotiated fees are subject to change.</a:t>
            </a:r>
          </a:p>
          <a:p>
            <a:pPr marL="137160" marR="0" lvl="0" indent="-137160" algn="l" defTabSz="914400" rtl="0" eaLnBrk="1" fontAlgn="auto" latinLnBrk="0" hangingPunct="1">
              <a:lnSpc>
                <a:spcPct val="100000"/>
              </a:lnSpc>
              <a:spcBef>
                <a:spcPts val="300"/>
              </a:spcBef>
              <a:spcAft>
                <a:spcPts val="0"/>
              </a:spcAft>
              <a:buClrTx/>
              <a:buSzTx/>
              <a:buFont typeface="+mj-lt"/>
              <a:buAutoNum type="arabicPeriod"/>
              <a:tabLst/>
              <a:defRPr/>
            </a:pPr>
            <a:r>
              <a:rPr kumimoji="0" lang="en-US" altLang="en-US" sz="900" b="0" i="0" u="none" strike="noStrike" kern="1200" cap="none" spc="0" normalizeH="0" baseline="0" noProof="0">
                <a:ln>
                  <a:noFill/>
                </a:ln>
                <a:solidFill>
                  <a:srgbClr val="7F7F7F"/>
                </a:solidFill>
                <a:effectLst/>
                <a:uLnTx/>
                <a:uFillTx/>
                <a:latin typeface="Arial" pitchFamily="34" charset="0"/>
                <a:ea typeface="+mn-ea"/>
                <a:cs typeface="+mn-cs"/>
              </a:rPr>
              <a:t>International Dental Travel Assistance services are administered by AXA Assistance USA, Inc. AXA Assistance USA, Inc. provides dental referral services only.  AXA Assistance is not affiliated with MetLife, and the services and benefits they provide are separate and apart from the insurance provided by MetLife.  Referral services are not available in all locations.</a:t>
            </a:r>
          </a:p>
          <a:p>
            <a:pPr marL="137160" marR="0" lvl="0" indent="-137160" algn="l" defTabSz="914400" rtl="0" eaLnBrk="1" fontAlgn="auto" latinLnBrk="0" hangingPunct="1">
              <a:lnSpc>
                <a:spcPct val="100000"/>
              </a:lnSpc>
              <a:spcBef>
                <a:spcPts val="300"/>
              </a:spcBef>
              <a:spcAft>
                <a:spcPts val="0"/>
              </a:spcAft>
              <a:buClrTx/>
              <a:buSzTx/>
              <a:buFont typeface="+mj-lt"/>
              <a:buAutoNum type="arabicPeriod"/>
              <a:tabLst/>
              <a:defRPr/>
            </a:pPr>
            <a:r>
              <a:rPr kumimoji="0" lang="en-US" altLang="en-US" sz="900" b="0" i="0" u="none" strike="noStrike" kern="1200" cap="none" spc="0" normalizeH="0" baseline="0" noProof="0">
                <a:ln>
                  <a:noFill/>
                </a:ln>
                <a:solidFill>
                  <a:srgbClr val="000000">
                    <a:lumMod val="50000"/>
                    <a:lumOff val="50000"/>
                  </a:srgbClr>
                </a:solidFill>
                <a:effectLst/>
                <a:uLnTx/>
                <a:uFillTx/>
                <a:latin typeface="Arial"/>
                <a:ea typeface="+mn-ea"/>
                <a:cs typeface="+mn-cs"/>
              </a:rPr>
              <a:t>R&amp;C fee refers to the Reasonable and Customary (R&amp;C) charge, which is based on the lowest of (1) the dentist’s actual charge, (2) the dentist’s usual charge </a:t>
            </a:r>
            <a:br>
              <a:rPr kumimoji="0" lang="en-US" altLang="en-US" sz="900" b="0" i="0" u="none" strike="noStrike" kern="1200" cap="none" spc="0" normalizeH="0" baseline="0" noProof="0">
                <a:ln>
                  <a:noFill/>
                </a:ln>
                <a:solidFill>
                  <a:srgbClr val="000000">
                    <a:lumMod val="50000"/>
                    <a:lumOff val="50000"/>
                  </a:srgbClr>
                </a:solidFill>
                <a:effectLst/>
                <a:uLnTx/>
                <a:uFillTx/>
                <a:latin typeface="Arial"/>
                <a:ea typeface="+mn-ea"/>
                <a:cs typeface="+mn-cs"/>
              </a:rPr>
            </a:br>
            <a:r>
              <a:rPr kumimoji="0" lang="en-US" altLang="en-US" sz="900" b="0" i="0" u="none" strike="noStrike" kern="1200" cap="none" spc="0" normalizeH="0" baseline="0" noProof="0">
                <a:ln>
                  <a:noFill/>
                </a:ln>
                <a:solidFill>
                  <a:srgbClr val="000000">
                    <a:lumMod val="50000"/>
                    <a:lumOff val="50000"/>
                  </a:srgbClr>
                </a:solidFill>
                <a:effectLst/>
                <a:uLnTx/>
                <a:uFillTx/>
                <a:latin typeface="Arial"/>
                <a:ea typeface="+mn-ea"/>
                <a:cs typeface="+mn-cs"/>
              </a:rPr>
              <a:t>for the same or similar services, or (3) the charge of most dentists in the same geographic area for the same or similar services as determined by MetLife.</a:t>
            </a:r>
          </a:p>
          <a:p>
            <a:pPr marL="137160" marR="0" lvl="0" indent="-137160" algn="l" defTabSz="914400" rtl="0" eaLnBrk="1" fontAlgn="auto" latinLnBrk="0" hangingPunct="1">
              <a:lnSpc>
                <a:spcPct val="100000"/>
              </a:lnSpc>
              <a:spcBef>
                <a:spcPts val="300"/>
              </a:spcBef>
              <a:spcAft>
                <a:spcPts val="0"/>
              </a:spcAft>
              <a:buClrTx/>
              <a:buSzTx/>
              <a:buFont typeface="+mj-lt"/>
              <a:buAutoNum type="arabicPeriod"/>
              <a:tabLst/>
              <a:defRPr/>
            </a:pPr>
            <a:r>
              <a:rPr kumimoji="0" lang="en-US" altLang="en-US" sz="900" b="0" i="0" u="none" strike="noStrike" kern="1200" cap="none" spc="0" normalizeH="0" baseline="0" noProof="0">
                <a:ln>
                  <a:noFill/>
                </a:ln>
                <a:solidFill>
                  <a:srgbClr val="FFFFFF">
                    <a:lumMod val="50000"/>
                  </a:srgbClr>
                </a:solidFill>
                <a:effectLst/>
                <a:uLnTx/>
                <a:uFillTx/>
                <a:latin typeface="Arial"/>
                <a:ea typeface="+mn-ea"/>
                <a:cs typeface="+mn-cs"/>
              </a:rPr>
              <a:t>Reimbursement for out-of-network services is based on the lesser of the dentist’s actual fee or the Maximum Allowable Charge (MAC).  The out-of-network Maximum Allowable Charge is a scheduled amount determined by MetLife.</a:t>
            </a:r>
          </a:p>
          <a:p>
            <a:pPr marL="137160" marR="0" lvl="0" indent="-137160" algn="l" defTabSz="914400" rtl="0" eaLnBrk="1" fontAlgn="auto" latinLnBrk="0" hangingPunct="1">
              <a:lnSpc>
                <a:spcPct val="100000"/>
              </a:lnSpc>
              <a:spcBef>
                <a:spcPts val="300"/>
              </a:spcBef>
              <a:spcAft>
                <a:spcPts val="0"/>
              </a:spcAft>
              <a:buClrTx/>
              <a:buSzTx/>
              <a:buFont typeface="+mj-lt"/>
              <a:buAutoNum type="arabicPeriod"/>
              <a:tabLst/>
              <a:defRPr/>
            </a:pPr>
            <a:endParaRPr kumimoji="0" lang="en-US" altLang="en-US" sz="900" b="0" i="0" u="none" strike="noStrike" kern="1200" cap="none" spc="0" normalizeH="0" baseline="0" noProof="0">
              <a:ln>
                <a:noFill/>
              </a:ln>
              <a:solidFill>
                <a:srgbClr val="FFFFFF">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altLang="en-US" sz="900" b="0" i="0" u="none" strike="noStrike" kern="1200" cap="none" spc="0" normalizeH="0" baseline="0" noProof="0">
                <a:ln>
                  <a:noFill/>
                </a:ln>
                <a:solidFill>
                  <a:srgbClr val="FFFFFF">
                    <a:lumMod val="50000"/>
                  </a:srgbClr>
                </a:solidFill>
                <a:effectLst/>
                <a:uLnTx/>
                <a:uFillTx/>
                <a:latin typeface="Arial"/>
                <a:ea typeface="+mn-ea"/>
                <a:cs typeface="+mn-cs"/>
              </a:rPr>
              <a:t>Like most group benefit programs, benefit programs offered by MetLife and its affiliates contain certain exclusions, exceptions, limitations, waiting periods, and terms for keeping them in force.  Please contact MetLife or your plan administrator for costs and complete details.</a:t>
            </a:r>
          </a:p>
        </p:txBody>
      </p:sp>
    </p:spTree>
    <p:extLst>
      <p:ext uri="{BB962C8B-B14F-4D97-AF65-F5344CB8AC3E}">
        <p14:creationId xmlns:p14="http://schemas.microsoft.com/office/powerpoint/2010/main" val="1303665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1D71C-2424-4433-89C8-145E1E52D101}"/>
              </a:ext>
            </a:extLst>
          </p:cNvPr>
          <p:cNvSpPr>
            <a:spLocks noGrp="1"/>
          </p:cNvSpPr>
          <p:nvPr>
            <p:ph type="title"/>
          </p:nvPr>
        </p:nvSpPr>
        <p:spPr>
          <a:xfrm>
            <a:off x="587023" y="2743200"/>
            <a:ext cx="11278951" cy="914400"/>
          </a:xfrm>
        </p:spPr>
        <p:txBody>
          <a:bodyPr/>
          <a:lstStyle/>
          <a:p>
            <a:r>
              <a:rPr lang="en-US" spc="100"/>
              <a:t>Thank you.</a:t>
            </a:r>
          </a:p>
        </p:txBody>
      </p:sp>
    </p:spTree>
    <p:extLst>
      <p:ext uri="{BB962C8B-B14F-4D97-AF65-F5344CB8AC3E}">
        <p14:creationId xmlns:p14="http://schemas.microsoft.com/office/powerpoint/2010/main" val="2651815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73FAC8-03A2-0E40-B5A9-E1A40455BCDB}"/>
              </a:ext>
            </a:extLst>
          </p:cNvPr>
          <p:cNvSpPr/>
          <p:nvPr/>
        </p:nvSpPr>
        <p:spPr>
          <a:xfrm>
            <a:off x="0" y="0"/>
            <a:ext cx="12192000" cy="6858000"/>
          </a:xfrm>
          <a:prstGeom prst="rect">
            <a:avLst/>
          </a:prstGeom>
          <a:gradFill>
            <a:gsLst>
              <a:gs pos="100000">
                <a:srgbClr val="EAAB00"/>
              </a:gs>
              <a:gs pos="0">
                <a:schemeClr val="accent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un Life Sans" panose="02000503000000020004" pitchFamily="2" charset="77"/>
              <a:ea typeface="+mn-ea"/>
              <a:cs typeface="+mn-cs"/>
            </a:endParaRPr>
          </a:p>
        </p:txBody>
      </p:sp>
      <p:sp>
        <p:nvSpPr>
          <p:cNvPr id="4" name="Text Placeholder 3">
            <a:extLst>
              <a:ext uri="{FF2B5EF4-FFF2-40B4-BE49-F238E27FC236}">
                <a16:creationId xmlns:a16="http://schemas.microsoft.com/office/drawing/2014/main" id="{024B71BD-6DA0-2241-9A87-362CE0F199B8}"/>
              </a:ext>
            </a:extLst>
          </p:cNvPr>
          <p:cNvSpPr>
            <a:spLocks noGrp="1"/>
          </p:cNvSpPr>
          <p:nvPr>
            <p:ph type="body" sz="quarter" idx="13"/>
          </p:nvPr>
        </p:nvSpPr>
        <p:spPr>
          <a:xfrm>
            <a:off x="977961" y="1"/>
            <a:ext cx="5759724" cy="3593432"/>
          </a:xfrm>
        </p:spPr>
        <p:txBody>
          <a:bodyPr/>
          <a:lstStyle/>
          <a:p>
            <a:pPr>
              <a:spcAft>
                <a:spcPts val="800"/>
              </a:spcAft>
            </a:pPr>
            <a:r>
              <a:rPr lang="en-US" sz="2400"/>
              <a:t>YOUR BENEFITS FROM SUN LIFE</a:t>
            </a:r>
          </a:p>
          <a:p>
            <a:r>
              <a:rPr lang="en-US"/>
              <a:t>Discover new ways to protect what you love</a:t>
            </a:r>
          </a:p>
        </p:txBody>
      </p:sp>
      <p:sp>
        <p:nvSpPr>
          <p:cNvPr id="9" name="Content Placeholder 8">
            <a:extLst>
              <a:ext uri="{FF2B5EF4-FFF2-40B4-BE49-F238E27FC236}">
                <a16:creationId xmlns:a16="http://schemas.microsoft.com/office/drawing/2014/main" id="{32EE77CA-0EDE-B144-AD31-76EA6EF417BF}"/>
              </a:ext>
            </a:extLst>
          </p:cNvPr>
          <p:cNvSpPr>
            <a:spLocks noGrp="1"/>
          </p:cNvSpPr>
          <p:nvPr>
            <p:ph sz="quarter" idx="14"/>
          </p:nvPr>
        </p:nvSpPr>
        <p:spPr>
          <a:xfrm>
            <a:off x="6581058" y="3932903"/>
            <a:ext cx="5440516" cy="1708072"/>
          </a:xfrm>
        </p:spPr>
        <p:txBody>
          <a:bodyPr/>
          <a:lstStyle/>
          <a:p>
            <a:r>
              <a:rPr lang="en-US"/>
              <a:t>Janet Ruggiano</a:t>
            </a:r>
          </a:p>
          <a:p>
            <a:r>
              <a:rPr lang="en-US"/>
              <a:t>Benefit Counselor, Sun Life</a:t>
            </a:r>
          </a:p>
        </p:txBody>
      </p:sp>
      <p:sp>
        <p:nvSpPr>
          <p:cNvPr id="2" name="Oval 1">
            <a:extLst>
              <a:ext uri="{FF2B5EF4-FFF2-40B4-BE49-F238E27FC236}">
                <a16:creationId xmlns:a16="http://schemas.microsoft.com/office/drawing/2014/main" id="{C5E0AFF9-0A45-4548-8E65-A94D8D02B162}"/>
              </a:ext>
            </a:extLst>
          </p:cNvPr>
          <p:cNvSpPr/>
          <p:nvPr/>
        </p:nvSpPr>
        <p:spPr>
          <a:xfrm>
            <a:off x="-1540043" y="-4149556"/>
            <a:ext cx="8940800" cy="89408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9F2D81DE-897E-904E-910F-F573A5C9D153}"/>
              </a:ext>
            </a:extLst>
          </p:cNvPr>
          <p:cNvSpPr/>
          <p:nvPr/>
        </p:nvSpPr>
        <p:spPr>
          <a:xfrm>
            <a:off x="4882145" y="2610853"/>
            <a:ext cx="8940800" cy="89408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120BF47-A244-6F4E-9C11-A8D528488E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1835" y="338220"/>
            <a:ext cx="2624667" cy="1219200"/>
          </a:xfrm>
          <a:prstGeom prst="rect">
            <a:avLst/>
          </a:prstGeom>
        </p:spPr>
      </p:pic>
    </p:spTree>
    <p:extLst>
      <p:ext uri="{BB962C8B-B14F-4D97-AF65-F5344CB8AC3E}">
        <p14:creationId xmlns:p14="http://schemas.microsoft.com/office/powerpoint/2010/main" val="9292479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C52F85-3381-3246-AECD-00EF3584450D}"/>
              </a:ext>
            </a:extLst>
          </p:cNvPr>
          <p:cNvSpPr/>
          <p:nvPr/>
        </p:nvSpPr>
        <p:spPr>
          <a:xfrm>
            <a:off x="8890960" y="0"/>
            <a:ext cx="3301041" cy="2783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44BAC8B2-E05E-C142-A196-6B5B26753D61}"/>
              </a:ext>
            </a:extLst>
          </p:cNvPr>
          <p:cNvPicPr>
            <a:picLocks noChangeAspect="1"/>
          </p:cNvPicPr>
          <p:nvPr/>
        </p:nvPicPr>
        <p:blipFill rotWithShape="1">
          <a:blip r:embed="rId3"/>
          <a:srcRect r="12140" b="11111"/>
          <a:stretch/>
        </p:blipFill>
        <p:spPr>
          <a:xfrm>
            <a:off x="3153929" y="525021"/>
            <a:ext cx="9196115" cy="6332980"/>
          </a:xfrm>
          <a:prstGeom prst="rect">
            <a:avLst/>
          </a:prstGeom>
        </p:spPr>
      </p:pic>
      <p:sp>
        <p:nvSpPr>
          <p:cNvPr id="11" name="Content Placeholder 10"/>
          <p:cNvSpPr>
            <a:spLocks noGrp="1"/>
          </p:cNvSpPr>
          <p:nvPr>
            <p:ph idx="1"/>
          </p:nvPr>
        </p:nvSpPr>
        <p:spPr>
          <a:xfrm>
            <a:off x="7106150" y="2348713"/>
            <a:ext cx="4507311" cy="4214939"/>
          </a:xfrm>
        </p:spPr>
        <p:txBody>
          <a:bodyPr/>
          <a:lstStyle/>
          <a:p>
            <a:pPr>
              <a:lnSpc>
                <a:spcPts val="3467"/>
              </a:lnSpc>
              <a:spcBef>
                <a:spcPts val="4000"/>
              </a:spcBef>
            </a:pPr>
            <a:r>
              <a:rPr lang="en-US" b="1" spc="67">
                <a:solidFill>
                  <a:srgbClr val="004C6C"/>
                </a:solidFill>
              </a:rPr>
              <a:t>PROTECTS YOUR SMILE.</a:t>
            </a:r>
            <a:endParaRPr lang="en-US" spc="67">
              <a:solidFill>
                <a:srgbClr val="004C6C"/>
              </a:solidFill>
            </a:endParaRPr>
          </a:p>
          <a:p>
            <a:pPr>
              <a:lnSpc>
                <a:spcPts val="3467"/>
              </a:lnSpc>
              <a:spcBef>
                <a:spcPts val="4000"/>
              </a:spcBef>
            </a:pPr>
            <a:r>
              <a:rPr lang="en-US" b="1" spc="67">
                <a:solidFill>
                  <a:srgbClr val="004C6C"/>
                </a:solidFill>
              </a:rPr>
              <a:t>PREVENTS OTHER HEALTH ISSUES. </a:t>
            </a:r>
            <a:endParaRPr lang="en-US" spc="67">
              <a:solidFill>
                <a:srgbClr val="004C6C"/>
              </a:solidFill>
            </a:endParaRPr>
          </a:p>
          <a:p>
            <a:pPr>
              <a:lnSpc>
                <a:spcPts val="3467"/>
              </a:lnSpc>
              <a:spcBef>
                <a:spcPts val="4000"/>
              </a:spcBef>
            </a:pPr>
            <a:r>
              <a:rPr lang="en-US" b="1" spc="67">
                <a:solidFill>
                  <a:srgbClr val="004C6C"/>
                </a:solidFill>
              </a:rPr>
              <a:t>LOWERS OUT-OF-POCKET EXPENSES.</a:t>
            </a:r>
            <a:endParaRPr lang="en-US" spc="67">
              <a:solidFill>
                <a:srgbClr val="004C6C"/>
              </a:solidFill>
            </a:endParaRPr>
          </a:p>
        </p:txBody>
      </p:sp>
      <p:sp>
        <p:nvSpPr>
          <p:cNvPr id="4" name="Slide Number Placeholder 3"/>
          <p:cNvSpPr>
            <a:spLocks noGrp="1"/>
          </p:cNvSpPr>
          <p:nvPr>
            <p:ph type="sldNum" sz="quarter" idx="4"/>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17DE625-D816-2841-AB0E-A87D7BBF3DD9}" type="slidenum">
              <a:rPr kumimoji="0" lang="en-US" sz="1067"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128</a:t>
            </a:fld>
            <a:endParaRPr kumimoji="0" lang="en-US" sz="1067" b="1"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877F7DA-F5B2-3F41-9F47-0BD710D8C029}"/>
              </a:ext>
            </a:extLst>
          </p:cNvPr>
          <p:cNvPicPr>
            <a:picLocks noChangeAspect="1"/>
          </p:cNvPicPr>
          <p:nvPr/>
        </p:nvPicPr>
        <p:blipFill>
          <a:blip r:embed="rId4"/>
          <a:stretch>
            <a:fillRect/>
          </a:stretch>
        </p:blipFill>
        <p:spPr>
          <a:xfrm>
            <a:off x="6431749" y="2435913"/>
            <a:ext cx="472056" cy="251763"/>
          </a:xfrm>
          <a:prstGeom prst="rect">
            <a:avLst/>
          </a:prstGeom>
        </p:spPr>
      </p:pic>
      <p:pic>
        <p:nvPicPr>
          <p:cNvPr id="13" name="Picture 12">
            <a:extLst>
              <a:ext uri="{FF2B5EF4-FFF2-40B4-BE49-F238E27FC236}">
                <a16:creationId xmlns:a16="http://schemas.microsoft.com/office/drawing/2014/main" id="{40A5E935-540C-0042-B82E-F6D6593AFD24}"/>
              </a:ext>
            </a:extLst>
          </p:cNvPr>
          <p:cNvPicPr>
            <a:picLocks noChangeAspect="1"/>
          </p:cNvPicPr>
          <p:nvPr/>
        </p:nvPicPr>
        <p:blipFill>
          <a:blip r:embed="rId4"/>
          <a:stretch>
            <a:fillRect/>
          </a:stretch>
        </p:blipFill>
        <p:spPr>
          <a:xfrm>
            <a:off x="6427916" y="3404032"/>
            <a:ext cx="472056" cy="251763"/>
          </a:xfrm>
          <a:prstGeom prst="rect">
            <a:avLst/>
          </a:prstGeom>
        </p:spPr>
      </p:pic>
      <p:pic>
        <p:nvPicPr>
          <p:cNvPr id="14" name="Picture 13">
            <a:extLst>
              <a:ext uri="{FF2B5EF4-FFF2-40B4-BE49-F238E27FC236}">
                <a16:creationId xmlns:a16="http://schemas.microsoft.com/office/drawing/2014/main" id="{51C8C906-3141-ED4E-B95A-952C9E894288}"/>
              </a:ext>
            </a:extLst>
          </p:cNvPr>
          <p:cNvPicPr>
            <a:picLocks noChangeAspect="1"/>
          </p:cNvPicPr>
          <p:nvPr/>
        </p:nvPicPr>
        <p:blipFill>
          <a:blip r:embed="rId4"/>
          <a:stretch>
            <a:fillRect/>
          </a:stretch>
        </p:blipFill>
        <p:spPr>
          <a:xfrm>
            <a:off x="6458588" y="4769928"/>
            <a:ext cx="472056" cy="251763"/>
          </a:xfrm>
          <a:prstGeom prst="rect">
            <a:avLst/>
          </a:prstGeom>
        </p:spPr>
      </p:pic>
      <p:sp>
        <p:nvSpPr>
          <p:cNvPr id="15" name="Oval 2">
            <a:extLst>
              <a:ext uri="{FF2B5EF4-FFF2-40B4-BE49-F238E27FC236}">
                <a16:creationId xmlns:a16="http://schemas.microsoft.com/office/drawing/2014/main" id="{5F0F4F06-CAE4-EF49-A29A-67CF5F1D5502}"/>
              </a:ext>
            </a:extLst>
          </p:cNvPr>
          <p:cNvSpPr/>
          <p:nvPr/>
        </p:nvSpPr>
        <p:spPr>
          <a:xfrm>
            <a:off x="-1885107" y="1935"/>
            <a:ext cx="8459531" cy="3956675"/>
          </a:xfrm>
          <a:custGeom>
            <a:avLst/>
            <a:gdLst>
              <a:gd name="connsiteX0" fmla="*/ 0 w 6238755"/>
              <a:gd name="connsiteY0" fmla="*/ 3119378 h 6238755"/>
              <a:gd name="connsiteX1" fmla="*/ 3119378 w 6238755"/>
              <a:gd name="connsiteY1" fmla="*/ 0 h 6238755"/>
              <a:gd name="connsiteX2" fmla="*/ 6238756 w 6238755"/>
              <a:gd name="connsiteY2" fmla="*/ 3119378 h 6238755"/>
              <a:gd name="connsiteX3" fmla="*/ 3119378 w 6238755"/>
              <a:gd name="connsiteY3" fmla="*/ 6238756 h 6238755"/>
              <a:gd name="connsiteX4" fmla="*/ 0 w 6238755"/>
              <a:gd name="connsiteY4" fmla="*/ 3119378 h 6238755"/>
              <a:gd name="connsiteX0" fmla="*/ 0 w 6238756"/>
              <a:gd name="connsiteY0" fmla="*/ 3119378 h 6238756"/>
              <a:gd name="connsiteX1" fmla="*/ 3119378 w 6238756"/>
              <a:gd name="connsiteY1" fmla="*/ 0 h 6238756"/>
              <a:gd name="connsiteX2" fmla="*/ 6238756 w 6238756"/>
              <a:gd name="connsiteY2" fmla="*/ 3119378 h 6238756"/>
              <a:gd name="connsiteX3" fmla="*/ 3119378 w 6238756"/>
              <a:gd name="connsiteY3" fmla="*/ 6238756 h 6238756"/>
              <a:gd name="connsiteX4" fmla="*/ 0 w 6238756"/>
              <a:gd name="connsiteY4" fmla="*/ 3119378 h 6238756"/>
              <a:gd name="connsiteX0" fmla="*/ 0 w 6863789"/>
              <a:gd name="connsiteY0" fmla="*/ 3121748 h 6244372"/>
              <a:gd name="connsiteX1" fmla="*/ 3119378 w 6863789"/>
              <a:gd name="connsiteY1" fmla="*/ 2370 h 6244372"/>
              <a:gd name="connsiteX2" fmla="*/ 6863789 w 6863789"/>
              <a:gd name="connsiteY2" fmla="*/ 3538437 h 6244372"/>
              <a:gd name="connsiteX3" fmla="*/ 3119378 w 6863789"/>
              <a:gd name="connsiteY3" fmla="*/ 6241126 h 6244372"/>
              <a:gd name="connsiteX4" fmla="*/ 0 w 6863789"/>
              <a:gd name="connsiteY4" fmla="*/ 3121748 h 6244372"/>
              <a:gd name="connsiteX0" fmla="*/ 0 w 6331353"/>
              <a:gd name="connsiteY0" fmla="*/ 3593979 h 6238869"/>
              <a:gd name="connsiteX1" fmla="*/ 2586942 w 6331353"/>
              <a:gd name="connsiteY1" fmla="*/ 39 h 6238869"/>
              <a:gd name="connsiteX2" fmla="*/ 6331353 w 6331353"/>
              <a:gd name="connsiteY2" fmla="*/ 3536106 h 6238869"/>
              <a:gd name="connsiteX3" fmla="*/ 2586942 w 6331353"/>
              <a:gd name="connsiteY3" fmla="*/ 6238795 h 6238869"/>
              <a:gd name="connsiteX4" fmla="*/ 0 w 6331353"/>
              <a:gd name="connsiteY4" fmla="*/ 3593979 h 6238869"/>
              <a:gd name="connsiteX0" fmla="*/ 568232 w 6899585"/>
              <a:gd name="connsiteY0" fmla="*/ 3593979 h 5856883"/>
              <a:gd name="connsiteX1" fmla="*/ 3155174 w 6899585"/>
              <a:gd name="connsiteY1" fmla="*/ 39 h 5856883"/>
              <a:gd name="connsiteX2" fmla="*/ 6899585 w 6899585"/>
              <a:gd name="connsiteY2" fmla="*/ 3536106 h 5856883"/>
              <a:gd name="connsiteX3" fmla="*/ 585594 w 6899585"/>
              <a:gd name="connsiteY3" fmla="*/ 5856830 h 5856883"/>
              <a:gd name="connsiteX4" fmla="*/ 568232 w 6899585"/>
              <a:gd name="connsiteY4" fmla="*/ 3593979 h 5856883"/>
              <a:gd name="connsiteX0" fmla="*/ 574761 w 6894539"/>
              <a:gd name="connsiteY0" fmla="*/ 3489786 h 5856881"/>
              <a:gd name="connsiteX1" fmla="*/ 3150128 w 6894539"/>
              <a:gd name="connsiteY1" fmla="*/ 18 h 5856881"/>
              <a:gd name="connsiteX2" fmla="*/ 6894539 w 6894539"/>
              <a:gd name="connsiteY2" fmla="*/ 3536085 h 5856881"/>
              <a:gd name="connsiteX3" fmla="*/ 580548 w 6894539"/>
              <a:gd name="connsiteY3" fmla="*/ 5856809 h 5856881"/>
              <a:gd name="connsiteX4" fmla="*/ 574761 w 6894539"/>
              <a:gd name="connsiteY4" fmla="*/ 3489786 h 5856881"/>
              <a:gd name="connsiteX0" fmla="*/ 574761 w 6894539"/>
              <a:gd name="connsiteY0" fmla="*/ 270698 h 2637744"/>
              <a:gd name="connsiteX1" fmla="*/ 6894539 w 6894539"/>
              <a:gd name="connsiteY1" fmla="*/ 316997 h 2637744"/>
              <a:gd name="connsiteX2" fmla="*/ 580548 w 6894539"/>
              <a:gd name="connsiteY2" fmla="*/ 2637721 h 2637744"/>
              <a:gd name="connsiteX3" fmla="*/ 574761 w 6894539"/>
              <a:gd name="connsiteY3" fmla="*/ 270698 h 2637744"/>
              <a:gd name="connsiteX0" fmla="*/ 574761 w 6894539"/>
              <a:gd name="connsiteY0" fmla="*/ 270698 h 2637744"/>
              <a:gd name="connsiteX1" fmla="*/ 6894539 w 6894539"/>
              <a:gd name="connsiteY1" fmla="*/ 316997 h 2637744"/>
              <a:gd name="connsiteX2" fmla="*/ 580548 w 6894539"/>
              <a:gd name="connsiteY2" fmla="*/ 2637721 h 2637744"/>
              <a:gd name="connsiteX3" fmla="*/ 574761 w 6894539"/>
              <a:gd name="connsiteY3" fmla="*/ 270698 h 2637744"/>
              <a:gd name="connsiteX0" fmla="*/ 574761 w 6894539"/>
              <a:gd name="connsiteY0" fmla="*/ 112352 h 2479398"/>
              <a:gd name="connsiteX1" fmla="*/ 6894539 w 6894539"/>
              <a:gd name="connsiteY1" fmla="*/ 158651 h 2479398"/>
              <a:gd name="connsiteX2" fmla="*/ 580548 w 6894539"/>
              <a:gd name="connsiteY2" fmla="*/ 2479375 h 2479398"/>
              <a:gd name="connsiteX3" fmla="*/ 574761 w 6894539"/>
              <a:gd name="connsiteY3" fmla="*/ 112352 h 2479398"/>
              <a:gd name="connsiteX0" fmla="*/ 458720 w 6778498"/>
              <a:gd name="connsiteY0" fmla="*/ 112352 h 2479398"/>
              <a:gd name="connsiteX1" fmla="*/ 6778498 w 6778498"/>
              <a:gd name="connsiteY1" fmla="*/ 158651 h 2479398"/>
              <a:gd name="connsiteX2" fmla="*/ 464507 w 6778498"/>
              <a:gd name="connsiteY2" fmla="*/ 2479375 h 2479398"/>
              <a:gd name="connsiteX3" fmla="*/ 458720 w 6778498"/>
              <a:gd name="connsiteY3" fmla="*/ 112352 h 2479398"/>
              <a:gd name="connsiteX0" fmla="*/ 458720 w 6778498"/>
              <a:gd name="connsiteY0" fmla="*/ 0 h 2367046"/>
              <a:gd name="connsiteX1" fmla="*/ 6778498 w 6778498"/>
              <a:gd name="connsiteY1" fmla="*/ 46299 h 2367046"/>
              <a:gd name="connsiteX2" fmla="*/ 464507 w 6778498"/>
              <a:gd name="connsiteY2" fmla="*/ 2367023 h 2367046"/>
              <a:gd name="connsiteX3" fmla="*/ 458720 w 6778498"/>
              <a:gd name="connsiteY3" fmla="*/ 0 h 2367046"/>
              <a:gd name="connsiteX0" fmla="*/ 458720 w 6778498"/>
              <a:gd name="connsiteY0" fmla="*/ 0 h 2367046"/>
              <a:gd name="connsiteX1" fmla="*/ 6778498 w 6778498"/>
              <a:gd name="connsiteY1" fmla="*/ 46299 h 2367046"/>
              <a:gd name="connsiteX2" fmla="*/ 464507 w 6778498"/>
              <a:gd name="connsiteY2" fmla="*/ 2367023 h 2367046"/>
              <a:gd name="connsiteX3" fmla="*/ 458720 w 6778498"/>
              <a:gd name="connsiteY3" fmla="*/ 0 h 2367046"/>
              <a:gd name="connsiteX0" fmla="*/ 6546 w 6326324"/>
              <a:gd name="connsiteY0" fmla="*/ 0 h 2367046"/>
              <a:gd name="connsiteX1" fmla="*/ 6326324 w 6326324"/>
              <a:gd name="connsiteY1" fmla="*/ 46299 h 2367046"/>
              <a:gd name="connsiteX2" fmla="*/ 12333 w 6326324"/>
              <a:gd name="connsiteY2" fmla="*/ 2367023 h 2367046"/>
              <a:gd name="connsiteX3" fmla="*/ 6546 w 6326324"/>
              <a:gd name="connsiteY3" fmla="*/ 0 h 2367046"/>
              <a:gd name="connsiteX0" fmla="*/ 6546 w 6326324"/>
              <a:gd name="connsiteY0" fmla="*/ 0 h 2724201"/>
              <a:gd name="connsiteX1" fmla="*/ 6326324 w 6326324"/>
              <a:gd name="connsiteY1" fmla="*/ 46299 h 2724201"/>
              <a:gd name="connsiteX2" fmla="*/ 12333 w 6326324"/>
              <a:gd name="connsiteY2" fmla="*/ 2367023 h 2724201"/>
              <a:gd name="connsiteX3" fmla="*/ 6546 w 6326324"/>
              <a:gd name="connsiteY3" fmla="*/ 0 h 2724201"/>
              <a:gd name="connsiteX0" fmla="*/ 6546 w 6326324"/>
              <a:gd name="connsiteY0" fmla="*/ 0 h 2721417"/>
              <a:gd name="connsiteX1" fmla="*/ 6326324 w 6326324"/>
              <a:gd name="connsiteY1" fmla="*/ 11575 h 2721417"/>
              <a:gd name="connsiteX2" fmla="*/ 12333 w 6326324"/>
              <a:gd name="connsiteY2" fmla="*/ 2367023 h 2721417"/>
              <a:gd name="connsiteX3" fmla="*/ 6546 w 6326324"/>
              <a:gd name="connsiteY3" fmla="*/ 0 h 2721417"/>
              <a:gd name="connsiteX0" fmla="*/ 6546 w 6326324"/>
              <a:gd name="connsiteY0" fmla="*/ 0 h 2968604"/>
              <a:gd name="connsiteX1" fmla="*/ 6326324 w 6326324"/>
              <a:gd name="connsiteY1" fmla="*/ 11575 h 2968604"/>
              <a:gd name="connsiteX2" fmla="*/ 12333 w 6326324"/>
              <a:gd name="connsiteY2" fmla="*/ 2367023 h 2968604"/>
              <a:gd name="connsiteX3" fmla="*/ 6546 w 6326324"/>
              <a:gd name="connsiteY3" fmla="*/ 0 h 2968604"/>
              <a:gd name="connsiteX0" fmla="*/ 6546 w 6326324"/>
              <a:gd name="connsiteY0" fmla="*/ 0 h 2974739"/>
              <a:gd name="connsiteX1" fmla="*/ 6326324 w 6326324"/>
              <a:gd name="connsiteY1" fmla="*/ 11575 h 2974739"/>
              <a:gd name="connsiteX2" fmla="*/ 12333 w 6326324"/>
              <a:gd name="connsiteY2" fmla="*/ 2367023 h 2974739"/>
              <a:gd name="connsiteX3" fmla="*/ 6546 w 6326324"/>
              <a:gd name="connsiteY3" fmla="*/ 0 h 2974739"/>
              <a:gd name="connsiteX0" fmla="*/ 6546 w 6326324"/>
              <a:gd name="connsiteY0" fmla="*/ 0 h 2974739"/>
              <a:gd name="connsiteX1" fmla="*/ 6326324 w 6326324"/>
              <a:gd name="connsiteY1" fmla="*/ 11575 h 2974739"/>
              <a:gd name="connsiteX2" fmla="*/ 12333 w 6326324"/>
              <a:gd name="connsiteY2" fmla="*/ 2367023 h 2974739"/>
              <a:gd name="connsiteX3" fmla="*/ 6546 w 6326324"/>
              <a:gd name="connsiteY3" fmla="*/ 0 h 2974739"/>
              <a:gd name="connsiteX0" fmla="*/ 6546 w 6326324"/>
              <a:gd name="connsiteY0" fmla="*/ 0 h 2974739"/>
              <a:gd name="connsiteX1" fmla="*/ 6326324 w 6326324"/>
              <a:gd name="connsiteY1" fmla="*/ 11575 h 2974739"/>
              <a:gd name="connsiteX2" fmla="*/ 12333 w 6326324"/>
              <a:gd name="connsiteY2" fmla="*/ 2367023 h 2974739"/>
              <a:gd name="connsiteX3" fmla="*/ 6546 w 6326324"/>
              <a:gd name="connsiteY3" fmla="*/ 0 h 2974739"/>
              <a:gd name="connsiteX0" fmla="*/ 14726 w 6334504"/>
              <a:gd name="connsiteY0" fmla="*/ 0 h 2974739"/>
              <a:gd name="connsiteX1" fmla="*/ 6334504 w 6334504"/>
              <a:gd name="connsiteY1" fmla="*/ 11575 h 2974739"/>
              <a:gd name="connsiteX2" fmla="*/ 20513 w 6334504"/>
              <a:gd name="connsiteY2" fmla="*/ 2367023 h 2974739"/>
              <a:gd name="connsiteX3" fmla="*/ 14726 w 6334504"/>
              <a:gd name="connsiteY3" fmla="*/ 0 h 2974739"/>
              <a:gd name="connsiteX0" fmla="*/ 3979 w 6323757"/>
              <a:gd name="connsiteY0" fmla="*/ 0 h 2974739"/>
              <a:gd name="connsiteX1" fmla="*/ 6323757 w 6323757"/>
              <a:gd name="connsiteY1" fmla="*/ 11575 h 2974739"/>
              <a:gd name="connsiteX2" fmla="*/ 9766 w 6323757"/>
              <a:gd name="connsiteY2" fmla="*/ 2367023 h 2974739"/>
              <a:gd name="connsiteX3" fmla="*/ 3979 w 6323757"/>
              <a:gd name="connsiteY3" fmla="*/ 0 h 2974739"/>
              <a:gd name="connsiteX0" fmla="*/ 2079 w 6345006"/>
              <a:gd name="connsiteY0" fmla="*/ 4342 h 2967507"/>
              <a:gd name="connsiteX1" fmla="*/ 6345006 w 6345006"/>
              <a:gd name="connsiteY1" fmla="*/ 4343 h 2967507"/>
              <a:gd name="connsiteX2" fmla="*/ 31015 w 6345006"/>
              <a:gd name="connsiteY2" fmla="*/ 2359791 h 2967507"/>
              <a:gd name="connsiteX3" fmla="*/ 2079 w 6345006"/>
              <a:gd name="connsiteY3" fmla="*/ 4342 h 2967507"/>
              <a:gd name="connsiteX0" fmla="*/ 0 w 6342927"/>
              <a:gd name="connsiteY0" fmla="*/ 4342 h 2967507"/>
              <a:gd name="connsiteX1" fmla="*/ 6342927 w 6342927"/>
              <a:gd name="connsiteY1" fmla="*/ 4343 h 2967507"/>
              <a:gd name="connsiteX2" fmla="*/ 28936 w 6342927"/>
              <a:gd name="connsiteY2" fmla="*/ 2359791 h 2967507"/>
              <a:gd name="connsiteX3" fmla="*/ 0 w 6342927"/>
              <a:gd name="connsiteY3" fmla="*/ 4342 h 2967507"/>
              <a:gd name="connsiteX0" fmla="*/ 0 w 6342927"/>
              <a:gd name="connsiteY0" fmla="*/ 47895 h 2964762"/>
              <a:gd name="connsiteX1" fmla="*/ 6342927 w 6342927"/>
              <a:gd name="connsiteY1" fmla="*/ 1598 h 2964762"/>
              <a:gd name="connsiteX2" fmla="*/ 28936 w 6342927"/>
              <a:gd name="connsiteY2" fmla="*/ 2357046 h 2964762"/>
              <a:gd name="connsiteX3" fmla="*/ 0 w 6342927"/>
              <a:gd name="connsiteY3" fmla="*/ 47895 h 2964762"/>
              <a:gd name="connsiteX0" fmla="*/ 0 w 6342927"/>
              <a:gd name="connsiteY0" fmla="*/ 47895 h 2964762"/>
              <a:gd name="connsiteX1" fmla="*/ 6342927 w 6342927"/>
              <a:gd name="connsiteY1" fmla="*/ 1598 h 2964762"/>
              <a:gd name="connsiteX2" fmla="*/ 28936 w 6342927"/>
              <a:gd name="connsiteY2" fmla="*/ 2357046 h 2964762"/>
              <a:gd name="connsiteX3" fmla="*/ 0 w 6342927"/>
              <a:gd name="connsiteY3" fmla="*/ 47895 h 2964762"/>
              <a:gd name="connsiteX0" fmla="*/ 1721 w 6344648"/>
              <a:gd name="connsiteY0" fmla="*/ 47895 h 2964762"/>
              <a:gd name="connsiteX1" fmla="*/ 6344648 w 6344648"/>
              <a:gd name="connsiteY1" fmla="*/ 1598 h 2964762"/>
              <a:gd name="connsiteX2" fmla="*/ 30657 w 6344648"/>
              <a:gd name="connsiteY2" fmla="*/ 2357046 h 2964762"/>
              <a:gd name="connsiteX3" fmla="*/ 1721 w 6344648"/>
              <a:gd name="connsiteY3" fmla="*/ 47895 h 2964762"/>
              <a:gd name="connsiteX0" fmla="*/ 1721 w 6344648"/>
              <a:gd name="connsiteY0" fmla="*/ 4341 h 2967506"/>
              <a:gd name="connsiteX1" fmla="*/ 6344648 w 6344648"/>
              <a:gd name="connsiteY1" fmla="*/ 4342 h 2967506"/>
              <a:gd name="connsiteX2" fmla="*/ 30657 w 6344648"/>
              <a:gd name="connsiteY2" fmla="*/ 2359790 h 2967506"/>
              <a:gd name="connsiteX3" fmla="*/ 1721 w 6344648"/>
              <a:gd name="connsiteY3" fmla="*/ 4341 h 2967506"/>
            </a:gdLst>
            <a:ahLst/>
            <a:cxnLst>
              <a:cxn ang="0">
                <a:pos x="connsiteX0" y="connsiteY0"/>
              </a:cxn>
              <a:cxn ang="0">
                <a:pos x="connsiteX1" y="connsiteY1"/>
              </a:cxn>
              <a:cxn ang="0">
                <a:pos x="connsiteX2" y="connsiteY2"/>
              </a:cxn>
              <a:cxn ang="0">
                <a:pos x="connsiteX3" y="connsiteY3"/>
              </a:cxn>
            </a:cxnLst>
            <a:rect l="l" t="t" r="r" b="b"/>
            <a:pathLst>
              <a:path w="6344648" h="2967506">
                <a:moveTo>
                  <a:pt x="1721" y="4341"/>
                </a:moveTo>
                <a:cubicBezTo>
                  <a:pt x="12332" y="11094"/>
                  <a:pt x="6077466" y="-8197"/>
                  <a:pt x="6344648" y="4342"/>
                </a:cubicBezTo>
                <a:cubicBezTo>
                  <a:pt x="5477512" y="2540163"/>
                  <a:pt x="2565513" y="3802767"/>
                  <a:pt x="30657" y="2359790"/>
                </a:cubicBezTo>
                <a:cubicBezTo>
                  <a:pt x="30657" y="2352073"/>
                  <a:pt x="-8572" y="-2210"/>
                  <a:pt x="1721" y="4341"/>
                </a:cubicBezTo>
                <a:close/>
              </a:path>
            </a:pathLst>
          </a:custGeom>
          <a:solidFill>
            <a:srgbClr val="00548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3B2C2C9C-0778-EF42-A3D4-0D56339FD6F2}"/>
              </a:ext>
            </a:extLst>
          </p:cNvPr>
          <p:cNvSpPr txBox="1">
            <a:spLocks/>
          </p:cNvSpPr>
          <p:nvPr/>
        </p:nvSpPr>
        <p:spPr>
          <a:xfrm>
            <a:off x="448574" y="1"/>
            <a:ext cx="4635260" cy="3795623"/>
          </a:xfrm>
          <a:prstGeom prst="rect">
            <a:avLst/>
          </a:prstGeom>
        </p:spPr>
        <p:txBody>
          <a:bodyPr vert="horz" lIns="0" tIns="243840" rIns="0" bIns="609600" rtlCol="0" anchor="ctr">
            <a:noAutofit/>
          </a:bodyPr>
          <a:lstStyle>
            <a:lvl1pPr algn="l" defTabSz="685800" rtl="0" eaLnBrk="1" latinLnBrk="0" hangingPunct="1">
              <a:lnSpc>
                <a:spcPct val="100000"/>
              </a:lnSpc>
              <a:spcBef>
                <a:spcPct val="0"/>
              </a:spcBef>
              <a:buNone/>
              <a:defRPr sz="3200" b="0" i="0" u="none" kern="1200">
                <a:solidFill>
                  <a:schemeClr val="bg2"/>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5867" b="1" i="0" u="none" strike="noStrike" kern="1200" cap="none" spc="0" normalizeH="0" baseline="0" noProof="0">
                <a:ln>
                  <a:noFill/>
                </a:ln>
                <a:solidFill>
                  <a:srgbClr val="FFFFFF"/>
                </a:solidFill>
                <a:effectLst/>
                <a:uLnTx/>
                <a:uFillTx/>
                <a:latin typeface="Calibri" panose="020F0502020204030204"/>
                <a:ea typeface="+mj-ea"/>
                <a:cs typeface="+mj-cs"/>
              </a:rPr>
              <a:t>Dental Insurance</a:t>
            </a:r>
          </a:p>
        </p:txBody>
      </p:sp>
    </p:spTree>
    <p:extLst>
      <p:ext uri="{BB962C8B-B14F-4D97-AF65-F5344CB8AC3E}">
        <p14:creationId xmlns:p14="http://schemas.microsoft.com/office/powerpoint/2010/main" val="2381446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CFC482-C38D-4842-B369-CEE6286E5F28}"/>
              </a:ext>
            </a:extLst>
          </p:cNvPr>
          <p:cNvPicPr>
            <a:picLocks noChangeAspect="1"/>
          </p:cNvPicPr>
          <p:nvPr/>
        </p:nvPicPr>
        <p:blipFill>
          <a:blip r:embed="rId3"/>
          <a:stretch>
            <a:fillRect/>
          </a:stretch>
        </p:blipFill>
        <p:spPr>
          <a:xfrm rot="1888177" flipH="1">
            <a:off x="1492134" y="282412"/>
            <a:ext cx="8112701" cy="5522197"/>
          </a:xfrm>
          <a:prstGeom prst="rect">
            <a:avLst/>
          </a:prstGeom>
        </p:spPr>
      </p:pic>
      <p:sp>
        <p:nvSpPr>
          <p:cNvPr id="9" name="Rectangle 8"/>
          <p:cNvSpPr/>
          <p:nvPr/>
        </p:nvSpPr>
        <p:spPr>
          <a:xfrm>
            <a:off x="8040915" y="1"/>
            <a:ext cx="4151085" cy="319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22733" t="51" r="12945" b="3712"/>
          <a:stretch/>
        </p:blipFill>
        <p:spPr>
          <a:xfrm>
            <a:off x="7235284" y="-494362"/>
            <a:ext cx="5209477" cy="5196203"/>
          </a:xfrm>
          <a:prstGeom prst="ellipse">
            <a:avLst/>
          </a:prstGeom>
          <a:ln w="28575">
            <a:solidFill>
              <a:schemeClr val="accent1"/>
            </a:solidFill>
          </a:ln>
        </p:spPr>
      </p:pic>
      <p:sp>
        <p:nvSpPr>
          <p:cNvPr id="2" name="Title 1"/>
          <p:cNvSpPr>
            <a:spLocks noGrp="1"/>
          </p:cNvSpPr>
          <p:nvPr>
            <p:ph type="title"/>
          </p:nvPr>
        </p:nvSpPr>
        <p:spPr>
          <a:xfrm>
            <a:off x="409380" y="81167"/>
            <a:ext cx="6109841" cy="1304544"/>
          </a:xfrm>
        </p:spPr>
        <p:txBody>
          <a:bodyPr/>
          <a:lstStyle/>
          <a:p>
            <a:r>
              <a:rPr lang="en-US"/>
              <a:t>Dental problems can impact your overall health</a:t>
            </a:r>
          </a:p>
        </p:txBody>
      </p:sp>
      <p:sp>
        <p:nvSpPr>
          <p:cNvPr id="7" name="Content Placeholder 6"/>
          <p:cNvSpPr>
            <a:spLocks noGrp="1"/>
          </p:cNvSpPr>
          <p:nvPr>
            <p:ph idx="1"/>
          </p:nvPr>
        </p:nvSpPr>
        <p:spPr>
          <a:xfrm>
            <a:off x="409380" y="1858392"/>
            <a:ext cx="6528449" cy="2603521"/>
          </a:xfrm>
        </p:spPr>
        <p:txBody>
          <a:bodyPr/>
          <a:lstStyle/>
          <a:p>
            <a:pPr marL="0" indent="0">
              <a:buNone/>
            </a:pPr>
            <a:r>
              <a:rPr lang="en-US"/>
              <a:t>Treating the inflammation from </a:t>
            </a:r>
            <a:r>
              <a:rPr lang="en-US" b="1"/>
              <a:t>periodontal disease </a:t>
            </a:r>
            <a:r>
              <a:rPr lang="en-US"/>
              <a:t>can help manage other health problems such as heart disease and diabetes.</a:t>
            </a:r>
            <a:r>
              <a:rPr lang="en-US" baseline="30000"/>
              <a:t>1</a:t>
            </a:r>
          </a:p>
        </p:txBody>
      </p:sp>
      <p:sp>
        <p:nvSpPr>
          <p:cNvPr id="4" name="Slide Number Placeholder 3"/>
          <p:cNvSpPr>
            <a:spLocks noGrp="1"/>
          </p:cNvSpPr>
          <p:nvPr>
            <p:ph type="sldNum" sz="quarter" idx="4"/>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17DE625-D816-2841-AB0E-A87D7BBF3DD9}" type="slidenum">
              <a:rPr kumimoji="0" lang="en-US" sz="1067" b="1" i="0" u="none" strike="noStrike" kern="1200" cap="none" spc="0" normalizeH="0" baseline="0" noProof="0">
                <a:ln>
                  <a:noFill/>
                </a:ln>
                <a:solidFill>
                  <a:srgbClr val="003846"/>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129</a:t>
            </a:fld>
            <a:endParaRPr kumimoji="0" lang="en-US" sz="1067" b="1" i="0" u="none" strike="noStrike" kern="1200" cap="none" spc="0" normalizeH="0" baseline="0" noProof="0">
              <a:ln>
                <a:noFill/>
              </a:ln>
              <a:solidFill>
                <a:srgbClr val="003846"/>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4C6C"/>
                </a:solidFill>
                <a:effectLst/>
                <a:uLnTx/>
                <a:uFillTx/>
                <a:latin typeface="Calibri" panose="020F0502020204030204"/>
                <a:ea typeface="+mn-ea"/>
                <a:cs typeface="+mn-cs"/>
              </a:rPr>
              <a:t>DENTAL INSURANCE</a:t>
            </a:r>
          </a:p>
        </p:txBody>
      </p:sp>
      <p:pic>
        <p:nvPicPr>
          <p:cNvPr id="10" name="Picture 9">
            <a:extLst>
              <a:ext uri="{FF2B5EF4-FFF2-40B4-BE49-F238E27FC236}">
                <a16:creationId xmlns:a16="http://schemas.microsoft.com/office/drawing/2014/main" id="{F601992A-4F94-1140-BFF1-DB479F355F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85961" b="-55337"/>
          <a:stretch/>
        </p:blipFill>
        <p:spPr>
          <a:xfrm>
            <a:off x="379310" y="6536829"/>
            <a:ext cx="746757" cy="321171"/>
          </a:xfrm>
          <a:prstGeom prst="rect">
            <a:avLst/>
          </a:prstGeom>
        </p:spPr>
      </p:pic>
      <p:grpSp>
        <p:nvGrpSpPr>
          <p:cNvPr id="8" name="Group 7"/>
          <p:cNvGrpSpPr/>
          <p:nvPr/>
        </p:nvGrpSpPr>
        <p:grpSpPr>
          <a:xfrm>
            <a:off x="9080047" y="3043512"/>
            <a:ext cx="3334092" cy="3334092"/>
            <a:chOff x="4868586" y="2447528"/>
            <a:chExt cx="2269168" cy="2269168"/>
          </a:xfrm>
          <a:solidFill>
            <a:srgbClr val="48BFAD"/>
          </a:solidFill>
        </p:grpSpPr>
        <p:sp>
          <p:nvSpPr>
            <p:cNvPr id="16" name="Oval 15"/>
            <p:cNvSpPr/>
            <p:nvPr/>
          </p:nvSpPr>
          <p:spPr>
            <a:xfrm>
              <a:off x="4868586" y="2447528"/>
              <a:ext cx="2269168" cy="226916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p:cNvSpPr txBox="1"/>
            <p:nvPr/>
          </p:nvSpPr>
          <p:spPr>
            <a:xfrm>
              <a:off x="5068323" y="2766225"/>
              <a:ext cx="1767174" cy="1585786"/>
            </a:xfrm>
            <a:prstGeom prst="rect">
              <a:avLst/>
            </a:prstGeom>
            <a:noFill/>
            <a:ln>
              <a:noFill/>
            </a:ln>
          </p:spPr>
          <p:txBody>
            <a:bodyPr wrap="square" rtlCol="0">
              <a:spAutoFit/>
            </a:bodyPr>
            <a:lstStyle/>
            <a:p>
              <a:pPr marL="0" marR="0" lvl="0" indent="0" algn="ctr" defTabSz="914377" rtl="0" eaLnBrk="1" fontAlgn="auto" latinLnBrk="0" hangingPunct="1">
                <a:lnSpc>
                  <a:spcPts val="2933"/>
                </a:lnSpc>
                <a:spcBef>
                  <a:spcPts val="0"/>
                </a:spcBef>
                <a:spcAft>
                  <a:spcPts val="0"/>
                </a:spcAft>
                <a:buClrTx/>
                <a:buSzTx/>
                <a:buFontTx/>
                <a:buNone/>
                <a:tabLst/>
                <a:defRPr/>
              </a:pPr>
              <a:r>
                <a:rPr kumimoji="0" lang="en-US" sz="2933" b="0" i="1" u="none" strike="noStrike" kern="1200" cap="none" spc="0" normalizeH="0" baseline="0" noProof="0">
                  <a:ln>
                    <a:noFill/>
                  </a:ln>
                  <a:solidFill>
                    <a:srgbClr val="DF7127"/>
                  </a:solidFill>
                  <a:effectLst/>
                  <a:uLnTx/>
                  <a:uFillTx/>
                  <a:latin typeface="Calibri" panose="020F0502020204030204"/>
                  <a:ea typeface="+mn-ea"/>
                  <a:cs typeface="+mn-cs"/>
                </a:rPr>
                <a:t>50% of adults over the age of 30 are suffering from periodontal disease.</a:t>
              </a:r>
              <a:r>
                <a:rPr kumimoji="0" lang="en-US" sz="2933" b="0" i="1" u="none" strike="noStrike" kern="1200" cap="none" spc="0" normalizeH="0" baseline="30000" noProof="0">
                  <a:ln>
                    <a:noFill/>
                  </a:ln>
                  <a:solidFill>
                    <a:srgbClr val="DF7127"/>
                  </a:solidFill>
                  <a:effectLst/>
                  <a:uLnTx/>
                  <a:uFillTx/>
                  <a:latin typeface="Calibri" panose="020F0502020204030204"/>
                  <a:ea typeface="+mn-ea"/>
                  <a:cs typeface="+mn-cs"/>
                </a:rPr>
                <a:t>2</a:t>
              </a:r>
            </a:p>
          </p:txBody>
        </p:sp>
      </p:grpSp>
      <p:sp>
        <p:nvSpPr>
          <p:cNvPr id="13" name="TextBox 12"/>
          <p:cNvSpPr txBox="1"/>
          <p:nvPr/>
        </p:nvSpPr>
        <p:spPr>
          <a:xfrm>
            <a:off x="409380" y="4734269"/>
            <a:ext cx="7330976" cy="1530203"/>
          </a:xfrm>
          <a:prstGeom prst="rect">
            <a:avLst/>
          </a:prstGeom>
          <a:noFill/>
        </p:spPr>
        <p:txBody>
          <a:bodyPr wrap="square" lIns="0" tIns="0" rIns="0" bIns="0" rtlCol="0" anchor="b"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7F7F7F"/>
                </a:solidFill>
                <a:effectLst/>
                <a:uLnTx/>
                <a:uFillTx/>
                <a:latin typeface="Calibri" panose="020F0502020204030204"/>
                <a:ea typeface="+mn-ea"/>
                <a:cs typeface="+mn-cs"/>
              </a:rPr>
              <a:t>1. https://www.perio.org/consumer/gum-disease-and-other-diseases (accessed 07/21)</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7F7F7F"/>
                </a:solidFill>
                <a:effectLst/>
                <a:uLnTx/>
                <a:uFillTx/>
                <a:latin typeface="Calibri" panose="020F0502020204030204"/>
                <a:ea typeface="+mn-ea"/>
                <a:cs typeface="+mn-cs"/>
              </a:rPr>
              <a:t>2. https://www.perio.org/newsroom/periodontal-disease-fact-sheet (accessed 07/21)</a:t>
            </a:r>
          </a:p>
        </p:txBody>
      </p:sp>
    </p:spTree>
    <p:extLst>
      <p:ext uri="{BB962C8B-B14F-4D97-AF65-F5344CB8AC3E}">
        <p14:creationId xmlns:p14="http://schemas.microsoft.com/office/powerpoint/2010/main" val="4096561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Contacts</a:t>
            </a:r>
          </a:p>
        </p:txBody>
      </p:sp>
      <p:sp>
        <p:nvSpPr>
          <p:cNvPr id="7" name="Content Placeholder 2"/>
          <p:cNvSpPr txBox="1">
            <a:spLocks/>
          </p:cNvSpPr>
          <p:nvPr/>
        </p:nvSpPr>
        <p:spPr>
          <a:xfrm>
            <a:off x="2152651" y="1504951"/>
            <a:ext cx="6048375" cy="400583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Tx/>
              <a:buBlip>
                <a:blip r:embed="rId2"/>
              </a:buBlip>
              <a:defRPr sz="2800" kern="1200">
                <a:solidFill>
                  <a:srgbClr val="464646"/>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64646"/>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kern="1200">
                <a:solidFill>
                  <a:srgbClr val="464646"/>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rgbClr val="464646"/>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rgbClr val="464646"/>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buSzPct val="80000"/>
              <a:buFontTx/>
              <a:buBlip>
                <a:blip r:embed="rId3"/>
              </a:buBlip>
            </a:pPr>
            <a:r>
              <a:rPr lang="en-US" altLang="en-US" sz="1800">
                <a:latin typeface="Montserrat Medium" panose="00000600000000000000" pitchFamily="50" charset="0"/>
              </a:rPr>
              <a:t>Joy Fite, </a:t>
            </a:r>
            <a:r>
              <a:rPr lang="en-US" altLang="en-US" sz="1800"/>
              <a:t>director of benefits</a:t>
            </a:r>
          </a:p>
          <a:p>
            <a:pPr lvl="1">
              <a:lnSpc>
                <a:spcPct val="100000"/>
              </a:lnSpc>
              <a:spcBef>
                <a:spcPct val="0"/>
              </a:spcBef>
              <a:buSzPct val="80000"/>
            </a:pPr>
            <a:r>
              <a:rPr lang="en-US" altLang="en-US" sz="1400"/>
              <a:t>405-522-6691</a:t>
            </a:r>
          </a:p>
          <a:p>
            <a:pPr lvl="1">
              <a:lnSpc>
                <a:spcPct val="100000"/>
              </a:lnSpc>
              <a:spcBef>
                <a:spcPct val="0"/>
              </a:spcBef>
              <a:buSzPct val="80000"/>
            </a:pPr>
            <a:r>
              <a:rPr lang="en-US" altLang="en-US" sz="1400">
                <a:hlinkClick r:id="rId4"/>
              </a:rPr>
              <a:t>joy.fite@omes.ok.gov</a:t>
            </a:r>
            <a:r>
              <a:rPr lang="en-US" altLang="en-US" sz="1400"/>
              <a:t> </a:t>
            </a:r>
          </a:p>
          <a:p>
            <a:pPr>
              <a:lnSpc>
                <a:spcPct val="100000"/>
              </a:lnSpc>
              <a:spcBef>
                <a:spcPts val="1200"/>
              </a:spcBef>
              <a:buSzPct val="80000"/>
              <a:buBlip>
                <a:blip r:embed="rId3"/>
              </a:buBlip>
            </a:pPr>
            <a:r>
              <a:rPr lang="en-US" altLang="en-US" sz="1800">
                <a:latin typeface="Montserrat Medium" panose="00000600000000000000" pitchFamily="50" charset="0"/>
              </a:rPr>
              <a:t>Sharon Saunders, </a:t>
            </a:r>
            <a:r>
              <a:rPr lang="en-US" altLang="en-US" sz="1800"/>
              <a:t>flexible benefits manager</a:t>
            </a:r>
          </a:p>
          <a:p>
            <a:pPr lvl="1">
              <a:lnSpc>
                <a:spcPct val="100000"/>
              </a:lnSpc>
              <a:spcBef>
                <a:spcPct val="0"/>
              </a:spcBef>
              <a:buSzPct val="80000"/>
            </a:pPr>
            <a:r>
              <a:rPr lang="en-US" altLang="en-US" sz="1400"/>
              <a:t>405-522-1181</a:t>
            </a:r>
          </a:p>
          <a:p>
            <a:pPr lvl="1">
              <a:lnSpc>
                <a:spcPct val="100000"/>
              </a:lnSpc>
              <a:spcBef>
                <a:spcPct val="0"/>
              </a:spcBef>
              <a:buSzPct val="80000"/>
            </a:pPr>
            <a:r>
              <a:rPr lang="en-US" altLang="en-US" sz="1400">
                <a:hlinkClick r:id="rId5"/>
              </a:rPr>
              <a:t>Sharon.sauders@omes.ok.gov</a:t>
            </a:r>
            <a:r>
              <a:rPr lang="en-US" altLang="en-US" sz="1400"/>
              <a:t> </a:t>
            </a:r>
          </a:p>
          <a:p>
            <a:pPr>
              <a:lnSpc>
                <a:spcPct val="100000"/>
              </a:lnSpc>
              <a:spcBef>
                <a:spcPts val="1200"/>
              </a:spcBef>
              <a:buSzPct val="80000"/>
              <a:buBlip>
                <a:blip r:embed="rId3"/>
              </a:buBlip>
            </a:pPr>
            <a:r>
              <a:rPr lang="en-US" altLang="en-US" sz="1800">
                <a:latin typeface="Montserrat Medium" panose="00000600000000000000" pitchFamily="50" charset="0"/>
              </a:rPr>
              <a:t>Deniece Bryan,</a:t>
            </a:r>
            <a:r>
              <a:rPr lang="en-US" altLang="en-US" sz="1800"/>
              <a:t> flexible benefits representative</a:t>
            </a:r>
          </a:p>
          <a:p>
            <a:pPr lvl="1">
              <a:lnSpc>
                <a:spcPct val="100000"/>
              </a:lnSpc>
              <a:spcBef>
                <a:spcPts val="0"/>
              </a:spcBef>
              <a:buSzPct val="80000"/>
            </a:pPr>
            <a:r>
              <a:rPr lang="en-US" altLang="en-US" sz="1400"/>
              <a:t>405-522-1162</a:t>
            </a:r>
          </a:p>
          <a:p>
            <a:pPr lvl="1">
              <a:lnSpc>
                <a:spcPct val="100000"/>
              </a:lnSpc>
              <a:spcBef>
                <a:spcPts val="0"/>
              </a:spcBef>
              <a:buSzPct val="80000"/>
            </a:pPr>
            <a:r>
              <a:rPr lang="en-US" altLang="en-US" sz="1400">
                <a:hlinkClick r:id="rId6"/>
              </a:rPr>
              <a:t>sharon.saunders@omes.ok.gov</a:t>
            </a:r>
            <a:r>
              <a:rPr lang="en-US" altLang="en-US" sz="1400"/>
              <a:t> </a:t>
            </a:r>
          </a:p>
          <a:p>
            <a:pPr>
              <a:lnSpc>
                <a:spcPct val="100000"/>
              </a:lnSpc>
              <a:spcBef>
                <a:spcPts val="1200"/>
              </a:spcBef>
              <a:buSzPct val="80000"/>
              <a:buBlip>
                <a:blip r:embed="rId3"/>
              </a:buBlip>
            </a:pPr>
            <a:r>
              <a:rPr lang="en-US" altLang="en-US" sz="1800">
                <a:latin typeface="Montserrat Medium" panose="00000600000000000000" pitchFamily="50" charset="0"/>
              </a:rPr>
              <a:t>Peggy Utter, </a:t>
            </a:r>
            <a:r>
              <a:rPr lang="en-US" altLang="en-US" sz="1800"/>
              <a:t>flexible benefits representative</a:t>
            </a:r>
          </a:p>
          <a:p>
            <a:pPr lvl="1">
              <a:lnSpc>
                <a:spcPct val="100000"/>
              </a:lnSpc>
              <a:spcBef>
                <a:spcPts val="0"/>
              </a:spcBef>
              <a:buSzPct val="80000"/>
            </a:pPr>
            <a:r>
              <a:rPr lang="en-US" altLang="en-US" sz="1400"/>
              <a:t>405-522-1182</a:t>
            </a:r>
          </a:p>
          <a:p>
            <a:pPr lvl="1">
              <a:lnSpc>
                <a:spcPct val="100000"/>
              </a:lnSpc>
              <a:spcBef>
                <a:spcPts val="0"/>
              </a:spcBef>
              <a:buSzPct val="80000"/>
            </a:pPr>
            <a:r>
              <a:rPr lang="en-US" altLang="en-US" sz="1400">
                <a:hlinkClick r:id="rId7"/>
              </a:rPr>
              <a:t>peggy.utter@omes.ok.gov</a:t>
            </a:r>
            <a:r>
              <a:rPr lang="en-US" altLang="en-US" sz="1400"/>
              <a:t> </a:t>
            </a:r>
          </a:p>
          <a:p>
            <a:pPr lvl="1">
              <a:lnSpc>
                <a:spcPct val="100000"/>
              </a:lnSpc>
              <a:spcBef>
                <a:spcPts val="0"/>
              </a:spcBef>
              <a:buSzPct val="80000"/>
            </a:pPr>
            <a:endParaRPr lang="en-US" altLang="en-US" sz="1600"/>
          </a:p>
        </p:txBody>
      </p:sp>
    </p:spTree>
    <p:extLst>
      <p:ext uri="{BB962C8B-B14F-4D97-AF65-F5344CB8AC3E}">
        <p14:creationId xmlns:p14="http://schemas.microsoft.com/office/powerpoint/2010/main" val="28791662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040915" y="1"/>
            <a:ext cx="4151085" cy="319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13172" t="-8520" r="14172" b="-462"/>
          <a:stretch/>
        </p:blipFill>
        <p:spPr>
          <a:xfrm>
            <a:off x="7199871" y="-560736"/>
            <a:ext cx="5276219" cy="5276219"/>
          </a:xfrm>
          <a:prstGeom prst="ellipse">
            <a:avLst/>
          </a:prstGeom>
          <a:ln w="28575">
            <a:solidFill>
              <a:schemeClr val="accent1"/>
            </a:solidFill>
          </a:ln>
        </p:spPr>
      </p:pic>
      <p:sp>
        <p:nvSpPr>
          <p:cNvPr id="4" name="Title 3"/>
          <p:cNvSpPr>
            <a:spLocks noGrp="1"/>
          </p:cNvSpPr>
          <p:nvPr>
            <p:ph type="title"/>
          </p:nvPr>
        </p:nvSpPr>
        <p:spPr/>
        <p:txBody>
          <a:bodyPr/>
          <a:lstStyle/>
          <a:p>
            <a:r>
              <a:rPr lang="en-US"/>
              <a:t>PPO Plan Key Points</a:t>
            </a:r>
          </a:p>
        </p:txBody>
      </p:sp>
      <p:sp>
        <p:nvSpPr>
          <p:cNvPr id="5" name="Content Placeholder 4"/>
          <p:cNvSpPr>
            <a:spLocks noGrp="1"/>
          </p:cNvSpPr>
          <p:nvPr>
            <p:ph idx="1"/>
          </p:nvPr>
        </p:nvSpPr>
        <p:spPr>
          <a:xfrm>
            <a:off x="409379" y="2027613"/>
            <a:ext cx="6651173" cy="4387452"/>
          </a:xfrm>
        </p:spPr>
        <p:txBody>
          <a:bodyPr/>
          <a:lstStyle/>
          <a:p>
            <a:r>
              <a:rPr lang="en-US"/>
              <a:t>Deductible:  $30 per person* </a:t>
            </a:r>
          </a:p>
          <a:p>
            <a:r>
              <a:rPr lang="en-US"/>
              <a:t>Annual Maximum: $2,000 per person**</a:t>
            </a:r>
          </a:p>
          <a:p>
            <a:r>
              <a:rPr lang="en-US"/>
              <a:t>Freedom to choose dentists both in and out of the network</a:t>
            </a:r>
          </a:p>
        </p:txBody>
      </p:sp>
      <p:pic>
        <p:nvPicPr>
          <p:cNvPr id="10" name="Picture 9">
            <a:extLst>
              <a:ext uri="{FF2B5EF4-FFF2-40B4-BE49-F238E27FC236}">
                <a16:creationId xmlns:a16="http://schemas.microsoft.com/office/drawing/2014/main" id="{1ECFC482-C38D-4842-B369-CEE6286E5F28}"/>
              </a:ext>
            </a:extLst>
          </p:cNvPr>
          <p:cNvPicPr>
            <a:picLocks noChangeAspect="1"/>
          </p:cNvPicPr>
          <p:nvPr/>
        </p:nvPicPr>
        <p:blipFill>
          <a:blip r:embed="rId4"/>
          <a:stretch>
            <a:fillRect/>
          </a:stretch>
        </p:blipFill>
        <p:spPr>
          <a:xfrm rot="1888177" flipH="1">
            <a:off x="1492134" y="282412"/>
            <a:ext cx="8112701" cy="5522197"/>
          </a:xfrm>
          <a:prstGeom prst="rect">
            <a:avLst/>
          </a:prstGeom>
        </p:spPr>
      </p:pic>
      <p:sp>
        <p:nvSpPr>
          <p:cNvPr id="13" name="Footer Placeholder 12"/>
          <p:cNvSpPr>
            <a:spLocks noGrp="1"/>
          </p:cNvSpPr>
          <p:nvPr>
            <p:ph type="ftr" sz="quarter" idx="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4C6C"/>
                </a:solidFill>
                <a:effectLst/>
                <a:uLnTx/>
                <a:uFillTx/>
                <a:latin typeface="Calibri" panose="020F0502020204030204"/>
                <a:ea typeface="+mn-ea"/>
                <a:cs typeface="+mn-cs"/>
              </a:rPr>
              <a:t>DENTAL INSURANCE</a:t>
            </a:r>
          </a:p>
        </p:txBody>
      </p:sp>
      <p:sp>
        <p:nvSpPr>
          <p:cNvPr id="14" name="Slide Number Placeholder 13"/>
          <p:cNvSpPr>
            <a:spLocks noGrp="1"/>
          </p:cNvSpPr>
          <p:nvPr>
            <p:ph type="sldNum" sz="quarter" idx="4"/>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17DE625-D816-2841-AB0E-A87D7BBF3DD9}" type="slidenum">
              <a:rPr kumimoji="0" lang="en-US" sz="1067" b="1" i="0" u="none" strike="noStrike" kern="1200" cap="none" spc="0" normalizeH="0" baseline="0" noProof="0">
                <a:ln>
                  <a:noFill/>
                </a:ln>
                <a:solidFill>
                  <a:srgbClr val="003846"/>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130</a:t>
            </a:fld>
            <a:endParaRPr kumimoji="0" lang="en-US" sz="1067" b="1" i="0" u="none" strike="noStrike" kern="1200" cap="none" spc="0" normalizeH="0" baseline="0" noProof="0">
              <a:ln>
                <a:noFill/>
              </a:ln>
              <a:solidFill>
                <a:srgbClr val="003846"/>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B848E66-2DD8-422F-994C-33FC4BEEDB48}"/>
              </a:ext>
            </a:extLst>
          </p:cNvPr>
          <p:cNvSpPr txBox="1"/>
          <p:nvPr/>
        </p:nvSpPr>
        <p:spPr>
          <a:xfrm>
            <a:off x="4901431" y="5775807"/>
            <a:ext cx="554820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*Per calendar year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**Type IV expenses is a Lifetime max, all other expenses are per calendar year</a:t>
            </a:r>
          </a:p>
        </p:txBody>
      </p:sp>
    </p:spTree>
    <p:extLst>
      <p:ext uri="{BB962C8B-B14F-4D97-AF65-F5344CB8AC3E}">
        <p14:creationId xmlns:p14="http://schemas.microsoft.com/office/powerpoint/2010/main" val="37167926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1CBFC1-CBD0-9645-876C-2FD074597B21}"/>
              </a:ext>
            </a:extLst>
          </p:cNvPr>
          <p:cNvSpPr/>
          <p:nvPr/>
        </p:nvSpPr>
        <p:spPr>
          <a:xfrm>
            <a:off x="7829552" y="-13110"/>
            <a:ext cx="4362448" cy="6871111"/>
          </a:xfrm>
          <a:prstGeom prst="rect">
            <a:avLst/>
          </a:prstGeom>
          <a:solidFill>
            <a:srgbClr val="0054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DCD2"/>
              </a:solidFill>
              <a:effectLst/>
              <a:uLnTx/>
              <a:uFillTx/>
              <a:latin typeface="Sun Life Sans" panose="02000503000000020004" pitchFamily="2" charset="77"/>
              <a:ea typeface="+mn-ea"/>
              <a:cs typeface="+mn-cs"/>
            </a:endParaRPr>
          </a:p>
        </p:txBody>
      </p:sp>
      <p:pic>
        <p:nvPicPr>
          <p:cNvPr id="12" name="Picture 11">
            <a:extLst>
              <a:ext uri="{FF2B5EF4-FFF2-40B4-BE49-F238E27FC236}">
                <a16:creationId xmlns:a16="http://schemas.microsoft.com/office/drawing/2014/main" id="{D05D17B2-90DA-5044-BA32-B9AE96D87CA3}"/>
              </a:ext>
            </a:extLst>
          </p:cNvPr>
          <p:cNvPicPr>
            <a:picLocks noChangeAspect="1"/>
          </p:cNvPicPr>
          <p:nvPr/>
        </p:nvPicPr>
        <p:blipFill rotWithShape="1">
          <a:blip r:embed="rId3"/>
          <a:srcRect l="11645"/>
          <a:stretch/>
        </p:blipFill>
        <p:spPr>
          <a:xfrm>
            <a:off x="2137903" y="0"/>
            <a:ext cx="8601269" cy="6858000"/>
          </a:xfrm>
          <a:prstGeom prst="rect">
            <a:avLst/>
          </a:prstGeom>
        </p:spPr>
      </p:pic>
      <p:sp>
        <p:nvSpPr>
          <p:cNvPr id="4" name="Slide Number Placeholder 3"/>
          <p:cNvSpPr>
            <a:spLocks noGrp="1"/>
          </p:cNvSpPr>
          <p:nvPr>
            <p:ph type="sldNum" sz="quarter" idx="4"/>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17DE625-D816-2841-AB0E-A87D7BBF3DD9}" type="slidenum">
              <a:rPr kumimoji="0" lang="en-US" sz="1067"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131</a:t>
            </a:fld>
            <a:endParaRPr kumimoji="0" lang="en-US" sz="1067"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FFFFFF"/>
                </a:solidFill>
                <a:effectLst/>
                <a:uLnTx/>
                <a:uFillTx/>
                <a:latin typeface="Calibri" panose="020F0502020204030204"/>
                <a:ea typeface="+mn-ea"/>
                <a:cs typeface="+mn-cs"/>
              </a:rPr>
              <a:t>DENTAL INSURANCE</a:t>
            </a:r>
          </a:p>
        </p:txBody>
      </p:sp>
      <p:graphicFrame>
        <p:nvGraphicFramePr>
          <p:cNvPr id="9" name="Table 8">
            <a:extLst>
              <a:ext uri="{FF2B5EF4-FFF2-40B4-BE49-F238E27FC236}">
                <a16:creationId xmlns:a16="http://schemas.microsoft.com/office/drawing/2014/main" id="{1B7080CD-F64B-9947-98FB-F1CFD540E9A3}"/>
              </a:ext>
            </a:extLst>
          </p:cNvPr>
          <p:cNvGraphicFramePr>
            <a:graphicFrameLocks noGrp="1"/>
          </p:cNvGraphicFramePr>
          <p:nvPr/>
        </p:nvGraphicFramePr>
        <p:xfrm>
          <a:off x="409378" y="2711877"/>
          <a:ext cx="7635257" cy="1712193"/>
        </p:xfrm>
        <a:graphic>
          <a:graphicData uri="http://schemas.openxmlformats.org/drawingml/2006/table">
            <a:tbl>
              <a:tblPr firstRow="1" bandRow="1">
                <a:tableStyleId>{5C22544A-7EE6-4342-B048-85BDC9FD1C3A}</a:tableStyleId>
              </a:tblPr>
              <a:tblGrid>
                <a:gridCol w="2461295">
                  <a:extLst>
                    <a:ext uri="{9D8B030D-6E8A-4147-A177-3AD203B41FA5}">
                      <a16:colId xmlns:a16="http://schemas.microsoft.com/office/drawing/2014/main" val="2318793177"/>
                    </a:ext>
                  </a:extLst>
                </a:gridCol>
                <a:gridCol w="2586981">
                  <a:extLst>
                    <a:ext uri="{9D8B030D-6E8A-4147-A177-3AD203B41FA5}">
                      <a16:colId xmlns:a16="http://schemas.microsoft.com/office/drawing/2014/main" val="3197796798"/>
                    </a:ext>
                  </a:extLst>
                </a:gridCol>
                <a:gridCol w="2586981">
                  <a:extLst>
                    <a:ext uri="{9D8B030D-6E8A-4147-A177-3AD203B41FA5}">
                      <a16:colId xmlns:a16="http://schemas.microsoft.com/office/drawing/2014/main" val="1133428958"/>
                    </a:ext>
                  </a:extLst>
                </a:gridCol>
              </a:tblGrid>
              <a:tr h="428889">
                <a:tc>
                  <a:txBody>
                    <a:bodyPr/>
                    <a:lstStyle/>
                    <a:p>
                      <a:pPr algn="l"/>
                      <a:r>
                        <a:rPr lang="en-US" sz="2100" b="1" i="0">
                          <a:solidFill>
                            <a:schemeClr val="accent2"/>
                          </a:solidFill>
                          <a:latin typeface="Calibri" panose="020F0502020204030204" pitchFamily="34" charset="0"/>
                          <a:cs typeface="Calibri" panose="020F0502020204030204" pitchFamily="34" charset="0"/>
                        </a:rPr>
                        <a:t>PROCEDURE</a:t>
                      </a:r>
                    </a:p>
                  </a:txBody>
                  <a:tcPr marL="243840" marR="121920" marT="60960" marB="0">
                    <a:lnB w="9525" cap="flat" cmpd="sng" algn="ctr">
                      <a:solidFill>
                        <a:schemeClr val="tx2"/>
                      </a:solidFill>
                      <a:prstDash val="solid"/>
                      <a:round/>
                      <a:headEnd type="none" w="med" len="med"/>
                      <a:tailEnd type="none" w="med" len="med"/>
                    </a:lnB>
                    <a:solidFill>
                      <a:schemeClr val="accent1"/>
                    </a:solidFill>
                  </a:tcPr>
                </a:tc>
                <a:tc>
                  <a:txBody>
                    <a:bodyPr/>
                    <a:lstStyle/>
                    <a:p>
                      <a:pPr algn="l"/>
                      <a:r>
                        <a:rPr lang="en-US" sz="2100" b="1" i="0">
                          <a:solidFill>
                            <a:schemeClr val="accent2"/>
                          </a:solidFill>
                          <a:latin typeface="Calibri" panose="020F0502020204030204" pitchFamily="34" charset="0"/>
                          <a:cs typeface="Calibri" panose="020F0502020204030204" pitchFamily="34" charset="0"/>
                        </a:rPr>
                        <a:t>IN-NETWORK</a:t>
                      </a:r>
                    </a:p>
                  </a:txBody>
                  <a:tcPr marL="243840" marR="121920" marT="60960" marB="0">
                    <a:lnB w="9525" cap="flat" cmpd="sng" algn="ctr">
                      <a:solidFill>
                        <a:schemeClr val="tx2"/>
                      </a:solidFill>
                      <a:prstDash val="solid"/>
                      <a:round/>
                      <a:headEnd type="none" w="med" len="med"/>
                      <a:tailEnd type="none" w="med" len="med"/>
                    </a:lnB>
                    <a:solidFill>
                      <a:schemeClr val="accent1"/>
                    </a:solidFill>
                  </a:tcPr>
                </a:tc>
                <a:tc>
                  <a:txBody>
                    <a:bodyPr/>
                    <a:lstStyle/>
                    <a:p>
                      <a:pPr algn="l"/>
                      <a:r>
                        <a:rPr lang="en-US" sz="2100" b="1" i="0">
                          <a:solidFill>
                            <a:schemeClr val="accent2"/>
                          </a:solidFill>
                          <a:latin typeface="Calibri" panose="020F0502020204030204" pitchFamily="34" charset="0"/>
                          <a:cs typeface="Calibri" panose="020F0502020204030204" pitchFamily="34" charset="0"/>
                        </a:rPr>
                        <a:t>OUT-OF-NETWORK</a:t>
                      </a:r>
                    </a:p>
                  </a:txBody>
                  <a:tcPr marL="243840" marR="121920" marT="60960" marB="0">
                    <a:lnB w="9525"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2404343108"/>
                  </a:ext>
                </a:extLst>
              </a:tr>
              <a:tr h="4277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Type I Services</a:t>
                      </a:r>
                    </a:p>
                  </a:txBody>
                  <a:tcPr marL="243840" marR="12192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100%</a:t>
                      </a:r>
                    </a:p>
                  </a:txBody>
                  <a:tcPr marL="243840" marR="5486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100%</a:t>
                      </a:r>
                    </a:p>
                  </a:txBody>
                  <a:tcPr marL="243840" marR="5486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extLst>
                  <a:ext uri="{0D108BD9-81ED-4DB2-BD59-A6C34878D82A}">
                    <a16:rowId xmlns:a16="http://schemas.microsoft.com/office/drawing/2014/main" val="278845005"/>
                  </a:ext>
                </a:extLst>
              </a:tr>
              <a:tr h="4277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Type II Services</a:t>
                      </a:r>
                    </a:p>
                  </a:txBody>
                  <a:tcPr marL="243840" marR="12192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85%</a:t>
                      </a:r>
                    </a:p>
                  </a:txBody>
                  <a:tcPr marL="243840" marR="5486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70%</a:t>
                      </a:r>
                    </a:p>
                  </a:txBody>
                  <a:tcPr marL="243840" marR="5486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alpha val="30000"/>
                      </a:schemeClr>
                    </a:solidFill>
                  </a:tcPr>
                </a:tc>
                <a:extLst>
                  <a:ext uri="{0D108BD9-81ED-4DB2-BD59-A6C34878D82A}">
                    <a16:rowId xmlns:a16="http://schemas.microsoft.com/office/drawing/2014/main" val="537895889"/>
                  </a:ext>
                </a:extLst>
              </a:tr>
              <a:tr h="4277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Type III &amp; IV Services</a:t>
                      </a:r>
                    </a:p>
                  </a:txBody>
                  <a:tcPr marL="243840" marR="12192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60%</a:t>
                      </a:r>
                    </a:p>
                  </a:txBody>
                  <a:tcPr marL="243840" marR="5486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50%</a:t>
                      </a:r>
                    </a:p>
                  </a:txBody>
                  <a:tcPr marL="243840" marR="5486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extLst>
                  <a:ext uri="{0D108BD9-81ED-4DB2-BD59-A6C34878D82A}">
                    <a16:rowId xmlns:a16="http://schemas.microsoft.com/office/drawing/2014/main" val="1964654333"/>
                  </a:ext>
                </a:extLst>
              </a:tr>
            </a:tbl>
          </a:graphicData>
        </a:graphic>
      </p:graphicFrame>
      <p:sp>
        <p:nvSpPr>
          <p:cNvPr id="3" name="Title 2">
            <a:extLst>
              <a:ext uri="{FF2B5EF4-FFF2-40B4-BE49-F238E27FC236}">
                <a16:creationId xmlns:a16="http://schemas.microsoft.com/office/drawing/2014/main" id="{F15564A5-8EAD-F644-8151-FE8CE4205957}"/>
              </a:ext>
            </a:extLst>
          </p:cNvPr>
          <p:cNvSpPr>
            <a:spLocks noGrp="1"/>
          </p:cNvSpPr>
          <p:nvPr>
            <p:ph type="title"/>
          </p:nvPr>
        </p:nvSpPr>
        <p:spPr>
          <a:xfrm>
            <a:off x="409379" y="92456"/>
            <a:ext cx="8437256" cy="1292352"/>
          </a:xfrm>
        </p:spPr>
        <p:txBody>
          <a:bodyPr/>
          <a:lstStyle/>
          <a:p>
            <a:r>
              <a:rPr lang="en-US"/>
              <a:t>Coinsurance for covered services</a:t>
            </a:r>
          </a:p>
        </p:txBody>
      </p:sp>
      <p:sp>
        <p:nvSpPr>
          <p:cNvPr id="2" name="Rectangle 1"/>
          <p:cNvSpPr/>
          <p:nvPr/>
        </p:nvSpPr>
        <p:spPr>
          <a:xfrm>
            <a:off x="331850" y="1427943"/>
            <a:ext cx="7143109" cy="74879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3846"/>
                </a:solidFill>
                <a:effectLst/>
                <a:uLnTx/>
                <a:uFillTx/>
                <a:latin typeface="Calibri" panose="020F0502020204030204"/>
                <a:ea typeface="+mn-ea"/>
                <a:cs typeface="+mn-cs"/>
              </a:rPr>
              <a:t>These are the percentages you pay of the provider’s fee (after any applicable deductible has been satisfied).</a:t>
            </a:r>
          </a:p>
        </p:txBody>
      </p:sp>
      <p:pic>
        <p:nvPicPr>
          <p:cNvPr id="15" name="Picture 14">
            <a:extLst>
              <a:ext uri="{FF2B5EF4-FFF2-40B4-BE49-F238E27FC236}">
                <a16:creationId xmlns:a16="http://schemas.microsoft.com/office/drawing/2014/main" id="{A2DF0767-7972-C74E-9EFA-F0E37A8039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076467" y="3163237"/>
            <a:ext cx="4389120" cy="3515195"/>
          </a:xfrm>
          <a:prstGeom prst="rect">
            <a:avLst/>
          </a:prstGeom>
        </p:spPr>
      </p:pic>
    </p:spTree>
    <p:extLst>
      <p:ext uri="{BB962C8B-B14F-4D97-AF65-F5344CB8AC3E}">
        <p14:creationId xmlns:p14="http://schemas.microsoft.com/office/powerpoint/2010/main" val="42504359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1CBFC1-CBD0-9645-876C-2FD074597B21}"/>
              </a:ext>
            </a:extLst>
          </p:cNvPr>
          <p:cNvSpPr/>
          <p:nvPr/>
        </p:nvSpPr>
        <p:spPr>
          <a:xfrm>
            <a:off x="7829552" y="-13110"/>
            <a:ext cx="4362448" cy="6871111"/>
          </a:xfrm>
          <a:prstGeom prst="rect">
            <a:avLst/>
          </a:prstGeom>
          <a:solidFill>
            <a:srgbClr val="0054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DCD2"/>
              </a:solidFill>
              <a:effectLst/>
              <a:uLnTx/>
              <a:uFillTx/>
              <a:latin typeface="Sun Life Sans" panose="02000503000000020004" pitchFamily="2" charset="77"/>
              <a:ea typeface="+mn-ea"/>
              <a:cs typeface="+mn-cs"/>
            </a:endParaRPr>
          </a:p>
        </p:txBody>
      </p:sp>
      <p:pic>
        <p:nvPicPr>
          <p:cNvPr id="12" name="Picture 11">
            <a:extLst>
              <a:ext uri="{FF2B5EF4-FFF2-40B4-BE49-F238E27FC236}">
                <a16:creationId xmlns:a16="http://schemas.microsoft.com/office/drawing/2014/main" id="{D05D17B2-90DA-5044-BA32-B9AE96D87CA3}"/>
              </a:ext>
            </a:extLst>
          </p:cNvPr>
          <p:cNvPicPr>
            <a:picLocks noChangeAspect="1"/>
          </p:cNvPicPr>
          <p:nvPr/>
        </p:nvPicPr>
        <p:blipFill rotWithShape="1">
          <a:blip r:embed="rId3"/>
          <a:srcRect l="11645"/>
          <a:stretch/>
        </p:blipFill>
        <p:spPr>
          <a:xfrm>
            <a:off x="2137903" y="0"/>
            <a:ext cx="8601269" cy="6858000"/>
          </a:xfrm>
          <a:prstGeom prst="rect">
            <a:avLst/>
          </a:prstGeom>
        </p:spPr>
      </p:pic>
      <p:sp>
        <p:nvSpPr>
          <p:cNvPr id="4" name="Slide Number Placeholder 3"/>
          <p:cNvSpPr>
            <a:spLocks noGrp="1"/>
          </p:cNvSpPr>
          <p:nvPr>
            <p:ph type="sldNum" sz="quarter" idx="4"/>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17DE625-D816-2841-AB0E-A87D7BBF3DD9}" type="slidenum">
              <a:rPr kumimoji="0" lang="en-US" sz="1067"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132</a:t>
            </a:fld>
            <a:endParaRPr kumimoji="0" lang="en-US" sz="1067"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FFFFFF"/>
                </a:solidFill>
                <a:effectLst/>
                <a:uLnTx/>
                <a:uFillTx/>
                <a:latin typeface="Calibri" panose="020F0502020204030204"/>
                <a:ea typeface="+mn-ea"/>
                <a:cs typeface="+mn-cs"/>
              </a:rPr>
              <a:t>DENTAL INSURANCE</a:t>
            </a:r>
          </a:p>
        </p:txBody>
      </p:sp>
      <p:sp>
        <p:nvSpPr>
          <p:cNvPr id="8" name="TextBox 7"/>
          <p:cNvSpPr txBox="1"/>
          <p:nvPr/>
        </p:nvSpPr>
        <p:spPr>
          <a:xfrm>
            <a:off x="448708" y="5784749"/>
            <a:ext cx="7612216" cy="64633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a:ln>
                  <a:noFill/>
                </a:ln>
                <a:solidFill>
                  <a:srgbClr val="FFFFFF">
                    <a:lumMod val="50000"/>
                  </a:srgbClr>
                </a:solidFill>
                <a:effectLst/>
                <a:uLnTx/>
                <a:uFillTx/>
                <a:latin typeface="Calibri" panose="020F0502020204030204"/>
                <a:ea typeface="ＭＳ Ｐゴシック" pitchFamily="34" charset="-128"/>
                <a:cs typeface="+mn-cs"/>
              </a:rPr>
              <a:t>*This example is for illustrative purposes only. Cost of dental procedures may differ depending on location or dental provider. Savings may also differ in cases when deductibles apply or if the dentist’s discount differs from 30%</a:t>
            </a: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altLang="en-US" sz="1200" b="0" i="0" u="none" strike="noStrike" kern="1200" cap="none" spc="0" normalizeH="0" baseline="0" noProof="0">
                <a:ln>
                  <a:noFill/>
                </a:ln>
                <a:solidFill>
                  <a:srgbClr val="FFFFFF">
                    <a:lumMod val="50000"/>
                  </a:srgbClr>
                </a:solidFill>
                <a:effectLst/>
                <a:uLnTx/>
                <a:uFillTx/>
                <a:latin typeface="Calibri" panose="020F0502020204030204"/>
                <a:ea typeface="ＭＳ Ｐゴシック" pitchFamily="34" charset="-128"/>
                <a:cs typeface="+mn-cs"/>
              </a:rPr>
              <a:t>**Based on 2020 Fair Health data. Figures have been rounded to the nearest dollar. </a:t>
            </a:r>
          </a:p>
        </p:txBody>
      </p:sp>
      <p:graphicFrame>
        <p:nvGraphicFramePr>
          <p:cNvPr id="9" name="Table 8">
            <a:extLst>
              <a:ext uri="{FF2B5EF4-FFF2-40B4-BE49-F238E27FC236}">
                <a16:creationId xmlns:a16="http://schemas.microsoft.com/office/drawing/2014/main" id="{1B7080CD-F64B-9947-98FB-F1CFD540E9A3}"/>
              </a:ext>
            </a:extLst>
          </p:cNvPr>
          <p:cNvGraphicFramePr>
            <a:graphicFrameLocks noGrp="1"/>
          </p:cNvGraphicFramePr>
          <p:nvPr/>
        </p:nvGraphicFramePr>
        <p:xfrm>
          <a:off x="408842" y="1622793"/>
          <a:ext cx="7274982" cy="2850040"/>
        </p:xfrm>
        <a:graphic>
          <a:graphicData uri="http://schemas.openxmlformats.org/drawingml/2006/table">
            <a:tbl>
              <a:tblPr firstRow="1" bandRow="1">
                <a:tableStyleId>{5C22544A-7EE6-4342-B048-85BDC9FD1C3A}</a:tableStyleId>
              </a:tblPr>
              <a:tblGrid>
                <a:gridCol w="3248759">
                  <a:extLst>
                    <a:ext uri="{9D8B030D-6E8A-4147-A177-3AD203B41FA5}">
                      <a16:colId xmlns:a16="http://schemas.microsoft.com/office/drawing/2014/main" val="2318793177"/>
                    </a:ext>
                  </a:extLst>
                </a:gridCol>
                <a:gridCol w="1706880">
                  <a:extLst>
                    <a:ext uri="{9D8B030D-6E8A-4147-A177-3AD203B41FA5}">
                      <a16:colId xmlns:a16="http://schemas.microsoft.com/office/drawing/2014/main" val="3197796798"/>
                    </a:ext>
                  </a:extLst>
                </a:gridCol>
                <a:gridCol w="2319343">
                  <a:extLst>
                    <a:ext uri="{9D8B030D-6E8A-4147-A177-3AD203B41FA5}">
                      <a16:colId xmlns:a16="http://schemas.microsoft.com/office/drawing/2014/main" val="233263603"/>
                    </a:ext>
                  </a:extLst>
                </a:gridCol>
              </a:tblGrid>
              <a:tr h="711200">
                <a:tc>
                  <a:txBody>
                    <a:bodyPr/>
                    <a:lstStyle/>
                    <a:p>
                      <a:pPr algn="l"/>
                      <a:r>
                        <a:rPr lang="en-US" sz="2100" b="1" i="0">
                          <a:solidFill>
                            <a:schemeClr val="accent2"/>
                          </a:solidFill>
                          <a:latin typeface="Calibri" panose="020F0502020204030204" pitchFamily="34" charset="0"/>
                          <a:cs typeface="Calibri" panose="020F0502020204030204" pitchFamily="34" charset="0"/>
                        </a:rPr>
                        <a:t>EXAMPLE</a:t>
                      </a:r>
                    </a:p>
                  </a:txBody>
                  <a:tcPr marL="243840" marR="121920" marT="60960" marB="0">
                    <a:lnB w="9525" cap="flat" cmpd="sng" algn="ctr">
                      <a:solidFill>
                        <a:schemeClr val="tx2"/>
                      </a:solidFill>
                      <a:prstDash val="solid"/>
                      <a:round/>
                      <a:headEnd type="none" w="med" len="med"/>
                      <a:tailEnd type="none" w="med" len="med"/>
                    </a:lnB>
                    <a:solidFill>
                      <a:schemeClr val="accent1"/>
                    </a:solidFill>
                  </a:tcPr>
                </a:tc>
                <a:tc>
                  <a:txBody>
                    <a:bodyPr/>
                    <a:lstStyle/>
                    <a:p>
                      <a:pPr algn="l"/>
                      <a:r>
                        <a:rPr lang="en-US" sz="2100" b="1" i="0">
                          <a:solidFill>
                            <a:schemeClr val="accent2"/>
                          </a:solidFill>
                          <a:latin typeface="Calibri" panose="020F0502020204030204" pitchFamily="34" charset="0"/>
                          <a:cs typeface="Calibri" panose="020F0502020204030204" pitchFamily="34" charset="0"/>
                        </a:rPr>
                        <a:t>NETWORK </a:t>
                      </a:r>
                      <a:br>
                        <a:rPr lang="en-US" sz="2100" b="1" i="0">
                          <a:solidFill>
                            <a:schemeClr val="accent2"/>
                          </a:solidFill>
                          <a:latin typeface="Calibri" panose="020F0502020204030204" pitchFamily="34" charset="0"/>
                          <a:cs typeface="Calibri" panose="020F0502020204030204" pitchFamily="34" charset="0"/>
                        </a:rPr>
                      </a:br>
                      <a:r>
                        <a:rPr lang="en-US" sz="2100" b="1" i="0">
                          <a:solidFill>
                            <a:schemeClr val="accent2"/>
                          </a:solidFill>
                          <a:latin typeface="Calibri" panose="020F0502020204030204" pitchFamily="34" charset="0"/>
                          <a:cs typeface="Calibri" panose="020F0502020204030204" pitchFamily="34" charset="0"/>
                        </a:rPr>
                        <a:t>DENTIST</a:t>
                      </a:r>
                    </a:p>
                  </a:txBody>
                  <a:tcPr marL="243840" marR="121920" marT="60960" marB="0">
                    <a:lnB w="9525" cap="flat" cmpd="sng" algn="ctr">
                      <a:solidFill>
                        <a:schemeClr val="tx2"/>
                      </a:solidFill>
                      <a:prstDash val="solid"/>
                      <a:round/>
                      <a:headEnd type="none" w="med" len="med"/>
                      <a:tailEnd type="none" w="med" len="med"/>
                    </a:lnB>
                    <a:solidFill>
                      <a:schemeClr val="accent1"/>
                    </a:solidFill>
                  </a:tcPr>
                </a:tc>
                <a:tc>
                  <a:txBody>
                    <a:bodyPr/>
                    <a:lstStyle/>
                    <a:p>
                      <a:pPr algn="l"/>
                      <a:r>
                        <a:rPr lang="en-US" sz="2100" b="1" i="0">
                          <a:solidFill>
                            <a:schemeClr val="accent2"/>
                          </a:solidFill>
                          <a:latin typeface="Calibri" panose="020F0502020204030204" pitchFamily="34" charset="0"/>
                          <a:cs typeface="Calibri" panose="020F0502020204030204" pitchFamily="34" charset="0"/>
                        </a:rPr>
                        <a:t>NON-NETWORK </a:t>
                      </a:r>
                      <a:br>
                        <a:rPr lang="en-US" sz="2100" b="1" i="0">
                          <a:solidFill>
                            <a:schemeClr val="accent2"/>
                          </a:solidFill>
                          <a:latin typeface="Calibri" panose="020F0502020204030204" pitchFamily="34" charset="0"/>
                          <a:cs typeface="Calibri" panose="020F0502020204030204" pitchFamily="34" charset="0"/>
                        </a:rPr>
                      </a:br>
                      <a:r>
                        <a:rPr lang="en-US" sz="2100" b="1" i="0">
                          <a:solidFill>
                            <a:schemeClr val="accent2"/>
                          </a:solidFill>
                          <a:latin typeface="Calibri" panose="020F0502020204030204" pitchFamily="34" charset="0"/>
                          <a:cs typeface="Calibri" panose="020F0502020204030204" pitchFamily="34" charset="0"/>
                        </a:rPr>
                        <a:t>DENTIST</a:t>
                      </a:r>
                    </a:p>
                  </a:txBody>
                  <a:tcPr marL="243840" marR="0" marT="60960" marB="0">
                    <a:lnB w="9525"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2404343108"/>
                  </a:ext>
                </a:extLst>
              </a:tr>
              <a:tr h="4277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Average charge for crown**</a:t>
                      </a:r>
                    </a:p>
                  </a:txBody>
                  <a:tcPr marL="243840" marR="12192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$1,180</a:t>
                      </a:r>
                    </a:p>
                  </a:txBody>
                  <a:tcPr marL="243840" marR="5486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n-lt"/>
                          <a:ea typeface="+mn-ea"/>
                          <a:cs typeface="+mn-cs"/>
                        </a:rPr>
                        <a:t>$1,180</a:t>
                      </a:r>
                    </a:p>
                  </a:txBody>
                  <a:tcPr marL="243840" marR="8534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extLst>
                  <a:ext uri="{0D108BD9-81ED-4DB2-BD59-A6C34878D82A}">
                    <a16:rowId xmlns:a16="http://schemas.microsoft.com/office/drawing/2014/main" val="278845005"/>
                  </a:ext>
                </a:extLst>
              </a:tr>
              <a:tr h="4277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Minus network discount</a:t>
                      </a:r>
                    </a:p>
                  </a:txBody>
                  <a:tcPr marL="243840" marR="12192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30%</a:t>
                      </a:r>
                    </a:p>
                  </a:txBody>
                  <a:tcPr marL="243840" marR="5486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NA</a:t>
                      </a:r>
                    </a:p>
                  </a:txBody>
                  <a:tcPr marL="243840" marR="8534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alpha val="30000"/>
                      </a:schemeClr>
                    </a:solidFill>
                  </a:tcPr>
                </a:tc>
                <a:extLst>
                  <a:ext uri="{0D108BD9-81ED-4DB2-BD59-A6C34878D82A}">
                    <a16:rowId xmlns:a16="http://schemas.microsoft.com/office/drawing/2014/main" val="537895889"/>
                  </a:ext>
                </a:extLst>
              </a:tr>
              <a:tr h="4277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Actual Fee</a:t>
                      </a:r>
                    </a:p>
                  </a:txBody>
                  <a:tcPr marL="243840" marR="12192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$826</a:t>
                      </a:r>
                    </a:p>
                  </a:txBody>
                  <a:tcPr marL="243840" marR="5486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$1,180</a:t>
                      </a:r>
                    </a:p>
                  </a:txBody>
                  <a:tcPr marL="243840" marR="8534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extLst>
                  <a:ext uri="{0D108BD9-81ED-4DB2-BD59-A6C34878D82A}">
                    <a16:rowId xmlns:a16="http://schemas.microsoft.com/office/drawing/2014/main" val="1964654333"/>
                  </a:ext>
                </a:extLst>
              </a:tr>
              <a:tr h="4277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Insurance pays 50%</a:t>
                      </a:r>
                    </a:p>
                  </a:txBody>
                  <a:tcPr marL="243840" marR="12192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$413</a:t>
                      </a:r>
                    </a:p>
                  </a:txBody>
                  <a:tcPr marL="243840" marR="5486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$590</a:t>
                      </a:r>
                    </a:p>
                  </a:txBody>
                  <a:tcPr marL="243840" marR="8534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tx2">
                        <a:alpha val="30000"/>
                      </a:schemeClr>
                    </a:solidFill>
                  </a:tcPr>
                </a:tc>
                <a:extLst>
                  <a:ext uri="{0D108BD9-81ED-4DB2-BD59-A6C34878D82A}">
                    <a16:rowId xmlns:a16="http://schemas.microsoft.com/office/drawing/2014/main" val="2073453692"/>
                  </a:ext>
                </a:extLst>
              </a:tr>
              <a:tr h="4277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Claimant pays</a:t>
                      </a:r>
                    </a:p>
                  </a:txBody>
                  <a:tcPr marL="243840" marR="12192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$413</a:t>
                      </a:r>
                    </a:p>
                  </a:txBody>
                  <a:tcPr marL="243840" marR="5486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776C62"/>
                          </a:solidFill>
                          <a:effectLst/>
                          <a:uLnTx/>
                          <a:uFillTx/>
                          <a:latin typeface="+mj-lt"/>
                          <a:ea typeface="+mn-ea"/>
                          <a:cs typeface="+mn-cs"/>
                        </a:rPr>
                        <a:t>$590</a:t>
                      </a:r>
                    </a:p>
                  </a:txBody>
                  <a:tcPr marL="243840" marR="853440" marT="0" marB="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1">
                        <a:alpha val="30000"/>
                      </a:schemeClr>
                    </a:solidFill>
                  </a:tcPr>
                </a:tc>
                <a:extLst>
                  <a:ext uri="{0D108BD9-81ED-4DB2-BD59-A6C34878D82A}">
                    <a16:rowId xmlns:a16="http://schemas.microsoft.com/office/drawing/2014/main" val="4169230778"/>
                  </a:ext>
                </a:extLst>
              </a:tr>
            </a:tbl>
          </a:graphicData>
        </a:graphic>
      </p:graphicFrame>
      <p:sp>
        <p:nvSpPr>
          <p:cNvPr id="3" name="Title 2">
            <a:extLst>
              <a:ext uri="{FF2B5EF4-FFF2-40B4-BE49-F238E27FC236}">
                <a16:creationId xmlns:a16="http://schemas.microsoft.com/office/drawing/2014/main" id="{F15564A5-8EAD-F644-8151-FE8CE4205957}"/>
              </a:ext>
            </a:extLst>
          </p:cNvPr>
          <p:cNvSpPr>
            <a:spLocks noGrp="1"/>
          </p:cNvSpPr>
          <p:nvPr>
            <p:ph type="title"/>
          </p:nvPr>
        </p:nvSpPr>
        <p:spPr>
          <a:xfrm>
            <a:off x="409379" y="92456"/>
            <a:ext cx="8437256" cy="1292352"/>
          </a:xfrm>
        </p:spPr>
        <p:txBody>
          <a:bodyPr/>
          <a:lstStyle/>
          <a:p>
            <a:r>
              <a:rPr lang="en-US"/>
              <a:t>Network dentists can save you* $$</a:t>
            </a:r>
            <a:endParaRPr lang="en-US" baseline="50000"/>
          </a:p>
        </p:txBody>
      </p:sp>
      <p:sp>
        <p:nvSpPr>
          <p:cNvPr id="10" name="Content Placeholder 6"/>
          <p:cNvSpPr>
            <a:spLocks noGrp="1"/>
          </p:cNvSpPr>
          <p:nvPr>
            <p:ph idx="1"/>
          </p:nvPr>
        </p:nvSpPr>
        <p:spPr>
          <a:xfrm>
            <a:off x="409379" y="4954596"/>
            <a:ext cx="7394581" cy="624579"/>
          </a:xfrm>
        </p:spPr>
        <p:txBody>
          <a:bodyPr/>
          <a:lstStyle/>
          <a:p>
            <a:r>
              <a:rPr lang="en-US" sz="2667" b="1">
                <a:solidFill>
                  <a:schemeClr val="accent2"/>
                </a:solidFill>
              </a:rPr>
              <a:t>You could save $177 by going to a network dentist!</a:t>
            </a:r>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l="9670" r="8231"/>
          <a:stretch/>
        </p:blipFill>
        <p:spPr>
          <a:xfrm flipH="1">
            <a:off x="7474959" y="1932177"/>
            <a:ext cx="4617804" cy="3749785"/>
          </a:xfrm>
          <a:prstGeom prst="rect">
            <a:avLst/>
          </a:prstGeom>
        </p:spPr>
      </p:pic>
    </p:spTree>
    <p:extLst>
      <p:ext uri="{BB962C8B-B14F-4D97-AF65-F5344CB8AC3E}">
        <p14:creationId xmlns:p14="http://schemas.microsoft.com/office/powerpoint/2010/main" val="252204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524800" y="1"/>
            <a:ext cx="3667200" cy="289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CFC482-C38D-4842-B369-CEE6286E5F28}"/>
              </a:ext>
            </a:extLst>
          </p:cNvPr>
          <p:cNvPicPr>
            <a:picLocks noChangeAspect="1"/>
          </p:cNvPicPr>
          <p:nvPr/>
        </p:nvPicPr>
        <p:blipFill>
          <a:blip r:embed="rId3"/>
          <a:stretch>
            <a:fillRect/>
          </a:stretch>
        </p:blipFill>
        <p:spPr>
          <a:xfrm rot="2740431" flipH="1">
            <a:off x="5362919" y="931550"/>
            <a:ext cx="8112701" cy="5522197"/>
          </a:xfrm>
          <a:prstGeom prst="rect">
            <a:avLst/>
          </a:prstGeom>
        </p:spPr>
      </p:pic>
      <p:sp>
        <p:nvSpPr>
          <p:cNvPr id="4" name="Title 3"/>
          <p:cNvSpPr>
            <a:spLocks noGrp="1"/>
          </p:cNvSpPr>
          <p:nvPr>
            <p:ph type="title"/>
          </p:nvPr>
        </p:nvSpPr>
        <p:spPr/>
        <p:txBody>
          <a:bodyPr/>
          <a:lstStyle/>
          <a:p>
            <a:r>
              <a:rPr lang="en-US"/>
              <a:t>Benefit Tools</a:t>
            </a:r>
            <a:br>
              <a:rPr lang="en-US"/>
            </a:br>
            <a:r>
              <a:rPr lang="en-US" sz="3200"/>
              <a:t>Quick &amp; easy mobile access</a:t>
            </a:r>
          </a:p>
        </p:txBody>
      </p:sp>
      <p:sp>
        <p:nvSpPr>
          <p:cNvPr id="13" name="Footer Placeholder 12"/>
          <p:cNvSpPr>
            <a:spLocks noGrp="1"/>
          </p:cNvSpPr>
          <p:nvPr>
            <p:ph type="ftr" sz="quarter" idx="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4C6C"/>
                </a:solidFill>
                <a:effectLst/>
                <a:uLnTx/>
                <a:uFillTx/>
                <a:latin typeface="Calibri" panose="020F0502020204030204"/>
                <a:ea typeface="+mn-ea"/>
                <a:cs typeface="+mn-cs"/>
              </a:rPr>
              <a:t>DENTAL INSURANCE</a:t>
            </a:r>
          </a:p>
        </p:txBody>
      </p:sp>
      <p:sp>
        <p:nvSpPr>
          <p:cNvPr id="14" name="Slide Number Placeholder 13"/>
          <p:cNvSpPr>
            <a:spLocks noGrp="1"/>
          </p:cNvSpPr>
          <p:nvPr>
            <p:ph type="sldNum" sz="quarter" idx="4"/>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17DE625-D816-2841-AB0E-A87D7BBF3DD9}" type="slidenum">
              <a:rPr kumimoji="0" lang="en-US" sz="1067" b="1" i="0" u="none" strike="noStrike" kern="1200" cap="none" spc="0" normalizeH="0" baseline="0" noProof="0">
                <a:ln>
                  <a:noFill/>
                </a:ln>
                <a:solidFill>
                  <a:srgbClr val="003846"/>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133</a:t>
            </a:fld>
            <a:endParaRPr kumimoji="0" lang="en-US" sz="1067" b="1" i="0" u="none" strike="noStrike" kern="1200" cap="none" spc="0" normalizeH="0" baseline="0" noProof="0">
              <a:ln>
                <a:noFill/>
              </a:ln>
              <a:solidFill>
                <a:srgbClr val="003846"/>
              </a:solidFill>
              <a:effectLst/>
              <a:uLnTx/>
              <a:uFillTx/>
              <a:latin typeface="Calibri" panose="020F0502020204030204"/>
              <a:ea typeface="+mn-ea"/>
              <a:cs typeface="+mn-cs"/>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611" y="1566446"/>
            <a:ext cx="1837215" cy="3368228"/>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1988" y="1585925"/>
            <a:ext cx="1821891" cy="3340132"/>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66364" y="1577206"/>
            <a:ext cx="1837249" cy="3368292"/>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18824" y="1583396"/>
            <a:ext cx="1839339" cy="3372121"/>
          </a:xfrm>
          <a:prstGeom prst="rect">
            <a:avLst/>
          </a:prstGeom>
          <a:noFill/>
          <a:ln>
            <a:noFill/>
          </a:ln>
        </p:spPr>
      </p:pic>
      <p:sp>
        <p:nvSpPr>
          <p:cNvPr id="18" name="Rectangle 2"/>
          <p:cNvSpPr txBox="1">
            <a:spLocks noChangeArrowheads="1"/>
          </p:cNvSpPr>
          <p:nvPr/>
        </p:nvSpPr>
        <p:spPr bwMode="auto">
          <a:xfrm>
            <a:off x="8618825" y="4887289"/>
            <a:ext cx="1785489" cy="1634065"/>
          </a:xfrm>
          <a:prstGeom prst="rect">
            <a:avLst/>
          </a:prstGeom>
          <a:noFill/>
          <a:ln>
            <a:noFill/>
          </a:ln>
          <a:effectLst/>
          <a:extLst>
            <a:ext uri="{FAA26D3D-D897-4be2-8F04-BA451C77F1D7}"/>
          </a:extLst>
        </p:spPr>
        <p:txBody>
          <a:bodyPr anchor="ctr"/>
          <a:lstStyle/>
          <a:p>
            <a:pPr marL="0" marR="0" lvl="0" indent="0" algn="ctr" defTabSz="914377" rtl="0" eaLnBrk="1" fontAlgn="auto" latinLnBrk="0" hangingPunct="1">
              <a:lnSpc>
                <a:spcPct val="110000"/>
              </a:lnSpc>
              <a:spcBef>
                <a:spcPts val="800"/>
              </a:spcBef>
              <a:spcAft>
                <a:spcPts val="0"/>
              </a:spcAft>
              <a:buClrTx/>
              <a:buSzPct val="80000"/>
              <a:buFontTx/>
              <a:buNone/>
              <a:tabLst/>
              <a:defRPr/>
            </a:pPr>
            <a:r>
              <a:rPr kumimoji="0" lang="en-US" sz="1867" b="1" i="0" u="none" strike="noStrike" kern="1200" cap="none" spc="0" normalizeH="0" baseline="0" noProof="0">
                <a:ln>
                  <a:noFill/>
                </a:ln>
                <a:solidFill>
                  <a:srgbClr val="003846"/>
                </a:solidFill>
                <a:effectLst/>
                <a:uLnTx/>
                <a:uFillTx/>
                <a:latin typeface="Calibri" panose="020F0502020204030204"/>
                <a:ea typeface="+mn-ea"/>
                <a:cs typeface="+mn-cs"/>
              </a:rPr>
              <a:t>View, Email, Fax and Print Dental ID cards</a:t>
            </a:r>
          </a:p>
        </p:txBody>
      </p:sp>
      <p:sp>
        <p:nvSpPr>
          <p:cNvPr id="19" name="Rectangle 2"/>
          <p:cNvSpPr txBox="1">
            <a:spLocks noChangeArrowheads="1"/>
          </p:cNvSpPr>
          <p:nvPr/>
        </p:nvSpPr>
        <p:spPr bwMode="auto">
          <a:xfrm>
            <a:off x="2772731" y="4750500"/>
            <a:ext cx="2880405" cy="1927200"/>
          </a:xfrm>
          <a:prstGeom prst="rect">
            <a:avLst/>
          </a:prstGeom>
          <a:noFill/>
          <a:ln>
            <a:noFill/>
          </a:ln>
          <a:effectLst/>
          <a:extLst>
            <a:ext uri="{FAA26D3D-D897-4be2-8F04-BA451C77F1D7}"/>
          </a:extLst>
        </p:spPr>
        <p:txBody>
          <a:bodyPr anchor="ctr"/>
          <a:lstStyle/>
          <a:p>
            <a:pPr marL="0" marR="0" lvl="0" indent="0" algn="ctr" defTabSz="914377" rtl="0" eaLnBrk="1" fontAlgn="auto" latinLnBrk="0" hangingPunct="1">
              <a:lnSpc>
                <a:spcPct val="110000"/>
              </a:lnSpc>
              <a:spcBef>
                <a:spcPts val="800"/>
              </a:spcBef>
              <a:spcAft>
                <a:spcPts val="0"/>
              </a:spcAft>
              <a:buClrTx/>
              <a:buSzPct val="80000"/>
              <a:buFontTx/>
              <a:buNone/>
              <a:tabLst/>
              <a:defRPr/>
            </a:pPr>
            <a:r>
              <a:rPr kumimoji="0" lang="en-US" sz="1867" b="1" i="0" u="none" strike="noStrike" kern="1200" cap="none" spc="0" normalizeH="0" baseline="0" noProof="0">
                <a:ln>
                  <a:noFill/>
                </a:ln>
                <a:solidFill>
                  <a:srgbClr val="003846"/>
                </a:solidFill>
                <a:effectLst/>
                <a:uLnTx/>
                <a:uFillTx/>
                <a:latin typeface="Calibri" panose="020F0502020204030204"/>
                <a:ea typeface="+mn-ea"/>
                <a:cs typeface="+mn-cs"/>
              </a:rPr>
              <a:t>Your Benefits Information – An Overview of Coverage Details</a:t>
            </a:r>
          </a:p>
        </p:txBody>
      </p:sp>
      <p:sp>
        <p:nvSpPr>
          <p:cNvPr id="20" name="Rectangle 2"/>
          <p:cNvSpPr txBox="1">
            <a:spLocks noChangeArrowheads="1"/>
          </p:cNvSpPr>
          <p:nvPr/>
        </p:nvSpPr>
        <p:spPr bwMode="auto">
          <a:xfrm>
            <a:off x="420463" y="4955000"/>
            <a:ext cx="2234556" cy="1505600"/>
          </a:xfrm>
          <a:prstGeom prst="rect">
            <a:avLst/>
          </a:prstGeom>
          <a:noFill/>
          <a:ln>
            <a:noFill/>
          </a:ln>
          <a:effectLst/>
          <a:extLst>
            <a:ext uri="{FAA26D3D-D897-4be2-8F04-BA451C77F1D7}"/>
          </a:extLst>
        </p:spPr>
        <p:txBody>
          <a:bodyPr anchor="ctr"/>
          <a:lstStyle/>
          <a:p>
            <a:pPr marL="0" marR="0" lvl="0" indent="0" algn="ctr" defTabSz="914377" rtl="0" eaLnBrk="1" fontAlgn="auto" latinLnBrk="0" hangingPunct="1">
              <a:lnSpc>
                <a:spcPct val="110000"/>
              </a:lnSpc>
              <a:spcBef>
                <a:spcPts val="800"/>
              </a:spcBef>
              <a:spcAft>
                <a:spcPts val="0"/>
              </a:spcAft>
              <a:buClrTx/>
              <a:buSzPct val="80000"/>
              <a:buFontTx/>
              <a:buNone/>
              <a:tabLst/>
              <a:defRPr/>
            </a:pPr>
            <a:r>
              <a:rPr kumimoji="0" lang="en-US" sz="1867" b="1" i="0" u="none" strike="noStrike" kern="1200" cap="none" spc="0" normalizeH="0" baseline="0" noProof="0">
                <a:ln>
                  <a:noFill/>
                </a:ln>
                <a:solidFill>
                  <a:srgbClr val="003846"/>
                </a:solidFill>
                <a:effectLst/>
                <a:uLnTx/>
                <a:uFillTx/>
                <a:latin typeface="Calibri" panose="020F0502020204030204"/>
                <a:ea typeface="+mn-ea"/>
                <a:cs typeface="+mn-cs"/>
              </a:rPr>
              <a:t>Find &amp; Access Critical Information </a:t>
            </a:r>
            <a:br>
              <a:rPr kumimoji="0" lang="en-US" sz="1867" b="1" i="0" u="none" strike="noStrike" kern="1200" cap="none" spc="0" normalizeH="0" baseline="0" noProof="0">
                <a:ln>
                  <a:noFill/>
                </a:ln>
                <a:solidFill>
                  <a:srgbClr val="003846"/>
                </a:solidFill>
                <a:effectLst/>
                <a:uLnTx/>
                <a:uFillTx/>
                <a:latin typeface="Calibri" panose="020F0502020204030204"/>
                <a:ea typeface="+mn-ea"/>
                <a:cs typeface="+mn-cs"/>
              </a:rPr>
            </a:br>
            <a:r>
              <a:rPr kumimoji="0" lang="en-US" sz="1867" b="1" i="0" u="none" strike="noStrike" kern="1200" cap="none" spc="0" normalizeH="0" baseline="0" noProof="0">
                <a:ln>
                  <a:noFill/>
                </a:ln>
                <a:solidFill>
                  <a:srgbClr val="003846"/>
                </a:solidFill>
                <a:effectLst/>
                <a:uLnTx/>
                <a:uFillTx/>
                <a:latin typeface="Calibri" panose="020F0502020204030204"/>
                <a:ea typeface="+mn-ea"/>
                <a:cs typeface="+mn-cs"/>
              </a:rPr>
              <a:t>On The Go!</a:t>
            </a:r>
          </a:p>
        </p:txBody>
      </p:sp>
      <p:sp>
        <p:nvSpPr>
          <p:cNvPr id="21" name="Rectangle 2"/>
          <p:cNvSpPr txBox="1">
            <a:spLocks noChangeArrowheads="1"/>
          </p:cNvSpPr>
          <p:nvPr/>
        </p:nvSpPr>
        <p:spPr bwMode="auto">
          <a:xfrm>
            <a:off x="5614987" y="4647300"/>
            <a:ext cx="2540000" cy="2133600"/>
          </a:xfrm>
          <a:prstGeom prst="rect">
            <a:avLst/>
          </a:prstGeom>
          <a:noFill/>
          <a:ln>
            <a:noFill/>
          </a:ln>
          <a:effectLst/>
          <a:extLst>
            <a:ext uri="{FAA26D3D-D897-4be2-8F04-BA451C77F1D7}"/>
          </a:extLst>
        </p:spPr>
        <p:txBody>
          <a:bodyPr anchor="ctr"/>
          <a:lstStyle/>
          <a:p>
            <a:pPr marL="0" marR="0" lvl="0" indent="0" algn="ctr" defTabSz="914377" rtl="0" eaLnBrk="1" fontAlgn="auto" latinLnBrk="0" hangingPunct="1">
              <a:lnSpc>
                <a:spcPct val="110000"/>
              </a:lnSpc>
              <a:spcBef>
                <a:spcPts val="800"/>
              </a:spcBef>
              <a:spcAft>
                <a:spcPts val="0"/>
              </a:spcAft>
              <a:buClrTx/>
              <a:buSzPct val="80000"/>
              <a:buFontTx/>
              <a:buNone/>
              <a:tabLst/>
              <a:defRPr/>
            </a:pPr>
            <a:r>
              <a:rPr kumimoji="0" lang="en-US" sz="1867" b="1" i="0" u="none" strike="noStrike" kern="1200" cap="none" spc="0" normalizeH="0" baseline="0" noProof="0">
                <a:ln>
                  <a:noFill/>
                </a:ln>
                <a:solidFill>
                  <a:srgbClr val="003846"/>
                </a:solidFill>
                <a:effectLst/>
                <a:uLnTx/>
                <a:uFillTx/>
                <a:latin typeface="Calibri" panose="020F0502020204030204"/>
                <a:ea typeface="+mn-ea"/>
                <a:cs typeface="+mn-cs"/>
              </a:rPr>
              <a:t>Find a Dentist “Anywhere” or “Nearby”</a:t>
            </a:r>
          </a:p>
        </p:txBody>
      </p:sp>
      <p:sp>
        <p:nvSpPr>
          <p:cNvPr id="22" name="TextBox 21"/>
          <p:cNvSpPr txBox="1"/>
          <p:nvPr/>
        </p:nvSpPr>
        <p:spPr>
          <a:xfrm>
            <a:off x="5677589" y="180300"/>
            <a:ext cx="5090583" cy="107721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A5AD"/>
                </a:solidFill>
                <a:effectLst/>
                <a:uLnTx/>
                <a:uFillTx/>
                <a:latin typeface="Calibri" panose="020F0502020204030204"/>
                <a:ea typeface="+mn-ea"/>
                <a:cs typeface="+mn-cs"/>
              </a:rPr>
              <a:t>Learn more at Sunlife.com/</a:t>
            </a:r>
            <a:r>
              <a:rPr kumimoji="0" lang="en-US" sz="3200" b="1" i="0" u="none" strike="noStrike" kern="1200" cap="none" spc="0" normalizeH="0" baseline="0" noProof="0" err="1">
                <a:ln>
                  <a:noFill/>
                </a:ln>
                <a:solidFill>
                  <a:srgbClr val="00A5AD"/>
                </a:solidFill>
                <a:effectLst/>
                <a:uLnTx/>
                <a:uFillTx/>
                <a:latin typeface="Calibri" panose="020F0502020204030204"/>
                <a:ea typeface="+mn-ea"/>
                <a:cs typeface="+mn-cs"/>
              </a:rPr>
              <a:t>mobileapps</a:t>
            </a:r>
            <a:endParaRPr kumimoji="0" lang="en-US" sz="3200" b="1" i="0" u="none" strike="noStrike" kern="1200" cap="none" spc="0" normalizeH="0" baseline="0" noProof="0">
              <a:ln>
                <a:noFill/>
              </a:ln>
              <a:solidFill>
                <a:srgbClr val="00A5A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1287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157DB0A-E11F-464E-9200-44352F0B9840}"/>
              </a:ext>
            </a:extLst>
          </p:cNvPr>
          <p:cNvSpPr/>
          <p:nvPr/>
        </p:nvSpPr>
        <p:spPr>
          <a:xfrm>
            <a:off x="7829552" y="1"/>
            <a:ext cx="4362448" cy="6866280"/>
          </a:xfrm>
          <a:prstGeom prst="rect">
            <a:avLst/>
          </a:prstGeom>
          <a:solidFill>
            <a:srgbClr val="0054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DCD2"/>
              </a:solidFill>
              <a:effectLst/>
              <a:uLnTx/>
              <a:uFillTx/>
              <a:latin typeface="Sun Life Sans" panose="02000503000000020004" pitchFamily="2" charset="77"/>
              <a:ea typeface="+mn-ea"/>
              <a:cs typeface="+mn-cs"/>
            </a:endParaRPr>
          </a:p>
        </p:txBody>
      </p:sp>
      <p:pic>
        <p:nvPicPr>
          <p:cNvPr id="19" name="Picture 18">
            <a:extLst>
              <a:ext uri="{FF2B5EF4-FFF2-40B4-BE49-F238E27FC236}">
                <a16:creationId xmlns:a16="http://schemas.microsoft.com/office/drawing/2014/main" id="{9566DDA7-C78F-AB4C-922B-96449E333D8A}"/>
              </a:ext>
            </a:extLst>
          </p:cNvPr>
          <p:cNvPicPr>
            <a:picLocks noChangeAspect="1"/>
          </p:cNvPicPr>
          <p:nvPr/>
        </p:nvPicPr>
        <p:blipFill rotWithShape="1">
          <a:blip r:embed="rId3"/>
          <a:srcRect l="11645"/>
          <a:stretch/>
        </p:blipFill>
        <p:spPr>
          <a:xfrm>
            <a:off x="1821660" y="0"/>
            <a:ext cx="8601269" cy="6858000"/>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l="24711" t="1236" r="10279" b="1520"/>
          <a:stretch/>
        </p:blipFill>
        <p:spPr>
          <a:xfrm>
            <a:off x="5914768" y="177440"/>
            <a:ext cx="3596253" cy="3588824"/>
          </a:xfrm>
          <a:prstGeom prst="ellipse">
            <a:avLst/>
          </a:prstGeom>
          <a:ln w="28575">
            <a:solidFill>
              <a:schemeClr val="accent1"/>
            </a:solidFill>
          </a:ln>
        </p:spPr>
      </p:pic>
      <p:sp>
        <p:nvSpPr>
          <p:cNvPr id="2" name="Title 1"/>
          <p:cNvSpPr>
            <a:spLocks noGrp="1"/>
          </p:cNvSpPr>
          <p:nvPr>
            <p:ph type="title"/>
          </p:nvPr>
        </p:nvSpPr>
        <p:spPr/>
        <p:txBody>
          <a:bodyPr/>
          <a:lstStyle/>
          <a:p>
            <a:r>
              <a:rPr lang="en-US"/>
              <a:t>How to find a dentist</a:t>
            </a:r>
          </a:p>
        </p:txBody>
      </p:sp>
      <p:sp>
        <p:nvSpPr>
          <p:cNvPr id="4" name="Slide Number Placeholder 3"/>
          <p:cNvSpPr>
            <a:spLocks noGrp="1"/>
          </p:cNvSpPr>
          <p:nvPr>
            <p:ph type="sldNum" sz="quarter" idx="4"/>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17DE625-D816-2841-AB0E-A87D7BBF3DD9}" type="slidenum">
              <a:rPr kumimoji="0" lang="en-US" sz="1067" b="1"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134</a:t>
            </a:fld>
            <a:endParaRPr kumimoji="0" lang="en-US" sz="1067"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FFFFFF"/>
                </a:solidFill>
                <a:effectLst/>
                <a:uLnTx/>
                <a:uFillTx/>
                <a:latin typeface="Calibri" panose="020F0502020204030204"/>
                <a:ea typeface="+mn-ea"/>
                <a:cs typeface="+mn-cs"/>
              </a:rPr>
              <a:t>DENTAL INSURANCE</a:t>
            </a:r>
          </a:p>
        </p:txBody>
      </p:sp>
      <p:pic>
        <p:nvPicPr>
          <p:cNvPr id="10" name="Picture 9">
            <a:extLst>
              <a:ext uri="{FF2B5EF4-FFF2-40B4-BE49-F238E27FC236}">
                <a16:creationId xmlns:a16="http://schemas.microsoft.com/office/drawing/2014/main" id="{F601992A-4F94-1140-BFF1-DB479F355F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85961" b="-55337"/>
          <a:stretch/>
        </p:blipFill>
        <p:spPr>
          <a:xfrm>
            <a:off x="379310" y="6536829"/>
            <a:ext cx="746757" cy="321171"/>
          </a:xfrm>
          <a:prstGeom prst="rect">
            <a:avLst/>
          </a:prstGeom>
        </p:spPr>
      </p:pic>
      <p:sp>
        <p:nvSpPr>
          <p:cNvPr id="13" name="Rectangle 12"/>
          <p:cNvSpPr/>
          <p:nvPr/>
        </p:nvSpPr>
        <p:spPr>
          <a:xfrm>
            <a:off x="9844434" y="1741739"/>
            <a:ext cx="1969193" cy="3046988"/>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Use the Provider nomination card if your dentist is not in our network of dentists.</a:t>
            </a:r>
          </a:p>
        </p:txBody>
      </p:sp>
      <p:sp>
        <p:nvSpPr>
          <p:cNvPr id="7" name="Content Placeholder 6"/>
          <p:cNvSpPr>
            <a:spLocks noGrp="1"/>
          </p:cNvSpPr>
          <p:nvPr>
            <p:ph idx="1"/>
          </p:nvPr>
        </p:nvSpPr>
        <p:spPr>
          <a:xfrm>
            <a:off x="409379" y="1744656"/>
            <a:ext cx="7693992" cy="4792173"/>
          </a:xfrm>
        </p:spPr>
        <p:txBody>
          <a:bodyPr/>
          <a:lstStyle/>
          <a:p>
            <a:pPr marL="234945" indent="-234945">
              <a:buFont typeface="Arial" panose="020B0604020202020204" pitchFamily="34" charset="0"/>
              <a:buChar char="•"/>
            </a:pPr>
            <a:r>
              <a:rPr lang="en-US" sz="2667" b="1">
                <a:solidFill>
                  <a:srgbClr val="00B4BD"/>
                </a:solidFill>
              </a:rPr>
              <a:t>Visit www.sunlife.com/findadentist </a:t>
            </a:r>
          </a:p>
          <a:p>
            <a:pPr marL="685783" lvl="1" indent="-380990">
              <a:buFont typeface="Arial" panose="020B0604020202020204" pitchFamily="34" charset="0"/>
              <a:buChar char="–"/>
            </a:pPr>
            <a:r>
              <a:rPr lang="en-US" sz="2667"/>
              <a:t>Select the network listed on your </a:t>
            </a:r>
            <a:br>
              <a:rPr lang="en-US" sz="2667"/>
            </a:br>
            <a:r>
              <a:rPr lang="en-US" sz="2667"/>
              <a:t>ID Card</a:t>
            </a:r>
          </a:p>
          <a:p>
            <a:pPr marL="685783" lvl="1" indent="-380990">
              <a:buFont typeface="Arial" panose="020B0604020202020204" pitchFamily="34" charset="0"/>
              <a:buChar char="–"/>
            </a:pPr>
            <a:r>
              <a:rPr lang="en-US" sz="2667"/>
              <a:t>Enter your search criteria and a </a:t>
            </a:r>
            <a:br>
              <a:rPr lang="en-US" sz="2667"/>
            </a:br>
            <a:r>
              <a:rPr lang="en-US" sz="2667"/>
              <a:t>list of participating </a:t>
            </a:r>
            <a:br>
              <a:rPr lang="en-US" sz="2667"/>
            </a:br>
            <a:r>
              <a:rPr lang="en-US" sz="2667"/>
              <a:t>dentists will be provided</a:t>
            </a:r>
          </a:p>
          <a:p>
            <a:pPr marL="234945" indent="-234945">
              <a:buFont typeface="Arial" panose="020B0604020202020204" pitchFamily="34" charset="0"/>
              <a:buChar char="•"/>
            </a:pPr>
            <a:r>
              <a:rPr lang="en-US" sz="2667" b="1">
                <a:solidFill>
                  <a:srgbClr val="00B4BD"/>
                </a:solidFill>
              </a:rPr>
              <a:t>Call customer service </a:t>
            </a:r>
            <a:r>
              <a:rPr lang="en-US" sz="2667"/>
              <a:t>at 800-442-7742 for assistance in locating a network dentist</a:t>
            </a:r>
          </a:p>
        </p:txBody>
      </p:sp>
    </p:spTree>
    <p:extLst>
      <p:ext uri="{BB962C8B-B14F-4D97-AF65-F5344CB8AC3E}">
        <p14:creationId xmlns:p14="http://schemas.microsoft.com/office/powerpoint/2010/main" val="2955475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57ABD7-47A4-0B4A-807A-F084196B7183}"/>
              </a:ext>
            </a:extLst>
          </p:cNvPr>
          <p:cNvSpPr/>
          <p:nvPr/>
        </p:nvSpPr>
        <p:spPr>
          <a:xfrm>
            <a:off x="0" y="15433"/>
            <a:ext cx="12192000" cy="6858000"/>
          </a:xfrm>
          <a:prstGeom prst="rect">
            <a:avLst/>
          </a:prstGeom>
          <a:gradFill>
            <a:gsLst>
              <a:gs pos="100000">
                <a:srgbClr val="EAAB00"/>
              </a:gs>
              <a:gs pos="0">
                <a:schemeClr val="accent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un Life Sans" panose="02000503000000020004" pitchFamily="2" charset="77"/>
              <a:ea typeface="+mn-ea"/>
              <a:cs typeface="+mn-cs"/>
            </a:endParaRPr>
          </a:p>
        </p:txBody>
      </p:sp>
      <p:sp>
        <p:nvSpPr>
          <p:cNvPr id="5" name="Oval 4">
            <a:extLst>
              <a:ext uri="{FF2B5EF4-FFF2-40B4-BE49-F238E27FC236}">
                <a16:creationId xmlns:a16="http://schemas.microsoft.com/office/drawing/2014/main" id="{E4AF5E58-94F1-C346-82AA-B0DD4D258250}"/>
              </a:ext>
            </a:extLst>
          </p:cNvPr>
          <p:cNvSpPr/>
          <p:nvPr/>
        </p:nvSpPr>
        <p:spPr>
          <a:xfrm>
            <a:off x="-1540043" y="-4149556"/>
            <a:ext cx="8940800" cy="89408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3AB0ECDE-B510-4A44-B558-7CCE296209BC}"/>
              </a:ext>
            </a:extLst>
          </p:cNvPr>
          <p:cNvSpPr/>
          <p:nvPr/>
        </p:nvSpPr>
        <p:spPr>
          <a:xfrm>
            <a:off x="4882145" y="2610853"/>
            <a:ext cx="8940800" cy="89408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Slide Number Placeholder 7"/>
          <p:cNvSpPr>
            <a:spLocks noGrp="1"/>
          </p:cNvSpPr>
          <p:nvPr>
            <p:ph type="sldNum" sz="quarter" idx="4"/>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17DE625-D816-2841-AB0E-A87D7BBF3DD9}" type="slidenum">
              <a:rPr kumimoji="0" lang="en-US" sz="1067" b="1" i="0" u="none" strike="noStrike" kern="1200" cap="none" spc="0" normalizeH="0" baseline="0" noProof="0">
                <a:ln>
                  <a:noFill/>
                </a:ln>
                <a:solidFill>
                  <a:srgbClr val="003846"/>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135</a:t>
            </a:fld>
            <a:endParaRPr kumimoji="0" lang="en-US" sz="1067" b="1" i="0" u="none" strike="noStrike" kern="1200" cap="none" spc="0" normalizeH="0" baseline="0" noProof="0">
              <a:ln>
                <a:noFill/>
              </a:ln>
              <a:solidFill>
                <a:srgbClr val="003846"/>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9D10927-B43E-684D-A8B9-60310DEB8A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r="85878" b="-13789"/>
          <a:stretch/>
        </p:blipFill>
        <p:spPr>
          <a:xfrm>
            <a:off x="377427" y="6536830"/>
            <a:ext cx="751211" cy="235271"/>
          </a:xfrm>
          <a:prstGeom prst="rect">
            <a:avLst/>
          </a:prstGeom>
        </p:spPr>
      </p:pic>
      <p:sp>
        <p:nvSpPr>
          <p:cNvPr id="10" name="Text Placeholder 3">
            <a:extLst>
              <a:ext uri="{FF2B5EF4-FFF2-40B4-BE49-F238E27FC236}">
                <a16:creationId xmlns:a16="http://schemas.microsoft.com/office/drawing/2014/main" id="{48E9BB8D-F9F2-5948-A165-AA86C691384C}"/>
              </a:ext>
            </a:extLst>
          </p:cNvPr>
          <p:cNvSpPr txBox="1">
            <a:spLocks/>
          </p:cNvSpPr>
          <p:nvPr/>
        </p:nvSpPr>
        <p:spPr>
          <a:xfrm>
            <a:off x="410891" y="1"/>
            <a:ext cx="5759724" cy="4352259"/>
          </a:xfrm>
          <a:prstGeom prst="rect">
            <a:avLst/>
          </a:prstGeom>
        </p:spPr>
        <p:txBody>
          <a:bodyPr anchor="ctr"/>
          <a:lstStyle>
            <a:lvl1pPr marL="182880" indent="-182880" algn="l" defTabSz="685800" rtl="0" eaLnBrk="1" latinLnBrk="0" hangingPunct="1">
              <a:lnSpc>
                <a:spcPct val="100000"/>
              </a:lnSpc>
              <a:spcBef>
                <a:spcPts val="600"/>
              </a:spcBef>
              <a:spcAft>
                <a:spcPts val="0"/>
              </a:spcAft>
              <a:buClr>
                <a:srgbClr val="ECB319"/>
              </a:buClr>
              <a:buSzPct val="75000"/>
              <a:buFont typeface="Arial" panose="020B0604020202020204" pitchFamily="34" charset="0"/>
              <a:buChar char="•"/>
              <a:defRPr sz="2400" kern="1200">
                <a:solidFill>
                  <a:schemeClr val="bg2"/>
                </a:solidFill>
                <a:latin typeface="+mn-lt"/>
                <a:ea typeface="+mn-ea"/>
                <a:cs typeface="+mn-cs"/>
              </a:defRPr>
            </a:lvl1pPr>
            <a:lvl2pPr marL="365760" indent="-182880" algn="l" defTabSz="685800" rtl="0" eaLnBrk="1" latinLnBrk="0" hangingPunct="1">
              <a:lnSpc>
                <a:spcPct val="100000"/>
              </a:lnSpc>
              <a:spcBef>
                <a:spcPts val="600"/>
              </a:spcBef>
              <a:spcAft>
                <a:spcPts val="0"/>
              </a:spcAft>
              <a:buClr>
                <a:srgbClr val="ECB319"/>
              </a:buClr>
              <a:buSzPct val="100000"/>
              <a:buFont typeface="AppleSymbols" charset="0"/>
              <a:buChar char="⎻"/>
              <a:defRPr sz="2200" kern="1200">
                <a:solidFill>
                  <a:schemeClr val="bg2"/>
                </a:solidFill>
                <a:latin typeface="+mn-lt"/>
                <a:ea typeface="+mn-ea"/>
                <a:cs typeface="+mn-cs"/>
              </a:defRPr>
            </a:lvl2pPr>
            <a:lvl3pPr marL="548640" indent="-182880" algn="l" defTabSz="685800" rtl="0" eaLnBrk="1" latinLnBrk="0" hangingPunct="1">
              <a:lnSpc>
                <a:spcPct val="100000"/>
              </a:lnSpc>
              <a:spcBef>
                <a:spcPts val="600"/>
              </a:spcBef>
              <a:spcAft>
                <a:spcPts val="0"/>
              </a:spcAft>
              <a:buClr>
                <a:schemeClr val="bg2"/>
              </a:buClr>
              <a:buSzPct val="75000"/>
              <a:buFont typeface="Arial" panose="020B0604020202020204" pitchFamily="34" charset="0"/>
              <a:buChar char="•"/>
              <a:defRPr sz="2000" kern="1200">
                <a:solidFill>
                  <a:schemeClr val="bg2"/>
                </a:solidFill>
                <a:latin typeface="+mn-lt"/>
                <a:ea typeface="+mn-ea"/>
                <a:cs typeface="+mn-cs"/>
              </a:defRPr>
            </a:lvl3pPr>
            <a:lvl4pPr marL="731520" indent="-182880" algn="l" defTabSz="685800" rtl="0" eaLnBrk="1" latinLnBrk="0" hangingPunct="1">
              <a:lnSpc>
                <a:spcPct val="100000"/>
              </a:lnSpc>
              <a:spcBef>
                <a:spcPts val="600"/>
              </a:spcBef>
              <a:spcAft>
                <a:spcPts val="0"/>
              </a:spcAft>
              <a:buClr>
                <a:schemeClr val="bg2"/>
              </a:buClr>
              <a:buSzPct val="75000"/>
              <a:buFont typeface="AppleSymbols" charset="0"/>
              <a:buChar char="⎻"/>
              <a:defRPr sz="1800" kern="1200">
                <a:solidFill>
                  <a:schemeClr val="bg2"/>
                </a:solidFill>
                <a:latin typeface="+mn-lt"/>
                <a:ea typeface="+mn-ea"/>
                <a:cs typeface="+mn-cs"/>
              </a:defRPr>
            </a:lvl4pPr>
            <a:lvl5pPr marL="804672" indent="-228600" algn="l" defTabSz="685800" rtl="0" eaLnBrk="1" latinLnBrk="0" hangingPunct="1">
              <a:lnSpc>
                <a:spcPct val="100000"/>
              </a:lnSpc>
              <a:spcBef>
                <a:spcPts val="0"/>
              </a:spcBef>
              <a:spcAft>
                <a:spcPts val="600"/>
              </a:spcAft>
              <a:buSzPct val="75000"/>
              <a:buFont typeface="Arial" panose="020B0604020202020204" pitchFamily="34" charset="0"/>
              <a:buChar char="•"/>
              <a:defRPr sz="1350" kern="1200">
                <a:solidFill>
                  <a:srgbClr val="6C6C6C"/>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800"/>
              </a:spcBef>
              <a:spcAft>
                <a:spcPts val="800"/>
              </a:spcAft>
              <a:buClr>
                <a:srgbClr val="ECB319"/>
              </a:buClr>
              <a:buSzPct val="75000"/>
              <a:buFont typeface="Arial" panose="020B0604020202020204" pitchFamily="34" charset="0"/>
              <a:buNone/>
              <a:tabLst/>
              <a:defRPr/>
            </a:pPr>
            <a:r>
              <a:rPr kumimoji="0" lang="en-US" sz="8800" b="0" i="1" u="none" strike="noStrike" kern="1200" cap="none" spc="0" normalizeH="0" baseline="0" noProof="0">
                <a:ln>
                  <a:noFill/>
                </a:ln>
                <a:solidFill>
                  <a:srgbClr val="003846"/>
                </a:solidFill>
                <a:effectLst/>
                <a:uLnTx/>
                <a:uFillTx/>
                <a:latin typeface="Calibri" panose="020F0502020204030204"/>
                <a:ea typeface="+mn-ea"/>
                <a:cs typeface="+mn-cs"/>
              </a:rPr>
              <a:t>Questions?</a:t>
            </a:r>
          </a:p>
        </p:txBody>
      </p:sp>
      <p:sp>
        <p:nvSpPr>
          <p:cNvPr id="11" name="Footer Placeholder 2">
            <a:extLst>
              <a:ext uri="{FF2B5EF4-FFF2-40B4-BE49-F238E27FC236}">
                <a16:creationId xmlns:a16="http://schemas.microsoft.com/office/drawing/2014/main" id="{8357F806-6729-CD4C-8C47-384547744E6B}"/>
              </a:ext>
            </a:extLst>
          </p:cNvPr>
          <p:cNvSpPr>
            <a:spLocks noGrp="1"/>
          </p:cNvSpPr>
          <p:nvPr>
            <p:ph type="ftr" sz="quarter" idx="3"/>
          </p:nvPr>
        </p:nvSpPr>
        <p:spPr>
          <a:xfrm>
            <a:off x="8062453" y="6527800"/>
            <a:ext cx="3310844" cy="330200"/>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4C6C"/>
                </a:solidFill>
                <a:effectLst/>
                <a:uLnTx/>
                <a:uFillTx/>
                <a:latin typeface="Calibri" panose="020F0502020204030204"/>
                <a:ea typeface="+mn-ea"/>
                <a:cs typeface="+mn-cs"/>
              </a:rPr>
              <a:t>DENTAL</a:t>
            </a:r>
          </a:p>
        </p:txBody>
      </p:sp>
    </p:spTree>
    <p:extLst>
      <p:ext uri="{BB962C8B-B14F-4D97-AF65-F5344CB8AC3E}">
        <p14:creationId xmlns:p14="http://schemas.microsoft.com/office/powerpoint/2010/main" val="8614475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F691B69-C94B-481D-B1CC-33263128B374}" type="slidenum">
              <a:rPr kumimoji="0" lang="en-US" sz="1067" b="1" i="0" u="none" strike="noStrike" kern="1200" cap="none" spc="0" normalizeH="0" baseline="0" noProof="0">
                <a:ln>
                  <a:noFill/>
                </a:ln>
                <a:solidFill>
                  <a:srgbClr val="004C6C"/>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136</a:t>
            </a:fld>
            <a:endParaRPr kumimoji="0" lang="en-US" sz="1067" b="1" i="0" u="none" strike="noStrike" kern="1200" cap="none" spc="0" normalizeH="0" baseline="0" noProof="0">
              <a:ln>
                <a:noFill/>
              </a:ln>
              <a:solidFill>
                <a:srgbClr val="004C6C"/>
              </a:solidFill>
              <a:effectLst/>
              <a:uLnTx/>
              <a:uFillTx/>
              <a:latin typeface="Calibri" panose="020F0502020204030204"/>
              <a:ea typeface="+mn-ea"/>
              <a:cs typeface="+mn-cs"/>
            </a:endParaRPr>
          </a:p>
        </p:txBody>
      </p:sp>
      <p:sp>
        <p:nvSpPr>
          <p:cNvPr id="5" name="Content Placeholder 4"/>
          <p:cNvSpPr>
            <a:spLocks noGrp="1"/>
          </p:cNvSpPr>
          <p:nvPr>
            <p:ph sz="quarter" idx="12"/>
          </p:nvPr>
        </p:nvSpPr>
        <p:spPr/>
        <p:txBody>
          <a:bodyPr anchor="b"/>
          <a:lstStyle/>
          <a:p>
            <a:r>
              <a:rPr lang="en-US" altLang="en-US"/>
              <a:t>Not approved for use in New Mexico. </a:t>
            </a:r>
          </a:p>
          <a:p>
            <a:r>
              <a:rPr lang="en-US" altLang="en-US"/>
              <a:t>This dental plan does not provide coverage for pediatric oral health services that satisfies the requirements for “minimum essential coverage” as defined by the Patient Protection and Affordable Care Act. (“PPACA”). </a:t>
            </a:r>
          </a:p>
          <a:p>
            <a:r>
              <a:rPr lang="en-US" altLang="en-US"/>
              <a:t>Group insurance policies are underwritten by Sun Life Assurance Company of Canada (Wellesley Hills, MA) in all states, except New York, under Policy Form Series 15-GP-01 and 16-DEN-C-01. In New York, group insurance policies are underwritten by Sun Life and Health Insurance Company (U.S.) (Lansing, MI) under Policy Form Series 15-GP-01 and 16-DEN-C-01. Product offerings may not be available in all states and may vary depending on state laws and regulations. Prepaid dental products are provided and administered by Sun Life Assurance Company of Canada (SLOC) under Form Series BDC-GDSA, PDC, and are provided by prepaid dental companies, affiliated with SLOC, under Form Series BDC-GDSA, UDC-CA-GA06-UDC, UDC-CA-GA06-89, FB-NJ-0281, UDC-09-GDSA-TX, PDC in certain states except New York. Prepaid dental companies are </a:t>
            </a:r>
            <a:r>
              <a:rPr lang="en-US" altLang="en-US" err="1"/>
              <a:t>Denticare</a:t>
            </a:r>
            <a:r>
              <a:rPr lang="en-US" altLang="en-US"/>
              <a:t> of Alabama, Inc., United Dental Care of Arizona, Inc., UDC Dental California, Inc., United Dental Care of Colorado, Inc., Union Security </a:t>
            </a:r>
            <a:r>
              <a:rPr lang="en-US" altLang="en-US" err="1"/>
              <a:t>DentalCare</a:t>
            </a:r>
            <a:r>
              <a:rPr lang="en-US" altLang="en-US"/>
              <a:t> of Georgia, Inc., United Dental Care of Missouri, Inc., Union Security </a:t>
            </a:r>
            <a:r>
              <a:rPr lang="en-US" altLang="en-US" err="1"/>
              <a:t>DentalCare</a:t>
            </a:r>
            <a:r>
              <a:rPr lang="en-US" altLang="en-US"/>
              <a:t> of New Jersey, Inc., United Dental Care of New Mexico, Inc., UDC Ohio, Inc., United Dental Care of Texas, Inc., and United Dental Care of Utah, Inc. In New York, prepaid dental products are provided and administered by Sun Life and Health Insurance Company (U.S.) (SLHIC) (Lansing, MI) under Form Series BDC-GDSA-NY. </a:t>
            </a:r>
          </a:p>
          <a:p>
            <a:r>
              <a:rPr lang="en-US" altLang="en-US"/>
              <a:t>© 2019 Sun Life Assurance Company of Canada, Wellesley Hills, MA 02481. All rights reserved.</a:t>
            </a:r>
            <a:br>
              <a:rPr lang="en-US" altLang="en-US"/>
            </a:br>
            <a:r>
              <a:rPr lang="en-US" altLang="en-US"/>
              <a:t>Sun Life and the globe symbol are trademarks of Sun Life Assurance Company of Canada. Visit us at </a:t>
            </a:r>
            <a:r>
              <a:rPr lang="en-US" altLang="en-US" err="1"/>
              <a:t>www.sunlife.com</a:t>
            </a:r>
            <a:r>
              <a:rPr lang="en-US" altLang="en-US"/>
              <a:t>/us.</a:t>
            </a:r>
          </a:p>
          <a:p>
            <a:pPr>
              <a:tabLst>
                <a:tab pos="11120689" algn="r"/>
              </a:tabLst>
            </a:pPr>
            <a:r>
              <a:rPr lang="en-US"/>
              <a:t>GVMPPPT-EE-4496A-v	SLPC 29760</a:t>
            </a:r>
          </a:p>
        </p:txBody>
      </p:sp>
      <p:sp>
        <p:nvSpPr>
          <p:cNvPr id="2" name="Footer Placeholder 1"/>
          <p:cNvSpPr>
            <a:spLocks noGrp="1"/>
          </p:cNvSpPr>
          <p:nvPr>
            <p:ph type="ftr" sz="quarter" idx="11"/>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4C6C"/>
                </a:solidFill>
                <a:effectLst/>
                <a:uLnTx/>
                <a:uFillTx/>
                <a:latin typeface="Calibri" panose="020F0502020204030204"/>
                <a:ea typeface="+mn-ea"/>
                <a:cs typeface="+mn-cs"/>
              </a:rPr>
              <a:t>DENTAL </a:t>
            </a:r>
          </a:p>
        </p:txBody>
      </p:sp>
    </p:spTree>
    <p:extLst>
      <p:ext uri="{BB962C8B-B14F-4D97-AF65-F5344CB8AC3E}">
        <p14:creationId xmlns:p14="http://schemas.microsoft.com/office/powerpoint/2010/main" val="17387951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4E3EC-051B-4FD4-9269-EDB6596A36DB}"/>
              </a:ext>
            </a:extLst>
          </p:cNvPr>
          <p:cNvSpPr>
            <a:spLocks noGrp="1"/>
          </p:cNvSpPr>
          <p:nvPr>
            <p:ph type="title"/>
          </p:nvPr>
        </p:nvSpPr>
        <p:spPr/>
        <p:txBody>
          <a:bodyPr/>
          <a:lstStyle/>
          <a:p>
            <a:r>
              <a:rPr lang="en-US"/>
              <a:t>Vision plan presentations</a:t>
            </a:r>
          </a:p>
        </p:txBody>
      </p:sp>
    </p:spTree>
    <p:extLst>
      <p:ext uri="{BB962C8B-B14F-4D97-AF65-F5344CB8AC3E}">
        <p14:creationId xmlns:p14="http://schemas.microsoft.com/office/powerpoint/2010/main" val="41896099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4E3EC-051B-4FD4-9269-EDB6596A36DB}"/>
              </a:ext>
            </a:extLst>
          </p:cNvPr>
          <p:cNvSpPr>
            <a:spLocks noGrp="1"/>
          </p:cNvSpPr>
          <p:nvPr>
            <p:ph type="title"/>
          </p:nvPr>
        </p:nvSpPr>
        <p:spPr>
          <a:xfrm>
            <a:off x="838200" y="365125"/>
            <a:ext cx="10515600" cy="1325563"/>
          </a:xfrm>
        </p:spPr>
        <p:txBody>
          <a:bodyPr/>
          <a:lstStyle/>
          <a:p>
            <a:r>
              <a:rPr lang="en-US"/>
              <a:t>All vision plans</a:t>
            </a:r>
          </a:p>
        </p:txBody>
      </p:sp>
      <p:sp>
        <p:nvSpPr>
          <p:cNvPr id="4" name="Content Placeholder 4">
            <a:extLst>
              <a:ext uri="{FF2B5EF4-FFF2-40B4-BE49-F238E27FC236}">
                <a16:creationId xmlns:a16="http://schemas.microsoft.com/office/drawing/2014/main" id="{7663AD27-AAB5-44A8-B95E-04527DC04B49}"/>
              </a:ext>
            </a:extLst>
          </p:cNvPr>
          <p:cNvSpPr>
            <a:spLocks noGrp="1"/>
          </p:cNvSpPr>
          <p:nvPr>
            <p:ph idx="1"/>
          </p:nvPr>
        </p:nvSpPr>
        <p:spPr>
          <a:xfrm>
            <a:off x="838200" y="1825625"/>
            <a:ext cx="10515600" cy="4351338"/>
          </a:xfrm>
        </p:spPr>
        <p:txBody>
          <a:bodyPr>
            <a:normAutofit/>
          </a:bodyPr>
          <a:lstStyle/>
          <a:p>
            <a:r>
              <a:rPr lang="en-US"/>
              <a:t>Coverage for exams, lenses, frames, contact lenses and more.</a:t>
            </a:r>
          </a:p>
          <a:p>
            <a:r>
              <a:rPr lang="en-US"/>
              <a:t>Designated provider networks.</a:t>
            </a:r>
          </a:p>
          <a:p>
            <a:r>
              <a:rPr lang="en-US"/>
              <a:t>Limited coverage for services by non-network providers.</a:t>
            </a:r>
          </a:p>
        </p:txBody>
      </p:sp>
    </p:spTree>
    <p:extLst>
      <p:ext uri="{BB962C8B-B14F-4D97-AF65-F5344CB8AC3E}">
        <p14:creationId xmlns:p14="http://schemas.microsoft.com/office/powerpoint/2010/main" val="34986709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Vision plans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p:blipFill>
        <p:spPr>
          <a:xfrm>
            <a:off x="2386147" y="3832315"/>
            <a:ext cx="2762797" cy="16116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1" y="1690690"/>
            <a:ext cx="2743205" cy="16002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p:blipFill>
        <p:spPr>
          <a:xfrm>
            <a:off x="6318066" y="3615145"/>
            <a:ext cx="2743205" cy="16002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p:blipFill>
        <p:spPr>
          <a:xfrm>
            <a:off x="2405739" y="1740624"/>
            <a:ext cx="2743205" cy="1600203"/>
          </a:xfrm>
          <a:prstGeom prst="rect">
            <a:avLst/>
          </a:prstGeom>
        </p:spPr>
      </p:pic>
    </p:spTree>
    <p:extLst>
      <p:ext uri="{BB962C8B-B14F-4D97-AF65-F5344CB8AC3E}">
        <p14:creationId xmlns:p14="http://schemas.microsoft.com/office/powerpoint/2010/main" val="65602075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Benefits in Workday@OK</a:t>
            </a:r>
            <a:endParaRPr lang="en-US" sz="3600">
              <a:solidFill>
                <a:srgbClr val="0066A6"/>
              </a:solidFill>
              <a:latin typeface="Montserrat" panose="00000500000000000000" pitchFamily="50" charset="0"/>
            </a:endParaRPr>
          </a:p>
        </p:txBody>
      </p:sp>
      <p:sp>
        <p:nvSpPr>
          <p:cNvPr id="5" name="Title 1">
            <a:extLst>
              <a:ext uri="{FF2B5EF4-FFF2-40B4-BE49-F238E27FC236}">
                <a16:creationId xmlns:a16="http://schemas.microsoft.com/office/drawing/2014/main" id="{3C90B208-07B6-4BEB-09B8-5947EDB8A276}"/>
              </a:ext>
            </a:extLst>
          </p:cNvPr>
          <p:cNvSpPr txBox="1">
            <a:spLocks/>
          </p:cNvSpPr>
          <p:nvPr/>
        </p:nvSpPr>
        <p:spPr>
          <a:xfrm>
            <a:off x="895350" y="17557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endParaRPr lang="en-US">
              <a:latin typeface="Calibri Light"/>
              <a:cs typeface="Calibri Light"/>
            </a:endParaRPr>
          </a:p>
        </p:txBody>
      </p:sp>
      <p:graphicFrame>
        <p:nvGraphicFramePr>
          <p:cNvPr id="4" name="Text Placeholder 10">
            <a:extLst>
              <a:ext uri="{FF2B5EF4-FFF2-40B4-BE49-F238E27FC236}">
                <a16:creationId xmlns:a16="http://schemas.microsoft.com/office/drawing/2014/main" id="{D1676279-DF33-70E5-6CB9-3A88D4394384}"/>
              </a:ext>
            </a:extLst>
          </p:cNvPr>
          <p:cNvGraphicFramePr/>
          <p:nvPr>
            <p:extLst>
              <p:ext uri="{D42A27DB-BD31-4B8C-83A1-F6EECF244321}">
                <p14:modId xmlns:p14="http://schemas.microsoft.com/office/powerpoint/2010/main" val="2655293467"/>
              </p:ext>
            </p:extLst>
          </p:nvPr>
        </p:nvGraphicFramePr>
        <p:xfrm>
          <a:off x="838879" y="1698694"/>
          <a:ext cx="7600735" cy="3592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45535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4">
            <a:extLst>
              <a:ext uri="{FF2B5EF4-FFF2-40B4-BE49-F238E27FC236}">
                <a16:creationId xmlns:a16="http://schemas.microsoft.com/office/drawing/2014/main" id="{B0C041C6-2ACE-3ECF-8925-59DC5FE61379}"/>
              </a:ext>
            </a:extLst>
          </p:cNvPr>
          <p:cNvSpPr txBox="1">
            <a:spLocks noChangeArrowheads="1"/>
          </p:cNvSpPr>
          <p:nvPr/>
        </p:nvSpPr>
        <p:spPr bwMode="auto">
          <a:xfrm>
            <a:off x="1981200" y="47244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99" name="Text Box 8">
            <a:extLst>
              <a:ext uri="{FF2B5EF4-FFF2-40B4-BE49-F238E27FC236}">
                <a16:creationId xmlns:a16="http://schemas.microsoft.com/office/drawing/2014/main" id="{B0BC2765-39A0-C2C5-909F-9A5042655278}"/>
              </a:ext>
            </a:extLst>
          </p:cNvPr>
          <p:cNvSpPr txBox="1">
            <a:spLocks noChangeArrowheads="1"/>
          </p:cNvSpPr>
          <p:nvPr/>
        </p:nvSpPr>
        <p:spPr bwMode="auto">
          <a:xfrm>
            <a:off x="4876800" y="1274763"/>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 name="Text Box 9">
            <a:extLst>
              <a:ext uri="{FF2B5EF4-FFF2-40B4-BE49-F238E27FC236}">
                <a16:creationId xmlns:a16="http://schemas.microsoft.com/office/drawing/2014/main" id="{8122F4CB-1A12-0BA2-F544-30C1CE25DE26}"/>
              </a:ext>
            </a:extLst>
          </p:cNvPr>
          <p:cNvSpPr txBox="1">
            <a:spLocks noChangeArrowheads="1"/>
          </p:cNvSpPr>
          <p:nvPr/>
        </p:nvSpPr>
        <p:spPr bwMode="auto">
          <a:xfrm>
            <a:off x="3581400" y="5715000"/>
            <a:ext cx="5351463" cy="1108075"/>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PRIMARY VISION CARE SERVICES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An Oklahoma Vision Care Company</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1800" b="1" i="0" u="none" strike="noStrike" kern="1200" cap="none" spc="0" normalizeH="0" baseline="0" noProof="0">
                <a:ln>
                  <a:noFill/>
                </a:ln>
                <a:solidFill>
                  <a:srgbClr val="3333CC">
                    <a:lumMod val="75000"/>
                  </a:srgbClr>
                </a:solidFill>
                <a:effectLst/>
                <a:uLnTx/>
                <a:uFillTx/>
                <a:latin typeface="Calibri Light" panose="020F0302020204030204" pitchFamily="34" charset="0"/>
                <a:ea typeface="+mn-ea"/>
                <a:cs typeface="Calibri Light" panose="020F0302020204030204" pitchFamily="34" charset="0"/>
              </a:rPr>
              <a:t>www.pvcs-usa.com | 888-357-6912</a:t>
            </a:r>
          </a:p>
        </p:txBody>
      </p:sp>
      <p:pic>
        <p:nvPicPr>
          <p:cNvPr id="4101" name="Picture 5" descr="A group of people sitting together&#10;&#10;Description automatically generated with medium confidence">
            <a:extLst>
              <a:ext uri="{FF2B5EF4-FFF2-40B4-BE49-F238E27FC236}">
                <a16:creationId xmlns:a16="http://schemas.microsoft.com/office/drawing/2014/main" id="{EB9D65BF-121E-2479-16C5-72B8A72F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62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5" descr="A close-up of a stethoscope and a stethoscope&#10;&#10;Description automatically generated with medium confidence">
            <a:extLst>
              <a:ext uri="{FF2B5EF4-FFF2-40B4-BE49-F238E27FC236}">
                <a16:creationId xmlns:a16="http://schemas.microsoft.com/office/drawing/2014/main" id="{B4E3691E-1156-C034-F40F-C255EBF24EDF}"/>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0" y="-5862"/>
            <a:ext cx="12192000" cy="6858000"/>
          </a:xfrm>
        </p:spPr>
      </p:pic>
      <p:sp>
        <p:nvSpPr>
          <p:cNvPr id="2" name="Rectangle 1">
            <a:extLst>
              <a:ext uri="{FF2B5EF4-FFF2-40B4-BE49-F238E27FC236}">
                <a16:creationId xmlns:a16="http://schemas.microsoft.com/office/drawing/2014/main" id="{C19E1067-7579-B67D-8090-ADF0DEFFA7EB}"/>
              </a:ext>
            </a:extLst>
          </p:cNvPr>
          <p:cNvSpPr/>
          <p:nvPr/>
        </p:nvSpPr>
        <p:spPr>
          <a:xfrm>
            <a:off x="1790700" y="5410200"/>
            <a:ext cx="8420100" cy="1219200"/>
          </a:xfrm>
          <a:prstGeom prst="rect">
            <a:avLst/>
          </a:prstGeom>
          <a:solidFill>
            <a:schemeClr val="bg1">
              <a:lumMod val="8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123" name="TextBox 6">
            <a:extLst>
              <a:ext uri="{FF2B5EF4-FFF2-40B4-BE49-F238E27FC236}">
                <a16:creationId xmlns:a16="http://schemas.microsoft.com/office/drawing/2014/main" id="{86DB4118-6FF7-2292-F991-2D2B586B5C56}"/>
              </a:ext>
            </a:extLst>
          </p:cNvPr>
          <p:cNvSpPr txBox="1">
            <a:spLocks noChangeArrowheads="1"/>
          </p:cNvSpPr>
          <p:nvPr/>
        </p:nvSpPr>
        <p:spPr bwMode="auto">
          <a:xfrm>
            <a:off x="6400800" y="1333500"/>
            <a:ext cx="32289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PVCS offers one easy to understand plan with year-round vision benefits</a:t>
            </a:r>
          </a:p>
        </p:txBody>
      </p:sp>
      <p:sp>
        <p:nvSpPr>
          <p:cNvPr id="5124" name="TextBox 7">
            <a:extLst>
              <a:ext uri="{FF2B5EF4-FFF2-40B4-BE49-F238E27FC236}">
                <a16:creationId xmlns:a16="http://schemas.microsoft.com/office/drawing/2014/main" id="{8FF4D3E7-B755-F5D3-1541-D5A823835C4F}"/>
              </a:ext>
            </a:extLst>
          </p:cNvPr>
          <p:cNvSpPr txBox="1">
            <a:spLocks noChangeArrowheads="1"/>
          </p:cNvSpPr>
          <p:nvPr/>
        </p:nvSpPr>
        <p:spPr bwMode="auto">
          <a:xfrm>
            <a:off x="1790700" y="3200400"/>
            <a:ext cx="88011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EXAMS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Exams are covered in full (Not limited to once per year)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MATERIALS</a:t>
            </a:r>
            <a:endPar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Frames – </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Member pays *wholesale cost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Lenses and lens options – </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Member pays *wholesale cost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Contact lenses – </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Member pays *wholesale cost </a:t>
            </a: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(with a $50 copay for first time fittings)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Members are eligible for both glasses and contacts in the same plan year</a:t>
            </a:r>
            <a:endParaRPr kumimoji="0" lang="en-US" altLang="en-US" sz="14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*Wholesale cost is the manufacturer’s published list price plus tax and shipping rounded up to the nearest $5.00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Savings on glasses is approximately 50%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125" name="Picture 9" descr="Logo&#10;&#10;Description automatically generated">
            <a:extLst>
              <a:ext uri="{FF2B5EF4-FFF2-40B4-BE49-F238E27FC236}">
                <a16:creationId xmlns:a16="http://schemas.microsoft.com/office/drawing/2014/main" id="{4685585E-C4F3-FE3B-18CB-62E8FD0FB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71450"/>
            <a:ext cx="1752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0629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7">
            <a:extLst>
              <a:ext uri="{FF2B5EF4-FFF2-40B4-BE49-F238E27FC236}">
                <a16:creationId xmlns:a16="http://schemas.microsoft.com/office/drawing/2014/main" id="{786367B8-FD74-8A2D-6B9F-3C18E05CC706}"/>
              </a:ext>
            </a:extLst>
          </p:cNvPr>
          <p:cNvSpPr>
            <a:spLocks noGrp="1" noChangeArrowheads="1"/>
          </p:cNvSpPr>
          <p:nvPr>
            <p:ph sz="quarter" idx="2"/>
          </p:nvPr>
        </p:nvSpPr>
        <p:spPr>
          <a:xfrm>
            <a:off x="685800" y="1385888"/>
            <a:ext cx="5232400" cy="1776412"/>
          </a:xfrm>
        </p:spPr>
        <p:txBody>
          <a:bodyPr/>
          <a:lstStyle/>
          <a:p>
            <a:r>
              <a:rPr lang="en-US" altLang="en-US" sz="1800" b="1">
                <a:latin typeface="Calibri Light" panose="020F0302020204030204" pitchFamily="34" charset="0"/>
                <a:cs typeface="Calibri Light" panose="020F0302020204030204" pitchFamily="34" charset="0"/>
              </a:rPr>
              <a:t>Over 350 independent optometrists and ophthalmologists statewide</a:t>
            </a:r>
          </a:p>
          <a:p>
            <a:r>
              <a:rPr lang="en-US" altLang="en-US" sz="1800" b="1">
                <a:latin typeface="Calibri Light" panose="020F0302020204030204" pitchFamily="34" charset="0"/>
                <a:cs typeface="Calibri Light" panose="020F0302020204030204" pitchFamily="34" charset="0"/>
              </a:rPr>
              <a:t>All providers dispense glasses and contacts</a:t>
            </a:r>
          </a:p>
          <a:p>
            <a:r>
              <a:rPr lang="en-US" altLang="en-US" sz="1800" b="1">
                <a:latin typeface="Calibri Light" panose="020F0302020204030204" pitchFamily="34" charset="0"/>
                <a:cs typeface="Calibri Light" panose="020F0302020204030204" pitchFamily="34" charset="0"/>
              </a:rPr>
              <a:t>Glasses can be made at the lab of their choice, including their own lab resulting in quick delivery</a:t>
            </a:r>
          </a:p>
        </p:txBody>
      </p:sp>
      <p:sp>
        <p:nvSpPr>
          <p:cNvPr id="11267" name="Text Box 56">
            <a:extLst>
              <a:ext uri="{FF2B5EF4-FFF2-40B4-BE49-F238E27FC236}">
                <a16:creationId xmlns:a16="http://schemas.microsoft.com/office/drawing/2014/main" id="{C62868E8-67EE-693F-BDE0-7F3860655E63}"/>
              </a:ext>
            </a:extLst>
          </p:cNvPr>
          <p:cNvSpPr txBox="1">
            <a:spLocks noChangeArrowheads="1"/>
          </p:cNvSpPr>
          <p:nvPr/>
        </p:nvSpPr>
        <p:spPr bwMode="auto">
          <a:xfrm>
            <a:off x="990600" y="387350"/>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Network </a:t>
            </a:r>
            <a:r>
              <a:rPr kumimoji="0" lang="en-US" altLang="en-US" sz="3200" b="1"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Benefits</a:t>
            </a:r>
          </a:p>
        </p:txBody>
      </p:sp>
      <p:sp>
        <p:nvSpPr>
          <p:cNvPr id="24" name="Content Placeholder 7">
            <a:extLst>
              <a:ext uri="{FF2B5EF4-FFF2-40B4-BE49-F238E27FC236}">
                <a16:creationId xmlns:a16="http://schemas.microsoft.com/office/drawing/2014/main" id="{54A546E6-B536-E559-ED11-06C11F26BEF4}"/>
              </a:ext>
            </a:extLst>
          </p:cNvPr>
          <p:cNvSpPr txBox="1">
            <a:spLocks/>
          </p:cNvSpPr>
          <p:nvPr/>
        </p:nvSpPr>
        <p:spPr bwMode="auto">
          <a:xfrm>
            <a:off x="990600" y="3581400"/>
            <a:ext cx="8640763" cy="21336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No ID Card required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Simply select a PVCS provider and identify yourself as a PVCS member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Eye exams are covered 100% and not limited to once a year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Members are eligible for glasses and contact lenses in the same plan year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Members allowed as many pairs of prescription glasses as wanted or needed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Prescription glasses and contact lenses are provided at wholesale cost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600" b="0" i="0" u="none" strike="noStrike" kern="0" cap="none" spc="0" normalizeH="0" baseline="0" noProof="0">
              <a:ln>
                <a:noFill/>
              </a:ln>
              <a:solidFill>
                <a:srgbClr val="000000"/>
              </a:solidFill>
              <a:effectLst/>
              <a:uLnTx/>
              <a:uFillTx/>
              <a:latin typeface="Times New Roman"/>
              <a:ea typeface="+mn-ea"/>
              <a:cs typeface="+mn-cs"/>
            </a:endParaRPr>
          </a:p>
        </p:txBody>
      </p:sp>
      <p:pic>
        <p:nvPicPr>
          <p:cNvPr id="11269" name="Picture 2" descr="A person in a lab coat&#10;&#10;Description automatically generated with low confidence">
            <a:extLst>
              <a:ext uri="{FF2B5EF4-FFF2-40B4-BE49-F238E27FC236}">
                <a16:creationId xmlns:a16="http://schemas.microsoft.com/office/drawing/2014/main" id="{9A58B962-183D-02CD-9251-95C9179C8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4" descr="Logo&#10;&#10;Description automatically generated">
            <a:extLst>
              <a:ext uri="{FF2B5EF4-FFF2-40B4-BE49-F238E27FC236}">
                <a16:creationId xmlns:a16="http://schemas.microsoft.com/office/drawing/2014/main" id="{BC6B30C7-4B7C-E2DB-B4A7-9E0C47B76C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42688" y="179388"/>
            <a:ext cx="434975"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13">
            <a:extLst>
              <a:ext uri="{FF2B5EF4-FFF2-40B4-BE49-F238E27FC236}">
                <a16:creationId xmlns:a16="http://schemas.microsoft.com/office/drawing/2014/main" id="{CD98A52E-7947-50F6-6610-CD703AE46893}"/>
              </a:ext>
            </a:extLst>
          </p:cNvPr>
          <p:cNvSpPr txBox="1">
            <a:spLocks noChangeArrowheads="1"/>
          </p:cNvSpPr>
          <p:nvPr/>
        </p:nvSpPr>
        <p:spPr bwMode="auto">
          <a:xfrm>
            <a:off x="992188" y="6162675"/>
            <a:ext cx="10493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Non-network benefit reimbursement up to $40 for an eye exam and up to $60 for prescription glasses </a:t>
            </a:r>
            <a:r>
              <a:rPr kumimoji="0" lang="en-US" altLang="en-US" sz="1400" b="1" i="0" u="sng"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or</a:t>
            </a:r>
            <a:r>
              <a:rPr kumimoji="0" lang="en-US" altLang="en-US" sz="1400" b="1"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 contact lenses in lieu of network benefits.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7" descr="A picture containing text, businesscard&#10;&#10;Description automatically generated">
            <a:extLst>
              <a:ext uri="{FF2B5EF4-FFF2-40B4-BE49-F238E27FC236}">
                <a16:creationId xmlns:a16="http://schemas.microsoft.com/office/drawing/2014/main" id="{F8CCDCF3-4096-262B-C811-47B362D05905}"/>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81000">
              <a:schemeClr val="accent2">
                <a:lumMod val="0"/>
                <a:lumOff val="100000"/>
              </a:schemeClr>
            </a:gs>
            <a:gs pos="100000">
              <a:srgbClr val="0070C0"/>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5155CD-1C81-E030-A451-C2BDEE07B095}"/>
              </a:ext>
            </a:extLst>
          </p:cNvPr>
          <p:cNvSpPr/>
          <p:nvPr/>
        </p:nvSpPr>
        <p:spPr>
          <a:xfrm>
            <a:off x="-76200" y="-76200"/>
            <a:ext cx="12420600" cy="7086600"/>
          </a:xfrm>
          <a:prstGeom prst="rect">
            <a:avLst/>
          </a:prstGeom>
          <a:noFill/>
          <a:effectLst>
            <a:glow rad="228600">
              <a:schemeClr val="accent2">
                <a:lumMod val="40000"/>
                <a:lumOff val="60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3314" name="Picture 2" descr="A picture containing calendar&#10;&#10;Description automatically generated">
            <a:extLst>
              <a:ext uri="{FF2B5EF4-FFF2-40B4-BE49-F238E27FC236}">
                <a16:creationId xmlns:a16="http://schemas.microsoft.com/office/drawing/2014/main" id="{4C63E3D4-0555-5B22-D671-527C34B2A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613" y="138113"/>
            <a:ext cx="10518775"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3">
            <a:extLst>
              <a:ext uri="{FF2B5EF4-FFF2-40B4-BE49-F238E27FC236}">
                <a16:creationId xmlns:a16="http://schemas.microsoft.com/office/drawing/2014/main" id="{CED81EF8-DF93-9376-C280-C37A65625A3B}"/>
              </a:ext>
            </a:extLst>
          </p:cNvPr>
          <p:cNvSpPr txBox="1">
            <a:spLocks noChangeArrowheads="1"/>
          </p:cNvSpPr>
          <p:nvPr/>
        </p:nvSpPr>
        <p:spPr bwMode="auto">
          <a:xfrm>
            <a:off x="7391400" y="2286000"/>
            <a:ext cx="350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The difference is clear…</a:t>
            </a:r>
          </a:p>
        </p:txBody>
      </p:sp>
      <p:pic>
        <p:nvPicPr>
          <p:cNvPr id="13316" name="Picture 5" descr="Logo&#10;&#10;Description automatically generated">
            <a:extLst>
              <a:ext uri="{FF2B5EF4-FFF2-40B4-BE49-F238E27FC236}">
                <a16:creationId xmlns:a16="http://schemas.microsoft.com/office/drawing/2014/main" id="{43505A2D-CA36-B527-8283-AE29C0C1C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791200"/>
            <a:ext cx="15240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53464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 picture containing nature, grass, outdoor, sunset&#10;&#10;Description automatically generated">
            <a:extLst>
              <a:ext uri="{FF2B5EF4-FFF2-40B4-BE49-F238E27FC236}">
                <a16:creationId xmlns:a16="http://schemas.microsoft.com/office/drawing/2014/main" id="{E131F9BD-4F71-B38B-EC33-8D5D24C11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4">
            <a:extLst>
              <a:ext uri="{FF2B5EF4-FFF2-40B4-BE49-F238E27FC236}">
                <a16:creationId xmlns:a16="http://schemas.microsoft.com/office/drawing/2014/main" id="{0AF881AA-60A7-577D-910F-260A794A9E14}"/>
              </a:ext>
            </a:extLst>
          </p:cNvPr>
          <p:cNvSpPr txBox="1">
            <a:spLocks noChangeArrowheads="1"/>
          </p:cNvSpPr>
          <p:nvPr/>
        </p:nvSpPr>
        <p:spPr bwMode="auto">
          <a:xfrm>
            <a:off x="228600" y="228600"/>
            <a:ext cx="6781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Questions?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1"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Call our live answer Customer Service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1.888.357.6912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1"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Email us at email@pvcs-usa.com</a:t>
            </a:r>
            <a:endParaRPr kumimoji="0" lang="en-US" altLang="en-US" sz="2200" b="1" i="0" u="sng"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200" b="1"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Visit our website at www.pvcs-usa.com</a:t>
            </a:r>
          </a:p>
        </p:txBody>
      </p:sp>
      <p:pic>
        <p:nvPicPr>
          <p:cNvPr id="14340" name="Picture 6" descr="Background pattern&#10;&#10;Description automatically generated">
            <a:extLst>
              <a:ext uri="{FF2B5EF4-FFF2-40B4-BE49-F238E27FC236}">
                <a16:creationId xmlns:a16="http://schemas.microsoft.com/office/drawing/2014/main" id="{3E8C6D95-6273-3F26-05C9-FA7761A3C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27300"/>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descr="Logo&#10;&#10;Description automatically generated">
            <a:extLst>
              <a:ext uri="{FF2B5EF4-FFF2-40B4-BE49-F238E27FC236}">
                <a16:creationId xmlns:a16="http://schemas.microsoft.com/office/drawing/2014/main" id="{C58880D4-7E8B-F0E7-9052-ED472DF6C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4419600"/>
            <a:ext cx="16764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8186209" y="-785949"/>
            <a:ext cx="2405890" cy="2405890"/>
          </a:xfrm>
          <a:prstGeom prst="ellipse">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9089" y="1928939"/>
            <a:ext cx="4293654" cy="4293652"/>
          </a:xfrm>
          <a:prstGeom prst="ellipse">
            <a:avLst/>
          </a:prstGeom>
        </p:spPr>
      </p:pic>
      <p:sp>
        <p:nvSpPr>
          <p:cNvPr id="8" name="Title 7">
            <a:extLst>
              <a:ext uri="{FF2B5EF4-FFF2-40B4-BE49-F238E27FC236}">
                <a16:creationId xmlns:a16="http://schemas.microsoft.com/office/drawing/2014/main" id="{D187E23A-71EC-FE4B-A55B-750DCC3B8799}"/>
              </a:ext>
            </a:extLst>
          </p:cNvPr>
          <p:cNvSpPr>
            <a:spLocks noGrp="1"/>
          </p:cNvSpPr>
          <p:nvPr>
            <p:ph type="ctrTitle"/>
          </p:nvPr>
        </p:nvSpPr>
        <p:spPr>
          <a:xfrm>
            <a:off x="4819569" y="3305252"/>
            <a:ext cx="6480028" cy="1828800"/>
          </a:xfrm>
        </p:spPr>
        <p:txBody>
          <a:bodyPr/>
          <a:lstStyle/>
          <a:p>
            <a:r>
              <a:rPr lang="en-US"/>
              <a:t>Open enrollment for State of Oklahoma</a:t>
            </a:r>
          </a:p>
        </p:txBody>
      </p:sp>
      <p:sp>
        <p:nvSpPr>
          <p:cNvPr id="10" name="Subtitle 9">
            <a:extLst>
              <a:ext uri="{FF2B5EF4-FFF2-40B4-BE49-F238E27FC236}">
                <a16:creationId xmlns:a16="http://schemas.microsoft.com/office/drawing/2014/main" id="{2D168A74-5F1C-C845-85B1-6627EAA94F55}"/>
              </a:ext>
            </a:extLst>
          </p:cNvPr>
          <p:cNvSpPr>
            <a:spLocks noGrp="1"/>
          </p:cNvSpPr>
          <p:nvPr>
            <p:ph type="subTitle" idx="1"/>
          </p:nvPr>
        </p:nvSpPr>
        <p:spPr>
          <a:xfrm>
            <a:off x="4819569" y="5084408"/>
            <a:ext cx="5379720" cy="454479"/>
          </a:xfrm>
        </p:spPr>
        <p:txBody>
          <a:bodyPr/>
          <a:lstStyle/>
          <a:p>
            <a:r>
              <a:rPr lang="en-US"/>
              <a:t>2023 plan year</a:t>
            </a:r>
          </a:p>
        </p:txBody>
      </p:sp>
    </p:spTree>
    <p:extLst>
      <p:ext uri="{BB962C8B-B14F-4D97-AF65-F5344CB8AC3E}">
        <p14:creationId xmlns:p14="http://schemas.microsoft.com/office/powerpoint/2010/main" val="1693084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 overview of your vision benefits</a:t>
            </a:r>
          </a:p>
        </p:txBody>
      </p:sp>
      <p:sp>
        <p:nvSpPr>
          <p:cNvPr id="3" name="Content Placeholder 2"/>
          <p:cNvSpPr>
            <a:spLocks noGrp="1"/>
          </p:cNvSpPr>
          <p:nvPr>
            <p:ph idx="1"/>
          </p:nvPr>
        </p:nvSpPr>
        <p:spPr>
          <a:xfrm>
            <a:off x="640081" y="1777649"/>
            <a:ext cx="8365896" cy="3231654"/>
          </a:xfrm>
        </p:spPr>
        <p:txBody>
          <a:bodyPr wrap="square">
            <a:spAutoFit/>
          </a:bodyPr>
          <a:lstStyle/>
          <a:p>
            <a:pPr marL="285750" indent="-285750">
              <a:spcAft>
                <a:spcPts val="1200"/>
              </a:spcAft>
              <a:buFont typeface="Arial" panose="020B0604020202020204" pitchFamily="34" charset="0"/>
              <a:buChar char="•"/>
            </a:pPr>
            <a:r>
              <a:rPr lang="en-US" sz="1600"/>
              <a:t>In-network benefits available through network eye care professionals or go out-of-network and be reimbursed at your plan's out-of-network rates.</a:t>
            </a:r>
          </a:p>
          <a:p>
            <a:pPr marL="285750" indent="-285750">
              <a:spcAft>
                <a:spcPts val="1200"/>
              </a:spcAft>
              <a:buFont typeface="Arial" panose="020B0604020202020204" pitchFamily="34" charset="0"/>
              <a:buChar char="•"/>
            </a:pPr>
            <a:r>
              <a:rPr lang="en-US" sz="1600"/>
              <a:t>Find an in-network eye care professional at superiorvision.com. Call your eye doctor to verify network participation.</a:t>
            </a:r>
          </a:p>
          <a:p>
            <a:pPr marL="285750" indent="-285750">
              <a:spcAft>
                <a:spcPts val="1200"/>
              </a:spcAft>
              <a:buFont typeface="Arial" panose="020B0604020202020204" pitchFamily="34" charset="0"/>
              <a:buChar char="•"/>
            </a:pPr>
            <a:r>
              <a:rPr lang="en-US" sz="1600"/>
              <a:t>Obtain a vision exam with either an MD or OD.</a:t>
            </a:r>
          </a:p>
          <a:p>
            <a:pPr marL="285750" indent="-285750">
              <a:spcAft>
                <a:spcPts val="1200"/>
              </a:spcAft>
              <a:buFont typeface="Arial" panose="020B0604020202020204" pitchFamily="34" charset="0"/>
              <a:buChar char="•"/>
            </a:pPr>
            <a:r>
              <a:rPr lang="en-US" sz="1600"/>
              <a:t>Use different eye care professionals for exam and for eyewear.</a:t>
            </a:r>
          </a:p>
          <a:p>
            <a:pPr marL="285750" indent="-285750">
              <a:spcAft>
                <a:spcPts val="1200"/>
              </a:spcAft>
              <a:buFont typeface="Arial" panose="020B0604020202020204" pitchFamily="34" charset="0"/>
              <a:buChar char="•"/>
            </a:pPr>
            <a:r>
              <a:rPr lang="en-US" sz="1600"/>
              <a:t>No claim forms or vouchers required for in-network services.</a:t>
            </a:r>
          </a:p>
          <a:p>
            <a:pPr marL="285750" indent="-285750">
              <a:spcAft>
                <a:spcPts val="1200"/>
              </a:spcAft>
              <a:buFont typeface="Arial" panose="020B0604020202020204" pitchFamily="34" charset="0"/>
              <a:buChar char="•"/>
            </a:pPr>
            <a:r>
              <a:rPr lang="en-US" sz="1600"/>
              <a:t>Personalized ID card in the mail and in the app (not required, but recommended for convenience when visiting an eye </a:t>
            </a:r>
            <a:br>
              <a:rPr lang="en-US" sz="1600"/>
            </a:br>
            <a:r>
              <a:rPr lang="en-US" sz="1600"/>
              <a:t>care professional).</a:t>
            </a:r>
          </a:p>
        </p:txBody>
      </p:sp>
      <p:sp>
        <p:nvSpPr>
          <p:cNvPr id="4" name="Subtitle 3"/>
          <p:cNvSpPr>
            <a:spLocks noGrp="1"/>
          </p:cNvSpPr>
          <p:nvPr>
            <p:ph type="subTitle" idx="10"/>
          </p:nvPr>
        </p:nvSpPr>
        <p:spPr/>
        <p:txBody>
          <a:bodyPr/>
          <a:lstStyle/>
          <a:p>
            <a:r>
              <a:rPr lang="en-US"/>
              <a:t>Offers flexibility and choice</a:t>
            </a:r>
          </a:p>
        </p:txBody>
      </p:sp>
      <p:cxnSp>
        <p:nvCxnSpPr>
          <p:cNvPr id="12" name="Straight Connector 11"/>
          <p:cNvCxnSpPr/>
          <p:nvPr/>
        </p:nvCxnSpPr>
        <p:spPr>
          <a:xfrm flipV="1">
            <a:off x="10439398" y="0"/>
            <a:ext cx="1752602" cy="2517923"/>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6398" y="1374923"/>
            <a:ext cx="2286000" cy="2286000"/>
          </a:xfrm>
          <a:prstGeom prst="rect">
            <a:avLst/>
          </a:prstGeom>
        </p:spPr>
      </p:pic>
    </p:spTree>
    <p:extLst>
      <p:ext uri="{BB962C8B-B14F-4D97-AF65-F5344CB8AC3E}">
        <p14:creationId xmlns:p14="http://schemas.microsoft.com/office/powerpoint/2010/main" val="30643984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640080" y="1440426"/>
          <a:ext cx="7747986" cy="2240840"/>
        </p:xfrm>
        <a:graphic>
          <a:graphicData uri="http://schemas.openxmlformats.org/drawingml/2006/table">
            <a:tbl>
              <a:tblPr firstRow="1" bandRow="1">
                <a:tableStyleId>{5C22544A-7EE6-4342-B048-85BDC9FD1C3A}</a:tableStyleId>
              </a:tblPr>
              <a:tblGrid>
                <a:gridCol w="4803353">
                  <a:extLst>
                    <a:ext uri="{9D8B030D-6E8A-4147-A177-3AD203B41FA5}">
                      <a16:colId xmlns:a16="http://schemas.microsoft.com/office/drawing/2014/main" val="20004"/>
                    </a:ext>
                  </a:extLst>
                </a:gridCol>
                <a:gridCol w="2944633">
                  <a:extLst>
                    <a:ext uri="{9D8B030D-6E8A-4147-A177-3AD203B41FA5}">
                      <a16:colId xmlns:a16="http://schemas.microsoft.com/office/drawing/2014/main" val="20000"/>
                    </a:ext>
                  </a:extLst>
                </a:gridCol>
              </a:tblGrid>
              <a:tr h="457200">
                <a:tc>
                  <a:txBody>
                    <a:bodyPr/>
                    <a:lstStyle/>
                    <a:p>
                      <a:pPr algn="l"/>
                      <a:r>
                        <a:rPr lang="en-US" sz="1400" b="0">
                          <a:solidFill>
                            <a:schemeClr val="bg1"/>
                          </a:solidFill>
                          <a:latin typeface="+mj-lt"/>
                        </a:rPr>
                        <a:t>In-network benefit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400" b="0">
                          <a:solidFill>
                            <a:schemeClr val="bg1"/>
                          </a:solidFill>
                          <a:latin typeface="+mj-lt"/>
                        </a:rPr>
                        <a:t>Member copays</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57200">
                <a:tc>
                  <a:txBody>
                    <a:bodyPr/>
                    <a:lstStyle/>
                    <a:p>
                      <a:pPr algn="l"/>
                      <a:r>
                        <a:rPr lang="en-US" sz="1400" b="1" kern="1200">
                          <a:solidFill>
                            <a:schemeClr val="tx1"/>
                          </a:solidFill>
                          <a:latin typeface="+mn-lt"/>
                          <a:ea typeface="+mn-ea"/>
                          <a:cs typeface="+mn-cs"/>
                        </a:rPr>
                        <a:t>Routine</a:t>
                      </a:r>
                      <a:r>
                        <a:rPr lang="en-US" sz="1400" b="1" kern="1200" baseline="0">
                          <a:solidFill>
                            <a:schemeClr val="tx1"/>
                          </a:solidFill>
                          <a:latin typeface="+mn-lt"/>
                          <a:ea typeface="+mn-ea"/>
                          <a:cs typeface="+mn-cs"/>
                        </a:rPr>
                        <a:t> e</a:t>
                      </a:r>
                      <a:r>
                        <a:rPr lang="en-US" sz="1400" b="1" kern="1200">
                          <a:solidFill>
                            <a:schemeClr val="tx1"/>
                          </a:solidFill>
                          <a:latin typeface="+mn-lt"/>
                          <a:ea typeface="+mn-ea"/>
                          <a:cs typeface="+mn-cs"/>
                        </a:rPr>
                        <a:t>ye exam (one</a:t>
                      </a:r>
                      <a:r>
                        <a:rPr lang="en-US" sz="1400" b="1" kern="1200" baseline="0">
                          <a:solidFill>
                            <a:schemeClr val="tx1"/>
                          </a:solidFill>
                          <a:latin typeface="+mn-lt"/>
                          <a:ea typeface="+mn-ea"/>
                          <a:cs typeface="+mn-cs"/>
                        </a:rPr>
                        <a:t> per calendar year</a:t>
                      </a:r>
                      <a:r>
                        <a:rPr lang="en-US" sz="1400" b="1" kern="1200">
                          <a:solidFill>
                            <a:schemeClr val="tx1"/>
                          </a:solidFill>
                          <a:latin typeface="+mn-lt"/>
                          <a:ea typeface="+mn-ea"/>
                          <a:cs typeface="+mn-cs"/>
                        </a:rPr>
                        <a:t>) </a:t>
                      </a:r>
                    </a:p>
                    <a:p>
                      <a:pPr algn="l"/>
                      <a:r>
                        <a:rPr lang="en-US" sz="1400" b="0" kern="1200">
                          <a:solidFill>
                            <a:schemeClr val="tx1"/>
                          </a:solidFill>
                          <a:latin typeface="+mn-lt"/>
                          <a:ea typeface="+mn-ea"/>
                          <a:cs typeface="+mn-cs"/>
                        </a:rPr>
                        <a:t> Ophthalmologist</a:t>
                      </a:r>
                      <a:r>
                        <a:rPr lang="en-US" sz="1400" b="0" kern="1200" baseline="0">
                          <a:solidFill>
                            <a:schemeClr val="tx1"/>
                          </a:solidFill>
                          <a:latin typeface="+mn-lt"/>
                          <a:ea typeface="+mn-ea"/>
                          <a:cs typeface="+mn-cs"/>
                        </a:rPr>
                        <a:t> (MD) or </a:t>
                      </a:r>
                      <a:r>
                        <a:rPr lang="en-US" sz="1400" b="0" kern="1200">
                          <a:solidFill>
                            <a:schemeClr val="tx1"/>
                          </a:solidFill>
                          <a:latin typeface="+mn-lt"/>
                          <a:ea typeface="+mn-ea"/>
                          <a:cs typeface="+mn-cs"/>
                        </a:rPr>
                        <a:t>Optometrist</a:t>
                      </a:r>
                      <a:r>
                        <a:rPr lang="en-US" sz="1400" b="0" kern="1200" baseline="0">
                          <a:solidFill>
                            <a:schemeClr val="tx1"/>
                          </a:solidFill>
                          <a:latin typeface="+mn-lt"/>
                          <a:ea typeface="+mn-ea"/>
                          <a:cs typeface="+mn-cs"/>
                        </a:rPr>
                        <a:t> (OD)</a:t>
                      </a:r>
                      <a:endParaRPr lang="en-US" sz="1400" b="0" kern="1200">
                        <a:solidFill>
                          <a:schemeClr val="tx1"/>
                        </a:solidFill>
                        <a:latin typeface="+mn-lt"/>
                        <a:ea typeface="+mn-ea"/>
                        <a:cs typeface="+mn-cs"/>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a:solidFill>
                            <a:schemeClr val="tx1"/>
                          </a:solidFill>
                          <a:latin typeface="+mj-lt"/>
                        </a:rPr>
                        <a:t>$10</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57200">
                <a:tc>
                  <a:txBody>
                    <a:bodyPr/>
                    <a:lstStyle/>
                    <a:p>
                      <a:pPr algn="l"/>
                      <a:r>
                        <a:rPr lang="en-US" sz="1400" b="1">
                          <a:solidFill>
                            <a:schemeClr val="tx1"/>
                          </a:solidFill>
                          <a:latin typeface="+mj-lt"/>
                        </a:rPr>
                        <a:t>Frames &amp; lenses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pair lenses per calendar year</a:t>
                      </a:r>
                      <a:r>
                        <a:rPr lang="en-US" sz="1400" b="1">
                          <a:solidFill>
                            <a:schemeClr val="tx1"/>
                          </a:solidFill>
                          <a:latin typeface="+mj-lt"/>
                        </a:rPr>
                        <a:t>)</a:t>
                      </a:r>
                    </a:p>
                    <a:p>
                      <a:pPr lvl="0" algn="l"/>
                      <a:r>
                        <a:rPr lang="en-US" sz="1400" b="0">
                          <a:solidFill>
                            <a:schemeClr val="tx1"/>
                          </a:solidFill>
                          <a:latin typeface="+mj-lt"/>
                        </a:rPr>
                        <a:t> Standard lenses (single vision, bifocal, trifocal and </a:t>
                      </a:r>
                    </a:p>
                    <a:p>
                      <a:pPr lvl="0" algn="l"/>
                      <a:r>
                        <a:rPr lang="en-US" sz="1400" b="0">
                          <a:solidFill>
                            <a:schemeClr val="tx1"/>
                          </a:solidFill>
                          <a:latin typeface="+mj-lt"/>
                        </a:rPr>
                        <a:t> standard progressive lenses)</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a:solidFill>
                            <a:schemeClr val="tx1"/>
                          </a:solidFill>
                          <a:latin typeface="+mj-lt"/>
                        </a:rPr>
                        <a:t>$25</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57200">
                <a:tc>
                  <a:txBody>
                    <a:bodyPr/>
                    <a:lstStyle/>
                    <a:p>
                      <a:pPr algn="l"/>
                      <a:r>
                        <a:rPr lang="en-US" sz="1400" b="1">
                          <a:solidFill>
                            <a:schemeClr val="tx1"/>
                          </a:solidFill>
                          <a:latin typeface="+mj-lt"/>
                        </a:rPr>
                        <a:t>Contact lens fitting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per calendar year)</a:t>
                      </a:r>
                      <a:endParaRPr lang="en-US" sz="1400" b="1">
                        <a:solidFill>
                          <a:schemeClr val="tx1"/>
                        </a:solidFill>
                        <a:latin typeface="+mj-lt"/>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a:solidFill>
                            <a:schemeClr val="tx1"/>
                          </a:solidFill>
                          <a:latin typeface="+mj-lt"/>
                        </a:rPr>
                        <a:t>$25</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2" name="Title 1">
            <a:extLst>
              <a:ext uri="{FF2B5EF4-FFF2-40B4-BE49-F238E27FC236}">
                <a16:creationId xmlns:a16="http://schemas.microsoft.com/office/drawing/2014/main" id="{05BA5389-1466-7F45-BFDD-6941CE598233}"/>
              </a:ext>
            </a:extLst>
          </p:cNvPr>
          <p:cNvSpPr>
            <a:spLocks noGrp="1"/>
          </p:cNvSpPr>
          <p:nvPr>
            <p:ph type="title"/>
          </p:nvPr>
        </p:nvSpPr>
        <p:spPr/>
        <p:txBody>
          <a:bodyPr/>
          <a:lstStyle/>
          <a:p>
            <a:r>
              <a:rPr lang="en-US"/>
              <a:t>Your in-network vision benefits</a:t>
            </a:r>
          </a:p>
        </p:txBody>
      </p:sp>
      <p:graphicFrame>
        <p:nvGraphicFramePr>
          <p:cNvPr id="9" name="Table 8"/>
          <p:cNvGraphicFramePr>
            <a:graphicFrameLocks noGrp="1"/>
          </p:cNvGraphicFramePr>
          <p:nvPr/>
        </p:nvGraphicFramePr>
        <p:xfrm>
          <a:off x="640080" y="4105972"/>
          <a:ext cx="7747986" cy="1684300"/>
        </p:xfrm>
        <a:graphic>
          <a:graphicData uri="http://schemas.openxmlformats.org/drawingml/2006/table">
            <a:tbl>
              <a:tblPr firstRow="1" bandRow="1">
                <a:tableStyleId>{5C22544A-7EE6-4342-B048-85BDC9FD1C3A}</a:tableStyleId>
              </a:tblPr>
              <a:tblGrid>
                <a:gridCol w="4710732">
                  <a:extLst>
                    <a:ext uri="{9D8B030D-6E8A-4147-A177-3AD203B41FA5}">
                      <a16:colId xmlns:a16="http://schemas.microsoft.com/office/drawing/2014/main" val="20004"/>
                    </a:ext>
                  </a:extLst>
                </a:gridCol>
                <a:gridCol w="3037254">
                  <a:extLst>
                    <a:ext uri="{9D8B030D-6E8A-4147-A177-3AD203B41FA5}">
                      <a16:colId xmlns:a16="http://schemas.microsoft.com/office/drawing/2014/main" val="20000"/>
                    </a:ext>
                  </a:extLst>
                </a:gridCol>
              </a:tblGrid>
              <a:tr h="457200">
                <a:tc>
                  <a:txBody>
                    <a:bodyPr/>
                    <a:lstStyle/>
                    <a:p>
                      <a:pPr algn="l"/>
                      <a:r>
                        <a:rPr lang="en-US" sz="1400" b="0">
                          <a:solidFill>
                            <a:schemeClr val="bg1"/>
                          </a:solidFill>
                          <a:latin typeface="+mj-lt"/>
                        </a:rPr>
                        <a:t>In-network benefit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400" b="0">
                          <a:solidFill>
                            <a:schemeClr val="bg1"/>
                          </a:solidFill>
                          <a:latin typeface="+mj-lt"/>
                        </a:rPr>
                        <a:t>Member allowances</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572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mj-lt"/>
                        </a:rPr>
                        <a:t>Frames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per calendar year)</a:t>
                      </a:r>
                      <a:endParaRPr lang="en-US" sz="1400" b="1" kern="1200">
                        <a:solidFill>
                          <a:schemeClr val="tx1"/>
                        </a:solidFill>
                        <a:latin typeface="+mn-lt"/>
                        <a:ea typeface="+mn-ea"/>
                        <a:cs typeface="+mn-cs"/>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a:solidFill>
                            <a:schemeClr val="tx1"/>
                          </a:solidFill>
                          <a:latin typeface="+mj-lt"/>
                        </a:rPr>
                        <a:t>$150 retail allowance</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57200">
                <a:tc>
                  <a:txBody>
                    <a:bodyPr/>
                    <a:lstStyle/>
                    <a:p>
                      <a:pPr algn="l"/>
                      <a:r>
                        <a:rPr lang="en-US" sz="1400" b="1">
                          <a:solidFill>
                            <a:schemeClr val="tx1"/>
                          </a:solidFill>
                          <a:latin typeface="+mj-lt"/>
                        </a:rPr>
                        <a:t>Contact lenses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allowance per calendar year)</a:t>
                      </a:r>
                      <a:endParaRPr lang="en-US" sz="1400" b="1">
                        <a:solidFill>
                          <a:schemeClr val="tx1"/>
                        </a:solidFill>
                        <a:latin typeface="+mj-lt"/>
                      </a:endParaRPr>
                    </a:p>
                    <a:p>
                      <a:pPr algn="l"/>
                      <a:r>
                        <a:rPr lang="en-US" sz="1400" b="0">
                          <a:solidFill>
                            <a:schemeClr val="tx1"/>
                          </a:solidFill>
                          <a:latin typeface="+mj-lt"/>
                        </a:rPr>
                        <a:t> Elective</a:t>
                      </a:r>
                    </a:p>
                    <a:p>
                      <a:pPr algn="l"/>
                      <a:r>
                        <a:rPr lang="en-US" sz="1400" b="0">
                          <a:solidFill>
                            <a:schemeClr val="tx1"/>
                          </a:solidFill>
                          <a:latin typeface="+mj-lt"/>
                        </a:rPr>
                        <a:t> Medically necessary</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r>
                        <a:rPr lang="en-US" sz="1400">
                          <a:solidFill>
                            <a:schemeClr val="tx1"/>
                          </a:solidFill>
                          <a:latin typeface="+mj-lt"/>
                        </a:rPr>
                      </a:br>
                      <a:r>
                        <a:rPr lang="en-US" sz="1400">
                          <a:solidFill>
                            <a:schemeClr val="tx1"/>
                          </a:solidFill>
                          <a:latin typeface="+mj-lt"/>
                        </a:rPr>
                        <a:t>$150 retail allowance</a:t>
                      </a:r>
                      <a:br>
                        <a:rPr lang="en-US" sz="1400">
                          <a:solidFill>
                            <a:schemeClr val="tx1"/>
                          </a:solidFill>
                          <a:latin typeface="+mj-lt"/>
                        </a:rPr>
                      </a:br>
                      <a:r>
                        <a:rPr lang="en-US" sz="1400">
                          <a:solidFill>
                            <a:schemeClr val="tx1"/>
                          </a:solidFill>
                          <a:latin typeface="+mj-lt"/>
                        </a:rPr>
                        <a:t>Covered</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815920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5389-1466-7F45-BFDD-6941CE598233}"/>
              </a:ext>
            </a:extLst>
          </p:cNvPr>
          <p:cNvSpPr>
            <a:spLocks noGrp="1"/>
          </p:cNvSpPr>
          <p:nvPr>
            <p:ph type="title"/>
          </p:nvPr>
        </p:nvSpPr>
        <p:spPr/>
        <p:txBody>
          <a:bodyPr/>
          <a:lstStyle/>
          <a:p>
            <a:r>
              <a:rPr lang="en-US"/>
              <a:t>Your out-of-network vision benefits</a:t>
            </a:r>
          </a:p>
        </p:txBody>
      </p:sp>
      <p:graphicFrame>
        <p:nvGraphicFramePr>
          <p:cNvPr id="10" name="Table 9"/>
          <p:cNvGraphicFramePr>
            <a:graphicFrameLocks noGrp="1"/>
          </p:cNvGraphicFramePr>
          <p:nvPr/>
        </p:nvGraphicFramePr>
        <p:xfrm>
          <a:off x="640080" y="1440426"/>
          <a:ext cx="7747986" cy="2667560"/>
        </p:xfrm>
        <a:graphic>
          <a:graphicData uri="http://schemas.openxmlformats.org/drawingml/2006/table">
            <a:tbl>
              <a:tblPr firstRow="1" bandRow="1">
                <a:tableStyleId>{5C22544A-7EE6-4342-B048-85BDC9FD1C3A}</a:tableStyleId>
              </a:tblPr>
              <a:tblGrid>
                <a:gridCol w="4803353">
                  <a:extLst>
                    <a:ext uri="{9D8B030D-6E8A-4147-A177-3AD203B41FA5}">
                      <a16:colId xmlns:a16="http://schemas.microsoft.com/office/drawing/2014/main" val="20004"/>
                    </a:ext>
                  </a:extLst>
                </a:gridCol>
                <a:gridCol w="2944633">
                  <a:extLst>
                    <a:ext uri="{9D8B030D-6E8A-4147-A177-3AD203B41FA5}">
                      <a16:colId xmlns:a16="http://schemas.microsoft.com/office/drawing/2014/main" val="20000"/>
                    </a:ext>
                  </a:extLst>
                </a:gridCol>
              </a:tblGrid>
              <a:tr h="457200">
                <a:tc>
                  <a:txBody>
                    <a:bodyPr/>
                    <a:lstStyle/>
                    <a:p>
                      <a:pPr algn="l"/>
                      <a:r>
                        <a:rPr lang="en-US" sz="1400" b="0">
                          <a:solidFill>
                            <a:schemeClr val="bg1"/>
                          </a:solidFill>
                          <a:latin typeface="+mj-lt"/>
                        </a:rPr>
                        <a:t>Out-of-network benefit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400" b="0">
                          <a:solidFill>
                            <a:schemeClr val="bg1"/>
                          </a:solidFill>
                          <a:latin typeface="+mj-lt"/>
                        </a:rPr>
                        <a:t>Member reimbursement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57200">
                <a:tc>
                  <a:txBody>
                    <a:bodyPr/>
                    <a:lstStyle/>
                    <a:p>
                      <a:pPr algn="l"/>
                      <a:r>
                        <a:rPr lang="en-US" sz="1400" b="1" kern="1200">
                          <a:solidFill>
                            <a:schemeClr val="tx1"/>
                          </a:solidFill>
                          <a:latin typeface="+mn-lt"/>
                          <a:ea typeface="+mn-ea"/>
                          <a:cs typeface="+mn-cs"/>
                        </a:rPr>
                        <a:t>Routine eye exam (one</a:t>
                      </a:r>
                      <a:r>
                        <a:rPr lang="en-US" sz="1400" b="1" kern="1200" baseline="0">
                          <a:solidFill>
                            <a:schemeClr val="tx1"/>
                          </a:solidFill>
                          <a:latin typeface="+mn-lt"/>
                          <a:ea typeface="+mn-ea"/>
                          <a:cs typeface="+mn-cs"/>
                        </a:rPr>
                        <a:t> per calendar year</a:t>
                      </a:r>
                      <a:r>
                        <a:rPr lang="en-US" sz="1400" b="1" kern="1200">
                          <a:solidFill>
                            <a:schemeClr val="tx1"/>
                          </a:solidFill>
                          <a:latin typeface="+mn-lt"/>
                          <a:ea typeface="+mn-ea"/>
                          <a:cs typeface="+mn-cs"/>
                        </a:rPr>
                        <a:t>) </a:t>
                      </a:r>
                    </a:p>
                    <a:p>
                      <a:pPr algn="l"/>
                      <a:r>
                        <a:rPr lang="en-US" sz="1400" b="0" kern="1200">
                          <a:solidFill>
                            <a:schemeClr val="tx1"/>
                          </a:solidFill>
                          <a:latin typeface="+mn-lt"/>
                          <a:ea typeface="+mn-ea"/>
                          <a:cs typeface="+mn-cs"/>
                        </a:rPr>
                        <a:t>    Ophthalmologist (MD)</a:t>
                      </a:r>
                      <a:r>
                        <a:rPr lang="en-US" sz="1400" b="0" kern="1200" baseline="0">
                          <a:solidFill>
                            <a:schemeClr val="tx1"/>
                          </a:solidFill>
                          <a:latin typeface="+mn-lt"/>
                          <a:ea typeface="+mn-ea"/>
                          <a:cs typeface="+mn-cs"/>
                        </a:rPr>
                        <a:t> or </a:t>
                      </a:r>
                      <a:r>
                        <a:rPr lang="en-US" sz="1400" b="0" kern="1200">
                          <a:solidFill>
                            <a:schemeClr val="tx1"/>
                          </a:solidFill>
                          <a:latin typeface="+mn-lt"/>
                          <a:ea typeface="+mn-ea"/>
                          <a:cs typeface="+mn-cs"/>
                        </a:rPr>
                        <a:t>Optometrist</a:t>
                      </a:r>
                      <a:r>
                        <a:rPr lang="en-US" sz="1400" b="0" kern="1200" baseline="0">
                          <a:solidFill>
                            <a:schemeClr val="tx1"/>
                          </a:solidFill>
                          <a:latin typeface="+mn-lt"/>
                          <a:ea typeface="+mn-ea"/>
                          <a:cs typeface="+mn-cs"/>
                        </a:rPr>
                        <a:t> (OD)</a:t>
                      </a:r>
                      <a:endParaRPr lang="en-US" sz="1400" b="0" kern="1200">
                        <a:solidFill>
                          <a:schemeClr val="tx1"/>
                        </a:solidFill>
                        <a:latin typeface="+mn-lt"/>
                        <a:ea typeface="+mn-ea"/>
                        <a:cs typeface="+mn-cs"/>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a:solidFill>
                            <a:schemeClr val="tx1"/>
                          </a:solidFill>
                          <a:latin typeface="+mj-lt"/>
                        </a:rPr>
                        <a:t>$34, less $10 copay (MD)</a:t>
                      </a:r>
                    </a:p>
                    <a:p>
                      <a:pPr algn="l"/>
                      <a:r>
                        <a:rPr lang="en-US" sz="1400">
                          <a:solidFill>
                            <a:schemeClr val="tx1"/>
                          </a:solidFill>
                          <a:latin typeface="+mj-lt"/>
                        </a:rPr>
                        <a:t>$26, less $10</a:t>
                      </a:r>
                      <a:r>
                        <a:rPr lang="en-US" sz="1400" baseline="0">
                          <a:solidFill>
                            <a:schemeClr val="tx1"/>
                          </a:solidFill>
                          <a:latin typeface="+mj-lt"/>
                        </a:rPr>
                        <a:t> copay (OD)</a:t>
                      </a:r>
                      <a:endParaRPr lang="en-US" sz="1400">
                        <a:solidFill>
                          <a:schemeClr val="tx1"/>
                        </a:solidFill>
                        <a:latin typeface="+mj-lt"/>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57200">
                <a:tc>
                  <a:txBody>
                    <a:bodyPr/>
                    <a:lstStyle/>
                    <a:p>
                      <a:pPr algn="l"/>
                      <a:r>
                        <a:rPr lang="en-US" sz="1400" b="1">
                          <a:solidFill>
                            <a:schemeClr val="tx1"/>
                          </a:solidFill>
                          <a:latin typeface="+mj-lt"/>
                        </a:rPr>
                        <a:t>Eyeglass lenses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pair lenses per calendar year</a:t>
                      </a:r>
                      <a:r>
                        <a:rPr lang="en-US" sz="1400" b="1">
                          <a:solidFill>
                            <a:schemeClr val="tx1"/>
                          </a:solidFill>
                          <a:latin typeface="+mj-lt"/>
                        </a:rPr>
                        <a:t>)</a:t>
                      </a:r>
                    </a:p>
                    <a:p>
                      <a:pPr algn="l"/>
                      <a:r>
                        <a:rPr lang="en-US" sz="1400" b="0">
                          <a:solidFill>
                            <a:schemeClr val="tx1"/>
                          </a:solidFill>
                          <a:latin typeface="+mj-lt"/>
                        </a:rPr>
                        <a:t>     Standard lenses (single vision, bifocal, trifocal)</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a:solidFill>
                            <a:schemeClr val="tx1"/>
                          </a:solidFill>
                          <a:latin typeface="+mj-lt"/>
                        </a:rPr>
                        <a:t>$26, less $25 copay (Single)</a:t>
                      </a:r>
                    </a:p>
                    <a:p>
                      <a:pPr algn="l"/>
                      <a:r>
                        <a:rPr lang="en-US" sz="1400">
                          <a:solidFill>
                            <a:schemeClr val="tx1"/>
                          </a:solidFill>
                          <a:latin typeface="+mj-lt"/>
                        </a:rPr>
                        <a:t>$39, less $25 copay (Bifocal)</a:t>
                      </a:r>
                    </a:p>
                    <a:p>
                      <a:pPr algn="l"/>
                      <a:r>
                        <a:rPr lang="en-US" sz="1400">
                          <a:solidFill>
                            <a:schemeClr val="tx1"/>
                          </a:solidFill>
                          <a:latin typeface="+mj-lt"/>
                        </a:rPr>
                        <a:t>$49, less $25</a:t>
                      </a:r>
                      <a:r>
                        <a:rPr lang="en-US" sz="1400" baseline="0">
                          <a:solidFill>
                            <a:schemeClr val="tx1"/>
                          </a:solidFill>
                          <a:latin typeface="+mj-lt"/>
                        </a:rPr>
                        <a:t> copay (Trifocal)</a:t>
                      </a:r>
                    </a:p>
                    <a:p>
                      <a:pPr algn="l"/>
                      <a:r>
                        <a:rPr lang="en-US" sz="1400" baseline="0">
                          <a:solidFill>
                            <a:schemeClr val="tx1"/>
                          </a:solidFill>
                          <a:latin typeface="+mj-lt"/>
                        </a:rPr>
                        <a:t>$39, less $25 copay (Standard Progressive Lens)</a:t>
                      </a:r>
                      <a:endParaRPr lang="en-US" sz="1400">
                        <a:solidFill>
                          <a:schemeClr val="tx1"/>
                        </a:solidFill>
                        <a:latin typeface="+mj-lt"/>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57200">
                <a:tc>
                  <a:txBody>
                    <a:bodyPr/>
                    <a:lstStyle/>
                    <a:p>
                      <a:pPr algn="l"/>
                      <a:r>
                        <a:rPr lang="en-US" sz="1400" b="1">
                          <a:solidFill>
                            <a:schemeClr val="tx1"/>
                          </a:solidFill>
                          <a:latin typeface="+mj-lt"/>
                        </a:rPr>
                        <a:t>Contact lens fitting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per calendar year)</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a:solidFill>
                            <a:schemeClr val="tx1"/>
                          </a:solidFill>
                          <a:latin typeface="+mj-lt"/>
                        </a:rPr>
                        <a:t>Not Covered</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nvGraphicFramePr>
        <p:xfrm>
          <a:off x="640080" y="4105972"/>
          <a:ext cx="7747986" cy="1684300"/>
        </p:xfrm>
        <a:graphic>
          <a:graphicData uri="http://schemas.openxmlformats.org/drawingml/2006/table">
            <a:tbl>
              <a:tblPr firstRow="1" bandRow="1">
                <a:tableStyleId>{5C22544A-7EE6-4342-B048-85BDC9FD1C3A}</a:tableStyleId>
              </a:tblPr>
              <a:tblGrid>
                <a:gridCol w="4710732">
                  <a:extLst>
                    <a:ext uri="{9D8B030D-6E8A-4147-A177-3AD203B41FA5}">
                      <a16:colId xmlns:a16="http://schemas.microsoft.com/office/drawing/2014/main" val="20004"/>
                    </a:ext>
                  </a:extLst>
                </a:gridCol>
                <a:gridCol w="3037254">
                  <a:extLst>
                    <a:ext uri="{9D8B030D-6E8A-4147-A177-3AD203B41FA5}">
                      <a16:colId xmlns:a16="http://schemas.microsoft.com/office/drawing/2014/main" val="20000"/>
                    </a:ext>
                  </a:extLst>
                </a:gridCol>
              </a:tblGrid>
              <a:tr h="457200">
                <a:tc>
                  <a:txBody>
                    <a:bodyPr/>
                    <a:lstStyle/>
                    <a:p>
                      <a:pPr algn="l"/>
                      <a:r>
                        <a:rPr lang="en-US" sz="1400" b="0">
                          <a:solidFill>
                            <a:schemeClr val="bg1"/>
                          </a:solidFill>
                          <a:latin typeface="+mj-lt"/>
                        </a:rPr>
                        <a:t>Out-of-network benefit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400" b="0">
                          <a:solidFill>
                            <a:schemeClr val="bg1"/>
                          </a:solidFill>
                          <a:latin typeface="+mj-lt"/>
                        </a:rPr>
                        <a:t>Member reimbursement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572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mj-lt"/>
                        </a:rPr>
                        <a:t>Frames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per calendar year)</a:t>
                      </a:r>
                      <a:endParaRPr lang="en-US" sz="1400" b="1" kern="1200">
                        <a:solidFill>
                          <a:schemeClr val="tx1"/>
                        </a:solidFill>
                        <a:latin typeface="+mn-lt"/>
                        <a:ea typeface="+mn-ea"/>
                        <a:cs typeface="+mn-cs"/>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a:solidFill>
                            <a:schemeClr val="tx1"/>
                          </a:solidFill>
                          <a:latin typeface="+mj-lt"/>
                        </a:rPr>
                        <a:t>$81, less $25 copay</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57200">
                <a:tc>
                  <a:txBody>
                    <a:bodyPr/>
                    <a:lstStyle/>
                    <a:p>
                      <a:pPr algn="l"/>
                      <a:r>
                        <a:rPr lang="en-US" sz="1400" b="1">
                          <a:solidFill>
                            <a:schemeClr val="tx1"/>
                          </a:solidFill>
                          <a:latin typeface="+mj-lt"/>
                        </a:rPr>
                        <a:t>Contact lenses (</a:t>
                      </a:r>
                      <a:r>
                        <a:rPr lang="en-US" sz="1400" b="1" kern="1200">
                          <a:solidFill>
                            <a:schemeClr val="tx1"/>
                          </a:solidFill>
                          <a:latin typeface="+mn-lt"/>
                          <a:ea typeface="+mn-ea"/>
                          <a:cs typeface="+mn-cs"/>
                        </a:rPr>
                        <a:t>one</a:t>
                      </a:r>
                      <a:r>
                        <a:rPr lang="en-US" sz="1400" b="1" kern="1200" baseline="0">
                          <a:solidFill>
                            <a:schemeClr val="tx1"/>
                          </a:solidFill>
                          <a:latin typeface="+mn-lt"/>
                          <a:ea typeface="+mn-ea"/>
                          <a:cs typeface="+mn-cs"/>
                        </a:rPr>
                        <a:t> allowance per calendar year)</a:t>
                      </a:r>
                      <a:endParaRPr lang="en-US" sz="1400" b="1">
                        <a:solidFill>
                          <a:schemeClr val="tx1"/>
                        </a:solidFill>
                        <a:latin typeface="+mj-lt"/>
                      </a:endParaRPr>
                    </a:p>
                    <a:p>
                      <a:pPr algn="l"/>
                      <a:r>
                        <a:rPr lang="en-US" sz="1400" b="0">
                          <a:solidFill>
                            <a:schemeClr val="tx1"/>
                          </a:solidFill>
                          <a:latin typeface="+mj-lt"/>
                        </a:rPr>
                        <a:t>     Elective</a:t>
                      </a:r>
                    </a:p>
                    <a:p>
                      <a:pPr algn="l"/>
                      <a:r>
                        <a:rPr lang="en-US" sz="1400" b="0">
                          <a:solidFill>
                            <a:schemeClr val="tx1"/>
                          </a:solidFill>
                          <a:latin typeface="+mj-lt"/>
                        </a:rPr>
                        <a:t>     Medically necessary</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r>
                        <a:rPr lang="en-US" sz="1400">
                          <a:solidFill>
                            <a:schemeClr val="tx1"/>
                          </a:solidFill>
                          <a:latin typeface="+mj-lt"/>
                        </a:rPr>
                      </a:br>
                      <a:r>
                        <a:rPr lang="en-US" sz="1400">
                          <a:solidFill>
                            <a:schemeClr val="tx1"/>
                          </a:solidFill>
                          <a:latin typeface="+mj-lt"/>
                        </a:rPr>
                        <a:t>$100</a:t>
                      </a:r>
                    </a:p>
                    <a:p>
                      <a:pPr algn="l"/>
                      <a:r>
                        <a:rPr lang="en-US" sz="1400">
                          <a:solidFill>
                            <a:schemeClr val="tx1"/>
                          </a:solidFill>
                          <a:latin typeface="+mj-lt"/>
                        </a:rPr>
                        <a:t>$210</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61633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91850" cy="1352777"/>
          </a:xfrm>
        </p:spPr>
        <p:txBody>
          <a:bodyPr>
            <a:normAutofit/>
          </a:bodyPr>
          <a:lstStyle/>
          <a:p>
            <a:r>
              <a:rPr lang="en-US" err="1">
                <a:latin typeface="Calibri Light"/>
                <a:cs typeface="Calibri Light"/>
              </a:rPr>
              <a:t>Workday@OK</a:t>
            </a:r>
            <a:r>
              <a:rPr lang="en-US">
                <a:latin typeface="Calibri Light"/>
                <a:cs typeface="Calibri Light"/>
              </a:rPr>
              <a:t> key reports</a:t>
            </a:r>
          </a:p>
        </p:txBody>
      </p:sp>
      <p:sp>
        <p:nvSpPr>
          <p:cNvPr id="5" name="Title 1">
            <a:extLst>
              <a:ext uri="{FF2B5EF4-FFF2-40B4-BE49-F238E27FC236}">
                <a16:creationId xmlns:a16="http://schemas.microsoft.com/office/drawing/2014/main" id="{3C90B208-07B6-4BEB-09B8-5947EDB8A276}"/>
              </a:ext>
            </a:extLst>
          </p:cNvPr>
          <p:cNvSpPr txBox="1">
            <a:spLocks/>
          </p:cNvSpPr>
          <p:nvPr/>
        </p:nvSpPr>
        <p:spPr>
          <a:xfrm>
            <a:off x="895350" y="17557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endParaRPr lang="en-US">
              <a:latin typeface="Calibri Light"/>
              <a:cs typeface="Calibri Light"/>
            </a:endParaRPr>
          </a:p>
        </p:txBody>
      </p:sp>
      <p:pic>
        <p:nvPicPr>
          <p:cNvPr id="8" name="Picture 9">
            <a:extLst>
              <a:ext uri="{FF2B5EF4-FFF2-40B4-BE49-F238E27FC236}">
                <a16:creationId xmlns:a16="http://schemas.microsoft.com/office/drawing/2014/main" id="{6FAA9A1F-A717-4F07-B0E8-AEDCCD2986EA}"/>
              </a:ext>
            </a:extLst>
          </p:cNvPr>
          <p:cNvPicPr>
            <a:picLocks noChangeAspect="1"/>
          </p:cNvPicPr>
          <p:nvPr/>
        </p:nvPicPr>
        <p:blipFill>
          <a:blip r:embed="rId3"/>
          <a:stretch>
            <a:fillRect/>
          </a:stretch>
        </p:blipFill>
        <p:spPr>
          <a:xfrm>
            <a:off x="3553267" y="1536847"/>
            <a:ext cx="5219700" cy="4438405"/>
          </a:xfrm>
          <a:prstGeom prst="rect">
            <a:avLst/>
          </a:prstGeom>
        </p:spPr>
      </p:pic>
    </p:spTree>
    <p:extLst>
      <p:ext uri="{BB962C8B-B14F-4D97-AF65-F5344CB8AC3E}">
        <p14:creationId xmlns:p14="http://schemas.microsoft.com/office/powerpoint/2010/main" val="23062341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stCxn id="10" idx="6"/>
            <a:endCxn id="4" idx="1"/>
          </p:cNvCxnSpPr>
          <p:nvPr/>
        </p:nvCxnSpPr>
        <p:spPr>
          <a:xfrm>
            <a:off x="3047456" y="2793403"/>
            <a:ext cx="7426475"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8656" y="1879003"/>
            <a:ext cx="1828800" cy="1828800"/>
          </a:xfrm>
          <a:prstGeom prst="ellipse">
            <a:avLst/>
          </a:prstGeom>
        </p:spPr>
      </p:pic>
      <p:sp>
        <p:nvSpPr>
          <p:cNvPr id="2" name="Title 1">
            <a:extLst>
              <a:ext uri="{FF2B5EF4-FFF2-40B4-BE49-F238E27FC236}">
                <a16:creationId xmlns:a16="http://schemas.microsoft.com/office/drawing/2014/main" id="{05BA5389-1466-7F45-BFDD-6941CE598233}"/>
              </a:ext>
            </a:extLst>
          </p:cNvPr>
          <p:cNvSpPr>
            <a:spLocks noGrp="1"/>
          </p:cNvSpPr>
          <p:nvPr>
            <p:ph type="title"/>
          </p:nvPr>
        </p:nvSpPr>
        <p:spPr/>
        <p:txBody>
          <a:bodyPr/>
          <a:lstStyle/>
          <a:p>
            <a:r>
              <a:rPr lang="en-US"/>
              <a:t>You can also get value-added discounts</a:t>
            </a:r>
          </a:p>
        </p:txBody>
      </p:sp>
      <p:sp>
        <p:nvSpPr>
          <p:cNvPr id="7" name="Text Placeholder 2">
            <a:extLst>
              <a:ext uri="{FF2B5EF4-FFF2-40B4-BE49-F238E27FC236}">
                <a16:creationId xmlns:a16="http://schemas.microsoft.com/office/drawing/2014/main" id="{AEB382DE-DDA5-9445-BA91-BB288117566B}"/>
              </a:ext>
            </a:extLst>
          </p:cNvPr>
          <p:cNvSpPr txBox="1">
            <a:spLocks/>
          </p:cNvSpPr>
          <p:nvPr/>
        </p:nvSpPr>
        <p:spPr>
          <a:xfrm>
            <a:off x="705578" y="3829381"/>
            <a:ext cx="2854957" cy="1600438"/>
          </a:xfrm>
          <a:prstGeom prst="rect">
            <a:avLst/>
          </a:prstGeom>
        </p:spPr>
        <p:txBody>
          <a:bodyPr wrap="square" lIns="0" rIns="0">
            <a:spAutoFit/>
          </a:bodyPr>
          <a:lst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85965"/>
                </a:solidFill>
                <a:effectLst/>
                <a:uLnTx/>
                <a:uFillTx/>
                <a:latin typeface="Arial" panose="020B0604020202020204"/>
                <a:ea typeface="+mn-ea"/>
                <a:cs typeface="+mn-cs"/>
              </a:rPr>
              <a:t>Discounts on covered eyewear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20% for amounts over the frame or contact lens allowances, lens add-ons, and other prescription materials on first pair of glasses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10% off retail for specialty contact lens fit</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08548" y="1879003"/>
            <a:ext cx="1828800" cy="1828800"/>
          </a:xfrm>
          <a:prstGeom prst="rect">
            <a:avLst/>
          </a:prstGeom>
        </p:spPr>
      </p:pic>
      <p:sp>
        <p:nvSpPr>
          <p:cNvPr id="8" name="Text Placeholder 2">
            <a:extLst>
              <a:ext uri="{FF2B5EF4-FFF2-40B4-BE49-F238E27FC236}">
                <a16:creationId xmlns:a16="http://schemas.microsoft.com/office/drawing/2014/main" id="{AEB382DE-DDA5-9445-BA91-BB288117566B}"/>
              </a:ext>
            </a:extLst>
          </p:cNvPr>
          <p:cNvSpPr txBox="1">
            <a:spLocks/>
          </p:cNvSpPr>
          <p:nvPr/>
        </p:nvSpPr>
        <p:spPr>
          <a:xfrm>
            <a:off x="4158945" y="3829381"/>
            <a:ext cx="3328006" cy="2246769"/>
          </a:xfrm>
          <a:prstGeom prst="rect">
            <a:avLst/>
          </a:prstGeom>
        </p:spPr>
        <p:txBody>
          <a:bodyPr wrap="square" lIns="0" rIns="0">
            <a:spAutoFit/>
          </a:bodyPr>
          <a:lst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85965"/>
                </a:solidFill>
                <a:effectLst/>
                <a:uLnTx/>
                <a:uFillTx/>
                <a:latin typeface="Arial" panose="020B0604020202020204"/>
                <a:ea typeface="+mn-ea"/>
                <a:cs typeface="+mn-cs"/>
              </a:rPr>
              <a:t>Discounts on non-covered eyewear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30% on extra pairs of eyeglasses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30% off additional exams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20% for lens options on extra eyeglasses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20% off additional contact lenses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10% for additional, disposable contacts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$39 max out-of-pocket for retinal imaging</a:t>
            </a:r>
          </a:p>
        </p:txBody>
      </p:sp>
      <p:sp>
        <p:nvSpPr>
          <p:cNvPr id="5" name="Rectangle 4"/>
          <p:cNvSpPr/>
          <p:nvPr/>
        </p:nvSpPr>
        <p:spPr>
          <a:xfrm>
            <a:off x="8161311" y="3829381"/>
            <a:ext cx="2964912" cy="1169551"/>
          </a:xfrm>
          <a:prstGeom prst="rect">
            <a:avLst/>
          </a:prstGeom>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85965"/>
                </a:solidFill>
                <a:effectLst/>
                <a:uLnTx/>
                <a:uFillTx/>
                <a:latin typeface="Arial" panose="020B0604020202020204"/>
                <a:ea typeface="+mn-ea"/>
                <a:cs typeface="+mn-cs"/>
              </a:rPr>
              <a:t>LASIK discounts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Members can see low prices (typically under $1,000 per eye) on LASIK procedures administered by </a:t>
            </a:r>
            <a:r>
              <a:rPr kumimoji="0" lang="en-US" sz="1400" b="0" i="0" u="none" strike="noStrike" kern="1200" cap="none" spc="0" normalizeH="0" baseline="0" noProof="0" err="1">
                <a:ln>
                  <a:noFill/>
                </a:ln>
                <a:solidFill>
                  <a:srgbClr val="515759"/>
                </a:solidFill>
                <a:effectLst/>
                <a:uLnTx/>
                <a:uFillTx/>
                <a:latin typeface="Arial" panose="020B0604020202020204"/>
                <a:ea typeface="+mn-ea"/>
                <a:cs typeface="+mn-cs"/>
              </a:rPr>
              <a:t>QualSight</a:t>
            </a: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a:t>
            </a:r>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8645131" y="1879003"/>
            <a:ext cx="1828800" cy="1828800"/>
          </a:xfrm>
          <a:prstGeom prst="rect">
            <a:avLst/>
          </a:prstGeom>
        </p:spPr>
      </p:pic>
      <p:sp>
        <p:nvSpPr>
          <p:cNvPr id="11" name="Text Placeholder 2">
            <a:extLst>
              <a:ext uri="{FF2B5EF4-FFF2-40B4-BE49-F238E27FC236}">
                <a16:creationId xmlns:a16="http://schemas.microsoft.com/office/drawing/2014/main" id="{AEB382DE-DDA5-9445-BA91-BB288117566B}"/>
              </a:ext>
            </a:extLst>
          </p:cNvPr>
          <p:cNvSpPr txBox="1">
            <a:spLocks/>
          </p:cNvSpPr>
          <p:nvPr/>
        </p:nvSpPr>
        <p:spPr>
          <a:xfrm>
            <a:off x="2667000" y="6461279"/>
            <a:ext cx="6858000" cy="215444"/>
          </a:xfrm>
          <a:prstGeom prst="rect">
            <a:avLst/>
          </a:prstGeom>
        </p:spPr>
        <p:txBody>
          <a:bodyPr wrap="square" lIns="0" rIns="0">
            <a:spAutoFit/>
          </a:bodyPr>
          <a:lst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15759"/>
                </a:solidFill>
                <a:effectLst/>
                <a:uLnTx/>
                <a:uFillTx/>
                <a:latin typeface="Arial" panose="020B0604020202020204"/>
                <a:ea typeface="+mn-ea"/>
                <a:cs typeface="+mn-cs"/>
              </a:rPr>
              <a:t>*Out-of-pocket costs may vary based upon plan design.</a:t>
            </a:r>
          </a:p>
        </p:txBody>
      </p:sp>
    </p:spTree>
    <p:extLst>
      <p:ext uri="{BB962C8B-B14F-4D97-AF65-F5344CB8AC3E}">
        <p14:creationId xmlns:p14="http://schemas.microsoft.com/office/powerpoint/2010/main" val="10473441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1358552" cy="1603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C70F960D-967D-A144-9111-A59BC4D3D7BB}"/>
              </a:ext>
            </a:extLst>
          </p:cNvPr>
          <p:cNvSpPr>
            <a:spLocks noGrp="1"/>
          </p:cNvSpPr>
          <p:nvPr>
            <p:ph type="title"/>
          </p:nvPr>
        </p:nvSpPr>
        <p:spPr>
          <a:xfrm>
            <a:off x="1367903" y="4866526"/>
            <a:ext cx="2654449" cy="430887"/>
          </a:xfrm>
        </p:spPr>
        <p:txBody>
          <a:bodyPr wrap="square">
            <a:spAutoFit/>
          </a:bodyPr>
          <a:lstStyle/>
          <a:p>
            <a:r>
              <a:rPr lang="en-US"/>
              <a:t>Have questions?</a:t>
            </a:r>
          </a:p>
        </p:txBody>
      </p:sp>
      <p:sp>
        <p:nvSpPr>
          <p:cNvPr id="9" name="Subtitle 8">
            <a:extLst>
              <a:ext uri="{FF2B5EF4-FFF2-40B4-BE49-F238E27FC236}">
                <a16:creationId xmlns:a16="http://schemas.microsoft.com/office/drawing/2014/main" id="{C2DF8AA6-A47D-7541-82E0-51DB76999DE8}"/>
              </a:ext>
            </a:extLst>
          </p:cNvPr>
          <p:cNvSpPr>
            <a:spLocks noGrp="1"/>
          </p:cNvSpPr>
          <p:nvPr>
            <p:ph type="subTitle" idx="11"/>
          </p:nvPr>
        </p:nvSpPr>
        <p:spPr>
          <a:xfrm>
            <a:off x="1367903" y="5326447"/>
            <a:ext cx="2654449" cy="307777"/>
          </a:xfrm>
        </p:spPr>
        <p:txBody>
          <a:bodyPr wrap="square">
            <a:spAutoFit/>
          </a:bodyPr>
          <a:lstStyle/>
          <a:p>
            <a:r>
              <a:rPr lang="en-US"/>
              <a:t>We have answers!</a:t>
            </a:r>
          </a:p>
        </p:txBody>
      </p:sp>
      <p:sp>
        <p:nvSpPr>
          <p:cNvPr id="7" name="Rectangle 6"/>
          <p:cNvSpPr/>
          <p:nvPr/>
        </p:nvSpPr>
        <p:spPr>
          <a:xfrm>
            <a:off x="6193221" y="1956272"/>
            <a:ext cx="4616894" cy="4062651"/>
          </a:xfrm>
          <a:prstGeom prst="rect">
            <a:avLst/>
          </a:prstGeom>
        </p:spPr>
        <p:txBody>
          <a:bodyPr wrap="square" lIns="91440" tIns="91440" rIns="91440" bIns="9144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85965"/>
                </a:solidFill>
                <a:effectLst/>
                <a:uLnTx/>
                <a:uFillTx/>
                <a:latin typeface="Arial" panose="020B0604020202020204"/>
                <a:ea typeface="+mn-ea"/>
                <a:cs typeface="+mn-cs"/>
              </a:rPr>
              <a:t>Join us online or give us a call</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Website: </a:t>
            </a:r>
            <a:r>
              <a:rPr kumimoji="0" lang="en-US" sz="1400" b="0" i="0" u="none" strike="noStrike" kern="1200" cap="none" spc="0" normalizeH="0" baseline="0" noProof="0">
                <a:ln>
                  <a:noFill/>
                </a:ln>
                <a:solidFill>
                  <a:srgbClr val="0CB6C0"/>
                </a:solidFill>
                <a:effectLst/>
                <a:uLnTx/>
                <a:uFillTx/>
                <a:latin typeface="Arial" panose="020B0604020202020204"/>
                <a:ea typeface="+mn-ea"/>
                <a:cs typeface="+mn-cs"/>
                <a:hlinkClick r:id="rId2"/>
              </a:rPr>
              <a:t>superiorvision.com</a:t>
            </a:r>
            <a:endParaRPr kumimoji="0" lang="en-US" sz="1400" b="0" i="0" u="none" strike="noStrike" kern="1200" cap="none" spc="0" normalizeH="0" baseline="0" noProof="0">
              <a:ln>
                <a:noFill/>
              </a:ln>
              <a:solidFill>
                <a:srgbClr val="0CB6C0"/>
              </a:solidFill>
              <a:effectLst/>
              <a:uLnTx/>
              <a:uFillTx/>
              <a:latin typeface="Arial" panose="020B0604020202020204"/>
              <a:ea typeface="+mn-ea"/>
              <a:cs typeface="+mn-cs"/>
            </a:endParaRP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Phone: 1 (800) 507-3800</a:t>
            </a:r>
          </a:p>
          <a:p>
            <a:pPr marL="515938"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Live support:</a:t>
            </a:r>
          </a:p>
          <a:p>
            <a:pPr marL="801688" marR="0" lvl="2" indent="-28575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Monday – Friday: 8AM – 9PM CST</a:t>
            </a:r>
          </a:p>
          <a:p>
            <a:pPr marL="801688" marR="0" lvl="2" indent="-28575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Saturday: 10AM – 4:30PM CST</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Benefit information</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Eligibility status</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Claims information</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Eye care professional listings</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Assistance with issues and special requests</a:t>
            </a:r>
          </a:p>
        </p:txBody>
      </p:sp>
      <p:cxnSp>
        <p:nvCxnSpPr>
          <p:cNvPr id="10" name="Straight Connector 9"/>
          <p:cNvCxnSpPr/>
          <p:nvPr/>
        </p:nvCxnSpPr>
        <p:spPr>
          <a:xfrm flipH="1" flipV="1">
            <a:off x="1" y="2050676"/>
            <a:ext cx="2649070" cy="393327"/>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764221" y="0"/>
            <a:ext cx="9427779" cy="2403662"/>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D6541BC0-10E0-2B4A-93CE-5C7A08D3D1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0627" y="656130"/>
            <a:ext cx="3429000" cy="3429000"/>
          </a:xfrm>
          <a:prstGeom prst="ellipse">
            <a:avLst/>
          </a:prstGeom>
        </p:spPr>
      </p:pic>
    </p:spTree>
    <p:extLst>
      <p:ext uri="{BB962C8B-B14F-4D97-AF65-F5344CB8AC3E}">
        <p14:creationId xmlns:p14="http://schemas.microsoft.com/office/powerpoint/2010/main" val="32707121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0712" y="5156031"/>
            <a:ext cx="10826424"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15759"/>
                </a:solidFill>
                <a:effectLst/>
                <a:uLnTx/>
                <a:uFillTx/>
                <a:latin typeface="Arial" panose="020B0604020202020204"/>
                <a:ea typeface="+mn-ea"/>
                <a:cs typeface="+mn-cs"/>
              </a:rPr>
              <a:t>MetLife Vision benefits are underwritten by Metropolitan Life Insurance Company, New York, NY. Certain claims and network administration services are provided through Superior Vision Services, Inc. (“Superior Vision”), a Delaware corporation. Superior Vision is part of the MetLife family of companies. Like most group benefit programs, benefit programs offered by MetLife and its affiliates contain certain exclusions, exceptions, reductions, limitations, waiting periods and terms for keeping them in force. Please contact MetLife or your plan administrator for costs and complete details.</a:t>
            </a:r>
          </a:p>
        </p:txBody>
      </p:sp>
      <p:sp>
        <p:nvSpPr>
          <p:cNvPr id="4" name="Text Placeholder 2">
            <a:extLst>
              <a:ext uri="{FF2B5EF4-FFF2-40B4-BE49-F238E27FC236}">
                <a16:creationId xmlns:a16="http://schemas.microsoft.com/office/drawing/2014/main" id="{AEB382DE-DDA5-9445-BA91-BB288117566B}"/>
              </a:ext>
            </a:extLst>
          </p:cNvPr>
          <p:cNvSpPr txBox="1">
            <a:spLocks/>
          </p:cNvSpPr>
          <p:nvPr/>
        </p:nvSpPr>
        <p:spPr>
          <a:xfrm>
            <a:off x="540712" y="5913481"/>
            <a:ext cx="5511745" cy="215444"/>
          </a:xfrm>
          <a:prstGeom prst="rect">
            <a:avLst/>
          </a:prstGeom>
        </p:spPr>
        <p:txBody>
          <a:bodyPr wrap="square" lIns="91440" rIns="91440">
            <a:spAutoFit/>
          </a:bodyPr>
          <a:lst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15759"/>
                </a:solidFill>
                <a:effectLst/>
                <a:uLnTx/>
                <a:uFillTx/>
                <a:latin typeface="Arial" panose="020B0604020202020204"/>
                <a:ea typeface="+mn-ea"/>
                <a:cs typeface="+mn-cs"/>
              </a:rPr>
              <a:t>SVS-MKG20-0293v001 PPT 06/2020 </a:t>
            </a:r>
          </a:p>
        </p:txBody>
      </p:sp>
      <p:pic>
        <p:nvPicPr>
          <p:cNvPr id="2050" name="Picture 2" descr="Metropolitan Life Insurance Company  |  200 Park Avenue  |  New York, NY 10166">
            <a:extLst>
              <a:ext uri="{FF2B5EF4-FFF2-40B4-BE49-F238E27FC236}">
                <a16:creationId xmlns:a16="http://schemas.microsoft.com/office/drawing/2014/main" id="{18477E0E-7A81-47AE-B6F6-CEFEFE2EA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315" y="5983227"/>
            <a:ext cx="3952875"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L0921016924[exp0922][All States][DC,GU,MP,PR,VI]  © 2021 MetLife Services and Solutions, LLC ">
            <a:extLst>
              <a:ext uri="{FF2B5EF4-FFF2-40B4-BE49-F238E27FC236}">
                <a16:creationId xmlns:a16="http://schemas.microsoft.com/office/drawing/2014/main" id="{EC668E6F-6052-407A-ABE8-DA32798D7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315" y="6114990"/>
            <a:ext cx="3962400" cy="27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2504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sp>
        <p:nvSpPr>
          <p:cNvPr id="91" name="Google Shape;91;p1"/>
          <p:cNvSpPr/>
          <p:nvPr/>
        </p:nvSpPr>
        <p:spPr>
          <a:xfrm rot="5400000">
            <a:off x="-568236" y="568235"/>
            <a:ext cx="6858002" cy="5721531"/>
          </a:xfrm>
          <a:prstGeom prst="rect">
            <a:avLst/>
          </a:prstGeom>
          <a:gradFill>
            <a:gsLst>
              <a:gs pos="0">
                <a:srgbClr val="FFFFFF">
                  <a:alpha val="0"/>
                </a:srgbClr>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92;p1"/>
          <p:cNvSpPr txBox="1">
            <a:spLocks noGrp="1"/>
          </p:cNvSpPr>
          <p:nvPr>
            <p:ph type="subTitle" idx="1"/>
          </p:nvPr>
        </p:nvSpPr>
        <p:spPr>
          <a:xfrm>
            <a:off x="1275806" y="3602038"/>
            <a:ext cx="4021183" cy="1838642"/>
          </a:xfrm>
          <a:prstGeom prst="rect">
            <a:avLst/>
          </a:prstGeom>
          <a:noFill/>
          <a:ln>
            <a:noFill/>
          </a:ln>
        </p:spPr>
        <p:txBody>
          <a:bodyPr spcFirstLastPara="1" wrap="square" lIns="91425" tIns="45700" rIns="91425" bIns="45700" anchor="t" anchorCtr="0">
            <a:noAutofit/>
          </a:bodyPr>
          <a:lstStyle/>
          <a:p>
            <a:pPr marL="0" lvl="0" indent="0" algn="l" rtl="0">
              <a:lnSpc>
                <a:spcPct val="102727"/>
              </a:lnSpc>
              <a:spcBef>
                <a:spcPts val="0"/>
              </a:spcBef>
              <a:spcAft>
                <a:spcPts val="0"/>
              </a:spcAft>
              <a:buClr>
                <a:srgbClr val="3D5A80"/>
              </a:buClr>
              <a:buSzPts val="4400"/>
              <a:buNone/>
            </a:pPr>
            <a:r>
              <a:rPr lang="en-US" sz="4400" b="1">
                <a:solidFill>
                  <a:srgbClr val="3D5A80"/>
                </a:solidFill>
                <a:latin typeface="Arial"/>
                <a:ea typeface="Arial"/>
                <a:cs typeface="Arial"/>
                <a:sym typeface="Arial"/>
              </a:rPr>
              <a:t>2023</a:t>
            </a:r>
            <a:endParaRPr/>
          </a:p>
          <a:p>
            <a:pPr marL="0" lvl="0" indent="0" algn="l" rtl="0">
              <a:lnSpc>
                <a:spcPct val="102727"/>
              </a:lnSpc>
              <a:spcBef>
                <a:spcPts val="0"/>
              </a:spcBef>
              <a:spcAft>
                <a:spcPts val="0"/>
              </a:spcAft>
              <a:buClr>
                <a:srgbClr val="3D5A80"/>
              </a:buClr>
              <a:buSzPts val="4400"/>
              <a:buNone/>
            </a:pPr>
            <a:r>
              <a:rPr lang="en-US" sz="4400" b="1">
                <a:solidFill>
                  <a:srgbClr val="3D5A80"/>
                </a:solidFill>
                <a:latin typeface="Arial"/>
                <a:ea typeface="Arial"/>
                <a:cs typeface="Arial"/>
                <a:sym typeface="Arial"/>
              </a:rPr>
              <a:t>VISION PLAN</a:t>
            </a:r>
            <a:endParaRPr/>
          </a:p>
          <a:p>
            <a:pPr marL="0" lvl="0" indent="0" algn="l" rtl="0">
              <a:lnSpc>
                <a:spcPct val="102727"/>
              </a:lnSpc>
              <a:spcBef>
                <a:spcPts val="0"/>
              </a:spcBef>
              <a:spcAft>
                <a:spcPts val="0"/>
              </a:spcAft>
              <a:buClr>
                <a:srgbClr val="3D5A80"/>
              </a:buClr>
              <a:buSzPts val="4400"/>
              <a:buNone/>
            </a:pPr>
            <a:r>
              <a:rPr lang="en-US" sz="4400" b="1">
                <a:solidFill>
                  <a:srgbClr val="3D5A80"/>
                </a:solidFill>
                <a:latin typeface="Arial"/>
                <a:ea typeface="Arial"/>
                <a:cs typeface="Arial"/>
                <a:sym typeface="Arial"/>
              </a:rPr>
              <a:t>OFFERING</a:t>
            </a:r>
            <a:endParaRPr/>
          </a:p>
        </p:txBody>
      </p:sp>
      <p:pic>
        <p:nvPicPr>
          <p:cNvPr id="93" name="Google Shape;93;p1"/>
          <p:cNvPicPr preferRelativeResize="0"/>
          <p:nvPr/>
        </p:nvPicPr>
        <p:blipFill rotWithShape="1">
          <a:blip r:embed="rId4">
            <a:alphaModFix/>
          </a:blip>
          <a:srcRect/>
          <a:stretch/>
        </p:blipFill>
        <p:spPr>
          <a:xfrm>
            <a:off x="1275806" y="1122363"/>
            <a:ext cx="3048000" cy="1219200"/>
          </a:xfrm>
          <a:prstGeom prst="rect">
            <a:avLst/>
          </a:prstGeom>
          <a:noFill/>
          <a:ln>
            <a:noFill/>
          </a:ln>
        </p:spPr>
      </p:pic>
    </p:spTree>
  </p:cSld>
  <p:clrMapOvr>
    <a:masterClrMapping/>
  </p:clrMapOvr>
  <p:transition>
    <p:wipe/>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2A744"/>
        </a:solidFill>
        <a:effectLst/>
      </p:bgPr>
    </p:bg>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a:stretch/>
        </p:blipFill>
        <p:spPr>
          <a:xfrm>
            <a:off x="1397000" y="3852770"/>
            <a:ext cx="4699000" cy="1981200"/>
          </a:xfrm>
          <a:prstGeom prst="rect">
            <a:avLst/>
          </a:prstGeom>
          <a:noFill/>
          <a:ln>
            <a:noFill/>
          </a:ln>
        </p:spPr>
      </p:pic>
      <p:pic>
        <p:nvPicPr>
          <p:cNvPr id="99" name="Google Shape;99;p2" descr="A picture containing person, person, suit, posing&#10;&#10;Description automatically generated"/>
          <p:cNvPicPr preferRelativeResize="0"/>
          <p:nvPr/>
        </p:nvPicPr>
        <p:blipFill rotWithShape="1">
          <a:blip r:embed="rId4">
            <a:alphaModFix/>
          </a:blip>
          <a:srcRect/>
          <a:stretch/>
        </p:blipFill>
        <p:spPr>
          <a:xfrm>
            <a:off x="6471506" y="350930"/>
            <a:ext cx="4663854" cy="4771814"/>
          </a:xfrm>
          <a:prstGeom prst="rect">
            <a:avLst/>
          </a:prstGeom>
          <a:noFill/>
          <a:ln>
            <a:noFill/>
          </a:ln>
        </p:spPr>
      </p:pic>
    </p:spTree>
  </p:cSld>
  <p:clrMapOvr>
    <a:masterClrMapping/>
  </p:clrMapOvr>
  <p:transition>
    <p:wipe/>
  </p:transition>
</p:sld>
</file>

<file path=ppt/slides/slide1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p3"/>
          <p:cNvSpPr txBox="1"/>
          <p:nvPr/>
        </p:nvSpPr>
        <p:spPr>
          <a:xfrm>
            <a:off x="1280055" y="1362505"/>
            <a:ext cx="9631890" cy="413299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50666"/>
              </a:lnSpc>
              <a:spcBef>
                <a:spcPts val="0"/>
              </a:spcBef>
              <a:spcAft>
                <a:spcPts val="0"/>
              </a:spcAft>
              <a:buClr>
                <a:srgbClr val="FFFFFF"/>
              </a:buClr>
              <a:buSzPts val="3000"/>
              <a:buFont typeface="Arial"/>
              <a:buNone/>
              <a:tabLst/>
              <a:defRPr/>
            </a:pPr>
            <a:r>
              <a:rPr kumimoji="0" lang="en-US" sz="3000" b="1" i="0" u="none" strike="noStrike" kern="0" cap="none" spc="0" normalizeH="0" baseline="0" noProof="0">
                <a:ln>
                  <a:noFill/>
                </a:ln>
                <a:solidFill>
                  <a:srgbClr val="FFFFFF"/>
                </a:solidFill>
                <a:effectLst/>
                <a:uLnTx/>
                <a:uFillTx/>
                <a:latin typeface="Arial"/>
                <a:ea typeface="Arial"/>
                <a:cs typeface="Arial"/>
                <a:sym typeface="Arial"/>
              </a:rPr>
              <a:t>2023 PLAN HIGHLIGHTS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3D5A80"/>
              </a:solidFill>
              <a:effectLst/>
              <a:uLnTx/>
              <a:uFillTx/>
              <a:latin typeface="Montserrat"/>
              <a:ea typeface="Montserrat"/>
              <a:cs typeface="Montserrat"/>
              <a:sym typeface="Montserrat"/>
            </a:endParaRPr>
          </a:p>
          <a:p>
            <a:pPr marL="0" marR="0" lvl="0" indent="0" algn="l" defTabSz="914400" rtl="0" eaLnBrk="1" fontAlgn="auto" latinLnBrk="0" hangingPunct="1">
              <a:lnSpc>
                <a:spcPct val="150000"/>
              </a:lnSpc>
              <a:spcBef>
                <a:spcPts val="0"/>
              </a:spcBef>
              <a:spcAft>
                <a:spcPts val="0"/>
              </a:spcAft>
              <a:buClr>
                <a:srgbClr val="FFFFFF"/>
              </a:buClr>
              <a:buSzPts val="2000"/>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We now have</a:t>
            </a:r>
            <a:r>
              <a:rPr kumimoji="0" lang="en-US" sz="2000" b="0" i="0" u="none" strike="noStrike" kern="0" cap="none" spc="0" normalizeH="0" baseline="0" noProof="0">
                <a:ln>
                  <a:noFill/>
                </a:ln>
                <a:solidFill>
                  <a:srgbClr val="FFFFFF"/>
                </a:solidFill>
                <a:effectLst/>
                <a:uLnTx/>
                <a:uFillTx/>
                <a:latin typeface="Arial"/>
                <a:ea typeface="+mn-ea"/>
                <a:cs typeface="Arial"/>
                <a:sym typeface="Arial"/>
              </a:rPr>
              <a:t> one of the largest networks in the state and are constantly adding</a:t>
            </a:r>
            <a:br>
              <a:rPr kumimoji="0" lang="en-US" sz="2000" b="0" i="0" u="none" strike="noStrike" kern="0" cap="none" spc="0" normalizeH="0" baseline="0" noProof="0">
                <a:ln>
                  <a:noFill/>
                </a:ln>
                <a:solidFill>
                  <a:srgbClr val="FFFFFF"/>
                </a:solidFill>
                <a:effectLst/>
                <a:uLnTx/>
                <a:uFillTx/>
                <a:latin typeface="Arial"/>
                <a:ea typeface="+mn-ea"/>
                <a:cs typeface="Arial"/>
                <a:sym typeface="Arial"/>
              </a:rPr>
            </a:br>
            <a:r>
              <a:rPr kumimoji="0" lang="en-US" sz="2000" b="0" i="0" u="none" strike="noStrike" kern="0" cap="none" spc="0" normalizeH="0" baseline="0" noProof="0">
                <a:ln>
                  <a:noFill/>
                </a:ln>
                <a:solidFill>
                  <a:srgbClr val="FFFFFF"/>
                </a:solidFill>
                <a:effectLst/>
                <a:uLnTx/>
                <a:uFillTx/>
                <a:latin typeface="Arial"/>
                <a:ea typeface="+mn-ea"/>
                <a:cs typeface="Arial"/>
                <a:sym typeface="Arial"/>
              </a:rPr>
              <a:t>new providers!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226000"/>
              </a:lnSpc>
              <a:spcBef>
                <a:spcPts val="0"/>
              </a:spcBef>
              <a:spcAft>
                <a:spcPts val="0"/>
              </a:spcAft>
              <a:buClr>
                <a:srgbClr val="FFFFFF"/>
              </a:buClr>
              <a:buSzPts val="2000"/>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transition>
    <p:wipe/>
  </p:transition>
</p:sld>
</file>

<file path=ppt/slides/slide1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4"/>
          <p:cNvSpPr txBox="1"/>
          <p:nvPr/>
        </p:nvSpPr>
        <p:spPr>
          <a:xfrm>
            <a:off x="1280055" y="1362505"/>
            <a:ext cx="9631890" cy="413299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50666"/>
              </a:lnSpc>
              <a:spcBef>
                <a:spcPts val="0"/>
              </a:spcBef>
              <a:spcAft>
                <a:spcPts val="0"/>
              </a:spcAft>
              <a:buClr>
                <a:srgbClr val="FFFFFF"/>
              </a:buClr>
              <a:buSzPts val="3000"/>
              <a:buFont typeface="Arial"/>
              <a:buNone/>
              <a:tabLst/>
              <a:defRPr/>
            </a:pPr>
            <a:r>
              <a:rPr kumimoji="0" lang="en-US" sz="3000" b="1" i="0" u="none" strike="noStrike" kern="0" cap="none" spc="0" normalizeH="0" baseline="0" noProof="0">
                <a:ln>
                  <a:noFill/>
                </a:ln>
                <a:solidFill>
                  <a:srgbClr val="FFFFFF"/>
                </a:solidFill>
                <a:effectLst/>
                <a:uLnTx/>
                <a:uFillTx/>
                <a:latin typeface="Arial"/>
                <a:ea typeface="Arial"/>
                <a:cs typeface="Arial"/>
                <a:sym typeface="Arial"/>
              </a:rPr>
              <a:t>2023 PLAN HIGHLIGHTS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3D5A80"/>
              </a:solidFill>
              <a:effectLst/>
              <a:uLnTx/>
              <a:uFillTx/>
              <a:latin typeface="Montserrat"/>
              <a:ea typeface="Montserrat"/>
              <a:cs typeface="Montserrat"/>
              <a:sym typeface="Montserrat"/>
            </a:endParaRPr>
          </a:p>
          <a:p>
            <a:pPr marL="0" marR="0" lvl="0" indent="0" algn="l" defTabSz="914400" rtl="0" eaLnBrk="1" fontAlgn="auto" latinLnBrk="0" hangingPunct="1">
              <a:lnSpc>
                <a:spcPct val="226000"/>
              </a:lnSpc>
              <a:spcBef>
                <a:spcPts val="0"/>
              </a:spcBef>
              <a:spcAft>
                <a:spcPts val="0"/>
              </a:spcAft>
              <a:buClr>
                <a:srgbClr val="FFFFFF"/>
              </a:buClr>
              <a:buSzPts val="2000"/>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Our national network now includes retail stores like: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226000"/>
              </a:lnSpc>
              <a:spcBef>
                <a:spcPts val="0"/>
              </a:spcBef>
              <a:spcAft>
                <a:spcPts val="0"/>
              </a:spcAft>
              <a:buClr>
                <a:srgbClr val="FFFFFF"/>
              </a:buClr>
              <a:buSzPts val="2000"/>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Eyemart Express, </a:t>
            </a:r>
            <a:r>
              <a:rPr kumimoji="0" lang="en-US" sz="2000" b="0" i="0" u="none" strike="noStrike" kern="0" cap="none" spc="0" normalizeH="0" baseline="0" noProof="0">
                <a:ln>
                  <a:noFill/>
                </a:ln>
                <a:solidFill>
                  <a:srgbClr val="FFFFFF"/>
                </a:solidFill>
                <a:effectLst/>
                <a:uLnTx/>
                <a:uFillTx/>
                <a:latin typeface="Arial"/>
                <a:ea typeface="+mn-ea"/>
                <a:cs typeface="Arial"/>
                <a:sym typeface="Arial"/>
              </a:rPr>
              <a:t>Pearle</a:t>
            </a: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 Vision, Walmart and Sams Club a</a:t>
            </a:r>
            <a:r>
              <a:rPr kumimoji="0" lang="en-US" sz="2000" b="0" i="0" u="none" strike="noStrike" kern="0" cap="none" spc="0" normalizeH="0" baseline="0" noProof="0">
                <a:ln>
                  <a:noFill/>
                </a:ln>
                <a:solidFill>
                  <a:srgbClr val="FFFFFF"/>
                </a:solidFill>
                <a:effectLst/>
                <a:uLnTx/>
                <a:uFillTx/>
                <a:latin typeface="Arial"/>
                <a:ea typeface="+mn-ea"/>
                <a:cs typeface="Arial"/>
                <a:sym typeface="Arial"/>
              </a:rPr>
              <a:t>nd MyEyeDr</a:t>
            </a: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transition>
    <p:wipe/>
  </p:transition>
</p:sld>
</file>

<file path=ppt/slides/slide1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p6"/>
          <p:cNvSpPr txBox="1"/>
          <p:nvPr/>
        </p:nvSpPr>
        <p:spPr>
          <a:xfrm>
            <a:off x="1280055" y="1362505"/>
            <a:ext cx="9631890" cy="413299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50666"/>
              </a:lnSpc>
              <a:spcBef>
                <a:spcPts val="0"/>
              </a:spcBef>
              <a:spcAft>
                <a:spcPts val="0"/>
              </a:spcAft>
              <a:buClr>
                <a:srgbClr val="FFFFFF"/>
              </a:buClr>
              <a:buSzPts val="3000"/>
              <a:buFont typeface="Arial"/>
              <a:buNone/>
              <a:tabLst/>
              <a:defRPr/>
            </a:pPr>
            <a:r>
              <a:rPr kumimoji="0" lang="en-US" sz="3000" b="1" i="0" u="none" strike="noStrike" kern="0" cap="none" spc="0" normalizeH="0" baseline="0" noProof="0">
                <a:ln>
                  <a:noFill/>
                </a:ln>
                <a:solidFill>
                  <a:srgbClr val="FFFFFF"/>
                </a:solidFill>
                <a:effectLst/>
                <a:uLnTx/>
                <a:uFillTx/>
                <a:latin typeface="Arial"/>
                <a:ea typeface="Arial"/>
                <a:cs typeface="Arial"/>
                <a:sym typeface="Arial"/>
              </a:rPr>
              <a:t>2023 PLAN HIGHLIGHTS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FFFFFF"/>
              </a:solidFill>
              <a:effectLst/>
              <a:uLnTx/>
              <a:uFillTx/>
              <a:latin typeface="Montserrat"/>
              <a:ea typeface="Montserrat"/>
              <a:cs typeface="Montserrat"/>
              <a:sym typeface="Montserrat"/>
            </a:endParaRPr>
          </a:p>
          <a:p>
            <a:pPr marL="0" marR="0" lvl="0" indent="0" algn="l" defTabSz="914400" rtl="0" eaLnBrk="1" fontAlgn="auto" latinLnBrk="0" hangingPunct="1">
              <a:lnSpc>
                <a:spcPct val="150000"/>
              </a:lnSpc>
              <a:spcBef>
                <a:spcPts val="0"/>
              </a:spcBef>
              <a:spcAft>
                <a:spcPts val="0"/>
              </a:spcAft>
              <a:buClr>
                <a:srgbClr val="FFFFFF"/>
              </a:buClr>
              <a:buSzPts val="2000"/>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Pr>
              <a:t>No surprise out-of-pocket costs at time of service.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transition>
    <p:wip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8"/>
          <p:cNvSpPr txBox="1">
            <a:spLocks noGrp="1"/>
          </p:cNvSpPr>
          <p:nvPr>
            <p:ph type="title"/>
          </p:nvPr>
        </p:nvSpPr>
        <p:spPr>
          <a:xfrm>
            <a:off x="914400" y="618911"/>
            <a:ext cx="10363200" cy="81756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D5A80"/>
              </a:buClr>
              <a:buSzPts val="4400"/>
              <a:buFont typeface="Arial"/>
              <a:buNone/>
            </a:pPr>
            <a:r>
              <a:rPr lang="en-US" b="1">
                <a:solidFill>
                  <a:srgbClr val="3D5A80"/>
                </a:solidFill>
                <a:latin typeface="Arial"/>
                <a:ea typeface="Arial"/>
                <a:cs typeface="Arial"/>
                <a:sym typeface="Arial"/>
              </a:rPr>
              <a:t>FOCUSED ON YOU</a:t>
            </a:r>
            <a:endParaRPr/>
          </a:p>
        </p:txBody>
      </p:sp>
      <p:sp>
        <p:nvSpPr>
          <p:cNvPr id="126" name="Google Shape;126;p8"/>
          <p:cNvSpPr/>
          <p:nvPr/>
        </p:nvSpPr>
        <p:spPr>
          <a:xfrm>
            <a:off x="763730" y="2020898"/>
            <a:ext cx="3200400" cy="3657600"/>
          </a:xfrm>
          <a:prstGeom prst="rect">
            <a:avLst/>
          </a:prstGeom>
          <a:noFill/>
          <a:ln w="12700" cap="flat" cmpd="sng">
            <a:solidFill>
              <a:srgbClr val="556E8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27;p8"/>
          <p:cNvSpPr/>
          <p:nvPr/>
        </p:nvSpPr>
        <p:spPr>
          <a:xfrm>
            <a:off x="763728" y="5235774"/>
            <a:ext cx="3200399" cy="442724"/>
          </a:xfrm>
          <a:prstGeom prst="rect">
            <a:avLst/>
          </a:prstGeom>
          <a:solidFill>
            <a:srgbClr val="3D5A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$15 MEMBER FEE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8"/>
          <p:cNvSpPr/>
          <p:nvPr/>
        </p:nvSpPr>
        <p:spPr>
          <a:xfrm>
            <a:off x="4495800" y="2020898"/>
            <a:ext cx="3200400" cy="3657600"/>
          </a:xfrm>
          <a:prstGeom prst="rect">
            <a:avLst/>
          </a:prstGeom>
          <a:noFill/>
          <a:ln w="12700" cap="flat" cmpd="sng">
            <a:solidFill>
              <a:srgbClr val="6684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29;p8"/>
          <p:cNvSpPr/>
          <p:nvPr/>
        </p:nvSpPr>
        <p:spPr>
          <a:xfrm>
            <a:off x="8209549" y="2020898"/>
            <a:ext cx="3200400" cy="3657600"/>
          </a:xfrm>
          <a:prstGeom prst="rect">
            <a:avLst/>
          </a:prstGeom>
          <a:no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8"/>
          <p:cNvSpPr/>
          <p:nvPr/>
        </p:nvSpPr>
        <p:spPr>
          <a:xfrm>
            <a:off x="4500552" y="5235774"/>
            <a:ext cx="3195647" cy="442724"/>
          </a:xfrm>
          <a:prstGeom prst="rect">
            <a:avLst/>
          </a:prstGeom>
          <a:solidFill>
            <a:srgbClr val="72C3C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$15 MEMBER FEE</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 name="Google Shape;131;p8"/>
          <p:cNvSpPr/>
          <p:nvPr/>
        </p:nvSpPr>
        <p:spPr>
          <a:xfrm>
            <a:off x="8209548" y="5235774"/>
            <a:ext cx="3200400" cy="44272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$0 MEMBER FEE</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 name="Google Shape;132;p8"/>
          <p:cNvSpPr txBox="1"/>
          <p:nvPr/>
        </p:nvSpPr>
        <p:spPr>
          <a:xfrm>
            <a:off x="4905280" y="3093481"/>
            <a:ext cx="2381440" cy="3936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78571"/>
              </a:lnSpc>
              <a:spcBef>
                <a:spcPts val="0"/>
              </a:spcBef>
              <a:spcAft>
                <a:spcPts val="0"/>
              </a:spcAft>
              <a:buClr>
                <a:srgbClr val="6684A5"/>
              </a:buClr>
              <a:buSzPts val="2800"/>
              <a:buFont typeface="Arial"/>
              <a:buNone/>
              <a:tabLst/>
              <a:defRPr/>
            </a:pPr>
            <a:r>
              <a:rPr kumimoji="0" lang="en-US" sz="2800" b="1" i="0" u="none" strike="noStrike" kern="0" cap="none" spc="0" normalizeH="0" baseline="0" noProof="0">
                <a:ln>
                  <a:noFill/>
                </a:ln>
                <a:solidFill>
                  <a:srgbClr val="6684A5"/>
                </a:solidFill>
                <a:effectLst/>
                <a:uLnTx/>
                <a:uFillTx/>
                <a:latin typeface="Arial"/>
                <a:ea typeface="Arial"/>
                <a:cs typeface="Arial"/>
                <a:sym typeface="Arial"/>
              </a:rPr>
              <a:t>GLASSES</a:t>
            </a:r>
            <a:endParaRPr kumimoji="0" sz="2800" b="1" i="0" u="none" strike="noStrike" kern="0" cap="none" spc="0" normalizeH="0" baseline="0" noProof="0">
              <a:ln>
                <a:noFill/>
              </a:ln>
              <a:solidFill>
                <a:srgbClr val="6684A5"/>
              </a:solidFill>
              <a:effectLst/>
              <a:uLnTx/>
              <a:uFillTx/>
              <a:latin typeface="Arial"/>
              <a:ea typeface="Arial"/>
              <a:cs typeface="Arial"/>
              <a:sym typeface="Arial"/>
            </a:endParaRPr>
          </a:p>
        </p:txBody>
      </p:sp>
      <p:sp>
        <p:nvSpPr>
          <p:cNvPr id="133" name="Google Shape;133;p8"/>
          <p:cNvSpPr txBox="1"/>
          <p:nvPr/>
        </p:nvSpPr>
        <p:spPr>
          <a:xfrm>
            <a:off x="1174681" y="3093481"/>
            <a:ext cx="2381440" cy="3936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78571"/>
              </a:lnSpc>
              <a:spcBef>
                <a:spcPts val="0"/>
              </a:spcBef>
              <a:spcAft>
                <a:spcPts val="0"/>
              </a:spcAft>
              <a:buClr>
                <a:srgbClr val="3D5A80"/>
              </a:buClr>
              <a:buSzPts val="2800"/>
              <a:buFont typeface="Arial"/>
              <a:buNone/>
              <a:tabLst/>
              <a:defRPr/>
            </a:pPr>
            <a:r>
              <a:rPr kumimoji="0" lang="en-US" sz="2800" b="1" i="0" u="none" strike="noStrike" kern="0" cap="none" spc="0" normalizeH="0" baseline="0" noProof="0">
                <a:ln>
                  <a:noFill/>
                </a:ln>
                <a:solidFill>
                  <a:srgbClr val="3D5A80"/>
                </a:solidFill>
                <a:effectLst/>
                <a:uLnTx/>
                <a:uFillTx/>
                <a:latin typeface="Arial"/>
                <a:ea typeface="Arial"/>
                <a:cs typeface="Arial"/>
                <a:sym typeface="Arial"/>
              </a:rPr>
              <a:t>EYE EXAMS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4" name="Google Shape;134;p8"/>
          <p:cNvPicPr preferRelativeResize="0"/>
          <p:nvPr/>
        </p:nvPicPr>
        <p:blipFill rotWithShape="1">
          <a:blip r:embed="rId3">
            <a:alphaModFix/>
          </a:blip>
          <a:srcRect/>
          <a:stretch/>
        </p:blipFill>
        <p:spPr>
          <a:xfrm>
            <a:off x="1843563" y="2386658"/>
            <a:ext cx="1011453" cy="548640"/>
          </a:xfrm>
          <a:prstGeom prst="rect">
            <a:avLst/>
          </a:prstGeom>
          <a:noFill/>
          <a:ln>
            <a:noFill/>
          </a:ln>
        </p:spPr>
      </p:pic>
      <p:sp>
        <p:nvSpPr>
          <p:cNvPr id="135" name="Google Shape;135;p8"/>
          <p:cNvSpPr txBox="1"/>
          <p:nvPr/>
        </p:nvSpPr>
        <p:spPr>
          <a:xfrm>
            <a:off x="8651990" y="3093481"/>
            <a:ext cx="2381440" cy="3936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78571"/>
              </a:lnSpc>
              <a:spcBef>
                <a:spcPts val="0"/>
              </a:spcBef>
              <a:spcAft>
                <a:spcPts val="0"/>
              </a:spcAft>
              <a:buClr>
                <a:srgbClr val="595959"/>
              </a:buClr>
              <a:buSzPts val="2800"/>
              <a:buFont typeface="Arial"/>
              <a:buNone/>
              <a:tabLst/>
              <a:defRPr/>
            </a:pPr>
            <a:r>
              <a:rPr kumimoji="0" lang="en-US" sz="2800" b="1" i="0" u="none" strike="noStrike" kern="0" cap="none" spc="0" normalizeH="0" baseline="0" noProof="0">
                <a:ln>
                  <a:noFill/>
                </a:ln>
                <a:solidFill>
                  <a:srgbClr val="595959"/>
                </a:solidFill>
                <a:effectLst/>
                <a:uLnTx/>
                <a:uFillTx/>
                <a:latin typeface="Arial"/>
                <a:ea typeface="Arial"/>
                <a:cs typeface="Arial"/>
                <a:sym typeface="Arial"/>
              </a:rPr>
              <a:t>CONTACTS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6" name="Google Shape;136;p8"/>
          <p:cNvPicPr preferRelativeResize="0"/>
          <p:nvPr/>
        </p:nvPicPr>
        <p:blipFill rotWithShape="1">
          <a:blip r:embed="rId4">
            <a:alphaModFix/>
          </a:blip>
          <a:srcRect/>
          <a:stretch/>
        </p:blipFill>
        <p:spPr>
          <a:xfrm>
            <a:off x="5410200" y="2426153"/>
            <a:ext cx="1371600" cy="475631"/>
          </a:xfrm>
          <a:prstGeom prst="rect">
            <a:avLst/>
          </a:prstGeom>
          <a:noFill/>
          <a:ln>
            <a:noFill/>
          </a:ln>
        </p:spPr>
      </p:pic>
      <p:pic>
        <p:nvPicPr>
          <p:cNvPr id="137" name="Google Shape;137;p8"/>
          <p:cNvPicPr preferRelativeResize="0"/>
          <p:nvPr/>
        </p:nvPicPr>
        <p:blipFill rotWithShape="1">
          <a:blip r:embed="rId5">
            <a:alphaModFix/>
          </a:blip>
          <a:srcRect/>
          <a:stretch/>
        </p:blipFill>
        <p:spPr>
          <a:xfrm>
            <a:off x="9156910" y="2335721"/>
            <a:ext cx="1371600" cy="636406"/>
          </a:xfrm>
          <a:prstGeom prst="rect">
            <a:avLst/>
          </a:prstGeom>
          <a:noFill/>
          <a:ln>
            <a:noFill/>
          </a:ln>
        </p:spPr>
      </p:pic>
      <p:sp>
        <p:nvSpPr>
          <p:cNvPr id="138" name="Google Shape;138;p8"/>
          <p:cNvSpPr txBox="1"/>
          <p:nvPr/>
        </p:nvSpPr>
        <p:spPr>
          <a:xfrm>
            <a:off x="805092" y="3888954"/>
            <a:ext cx="2993128"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3D5A80"/>
                </a:solidFill>
                <a:effectLst/>
                <a:uLnTx/>
                <a:uFillTx/>
                <a:latin typeface="Arial"/>
                <a:ea typeface="Arial"/>
                <a:cs typeface="Arial"/>
                <a:sym typeface="Arial"/>
              </a:rPr>
              <a:t>Comprehensive Eye Health</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3D5A80"/>
                </a:solidFill>
                <a:effectLst/>
                <a:uLnTx/>
                <a:uFillTx/>
                <a:latin typeface="Arial"/>
                <a:ea typeface="Arial"/>
                <a:cs typeface="Arial"/>
                <a:sym typeface="Arial"/>
              </a:rPr>
              <a:t>Early Disease Detection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8"/>
          <p:cNvSpPr txBox="1"/>
          <p:nvPr/>
        </p:nvSpPr>
        <p:spPr>
          <a:xfrm>
            <a:off x="5195720" y="3888953"/>
            <a:ext cx="1800558"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6684A5"/>
                </a:solidFill>
                <a:effectLst/>
                <a:uLnTx/>
                <a:uFillTx/>
                <a:latin typeface="Arial"/>
                <a:ea typeface="Arial"/>
                <a:cs typeface="Arial"/>
                <a:sym typeface="Arial"/>
              </a:rPr>
              <a:t>ANY Frame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6684A5"/>
                </a:solidFill>
                <a:effectLst/>
                <a:uLnTx/>
                <a:uFillTx/>
                <a:latin typeface="Arial"/>
                <a:ea typeface="Arial"/>
                <a:cs typeface="Arial"/>
                <a:sym typeface="Arial"/>
              </a:rPr>
              <a:t>$150 Allowance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8"/>
          <p:cNvSpPr txBox="1"/>
          <p:nvPr/>
        </p:nvSpPr>
        <p:spPr>
          <a:xfrm>
            <a:off x="8909469" y="3842786"/>
            <a:ext cx="1800557"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435367"/>
                </a:solidFill>
                <a:effectLst/>
                <a:uLnTx/>
                <a:uFillTx/>
                <a:latin typeface="Arial"/>
                <a:ea typeface="Arial"/>
                <a:cs typeface="Arial"/>
                <a:sym typeface="Arial"/>
              </a:rPr>
              <a:t>$150 Allowance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435367"/>
                </a:solidFill>
                <a:effectLst/>
                <a:uLnTx/>
                <a:uFillTx/>
                <a:latin typeface="Arial"/>
                <a:ea typeface="Arial"/>
                <a:cs typeface="Arial"/>
                <a:sym typeface="Arial"/>
              </a:rPr>
              <a:t>$65 Fitting Fee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8"/>
          <p:cNvSpPr txBox="1"/>
          <p:nvPr/>
        </p:nvSpPr>
        <p:spPr>
          <a:xfrm>
            <a:off x="775325" y="5779125"/>
            <a:ext cx="10646100" cy="6465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50666"/>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F2A744"/>
                </a:solidFill>
                <a:effectLst/>
                <a:uLnTx/>
                <a:uFillTx/>
                <a:latin typeface="Arial"/>
                <a:ea typeface="+mn-ea"/>
                <a:cs typeface="Arial"/>
                <a:sym typeface="Arial"/>
              </a:rPr>
              <a:t>Get a complete pair of glasses for as little as $30.00</a:t>
            </a:r>
            <a:endParaRPr kumimoji="0" sz="1400" b="0" i="0" u="none" strike="noStrike" kern="0" cap="none" spc="0" normalizeH="0" baseline="0" noProof="0">
              <a:ln>
                <a:noFill/>
              </a:ln>
              <a:solidFill>
                <a:srgbClr val="F2A744"/>
              </a:solidFill>
              <a:effectLst/>
              <a:uLnTx/>
              <a:uFillTx/>
              <a:latin typeface="Arial"/>
              <a:ea typeface="+mn-ea"/>
              <a:cs typeface="Arial"/>
              <a:sym typeface="Arial"/>
            </a:endParaRPr>
          </a:p>
        </p:txBody>
      </p:sp>
    </p:spTree>
  </p:cSld>
  <p:clrMapOvr>
    <a:masterClrMapping/>
  </p:clrMapOvr>
  <p:transition>
    <p:wipe/>
  </p:transition>
</p:sld>
</file>

<file path=ppt/slides/slide1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Google Shape;146;p9"/>
          <p:cNvSpPr txBox="1"/>
          <p:nvPr/>
        </p:nvSpPr>
        <p:spPr>
          <a:xfrm>
            <a:off x="1280054" y="757083"/>
            <a:ext cx="9631890" cy="698091"/>
          </a:xfrm>
          <a:prstGeom prst="rect">
            <a:avLst/>
          </a:prstGeom>
          <a:noFill/>
          <a:ln>
            <a:noFill/>
          </a:ln>
        </p:spPr>
        <p:txBody>
          <a:bodyPr spcFirstLastPara="1" wrap="square" lIns="0" tIns="45700" rIns="91425" bIns="45700" anchor="t" anchorCtr="0">
            <a:noAutofit/>
          </a:bodyPr>
          <a:lstStyle/>
          <a:p>
            <a:pPr marL="0" marR="0" lvl="0" indent="0" algn="l" defTabSz="914400" rtl="0" eaLnBrk="1" fontAlgn="auto" latinLnBrk="0" hangingPunct="1">
              <a:lnSpc>
                <a:spcPct val="150666"/>
              </a:lnSpc>
              <a:spcBef>
                <a:spcPts val="0"/>
              </a:spcBef>
              <a:spcAft>
                <a:spcPts val="0"/>
              </a:spcAft>
              <a:buClr>
                <a:srgbClr val="3D5A80"/>
              </a:buClr>
              <a:buSzPts val="3000"/>
              <a:buFont typeface="Arial"/>
              <a:buNone/>
              <a:tabLst/>
              <a:defRPr/>
            </a:pPr>
            <a:r>
              <a:rPr kumimoji="0" lang="en-US" sz="3000" b="1" i="0" u="none" strike="noStrike" kern="0" cap="none" spc="0" normalizeH="0" baseline="0" noProof="0">
                <a:ln>
                  <a:noFill/>
                </a:ln>
                <a:solidFill>
                  <a:srgbClr val="3D5A80"/>
                </a:solidFill>
                <a:effectLst/>
                <a:uLnTx/>
                <a:uFillTx/>
                <a:latin typeface="Arial"/>
                <a:ea typeface="Arial"/>
                <a:cs typeface="Arial"/>
                <a:sym typeface="Arial"/>
              </a:rPr>
              <a:t>GREAT VCD BENEFITS, PLUS MORE.</a:t>
            </a:r>
            <a:endParaRPr kumimoji="0" sz="2000" b="1" i="0" u="none" strike="noStrike" kern="0" cap="none" spc="0" normalizeH="0" baseline="0" noProof="0">
              <a:ln>
                <a:noFill/>
              </a:ln>
              <a:solidFill>
                <a:srgbClr val="3D5A80"/>
              </a:solidFill>
              <a:effectLst/>
              <a:uLnTx/>
              <a:uFillTx/>
              <a:latin typeface="Arial"/>
              <a:ea typeface="Arial"/>
              <a:cs typeface="Arial"/>
              <a:sym typeface="Arial"/>
            </a:endParaRPr>
          </a:p>
        </p:txBody>
      </p:sp>
      <p:sp>
        <p:nvSpPr>
          <p:cNvPr id="147" name="Google Shape;147;p9"/>
          <p:cNvSpPr/>
          <p:nvPr/>
        </p:nvSpPr>
        <p:spPr>
          <a:xfrm>
            <a:off x="1280054" y="1415845"/>
            <a:ext cx="9631890" cy="584775"/>
          </a:xfrm>
          <a:prstGeom prst="rect">
            <a:avLst/>
          </a:prstGeom>
          <a:noFill/>
          <a:ln>
            <a:noFill/>
          </a:ln>
        </p:spPr>
        <p:txBody>
          <a:bodyPr spcFirstLastPara="1" wrap="square" lIns="0"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3D5A80"/>
                </a:solidFill>
                <a:effectLst/>
                <a:uLnTx/>
                <a:uFillTx/>
                <a:latin typeface="Arial"/>
                <a:ea typeface="Arial"/>
                <a:cs typeface="Arial"/>
                <a:sym typeface="Arial"/>
              </a:rPr>
              <a:t>At last, you finally have the freedom to use your materials allowance the way you want without all the surprise out of pocket expenses.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8" name="Google Shape;148;p9"/>
          <p:cNvPicPr preferRelativeResize="0"/>
          <p:nvPr/>
        </p:nvPicPr>
        <p:blipFill rotWithShape="1">
          <a:blip r:embed="rId4">
            <a:alphaModFix/>
          </a:blip>
          <a:srcRect/>
          <a:stretch/>
        </p:blipFill>
        <p:spPr>
          <a:xfrm>
            <a:off x="8514183" y="5787839"/>
            <a:ext cx="2397761" cy="393505"/>
          </a:xfrm>
          <a:prstGeom prst="rect">
            <a:avLst/>
          </a:prstGeom>
          <a:noFill/>
          <a:ln>
            <a:noFill/>
          </a:ln>
        </p:spPr>
      </p:pic>
      <p:pic>
        <p:nvPicPr>
          <p:cNvPr id="149" name="Google Shape;149;p9"/>
          <p:cNvPicPr preferRelativeResize="0"/>
          <p:nvPr/>
        </p:nvPicPr>
        <p:blipFill rotWithShape="1">
          <a:blip r:embed="rId5">
            <a:alphaModFix/>
          </a:blip>
          <a:srcRect/>
          <a:stretch/>
        </p:blipFill>
        <p:spPr>
          <a:xfrm>
            <a:off x="1280054" y="2320410"/>
            <a:ext cx="6256072" cy="4122379"/>
          </a:xfrm>
          <a:prstGeom prst="rect">
            <a:avLst/>
          </a:prstGeom>
          <a:noFill/>
          <a:ln>
            <a:noFill/>
          </a:ln>
        </p:spPr>
      </p:pic>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Calibri Light"/>
                <a:cs typeface="Calibri Light"/>
              </a:rPr>
              <a:t>Common benefit reports</a:t>
            </a:r>
          </a:p>
        </p:txBody>
      </p:sp>
      <p:sp>
        <p:nvSpPr>
          <p:cNvPr id="5" name="Title 1">
            <a:extLst>
              <a:ext uri="{FF2B5EF4-FFF2-40B4-BE49-F238E27FC236}">
                <a16:creationId xmlns:a16="http://schemas.microsoft.com/office/drawing/2014/main" id="{3C90B208-07B6-4BEB-09B8-5947EDB8A276}"/>
              </a:ext>
            </a:extLst>
          </p:cNvPr>
          <p:cNvSpPr txBox="1">
            <a:spLocks/>
          </p:cNvSpPr>
          <p:nvPr/>
        </p:nvSpPr>
        <p:spPr>
          <a:xfrm>
            <a:off x="895350" y="17557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endParaRPr lang="en-US">
              <a:latin typeface="Calibri Light"/>
              <a:cs typeface="Calibri Light"/>
            </a:endParaRPr>
          </a:p>
        </p:txBody>
      </p:sp>
      <p:sp>
        <p:nvSpPr>
          <p:cNvPr id="9" name="Text Placeholder 10">
            <a:extLst>
              <a:ext uri="{FF2B5EF4-FFF2-40B4-BE49-F238E27FC236}">
                <a16:creationId xmlns:a16="http://schemas.microsoft.com/office/drawing/2014/main" id="{AE867FA7-EFDC-F19E-7F2D-3FC4B2EE33F7}"/>
              </a:ext>
            </a:extLst>
          </p:cNvPr>
          <p:cNvSpPr txBox="1">
            <a:spLocks/>
          </p:cNvSpPr>
          <p:nvPr/>
        </p:nvSpPr>
        <p:spPr>
          <a:xfrm>
            <a:off x="896939" y="1695450"/>
            <a:ext cx="9984177" cy="38115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cs typeface="Calibri"/>
            </a:endParaRPr>
          </a:p>
          <a:p>
            <a:endParaRPr lang="en-US" sz="2400">
              <a:cs typeface="Calibri"/>
            </a:endParaRPr>
          </a:p>
        </p:txBody>
      </p:sp>
      <p:sp>
        <p:nvSpPr>
          <p:cNvPr id="4" name="Text Placeholder 10">
            <a:extLst>
              <a:ext uri="{FF2B5EF4-FFF2-40B4-BE49-F238E27FC236}">
                <a16:creationId xmlns:a16="http://schemas.microsoft.com/office/drawing/2014/main" id="{1DBFE795-6216-ECDC-CFE3-20E2D0341D28}"/>
              </a:ext>
            </a:extLst>
          </p:cNvPr>
          <p:cNvSpPr txBox="1">
            <a:spLocks/>
          </p:cNvSpPr>
          <p:nvPr/>
        </p:nvSpPr>
        <p:spPr>
          <a:xfrm>
            <a:off x="1049339" y="1847850"/>
            <a:ext cx="9984177" cy="38115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cs typeface="Calibri"/>
              </a:rPr>
              <a:t>RPT00283 – Benefit Census with Benefit Plan</a:t>
            </a:r>
          </a:p>
          <a:p>
            <a:pPr lvl="1"/>
            <a:r>
              <a:rPr lang="en-US" sz="2000">
                <a:ea typeface="+mn-lt"/>
                <a:cs typeface="+mn-lt"/>
              </a:rPr>
              <a:t>View workers who meet the criteria defined by the eligibility rule associated with a specific benefit group. </a:t>
            </a:r>
            <a:endParaRPr lang="en-US" sz="2000">
              <a:cs typeface="Calibri"/>
            </a:endParaRPr>
          </a:p>
          <a:p>
            <a:pPr marL="457200" lvl="1" indent="0">
              <a:buNone/>
            </a:pPr>
            <a:endParaRPr lang="en-US" sz="2000">
              <a:cs typeface="Calibri"/>
            </a:endParaRPr>
          </a:p>
          <a:p>
            <a:r>
              <a:rPr lang="en-US" sz="2400">
                <a:cs typeface="Calibri"/>
              </a:rPr>
              <a:t>RPT00284 – Current Benefit Elections</a:t>
            </a:r>
            <a:endParaRPr lang="en-US">
              <a:cs typeface="Calibri"/>
            </a:endParaRPr>
          </a:p>
          <a:p>
            <a:pPr lvl="1"/>
            <a:r>
              <a:rPr lang="en-US" sz="2000">
                <a:ea typeface="+mn-lt"/>
                <a:cs typeface="+mn-lt"/>
              </a:rPr>
              <a:t>List of current benefit elections for a selected worker. </a:t>
            </a:r>
            <a:endParaRPr lang="en-US" sz="2000">
              <a:cs typeface="Calibri"/>
            </a:endParaRPr>
          </a:p>
          <a:p>
            <a:pPr marL="457200" lvl="1" indent="0">
              <a:buNone/>
            </a:pPr>
            <a:endParaRPr lang="en-US" sz="2000">
              <a:cs typeface="Calibri"/>
            </a:endParaRPr>
          </a:p>
          <a:p>
            <a:r>
              <a:rPr lang="en-US" sz="2400">
                <a:cs typeface="Calibri"/>
              </a:rPr>
              <a:t>RPT00299 – Agency Transfers</a:t>
            </a:r>
          </a:p>
          <a:p>
            <a:pPr lvl="1"/>
            <a:r>
              <a:rPr lang="en-US" sz="2000">
                <a:ea typeface="+mn-lt"/>
                <a:cs typeface="+mn-lt"/>
              </a:rPr>
              <a:t>Lists employees transferred in/out of agencies within a selected date range.</a:t>
            </a:r>
            <a:endParaRPr lang="en-US" sz="2000">
              <a:cs typeface="Calibri"/>
            </a:endParaRPr>
          </a:p>
          <a:p>
            <a:endParaRPr lang="en-US" sz="2400">
              <a:cs typeface="Calibri"/>
            </a:endParaRPr>
          </a:p>
        </p:txBody>
      </p:sp>
    </p:spTree>
    <p:extLst>
      <p:ext uri="{BB962C8B-B14F-4D97-AF65-F5344CB8AC3E}">
        <p14:creationId xmlns:p14="http://schemas.microsoft.com/office/powerpoint/2010/main" val="22579753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0"/>
          <p:cNvSpPr txBox="1"/>
          <p:nvPr/>
        </p:nvSpPr>
        <p:spPr>
          <a:xfrm>
            <a:off x="1280054" y="757083"/>
            <a:ext cx="9631890" cy="698091"/>
          </a:xfrm>
          <a:prstGeom prst="rect">
            <a:avLst/>
          </a:prstGeom>
          <a:noFill/>
          <a:ln>
            <a:noFill/>
          </a:ln>
        </p:spPr>
        <p:txBody>
          <a:bodyPr spcFirstLastPara="1" wrap="square" lIns="0" tIns="45700" rIns="91425" bIns="45700" anchor="t" anchorCtr="0">
            <a:noAutofit/>
          </a:bodyPr>
          <a:lstStyle/>
          <a:p>
            <a:pPr marL="0" marR="0" lvl="0" indent="0" algn="l" defTabSz="914400" rtl="0" eaLnBrk="1" fontAlgn="auto" latinLnBrk="0" hangingPunct="1">
              <a:lnSpc>
                <a:spcPct val="150666"/>
              </a:lnSpc>
              <a:spcBef>
                <a:spcPts val="0"/>
              </a:spcBef>
              <a:spcAft>
                <a:spcPts val="0"/>
              </a:spcAft>
              <a:buClr>
                <a:srgbClr val="3D5A80"/>
              </a:buClr>
              <a:buSzPts val="3000"/>
              <a:buFont typeface="Arial"/>
              <a:buNone/>
              <a:tabLst/>
              <a:defRPr/>
            </a:pPr>
            <a:r>
              <a:rPr kumimoji="0" lang="en-US" sz="3000" b="1" i="0" u="none" strike="noStrike" kern="0" cap="none" spc="0" normalizeH="0" baseline="0" noProof="0">
                <a:ln>
                  <a:noFill/>
                </a:ln>
                <a:solidFill>
                  <a:srgbClr val="3D5A80"/>
                </a:solidFill>
                <a:effectLst/>
                <a:uLnTx/>
                <a:uFillTx/>
                <a:latin typeface="Arial"/>
                <a:ea typeface="Arial"/>
                <a:cs typeface="Arial"/>
                <a:sym typeface="Arial"/>
              </a:rPr>
              <a:t>LASIK Discount Network Providers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0"/>
          <p:cNvSpPr/>
          <p:nvPr/>
        </p:nvSpPr>
        <p:spPr>
          <a:xfrm>
            <a:off x="1280054" y="5145918"/>
            <a:ext cx="9631890" cy="369332"/>
          </a:xfrm>
          <a:prstGeom prst="rect">
            <a:avLst/>
          </a:prstGeom>
          <a:noFill/>
          <a:ln>
            <a:noFill/>
          </a:ln>
        </p:spPr>
        <p:txBody>
          <a:bodyPr spcFirstLastPara="1" wrap="square" lIns="0"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3D5A80"/>
                </a:solidFill>
                <a:effectLst/>
                <a:uLnTx/>
                <a:uFillTx/>
                <a:latin typeface="Arial"/>
                <a:ea typeface="Arial"/>
                <a:cs typeface="Arial"/>
                <a:sym typeface="Arial"/>
              </a:rPr>
              <a:t>Get full details and downloadable flyers at ok.vision/lasik-discount-network/</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56" name="Google Shape;156;p10"/>
          <p:cNvPicPr preferRelativeResize="0"/>
          <p:nvPr/>
        </p:nvPicPr>
        <p:blipFill rotWithShape="1">
          <a:blip r:embed="rId3">
            <a:alphaModFix/>
          </a:blip>
          <a:srcRect/>
          <a:stretch/>
        </p:blipFill>
        <p:spPr>
          <a:xfrm>
            <a:off x="4882664" y="2181887"/>
            <a:ext cx="2426669" cy="649134"/>
          </a:xfrm>
          <a:prstGeom prst="rect">
            <a:avLst/>
          </a:prstGeom>
          <a:noFill/>
          <a:ln>
            <a:noFill/>
          </a:ln>
        </p:spPr>
      </p:pic>
      <p:pic>
        <p:nvPicPr>
          <p:cNvPr id="157" name="Google Shape;157;p10"/>
          <p:cNvPicPr preferRelativeResize="0"/>
          <p:nvPr/>
        </p:nvPicPr>
        <p:blipFill rotWithShape="1">
          <a:blip r:embed="rId4">
            <a:alphaModFix/>
          </a:blip>
          <a:srcRect/>
          <a:stretch/>
        </p:blipFill>
        <p:spPr>
          <a:xfrm>
            <a:off x="8284181" y="2247710"/>
            <a:ext cx="2627763" cy="564969"/>
          </a:xfrm>
          <a:prstGeom prst="rect">
            <a:avLst/>
          </a:prstGeom>
          <a:noFill/>
          <a:ln>
            <a:noFill/>
          </a:ln>
        </p:spPr>
      </p:pic>
      <p:pic>
        <p:nvPicPr>
          <p:cNvPr id="158" name="Google Shape;158;p10"/>
          <p:cNvPicPr preferRelativeResize="0"/>
          <p:nvPr/>
        </p:nvPicPr>
        <p:blipFill rotWithShape="1">
          <a:blip r:embed="rId5">
            <a:alphaModFix/>
          </a:blip>
          <a:srcRect/>
          <a:stretch/>
        </p:blipFill>
        <p:spPr>
          <a:xfrm>
            <a:off x="2008730" y="3421594"/>
            <a:ext cx="1789111" cy="814045"/>
          </a:xfrm>
          <a:prstGeom prst="rect">
            <a:avLst/>
          </a:prstGeom>
          <a:noFill/>
          <a:ln>
            <a:noFill/>
          </a:ln>
        </p:spPr>
      </p:pic>
      <p:pic>
        <p:nvPicPr>
          <p:cNvPr id="159" name="Google Shape;159;p10"/>
          <p:cNvPicPr preferRelativeResize="0"/>
          <p:nvPr/>
        </p:nvPicPr>
        <p:blipFill rotWithShape="1">
          <a:blip r:embed="rId6">
            <a:alphaModFix/>
          </a:blip>
          <a:srcRect/>
          <a:stretch/>
        </p:blipFill>
        <p:spPr>
          <a:xfrm>
            <a:off x="8394155" y="3322977"/>
            <a:ext cx="2407813" cy="1011281"/>
          </a:xfrm>
          <a:prstGeom prst="rect">
            <a:avLst/>
          </a:prstGeom>
          <a:noFill/>
          <a:ln>
            <a:noFill/>
          </a:ln>
        </p:spPr>
      </p:pic>
      <p:pic>
        <p:nvPicPr>
          <p:cNvPr id="160" name="Google Shape;160;p10" descr="A close up of a sign&#10;&#10;Description automatically generated"/>
          <p:cNvPicPr preferRelativeResize="0"/>
          <p:nvPr/>
        </p:nvPicPr>
        <p:blipFill rotWithShape="1">
          <a:blip r:embed="rId7">
            <a:alphaModFix/>
          </a:blip>
          <a:srcRect/>
          <a:stretch/>
        </p:blipFill>
        <p:spPr>
          <a:xfrm>
            <a:off x="1280054" y="2123173"/>
            <a:ext cx="2714415" cy="814044"/>
          </a:xfrm>
          <a:prstGeom prst="rect">
            <a:avLst/>
          </a:prstGeom>
          <a:noFill/>
          <a:ln>
            <a:noFill/>
          </a:ln>
        </p:spPr>
      </p:pic>
      <p:pic>
        <p:nvPicPr>
          <p:cNvPr id="161" name="Google Shape;161;p10"/>
          <p:cNvPicPr preferRelativeResize="0"/>
          <p:nvPr/>
        </p:nvPicPr>
        <p:blipFill rotWithShape="1">
          <a:blip r:embed="rId8">
            <a:alphaModFix/>
          </a:blip>
          <a:srcRect/>
          <a:stretch/>
        </p:blipFill>
        <p:spPr>
          <a:xfrm>
            <a:off x="5502979" y="3235599"/>
            <a:ext cx="1186038" cy="1186038"/>
          </a:xfrm>
          <a:prstGeom prst="rect">
            <a:avLst/>
          </a:prstGeom>
          <a:noFill/>
          <a:ln>
            <a:noFill/>
          </a:ln>
        </p:spPr>
      </p:pic>
    </p:spTree>
  </p:cSld>
  <p:clrMapOvr>
    <a:masterClrMapping/>
  </p:clrMapOvr>
  <p:transition>
    <p:wipe/>
  </p:transition>
</p:sld>
</file>

<file path=ppt/slides/slide1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pic>
        <p:nvPicPr>
          <p:cNvPr id="166" name="Google Shape;166;p11"/>
          <p:cNvPicPr preferRelativeResize="0"/>
          <p:nvPr/>
        </p:nvPicPr>
        <p:blipFill rotWithShape="1">
          <a:blip r:embed="rId4">
            <a:alphaModFix/>
          </a:blip>
          <a:srcRect/>
          <a:stretch/>
        </p:blipFill>
        <p:spPr>
          <a:xfrm>
            <a:off x="6830766" y="3180081"/>
            <a:ext cx="4081179" cy="1798002"/>
          </a:xfrm>
          <a:prstGeom prst="rect">
            <a:avLst/>
          </a:prstGeom>
          <a:noFill/>
          <a:ln>
            <a:noFill/>
          </a:ln>
        </p:spPr>
      </p:pic>
      <p:sp>
        <p:nvSpPr>
          <p:cNvPr id="167" name="Google Shape;167;p11"/>
          <p:cNvSpPr txBox="1"/>
          <p:nvPr/>
        </p:nvSpPr>
        <p:spPr>
          <a:xfrm>
            <a:off x="1280055" y="1362505"/>
            <a:ext cx="9631890" cy="413299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50666"/>
              </a:lnSpc>
              <a:spcBef>
                <a:spcPts val="0"/>
              </a:spcBef>
              <a:spcAft>
                <a:spcPts val="0"/>
              </a:spcAft>
              <a:buClr>
                <a:srgbClr val="3D5A80"/>
              </a:buClr>
              <a:buSzPts val="3000"/>
              <a:buFont typeface="Arial"/>
              <a:buNone/>
              <a:tabLst/>
              <a:defRPr/>
            </a:pPr>
            <a:r>
              <a:rPr kumimoji="0" lang="en-US" sz="3000" b="1" i="0" u="none" strike="noStrike" kern="0" cap="none" spc="0" normalizeH="0" baseline="0" noProof="0">
                <a:ln>
                  <a:noFill/>
                </a:ln>
                <a:solidFill>
                  <a:srgbClr val="3D5A80"/>
                </a:solidFill>
                <a:effectLst/>
                <a:uLnTx/>
                <a:uFillTx/>
                <a:latin typeface="Arial"/>
                <a:ea typeface="Arial"/>
                <a:cs typeface="Arial"/>
                <a:sym typeface="Arial"/>
              </a:rPr>
              <a:t>LOCALLY OWNED AND OPERATED</a:t>
            </a:r>
            <a:endParaRPr kumimoji="0" sz="2000" b="1" i="0" u="none" strike="noStrike" kern="0" cap="none" spc="0" normalizeH="0" baseline="0" noProof="0">
              <a:ln>
                <a:noFill/>
              </a:ln>
              <a:solidFill>
                <a:srgbClr val="3D5A80"/>
              </a:solidFill>
              <a:effectLst/>
              <a:uLnTx/>
              <a:uFillTx/>
              <a:latin typeface="Arial"/>
              <a:ea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3D5A80"/>
              </a:buClr>
              <a:buSzPts val="1600"/>
              <a:buFont typeface="Arial"/>
              <a:buNone/>
              <a:tabLst/>
              <a:defRPr/>
            </a:pPr>
            <a:r>
              <a:rPr kumimoji="0" lang="en-US" sz="1600" b="0" i="0" u="none" strike="noStrike" kern="0" cap="none" spc="0" normalizeH="0" baseline="0" noProof="0">
                <a:ln>
                  <a:noFill/>
                </a:ln>
                <a:solidFill>
                  <a:srgbClr val="3D5A80"/>
                </a:solidFill>
                <a:effectLst/>
                <a:uLnTx/>
                <a:uFillTx/>
                <a:latin typeface="Arial"/>
                <a:ea typeface="Arial"/>
                <a:cs typeface="Arial"/>
                <a:sym typeface="Arial"/>
              </a:rPr>
              <a:t>BY INDEPENDENT OPTOMETRISTS THAT LIVE AND WORK IN YOUR COMMUNITY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3D5A80"/>
              </a:solidFill>
              <a:effectLst/>
              <a:uLnTx/>
              <a:uFillTx/>
              <a:latin typeface="Arial"/>
              <a:ea typeface="Arial"/>
              <a:cs typeface="Arial"/>
              <a:sym typeface="Arial"/>
            </a:endParaRPr>
          </a:p>
          <a:p>
            <a:pPr marL="137160" marR="0" lvl="0" indent="-137160" algn="l" defTabSz="914400" rtl="0" eaLnBrk="1" fontAlgn="auto" latinLnBrk="0" hangingPunct="1">
              <a:lnSpc>
                <a:spcPct val="78333"/>
              </a:lnSpc>
              <a:spcBef>
                <a:spcPts val="0"/>
              </a:spcBef>
              <a:spcAft>
                <a:spcPts val="0"/>
              </a:spcAft>
              <a:buClr>
                <a:srgbClr val="3D5A80"/>
              </a:buClr>
              <a:buSzPts val="2400"/>
              <a:buFont typeface="Arial"/>
              <a:buChar char="•"/>
              <a:tabLst/>
              <a:defRPr/>
            </a:pPr>
            <a:r>
              <a:rPr kumimoji="0" lang="en-US" sz="2400" b="0" i="0" u="none" strike="noStrike" kern="0" cap="none" spc="0" normalizeH="0" baseline="0" noProof="0">
                <a:ln>
                  <a:noFill/>
                </a:ln>
                <a:solidFill>
                  <a:srgbClr val="3D5A80"/>
                </a:solidFill>
                <a:effectLst/>
                <a:uLnTx/>
                <a:uFillTx/>
                <a:latin typeface="Arial"/>
                <a:ea typeface="Arial"/>
                <a:cs typeface="Arial"/>
                <a:sym typeface="Arial"/>
              </a:rPr>
              <a:t>Local Customer Service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137160" marR="0" lvl="0" indent="15239" algn="l" defTabSz="914400" rtl="0" eaLnBrk="1" fontAlgn="auto" latinLnBrk="0" hangingPunct="1">
              <a:lnSpc>
                <a:spcPct val="78333"/>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3D5A80"/>
              </a:solidFill>
              <a:effectLst/>
              <a:uLnTx/>
              <a:uFillTx/>
              <a:latin typeface="Arial"/>
              <a:ea typeface="Arial"/>
              <a:cs typeface="Arial"/>
              <a:sym typeface="Arial"/>
            </a:endParaRPr>
          </a:p>
          <a:p>
            <a:pPr marL="137160" marR="0" lvl="0" indent="-137160" algn="l" defTabSz="914400" rtl="0" eaLnBrk="1" fontAlgn="auto" latinLnBrk="0" hangingPunct="1">
              <a:lnSpc>
                <a:spcPct val="78333"/>
              </a:lnSpc>
              <a:spcBef>
                <a:spcPts val="0"/>
              </a:spcBef>
              <a:spcAft>
                <a:spcPts val="0"/>
              </a:spcAft>
              <a:buClr>
                <a:srgbClr val="3D5A80"/>
              </a:buClr>
              <a:buSzPts val="2400"/>
              <a:buFont typeface="Arial"/>
              <a:buChar char="•"/>
              <a:tabLst/>
              <a:defRPr/>
            </a:pPr>
            <a:r>
              <a:rPr kumimoji="0" lang="en-US" sz="2400" b="0" i="0" u="none" strike="noStrike" kern="0" cap="none" spc="0" normalizeH="0" baseline="0" noProof="0">
                <a:ln>
                  <a:noFill/>
                </a:ln>
                <a:solidFill>
                  <a:srgbClr val="3D5A80"/>
                </a:solidFill>
                <a:effectLst/>
                <a:uLnTx/>
                <a:uFillTx/>
                <a:latin typeface="Arial"/>
                <a:ea typeface="Arial"/>
                <a:cs typeface="Arial"/>
                <a:sym typeface="Arial"/>
              </a:rPr>
              <a:t>Tax Revenue Stays Local</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137160" marR="0" lvl="0" indent="15239" algn="l" defTabSz="914400" rtl="0" eaLnBrk="1" fontAlgn="auto" latinLnBrk="0" hangingPunct="1">
              <a:lnSpc>
                <a:spcPct val="78333"/>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3D5A80"/>
              </a:solidFill>
              <a:effectLst/>
              <a:uLnTx/>
              <a:uFillTx/>
              <a:latin typeface="Arial"/>
              <a:ea typeface="Arial"/>
              <a:cs typeface="Arial"/>
              <a:sym typeface="Arial"/>
            </a:endParaRPr>
          </a:p>
          <a:p>
            <a:pPr marL="137160" marR="0" lvl="0" indent="-137160" algn="l" defTabSz="914400" rtl="0" eaLnBrk="1" fontAlgn="auto" latinLnBrk="0" hangingPunct="1">
              <a:lnSpc>
                <a:spcPct val="78333"/>
              </a:lnSpc>
              <a:spcBef>
                <a:spcPts val="0"/>
              </a:spcBef>
              <a:spcAft>
                <a:spcPts val="0"/>
              </a:spcAft>
              <a:buClr>
                <a:srgbClr val="3D5A80"/>
              </a:buClr>
              <a:buSzPts val="2400"/>
              <a:buFont typeface="Arial"/>
              <a:buChar char="•"/>
              <a:tabLst/>
              <a:defRPr/>
            </a:pPr>
            <a:r>
              <a:rPr kumimoji="0" lang="en-US" sz="2400" b="0" i="0" u="none" strike="noStrike" kern="0" cap="none" spc="0" normalizeH="0" baseline="0" noProof="0">
                <a:ln>
                  <a:noFill/>
                </a:ln>
                <a:solidFill>
                  <a:srgbClr val="3D5A80"/>
                </a:solidFill>
                <a:effectLst/>
                <a:uLnTx/>
                <a:uFillTx/>
                <a:latin typeface="Arial"/>
                <a:ea typeface="Arial"/>
                <a:cs typeface="Arial"/>
                <a:sym typeface="Arial"/>
              </a:rPr>
              <a:t>Supports Teachers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137160" marR="0" lvl="0" indent="15239" algn="l" defTabSz="914400" rtl="0" eaLnBrk="1" fontAlgn="auto" latinLnBrk="0" hangingPunct="1">
              <a:lnSpc>
                <a:spcPct val="78333"/>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3D5A80"/>
              </a:solidFill>
              <a:effectLst/>
              <a:uLnTx/>
              <a:uFillTx/>
              <a:latin typeface="Arial"/>
              <a:ea typeface="Arial"/>
              <a:cs typeface="Arial"/>
              <a:sym typeface="Arial"/>
            </a:endParaRPr>
          </a:p>
          <a:p>
            <a:pPr marL="137160" marR="0" lvl="0" indent="-137160" algn="l" defTabSz="914400" rtl="0" eaLnBrk="1" fontAlgn="auto" latinLnBrk="0" hangingPunct="1">
              <a:lnSpc>
                <a:spcPct val="78333"/>
              </a:lnSpc>
              <a:spcBef>
                <a:spcPts val="0"/>
              </a:spcBef>
              <a:spcAft>
                <a:spcPts val="0"/>
              </a:spcAft>
              <a:buClr>
                <a:srgbClr val="3D5A80"/>
              </a:buClr>
              <a:buSzPts val="2400"/>
              <a:buFont typeface="Arial"/>
              <a:buChar char="•"/>
              <a:tabLst/>
              <a:defRPr/>
            </a:pPr>
            <a:r>
              <a:rPr kumimoji="0" lang="en-US" sz="2400" b="0" i="0" u="none" strike="noStrike" kern="0" cap="none" spc="0" normalizeH="0" baseline="0" noProof="0">
                <a:ln>
                  <a:noFill/>
                </a:ln>
                <a:solidFill>
                  <a:srgbClr val="3D5A80"/>
                </a:solidFill>
                <a:effectLst/>
                <a:uLnTx/>
                <a:uFillTx/>
                <a:latin typeface="Arial"/>
                <a:ea typeface="Arial"/>
                <a:cs typeface="Arial"/>
                <a:sym typeface="Arial"/>
              </a:rPr>
              <a:t>Doctor Controlled Care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137160" marR="0" lvl="0" indent="15239" algn="l" defTabSz="914400" rtl="0" eaLnBrk="1" fontAlgn="auto" latinLnBrk="0" hangingPunct="1">
              <a:lnSpc>
                <a:spcPct val="78333"/>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3D5A80"/>
              </a:solidFill>
              <a:effectLst/>
              <a:uLnTx/>
              <a:uFillTx/>
              <a:latin typeface="Arial"/>
              <a:ea typeface="Arial"/>
              <a:cs typeface="Arial"/>
              <a:sym typeface="Arial"/>
            </a:endParaRPr>
          </a:p>
          <a:p>
            <a:pPr marL="137160" marR="0" lvl="0" indent="-137160" algn="l" defTabSz="914400" rtl="0" eaLnBrk="1" fontAlgn="auto" latinLnBrk="0" hangingPunct="1">
              <a:lnSpc>
                <a:spcPct val="78333"/>
              </a:lnSpc>
              <a:spcBef>
                <a:spcPts val="0"/>
              </a:spcBef>
              <a:spcAft>
                <a:spcPts val="0"/>
              </a:spcAft>
              <a:buClr>
                <a:srgbClr val="3D5A80"/>
              </a:buClr>
              <a:buSzPts val="2400"/>
              <a:buFont typeface="Arial"/>
              <a:buChar char="•"/>
              <a:tabLst/>
              <a:defRPr/>
            </a:pPr>
            <a:r>
              <a:rPr kumimoji="0" lang="en-US" sz="2400" b="0" i="0" u="none" strike="noStrike" kern="0" cap="none" spc="0" normalizeH="0" baseline="0" noProof="0">
                <a:ln>
                  <a:noFill/>
                </a:ln>
                <a:solidFill>
                  <a:srgbClr val="3D5A80"/>
                </a:solidFill>
                <a:effectLst/>
                <a:uLnTx/>
                <a:uFillTx/>
                <a:latin typeface="Arial"/>
                <a:ea typeface="Arial"/>
                <a:cs typeface="Arial"/>
                <a:sym typeface="Arial"/>
              </a:rPr>
              <a:t>Patient Focused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transition>
    <p:wipe/>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D3E7F1"/>
        </a:solidFill>
        <a:effectLst/>
      </p:bgPr>
    </p:bg>
    <p:spTree>
      <p:nvGrpSpPr>
        <p:cNvPr id="1" name="Shape 171"/>
        <p:cNvGrpSpPr/>
        <p:nvPr/>
      </p:nvGrpSpPr>
      <p:grpSpPr>
        <a:xfrm>
          <a:off x="0" y="0"/>
          <a:ext cx="0" cy="0"/>
          <a:chOff x="0" y="0"/>
          <a:chExt cx="0" cy="0"/>
        </a:xfrm>
      </p:grpSpPr>
      <p:sp>
        <p:nvSpPr>
          <p:cNvPr id="172" name="Google Shape;172;p12"/>
          <p:cNvSpPr txBox="1"/>
          <p:nvPr/>
        </p:nvSpPr>
        <p:spPr>
          <a:xfrm>
            <a:off x="1280055" y="3535679"/>
            <a:ext cx="9631890" cy="1959815"/>
          </a:xfrm>
          <a:prstGeom prst="rect">
            <a:avLst/>
          </a:prstGeom>
          <a:noFill/>
          <a:ln>
            <a:noFill/>
          </a:ln>
        </p:spPr>
        <p:txBody>
          <a:bodyPr spcFirstLastPara="1" wrap="square" lIns="0" tIns="45700" rIns="91425" bIns="45700" anchor="ctr" anchorCtr="0">
            <a:noAutofit/>
          </a:bodyPr>
          <a:lstStyle/>
          <a:p>
            <a:pPr marL="0" marR="0" lvl="0" indent="0" algn="l" defTabSz="914400" rtl="0" eaLnBrk="1" fontAlgn="auto" latinLnBrk="0" hangingPunct="1">
              <a:lnSpc>
                <a:spcPct val="150666"/>
              </a:lnSpc>
              <a:spcBef>
                <a:spcPts val="0"/>
              </a:spcBef>
              <a:spcAft>
                <a:spcPts val="0"/>
              </a:spcAft>
              <a:buClr>
                <a:srgbClr val="3D5A80"/>
              </a:buClr>
              <a:buSzPts val="3000"/>
              <a:buFont typeface="Arial"/>
              <a:buNone/>
              <a:tabLst/>
              <a:defRPr/>
            </a:pPr>
            <a:r>
              <a:rPr kumimoji="0" lang="en-US" sz="3000" b="1" i="0" u="none" strike="noStrike" kern="0" cap="none" spc="0" normalizeH="0" baseline="0" noProof="0">
                <a:ln>
                  <a:noFill/>
                </a:ln>
                <a:solidFill>
                  <a:srgbClr val="3D5A80"/>
                </a:solidFill>
                <a:effectLst/>
                <a:uLnTx/>
                <a:uFillTx/>
                <a:latin typeface="Arial"/>
                <a:ea typeface="Arial"/>
                <a:cs typeface="Arial"/>
                <a:sym typeface="Arial"/>
              </a:rPr>
              <a:t>CONTACT US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88333"/>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3D5A80"/>
              </a:solidFill>
              <a:effectLst/>
              <a:uLnTx/>
              <a:uFillTx/>
              <a:latin typeface="Arial"/>
              <a:ea typeface="Arial"/>
              <a:cs typeface="Arial"/>
              <a:sym typeface="Arial"/>
            </a:endParaRPr>
          </a:p>
          <a:p>
            <a:pPr marL="0" marR="0" lvl="0" indent="0" algn="l" defTabSz="914400" rtl="0" eaLnBrk="1" fontAlgn="auto" latinLnBrk="0" hangingPunct="1">
              <a:lnSpc>
                <a:spcPct val="78333"/>
              </a:lnSpc>
              <a:spcBef>
                <a:spcPts val="0"/>
              </a:spcBef>
              <a:spcAft>
                <a:spcPts val="0"/>
              </a:spcAft>
              <a:buClr>
                <a:srgbClr val="3D5A80"/>
              </a:buClr>
              <a:buSzPts val="2400"/>
              <a:buFont typeface="Arial"/>
              <a:buNone/>
              <a:tabLst/>
              <a:defRPr/>
            </a:pPr>
            <a:r>
              <a:rPr kumimoji="0" lang="en-US" sz="2400" b="0" i="0" u="none" strike="noStrike" kern="0" cap="none" spc="0" normalizeH="0" baseline="0" noProof="0">
                <a:ln>
                  <a:noFill/>
                </a:ln>
                <a:solidFill>
                  <a:srgbClr val="3D5A80"/>
                </a:solidFill>
                <a:effectLst/>
                <a:uLnTx/>
                <a:uFillTx/>
                <a:latin typeface="Arial"/>
                <a:ea typeface="Arial"/>
                <a:cs typeface="Arial"/>
                <a:sym typeface="Arial"/>
              </a:rPr>
              <a:t>855-918-2020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78333"/>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3D5A80"/>
              </a:solidFill>
              <a:effectLst/>
              <a:uLnTx/>
              <a:uFillTx/>
              <a:latin typeface="Arial"/>
              <a:ea typeface="Arial"/>
              <a:cs typeface="Arial"/>
              <a:sym typeface="Arial"/>
            </a:endParaRPr>
          </a:p>
          <a:p>
            <a:pPr marL="0" marR="0" lvl="0" indent="0" algn="l" defTabSz="914400" rtl="0" eaLnBrk="1" fontAlgn="auto" latinLnBrk="0" hangingPunct="1">
              <a:lnSpc>
                <a:spcPct val="78333"/>
              </a:lnSpc>
              <a:spcBef>
                <a:spcPts val="0"/>
              </a:spcBef>
              <a:spcAft>
                <a:spcPts val="0"/>
              </a:spcAft>
              <a:buClr>
                <a:srgbClr val="3D5A80"/>
              </a:buClr>
              <a:buSzPts val="2400"/>
              <a:buFont typeface="Arial"/>
              <a:buNone/>
              <a:tabLst/>
              <a:defRPr/>
            </a:pPr>
            <a:r>
              <a:rPr kumimoji="0" lang="en-US" sz="2400" b="0" i="0" u="none" strike="noStrike" kern="0" cap="none" spc="0" normalizeH="0" baseline="0" noProof="0">
                <a:ln>
                  <a:noFill/>
                </a:ln>
                <a:solidFill>
                  <a:srgbClr val="3D5A80"/>
                </a:solidFill>
                <a:effectLst/>
                <a:uLnTx/>
                <a:uFillTx/>
                <a:latin typeface="Arial"/>
                <a:ea typeface="Arial"/>
                <a:cs typeface="Arial"/>
                <a:sym typeface="Arial"/>
              </a:rPr>
              <a:t>www.okstate.vision</a:t>
            </a:r>
            <a:endParaRPr kumimoji="0" sz="2400" b="0" i="0" u="none" strike="noStrike" kern="0" cap="none" spc="0" normalizeH="0" baseline="0" noProof="0">
              <a:ln>
                <a:noFill/>
              </a:ln>
              <a:solidFill>
                <a:srgbClr val="3D5A80"/>
              </a:solidFill>
              <a:effectLst/>
              <a:uLnTx/>
              <a:uFillTx/>
              <a:latin typeface="Arial"/>
              <a:ea typeface="Arial"/>
              <a:cs typeface="Arial"/>
              <a:sym typeface="Arial"/>
            </a:endParaRPr>
          </a:p>
          <a:p>
            <a:pPr marL="0" marR="0" lvl="0" indent="0" algn="l" defTabSz="914400" rtl="0" eaLnBrk="1" fontAlgn="auto" latinLnBrk="0" hangingPunct="1">
              <a:lnSpc>
                <a:spcPct val="78333"/>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3D5A80"/>
              </a:solidFill>
              <a:effectLst/>
              <a:uLnTx/>
              <a:uFillTx/>
              <a:latin typeface="Arial"/>
              <a:ea typeface="Arial"/>
              <a:cs typeface="Arial"/>
              <a:sym typeface="Arial"/>
            </a:endParaRPr>
          </a:p>
          <a:p>
            <a:pPr marL="0" marR="0" lvl="0" indent="0" algn="l" defTabSz="914400" rtl="0" eaLnBrk="1" fontAlgn="auto" latinLnBrk="0" hangingPunct="1">
              <a:lnSpc>
                <a:spcPct val="78333"/>
              </a:lnSpc>
              <a:spcBef>
                <a:spcPts val="0"/>
              </a:spcBef>
              <a:spcAft>
                <a:spcPts val="0"/>
              </a:spcAft>
              <a:buClr>
                <a:srgbClr val="3D5A80"/>
              </a:buClr>
              <a:buSzPts val="2400"/>
              <a:buFont typeface="Arial"/>
              <a:buNone/>
              <a:tabLst/>
              <a:defRPr/>
            </a:pPr>
            <a:r>
              <a:rPr kumimoji="0" lang="en-US" sz="2400" b="0" i="0" u="none" strike="noStrike" kern="0" cap="none" spc="0" normalizeH="0" baseline="0" noProof="0">
                <a:ln>
                  <a:noFill/>
                </a:ln>
                <a:solidFill>
                  <a:srgbClr val="3D5A80"/>
                </a:solidFill>
                <a:effectLst/>
                <a:uLnTx/>
                <a:uFillTx/>
                <a:latin typeface="Arial"/>
                <a:ea typeface="Arial"/>
                <a:cs typeface="Arial"/>
                <a:sym typeface="Arial"/>
              </a:rPr>
              <a:t>oklahoma@visioncaredirect.com</a:t>
            </a:r>
            <a:endParaRPr kumimoji="0" sz="2400" b="0" i="0" u="none" strike="noStrike" kern="0" cap="none" spc="0" normalizeH="0" baseline="0" noProof="0">
              <a:ln>
                <a:noFill/>
              </a:ln>
              <a:solidFill>
                <a:srgbClr val="3D5A80"/>
              </a:solidFill>
              <a:effectLst/>
              <a:uLnTx/>
              <a:uFillTx/>
              <a:latin typeface="Arial"/>
              <a:ea typeface="Arial"/>
              <a:cs typeface="Arial"/>
              <a:sym typeface="Arial"/>
            </a:endParaRPr>
          </a:p>
        </p:txBody>
      </p:sp>
      <p:pic>
        <p:nvPicPr>
          <p:cNvPr id="173" name="Google Shape;173;p12"/>
          <p:cNvPicPr preferRelativeResize="0"/>
          <p:nvPr/>
        </p:nvPicPr>
        <p:blipFill rotWithShape="1">
          <a:blip r:embed="rId3">
            <a:alphaModFix/>
          </a:blip>
          <a:srcRect/>
          <a:stretch/>
        </p:blipFill>
        <p:spPr>
          <a:xfrm>
            <a:off x="1275806" y="1122363"/>
            <a:ext cx="3048000" cy="1219200"/>
          </a:xfrm>
          <a:prstGeom prst="rect">
            <a:avLst/>
          </a:prstGeom>
          <a:noFill/>
          <a:ln>
            <a:noFill/>
          </a:ln>
        </p:spPr>
      </p:pic>
      <p:pic>
        <p:nvPicPr>
          <p:cNvPr id="174" name="Google Shape;174;p12" descr="A person holding a cup and talking on the phone&#10;&#10;Description automatically generated with low confidence"/>
          <p:cNvPicPr preferRelativeResize="0"/>
          <p:nvPr/>
        </p:nvPicPr>
        <p:blipFill rotWithShape="1">
          <a:blip r:embed="rId4">
            <a:alphaModFix/>
          </a:blip>
          <a:srcRect/>
          <a:stretch/>
        </p:blipFill>
        <p:spPr>
          <a:xfrm>
            <a:off x="6441439" y="520485"/>
            <a:ext cx="4694357" cy="4449859"/>
          </a:xfrm>
          <a:prstGeom prst="rect">
            <a:avLst/>
          </a:prstGeom>
          <a:noFill/>
          <a:ln>
            <a:noFill/>
          </a:ln>
        </p:spPr>
      </p:pic>
    </p:spTree>
  </p:cSld>
  <p:clrMapOvr>
    <a:masterClrMapping/>
  </p:clrMapOvr>
  <p:transition>
    <p:wip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85F98-77B5-4BEE-BCEF-4376023CC206}"/>
              </a:ext>
            </a:extLst>
          </p:cNvPr>
          <p:cNvSpPr>
            <a:spLocks noGrp="1"/>
          </p:cNvSpPr>
          <p:nvPr>
            <p:ph type="title"/>
          </p:nvPr>
        </p:nvSpPr>
        <p:spPr>
          <a:xfrm>
            <a:off x="728360" y="2505571"/>
            <a:ext cx="5268385" cy="1445845"/>
          </a:xfrm>
        </p:spPr>
        <p:txBody>
          <a:bodyPr/>
          <a:lstStyle/>
          <a:p>
            <a:r>
              <a:rPr lang="en-US" sz="2307"/>
              <a:t>It’s Time to Enroll</a:t>
            </a:r>
            <a:br>
              <a:rPr lang="en-US" sz="3733"/>
            </a:br>
            <a:r>
              <a:rPr lang="en-US" sz="3733"/>
              <a:t>Get to Know Your </a:t>
            </a:r>
            <a:br>
              <a:rPr lang="en-US" sz="3733"/>
            </a:br>
            <a:r>
              <a:rPr lang="en-US" sz="3733"/>
              <a:t>VSP Vision Benefits.</a:t>
            </a:r>
            <a:endParaRPr lang="en-PH" sz="3733"/>
          </a:p>
        </p:txBody>
      </p:sp>
      <p:sp>
        <p:nvSpPr>
          <p:cNvPr id="3" name="Content Placeholder 2">
            <a:extLst>
              <a:ext uri="{FF2B5EF4-FFF2-40B4-BE49-F238E27FC236}">
                <a16:creationId xmlns:a16="http://schemas.microsoft.com/office/drawing/2014/main" id="{406F0AB9-7DA7-41BF-8A10-1C8A1A5B048D}"/>
              </a:ext>
            </a:extLst>
          </p:cNvPr>
          <p:cNvSpPr>
            <a:spLocks noGrp="1"/>
          </p:cNvSpPr>
          <p:nvPr>
            <p:ph sz="quarter" idx="12"/>
          </p:nvPr>
        </p:nvSpPr>
        <p:spPr>
          <a:xfrm>
            <a:off x="732593" y="4624867"/>
            <a:ext cx="5242984" cy="341632"/>
          </a:xfrm>
        </p:spPr>
        <p:txBody>
          <a:bodyPr/>
          <a:lstStyle/>
          <a:p>
            <a:r>
              <a:rPr lang="en-US" sz="1800"/>
              <a:t>Benefits Effective January 1, 2023</a:t>
            </a:r>
          </a:p>
        </p:txBody>
      </p:sp>
      <p:pic>
        <p:nvPicPr>
          <p:cNvPr id="6" name="Picture Placeholder 5">
            <a:extLst>
              <a:ext uri="{FF2B5EF4-FFF2-40B4-BE49-F238E27FC236}">
                <a16:creationId xmlns:a16="http://schemas.microsoft.com/office/drawing/2014/main" id="{9CF9F124-D7E7-430F-B7E9-DEFADFC11F1D}"/>
              </a:ext>
            </a:extLst>
          </p:cNvPr>
          <p:cNvPicPr>
            <a:picLocks noGrp="1" noChangeAspect="1"/>
          </p:cNvPicPr>
          <p:nvPr>
            <p:ph type="pic" sz="quarter" idx="25"/>
          </p:nvPr>
        </p:nvPicPr>
        <p:blipFill rotWithShape="1">
          <a:blip r:embed="rId3"/>
          <a:srcRect l="39514" r="11600"/>
          <a:stretch/>
        </p:blipFill>
        <p:spPr>
          <a:xfrm>
            <a:off x="4417970" y="0"/>
            <a:ext cx="7774031" cy="6858000"/>
          </a:xfrm>
        </p:spPr>
      </p:pic>
    </p:spTree>
    <p:extLst>
      <p:ext uri="{BB962C8B-B14F-4D97-AF65-F5344CB8AC3E}">
        <p14:creationId xmlns:p14="http://schemas.microsoft.com/office/powerpoint/2010/main" val="2948870410"/>
      </p:ext>
    </p:extLst>
  </p:cSld>
  <p:clrMapOvr>
    <a:masterClrMapping/>
  </p:clrMapOvr>
  <mc:AlternateContent xmlns:mc="http://schemas.openxmlformats.org/markup-compatibility/2006" xmlns:p14="http://schemas.microsoft.com/office/powerpoint/2010/main">
    <mc:Choice Requires="p14">
      <p:transition p14:dur="0" advClick="0" advTm="8450"/>
    </mc:Choice>
    <mc:Fallback xmlns="">
      <p:transition advClick="0" advTm="845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81432-6E1C-484D-8D5C-DF0E9C4B8096}"/>
              </a:ext>
            </a:extLst>
          </p:cNvPr>
          <p:cNvSpPr>
            <a:spLocks noGrp="1"/>
          </p:cNvSpPr>
          <p:nvPr>
            <p:ph type="title"/>
          </p:nvPr>
        </p:nvSpPr>
        <p:spPr/>
        <p:txBody>
          <a:bodyPr/>
          <a:lstStyle/>
          <a:p>
            <a:r>
              <a:rPr lang="en-US"/>
              <a:t>Your VSP Plan at a Glance</a:t>
            </a:r>
            <a:endParaRPr lang="en-PH"/>
          </a:p>
        </p:txBody>
      </p:sp>
      <p:graphicFrame>
        <p:nvGraphicFramePr>
          <p:cNvPr id="10" name="Table 9">
            <a:extLst>
              <a:ext uri="{FF2B5EF4-FFF2-40B4-BE49-F238E27FC236}">
                <a16:creationId xmlns:a16="http://schemas.microsoft.com/office/drawing/2014/main" id="{FF2A44F3-1CF6-4CE1-8A8D-CB0C9FD8253B}"/>
              </a:ext>
            </a:extLst>
          </p:cNvPr>
          <p:cNvGraphicFramePr>
            <a:graphicFrameLocks noGrp="1"/>
          </p:cNvGraphicFramePr>
          <p:nvPr/>
        </p:nvGraphicFramePr>
        <p:xfrm>
          <a:off x="1270000" y="1312774"/>
          <a:ext cx="10718800" cy="4433951"/>
        </p:xfrm>
        <a:graphic>
          <a:graphicData uri="http://schemas.openxmlformats.org/drawingml/2006/table">
            <a:tbl>
              <a:tblPr firstRow="1" bandRow="1">
                <a:tableStyleId>{5C22544A-7EE6-4342-B048-85BDC9FD1C3A}</a:tableStyleId>
              </a:tblPr>
              <a:tblGrid>
                <a:gridCol w="2444467">
                  <a:extLst>
                    <a:ext uri="{9D8B030D-6E8A-4147-A177-3AD203B41FA5}">
                      <a16:colId xmlns:a16="http://schemas.microsoft.com/office/drawing/2014/main" val="3939325143"/>
                    </a:ext>
                  </a:extLst>
                </a:gridCol>
                <a:gridCol w="8274333">
                  <a:extLst>
                    <a:ext uri="{9D8B030D-6E8A-4147-A177-3AD203B41FA5}">
                      <a16:colId xmlns:a16="http://schemas.microsoft.com/office/drawing/2014/main" val="1018788042"/>
                    </a:ext>
                  </a:extLst>
                </a:gridCol>
              </a:tblGrid>
              <a:tr h="521587">
                <a:tc>
                  <a:txBody>
                    <a:bodyPr/>
                    <a:lstStyle/>
                    <a:p>
                      <a:endParaRPr lang="en-US" sz="2900"/>
                    </a:p>
                  </a:txBody>
                  <a:tcPr marL="74547" marR="74547" marT="37273" marB="37273">
                    <a:lnL w="12700" cap="flat" cmpd="sng" algn="ctr">
                      <a:solidFill>
                        <a:srgbClr val="3A60FF"/>
                      </a:solidFill>
                      <a:prstDash val="solid"/>
                      <a:round/>
                      <a:headEnd type="none" w="med" len="med"/>
                      <a:tailEnd type="none" w="med" len="med"/>
                    </a:lnL>
                    <a:lnR w="12700" cap="flat" cmpd="sng" algn="ctr">
                      <a:solidFill>
                        <a:srgbClr val="3A60FF"/>
                      </a:solidFill>
                      <a:prstDash val="solid"/>
                      <a:round/>
                      <a:headEnd type="none" w="med" len="med"/>
                      <a:tailEnd type="none" w="med" len="med"/>
                    </a:lnR>
                    <a:lnT w="12700" cap="flat" cmpd="sng" algn="ctr">
                      <a:solidFill>
                        <a:srgbClr val="3A60FF"/>
                      </a:solidFill>
                      <a:prstDash val="solid"/>
                      <a:round/>
                      <a:headEnd type="none" w="med" len="med"/>
                      <a:tailEnd type="none" w="med" len="med"/>
                    </a:lnT>
                    <a:lnB w="12700" cap="flat" cmpd="sng" algn="ctr">
                      <a:solidFill>
                        <a:srgbClr val="3A60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lang="en-US" sz="1300">
                        <a:solidFill>
                          <a:srgbClr val="000000"/>
                        </a:solidFill>
                        <a:highlight>
                          <a:srgbClr val="FFFF00"/>
                        </a:highlight>
                      </a:endParaRPr>
                    </a:p>
                  </a:txBody>
                  <a:tcPr marL="74547" marR="74547" marT="37273" marB="37273" anchor="ctr">
                    <a:lnL w="12700" cap="flat" cmpd="sng" algn="ctr">
                      <a:solidFill>
                        <a:srgbClr val="3A60FF"/>
                      </a:solidFill>
                      <a:prstDash val="solid"/>
                      <a:round/>
                      <a:headEnd type="none" w="med" len="med"/>
                      <a:tailEnd type="none" w="med" len="med"/>
                    </a:lnL>
                    <a:lnR w="12700" cap="flat" cmpd="sng" algn="ctr">
                      <a:solidFill>
                        <a:srgbClr val="3A60FF"/>
                      </a:solidFill>
                      <a:prstDash val="solid"/>
                      <a:round/>
                      <a:headEnd type="none" w="med" len="med"/>
                      <a:tailEnd type="none" w="med" len="med"/>
                    </a:lnR>
                    <a:lnT w="12700" cap="flat" cmpd="sng" algn="ctr">
                      <a:solidFill>
                        <a:srgbClr val="3A60FF"/>
                      </a:solidFill>
                      <a:prstDash val="solid"/>
                      <a:round/>
                      <a:headEnd type="none" w="med" len="med"/>
                      <a:tailEnd type="none" w="med" len="med"/>
                    </a:lnT>
                    <a:lnB w="12700" cap="flat" cmpd="sng" algn="ctr">
                      <a:solidFill>
                        <a:srgbClr val="3A60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786354225"/>
                  </a:ext>
                </a:extLst>
              </a:tr>
              <a:tr h="342496">
                <a:tc>
                  <a:txBody>
                    <a:bodyPr/>
                    <a:lstStyle/>
                    <a:p>
                      <a:r>
                        <a:rPr lang="en-US" sz="1100" b="0">
                          <a:solidFill>
                            <a:srgbClr val="000000"/>
                          </a:solidFill>
                        </a:rPr>
                        <a:t>Exam</a:t>
                      </a:r>
                    </a:p>
                  </a:txBody>
                  <a:tcPr marL="365760" marR="74547" marT="37273" marB="3727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rgbClr val="3A60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err="1">
                          <a:solidFill>
                            <a:srgbClr val="000000"/>
                          </a:solidFill>
                          <a:latin typeface="+mn-lt"/>
                          <a:cs typeface="Arial"/>
                        </a:rPr>
                        <a:t>WellVision</a:t>
                      </a:r>
                      <a:r>
                        <a:rPr lang="en-US" sz="1100">
                          <a:solidFill>
                            <a:srgbClr val="000000"/>
                          </a:solidFill>
                          <a:latin typeface="+mn-lt"/>
                          <a:cs typeface="Arial"/>
                        </a:rPr>
                        <a:t> Exam covered every calendar year </a:t>
                      </a:r>
                      <a:r>
                        <a:rPr lang="en-US" sz="1100" b="1">
                          <a:solidFill>
                            <a:srgbClr val="000000"/>
                          </a:solidFill>
                          <a:latin typeface="+mn-lt"/>
                          <a:cs typeface="Arial"/>
                        </a:rPr>
                        <a:t>$10</a:t>
                      </a:r>
                      <a:r>
                        <a:rPr lang="en-US" sz="1100">
                          <a:solidFill>
                            <a:srgbClr val="000000"/>
                          </a:solidFill>
                          <a:latin typeface="+mn-lt"/>
                          <a:cs typeface="Arial"/>
                        </a:rPr>
                        <a:t> Copay</a:t>
                      </a:r>
                    </a:p>
                  </a:txBody>
                  <a:tcPr marL="74547" marR="365760" marT="37273" marB="3727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rgbClr val="3A60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7948009"/>
                  </a:ext>
                </a:extLst>
              </a:tr>
              <a:tr h="1154809">
                <a:tc>
                  <a:txBody>
                    <a:bodyPr/>
                    <a:lstStyle/>
                    <a:p>
                      <a:r>
                        <a:rPr lang="en-US" sz="1100" b="0">
                          <a:solidFill>
                            <a:srgbClr val="000000"/>
                          </a:solidFill>
                        </a:rPr>
                        <a:t>Essential Medical Eye Care</a:t>
                      </a:r>
                    </a:p>
                  </a:txBody>
                  <a:tcPr marL="365760" marR="74547" marT="37273" marB="3727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solidFill>
                            <a:srgbClr val="000000"/>
                          </a:solidFill>
                          <a:latin typeface="+mn-lt"/>
                        </a:rPr>
                        <a:t>Retinal imaging for eligible members with diabetes</a:t>
                      </a:r>
                    </a:p>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a:solidFill>
                            <a:srgbClr val="000000"/>
                          </a:solidFill>
                          <a:effectLst/>
                          <a:latin typeface="+mn-lt"/>
                          <a:ea typeface="+mn-ea"/>
                          <a:cs typeface="+mn-cs"/>
                        </a:rPr>
                        <a:t>Additional exams and services beyond routine care to treat immediate issues from pink eye to sudden changes</a:t>
                      </a:r>
                      <a:br>
                        <a:rPr lang="en-US" sz="1100">
                          <a:solidFill>
                            <a:srgbClr val="000000"/>
                          </a:solidFill>
                          <a:latin typeface="+mn-lt"/>
                        </a:rPr>
                      </a:br>
                      <a:r>
                        <a:rPr lang="en-US" sz="1100" b="0" i="0" kern="1200">
                          <a:solidFill>
                            <a:srgbClr val="000000"/>
                          </a:solidFill>
                          <a:effectLst/>
                          <a:latin typeface="+mn-lt"/>
                          <a:ea typeface="+mn-ea"/>
                          <a:cs typeface="+mn-cs"/>
                        </a:rPr>
                        <a:t>in vision or to monitor ongoing conditions such as dry eye, diabetic eye disease, glaucoma, and more</a:t>
                      </a:r>
                    </a:p>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solidFill>
                            <a:srgbClr val="000000"/>
                          </a:solidFill>
                          <a:latin typeface="+mn-lt"/>
                        </a:rPr>
                        <a:t>Coordination with your medical coverage may apply. Ask your VSP network doctor for details</a:t>
                      </a:r>
                    </a:p>
                  </a:txBody>
                  <a:tcPr marL="74547" marR="365760" marT="37273" marB="3727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22430095"/>
                  </a:ext>
                </a:extLst>
              </a:tr>
              <a:tr h="333671">
                <a:tc>
                  <a:txBody>
                    <a:bodyPr/>
                    <a:lstStyle/>
                    <a:p>
                      <a:r>
                        <a:rPr lang="en-US" sz="1100" b="0">
                          <a:solidFill>
                            <a:srgbClr val="000000"/>
                          </a:solidFill>
                        </a:rPr>
                        <a:t>Frame Allowance</a:t>
                      </a:r>
                    </a:p>
                  </a:txBody>
                  <a:tcPr marL="365760" marR="74547" marT="37273" marB="3727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mn-lt"/>
                          <a:cs typeface="Arial"/>
                        </a:rPr>
                        <a:t>$170 </a:t>
                      </a:r>
                      <a:r>
                        <a:rPr lang="en-US" sz="1100" b="0">
                          <a:solidFill>
                            <a:srgbClr val="000000"/>
                          </a:solidFill>
                          <a:latin typeface="+mn-lt"/>
                          <a:cs typeface="Arial"/>
                        </a:rPr>
                        <a:t>Frame allowance every calendar year + $50 allowance for featured frame brands</a:t>
                      </a:r>
                      <a:endParaRPr lang="en-US" sz="1100" b="0">
                        <a:solidFill>
                          <a:srgbClr val="000000"/>
                        </a:solidFill>
                        <a:latin typeface="+mn-lt"/>
                      </a:endParaRPr>
                    </a:p>
                  </a:txBody>
                  <a:tcPr marL="74547" marR="365760" marT="37273" marB="3727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01453229"/>
                  </a:ext>
                </a:extLst>
              </a:tr>
              <a:tr h="790143">
                <a:tc>
                  <a:txBody>
                    <a:bodyPr/>
                    <a:lstStyle/>
                    <a:p>
                      <a:r>
                        <a:rPr lang="en-US" sz="1100" b="0">
                          <a:solidFill>
                            <a:srgbClr val="000000"/>
                          </a:solidFill>
                        </a:rPr>
                        <a:t>Lenses</a:t>
                      </a:r>
                    </a:p>
                    <a:p>
                      <a:r>
                        <a:rPr lang="en-US" sz="1100" b="0">
                          <a:solidFill>
                            <a:srgbClr val="000000"/>
                          </a:solidFill>
                        </a:rPr>
                        <a:t>(every calendar year)</a:t>
                      </a:r>
                    </a:p>
                  </a:txBody>
                  <a:tcPr marL="365760" marR="74547" marT="37273" marB="3727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a:solidFill>
                            <a:srgbClr val="000000"/>
                          </a:solidFill>
                          <a:effectLst/>
                          <a:latin typeface="+mn-lt"/>
                          <a:ea typeface="Times New Roman" panose="02020603050405020304" pitchFamily="18" charset="0"/>
                          <a:cs typeface="Arial" panose="020B0604020202020204" pitchFamily="34" charset="0"/>
                        </a:rPr>
                        <a:t>Single vision, lined bifocal, or lined trifocal lenses for adults. </a:t>
                      </a:r>
                      <a:r>
                        <a:rPr lang="en-US" sz="1100" b="1" i="0">
                          <a:solidFill>
                            <a:srgbClr val="000000"/>
                          </a:solidFill>
                          <a:effectLst/>
                          <a:latin typeface="+mn-lt"/>
                          <a:ea typeface="Times New Roman" panose="02020603050405020304" pitchFamily="18" charset="0"/>
                          <a:cs typeface="Arial" panose="020B0604020202020204" pitchFamily="34" charset="0"/>
                        </a:rPr>
                        <a:t>$25 </a:t>
                      </a:r>
                      <a:r>
                        <a:rPr lang="en-US" sz="1100" b="0" i="0">
                          <a:solidFill>
                            <a:srgbClr val="000000"/>
                          </a:solidFill>
                          <a:effectLst/>
                          <a:latin typeface="+mn-lt"/>
                          <a:ea typeface="Times New Roman" panose="02020603050405020304" pitchFamily="18" charset="0"/>
                          <a:cs typeface="Arial" panose="020B0604020202020204" pitchFamily="34" charset="0"/>
                        </a:rPr>
                        <a:t>Copay for prescription lenses and/or frames</a:t>
                      </a:r>
                      <a:endParaRPr lang="en-US" sz="1100" b="0" i="0">
                        <a:solidFill>
                          <a:srgbClr val="000000"/>
                        </a:solidFill>
                        <a:effectLst/>
                        <a:latin typeface="+mn-lt"/>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sz="1100" b="0" i="0">
                          <a:solidFill>
                            <a:srgbClr val="000000"/>
                          </a:solidFill>
                          <a:effectLst/>
                          <a:latin typeface="+mn-lt"/>
                          <a:ea typeface="Times New Roman" panose="02020603050405020304" pitchFamily="18" charset="0"/>
                          <a:cs typeface="Arial" panose="020B0604020202020204" pitchFamily="34" charset="0"/>
                        </a:rPr>
                        <a:t>Single vision, lined bifocal, or lined trifocal polycarbonate lenses for children. </a:t>
                      </a:r>
                      <a:r>
                        <a:rPr lang="en-US" sz="1100" b="1" i="0">
                          <a:solidFill>
                            <a:srgbClr val="000000"/>
                          </a:solidFill>
                          <a:effectLst/>
                          <a:latin typeface="+mn-lt"/>
                          <a:ea typeface="Times New Roman" panose="02020603050405020304" pitchFamily="18" charset="0"/>
                          <a:cs typeface="Arial" panose="020B0604020202020204" pitchFamily="34" charset="0"/>
                        </a:rPr>
                        <a:t>$25 </a:t>
                      </a:r>
                      <a:r>
                        <a:rPr lang="en-US" sz="1100" b="0" i="0">
                          <a:solidFill>
                            <a:srgbClr val="000000"/>
                          </a:solidFill>
                          <a:effectLst/>
                          <a:latin typeface="+mn-lt"/>
                          <a:ea typeface="Times New Roman" panose="02020603050405020304" pitchFamily="18" charset="0"/>
                          <a:cs typeface="Arial" panose="020B0604020202020204" pitchFamily="34" charset="0"/>
                        </a:rPr>
                        <a:t>Copay included in glasses</a:t>
                      </a:r>
                      <a:endParaRPr lang="en-US" sz="1100">
                        <a:solidFill>
                          <a:srgbClr val="000000"/>
                        </a:solidFill>
                        <a:latin typeface="+mn-lt"/>
                      </a:endParaRPr>
                    </a:p>
                  </a:txBody>
                  <a:tcPr marL="74547" marR="365760" marT="37273" marB="3727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27523075"/>
                  </a:ext>
                </a:extLst>
              </a:tr>
              <a:tr h="432005">
                <a:tc>
                  <a:txBody>
                    <a:bodyPr/>
                    <a:lstStyle/>
                    <a:p>
                      <a:r>
                        <a:rPr lang="en-US" sz="1100" b="0">
                          <a:solidFill>
                            <a:srgbClr val="000000"/>
                          </a:solidFill>
                        </a:rPr>
                        <a:t>Lens Enhancements</a:t>
                      </a:r>
                    </a:p>
                  </a:txBody>
                  <a:tcPr marL="365760" marR="74547" marT="37273" marB="3727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lang="en-US" sz="1100" baseline="0">
                          <a:solidFill>
                            <a:srgbClr val="000000"/>
                          </a:solidFill>
                          <a:latin typeface="+mn-lt"/>
                          <a:cs typeface="Arial"/>
                        </a:rPr>
                        <a:t>Standard Progressive lenses and UV protection are covered with </a:t>
                      </a:r>
                      <a:r>
                        <a:rPr lang="en-US" sz="1100" b="1" baseline="0">
                          <a:solidFill>
                            <a:srgbClr val="000000"/>
                          </a:solidFill>
                          <a:latin typeface="+mn-lt"/>
                          <a:cs typeface="Arial"/>
                        </a:rPr>
                        <a:t>$0 </a:t>
                      </a:r>
                      <a:r>
                        <a:rPr lang="en-US" sz="1100" baseline="0">
                          <a:solidFill>
                            <a:srgbClr val="000000"/>
                          </a:solidFill>
                          <a:latin typeface="+mn-lt"/>
                          <a:cs typeface="Arial"/>
                        </a:rPr>
                        <a:t>copay</a:t>
                      </a:r>
                    </a:p>
                    <a:p>
                      <a:pPr marL="171450" indent="-171450" algn="l">
                        <a:buFont typeface="Arial" panose="020B0604020202020204" pitchFamily="34" charset="0"/>
                        <a:buChar char="•"/>
                      </a:pPr>
                      <a:r>
                        <a:rPr lang="en-US" sz="1100" b="1" baseline="0">
                          <a:solidFill>
                            <a:srgbClr val="000000"/>
                          </a:solidFill>
                          <a:latin typeface="+mn-lt"/>
                          <a:cs typeface="Arial"/>
                        </a:rPr>
                        <a:t>30%</a:t>
                      </a:r>
                      <a:r>
                        <a:rPr lang="en-US" sz="1100" baseline="0">
                          <a:solidFill>
                            <a:srgbClr val="000000"/>
                          </a:solidFill>
                          <a:latin typeface="+mn-lt"/>
                          <a:cs typeface="Arial"/>
                        </a:rPr>
                        <a:t> savings on lens enhancements like Scratch-resistant coating, or Anti-glare coatings </a:t>
                      </a:r>
                    </a:p>
                  </a:txBody>
                  <a:tcPr marL="74547" marR="365760" marT="37273" marB="3727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1083236"/>
                  </a:ext>
                </a:extLst>
              </a:tr>
              <a:tr h="433764">
                <a:tc>
                  <a:txBody>
                    <a:bodyPr/>
                    <a:lstStyle/>
                    <a:p>
                      <a:r>
                        <a:rPr lang="en-US" sz="1100" b="0">
                          <a:solidFill>
                            <a:srgbClr val="000000"/>
                          </a:solidFill>
                        </a:rPr>
                        <a:t>Contact Lens Allowance</a:t>
                      </a:r>
                      <a:br>
                        <a:rPr lang="en-US" sz="1100" b="0">
                          <a:solidFill>
                            <a:srgbClr val="000000"/>
                          </a:solidFill>
                        </a:rPr>
                      </a:br>
                      <a:r>
                        <a:rPr lang="en-US" sz="1100" b="0">
                          <a:solidFill>
                            <a:srgbClr val="000000"/>
                          </a:solidFill>
                        </a:rPr>
                        <a:t>(instead of glasses)</a:t>
                      </a:r>
                    </a:p>
                  </a:txBody>
                  <a:tcPr marL="365760" marR="74547" marT="37273" marB="3727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a:solidFill>
                            <a:srgbClr val="000000"/>
                          </a:solidFill>
                          <a:latin typeface="+mn-lt"/>
                          <a:cs typeface="Arial"/>
                        </a:rPr>
                        <a:t>$120 </a:t>
                      </a:r>
                      <a:r>
                        <a:rPr lang="en-US" sz="1100" b="0" kern="1200">
                          <a:solidFill>
                            <a:srgbClr val="000000"/>
                          </a:solidFill>
                          <a:effectLst/>
                          <a:latin typeface="+mn-lt"/>
                          <a:ea typeface="+mn-ea"/>
                          <a:cs typeface="+mn-cs"/>
                        </a:rPr>
                        <a:t>allowance for contacts lenses and c</a:t>
                      </a:r>
                      <a:r>
                        <a:rPr lang="en-US" sz="1100" kern="1200">
                          <a:solidFill>
                            <a:srgbClr val="000000"/>
                          </a:solidFill>
                          <a:effectLst/>
                          <a:latin typeface="+mn-lt"/>
                          <a:ea typeface="+mn-ea"/>
                          <a:cs typeface="+mn-cs"/>
                        </a:rPr>
                        <a:t>opay up to </a:t>
                      </a:r>
                      <a:r>
                        <a:rPr lang="en-US" sz="1100" b="1" kern="1200">
                          <a:solidFill>
                            <a:srgbClr val="000000"/>
                          </a:solidFill>
                          <a:effectLst/>
                          <a:latin typeface="+mn-lt"/>
                          <a:ea typeface="+mn-ea"/>
                          <a:cs typeface="+mn-cs"/>
                        </a:rPr>
                        <a:t>$60 </a:t>
                      </a:r>
                      <a:r>
                        <a:rPr lang="en-US" sz="1100" kern="1200">
                          <a:solidFill>
                            <a:srgbClr val="000000"/>
                          </a:solidFill>
                          <a:effectLst/>
                          <a:latin typeface="+mn-lt"/>
                          <a:ea typeface="+mn-ea"/>
                          <a:cs typeface="+mn-cs"/>
                        </a:rPr>
                        <a:t>for contacts lens exam (fitting and evaluation)</a:t>
                      </a:r>
                      <a:endParaRPr lang="en-US" sz="1100" b="1">
                        <a:solidFill>
                          <a:srgbClr val="000000"/>
                        </a:solidFill>
                        <a:latin typeface="+mn-lt"/>
                        <a:cs typeface="Arial"/>
                      </a:endParaRPr>
                    </a:p>
                  </a:txBody>
                  <a:tcPr marL="74547" marR="365760" marT="37273" marB="3727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1256955"/>
                  </a:ext>
                </a:extLst>
              </a:tr>
              <a:tr h="425476">
                <a:tc>
                  <a:txBody>
                    <a:bodyPr/>
                    <a:lstStyle/>
                    <a:p>
                      <a:r>
                        <a:rPr lang="en-US" sz="1100" b="0">
                          <a:solidFill>
                            <a:srgbClr val="000000"/>
                          </a:solidFill>
                        </a:rPr>
                        <a:t>Retinal Imaging</a:t>
                      </a:r>
                    </a:p>
                  </a:txBody>
                  <a:tcPr marL="365760" marR="74547" marT="37273" marB="3727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1100">
                          <a:solidFill>
                            <a:srgbClr val="000000"/>
                          </a:solidFill>
                          <a:latin typeface="+mn-lt"/>
                        </a:rPr>
                        <a:t>No more than a</a:t>
                      </a:r>
                      <a:r>
                        <a:rPr lang="en-US" sz="1100" b="1">
                          <a:solidFill>
                            <a:srgbClr val="000000"/>
                          </a:solidFill>
                          <a:latin typeface="+mn-lt"/>
                        </a:rPr>
                        <a:t> $39 </a:t>
                      </a:r>
                      <a:r>
                        <a:rPr lang="en-US" sz="1100">
                          <a:solidFill>
                            <a:srgbClr val="000000"/>
                          </a:solidFill>
                          <a:latin typeface="+mn-lt"/>
                        </a:rPr>
                        <a:t>copay on routine retinal screening as an enhancement to a WellVision Exam</a:t>
                      </a:r>
                    </a:p>
                  </a:txBody>
                  <a:tcPr marL="74547" marR="365760" marT="37273" marB="37273"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9573809"/>
                  </a:ext>
                </a:extLst>
              </a:tr>
            </a:tbl>
          </a:graphicData>
        </a:graphic>
      </p:graphicFrame>
      <p:sp>
        <p:nvSpPr>
          <p:cNvPr id="3" name="Rectangle 2">
            <a:extLst>
              <a:ext uri="{FF2B5EF4-FFF2-40B4-BE49-F238E27FC236}">
                <a16:creationId xmlns:a16="http://schemas.microsoft.com/office/drawing/2014/main" id="{64A8DD38-BB79-44ED-92F1-65356E76FB77}"/>
              </a:ext>
            </a:extLst>
          </p:cNvPr>
          <p:cNvSpPr/>
          <p:nvPr/>
        </p:nvSpPr>
        <p:spPr>
          <a:xfrm>
            <a:off x="1270001" y="6334126"/>
            <a:ext cx="1435100" cy="390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8662266"/>
      </p:ext>
    </p:extLst>
  </p:cSld>
  <p:clrMapOvr>
    <a:masterClrMapping/>
  </p:clrMapOvr>
  <mc:AlternateContent xmlns:mc="http://schemas.openxmlformats.org/markup-compatibility/2006" xmlns:p14="http://schemas.microsoft.com/office/powerpoint/2010/main">
    <mc:Choice Requires="p14">
      <p:transition p14:dur="0" advClick="0" advTm="2200"/>
    </mc:Choice>
    <mc:Fallback xmlns="">
      <p:transition advClick="0" advTm="22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658704C-32BC-46A2-B2DE-06677C00CC3E}"/>
              </a:ext>
            </a:extLst>
          </p:cNvPr>
          <p:cNvSpPr>
            <a:spLocks noGrp="1"/>
          </p:cNvSpPr>
          <p:nvPr>
            <p:ph type="pic" sz="quarter" idx="19"/>
          </p:nvPr>
        </p:nvSpPr>
        <p:spPr>
          <a:xfrm>
            <a:off x="7326867" y="0"/>
            <a:ext cx="4865133" cy="6858000"/>
          </a:xfrm>
          <a:solidFill>
            <a:schemeClr val="accent1"/>
          </a:solidFill>
        </p:spPr>
      </p:sp>
      <p:sp>
        <p:nvSpPr>
          <p:cNvPr id="6" name="Content Placeholder 5">
            <a:extLst>
              <a:ext uri="{FF2B5EF4-FFF2-40B4-BE49-F238E27FC236}">
                <a16:creationId xmlns:a16="http://schemas.microsoft.com/office/drawing/2014/main" id="{65BA6C97-7377-4FDE-99D3-C1BE26656DC9}"/>
              </a:ext>
            </a:extLst>
          </p:cNvPr>
          <p:cNvSpPr>
            <a:spLocks noGrp="1"/>
          </p:cNvSpPr>
          <p:nvPr>
            <p:ph sz="quarter" idx="10"/>
          </p:nvPr>
        </p:nvSpPr>
        <p:spPr>
          <a:xfrm>
            <a:off x="1216398" y="1337235"/>
            <a:ext cx="5854700" cy="4521200"/>
          </a:xfrm>
        </p:spPr>
        <p:txBody>
          <a:bodyPr>
            <a:normAutofit/>
          </a:bodyPr>
          <a:lstStyle/>
          <a:p>
            <a:pPr marL="0" indent="0">
              <a:buNone/>
            </a:pPr>
            <a:r>
              <a:rPr lang="en-US" sz="1800"/>
              <a:t>There are more than 10,000 retail chain locations in </a:t>
            </a:r>
            <a:br>
              <a:rPr lang="en-US" sz="1800"/>
            </a:br>
            <a:r>
              <a:rPr lang="en-US" sz="1800"/>
              <a:t>the VSP network in addition to </a:t>
            </a:r>
            <a:r>
              <a:rPr lang="en-US" sz="1800" err="1"/>
              <a:t>Visionworks</a:t>
            </a:r>
            <a:r>
              <a:rPr lang="en-US" sz="1800"/>
              <a:t>, including:</a:t>
            </a:r>
            <a:br>
              <a:rPr lang="en-US" sz="1800"/>
            </a:br>
            <a:endParaRPr lang="en-US" sz="1800"/>
          </a:p>
          <a:p>
            <a:r>
              <a:rPr lang="en-US" sz="1800"/>
              <a:t>Walmart Vision Center</a:t>
            </a:r>
          </a:p>
          <a:p>
            <a:r>
              <a:rPr lang="en-US" sz="1800"/>
              <a:t>Costco Optical</a:t>
            </a:r>
          </a:p>
          <a:p>
            <a:r>
              <a:rPr lang="en-US" sz="1800"/>
              <a:t>Pearle Vision</a:t>
            </a:r>
          </a:p>
          <a:p>
            <a:r>
              <a:rPr lang="en-US" sz="1800" err="1"/>
              <a:t>MyEyeDr</a:t>
            </a:r>
            <a:endParaRPr lang="en-US" sz="1800"/>
          </a:p>
          <a:p>
            <a:r>
              <a:rPr lang="en-US" sz="1800"/>
              <a:t>Sam’s Club</a:t>
            </a:r>
          </a:p>
          <a:p>
            <a:r>
              <a:rPr lang="en-US" sz="1800" i="1"/>
              <a:t>and More!</a:t>
            </a:r>
          </a:p>
          <a:p>
            <a:pPr marL="0" indent="0">
              <a:buNone/>
            </a:pPr>
            <a:endParaRPr lang="en-PH" sz="1800"/>
          </a:p>
        </p:txBody>
      </p:sp>
      <p:sp>
        <p:nvSpPr>
          <p:cNvPr id="5" name="Title 4">
            <a:extLst>
              <a:ext uri="{FF2B5EF4-FFF2-40B4-BE49-F238E27FC236}">
                <a16:creationId xmlns:a16="http://schemas.microsoft.com/office/drawing/2014/main" id="{C721BE50-F5BF-47BB-A3FB-BDBA3975797F}"/>
              </a:ext>
            </a:extLst>
          </p:cNvPr>
          <p:cNvSpPr>
            <a:spLocks noGrp="1"/>
          </p:cNvSpPr>
          <p:nvPr>
            <p:ph type="title"/>
          </p:nvPr>
        </p:nvSpPr>
        <p:spPr/>
        <p:txBody>
          <a:bodyPr/>
          <a:lstStyle/>
          <a:p>
            <a:r>
              <a:rPr lang="en-PH"/>
              <a:t>Participating Retail Chains</a:t>
            </a:r>
          </a:p>
        </p:txBody>
      </p:sp>
      <p:sp>
        <p:nvSpPr>
          <p:cNvPr id="9" name="TextBox 8">
            <a:extLst>
              <a:ext uri="{FF2B5EF4-FFF2-40B4-BE49-F238E27FC236}">
                <a16:creationId xmlns:a16="http://schemas.microsoft.com/office/drawing/2014/main" id="{F384C1CB-47C1-4CFA-9CF1-2D31803C5FF7}"/>
              </a:ext>
            </a:extLst>
          </p:cNvPr>
          <p:cNvSpPr txBox="1"/>
          <p:nvPr/>
        </p:nvSpPr>
        <p:spPr>
          <a:xfrm>
            <a:off x="7307056" y="0"/>
            <a:ext cx="4884944" cy="196208"/>
          </a:xfrm>
          <a:prstGeom prst="rect">
            <a:avLst/>
          </a:prstGeom>
          <a:solidFill>
            <a:schemeClr val="accent1"/>
          </a:solidFill>
        </p:spPr>
        <p:txBody>
          <a:bodyPr wrap="square" rtlCol="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1" name="Picture 20">
            <a:extLst>
              <a:ext uri="{FF2B5EF4-FFF2-40B4-BE49-F238E27FC236}">
                <a16:creationId xmlns:a16="http://schemas.microsoft.com/office/drawing/2014/main" id="{C6823D84-0D3E-4431-B0C7-7035C546FC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0031" y="2500490"/>
            <a:ext cx="1743131" cy="296332"/>
          </a:xfrm>
          <a:prstGeom prst="rect">
            <a:avLst/>
          </a:prstGeom>
        </p:spPr>
      </p:pic>
      <p:pic>
        <p:nvPicPr>
          <p:cNvPr id="23" name="Picture 22">
            <a:extLst>
              <a:ext uri="{FF2B5EF4-FFF2-40B4-BE49-F238E27FC236}">
                <a16:creationId xmlns:a16="http://schemas.microsoft.com/office/drawing/2014/main" id="{A0D8D05F-E39B-4C69-9DF3-C84C7BC2BA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47466" y="1751615"/>
            <a:ext cx="2248367" cy="584221"/>
          </a:xfrm>
          <a:prstGeom prst="rect">
            <a:avLst/>
          </a:prstGeom>
        </p:spPr>
      </p:pic>
      <p:pic>
        <p:nvPicPr>
          <p:cNvPr id="24" name="Picture 23">
            <a:extLst>
              <a:ext uri="{FF2B5EF4-FFF2-40B4-BE49-F238E27FC236}">
                <a16:creationId xmlns:a16="http://schemas.microsoft.com/office/drawing/2014/main" id="{22710775-B804-42B5-AA6F-9584032FCA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2312" y="3113260"/>
            <a:ext cx="1503553" cy="490633"/>
          </a:xfrm>
          <a:prstGeom prst="rect">
            <a:avLst/>
          </a:prstGeom>
        </p:spPr>
      </p:pic>
      <p:pic>
        <p:nvPicPr>
          <p:cNvPr id="25" name="Picture 2">
            <a:extLst>
              <a:ext uri="{FF2B5EF4-FFF2-40B4-BE49-F238E27FC236}">
                <a16:creationId xmlns:a16="http://schemas.microsoft.com/office/drawing/2014/main" id="{E494966A-9D68-47A4-8C0C-E251F3387AF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749528" y="3893969"/>
            <a:ext cx="2295176" cy="3869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stco.png">
            <a:extLst>
              <a:ext uri="{FF2B5EF4-FFF2-40B4-BE49-F238E27FC236}">
                <a16:creationId xmlns:a16="http://schemas.microsoft.com/office/drawing/2014/main" id="{E925D9B3-8D4A-420C-89EC-2F6BB001A83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5089" t="28238" r="12894" b="38540"/>
          <a:stretch/>
        </p:blipFill>
        <p:spPr>
          <a:xfrm>
            <a:off x="7929931" y="4696591"/>
            <a:ext cx="1448311" cy="534355"/>
          </a:xfrm>
          <a:prstGeom prst="rect">
            <a:avLst/>
          </a:prstGeom>
        </p:spPr>
      </p:pic>
      <p:pic>
        <p:nvPicPr>
          <p:cNvPr id="14" name="Picture 13">
            <a:extLst>
              <a:ext uri="{FF2B5EF4-FFF2-40B4-BE49-F238E27FC236}">
                <a16:creationId xmlns:a16="http://schemas.microsoft.com/office/drawing/2014/main" id="{084E8D40-4F86-41D8-A095-B9FC11EB702D}"/>
              </a:ext>
            </a:extLst>
          </p:cNvPr>
          <p:cNvPicPr>
            <a:picLocks noChangeAspect="1"/>
          </p:cNvPicPr>
          <p:nvPr/>
        </p:nvPicPr>
        <p:blipFill>
          <a:blip r:embed="rId8"/>
          <a:stretch>
            <a:fillRect/>
          </a:stretch>
        </p:blipFill>
        <p:spPr>
          <a:xfrm>
            <a:off x="8620317" y="703597"/>
            <a:ext cx="2539427" cy="423239"/>
          </a:xfrm>
          <a:prstGeom prst="rect">
            <a:avLst/>
          </a:prstGeom>
        </p:spPr>
      </p:pic>
      <p:sp>
        <p:nvSpPr>
          <p:cNvPr id="4" name="Rectangle 3">
            <a:extLst>
              <a:ext uri="{FF2B5EF4-FFF2-40B4-BE49-F238E27FC236}">
                <a16:creationId xmlns:a16="http://schemas.microsoft.com/office/drawing/2014/main" id="{2915F818-AF22-4B2E-8D33-4BDD152D0FC4}"/>
              </a:ext>
            </a:extLst>
          </p:cNvPr>
          <p:cNvSpPr/>
          <p:nvPr/>
        </p:nvSpPr>
        <p:spPr>
          <a:xfrm>
            <a:off x="1270000" y="6419851"/>
            <a:ext cx="1463675" cy="180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89807873"/>
      </p:ext>
    </p:extLst>
  </p:cSld>
  <p:clrMapOvr>
    <a:masterClrMapping/>
  </p:clrMapOvr>
  <mc:AlternateContent xmlns:mc="http://schemas.openxmlformats.org/markup-compatibility/2006" xmlns:p14="http://schemas.microsoft.com/office/powerpoint/2010/main">
    <mc:Choice Requires="p14">
      <p:transition p14:dur="0" advClick="0" advTm="2150"/>
    </mc:Choice>
    <mc:Fallback xmlns="">
      <p:transition advClick="0" advTm="215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466B74A-2E38-46E2-8DCF-B5D17B0CBABB}"/>
              </a:ext>
            </a:extLst>
          </p:cNvPr>
          <p:cNvSpPr>
            <a:spLocks noGrp="1"/>
          </p:cNvSpPr>
          <p:nvPr>
            <p:ph sz="quarter" idx="10"/>
          </p:nvPr>
        </p:nvSpPr>
        <p:spPr>
          <a:xfrm>
            <a:off x="1225214" y="1418341"/>
            <a:ext cx="7270321" cy="4521200"/>
          </a:xfrm>
        </p:spPr>
        <p:txBody>
          <a:bodyPr>
            <a:normAutofit fontScale="92500" lnSpcReduction="10000"/>
          </a:bodyPr>
          <a:lstStyle/>
          <a:p>
            <a:pPr marL="0" indent="0">
              <a:spcAft>
                <a:spcPts val="1200"/>
              </a:spcAft>
              <a:buNone/>
              <a:defRPr/>
            </a:pPr>
            <a:r>
              <a:rPr lang="en-US" sz="2533">
                <a:solidFill>
                  <a:srgbClr val="3A60FF"/>
                </a:solidFill>
                <a:latin typeface="Arial" charset="0"/>
                <a:ea typeface="ＭＳ Ｐゴシック" charset="0"/>
                <a:cs typeface="ＭＳ Ｐゴシック" charset="0"/>
              </a:rPr>
              <a:t>Get the Savings You Need. </a:t>
            </a:r>
          </a:p>
          <a:p>
            <a:pPr marL="0" indent="0">
              <a:lnSpc>
                <a:spcPct val="110000"/>
              </a:lnSpc>
              <a:spcBef>
                <a:spcPts val="300"/>
              </a:spcBef>
              <a:spcAft>
                <a:spcPts val="900"/>
              </a:spcAft>
              <a:buNone/>
              <a:defRPr/>
            </a:pPr>
            <a:r>
              <a:rPr lang="en-US" sz="2267">
                <a:latin typeface="Arial" charset="0"/>
                <a:ea typeface="ＭＳ Ｐゴシック" charset="0"/>
                <a:cs typeface="ＭＳ Ｐゴシック" charset="0"/>
              </a:rPr>
              <a:t>With Exclusive Member Extras, savings never looked so good. VSP puts members first by providing you with exclusive special offers. Discover great deals on glasses, sunglasses, contact lenses, and more.</a:t>
            </a:r>
          </a:p>
          <a:p>
            <a:pPr marL="0" indent="0">
              <a:lnSpc>
                <a:spcPct val="110000"/>
              </a:lnSpc>
              <a:spcBef>
                <a:spcPts val="300"/>
              </a:spcBef>
              <a:spcAft>
                <a:spcPts val="900"/>
              </a:spcAft>
              <a:buNone/>
              <a:defRPr/>
            </a:pPr>
            <a:endParaRPr lang="en-US" sz="1067">
              <a:latin typeface="Arial" charset="0"/>
              <a:ea typeface="ＭＳ Ｐゴシック" charset="0"/>
              <a:cs typeface="ＭＳ Ｐゴシック" charset="0"/>
            </a:endParaRPr>
          </a:p>
          <a:p>
            <a:pPr marL="1221287" lvl="4" indent="0">
              <a:lnSpc>
                <a:spcPct val="110000"/>
              </a:lnSpc>
              <a:spcBef>
                <a:spcPts val="300"/>
              </a:spcBef>
              <a:spcAft>
                <a:spcPts val="900"/>
              </a:spcAft>
              <a:buNone/>
              <a:defRPr/>
            </a:pPr>
            <a:r>
              <a:rPr lang="en-US" sz="1733">
                <a:latin typeface="Arial" charset="0"/>
                <a:ea typeface="ＭＳ Ｐゴシック" charset="0"/>
                <a:cs typeface="ＭＳ Ｐゴシック" charset="0"/>
              </a:rPr>
              <a:t>Special Deal on Glasses - Extra $50 on Featured Frame Brands.</a:t>
            </a:r>
            <a:br>
              <a:rPr lang="en-US" sz="1733">
                <a:latin typeface="Arial" charset="0"/>
                <a:ea typeface="ＭＳ Ｐゴシック" charset="0"/>
                <a:cs typeface="ＭＳ Ｐゴシック" charset="0"/>
              </a:rPr>
            </a:br>
            <a:br>
              <a:rPr lang="en-US" sz="760">
                <a:latin typeface="Arial" charset="0"/>
                <a:ea typeface="ＭＳ Ｐゴシック" charset="0"/>
                <a:cs typeface="ＭＳ Ｐゴシック" charset="0"/>
              </a:rPr>
            </a:br>
            <a:r>
              <a:rPr lang="en-US" sz="760">
                <a:latin typeface="Arial" charset="0"/>
                <a:ea typeface="ＭＳ Ｐゴシック" charset="0"/>
                <a:cs typeface="ＭＳ Ｐゴシック" charset="0"/>
              </a:rPr>
              <a:t>                          </a:t>
            </a:r>
          </a:p>
          <a:p>
            <a:pPr marL="0" indent="0">
              <a:lnSpc>
                <a:spcPct val="110000"/>
              </a:lnSpc>
              <a:spcBef>
                <a:spcPts val="300"/>
              </a:spcBef>
              <a:spcAft>
                <a:spcPts val="900"/>
              </a:spcAft>
              <a:buNone/>
              <a:defRPr/>
            </a:pPr>
            <a:r>
              <a:rPr lang="en-US" sz="1067">
                <a:latin typeface="Arial" charset="0"/>
                <a:ea typeface="ＭＳ Ｐゴシック" charset="0"/>
                <a:cs typeface="ＭＳ Ｐゴシック" charset="0"/>
              </a:rPr>
              <a:t>                                    </a:t>
            </a:r>
            <a:r>
              <a:rPr lang="en-US" sz="1800">
                <a:latin typeface="Arial" charset="0"/>
                <a:ea typeface="ＭＳ Ｐゴシック" charset="0"/>
                <a:cs typeface="ＭＳ Ｐゴシック" charset="0"/>
              </a:rPr>
              <a:t>Save 30-40% on popular lens enhancements</a:t>
            </a:r>
            <a:r>
              <a:rPr lang="en-US" sz="1800" baseline="30000">
                <a:latin typeface="Arial" charset="0"/>
                <a:ea typeface="ＭＳ Ｐゴシック" charset="0"/>
                <a:cs typeface="ＭＳ Ｐゴシック" charset="0"/>
              </a:rPr>
              <a:t>*</a:t>
            </a:r>
            <a:r>
              <a:rPr lang="en-US" sz="1800">
                <a:latin typeface="Arial" charset="0"/>
                <a:ea typeface="ＭＳ Ｐゴシック" charset="0"/>
                <a:cs typeface="ＭＳ Ｐゴシック" charset="0"/>
              </a:rPr>
              <a:t>. </a:t>
            </a:r>
            <a:br>
              <a:rPr lang="en-US" sz="1800">
                <a:latin typeface="Arial" charset="0"/>
                <a:ea typeface="ＭＳ Ｐゴシック" charset="0"/>
                <a:cs typeface="ＭＳ Ｐゴシック" charset="0"/>
              </a:rPr>
            </a:br>
            <a:br>
              <a:rPr lang="en-US" sz="2133">
                <a:latin typeface="Arial" charset="0"/>
                <a:ea typeface="ＭＳ Ｐゴシック" charset="0"/>
                <a:cs typeface="ＭＳ Ｐゴシック" charset="0"/>
              </a:rPr>
            </a:br>
            <a:r>
              <a:rPr lang="en-US" sz="2133">
                <a:latin typeface="Arial" charset="0"/>
                <a:ea typeface="ＭＳ Ｐゴシック" charset="0"/>
                <a:cs typeface="ＭＳ Ｐゴシック" charset="0"/>
              </a:rPr>
              <a:t>	</a:t>
            </a:r>
            <a:r>
              <a:rPr lang="en-US" sz="1733">
                <a:latin typeface="Arial" charset="0"/>
                <a:ea typeface="ＭＳ Ｐゴシック" charset="0"/>
                <a:cs typeface="ＭＳ Ｐゴシック" charset="0"/>
              </a:rPr>
              <a:t>Save 20% on eyewear</a:t>
            </a:r>
            <a:br>
              <a:rPr lang="en-US" sz="1493">
                <a:latin typeface="Arial" charset="0"/>
                <a:ea typeface="ＭＳ Ｐゴシック" charset="0"/>
                <a:cs typeface="ＭＳ Ｐゴシック" charset="0"/>
              </a:rPr>
            </a:br>
            <a:br>
              <a:rPr lang="en-US" sz="1493">
                <a:latin typeface="Arial" charset="0"/>
                <a:ea typeface="ＭＳ Ｐゴシック" charset="0"/>
                <a:cs typeface="ＭＳ Ｐゴシック" charset="0"/>
              </a:rPr>
            </a:br>
            <a:r>
              <a:rPr lang="en-US" sz="760">
                <a:latin typeface="Arial" charset="0"/>
                <a:ea typeface="ＭＳ Ｐゴシック" charset="0"/>
                <a:cs typeface="ＭＳ Ｐゴシック" charset="0"/>
              </a:rPr>
              <a:t>Offers vary based on state and benefit plan. Brands and offers subject to change.  </a:t>
            </a:r>
          </a:p>
          <a:p>
            <a:pPr marL="0" indent="0">
              <a:lnSpc>
                <a:spcPct val="110000"/>
              </a:lnSpc>
              <a:spcBef>
                <a:spcPts val="300"/>
              </a:spcBef>
              <a:spcAft>
                <a:spcPts val="900"/>
              </a:spcAft>
              <a:buNone/>
              <a:defRPr/>
            </a:pPr>
            <a:endParaRPr lang="en-US" sz="1067">
              <a:latin typeface="Arial" charset="0"/>
              <a:ea typeface="ＭＳ Ｐゴシック" charset="0"/>
              <a:cs typeface="ＭＳ Ｐゴシック" charset="0"/>
            </a:endParaRPr>
          </a:p>
          <a:p>
            <a:pPr marL="0" indent="0">
              <a:buNone/>
            </a:pPr>
            <a:endParaRPr lang="en-PH"/>
          </a:p>
        </p:txBody>
      </p:sp>
      <p:sp>
        <p:nvSpPr>
          <p:cNvPr id="2" name="Picture Placeholder 1">
            <a:extLst>
              <a:ext uri="{FF2B5EF4-FFF2-40B4-BE49-F238E27FC236}">
                <a16:creationId xmlns:a16="http://schemas.microsoft.com/office/drawing/2014/main" id="{DB78C658-8167-B96D-2344-BBC9EF2D5ADF}"/>
              </a:ext>
            </a:extLst>
          </p:cNvPr>
          <p:cNvSpPr>
            <a:spLocks noGrp="1"/>
          </p:cNvSpPr>
          <p:nvPr>
            <p:ph type="pic" sz="quarter" idx="19"/>
          </p:nvPr>
        </p:nvSpPr>
        <p:spPr/>
      </p:sp>
      <p:sp>
        <p:nvSpPr>
          <p:cNvPr id="6" name="Title 5">
            <a:extLst>
              <a:ext uri="{FF2B5EF4-FFF2-40B4-BE49-F238E27FC236}">
                <a16:creationId xmlns:a16="http://schemas.microsoft.com/office/drawing/2014/main" id="{EAAF5943-D8CC-4B0A-9536-26D8CE0740D5}"/>
              </a:ext>
            </a:extLst>
          </p:cNvPr>
          <p:cNvSpPr>
            <a:spLocks noGrp="1"/>
          </p:cNvSpPr>
          <p:nvPr>
            <p:ph type="title"/>
          </p:nvPr>
        </p:nvSpPr>
        <p:spPr/>
        <p:txBody>
          <a:bodyPr/>
          <a:lstStyle/>
          <a:p>
            <a:r>
              <a:rPr lang="en-US"/>
              <a:t>Exclusive Member Extras </a:t>
            </a:r>
            <a:endParaRPr lang="en-PH"/>
          </a:p>
        </p:txBody>
      </p:sp>
      <p:pic>
        <p:nvPicPr>
          <p:cNvPr id="5" name="Picture 4" descr="A picture containing person, outdoor, music&#10;&#10;Description automatically generated">
            <a:extLst>
              <a:ext uri="{FF2B5EF4-FFF2-40B4-BE49-F238E27FC236}">
                <a16:creationId xmlns:a16="http://schemas.microsoft.com/office/drawing/2014/main" id="{AA7B759E-4237-48CC-9142-67A105390884}"/>
              </a:ext>
            </a:extLst>
          </p:cNvPr>
          <p:cNvPicPr>
            <a:picLocks noChangeAspect="1"/>
          </p:cNvPicPr>
          <p:nvPr/>
        </p:nvPicPr>
        <p:blipFill rotWithShape="1">
          <a:blip r:embed="rId3">
            <a:extLst>
              <a:ext uri="{28A0092B-C50C-407E-A947-70E740481C1C}">
                <a14:useLocalDpi xmlns:a14="http://schemas.microsoft.com/office/drawing/2010/main"/>
              </a:ext>
            </a:extLst>
          </a:blip>
          <a:srcRect l="62165" r="1659"/>
          <a:stretch/>
        </p:blipFill>
        <p:spPr>
          <a:xfrm>
            <a:off x="8497125" y="0"/>
            <a:ext cx="3693287" cy="6858000"/>
          </a:xfrm>
          <a:prstGeom prst="rect">
            <a:avLst/>
          </a:prstGeom>
        </p:spPr>
      </p:pic>
      <p:pic>
        <p:nvPicPr>
          <p:cNvPr id="10" name="Picture 9">
            <a:extLst>
              <a:ext uri="{FF2B5EF4-FFF2-40B4-BE49-F238E27FC236}">
                <a16:creationId xmlns:a16="http://schemas.microsoft.com/office/drawing/2014/main" id="{8091697C-DF6A-472D-962F-3EDED3268DC2}"/>
              </a:ext>
            </a:extLst>
          </p:cNvPr>
          <p:cNvPicPr>
            <a:picLocks noChangeAspect="1"/>
          </p:cNvPicPr>
          <p:nvPr/>
        </p:nvPicPr>
        <p:blipFill>
          <a:blip r:embed="rId4"/>
          <a:srcRect/>
          <a:stretch/>
        </p:blipFill>
        <p:spPr>
          <a:xfrm>
            <a:off x="1356697" y="4326749"/>
            <a:ext cx="970729" cy="544432"/>
          </a:xfrm>
          <a:prstGeom prst="rect">
            <a:avLst/>
          </a:prstGeom>
        </p:spPr>
      </p:pic>
      <p:sp>
        <p:nvSpPr>
          <p:cNvPr id="3" name="TextBox 2">
            <a:extLst>
              <a:ext uri="{FF2B5EF4-FFF2-40B4-BE49-F238E27FC236}">
                <a16:creationId xmlns:a16="http://schemas.microsoft.com/office/drawing/2014/main" id="{4ABD02BD-F95F-4FCB-B31A-844A655EE449}"/>
              </a:ext>
            </a:extLst>
          </p:cNvPr>
          <p:cNvSpPr txBox="1"/>
          <p:nvPr/>
        </p:nvSpPr>
        <p:spPr>
          <a:xfrm>
            <a:off x="1259176" y="5966086"/>
            <a:ext cx="5886137" cy="420756"/>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rPr>
              <a:t>*Savings based on doctor’s retail price and vary by plan and purchase selection; average savings determined after benefits are applied. Ask your VSP network doctor for more details.</a:t>
            </a:r>
            <a:endParaRPr kumimoji="0" lang="en-US" sz="1067"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050" name="Picture 2">
            <a:extLst>
              <a:ext uri="{FF2B5EF4-FFF2-40B4-BE49-F238E27FC236}">
                <a16:creationId xmlns:a16="http://schemas.microsoft.com/office/drawing/2014/main" id="{64A76C9F-4B06-4F00-9775-8D746E1E2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6697" y="3710163"/>
            <a:ext cx="970729" cy="3640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0DF31B81-FF68-4424-B9C6-DA39E1E726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6697" y="5098848"/>
            <a:ext cx="1081703" cy="3408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D513A07-5B0B-4F56-A5ED-B1093C63B079}"/>
              </a:ext>
            </a:extLst>
          </p:cNvPr>
          <p:cNvSpPr/>
          <p:nvPr/>
        </p:nvSpPr>
        <p:spPr>
          <a:xfrm>
            <a:off x="1270000" y="6464321"/>
            <a:ext cx="1492251" cy="1460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48488690"/>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table with a computer&#10;&#10;Description automatically generated with low confidence">
            <a:extLst>
              <a:ext uri="{FF2B5EF4-FFF2-40B4-BE49-F238E27FC236}">
                <a16:creationId xmlns:a16="http://schemas.microsoft.com/office/drawing/2014/main" id="{890D0D9C-C91D-4AEF-9A1D-DEC8944627EA}"/>
              </a:ext>
            </a:extLst>
          </p:cNvPr>
          <p:cNvPicPr>
            <a:picLocks noChangeAspect="1"/>
          </p:cNvPicPr>
          <p:nvPr/>
        </p:nvPicPr>
        <p:blipFill rotWithShape="1">
          <a:blip r:embed="rId3">
            <a:extLst>
              <a:ext uri="{28A0092B-C50C-407E-A947-70E740481C1C}">
                <a14:useLocalDpi xmlns:a14="http://schemas.microsoft.com/office/drawing/2010/main"/>
              </a:ext>
            </a:extLst>
          </a:blip>
          <a:srcRect l="39178" t="-69" r="2936" b="69"/>
          <a:stretch/>
        </p:blipFill>
        <p:spPr>
          <a:xfrm>
            <a:off x="8513341" y="-8604"/>
            <a:ext cx="3701844" cy="6881223"/>
          </a:xfrm>
          <a:prstGeom prst="rect">
            <a:avLst/>
          </a:prstGeom>
        </p:spPr>
      </p:pic>
      <p:sp>
        <p:nvSpPr>
          <p:cNvPr id="6" name="Content Placeholder 5">
            <a:extLst>
              <a:ext uri="{FF2B5EF4-FFF2-40B4-BE49-F238E27FC236}">
                <a16:creationId xmlns:a16="http://schemas.microsoft.com/office/drawing/2014/main" id="{7C62AE47-B389-44F9-B540-F8A523593ADA}"/>
              </a:ext>
            </a:extLst>
          </p:cNvPr>
          <p:cNvSpPr>
            <a:spLocks noGrp="1"/>
          </p:cNvSpPr>
          <p:nvPr>
            <p:ph sz="quarter" idx="10"/>
          </p:nvPr>
        </p:nvSpPr>
        <p:spPr/>
        <p:txBody>
          <a:bodyPr/>
          <a:lstStyle/>
          <a:p>
            <a:pPr marL="0" indent="0">
              <a:lnSpc>
                <a:spcPct val="100000"/>
              </a:lnSpc>
              <a:buNone/>
            </a:pPr>
            <a:r>
              <a:rPr lang="en-US">
                <a:solidFill>
                  <a:schemeClr val="accent1"/>
                </a:solidFill>
                <a:latin typeface="Arial" charset="0"/>
                <a:ea typeface="ＭＳ Ｐゴシック" charset="0"/>
              </a:rPr>
              <a:t>Once you’re enrolled…</a:t>
            </a:r>
            <a:br>
              <a:rPr lang="en-US" sz="1800" b="1">
                <a:latin typeface="Arial" charset="0"/>
                <a:ea typeface="ＭＳ Ｐゴシック" charset="0"/>
              </a:rPr>
            </a:br>
            <a:endParaRPr lang="en-US" sz="1800" b="1">
              <a:latin typeface="Arial" charset="0"/>
              <a:ea typeface="ＭＳ Ｐゴシック" charset="0"/>
            </a:endParaRPr>
          </a:p>
          <a:p>
            <a:pPr>
              <a:lnSpc>
                <a:spcPct val="100000"/>
              </a:lnSpc>
              <a:spcBef>
                <a:spcPts val="600"/>
              </a:spcBef>
              <a:defRPr/>
            </a:pPr>
            <a:r>
              <a:rPr lang="en-US" sz="1800">
                <a:latin typeface="Arial" charset="0"/>
                <a:ea typeface="ＭＳ Ｐゴシック" charset="0"/>
                <a:cs typeface="ＭＳ Ｐゴシック" charset="0"/>
              </a:rPr>
              <a:t>Create an account at </a:t>
            </a:r>
            <a:r>
              <a:rPr lang="en-US" sz="1800" b="1">
                <a:latin typeface="Arial" charset="0"/>
                <a:ea typeface="ＭＳ Ｐゴシック" charset="0"/>
                <a:cs typeface="ＭＳ Ｐゴシック" charset="0"/>
              </a:rPr>
              <a:t>vsp.com</a:t>
            </a:r>
            <a:r>
              <a:rPr lang="en-US" sz="1800">
                <a:latin typeface="Arial" charset="0"/>
                <a:ea typeface="ＭＳ Ｐゴシック" charset="0"/>
                <a:cs typeface="ＭＳ Ｐゴシック" charset="0"/>
              </a:rPr>
              <a:t> and</a:t>
            </a:r>
            <a:r>
              <a:rPr lang="en-US" sz="1800">
                <a:latin typeface="Arial" charset="0"/>
                <a:ea typeface="ＭＳ Ｐゴシック" charset="0"/>
                <a:cs typeface="Arial" charset="0"/>
              </a:rPr>
              <a:t> </a:t>
            </a:r>
            <a:r>
              <a:rPr lang="en-US" altLang="ja-JP" sz="1800">
                <a:latin typeface="Arial" charset="0"/>
                <a:ea typeface="ＭＳ Ｐゴシック" charset="0"/>
                <a:cs typeface="Arial" charset="0"/>
              </a:rPr>
              <a:t>review your personalized benefit information. </a:t>
            </a:r>
          </a:p>
          <a:p>
            <a:pPr>
              <a:lnSpc>
                <a:spcPct val="100000"/>
              </a:lnSpc>
              <a:spcBef>
                <a:spcPts val="600"/>
              </a:spcBef>
              <a:defRPr/>
            </a:pPr>
            <a:r>
              <a:rPr lang="en-US" sz="1800">
                <a:latin typeface="Arial" charset="0"/>
                <a:ea typeface="ＭＳ Ｐゴシック" charset="0"/>
                <a:cs typeface="Arial" charset="0"/>
              </a:rPr>
              <a:t>You can find a VSP in-network doctor by visiting </a:t>
            </a:r>
            <a:r>
              <a:rPr lang="en-US" sz="1800" b="1">
                <a:latin typeface="Arial" charset="0"/>
                <a:ea typeface="ＭＳ Ｐゴシック" charset="0"/>
                <a:cs typeface="Arial" charset="0"/>
              </a:rPr>
              <a:t>vsp.com </a:t>
            </a:r>
            <a:r>
              <a:rPr lang="en-US" sz="1800">
                <a:latin typeface="Arial" charset="0"/>
                <a:ea typeface="ＭＳ Ｐゴシック" charset="0"/>
                <a:cs typeface="Arial" charset="0"/>
              </a:rPr>
              <a:t>or </a:t>
            </a:r>
            <a:br>
              <a:rPr lang="en-US" sz="1800">
                <a:latin typeface="Arial" charset="0"/>
                <a:ea typeface="ＭＳ Ｐゴシック" charset="0"/>
                <a:cs typeface="Arial" charset="0"/>
              </a:rPr>
            </a:br>
            <a:r>
              <a:rPr lang="en-US" sz="1800">
                <a:latin typeface="Arial" charset="0"/>
                <a:ea typeface="ＭＳ Ｐゴシック" charset="0"/>
                <a:cs typeface="Arial" charset="0"/>
              </a:rPr>
              <a:t>calling </a:t>
            </a:r>
            <a:r>
              <a:rPr lang="en-US" sz="1800" b="1">
                <a:latin typeface="Arial" charset="0"/>
                <a:ea typeface="ＭＳ Ｐゴシック" charset="0"/>
                <a:cs typeface="Arial" charset="0"/>
              </a:rPr>
              <a:t>800.877.7195.</a:t>
            </a:r>
            <a:endParaRPr lang="en-US" altLang="ja-JP" sz="1800">
              <a:latin typeface="Arial" charset="0"/>
              <a:ea typeface="ＭＳ Ｐゴシック" charset="0"/>
              <a:cs typeface="Arial" charset="0"/>
            </a:endParaRPr>
          </a:p>
          <a:p>
            <a:pPr>
              <a:lnSpc>
                <a:spcPct val="100000"/>
              </a:lnSpc>
              <a:spcBef>
                <a:spcPts val="600"/>
              </a:spcBef>
              <a:defRPr/>
            </a:pPr>
            <a:r>
              <a:rPr lang="en-US" sz="1800">
                <a:latin typeface="Arial" charset="0"/>
                <a:ea typeface="ＭＳ Ｐゴシック" charset="0"/>
                <a:cs typeface="Arial" charset="0"/>
              </a:rPr>
              <a:t>At your appointment, simply tell them you have VSP. No ID card needed—and we’ll take care of the rest! There are no claim forms to fill out when you see a VSP network doctor. </a:t>
            </a:r>
          </a:p>
          <a:p>
            <a:pPr marL="0" indent="0">
              <a:lnSpc>
                <a:spcPct val="100000"/>
              </a:lnSpc>
              <a:buNone/>
            </a:pPr>
            <a:endParaRPr lang="en-PH"/>
          </a:p>
        </p:txBody>
      </p:sp>
      <p:sp>
        <p:nvSpPr>
          <p:cNvPr id="2" name="Picture Placeholder 1">
            <a:extLst>
              <a:ext uri="{FF2B5EF4-FFF2-40B4-BE49-F238E27FC236}">
                <a16:creationId xmlns:a16="http://schemas.microsoft.com/office/drawing/2014/main" id="{4F20C699-EEB4-975B-FF8A-17F81B0FF376}"/>
              </a:ext>
            </a:extLst>
          </p:cNvPr>
          <p:cNvSpPr>
            <a:spLocks noGrp="1"/>
          </p:cNvSpPr>
          <p:nvPr>
            <p:ph type="pic" sz="quarter" idx="19"/>
          </p:nvPr>
        </p:nvSpPr>
        <p:spPr/>
      </p:sp>
      <p:sp>
        <p:nvSpPr>
          <p:cNvPr id="5" name="Title 4">
            <a:extLst>
              <a:ext uri="{FF2B5EF4-FFF2-40B4-BE49-F238E27FC236}">
                <a16:creationId xmlns:a16="http://schemas.microsoft.com/office/drawing/2014/main" id="{34A311C5-078C-4DA3-92D2-B5955A9F6F25}"/>
              </a:ext>
            </a:extLst>
          </p:cNvPr>
          <p:cNvSpPr>
            <a:spLocks noGrp="1"/>
          </p:cNvSpPr>
          <p:nvPr>
            <p:ph type="title"/>
          </p:nvPr>
        </p:nvSpPr>
        <p:spPr/>
        <p:txBody>
          <a:bodyPr/>
          <a:lstStyle/>
          <a:p>
            <a:r>
              <a:rPr lang="en-US"/>
              <a:t>Using Your Benefit is Easy</a:t>
            </a:r>
            <a:endParaRPr lang="en-PH"/>
          </a:p>
        </p:txBody>
      </p:sp>
      <p:sp>
        <p:nvSpPr>
          <p:cNvPr id="4" name="Rectangle 3">
            <a:extLst>
              <a:ext uri="{FF2B5EF4-FFF2-40B4-BE49-F238E27FC236}">
                <a16:creationId xmlns:a16="http://schemas.microsoft.com/office/drawing/2014/main" id="{59FCAA33-F440-41E6-9F81-C58202F33ADF}"/>
              </a:ext>
            </a:extLst>
          </p:cNvPr>
          <p:cNvSpPr/>
          <p:nvPr/>
        </p:nvSpPr>
        <p:spPr>
          <a:xfrm>
            <a:off x="1270000" y="6381751"/>
            <a:ext cx="1463675" cy="2381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90721767"/>
      </p:ext>
    </p:extLst>
  </p:cSld>
  <p:clrMapOvr>
    <a:masterClrMapping/>
  </p:clrMapOvr>
  <mc:AlternateContent xmlns:mc="http://schemas.openxmlformats.org/markup-compatibility/2006" xmlns:p14="http://schemas.microsoft.com/office/powerpoint/2010/main">
    <mc:Choice Requires="p14">
      <p:transition p14:dur="10" advClick="0" advTm="30300"/>
    </mc:Choice>
    <mc:Fallback xmlns="">
      <p:transition advClick="0" advTm="3030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nature, sunset&#10;&#10;Description automatically generated">
            <a:extLst>
              <a:ext uri="{FF2B5EF4-FFF2-40B4-BE49-F238E27FC236}">
                <a16:creationId xmlns:a16="http://schemas.microsoft.com/office/drawing/2014/main" id="{E10998DC-8A82-4D5D-85A3-ABFEC27C5E1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335" b="335"/>
          <a:stretch/>
        </p:blipFill>
        <p:spPr/>
      </p:pic>
      <p:grpSp>
        <p:nvGrpSpPr>
          <p:cNvPr id="18" name="Group 17">
            <a:extLst>
              <a:ext uri="{FF2B5EF4-FFF2-40B4-BE49-F238E27FC236}">
                <a16:creationId xmlns:a16="http://schemas.microsoft.com/office/drawing/2014/main" id="{20F1EC6D-56F1-2444-9D2D-9B3BE71E6A33}"/>
              </a:ext>
            </a:extLst>
          </p:cNvPr>
          <p:cNvGrpSpPr/>
          <p:nvPr/>
        </p:nvGrpSpPr>
        <p:grpSpPr>
          <a:xfrm>
            <a:off x="1270002" y="821315"/>
            <a:ext cx="8647628" cy="4628380"/>
            <a:chOff x="-7432512" y="12714647"/>
            <a:chExt cx="12086701" cy="7364608"/>
          </a:xfrm>
        </p:grpSpPr>
        <p:sp>
          <p:nvSpPr>
            <p:cNvPr id="20" name="Rectangle 19">
              <a:extLst>
                <a:ext uri="{FF2B5EF4-FFF2-40B4-BE49-F238E27FC236}">
                  <a16:creationId xmlns:a16="http://schemas.microsoft.com/office/drawing/2014/main" id="{9BB0AC92-47D1-CF45-9EF8-7953E3C131AC}"/>
                </a:ext>
              </a:extLst>
            </p:cNvPr>
            <p:cNvSpPr/>
            <p:nvPr/>
          </p:nvSpPr>
          <p:spPr>
            <a:xfrm>
              <a:off x="-7432512" y="12714647"/>
              <a:ext cx="8980932" cy="3411680"/>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3A60FF"/>
                  </a:solidFill>
                  <a:effectLst/>
                  <a:uLnTx/>
                  <a:uFillTx/>
                  <a:latin typeface="Arial" panose="020B0604020202020204" pitchFamily="34" charset="0"/>
                  <a:ea typeface="+mn-ea"/>
                  <a:cs typeface="Arial" panose="020B0604020202020204" pitchFamily="34" charset="0"/>
                </a:rPr>
                <a:t>Enroll Today!</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3A60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F792628A-0812-A848-A851-ABB1E8AE2EAF}"/>
                </a:ext>
              </a:extLst>
            </p:cNvPr>
            <p:cNvSpPr/>
            <p:nvPr/>
          </p:nvSpPr>
          <p:spPr>
            <a:xfrm>
              <a:off x="-7432512" y="17336770"/>
              <a:ext cx="12086701" cy="2742485"/>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914194"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VSP helps you see well and be well with </a:t>
              </a:r>
              <a:b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 coverage and quality care you deserve.</a:t>
              </a:r>
            </a:p>
            <a:p>
              <a:pPr marL="0" marR="0" lvl="0" indent="0" algn="l" defTabSz="914194"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Questions? Contact us.</a:t>
              </a:r>
              <a:b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Call </a:t>
              </a: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800.877.7195</a:t>
              </a: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or </a:t>
              </a:r>
              <a:r>
                <a:rPr kumimoji="0" lang="en-US" sz="2400" b="1" i="0" u="none" strike="noStrike" kern="1200" cap="none" spc="0" normalizeH="0" baseline="0" noProof="0">
                  <a:ln>
                    <a:noFill/>
                  </a:ln>
                  <a:solidFill>
                    <a:srgbClr val="FFFFFF"/>
                  </a:solidFill>
                  <a:effectLst/>
                  <a:uLnTx/>
                  <a:uFillTx/>
                  <a:latin typeface="Arial Bold" panose="020B0704020202020204" pitchFamily="34" charset="0"/>
                  <a:ea typeface="+mn-ea"/>
                  <a:cs typeface="+mn-cs"/>
                </a:rPr>
                <a:t>stateofok.vspforme.com</a:t>
              </a: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2" name="Rectangle 1">
            <a:extLst>
              <a:ext uri="{FF2B5EF4-FFF2-40B4-BE49-F238E27FC236}">
                <a16:creationId xmlns:a16="http://schemas.microsoft.com/office/drawing/2014/main" id="{C61BD868-CCD0-0344-8EF9-05E288FF858F}"/>
              </a:ext>
            </a:extLst>
          </p:cNvPr>
          <p:cNvSpPr/>
          <p:nvPr/>
        </p:nvSpPr>
        <p:spPr>
          <a:xfrm>
            <a:off x="6506328" y="6119337"/>
            <a:ext cx="5516880" cy="605615"/>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a:ln>
                  <a:noFill/>
                </a:ln>
                <a:solidFill>
                  <a:srgbClr val="FFFFFF"/>
                </a:solidFill>
                <a:effectLst/>
                <a:uLnTx/>
                <a:uFillTx/>
                <a:latin typeface="Arial" panose="020B0604020202020204"/>
                <a:ea typeface="+mn-ea"/>
                <a:cs typeface="+mn-cs"/>
              </a:rPr>
              <a:t>©2022 Vision Service Plan. All rights reserved.</a:t>
            </a:r>
            <a:br>
              <a:rPr kumimoji="0" lang="en-US" sz="667"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667" b="0" i="0" u="none" strike="noStrike" kern="1200" cap="none" spc="0" normalizeH="0" baseline="0" noProof="0">
                <a:ln>
                  <a:noFill/>
                </a:ln>
                <a:solidFill>
                  <a:srgbClr val="FFFFFF"/>
                </a:solidFill>
                <a:effectLst/>
                <a:uLnTx/>
                <a:uFillTx/>
                <a:latin typeface="Arial" panose="020B0604020202020204"/>
                <a:ea typeface="+mn-ea"/>
                <a:cs typeface="+mn-cs"/>
              </a:rPr>
              <a:t>VSP, </a:t>
            </a:r>
            <a:r>
              <a:rPr kumimoji="0" lang="en-US" sz="667" b="0" i="0" u="none" strike="noStrike" kern="1200" cap="none" spc="0" normalizeH="0" baseline="0" noProof="0" err="1">
                <a:ln>
                  <a:noFill/>
                </a:ln>
                <a:solidFill>
                  <a:srgbClr val="FFFFFF"/>
                </a:solidFill>
                <a:effectLst/>
                <a:uLnTx/>
                <a:uFillTx/>
                <a:latin typeface="Arial" panose="020B0604020202020204"/>
                <a:ea typeface="+mn-ea"/>
                <a:cs typeface="+mn-cs"/>
              </a:rPr>
              <a:t>WellVision</a:t>
            </a:r>
            <a:r>
              <a:rPr kumimoji="0" lang="en-US" sz="667" b="0" i="0" u="none" strike="noStrike" kern="1200" cap="none" spc="0" normalizeH="0" baseline="0" noProof="0">
                <a:ln>
                  <a:noFill/>
                </a:ln>
                <a:solidFill>
                  <a:srgbClr val="FFFFFF"/>
                </a:solidFill>
                <a:effectLst/>
                <a:uLnTx/>
                <a:uFillTx/>
                <a:latin typeface="Arial" panose="020B0604020202020204"/>
                <a:ea typeface="+mn-ea"/>
                <a:cs typeface="+mn-cs"/>
              </a:rPr>
              <a:t> Exam, and "See Well. Be Well." are registered trademarks of Vision Service Plan. </a:t>
            </a:r>
            <a:br>
              <a:rPr kumimoji="0" lang="en-US" sz="667"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667" b="0" i="0" u="none" strike="noStrike" kern="1200" cap="none" spc="0" normalizeH="0" baseline="0" noProof="0">
                <a:ln>
                  <a:noFill/>
                </a:ln>
                <a:solidFill>
                  <a:srgbClr val="FFFFFF"/>
                </a:solidFill>
                <a:effectLst/>
                <a:uLnTx/>
                <a:uFillTx/>
                <a:latin typeface="Arial" panose="020B0604020202020204"/>
                <a:ea typeface="+mn-ea"/>
                <a:cs typeface="+mn-cs"/>
              </a:rPr>
              <a:t>All other brands or marks are the property of their respective owners.  102051  VCCM </a:t>
            </a: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667"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667"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19143696"/>
      </p:ext>
    </p:extLst>
  </p:cSld>
  <p:clrMapOvr>
    <a:masterClrMapping/>
  </p:clrMapOvr>
  <mc:AlternateContent xmlns:mc="http://schemas.openxmlformats.org/markup-compatibility/2006" xmlns:p14="http://schemas.microsoft.com/office/powerpoint/2010/main">
    <mc:Choice Requires="p14">
      <p:transition p14:dur="0" advClick="0" advTm="13000"/>
    </mc:Choice>
    <mc:Fallback xmlns="">
      <p:transition advClick="0" advTm="1300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Life plan</a:t>
            </a:r>
          </a:p>
        </p:txBody>
      </p:sp>
      <p:pic>
        <p:nvPicPr>
          <p:cNvPr id="3" name="Picture 2" descr="Logo&#10;&#10;Description automatically generated">
            <a:extLst>
              <a:ext uri="{FF2B5EF4-FFF2-40B4-BE49-F238E27FC236}">
                <a16:creationId xmlns:a16="http://schemas.microsoft.com/office/drawing/2014/main" id="{D4A49D44-A10D-4F80-94FD-702D162CD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397" y="2628898"/>
            <a:ext cx="2743205" cy="1600203"/>
          </a:xfrm>
          <a:prstGeom prst="rect">
            <a:avLst/>
          </a:prstGeom>
        </p:spPr>
      </p:pic>
    </p:spTree>
    <p:extLst>
      <p:ext uri="{BB962C8B-B14F-4D97-AF65-F5344CB8AC3E}">
        <p14:creationId xmlns:p14="http://schemas.microsoft.com/office/powerpoint/2010/main" val="3815692862"/>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Calibri Light"/>
                <a:cs typeface="Calibri Light"/>
              </a:rPr>
              <a:t>Demonstration tenant used for training</a:t>
            </a:r>
          </a:p>
        </p:txBody>
      </p:sp>
      <p:sp>
        <p:nvSpPr>
          <p:cNvPr id="5" name="Title 1">
            <a:extLst>
              <a:ext uri="{FF2B5EF4-FFF2-40B4-BE49-F238E27FC236}">
                <a16:creationId xmlns:a16="http://schemas.microsoft.com/office/drawing/2014/main" id="{3C90B208-07B6-4BEB-09B8-5947EDB8A276}"/>
              </a:ext>
            </a:extLst>
          </p:cNvPr>
          <p:cNvSpPr txBox="1">
            <a:spLocks/>
          </p:cNvSpPr>
          <p:nvPr/>
        </p:nvSpPr>
        <p:spPr>
          <a:xfrm>
            <a:off x="895350" y="17557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endParaRPr lang="en-US">
              <a:latin typeface="Calibri Light"/>
              <a:cs typeface="Calibri Light"/>
            </a:endParaRPr>
          </a:p>
        </p:txBody>
      </p:sp>
      <p:sp>
        <p:nvSpPr>
          <p:cNvPr id="9" name="Text Placeholder 10">
            <a:extLst>
              <a:ext uri="{FF2B5EF4-FFF2-40B4-BE49-F238E27FC236}">
                <a16:creationId xmlns:a16="http://schemas.microsoft.com/office/drawing/2014/main" id="{AE867FA7-EFDC-F19E-7F2D-3FC4B2EE33F7}"/>
              </a:ext>
            </a:extLst>
          </p:cNvPr>
          <p:cNvSpPr txBox="1">
            <a:spLocks/>
          </p:cNvSpPr>
          <p:nvPr/>
        </p:nvSpPr>
        <p:spPr>
          <a:xfrm>
            <a:off x="896939" y="1695450"/>
            <a:ext cx="9984177" cy="38115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mn-lt"/>
                <a:cs typeface="+mn-lt"/>
              </a:rPr>
              <a:t>Certain values have been scrambled to protect personal identifiable information.</a:t>
            </a:r>
            <a:endParaRPr lang="en-US" sz="2400">
              <a:cs typeface="Calibri"/>
            </a:endParaRPr>
          </a:p>
          <a:p>
            <a:r>
              <a:rPr lang="en-US" sz="2400">
                <a:ea typeface="+mn-lt"/>
                <a:cs typeface="+mn-lt"/>
              </a:rPr>
              <a:t>The tenant may look slightly different than what you will experience as a user at go-live.</a:t>
            </a:r>
            <a:endParaRPr lang="en-US">
              <a:cs typeface="Calibri" panose="020F0502020204030204"/>
            </a:endParaRPr>
          </a:p>
          <a:p>
            <a:endParaRPr lang="en-US" sz="2400">
              <a:cs typeface="Calibri"/>
            </a:endParaRPr>
          </a:p>
        </p:txBody>
      </p:sp>
    </p:spTree>
    <p:extLst>
      <p:ext uri="{BB962C8B-B14F-4D97-AF65-F5344CB8AC3E}">
        <p14:creationId xmlns:p14="http://schemas.microsoft.com/office/powerpoint/2010/main" val="371583627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104CF926-D497-4DA1-9F83-C6291A362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0"/>
            <a:ext cx="12192000" cy="6840459"/>
          </a:xfrm>
          <a:prstGeom prst="rect">
            <a:avLst/>
          </a:prstGeom>
        </p:spPr>
      </p:pic>
      <p:grpSp>
        <p:nvGrpSpPr>
          <p:cNvPr id="11" name="Group 10">
            <a:extLst>
              <a:ext uri="{FF2B5EF4-FFF2-40B4-BE49-F238E27FC236}">
                <a16:creationId xmlns:a16="http://schemas.microsoft.com/office/drawing/2014/main" id="{C7D84DDC-DC1C-4E4C-80C3-40D64D734663}"/>
              </a:ext>
            </a:extLst>
          </p:cNvPr>
          <p:cNvGrpSpPr/>
          <p:nvPr/>
        </p:nvGrpSpPr>
        <p:grpSpPr>
          <a:xfrm>
            <a:off x="7366215" y="3186704"/>
            <a:ext cx="4825785" cy="3025881"/>
            <a:chOff x="7946846" y="3651925"/>
            <a:chExt cx="4825785" cy="3025881"/>
          </a:xfrm>
        </p:grpSpPr>
        <p:sp>
          <p:nvSpPr>
            <p:cNvPr id="12" name="Rectangle 11">
              <a:extLst>
                <a:ext uri="{FF2B5EF4-FFF2-40B4-BE49-F238E27FC236}">
                  <a16:creationId xmlns:a16="http://schemas.microsoft.com/office/drawing/2014/main" id="{71300DDF-C56B-4331-B28E-8E50A6F49292}"/>
                </a:ext>
              </a:extLst>
            </p:cNvPr>
            <p:cNvSpPr/>
            <p:nvPr/>
          </p:nvSpPr>
          <p:spPr>
            <a:xfrm>
              <a:off x="7946846" y="3651925"/>
              <a:ext cx="4825785" cy="2492990"/>
            </a:xfrm>
            <a:prstGeom prst="rect">
              <a:avLst/>
            </a:prstGeom>
          </p:spPr>
          <p:txBody>
            <a:bodyPr wrap="square">
              <a:spAutoFit/>
            </a:bodyPr>
            <a:lstStyle/>
            <a:p>
              <a:pPr algn="ctr"/>
              <a:r>
                <a:rPr lang="en-US" sz="7800" b="1">
                  <a:solidFill>
                    <a:schemeClr val="accent1">
                      <a:lumMod val="75000"/>
                    </a:schemeClr>
                  </a:solidFill>
                  <a:latin typeface="Montserrat" pitchFamily="2" charset="77"/>
                </a:rPr>
                <a:t>LIFE</a:t>
              </a:r>
            </a:p>
            <a:p>
              <a:pPr algn="ctr"/>
              <a:r>
                <a:rPr lang="en-US" sz="7800" b="1">
                  <a:solidFill>
                    <a:schemeClr val="accent1">
                      <a:lumMod val="75000"/>
                    </a:schemeClr>
                  </a:solidFill>
                  <a:latin typeface="Montserrat" pitchFamily="2" charset="77"/>
                </a:rPr>
                <a:t>PLAN</a:t>
              </a:r>
            </a:p>
          </p:txBody>
        </p:sp>
        <p:sp>
          <p:nvSpPr>
            <p:cNvPr id="13" name="Rectangle 12">
              <a:extLst>
                <a:ext uri="{FF2B5EF4-FFF2-40B4-BE49-F238E27FC236}">
                  <a16:creationId xmlns:a16="http://schemas.microsoft.com/office/drawing/2014/main" id="{7D83F116-6C33-4524-83C5-FEA4BD952870}"/>
                </a:ext>
              </a:extLst>
            </p:cNvPr>
            <p:cNvSpPr/>
            <p:nvPr/>
          </p:nvSpPr>
          <p:spPr>
            <a:xfrm>
              <a:off x="8174873" y="6277696"/>
              <a:ext cx="4542263" cy="400110"/>
            </a:xfrm>
            <a:prstGeom prst="rect">
              <a:avLst/>
            </a:prstGeom>
          </p:spPr>
          <p:txBody>
            <a:bodyPr wrap="square">
              <a:spAutoFit/>
            </a:bodyPr>
            <a:lstStyle/>
            <a:p>
              <a:pPr algn="ctr"/>
              <a:r>
                <a:rPr lang="en-US" sz="2000">
                  <a:solidFill>
                    <a:schemeClr val="accent1">
                      <a:lumMod val="75000"/>
                    </a:schemeClr>
                  </a:solidFill>
                  <a:latin typeface="Montserrat Medium" panose="00000600000000000000" pitchFamily="50" charset="0"/>
                </a:rPr>
                <a:t>HealthChoiceOK.com</a:t>
              </a:r>
            </a:p>
          </p:txBody>
        </p:sp>
        <p:cxnSp>
          <p:nvCxnSpPr>
            <p:cNvPr id="14" name="Straight Connector 13">
              <a:extLst>
                <a:ext uri="{FF2B5EF4-FFF2-40B4-BE49-F238E27FC236}">
                  <a16:creationId xmlns:a16="http://schemas.microsoft.com/office/drawing/2014/main" id="{5B730998-05E8-48CD-955D-2DE4D2350E22}"/>
                </a:ext>
              </a:extLst>
            </p:cNvPr>
            <p:cNvCxnSpPr/>
            <p:nvPr/>
          </p:nvCxnSpPr>
          <p:spPr>
            <a:xfrm>
              <a:off x="9592574" y="6163532"/>
              <a:ext cx="1621766" cy="0"/>
            </a:xfrm>
            <a:prstGeom prst="line">
              <a:avLst/>
            </a:prstGeom>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
        <p:nvSpPr>
          <p:cNvPr id="15" name="Rectangle 14">
            <a:extLst>
              <a:ext uri="{FF2B5EF4-FFF2-40B4-BE49-F238E27FC236}">
                <a16:creationId xmlns:a16="http://schemas.microsoft.com/office/drawing/2014/main" id="{8EB858FB-D94C-4317-9F2B-E7E7199ED8B0}"/>
              </a:ext>
            </a:extLst>
          </p:cNvPr>
          <p:cNvSpPr/>
          <p:nvPr/>
        </p:nvSpPr>
        <p:spPr>
          <a:xfrm>
            <a:off x="356287" y="4858368"/>
            <a:ext cx="4469499" cy="954107"/>
          </a:xfrm>
          <a:prstGeom prst="rect">
            <a:avLst/>
          </a:prstGeom>
        </p:spPr>
        <p:txBody>
          <a:bodyPr wrap="square">
            <a:spAutoFit/>
          </a:bodyPr>
          <a:lstStyle/>
          <a:p>
            <a:pPr algn="ctr"/>
            <a:r>
              <a:rPr lang="en-US" sz="2800">
                <a:solidFill>
                  <a:schemeClr val="accent1">
                    <a:lumMod val="75000"/>
                  </a:schemeClr>
                </a:solidFill>
                <a:latin typeface="Montserrat Medium" pitchFamily="2" charset="77"/>
              </a:rPr>
              <a:t>HELPING YOU BUILD A SOLID FOUNDATION</a:t>
            </a:r>
          </a:p>
        </p:txBody>
      </p:sp>
    </p:spTree>
    <p:extLst>
      <p:ext uri="{BB962C8B-B14F-4D97-AF65-F5344CB8AC3E}">
        <p14:creationId xmlns:p14="http://schemas.microsoft.com/office/powerpoint/2010/main" val="23874229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6235193B-9079-4A46-9AAE-25E49E159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0"/>
            <a:ext cx="12192000" cy="6840459"/>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lang="en-US" sz="3600">
                <a:solidFill>
                  <a:schemeClr val="accent1">
                    <a:lumMod val="75000"/>
                  </a:schemeClr>
                </a:solidFill>
                <a:latin typeface="Montserrat Medium" panose="00000600000000000000" pitchFamily="2" charset="0"/>
              </a:rPr>
              <a:t>OVERVIEW</a:t>
            </a:r>
          </a:p>
        </p:txBody>
      </p:sp>
      <p:sp>
        <p:nvSpPr>
          <p:cNvPr id="30" name="Content Placeholder 2">
            <a:extLst>
              <a:ext uri="{FF2B5EF4-FFF2-40B4-BE49-F238E27FC236}">
                <a16:creationId xmlns:a16="http://schemas.microsoft.com/office/drawing/2014/main" id="{DFC1F295-8906-4C5D-B64B-3BC31206A82B}"/>
              </a:ext>
            </a:extLst>
          </p:cNvPr>
          <p:cNvSpPr txBox="1">
            <a:spLocks/>
          </p:cNvSpPr>
          <p:nvPr/>
        </p:nvSpPr>
        <p:spPr>
          <a:xfrm>
            <a:off x="693822" y="1815586"/>
            <a:ext cx="10515600" cy="3991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200"/>
              </a:spcBef>
              <a:spcAft>
                <a:spcPts val="600"/>
              </a:spcAft>
              <a:buClr>
                <a:srgbClr val="449DBB"/>
              </a:buClr>
              <a:buFont typeface="Arial" panose="020B0604020202020204" pitchFamily="34" charset="0"/>
              <a:buNone/>
            </a:pPr>
            <a:r>
              <a:rPr lang="en-US">
                <a:latin typeface="Arial" panose="020B0604020202020204" pitchFamily="34" charset="0"/>
                <a:cs typeface="Arial" panose="020B0604020202020204" pitchFamily="34" charset="0"/>
              </a:rPr>
              <a:t>Peace of mind with financial protection.</a:t>
            </a:r>
          </a:p>
          <a:p>
            <a:pPr lvl="1">
              <a:spcAft>
                <a:spcPts val="600"/>
              </a:spcAft>
              <a:buClr>
                <a:schemeClr val="accent1">
                  <a:lumMod val="75000"/>
                </a:schemeClr>
              </a:buClr>
            </a:pPr>
            <a:r>
              <a:rPr lang="en-US" sz="2000">
                <a:latin typeface="Arial" panose="020B0604020202020204" pitchFamily="34" charset="0"/>
                <a:cs typeface="Arial" panose="020B0604020202020204" pitchFamily="34" charset="0"/>
              </a:rPr>
              <a:t>Group term life plan.</a:t>
            </a:r>
          </a:p>
          <a:p>
            <a:pPr lvl="2">
              <a:spcBef>
                <a:spcPts val="600"/>
              </a:spcBef>
              <a:buClr>
                <a:schemeClr val="accent1">
                  <a:lumMod val="75000"/>
                </a:schemeClr>
              </a:buClr>
            </a:pPr>
            <a:r>
              <a:rPr lang="en-US" sz="1800">
                <a:latin typeface="Arial" panose="020B0604020202020204" pitchFamily="34" charset="0"/>
                <a:cs typeface="Arial" panose="020B0604020202020204" pitchFamily="34" charset="0"/>
              </a:rPr>
              <a:t>No cash-surrender value.</a:t>
            </a:r>
          </a:p>
          <a:p>
            <a:pPr lvl="2">
              <a:spcBef>
                <a:spcPts val="1200"/>
              </a:spcBef>
              <a:spcAft>
                <a:spcPts val="600"/>
              </a:spcAft>
              <a:buClr>
                <a:schemeClr val="accent1">
                  <a:lumMod val="75000"/>
                </a:schemeClr>
              </a:buClr>
            </a:pPr>
            <a:r>
              <a:rPr lang="en-US" sz="1800">
                <a:latin typeface="Arial" panose="020B0604020202020204" pitchFamily="34" charset="0"/>
                <a:cs typeface="Arial" panose="020B0604020202020204" pitchFamily="34" charset="0"/>
              </a:rPr>
              <a:t>Benefits do not decrease based on age. </a:t>
            </a:r>
          </a:p>
          <a:p>
            <a:pPr lvl="1">
              <a:spcBef>
                <a:spcPts val="600"/>
              </a:spcBef>
              <a:spcAft>
                <a:spcPts val="600"/>
              </a:spcAft>
              <a:buClr>
                <a:schemeClr val="accent1">
                  <a:lumMod val="75000"/>
                </a:schemeClr>
              </a:buClr>
            </a:pPr>
            <a:r>
              <a:rPr lang="en-US" sz="2000">
                <a:latin typeface="Arial" panose="020B0604020202020204" pitchFamily="34" charset="0"/>
                <a:cs typeface="Arial" panose="020B0604020202020204" pitchFamily="34" charset="0"/>
              </a:rPr>
              <a:t>Basic and Supplement Life Insurance benefits available. </a:t>
            </a:r>
          </a:p>
          <a:p>
            <a:pPr lvl="1">
              <a:spcBef>
                <a:spcPts val="600"/>
              </a:spcBef>
              <a:spcAft>
                <a:spcPts val="600"/>
              </a:spcAft>
              <a:buClr>
                <a:schemeClr val="accent1">
                  <a:lumMod val="75000"/>
                </a:schemeClr>
              </a:buClr>
            </a:pPr>
            <a:r>
              <a:rPr lang="en-US" sz="2000">
                <a:latin typeface="Arial" panose="020B0604020202020204" pitchFamily="34" charset="0"/>
                <a:cs typeface="Arial" panose="020B0604020202020204" pitchFamily="34" charset="0"/>
              </a:rPr>
              <a:t>First $40,000 of coverage includes Accidental Death and Dismemberment for employees who are actively working.</a:t>
            </a:r>
          </a:p>
          <a:p>
            <a:pPr lvl="1">
              <a:spcBef>
                <a:spcPts val="600"/>
              </a:spcBef>
              <a:spcAft>
                <a:spcPts val="600"/>
              </a:spcAft>
              <a:buClr>
                <a:schemeClr val="accent1">
                  <a:lumMod val="75000"/>
                </a:schemeClr>
              </a:buClr>
            </a:pPr>
            <a:r>
              <a:rPr lang="en-US" sz="2000">
                <a:latin typeface="Arial" panose="020B0604020202020204" pitchFamily="34" charset="0"/>
                <a:cs typeface="Arial" panose="020B0604020202020204" pitchFamily="34" charset="0"/>
              </a:rPr>
              <a:t>Dependent Life is available to current employees enrolled in Basic Life. </a:t>
            </a:r>
          </a:p>
          <a:p>
            <a:pPr lvl="1">
              <a:spcBef>
                <a:spcPts val="600"/>
              </a:spcBef>
              <a:spcAft>
                <a:spcPts val="600"/>
              </a:spcAft>
              <a:buClr>
                <a:schemeClr val="accent1">
                  <a:lumMod val="75000"/>
                </a:schemeClr>
              </a:buClr>
            </a:pPr>
            <a:r>
              <a:rPr lang="en-US" sz="2000">
                <a:latin typeface="Arial" panose="020B0604020202020204" pitchFamily="34" charset="0"/>
                <a:cs typeface="Arial" panose="020B0604020202020204" pitchFamily="34" charset="0"/>
              </a:rPr>
              <a:t>Beneficiary updates can be made at any time. </a:t>
            </a:r>
          </a:p>
        </p:txBody>
      </p:sp>
    </p:spTree>
    <p:extLst>
      <p:ext uri="{BB962C8B-B14F-4D97-AF65-F5344CB8AC3E}">
        <p14:creationId xmlns:p14="http://schemas.microsoft.com/office/powerpoint/2010/main" val="402413060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77799975-0F1F-4264-9137-456A3C6E5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0"/>
            <a:ext cx="12192000" cy="6840459"/>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3600" i="0" u="none" strike="noStrike" kern="1200" cap="all" spc="0" normalizeH="0" baseline="0" noProof="0">
                <a:ln>
                  <a:noFill/>
                </a:ln>
                <a:solidFill>
                  <a:schemeClr val="accent1">
                    <a:lumMod val="75000"/>
                  </a:schemeClr>
                </a:solidFill>
                <a:effectLst/>
                <a:uLnTx/>
                <a:uFillTx/>
                <a:latin typeface="Montserrat Medium" panose="00000600000000000000" pitchFamily="2" charset="0"/>
              </a:rPr>
              <a:t>ELIGIBILITY REMINDERS</a:t>
            </a:r>
            <a:endParaRPr lang="en-US" sz="3600">
              <a:solidFill>
                <a:schemeClr val="accent1">
                  <a:lumMod val="75000"/>
                </a:schemeClr>
              </a:solidFill>
              <a:latin typeface="Montserrat Medium" panose="00000600000000000000" pitchFamily="2" charset="0"/>
            </a:endParaRPr>
          </a:p>
        </p:txBody>
      </p:sp>
      <p:sp>
        <p:nvSpPr>
          <p:cNvPr id="14" name="Content Placeholder 2">
            <a:extLst>
              <a:ext uri="{FF2B5EF4-FFF2-40B4-BE49-F238E27FC236}">
                <a16:creationId xmlns:a16="http://schemas.microsoft.com/office/drawing/2014/main" id="{6F574B26-2A2E-470E-9E48-0BA29CC8E36F}"/>
              </a:ext>
            </a:extLst>
          </p:cNvPr>
          <p:cNvSpPr txBox="1">
            <a:spLocks/>
          </p:cNvSpPr>
          <p:nvPr/>
        </p:nvSpPr>
        <p:spPr>
          <a:xfrm>
            <a:off x="623221" y="1536785"/>
            <a:ext cx="51577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b="1">
                <a:latin typeface="Arial" panose="020B0604020202020204" pitchFamily="34" charset="0"/>
                <a:cs typeface="Arial" panose="020B0604020202020204" pitchFamily="34" charset="0"/>
              </a:rPr>
              <a:t>Current employees</a:t>
            </a:r>
          </a:p>
        </p:txBody>
      </p:sp>
      <p:sp>
        <p:nvSpPr>
          <p:cNvPr id="15" name="Content Placeholder 3">
            <a:extLst>
              <a:ext uri="{FF2B5EF4-FFF2-40B4-BE49-F238E27FC236}">
                <a16:creationId xmlns:a16="http://schemas.microsoft.com/office/drawing/2014/main" id="{842058C1-3F51-4A64-A825-F72B5B7E843B}"/>
              </a:ext>
            </a:extLst>
          </p:cNvPr>
          <p:cNvSpPr txBox="1">
            <a:spLocks/>
          </p:cNvSpPr>
          <p:nvPr/>
        </p:nvSpPr>
        <p:spPr>
          <a:xfrm>
            <a:off x="623221" y="2360697"/>
            <a:ext cx="5157787" cy="3684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1200"/>
              </a:spcBef>
              <a:buClr>
                <a:schemeClr val="accent1">
                  <a:lumMod val="75000"/>
                </a:schemeClr>
              </a:buClr>
            </a:pPr>
            <a:r>
              <a:rPr lang="en-US" sz="2000"/>
              <a:t>Eligible to elect Basic Life if working for a participating employer and have verifiable  group health coverage.  </a:t>
            </a:r>
          </a:p>
        </p:txBody>
      </p:sp>
      <p:sp>
        <p:nvSpPr>
          <p:cNvPr id="16" name="Text Placeholder 4">
            <a:extLst>
              <a:ext uri="{FF2B5EF4-FFF2-40B4-BE49-F238E27FC236}">
                <a16:creationId xmlns:a16="http://schemas.microsoft.com/office/drawing/2014/main" id="{977D1A0D-642C-4015-978E-658717A571F4}"/>
              </a:ext>
            </a:extLst>
          </p:cNvPr>
          <p:cNvSpPr txBox="1">
            <a:spLocks/>
          </p:cNvSpPr>
          <p:nvPr/>
        </p:nvSpPr>
        <p:spPr>
          <a:xfrm>
            <a:off x="5955633" y="1536785"/>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b="1">
                <a:latin typeface="Arial" panose="020B0604020202020204" pitchFamily="34" charset="0"/>
                <a:cs typeface="Arial" panose="020B0604020202020204" pitchFamily="34" charset="0"/>
              </a:rPr>
              <a:t>Former employees</a:t>
            </a:r>
          </a:p>
        </p:txBody>
      </p:sp>
      <p:sp>
        <p:nvSpPr>
          <p:cNvPr id="17" name="Content Placeholder 5">
            <a:extLst>
              <a:ext uri="{FF2B5EF4-FFF2-40B4-BE49-F238E27FC236}">
                <a16:creationId xmlns:a16="http://schemas.microsoft.com/office/drawing/2014/main" id="{005B6D31-690A-4825-A02A-41CF775F2A21}"/>
              </a:ext>
            </a:extLst>
          </p:cNvPr>
          <p:cNvSpPr txBox="1">
            <a:spLocks/>
          </p:cNvSpPr>
          <p:nvPr/>
        </p:nvSpPr>
        <p:spPr>
          <a:xfrm>
            <a:off x="5955633" y="2360697"/>
            <a:ext cx="5183188"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1200"/>
              </a:spcBef>
              <a:buClr>
                <a:schemeClr val="accent1">
                  <a:lumMod val="75000"/>
                </a:schemeClr>
              </a:buClr>
            </a:pPr>
            <a:r>
              <a:rPr lang="en-US" sz="2000"/>
              <a:t>Eligible former employees can keep all or a portion of the life coverage in effect at time of termination. </a:t>
            </a:r>
          </a:p>
          <a:p>
            <a:pPr marL="228600" lvl="1">
              <a:spcBef>
                <a:spcPts val="1200"/>
              </a:spcBef>
              <a:buClr>
                <a:schemeClr val="accent1">
                  <a:lumMod val="75000"/>
                </a:schemeClr>
              </a:buClr>
            </a:pPr>
            <a:r>
              <a:rPr lang="en-US" sz="2000"/>
              <a:t>You cannot reinstate any coverage you canceled unless you return to work with a participating employer. </a:t>
            </a:r>
          </a:p>
          <a:p>
            <a:endParaRPr lang="en-US"/>
          </a:p>
        </p:txBody>
      </p:sp>
    </p:spTree>
    <p:extLst>
      <p:ext uri="{BB962C8B-B14F-4D97-AF65-F5344CB8AC3E}">
        <p14:creationId xmlns:p14="http://schemas.microsoft.com/office/powerpoint/2010/main" val="2857995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C3759E4E-BD7D-434A-9327-D163B53667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69"/>
            <a:ext cx="12192000" cy="6840459"/>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3600" i="0" u="none" strike="noStrike" kern="1200" cap="all" spc="0" normalizeH="0" baseline="0" noProof="0">
                <a:ln>
                  <a:noFill/>
                </a:ln>
                <a:solidFill>
                  <a:schemeClr val="accent1">
                    <a:lumMod val="75000"/>
                  </a:schemeClr>
                </a:solidFill>
                <a:effectLst/>
                <a:uLnTx/>
                <a:uFillTx/>
                <a:latin typeface="Montserrat Medium" panose="00000600000000000000" pitchFamily="2" charset="0"/>
              </a:rPr>
              <a:t>CURRENT EMPLOYEE OPTIONS</a:t>
            </a:r>
            <a:endParaRPr lang="en-US" sz="3600">
              <a:solidFill>
                <a:schemeClr val="accent1">
                  <a:lumMod val="75000"/>
                </a:schemeClr>
              </a:solidFill>
              <a:latin typeface="Montserrat Medium" panose="00000600000000000000" pitchFamily="2" charset="0"/>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838200" y="2123822"/>
            <a:ext cx="6549189" cy="2813591"/>
          </a:xfrm>
          <a:prstGeom prst="rect">
            <a:avLst/>
          </a:prstGeom>
          <a:noFill/>
        </p:spPr>
        <p:txBody>
          <a:bodyPr wrap="square">
            <a:spAutoFit/>
          </a:bodyPr>
          <a:lstStyle/>
          <a:p>
            <a:pPr marL="342900" indent="-342900">
              <a:lnSpc>
                <a:spcPct val="100000"/>
              </a:lnSpc>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Basic Life: $20,000 (includes AD&amp;D).</a:t>
            </a:r>
          </a:p>
          <a:p>
            <a:pPr marL="342900" indent="-342900">
              <a:lnSpc>
                <a:spcPct val="100000"/>
              </a:lnSpc>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Initial Supplemental Life: $20,000 (includes AD&amp;D).</a:t>
            </a:r>
          </a:p>
          <a:p>
            <a:pPr marL="342900" indent="-342900">
              <a:lnSpc>
                <a:spcPct val="100000"/>
              </a:lnSpc>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Maximum amount of Supplemental Life: $500,000.</a:t>
            </a:r>
          </a:p>
          <a:p>
            <a:pPr marL="800100" lvl="1" indent="-342900">
              <a:spcAft>
                <a:spcPts val="450"/>
              </a:spcAft>
              <a:buClr>
                <a:schemeClr val="accent1">
                  <a:lumMod val="75000"/>
                </a:schemeClr>
              </a:buClr>
              <a:buFont typeface="Arial" panose="020B0604020202020204" pitchFamily="34" charset="0"/>
              <a:buChar char="•"/>
            </a:pPr>
            <a:r>
              <a:rPr lang="en-US">
                <a:latin typeface="Arial" panose="020B0604020202020204" pitchFamily="34" charset="0"/>
                <a:cs typeface="Arial" panose="020B0604020202020204" pitchFamily="34" charset="0"/>
              </a:rPr>
              <a:t>Guaranteed Issue: Amount of Supplement Life available only to new hires.</a:t>
            </a:r>
          </a:p>
          <a:p>
            <a:pPr marL="342900" indent="-342900">
              <a:lnSpc>
                <a:spcPct val="100000"/>
              </a:lnSpc>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During annual Option Period: enroll in or increase life coverage.</a:t>
            </a:r>
          </a:p>
          <a:p>
            <a:pPr marL="342900" indent="-342900">
              <a:lnSpc>
                <a:spcPct val="100000"/>
              </a:lnSpc>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Life insurance application required. </a:t>
            </a:r>
          </a:p>
        </p:txBody>
      </p:sp>
    </p:spTree>
    <p:extLst>
      <p:ext uri="{BB962C8B-B14F-4D97-AF65-F5344CB8AC3E}">
        <p14:creationId xmlns:p14="http://schemas.microsoft.com/office/powerpoint/2010/main" val="347006070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4A892886-B9BC-46A1-AB57-C206DAABB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35"/>
            <a:ext cx="12192000" cy="6840459"/>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3600" i="0" u="none" strike="noStrike" kern="1200" cap="all" spc="0" normalizeH="0" baseline="0" noProof="0">
                <a:ln>
                  <a:noFill/>
                </a:ln>
                <a:solidFill>
                  <a:schemeClr val="accent1">
                    <a:lumMod val="75000"/>
                  </a:schemeClr>
                </a:solidFill>
                <a:effectLst/>
                <a:uLnTx/>
                <a:uFillTx/>
                <a:latin typeface="Montserrat Medium" panose="00000600000000000000" pitchFamily="2" charset="0"/>
              </a:rPr>
              <a:t>FORMER EMPLOYEE OPTIONS </a:t>
            </a:r>
            <a:endParaRPr lang="en-US" sz="3600">
              <a:solidFill>
                <a:schemeClr val="accent1">
                  <a:lumMod val="75000"/>
                </a:schemeClr>
              </a:solidFill>
              <a:latin typeface="Montserrat Medium" panose="00000600000000000000" pitchFamily="2" charset="0"/>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1122870" y="2285117"/>
            <a:ext cx="8712681" cy="2477601"/>
          </a:xfrm>
          <a:prstGeom prst="rect">
            <a:avLst/>
          </a:prstGeom>
          <a:noFill/>
        </p:spPr>
        <p:txBody>
          <a:bodyPr wrap="square">
            <a:spAutoFit/>
          </a:bodyPr>
          <a:lstStyle/>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r>
              <a:rPr lang="en-US" sz="2400">
                <a:latin typeface="Arial" panose="020B0604020202020204" pitchFamily="34" charset="0"/>
                <a:cs typeface="Arial" panose="020B0604020202020204" pitchFamily="34" charset="0"/>
              </a:rPr>
              <a:t>Keep member benefits in $5,000 units. </a:t>
            </a:r>
          </a:p>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r>
              <a:rPr lang="en-US" sz="2400">
                <a:latin typeface="Arial" panose="020B0604020202020204" pitchFamily="34" charset="0"/>
                <a:cs typeface="Arial" panose="020B0604020202020204" pitchFamily="34" charset="0"/>
              </a:rPr>
              <a:t>Keep any Dependent Life coverage in force in $500 units. </a:t>
            </a:r>
          </a:p>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r>
              <a:rPr lang="en-US" sz="2400">
                <a:latin typeface="Arial" panose="020B0604020202020204" pitchFamily="34" charset="0"/>
                <a:cs typeface="Arial" panose="020B0604020202020204" pitchFamily="34" charset="0"/>
              </a:rPr>
              <a:t>Decrease or drop life coverage during the annual Option Period. </a:t>
            </a:r>
          </a:p>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r>
              <a:rPr lang="en-US" sz="2400">
                <a:latin typeface="Arial" panose="020B0604020202020204" pitchFamily="34" charset="0"/>
                <a:cs typeface="Arial" panose="020B0604020202020204" pitchFamily="34" charset="0"/>
              </a:rPr>
              <a:t>Dependent life premiums are per covered dependent. </a:t>
            </a:r>
          </a:p>
        </p:txBody>
      </p:sp>
    </p:spTree>
    <p:extLst>
      <p:ext uri="{BB962C8B-B14F-4D97-AF65-F5344CB8AC3E}">
        <p14:creationId xmlns:p14="http://schemas.microsoft.com/office/powerpoint/2010/main" val="93411316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9A7438E5-C508-405B-8526-151CCB5EB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0"/>
            <a:ext cx="12192000" cy="6840459"/>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a:xfrm>
            <a:off x="838199" y="365125"/>
            <a:ext cx="11073063" cy="1325563"/>
          </a:xfrm>
        </p:spPr>
        <p:txBody>
          <a:bodyPr>
            <a:normAutofit/>
          </a:bodyPr>
          <a:lstStyle/>
          <a:p>
            <a:r>
              <a:rPr kumimoji="0" lang="en-US" sz="3200" i="0" u="none" strike="noStrike" kern="1200" cap="all" spc="0" normalizeH="0" baseline="0" noProof="0">
                <a:ln>
                  <a:noFill/>
                </a:ln>
                <a:solidFill>
                  <a:schemeClr val="accent1">
                    <a:lumMod val="75000"/>
                  </a:schemeClr>
                </a:solidFill>
                <a:effectLst/>
                <a:uLnTx/>
                <a:uFillTx/>
                <a:latin typeface="Montserrat Medium" panose="00000600000000000000" pitchFamily="2" charset="0"/>
              </a:rPr>
              <a:t>CURRENT EMPLOYEE OPTIONS – DEPENDENT LIFE </a:t>
            </a:r>
            <a:endParaRPr lang="en-US" sz="3200">
              <a:solidFill>
                <a:schemeClr val="accent1">
                  <a:lumMod val="75000"/>
                </a:schemeClr>
              </a:solidFill>
              <a:latin typeface="Montserrat Medium" panose="00000600000000000000" pitchFamily="2" charset="0"/>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838200" y="1535553"/>
            <a:ext cx="10515600" cy="4729500"/>
          </a:xfrm>
          <a:prstGeom prst="rect">
            <a:avLst/>
          </a:prstGeom>
          <a:noFill/>
        </p:spPr>
        <p:txBody>
          <a:bodyPr wrap="square">
            <a:spAutoFit/>
          </a:bodyPr>
          <a:lstStyle/>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Primary member must be enrolled in Basic Life. </a:t>
            </a:r>
          </a:p>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Set premium per level, regardless of number of dependents. </a:t>
            </a:r>
          </a:p>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No Life Insurance Application needed. </a:t>
            </a:r>
          </a:p>
          <a:p>
            <a:pPr marL="0" lvl="1">
              <a:lnSpc>
                <a:spcPct val="100000"/>
              </a:lnSpc>
              <a:spcBef>
                <a:spcPts val="900"/>
              </a:spcBef>
              <a:spcAft>
                <a:spcPts val="450"/>
              </a:spcAft>
              <a:buClr>
                <a:schemeClr val="accent1">
                  <a:lumMod val="75000"/>
                </a:schemeClr>
              </a:buClr>
            </a:pPr>
            <a:r>
              <a:rPr lang="en-US" sz="2400">
                <a:latin typeface="Arial" panose="020B0604020202020204" pitchFamily="34" charset="0"/>
                <a:cs typeface="Arial" panose="020B0604020202020204" pitchFamily="34" charset="0"/>
              </a:rPr>
              <a:t>Three levels of coverage</a:t>
            </a:r>
          </a:p>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Low Option		$6,000 spouse	$3,000 per child</a:t>
            </a:r>
          </a:p>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Standard Option	$10,000 spouse	$5,000 per child</a:t>
            </a:r>
          </a:p>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Premier Option	$20,000 spouse	$10,000 per child</a:t>
            </a:r>
          </a:p>
          <a:p>
            <a:pPr marL="0" lvl="1">
              <a:lnSpc>
                <a:spcPct val="100000"/>
              </a:lnSpc>
              <a:spcBef>
                <a:spcPts val="900"/>
              </a:spcBef>
              <a:spcAft>
                <a:spcPts val="450"/>
              </a:spcAft>
              <a:buClr>
                <a:schemeClr val="accent1">
                  <a:lumMod val="75000"/>
                </a:schemeClr>
              </a:buClr>
            </a:pPr>
            <a:r>
              <a:rPr lang="en-US" sz="2000">
                <a:latin typeface="Arial" panose="020B0604020202020204" pitchFamily="34" charset="0"/>
                <a:cs typeface="Arial" panose="020B0604020202020204" pitchFamily="34" charset="0"/>
              </a:rPr>
              <a:t>Benefits for Dependent Life coverage are always paid to the primary member. No AD&amp;D benefits included. </a:t>
            </a:r>
          </a:p>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0337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Word&#10;&#10;Description automatically generated">
            <a:extLst>
              <a:ext uri="{FF2B5EF4-FFF2-40B4-BE49-F238E27FC236}">
                <a16:creationId xmlns:a16="http://schemas.microsoft.com/office/drawing/2014/main" id="{818E0F19-A7A1-4B51-8569-09D2FA8E9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0"/>
            <a:ext cx="12192000" cy="6840459"/>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3600" i="0" u="none" strike="noStrike" kern="1200" cap="all" spc="0" normalizeH="0" baseline="0" noProof="0">
                <a:ln>
                  <a:noFill/>
                </a:ln>
                <a:solidFill>
                  <a:schemeClr val="accent1">
                    <a:lumMod val="75000"/>
                  </a:schemeClr>
                </a:solidFill>
                <a:effectLst/>
                <a:uLnTx/>
                <a:uFillTx/>
                <a:latin typeface="Montserrat Medium" panose="00000600000000000000" pitchFamily="2" charset="0"/>
              </a:rPr>
              <a:t>LIFE INSURANCE APPLICATION </a:t>
            </a:r>
            <a:endParaRPr lang="en-US" sz="3600">
              <a:solidFill>
                <a:schemeClr val="accent1">
                  <a:lumMod val="75000"/>
                </a:schemeClr>
              </a:solidFill>
              <a:latin typeface="Montserrat Medium" panose="00000600000000000000" pitchFamily="2" charset="0"/>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741947" y="1511490"/>
            <a:ext cx="8113295" cy="4544834"/>
          </a:xfrm>
          <a:prstGeom prst="rect">
            <a:avLst/>
          </a:prstGeom>
          <a:noFill/>
        </p:spPr>
        <p:txBody>
          <a:bodyPr wrap="square">
            <a:spAutoFit/>
          </a:bodyPr>
          <a:lstStyle/>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Required when enrolling in or increasing member life coverage.</a:t>
            </a:r>
          </a:p>
          <a:p>
            <a:pPr marL="800100" lvl="2" indent="-342900">
              <a:spcBef>
                <a:spcPts val="900"/>
              </a:spcBef>
              <a:spcAft>
                <a:spcPts val="450"/>
              </a:spcAft>
              <a:buClr>
                <a:schemeClr val="accent1">
                  <a:lumMod val="75000"/>
                </a:schemeClr>
              </a:buClr>
              <a:buFont typeface="Arial" panose="020B0604020202020204" pitchFamily="34" charset="0"/>
              <a:buChar char="•"/>
            </a:pPr>
            <a:r>
              <a:rPr lang="en-US">
                <a:latin typeface="Arial" panose="020B0604020202020204" pitchFamily="34" charset="0"/>
                <a:cs typeface="Arial" panose="020B0604020202020204" pitchFamily="34" charset="0"/>
              </a:rPr>
              <a:t>Current employees who are actively working only.</a:t>
            </a:r>
          </a:p>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Incomplete applications returned with automatic denial. </a:t>
            </a:r>
          </a:p>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Two years of medical records required for requests greater than $300,000.</a:t>
            </a:r>
          </a:p>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r>
              <a:rPr lang="en-US" sz="2000">
                <a:latin typeface="Arial" panose="020B0604020202020204" pitchFamily="34" charset="0"/>
                <a:cs typeface="Arial" panose="020B0604020202020204" pitchFamily="34" charset="0"/>
              </a:rPr>
              <a:t>No application is needed when:</a:t>
            </a:r>
          </a:p>
          <a:p>
            <a:pPr marL="800100" lvl="2" indent="-342900">
              <a:spcBef>
                <a:spcPts val="900"/>
              </a:spcBef>
              <a:spcAft>
                <a:spcPts val="450"/>
              </a:spcAft>
              <a:buClr>
                <a:schemeClr val="accent1">
                  <a:lumMod val="75000"/>
                </a:schemeClr>
              </a:buClr>
              <a:buFont typeface="Arial" panose="020B0604020202020204" pitchFamily="34" charset="0"/>
              <a:buChar char="•"/>
            </a:pPr>
            <a:r>
              <a:rPr lang="en-US">
                <a:latin typeface="Arial" panose="020B0604020202020204" pitchFamily="34" charset="0"/>
                <a:cs typeface="Arial" panose="020B0604020202020204" pitchFamily="34" charset="0"/>
              </a:rPr>
              <a:t>No changes.</a:t>
            </a:r>
          </a:p>
          <a:p>
            <a:pPr marL="800100" lvl="2" indent="-342900">
              <a:spcBef>
                <a:spcPts val="900"/>
              </a:spcBef>
              <a:spcAft>
                <a:spcPts val="450"/>
              </a:spcAft>
              <a:buClr>
                <a:schemeClr val="accent1">
                  <a:lumMod val="75000"/>
                </a:schemeClr>
              </a:buClr>
              <a:buFont typeface="Arial" panose="020B0604020202020204" pitchFamily="34" charset="0"/>
              <a:buChar char="•"/>
            </a:pPr>
            <a:r>
              <a:rPr lang="en-US">
                <a:latin typeface="Arial" panose="020B0604020202020204" pitchFamily="34" charset="0"/>
                <a:cs typeface="Arial" panose="020B0604020202020204" pitchFamily="34" charset="0"/>
              </a:rPr>
              <a:t>Decreasing or dropping coverage.</a:t>
            </a:r>
          </a:p>
          <a:p>
            <a:pPr marL="800100" lvl="2" indent="-342900">
              <a:spcBef>
                <a:spcPts val="900"/>
              </a:spcBef>
              <a:spcAft>
                <a:spcPts val="450"/>
              </a:spcAft>
              <a:buClr>
                <a:schemeClr val="accent1">
                  <a:lumMod val="75000"/>
                </a:schemeClr>
              </a:buClr>
              <a:buFont typeface="Arial" panose="020B0604020202020204" pitchFamily="34" charset="0"/>
              <a:buChar char="•"/>
            </a:pPr>
            <a:r>
              <a:rPr lang="en-US">
                <a:latin typeface="Arial" panose="020B0604020202020204" pitchFamily="34" charset="0"/>
                <a:cs typeface="Arial" panose="020B0604020202020204" pitchFamily="34" charset="0"/>
              </a:rPr>
              <a:t>Adding Dependent Life only when Basic Life is in place.</a:t>
            </a:r>
          </a:p>
          <a:p>
            <a:pPr marL="342900" lvl="1" indent="-342900">
              <a:lnSpc>
                <a:spcPct val="100000"/>
              </a:lnSpc>
              <a:spcBef>
                <a:spcPts val="900"/>
              </a:spcBef>
              <a:spcAft>
                <a:spcPts val="450"/>
              </a:spcAft>
              <a:buClr>
                <a:schemeClr val="accent1">
                  <a:lumMod val="75000"/>
                </a:schemeClr>
              </a:buClr>
              <a:buFont typeface="Arial" panose="020B0604020202020204" pitchFamily="34" charset="0"/>
              <a:buChar char="•"/>
            </a:pP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74634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5BF177B6-0FDD-4E2D-9AEF-8084473E0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0"/>
            <a:ext cx="12192000" cy="6840459"/>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3600" i="0" u="none" strike="noStrike" kern="1200" cap="all" spc="0" normalizeH="0" baseline="0" noProof="0">
                <a:ln>
                  <a:noFill/>
                </a:ln>
                <a:solidFill>
                  <a:schemeClr val="accent1">
                    <a:lumMod val="75000"/>
                  </a:schemeClr>
                </a:solidFill>
                <a:effectLst/>
                <a:uLnTx/>
                <a:uFillTx/>
                <a:latin typeface="Montserrat Medium" panose="00000600000000000000" pitchFamily="2" charset="0"/>
              </a:rPr>
              <a:t>BENEFICIARIES</a:t>
            </a:r>
            <a:endParaRPr lang="en-US" sz="3600">
              <a:solidFill>
                <a:schemeClr val="accent1">
                  <a:lumMod val="75000"/>
                </a:schemeClr>
              </a:solidFill>
              <a:latin typeface="Montserrat Medium" panose="00000600000000000000" pitchFamily="2" charset="0"/>
            </a:endParaRPr>
          </a:p>
        </p:txBody>
      </p:sp>
      <p:sp>
        <p:nvSpPr>
          <p:cNvPr id="25" name="TextBox 24">
            <a:extLst>
              <a:ext uri="{FF2B5EF4-FFF2-40B4-BE49-F238E27FC236}">
                <a16:creationId xmlns:a16="http://schemas.microsoft.com/office/drawing/2014/main" id="{4FDEF02C-AAE0-4A38-80E4-FA63E6BC95C8}"/>
              </a:ext>
            </a:extLst>
          </p:cNvPr>
          <p:cNvSpPr txBox="1"/>
          <p:nvPr/>
        </p:nvSpPr>
        <p:spPr>
          <a:xfrm>
            <a:off x="3826042" y="1824309"/>
            <a:ext cx="7527758" cy="4067780"/>
          </a:xfrm>
          <a:prstGeom prst="rect">
            <a:avLst/>
          </a:prstGeom>
          <a:noFill/>
        </p:spPr>
        <p:txBody>
          <a:bodyPr wrap="square">
            <a:spAutoFit/>
          </a:bodyPr>
          <a:lstStyle/>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Submit a Beneficiary Designation Form.</a:t>
            </a: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Designate how you wish your life benefits be paid upon your death – to whom and how much.</a:t>
            </a:r>
          </a:p>
          <a:p>
            <a:pPr marL="342900" lvl="1" indent="-342900">
              <a:spcBef>
                <a:spcPts val="900"/>
              </a:spcBef>
              <a:spcAft>
                <a:spcPts val="450"/>
              </a:spcAft>
              <a:buClr>
                <a:srgbClr val="4472C4">
                  <a:lumMod val="75000"/>
                </a:srgbClr>
              </a:buClr>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Designate a contingent as the </a:t>
            </a:r>
            <a:r>
              <a:rPr lang="en-US" sz="2000">
                <a:solidFill>
                  <a:prstClr val="black"/>
                </a:solidFill>
                <a:latin typeface="Arial" panose="020B0604020202020204" pitchFamily="34" charset="0"/>
                <a:cs typeface="Arial" panose="020B0604020202020204" pitchFamily="34" charset="0"/>
              </a:rPr>
              <a:t>alternate beneficiary. </a:t>
            </a:r>
          </a:p>
          <a:p>
            <a:pPr marL="342900" lvl="1" indent="-342900">
              <a:spcBef>
                <a:spcPts val="900"/>
              </a:spcBef>
              <a:spcAft>
                <a:spcPts val="450"/>
              </a:spcAft>
              <a:buClr>
                <a:srgbClr val="4472C4">
                  <a:lumMod val="75000"/>
                </a:srgbClr>
              </a:buClr>
              <a:buFont typeface="Arial" panose="020B0604020202020204" pitchFamily="34" charset="0"/>
              <a:buChar char="•"/>
              <a:defRPr/>
            </a:pPr>
            <a:r>
              <a:rPr lang="en-US" sz="2000">
                <a:solidFill>
                  <a:prstClr val="black"/>
                </a:solidFill>
                <a:latin typeface="Arial" panose="020B0604020202020204" pitchFamily="34" charset="0"/>
                <a:cs typeface="Arial" panose="020B0604020202020204" pitchFamily="34" charset="0"/>
              </a:rPr>
              <a:t>Life events happen; make sure your beneficiary information is current. </a:t>
            </a:r>
          </a:p>
          <a:p>
            <a:pPr marL="342900" lvl="1" indent="-342900">
              <a:spcBef>
                <a:spcPts val="900"/>
              </a:spcBef>
              <a:spcAft>
                <a:spcPts val="450"/>
              </a:spcAft>
              <a:buClr>
                <a:srgbClr val="4472C4">
                  <a:lumMod val="75000"/>
                </a:srgbClr>
              </a:buClr>
              <a:buFont typeface="Arial" panose="020B0604020202020204" pitchFamily="34" charset="0"/>
              <a:buChar char="•"/>
              <a:defRPr/>
            </a:pPr>
            <a:r>
              <a:rPr lang="en-US" sz="2000">
                <a:solidFill>
                  <a:prstClr val="black"/>
                </a:solidFill>
                <a:latin typeface="Arial" panose="020B0604020202020204" pitchFamily="34" charset="0"/>
                <a:cs typeface="Arial" panose="020B0604020202020204" pitchFamily="34" charset="0"/>
              </a:rPr>
              <a:t>If you do not name your beneficiaries, benefits are paid to your estate.</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1" indent="-342900" algn="l" defTabSz="914400" rtl="0" eaLnBrk="1" fontAlgn="auto" latinLnBrk="0" hangingPunct="1">
              <a:lnSpc>
                <a:spcPct val="100000"/>
              </a:lnSpc>
              <a:spcBef>
                <a:spcPts val="900"/>
              </a:spcBef>
              <a:spcAft>
                <a:spcPts val="450"/>
              </a:spcAft>
              <a:buClr>
                <a:srgbClr val="4472C4">
                  <a:lumMod val="75000"/>
                </a:srgbClr>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HealthChoice has no option but to pay life benefits to the beneficiaries listed in our files at the time of death. </a:t>
            </a:r>
          </a:p>
        </p:txBody>
      </p:sp>
    </p:spTree>
    <p:extLst>
      <p:ext uri="{BB962C8B-B14F-4D97-AF65-F5344CB8AC3E}">
        <p14:creationId xmlns:p14="http://schemas.microsoft.com/office/powerpoint/2010/main" val="218401779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text, application&#10;&#10;Description automatically generated">
            <a:extLst>
              <a:ext uri="{FF2B5EF4-FFF2-40B4-BE49-F238E27FC236}">
                <a16:creationId xmlns:a16="http://schemas.microsoft.com/office/drawing/2014/main" id="{727DE7FF-9019-4AB4-B933-652537570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0"/>
            <a:ext cx="12192000" cy="6840459"/>
          </a:xfrm>
          <a:prstGeom prst="rect">
            <a:avLst/>
          </a:prstGeom>
        </p:spPr>
      </p:pic>
      <p:sp>
        <p:nvSpPr>
          <p:cNvPr id="5" name="Title 4"/>
          <p:cNvSpPr>
            <a:spLocks noGrp="1"/>
          </p:cNvSpPr>
          <p:nvPr>
            <p:ph type="title"/>
          </p:nvPr>
        </p:nvSpPr>
        <p:spPr>
          <a:xfrm>
            <a:off x="838200" y="268225"/>
            <a:ext cx="10515600" cy="1422464"/>
          </a:xfrm>
        </p:spPr>
        <p:txBody>
          <a:bodyPr>
            <a:normAutofit/>
          </a:bodyPr>
          <a:lstStyle/>
          <a:p>
            <a:r>
              <a:rPr lang="en-US" sz="3600">
                <a:solidFill>
                  <a:srgbClr val="23498A"/>
                </a:solidFill>
                <a:latin typeface="Montserrat Medium" panose="00000600000000000000" pitchFamily="2" charset="0"/>
              </a:rPr>
              <a:t>Beneficiary Designation Form</a:t>
            </a:r>
          </a:p>
        </p:txBody>
      </p:sp>
      <p:sp>
        <p:nvSpPr>
          <p:cNvPr id="7" name="Text Placeholder 6"/>
          <p:cNvSpPr>
            <a:spLocks noGrp="1"/>
          </p:cNvSpPr>
          <p:nvPr>
            <p:ph idx="1"/>
          </p:nvPr>
        </p:nvSpPr>
        <p:spPr>
          <a:xfrm>
            <a:off x="3340608" y="1825625"/>
            <a:ext cx="8013192" cy="4351338"/>
          </a:xfrm>
        </p:spPr>
        <p:txBody>
          <a:bodyPr>
            <a:normAutofit/>
          </a:bodyPr>
          <a:lstStyle/>
          <a:p>
            <a:pPr lvl="1"/>
            <a:r>
              <a:rPr lang="en-US"/>
              <a:t>In the event of your death, benefits are paid to your beneficiaries in a lump sum. </a:t>
            </a:r>
          </a:p>
          <a:p>
            <a:pPr lvl="1"/>
            <a:r>
              <a:rPr lang="en-US"/>
              <a:t>You can change beneficiaries at any time, but you must submit an updated Beneficiary Designation Form or a written request for a change. </a:t>
            </a:r>
          </a:p>
          <a:p>
            <a:pPr lvl="1"/>
            <a:r>
              <a:rPr lang="en-US"/>
              <a:t>If you do not name your beneficiaries, benefits are paid to your estate.  </a:t>
            </a:r>
          </a:p>
          <a:p>
            <a:pPr lvl="1"/>
            <a:r>
              <a:rPr lang="en-US"/>
              <a:t>HealthChoice has no option but to pay life benefits to the beneficiaries listed in our files at the time of death. </a:t>
            </a:r>
          </a:p>
          <a:p>
            <a:endParaRPr lang="en-US"/>
          </a:p>
        </p:txBody>
      </p:sp>
    </p:spTree>
    <p:extLst>
      <p:ext uri="{BB962C8B-B14F-4D97-AF65-F5344CB8AC3E}">
        <p14:creationId xmlns:p14="http://schemas.microsoft.com/office/powerpoint/2010/main" val="2432895125"/>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788" y="283778"/>
            <a:ext cx="3932237" cy="1371601"/>
          </a:xfrm>
        </p:spPr>
        <p:txBody>
          <a:bodyPr anchor="t">
            <a:normAutofit/>
          </a:bodyPr>
          <a:lstStyle/>
          <a:p>
            <a:r>
              <a:rPr lang="en-US">
                <a:latin typeface="Montserrat Medium" panose="00000600000000000000" pitchFamily="2" charset="0"/>
              </a:rPr>
              <a:t>Beneficiary Designation Form</a:t>
            </a:r>
          </a:p>
        </p:txBody>
      </p:sp>
      <p:sp>
        <p:nvSpPr>
          <p:cNvPr id="7" name="Text Placeholder 6"/>
          <p:cNvSpPr>
            <a:spLocks noGrp="1"/>
          </p:cNvSpPr>
          <p:nvPr>
            <p:ph type="body" sz="half" idx="2"/>
          </p:nvPr>
        </p:nvSpPr>
        <p:spPr>
          <a:xfrm>
            <a:off x="839788" y="1655379"/>
            <a:ext cx="3932237" cy="4213609"/>
          </a:xfrm>
        </p:spPr>
        <p:txBody>
          <a:bodyPr/>
          <a:lstStyle/>
          <a:p>
            <a:pPr marL="342900" indent="-342900">
              <a:buFont typeface="Arial" panose="020B0604020202020204" pitchFamily="34" charset="0"/>
              <a:buChar char="•"/>
            </a:pPr>
            <a:r>
              <a:rPr lang="en-US" sz="2400"/>
              <a:t>Encourage employees to update their beneficiary form.</a:t>
            </a:r>
          </a:p>
          <a:p>
            <a:pPr marL="342900" indent="-342900">
              <a:buFont typeface="Arial" panose="020B0604020202020204" pitchFamily="34" charset="0"/>
              <a:buChar char="•"/>
            </a:pPr>
            <a:r>
              <a:rPr lang="en-US" sz="2400"/>
              <a:t>Beneficiary information can be updated at any time.</a:t>
            </a:r>
          </a:p>
          <a:p>
            <a:pPr marL="342900" indent="-342900">
              <a:buFont typeface="Arial" panose="020B0604020202020204" pitchFamily="34" charset="0"/>
              <a:buChar char="•"/>
            </a:pPr>
            <a:r>
              <a:rPr lang="en-US" sz="2400"/>
              <a:t>Remind employees to keep copies at home.</a:t>
            </a:r>
          </a:p>
          <a:p>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rcRect/>
          <a:stretch/>
        </p:blipFill>
        <p:spPr>
          <a:xfrm>
            <a:off x="6223590" y="571011"/>
            <a:ext cx="3932237" cy="5087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476074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Calibri Light"/>
                <a:cs typeface="Calibri Light"/>
              </a:rPr>
              <a:t>Demonstration</a:t>
            </a:r>
          </a:p>
        </p:txBody>
      </p:sp>
      <p:sp>
        <p:nvSpPr>
          <p:cNvPr id="5" name="Title 1">
            <a:extLst>
              <a:ext uri="{FF2B5EF4-FFF2-40B4-BE49-F238E27FC236}">
                <a16:creationId xmlns:a16="http://schemas.microsoft.com/office/drawing/2014/main" id="{3C90B208-07B6-4BEB-09B8-5947EDB8A276}"/>
              </a:ext>
            </a:extLst>
          </p:cNvPr>
          <p:cNvSpPr txBox="1">
            <a:spLocks/>
          </p:cNvSpPr>
          <p:nvPr/>
        </p:nvSpPr>
        <p:spPr>
          <a:xfrm>
            <a:off x="895350" y="17557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endParaRPr lang="en-US">
              <a:latin typeface="Calibri Light"/>
              <a:cs typeface="Calibri Light"/>
            </a:endParaRPr>
          </a:p>
        </p:txBody>
      </p:sp>
      <p:sp>
        <p:nvSpPr>
          <p:cNvPr id="9" name="Text Placeholder 10">
            <a:extLst>
              <a:ext uri="{FF2B5EF4-FFF2-40B4-BE49-F238E27FC236}">
                <a16:creationId xmlns:a16="http://schemas.microsoft.com/office/drawing/2014/main" id="{AE867FA7-EFDC-F19E-7F2D-3FC4B2EE33F7}"/>
              </a:ext>
            </a:extLst>
          </p:cNvPr>
          <p:cNvSpPr txBox="1">
            <a:spLocks/>
          </p:cNvSpPr>
          <p:nvPr/>
        </p:nvSpPr>
        <p:spPr>
          <a:xfrm>
            <a:off x="896939" y="1695450"/>
            <a:ext cx="3744404" cy="38115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cs typeface="Calibri"/>
              </a:rPr>
              <a:t>Viewing employee benefits.</a:t>
            </a:r>
          </a:p>
          <a:p>
            <a:r>
              <a:rPr lang="en-US" sz="2400">
                <a:cs typeface="Calibri"/>
              </a:rPr>
              <a:t>Initiate a life event.</a:t>
            </a:r>
          </a:p>
          <a:p>
            <a:r>
              <a:rPr lang="en-US" sz="2400">
                <a:cs typeface="Calibri"/>
              </a:rPr>
              <a:t>Pull a report.</a:t>
            </a:r>
            <a:endParaRPr lang="en-US"/>
          </a:p>
          <a:p>
            <a:endParaRPr lang="en-US" sz="2400">
              <a:cs typeface="Calibri"/>
            </a:endParaRPr>
          </a:p>
          <a:p>
            <a:endParaRPr lang="en-US" sz="2400">
              <a:cs typeface="Calibri"/>
            </a:endParaRPr>
          </a:p>
          <a:p>
            <a:pPr marL="285750" indent="-285750"/>
            <a:endParaRPr lang="en-US" sz="2400">
              <a:cs typeface="Calibri"/>
            </a:endParaRPr>
          </a:p>
        </p:txBody>
      </p:sp>
      <p:pic>
        <p:nvPicPr>
          <p:cNvPr id="17" name="Picture 17">
            <a:extLst>
              <a:ext uri="{FF2B5EF4-FFF2-40B4-BE49-F238E27FC236}">
                <a16:creationId xmlns:a16="http://schemas.microsoft.com/office/drawing/2014/main" id="{A66CF434-A8BC-D069-5986-56B09907E8DB}"/>
              </a:ext>
            </a:extLst>
          </p:cNvPr>
          <p:cNvPicPr>
            <a:picLocks noGrp="1" noChangeAspect="1"/>
          </p:cNvPicPr>
          <p:nvPr>
            <p:ph idx="1"/>
          </p:nvPr>
        </p:nvPicPr>
        <p:blipFill>
          <a:blip r:embed="rId3"/>
          <a:stretch>
            <a:fillRect/>
          </a:stretch>
        </p:blipFill>
        <p:spPr>
          <a:xfrm>
            <a:off x="5586938" y="442284"/>
            <a:ext cx="4868409" cy="4868409"/>
          </a:xfrm>
        </p:spPr>
      </p:pic>
    </p:spTree>
    <p:extLst>
      <p:ext uri="{BB962C8B-B14F-4D97-AF65-F5344CB8AC3E}">
        <p14:creationId xmlns:p14="http://schemas.microsoft.com/office/powerpoint/2010/main" val="390987443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687728DF-81A4-4B56-99FC-3A9A9D87B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0"/>
            <a:ext cx="12192000" cy="6840459"/>
          </a:xfrm>
          <a:prstGeom prst="rect">
            <a:avLst/>
          </a:prstGeom>
        </p:spPr>
      </p:pic>
      <p:sp>
        <p:nvSpPr>
          <p:cNvPr id="2" name="Title 1">
            <a:extLst>
              <a:ext uri="{FF2B5EF4-FFF2-40B4-BE49-F238E27FC236}">
                <a16:creationId xmlns:a16="http://schemas.microsoft.com/office/drawing/2014/main" id="{B3D1920C-829E-430C-A42C-6640A21F2484}"/>
              </a:ext>
            </a:extLst>
          </p:cNvPr>
          <p:cNvSpPr>
            <a:spLocks noGrp="1"/>
          </p:cNvSpPr>
          <p:nvPr>
            <p:ph type="title"/>
          </p:nvPr>
        </p:nvSpPr>
        <p:spPr/>
        <p:txBody>
          <a:bodyPr>
            <a:normAutofit/>
          </a:bodyPr>
          <a:lstStyle/>
          <a:p>
            <a:r>
              <a:rPr kumimoji="0" lang="en-US" sz="3600" i="0" u="none" strike="noStrike" kern="1200" cap="all" spc="0" normalizeH="0" baseline="0" noProof="0">
                <a:ln>
                  <a:noFill/>
                </a:ln>
                <a:solidFill>
                  <a:srgbClr val="2F5597"/>
                </a:solidFill>
                <a:effectLst/>
                <a:uLnTx/>
                <a:uFillTx/>
                <a:latin typeface="Montserrat Medium" panose="00000600000000000000" pitchFamily="2" charset="0"/>
              </a:rPr>
              <a:t>Resourc</a:t>
            </a:r>
            <a:r>
              <a:rPr kumimoji="0" lang="en-US" sz="3600" i="0" u="none" strike="noStrike" kern="1200" cap="all" spc="0" normalizeH="0" baseline="0" noProof="0">
                <a:ln>
                  <a:noFill/>
                </a:ln>
                <a:solidFill>
                  <a:schemeClr val="accent1">
                    <a:lumMod val="75000"/>
                  </a:schemeClr>
                </a:solidFill>
                <a:effectLst/>
                <a:uLnTx/>
                <a:uFillTx/>
                <a:latin typeface="Montserrat Medium" panose="00000600000000000000" pitchFamily="2" charset="0"/>
              </a:rPr>
              <a:t>es</a:t>
            </a:r>
            <a:endParaRPr lang="en-US" sz="3600">
              <a:solidFill>
                <a:schemeClr val="accent1">
                  <a:lumMod val="75000"/>
                </a:schemeClr>
              </a:solidFill>
              <a:latin typeface="Montserrat Medium" panose="00000600000000000000" pitchFamily="2" charset="0"/>
            </a:endParaRPr>
          </a:p>
        </p:txBody>
      </p:sp>
      <p:sp>
        <p:nvSpPr>
          <p:cNvPr id="6" name="Content Placeholder 2">
            <a:extLst>
              <a:ext uri="{FF2B5EF4-FFF2-40B4-BE49-F238E27FC236}">
                <a16:creationId xmlns:a16="http://schemas.microsoft.com/office/drawing/2014/main" id="{31B12004-119A-4F5B-A065-CB19D2573D84}"/>
              </a:ext>
            </a:extLst>
          </p:cNvPr>
          <p:cNvSpPr txBox="1">
            <a:spLocks/>
          </p:cNvSpPr>
          <p:nvPr/>
        </p:nvSpPr>
        <p:spPr>
          <a:xfrm>
            <a:off x="771440" y="1679125"/>
            <a:ext cx="6410264" cy="2767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solidFill>
                  <a:srgbClr val="000000"/>
                </a:solidFill>
                <a:latin typeface="Arial" panose="020B0604020202020204" pitchFamily="34" charset="0"/>
                <a:cs typeface="Arial" panose="020B0604020202020204" pitchFamily="34" charset="0"/>
              </a:rPr>
              <a:t>HealthChoiceOK.com</a:t>
            </a:r>
          </a:p>
          <a:p>
            <a:pPr lvl="1">
              <a:lnSpc>
                <a:spcPct val="100000"/>
              </a:lnSpc>
              <a:buClr>
                <a:schemeClr val="accent1">
                  <a:lumMod val="75000"/>
                </a:schemeClr>
              </a:buClr>
            </a:pPr>
            <a:r>
              <a:rPr lang="en-US">
                <a:latin typeface="Arial" panose="020B0604020202020204" pitchFamily="34" charset="0"/>
                <a:cs typeface="Arial" panose="020B0604020202020204" pitchFamily="34" charset="0"/>
              </a:rPr>
              <a:t>Life Insurance Handbook. </a:t>
            </a:r>
          </a:p>
          <a:p>
            <a:pPr lvl="1">
              <a:lnSpc>
                <a:spcPct val="100000"/>
              </a:lnSpc>
              <a:buClr>
                <a:schemeClr val="accent1">
                  <a:lumMod val="75000"/>
                </a:schemeClr>
              </a:buClr>
            </a:pPr>
            <a:r>
              <a:rPr lang="en-US">
                <a:latin typeface="Arial" panose="020B0604020202020204" pitchFamily="34" charset="0"/>
                <a:cs typeface="Arial" panose="020B0604020202020204" pitchFamily="34" charset="0"/>
              </a:rPr>
              <a:t>Beneficiary Designation Form.</a:t>
            </a:r>
          </a:p>
          <a:p>
            <a:pPr lvl="1">
              <a:lnSpc>
                <a:spcPct val="100000"/>
              </a:lnSpc>
              <a:buClr>
                <a:schemeClr val="accent1">
                  <a:lumMod val="75000"/>
                </a:schemeClr>
              </a:buClr>
            </a:pPr>
            <a:r>
              <a:rPr lang="en-US">
                <a:latin typeface="Arial" panose="020B0604020202020204" pitchFamily="34" charset="0"/>
                <a:cs typeface="Arial" panose="020B0604020202020204" pitchFamily="34" charset="0"/>
              </a:rPr>
              <a:t>Life Insurance Claim Form. 	</a:t>
            </a:r>
          </a:p>
          <a:p>
            <a:pPr marL="171450" lvl="1" indent="0">
              <a:buFont typeface="Arial" panose="020B0604020202020204" pitchFamily="34" charset="0"/>
              <a:buNone/>
            </a:pPr>
            <a:endParaRPr lang="en-US"/>
          </a:p>
          <a:p>
            <a:endParaRPr lang="en-US">
              <a:solidFill>
                <a:srgbClr val="449DBB"/>
              </a:solidFill>
            </a:endParaRPr>
          </a:p>
          <a:p>
            <a:pPr marL="0" indent="0">
              <a:buFont typeface="Arial" panose="020B0604020202020204" pitchFamily="34" charset="0"/>
              <a:buNone/>
            </a:pPr>
            <a:endParaRPr lang="en-US">
              <a:solidFill>
                <a:srgbClr val="449DBB"/>
              </a:solidFill>
            </a:endParaRPr>
          </a:p>
        </p:txBody>
      </p:sp>
      <p:sp>
        <p:nvSpPr>
          <p:cNvPr id="7" name="Content Placeholder 2">
            <a:extLst>
              <a:ext uri="{FF2B5EF4-FFF2-40B4-BE49-F238E27FC236}">
                <a16:creationId xmlns:a16="http://schemas.microsoft.com/office/drawing/2014/main" id="{37AB6F37-97C4-4D23-9414-AE35FEB06887}"/>
              </a:ext>
            </a:extLst>
          </p:cNvPr>
          <p:cNvSpPr txBox="1">
            <a:spLocks/>
          </p:cNvSpPr>
          <p:nvPr/>
        </p:nvSpPr>
        <p:spPr>
          <a:xfrm>
            <a:off x="6312567" y="1683330"/>
            <a:ext cx="5756695" cy="3821232"/>
          </a:xfrm>
          <a:prstGeom prst="rect">
            <a:avLst/>
          </a:prstGeom>
        </p:spPr>
        <p:txBody>
          <a:bodyPr vert="horz" lIns="91440" tIns="45720" rIns="91440" bIns="45720" rtlCol="0">
            <a:noAutofit/>
          </a:bodyPr>
          <a:lst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rgbClr val="464646"/>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rgbClr val="464646"/>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rgbClr val="464646"/>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rgbClr val="464646"/>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rgbClr val="464646"/>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marL="0" lvl="1" indent="0">
              <a:lnSpc>
                <a:spcPct val="100000"/>
              </a:lnSpc>
              <a:buClr>
                <a:schemeClr val="accent1">
                  <a:lumMod val="75000"/>
                </a:schemeClr>
              </a:buClr>
              <a:buNone/>
            </a:pPr>
            <a:r>
              <a:rPr lang="en-US" sz="2800">
                <a:solidFill>
                  <a:srgbClr val="000000"/>
                </a:solidFill>
                <a:latin typeface="Arial" panose="020B0604020202020204" pitchFamily="34" charset="0"/>
                <a:cs typeface="Arial" panose="020B0604020202020204" pitchFamily="34" charset="0"/>
              </a:rPr>
              <a:t>EGID Member Services</a:t>
            </a:r>
            <a:r>
              <a:rPr lang="en-US" sz="2800">
                <a:latin typeface="Arial" panose="020B0604020202020204" pitchFamily="34" charset="0"/>
                <a:cs typeface="Arial" panose="020B0604020202020204" pitchFamily="34" charset="0"/>
              </a:rPr>
              <a:t>	</a:t>
            </a:r>
            <a:r>
              <a:rPr lang="en-US" sz="1800">
                <a:latin typeface="Arial" panose="020B0604020202020204" pitchFamily="34" charset="0"/>
                <a:cs typeface="Arial" panose="020B0604020202020204" pitchFamily="34" charset="0"/>
              </a:rPr>
              <a:t>	</a:t>
            </a:r>
          </a:p>
          <a:p>
            <a:pPr marL="341313" lvl="1" indent="-169863">
              <a:lnSpc>
                <a:spcPct val="100000"/>
              </a:lnSpc>
              <a:buClr>
                <a:schemeClr val="accent1">
                  <a:lumMod val="75000"/>
                </a:schemeClr>
              </a:buClr>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405-717-8780 or 800-752-9475</a:t>
            </a:r>
          </a:p>
          <a:p>
            <a:pPr marL="0" indent="0">
              <a:lnSpc>
                <a:spcPct val="100000"/>
              </a:lnSpc>
              <a:buNone/>
            </a:pPr>
            <a:r>
              <a:rPr lang="en-US" sz="2800" err="1">
                <a:solidFill>
                  <a:srgbClr val="000000"/>
                </a:solidFill>
                <a:latin typeface="Arial" panose="020B0604020202020204" pitchFamily="34" charset="0"/>
                <a:cs typeface="Arial" panose="020B0604020202020204" pitchFamily="34" charset="0"/>
              </a:rPr>
              <a:t>HealthChoice</a:t>
            </a:r>
            <a:r>
              <a:rPr lang="en-US" sz="2800">
                <a:solidFill>
                  <a:srgbClr val="000000"/>
                </a:solidFill>
                <a:latin typeface="Arial" panose="020B0604020202020204" pitchFamily="34" charset="0"/>
                <a:cs typeface="Arial" panose="020B0604020202020204" pitchFamily="34" charset="0"/>
              </a:rPr>
              <a:t> Customer Care</a:t>
            </a:r>
          </a:p>
          <a:p>
            <a:pPr marL="341313" lvl="1" indent="-169863">
              <a:lnSpc>
                <a:spcPct val="100000"/>
              </a:lnSpc>
              <a:buClr>
                <a:schemeClr val="accent1">
                  <a:lumMod val="75000"/>
                </a:schemeClr>
              </a:buClr>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800-323-4314</a:t>
            </a:r>
          </a:p>
          <a:p>
            <a:pPr marL="0" indent="0">
              <a:lnSpc>
                <a:spcPct val="100000"/>
              </a:lnSpc>
              <a:buClr>
                <a:srgbClr val="449DBB"/>
              </a:buClr>
              <a:buNone/>
            </a:pPr>
            <a:r>
              <a:rPr lang="en-US" sz="2800">
                <a:solidFill>
                  <a:srgbClr val="000000"/>
                </a:solidFill>
                <a:latin typeface="Arial" panose="020B0604020202020204" pitchFamily="34" charset="0"/>
                <a:cs typeface="Arial" panose="020B0604020202020204" pitchFamily="34" charset="0"/>
              </a:rPr>
              <a:t>TTY 711</a:t>
            </a:r>
          </a:p>
          <a:p>
            <a:pPr marL="171450" lvl="1" indent="0">
              <a:lnSpc>
                <a:spcPct val="150000"/>
              </a:lnSpc>
              <a:buClr>
                <a:srgbClr val="449DBB"/>
              </a:buClr>
              <a:buNone/>
            </a:pPr>
            <a:endParaRPr lang="en-US">
              <a:latin typeface="Arial" panose="020B0604020202020204" pitchFamily="34" charset="0"/>
              <a:cs typeface="Arial" panose="020B0604020202020204" pitchFamily="34" charset="0"/>
            </a:endParaRPr>
          </a:p>
          <a:p>
            <a:pPr lvl="1">
              <a:lnSpc>
                <a:spcPct val="150000"/>
              </a:lnSpc>
              <a:buClr>
                <a:srgbClr val="449DBB"/>
              </a:buClr>
            </a:pPr>
            <a:endParaRPr lang="en-US" sz="1900">
              <a:latin typeface="Arial" panose="020B0604020202020204" pitchFamily="34" charset="0"/>
              <a:cs typeface="Arial" panose="020B0604020202020204" pitchFamily="34" charset="0"/>
            </a:endParaRPr>
          </a:p>
          <a:p>
            <a:pPr marL="171450" lvl="1" indent="0">
              <a:lnSpc>
                <a:spcPct val="150000"/>
              </a:lnSpc>
              <a:buFont typeface="Wingdings" pitchFamily="2" charset="2"/>
              <a:buNone/>
            </a:pPr>
            <a:endParaRPr lang="en-US"/>
          </a:p>
          <a:p>
            <a:pPr>
              <a:lnSpc>
                <a:spcPct val="150000"/>
              </a:lnSpc>
            </a:pPr>
            <a:endParaRPr lang="en-US">
              <a:solidFill>
                <a:srgbClr val="449DBB"/>
              </a:solidFill>
            </a:endParaRPr>
          </a:p>
          <a:p>
            <a:pPr marL="0" indent="0">
              <a:lnSpc>
                <a:spcPct val="150000"/>
              </a:lnSpc>
              <a:buFont typeface="Wingdings" pitchFamily="2" charset="2"/>
              <a:buNone/>
            </a:pPr>
            <a:endParaRPr lang="en-US">
              <a:solidFill>
                <a:srgbClr val="449DBB"/>
              </a:solidFill>
            </a:endParaRPr>
          </a:p>
        </p:txBody>
      </p:sp>
    </p:spTree>
    <p:extLst>
      <p:ext uri="{BB962C8B-B14F-4D97-AF65-F5344CB8AC3E}">
        <p14:creationId xmlns:p14="http://schemas.microsoft.com/office/powerpoint/2010/main" val="164516722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65B86-E1BD-4010-B7E3-CDF8CFBBBB48}"/>
              </a:ext>
            </a:extLst>
          </p:cNvPr>
          <p:cNvSpPr>
            <a:spLocks noGrp="1"/>
          </p:cNvSpPr>
          <p:nvPr>
            <p:ph type="title"/>
          </p:nvPr>
        </p:nvSpPr>
        <p:spPr>
          <a:xfrm>
            <a:off x="838200" y="365125"/>
            <a:ext cx="10515600" cy="1325563"/>
          </a:xfrm>
        </p:spPr>
        <p:txBody>
          <a:bodyPr>
            <a:normAutofit/>
          </a:bodyPr>
          <a:lstStyle/>
          <a:p>
            <a:r>
              <a:rPr lang="en-US"/>
              <a:t>Thank you for attending</a:t>
            </a:r>
          </a:p>
        </p:txBody>
      </p:sp>
      <p:pic>
        <p:nvPicPr>
          <p:cNvPr id="6" name="Picture 5" descr="Text, logo&#10;&#10;Description automatically generated">
            <a:extLst>
              <a:ext uri="{FF2B5EF4-FFF2-40B4-BE49-F238E27FC236}">
                <a16:creationId xmlns:a16="http://schemas.microsoft.com/office/drawing/2014/main" id="{CADFBB90-25C7-4FF7-8AA8-48968B07B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673332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297EDCCA-7EE6-69BD-1747-1C23468E7E62}"/>
              </a:ext>
            </a:extLst>
          </p:cNvPr>
          <p:cNvPicPr>
            <a:picLocks noChangeAspect="1"/>
          </p:cNvPicPr>
          <p:nvPr/>
        </p:nvPicPr>
        <p:blipFill>
          <a:blip r:embed="rId3"/>
          <a:stretch>
            <a:fillRect/>
          </a:stretch>
        </p:blipFill>
        <p:spPr>
          <a:xfrm>
            <a:off x="900023" y="1488095"/>
            <a:ext cx="2743200" cy="1696453"/>
          </a:xfrm>
          <a:prstGeom prst="rect">
            <a:avLst/>
          </a:prstGeom>
        </p:spPr>
      </p:pic>
      <p:sp>
        <p:nvSpPr>
          <p:cNvPr id="2" name="Title 1"/>
          <p:cNvSpPr>
            <a:spLocks noGrp="1"/>
          </p:cNvSpPr>
          <p:nvPr>
            <p:ph type="title"/>
          </p:nvPr>
        </p:nvSpPr>
        <p:spPr/>
        <p:txBody>
          <a:bodyPr>
            <a:normAutofit/>
          </a:bodyPr>
          <a:lstStyle/>
          <a:p>
            <a:r>
              <a:rPr lang="en-US">
                <a:latin typeface="Calibri Light"/>
                <a:cs typeface="Calibri Light"/>
              </a:rPr>
              <a:t>Open enrollment </a:t>
            </a:r>
          </a:p>
        </p:txBody>
      </p:sp>
      <p:sp>
        <p:nvSpPr>
          <p:cNvPr id="5" name="Title 1">
            <a:extLst>
              <a:ext uri="{FF2B5EF4-FFF2-40B4-BE49-F238E27FC236}">
                <a16:creationId xmlns:a16="http://schemas.microsoft.com/office/drawing/2014/main" id="{3C90B208-07B6-4BEB-09B8-5947EDB8A276}"/>
              </a:ext>
            </a:extLst>
          </p:cNvPr>
          <p:cNvSpPr txBox="1">
            <a:spLocks/>
          </p:cNvSpPr>
          <p:nvPr/>
        </p:nvSpPr>
        <p:spPr>
          <a:xfrm>
            <a:off x="895350" y="17557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endParaRPr lang="en-US">
              <a:latin typeface="Calibri Light"/>
              <a:cs typeface="Calibri Light"/>
            </a:endParaRPr>
          </a:p>
        </p:txBody>
      </p:sp>
      <p:sp>
        <p:nvSpPr>
          <p:cNvPr id="9" name="Text Placeholder 10">
            <a:extLst>
              <a:ext uri="{FF2B5EF4-FFF2-40B4-BE49-F238E27FC236}">
                <a16:creationId xmlns:a16="http://schemas.microsoft.com/office/drawing/2014/main" id="{AE867FA7-EFDC-F19E-7F2D-3FC4B2EE33F7}"/>
              </a:ext>
            </a:extLst>
          </p:cNvPr>
          <p:cNvSpPr txBox="1">
            <a:spLocks/>
          </p:cNvSpPr>
          <p:nvPr/>
        </p:nvSpPr>
        <p:spPr>
          <a:xfrm>
            <a:off x="896939" y="1695450"/>
            <a:ext cx="3744404" cy="38115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cs typeface="Calibri"/>
            </a:endParaRPr>
          </a:p>
          <a:p>
            <a:endParaRPr lang="en-US" sz="2400">
              <a:cs typeface="Calibri"/>
            </a:endParaRPr>
          </a:p>
          <a:p>
            <a:pPr marL="285750" indent="-285750"/>
            <a:endParaRPr lang="en-US" sz="2400">
              <a:cs typeface="Calibri"/>
            </a:endParaRPr>
          </a:p>
        </p:txBody>
      </p:sp>
      <p:pic>
        <p:nvPicPr>
          <p:cNvPr id="4" name="Content Placeholder 3">
            <a:extLst>
              <a:ext uri="{FF2B5EF4-FFF2-40B4-BE49-F238E27FC236}">
                <a16:creationId xmlns:a16="http://schemas.microsoft.com/office/drawing/2014/main" id="{69FE2205-4052-4C5A-4858-5B22AF2018F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5639" t="84451" r="15639" b="4539"/>
          <a:stretch/>
        </p:blipFill>
        <p:spPr>
          <a:xfrm>
            <a:off x="5634395" y="585268"/>
            <a:ext cx="5629125" cy="11670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4">
            <a:extLst>
              <a:ext uri="{FF2B5EF4-FFF2-40B4-BE49-F238E27FC236}">
                <a16:creationId xmlns:a16="http://schemas.microsoft.com/office/drawing/2014/main" id="{9B2BE3BC-CCB5-69F1-EA65-3AB2B1A02198}"/>
              </a:ext>
            </a:extLst>
          </p:cNvPr>
          <p:cNvPicPr>
            <a:picLocks noChangeAspect="1"/>
          </p:cNvPicPr>
          <p:nvPr/>
        </p:nvPicPr>
        <p:blipFill>
          <a:blip r:embed="rId5"/>
          <a:stretch>
            <a:fillRect/>
          </a:stretch>
        </p:blipFill>
        <p:spPr>
          <a:xfrm>
            <a:off x="401782" y="3224513"/>
            <a:ext cx="5278581" cy="1974539"/>
          </a:xfrm>
          <a:prstGeom prst="rect">
            <a:avLst/>
          </a:prstGeom>
        </p:spPr>
      </p:pic>
      <p:pic>
        <p:nvPicPr>
          <p:cNvPr id="15" name="Picture 15">
            <a:extLst>
              <a:ext uri="{FF2B5EF4-FFF2-40B4-BE49-F238E27FC236}">
                <a16:creationId xmlns:a16="http://schemas.microsoft.com/office/drawing/2014/main" id="{24F12442-7EF9-DEBB-9AC1-BCBBC77D3857}"/>
              </a:ext>
            </a:extLst>
          </p:cNvPr>
          <p:cNvPicPr>
            <a:picLocks noChangeAspect="1"/>
          </p:cNvPicPr>
          <p:nvPr/>
        </p:nvPicPr>
        <p:blipFill>
          <a:blip r:embed="rId6"/>
          <a:stretch>
            <a:fillRect/>
          </a:stretch>
        </p:blipFill>
        <p:spPr>
          <a:xfrm>
            <a:off x="5818909" y="3279664"/>
            <a:ext cx="6054436" cy="1878090"/>
          </a:xfrm>
          <a:prstGeom prst="rect">
            <a:avLst/>
          </a:prstGeom>
        </p:spPr>
      </p:pic>
    </p:spTree>
    <p:extLst>
      <p:ext uri="{BB962C8B-B14F-4D97-AF65-F5344CB8AC3E}">
        <p14:creationId xmlns:p14="http://schemas.microsoft.com/office/powerpoint/2010/main" val="1239309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5A7F-8BEB-47CC-9915-E456B306FBAA}"/>
              </a:ext>
            </a:extLst>
          </p:cNvPr>
          <p:cNvSpPr>
            <a:spLocks noGrp="1"/>
          </p:cNvSpPr>
          <p:nvPr>
            <p:ph type="ctrTitle"/>
          </p:nvPr>
        </p:nvSpPr>
        <p:spPr/>
        <p:txBody>
          <a:bodyPr/>
          <a:lstStyle/>
          <a:p>
            <a:r>
              <a:rPr lang="en-US"/>
              <a:t>Plan Year 2023</a:t>
            </a:r>
            <a:br>
              <a:rPr lang="en-US"/>
            </a:br>
            <a:r>
              <a:rPr lang="en-US"/>
              <a:t>Benefits Option Period</a:t>
            </a:r>
          </a:p>
        </p:txBody>
      </p:sp>
      <p:sp>
        <p:nvSpPr>
          <p:cNvPr id="3" name="Subtitle 2">
            <a:extLst>
              <a:ext uri="{FF2B5EF4-FFF2-40B4-BE49-F238E27FC236}">
                <a16:creationId xmlns:a16="http://schemas.microsoft.com/office/drawing/2014/main" id="{A58F2B95-0019-4FC5-A926-37F7E405014D}"/>
              </a:ext>
            </a:extLst>
          </p:cNvPr>
          <p:cNvSpPr>
            <a:spLocks noGrp="1"/>
          </p:cNvSpPr>
          <p:nvPr>
            <p:ph type="subTitle" idx="1"/>
          </p:nvPr>
        </p:nvSpPr>
        <p:spPr/>
        <p:txBody>
          <a:bodyPr>
            <a:normAutofit/>
          </a:bodyPr>
          <a:lstStyle/>
          <a:p>
            <a:r>
              <a:rPr lang="en-US" sz="3200">
                <a:latin typeface="+mj-lt"/>
              </a:rPr>
              <a:t>Employee Benefits Department</a:t>
            </a:r>
          </a:p>
          <a:p>
            <a:r>
              <a:rPr lang="en-US" sz="3200">
                <a:latin typeface="+mj-lt"/>
              </a:rPr>
              <a:t>Human Capital Management</a:t>
            </a:r>
          </a:p>
        </p:txBody>
      </p:sp>
    </p:spTree>
    <p:extLst>
      <p:ext uri="{BB962C8B-B14F-4D97-AF65-F5344CB8AC3E}">
        <p14:creationId xmlns:p14="http://schemas.microsoft.com/office/powerpoint/2010/main" val="289325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Calibri Light"/>
                <a:cs typeface="Calibri Light"/>
              </a:rPr>
              <a:t>Open enrollment  </a:t>
            </a:r>
          </a:p>
        </p:txBody>
      </p:sp>
      <p:sp>
        <p:nvSpPr>
          <p:cNvPr id="5" name="Title 1">
            <a:extLst>
              <a:ext uri="{FF2B5EF4-FFF2-40B4-BE49-F238E27FC236}">
                <a16:creationId xmlns:a16="http://schemas.microsoft.com/office/drawing/2014/main" id="{3C90B208-07B6-4BEB-09B8-5947EDB8A276}"/>
              </a:ext>
            </a:extLst>
          </p:cNvPr>
          <p:cNvSpPr txBox="1">
            <a:spLocks/>
          </p:cNvSpPr>
          <p:nvPr/>
        </p:nvSpPr>
        <p:spPr>
          <a:xfrm>
            <a:off x="895350" y="17557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endParaRPr lang="en-US">
              <a:latin typeface="Calibri Light"/>
              <a:cs typeface="Calibri Light"/>
            </a:endParaRPr>
          </a:p>
        </p:txBody>
      </p:sp>
      <p:sp>
        <p:nvSpPr>
          <p:cNvPr id="9" name="Text Placeholder 10">
            <a:extLst>
              <a:ext uri="{FF2B5EF4-FFF2-40B4-BE49-F238E27FC236}">
                <a16:creationId xmlns:a16="http://schemas.microsoft.com/office/drawing/2014/main" id="{AE867FA7-EFDC-F19E-7F2D-3FC4B2EE33F7}"/>
              </a:ext>
            </a:extLst>
          </p:cNvPr>
          <p:cNvSpPr txBox="1">
            <a:spLocks/>
          </p:cNvSpPr>
          <p:nvPr/>
        </p:nvSpPr>
        <p:spPr>
          <a:xfrm>
            <a:off x="896939" y="1695450"/>
            <a:ext cx="3744404" cy="38115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cs typeface="Calibri"/>
            </a:endParaRPr>
          </a:p>
          <a:p>
            <a:endParaRPr lang="en-US" sz="2400">
              <a:cs typeface="Calibri"/>
            </a:endParaRPr>
          </a:p>
          <a:p>
            <a:pPr marL="285750" indent="-285750"/>
            <a:endParaRPr lang="en-US" sz="2400">
              <a:cs typeface="Calibri"/>
            </a:endParaRPr>
          </a:p>
        </p:txBody>
      </p:sp>
      <p:pic>
        <p:nvPicPr>
          <p:cNvPr id="3" name="Picture 5">
            <a:extLst>
              <a:ext uri="{FF2B5EF4-FFF2-40B4-BE49-F238E27FC236}">
                <a16:creationId xmlns:a16="http://schemas.microsoft.com/office/drawing/2014/main" id="{47938F54-6944-A58E-A52B-1B28139A9746}"/>
              </a:ext>
            </a:extLst>
          </p:cNvPr>
          <p:cNvPicPr>
            <a:picLocks noChangeAspect="1"/>
          </p:cNvPicPr>
          <p:nvPr/>
        </p:nvPicPr>
        <p:blipFill>
          <a:blip r:embed="rId3"/>
          <a:stretch>
            <a:fillRect/>
          </a:stretch>
        </p:blipFill>
        <p:spPr>
          <a:xfrm>
            <a:off x="336808" y="1757490"/>
            <a:ext cx="5749637" cy="2566687"/>
          </a:xfrm>
          <a:prstGeom prst="rect">
            <a:avLst/>
          </a:prstGeom>
        </p:spPr>
      </p:pic>
      <p:pic>
        <p:nvPicPr>
          <p:cNvPr id="6" name="Picture 7">
            <a:extLst>
              <a:ext uri="{FF2B5EF4-FFF2-40B4-BE49-F238E27FC236}">
                <a16:creationId xmlns:a16="http://schemas.microsoft.com/office/drawing/2014/main" id="{59CD7F81-26DF-51D5-707B-1E29A4936FFA}"/>
              </a:ext>
            </a:extLst>
          </p:cNvPr>
          <p:cNvPicPr>
            <a:picLocks noChangeAspect="1"/>
          </p:cNvPicPr>
          <p:nvPr/>
        </p:nvPicPr>
        <p:blipFill>
          <a:blip r:embed="rId4"/>
          <a:stretch>
            <a:fillRect/>
          </a:stretch>
        </p:blipFill>
        <p:spPr>
          <a:xfrm>
            <a:off x="6303819" y="1816211"/>
            <a:ext cx="5472545" cy="2283468"/>
          </a:xfrm>
          <a:prstGeom prst="rect">
            <a:avLst/>
          </a:prstGeom>
        </p:spPr>
      </p:pic>
      <p:pic>
        <p:nvPicPr>
          <p:cNvPr id="11" name="Picture 11">
            <a:extLst>
              <a:ext uri="{FF2B5EF4-FFF2-40B4-BE49-F238E27FC236}">
                <a16:creationId xmlns:a16="http://schemas.microsoft.com/office/drawing/2014/main" id="{D4027105-B416-6FD9-D05E-4C1397203703}"/>
              </a:ext>
            </a:extLst>
          </p:cNvPr>
          <p:cNvPicPr>
            <a:picLocks noChangeAspect="1"/>
          </p:cNvPicPr>
          <p:nvPr/>
        </p:nvPicPr>
        <p:blipFill>
          <a:blip r:embed="rId5"/>
          <a:stretch>
            <a:fillRect/>
          </a:stretch>
        </p:blipFill>
        <p:spPr>
          <a:xfrm>
            <a:off x="332509" y="4894118"/>
            <a:ext cx="3297381" cy="616527"/>
          </a:xfrm>
          <a:prstGeom prst="rect">
            <a:avLst/>
          </a:prstGeom>
        </p:spPr>
      </p:pic>
    </p:spTree>
    <p:extLst>
      <p:ext uri="{BB962C8B-B14F-4D97-AF65-F5344CB8AC3E}">
        <p14:creationId xmlns:p14="http://schemas.microsoft.com/office/powerpoint/2010/main" val="575864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Calibri Light"/>
                <a:cs typeface="Calibri Light"/>
              </a:rPr>
              <a:t>Open enrollment  </a:t>
            </a:r>
          </a:p>
        </p:txBody>
      </p:sp>
      <p:sp>
        <p:nvSpPr>
          <p:cNvPr id="5" name="Title 1">
            <a:extLst>
              <a:ext uri="{FF2B5EF4-FFF2-40B4-BE49-F238E27FC236}">
                <a16:creationId xmlns:a16="http://schemas.microsoft.com/office/drawing/2014/main" id="{3C90B208-07B6-4BEB-09B8-5947EDB8A276}"/>
              </a:ext>
            </a:extLst>
          </p:cNvPr>
          <p:cNvSpPr txBox="1">
            <a:spLocks/>
          </p:cNvSpPr>
          <p:nvPr/>
        </p:nvSpPr>
        <p:spPr>
          <a:xfrm>
            <a:off x="895350" y="17557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endParaRPr lang="en-US">
              <a:latin typeface="Calibri Light"/>
              <a:cs typeface="Calibri Light"/>
            </a:endParaRPr>
          </a:p>
        </p:txBody>
      </p:sp>
      <p:sp>
        <p:nvSpPr>
          <p:cNvPr id="9" name="Text Placeholder 10">
            <a:extLst>
              <a:ext uri="{FF2B5EF4-FFF2-40B4-BE49-F238E27FC236}">
                <a16:creationId xmlns:a16="http://schemas.microsoft.com/office/drawing/2014/main" id="{AE867FA7-EFDC-F19E-7F2D-3FC4B2EE33F7}"/>
              </a:ext>
            </a:extLst>
          </p:cNvPr>
          <p:cNvSpPr txBox="1">
            <a:spLocks/>
          </p:cNvSpPr>
          <p:nvPr/>
        </p:nvSpPr>
        <p:spPr>
          <a:xfrm>
            <a:off x="896939" y="1695450"/>
            <a:ext cx="3744404" cy="38115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cs typeface="Calibri"/>
            </a:endParaRPr>
          </a:p>
          <a:p>
            <a:endParaRPr lang="en-US" sz="2400">
              <a:cs typeface="Calibri"/>
            </a:endParaRPr>
          </a:p>
          <a:p>
            <a:pPr marL="285750" indent="-285750"/>
            <a:endParaRPr lang="en-US" sz="2400">
              <a:cs typeface="Calibri"/>
            </a:endParaRPr>
          </a:p>
        </p:txBody>
      </p:sp>
      <p:pic>
        <p:nvPicPr>
          <p:cNvPr id="7" name="Picture 7">
            <a:extLst>
              <a:ext uri="{FF2B5EF4-FFF2-40B4-BE49-F238E27FC236}">
                <a16:creationId xmlns:a16="http://schemas.microsoft.com/office/drawing/2014/main" id="{8C12B36D-490D-655D-3C17-F1E90E88F436}"/>
              </a:ext>
            </a:extLst>
          </p:cNvPr>
          <p:cNvPicPr>
            <a:picLocks noChangeAspect="1"/>
          </p:cNvPicPr>
          <p:nvPr/>
        </p:nvPicPr>
        <p:blipFill>
          <a:blip r:embed="rId3"/>
          <a:stretch>
            <a:fillRect/>
          </a:stretch>
        </p:blipFill>
        <p:spPr>
          <a:xfrm>
            <a:off x="845128" y="5378771"/>
            <a:ext cx="2743200" cy="533911"/>
          </a:xfrm>
          <a:prstGeom prst="rect">
            <a:avLst/>
          </a:prstGeom>
        </p:spPr>
      </p:pic>
      <p:pic>
        <p:nvPicPr>
          <p:cNvPr id="8" name="Picture 9">
            <a:extLst>
              <a:ext uri="{FF2B5EF4-FFF2-40B4-BE49-F238E27FC236}">
                <a16:creationId xmlns:a16="http://schemas.microsoft.com/office/drawing/2014/main" id="{51EB83DC-522A-7709-BF9F-DF12B5A5D9E0}"/>
              </a:ext>
            </a:extLst>
          </p:cNvPr>
          <p:cNvPicPr>
            <a:picLocks noChangeAspect="1"/>
          </p:cNvPicPr>
          <p:nvPr/>
        </p:nvPicPr>
        <p:blipFill>
          <a:blip r:embed="rId4"/>
          <a:stretch>
            <a:fillRect/>
          </a:stretch>
        </p:blipFill>
        <p:spPr>
          <a:xfrm>
            <a:off x="983673" y="1622120"/>
            <a:ext cx="5112326" cy="3516777"/>
          </a:xfrm>
          <a:prstGeom prst="rect">
            <a:avLst/>
          </a:prstGeom>
        </p:spPr>
      </p:pic>
    </p:spTree>
    <p:extLst>
      <p:ext uri="{BB962C8B-B14F-4D97-AF65-F5344CB8AC3E}">
        <p14:creationId xmlns:p14="http://schemas.microsoft.com/office/powerpoint/2010/main" val="3201139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Calibri Light"/>
                <a:cs typeface="Calibri Light"/>
              </a:rPr>
              <a:t>Open enrollment  </a:t>
            </a:r>
          </a:p>
        </p:txBody>
      </p:sp>
      <p:sp>
        <p:nvSpPr>
          <p:cNvPr id="5" name="Title 1">
            <a:extLst>
              <a:ext uri="{FF2B5EF4-FFF2-40B4-BE49-F238E27FC236}">
                <a16:creationId xmlns:a16="http://schemas.microsoft.com/office/drawing/2014/main" id="{3C90B208-07B6-4BEB-09B8-5947EDB8A276}"/>
              </a:ext>
            </a:extLst>
          </p:cNvPr>
          <p:cNvSpPr txBox="1">
            <a:spLocks/>
          </p:cNvSpPr>
          <p:nvPr/>
        </p:nvSpPr>
        <p:spPr>
          <a:xfrm>
            <a:off x="895350" y="17557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endParaRPr lang="en-US">
              <a:latin typeface="Calibri Light"/>
              <a:cs typeface="Calibri Light"/>
            </a:endParaRPr>
          </a:p>
        </p:txBody>
      </p:sp>
      <p:sp>
        <p:nvSpPr>
          <p:cNvPr id="9" name="Text Placeholder 10">
            <a:extLst>
              <a:ext uri="{FF2B5EF4-FFF2-40B4-BE49-F238E27FC236}">
                <a16:creationId xmlns:a16="http://schemas.microsoft.com/office/drawing/2014/main" id="{AE867FA7-EFDC-F19E-7F2D-3FC4B2EE33F7}"/>
              </a:ext>
            </a:extLst>
          </p:cNvPr>
          <p:cNvSpPr txBox="1">
            <a:spLocks/>
          </p:cNvSpPr>
          <p:nvPr/>
        </p:nvSpPr>
        <p:spPr>
          <a:xfrm>
            <a:off x="896939" y="1695450"/>
            <a:ext cx="3744404" cy="38115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cs typeface="Calibri"/>
            </a:endParaRPr>
          </a:p>
          <a:p>
            <a:endParaRPr lang="en-US" sz="2400">
              <a:cs typeface="Calibri"/>
            </a:endParaRPr>
          </a:p>
          <a:p>
            <a:pPr marL="285750" indent="-285750"/>
            <a:endParaRPr lang="en-US" sz="2400">
              <a:cs typeface="Calibri"/>
            </a:endParaRPr>
          </a:p>
        </p:txBody>
      </p:sp>
      <p:pic>
        <p:nvPicPr>
          <p:cNvPr id="3" name="Picture 5">
            <a:extLst>
              <a:ext uri="{FF2B5EF4-FFF2-40B4-BE49-F238E27FC236}">
                <a16:creationId xmlns:a16="http://schemas.microsoft.com/office/drawing/2014/main" id="{7A554379-F4FF-6026-501B-89123F3F0181}"/>
              </a:ext>
            </a:extLst>
          </p:cNvPr>
          <p:cNvPicPr>
            <a:picLocks noChangeAspect="1"/>
          </p:cNvPicPr>
          <p:nvPr/>
        </p:nvPicPr>
        <p:blipFill>
          <a:blip r:embed="rId3"/>
          <a:stretch>
            <a:fillRect/>
          </a:stretch>
        </p:blipFill>
        <p:spPr>
          <a:xfrm>
            <a:off x="682336" y="1316182"/>
            <a:ext cx="1905000" cy="762000"/>
          </a:xfrm>
          <a:prstGeom prst="rect">
            <a:avLst/>
          </a:prstGeom>
        </p:spPr>
      </p:pic>
      <p:pic>
        <p:nvPicPr>
          <p:cNvPr id="6" name="Picture 7">
            <a:extLst>
              <a:ext uri="{FF2B5EF4-FFF2-40B4-BE49-F238E27FC236}">
                <a16:creationId xmlns:a16="http://schemas.microsoft.com/office/drawing/2014/main" id="{DADDCAE1-108B-F60F-0C9F-A79DDAE40180}"/>
              </a:ext>
            </a:extLst>
          </p:cNvPr>
          <p:cNvPicPr>
            <a:picLocks noChangeAspect="1"/>
          </p:cNvPicPr>
          <p:nvPr/>
        </p:nvPicPr>
        <p:blipFill>
          <a:blip r:embed="rId4"/>
          <a:stretch>
            <a:fillRect/>
          </a:stretch>
        </p:blipFill>
        <p:spPr>
          <a:xfrm>
            <a:off x="775854" y="1951959"/>
            <a:ext cx="4973781" cy="4242554"/>
          </a:xfrm>
          <a:prstGeom prst="rect">
            <a:avLst/>
          </a:prstGeom>
        </p:spPr>
      </p:pic>
      <p:pic>
        <p:nvPicPr>
          <p:cNvPr id="10" name="Picture 10">
            <a:extLst>
              <a:ext uri="{FF2B5EF4-FFF2-40B4-BE49-F238E27FC236}">
                <a16:creationId xmlns:a16="http://schemas.microsoft.com/office/drawing/2014/main" id="{EEE3759B-5C1F-D67D-FD76-51F8EF697A50}"/>
              </a:ext>
            </a:extLst>
          </p:cNvPr>
          <p:cNvPicPr>
            <a:picLocks noChangeAspect="1"/>
          </p:cNvPicPr>
          <p:nvPr/>
        </p:nvPicPr>
        <p:blipFill>
          <a:blip r:embed="rId5"/>
          <a:stretch>
            <a:fillRect/>
          </a:stretch>
        </p:blipFill>
        <p:spPr>
          <a:xfrm>
            <a:off x="6844145" y="3838698"/>
            <a:ext cx="3879272" cy="1660566"/>
          </a:xfrm>
          <a:prstGeom prst="rect">
            <a:avLst/>
          </a:prstGeom>
        </p:spPr>
      </p:pic>
      <p:pic>
        <p:nvPicPr>
          <p:cNvPr id="11" name="Picture 11">
            <a:extLst>
              <a:ext uri="{FF2B5EF4-FFF2-40B4-BE49-F238E27FC236}">
                <a16:creationId xmlns:a16="http://schemas.microsoft.com/office/drawing/2014/main" id="{096445D6-C92D-042E-C42C-AF44D56B0906}"/>
              </a:ext>
            </a:extLst>
          </p:cNvPr>
          <p:cNvPicPr>
            <a:picLocks noChangeAspect="1"/>
          </p:cNvPicPr>
          <p:nvPr/>
        </p:nvPicPr>
        <p:blipFill>
          <a:blip r:embed="rId6"/>
          <a:stretch>
            <a:fillRect/>
          </a:stretch>
        </p:blipFill>
        <p:spPr>
          <a:xfrm>
            <a:off x="7065818" y="1322044"/>
            <a:ext cx="3269672" cy="2343549"/>
          </a:xfrm>
          <a:prstGeom prst="rect">
            <a:avLst/>
          </a:prstGeom>
        </p:spPr>
      </p:pic>
    </p:spTree>
    <p:extLst>
      <p:ext uri="{BB962C8B-B14F-4D97-AF65-F5344CB8AC3E}">
        <p14:creationId xmlns:p14="http://schemas.microsoft.com/office/powerpoint/2010/main" val="1901761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Calibri Light"/>
                <a:cs typeface="Calibri Light"/>
              </a:rPr>
              <a:t>Open Enrollment  </a:t>
            </a:r>
          </a:p>
        </p:txBody>
      </p:sp>
      <p:sp>
        <p:nvSpPr>
          <p:cNvPr id="5" name="Title 1">
            <a:extLst>
              <a:ext uri="{FF2B5EF4-FFF2-40B4-BE49-F238E27FC236}">
                <a16:creationId xmlns:a16="http://schemas.microsoft.com/office/drawing/2014/main" id="{3C90B208-07B6-4BEB-09B8-5947EDB8A276}"/>
              </a:ext>
            </a:extLst>
          </p:cNvPr>
          <p:cNvSpPr txBox="1">
            <a:spLocks/>
          </p:cNvSpPr>
          <p:nvPr/>
        </p:nvSpPr>
        <p:spPr>
          <a:xfrm>
            <a:off x="895350" y="17557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endParaRPr lang="en-US">
              <a:latin typeface="Calibri Light"/>
              <a:cs typeface="Calibri Light"/>
            </a:endParaRPr>
          </a:p>
        </p:txBody>
      </p:sp>
      <p:sp>
        <p:nvSpPr>
          <p:cNvPr id="9" name="Text Placeholder 10">
            <a:extLst>
              <a:ext uri="{FF2B5EF4-FFF2-40B4-BE49-F238E27FC236}">
                <a16:creationId xmlns:a16="http://schemas.microsoft.com/office/drawing/2014/main" id="{AE867FA7-EFDC-F19E-7F2D-3FC4B2EE33F7}"/>
              </a:ext>
            </a:extLst>
          </p:cNvPr>
          <p:cNvSpPr txBox="1">
            <a:spLocks/>
          </p:cNvSpPr>
          <p:nvPr/>
        </p:nvSpPr>
        <p:spPr>
          <a:xfrm>
            <a:off x="896939" y="1695450"/>
            <a:ext cx="3744404" cy="38115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cs typeface="Calibri"/>
            </a:endParaRPr>
          </a:p>
          <a:p>
            <a:endParaRPr lang="en-US" sz="2400">
              <a:cs typeface="Calibri"/>
            </a:endParaRPr>
          </a:p>
          <a:p>
            <a:pPr marL="285750" indent="-285750"/>
            <a:endParaRPr lang="en-US" sz="2400">
              <a:cs typeface="Calibri"/>
            </a:endParaRPr>
          </a:p>
        </p:txBody>
      </p:sp>
      <p:pic>
        <p:nvPicPr>
          <p:cNvPr id="4" name="Picture 6">
            <a:extLst>
              <a:ext uri="{FF2B5EF4-FFF2-40B4-BE49-F238E27FC236}">
                <a16:creationId xmlns:a16="http://schemas.microsoft.com/office/drawing/2014/main" id="{0C05D578-EBF8-0550-0819-C5D8F24F8FA3}"/>
              </a:ext>
            </a:extLst>
          </p:cNvPr>
          <p:cNvPicPr>
            <a:picLocks noChangeAspect="1"/>
          </p:cNvPicPr>
          <p:nvPr/>
        </p:nvPicPr>
        <p:blipFill>
          <a:blip r:embed="rId3"/>
          <a:stretch>
            <a:fillRect/>
          </a:stretch>
        </p:blipFill>
        <p:spPr>
          <a:xfrm>
            <a:off x="900546" y="3330154"/>
            <a:ext cx="9019308" cy="1624711"/>
          </a:xfrm>
          <a:prstGeom prst="rect">
            <a:avLst/>
          </a:prstGeom>
        </p:spPr>
      </p:pic>
      <p:pic>
        <p:nvPicPr>
          <p:cNvPr id="7" name="Picture 10">
            <a:extLst>
              <a:ext uri="{FF2B5EF4-FFF2-40B4-BE49-F238E27FC236}">
                <a16:creationId xmlns:a16="http://schemas.microsoft.com/office/drawing/2014/main" id="{D2E78309-B5A2-41E5-EE18-08306FB9BC5E}"/>
              </a:ext>
            </a:extLst>
          </p:cNvPr>
          <p:cNvPicPr>
            <a:picLocks noChangeAspect="1"/>
          </p:cNvPicPr>
          <p:nvPr/>
        </p:nvPicPr>
        <p:blipFill>
          <a:blip r:embed="rId4"/>
          <a:stretch>
            <a:fillRect/>
          </a:stretch>
        </p:blipFill>
        <p:spPr>
          <a:xfrm>
            <a:off x="1006187" y="1487631"/>
            <a:ext cx="2171700" cy="1638300"/>
          </a:xfrm>
          <a:prstGeom prst="rect">
            <a:avLst/>
          </a:prstGeom>
        </p:spPr>
      </p:pic>
    </p:spTree>
    <p:extLst>
      <p:ext uri="{BB962C8B-B14F-4D97-AF65-F5344CB8AC3E}">
        <p14:creationId xmlns:p14="http://schemas.microsoft.com/office/powerpoint/2010/main" val="1475517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Calibri Light"/>
                <a:cs typeface="Calibri Light"/>
              </a:rPr>
              <a:t>Support model and supplemental materials</a:t>
            </a:r>
          </a:p>
        </p:txBody>
      </p:sp>
      <p:sp>
        <p:nvSpPr>
          <p:cNvPr id="5" name="Title 1">
            <a:extLst>
              <a:ext uri="{FF2B5EF4-FFF2-40B4-BE49-F238E27FC236}">
                <a16:creationId xmlns:a16="http://schemas.microsoft.com/office/drawing/2014/main" id="{3C90B208-07B6-4BEB-09B8-5947EDB8A276}"/>
              </a:ext>
            </a:extLst>
          </p:cNvPr>
          <p:cNvSpPr txBox="1">
            <a:spLocks/>
          </p:cNvSpPr>
          <p:nvPr/>
        </p:nvSpPr>
        <p:spPr>
          <a:xfrm>
            <a:off x="895350" y="17557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endParaRPr lang="en-US">
              <a:latin typeface="Calibri Light"/>
              <a:cs typeface="Calibri Light"/>
            </a:endParaRPr>
          </a:p>
        </p:txBody>
      </p:sp>
      <p:sp>
        <p:nvSpPr>
          <p:cNvPr id="9" name="Text Placeholder 10">
            <a:extLst>
              <a:ext uri="{FF2B5EF4-FFF2-40B4-BE49-F238E27FC236}">
                <a16:creationId xmlns:a16="http://schemas.microsoft.com/office/drawing/2014/main" id="{AE867FA7-EFDC-F19E-7F2D-3FC4B2EE33F7}"/>
              </a:ext>
            </a:extLst>
          </p:cNvPr>
          <p:cNvSpPr txBox="1">
            <a:spLocks/>
          </p:cNvSpPr>
          <p:nvPr/>
        </p:nvSpPr>
        <p:spPr>
          <a:xfrm>
            <a:off x="896939" y="1706182"/>
            <a:ext cx="9582826" cy="380085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mn-lt"/>
                <a:cs typeface="+mn-lt"/>
              </a:rPr>
              <a:t>To access additional information, visit the </a:t>
            </a:r>
            <a:r>
              <a:rPr lang="en-US" sz="2400" err="1">
                <a:ea typeface="+mn-lt"/>
                <a:cs typeface="+mn-lt"/>
              </a:rPr>
              <a:t>Workday@OK</a:t>
            </a:r>
            <a:r>
              <a:rPr lang="en-US" sz="2400">
                <a:ea typeface="+mn-lt"/>
                <a:cs typeface="+mn-lt"/>
              </a:rPr>
              <a:t> webpage from the Human Capital Management homepage at omes.ok.gov. </a:t>
            </a:r>
            <a:endParaRPr lang="en-US" sz="2400">
              <a:cs typeface="Calibri"/>
            </a:endParaRPr>
          </a:p>
          <a:p>
            <a:r>
              <a:rPr lang="en-US" sz="2400">
                <a:ea typeface="+mn-lt"/>
                <a:cs typeface="+mn-lt"/>
              </a:rPr>
              <a:t>Schedule one-on-one training with the central Benefits team.</a:t>
            </a:r>
          </a:p>
          <a:p>
            <a:endParaRPr lang="en-US" sz="2400">
              <a:ea typeface="+mn-lt"/>
              <a:cs typeface="+mn-lt"/>
            </a:endParaRPr>
          </a:p>
          <a:p>
            <a:pPr marL="0" indent="0">
              <a:buNone/>
            </a:pPr>
            <a:r>
              <a:rPr lang="en-US" sz="2400" b="1">
                <a:ea typeface="+mn-lt"/>
                <a:cs typeface="+mn-lt"/>
              </a:rPr>
              <a:t>User guides:</a:t>
            </a:r>
            <a:endParaRPr lang="en-US" sz="2400">
              <a:cs typeface="Calibri"/>
            </a:endParaRPr>
          </a:p>
          <a:p>
            <a:r>
              <a:rPr lang="en-US" sz="2400">
                <a:ea typeface="+mn-lt"/>
                <a:cs typeface="+mn-lt"/>
              </a:rPr>
              <a:t>Employee Pay and Benefits for Agency HR and Shared Services.</a:t>
            </a:r>
          </a:p>
          <a:p>
            <a:r>
              <a:rPr lang="en-US" sz="2400">
                <a:cs typeface="Calibri"/>
              </a:rPr>
              <a:t>Correct Employee Benefits for Benefit Partner.</a:t>
            </a:r>
          </a:p>
          <a:p>
            <a:r>
              <a:rPr lang="en-US" sz="2400">
                <a:cs typeface="Calibri"/>
              </a:rPr>
              <a:t>Workday Reports and Crosswalk.</a:t>
            </a:r>
          </a:p>
          <a:p>
            <a:endParaRPr lang="en-US" sz="2400">
              <a:cs typeface="Calibri"/>
            </a:endParaRPr>
          </a:p>
          <a:p>
            <a:pPr marL="285750" indent="-285750"/>
            <a:endParaRPr lang="en-US" sz="2400">
              <a:cs typeface="Calibri"/>
            </a:endParaRPr>
          </a:p>
        </p:txBody>
      </p:sp>
    </p:spTree>
    <p:extLst>
      <p:ext uri="{BB962C8B-B14F-4D97-AF65-F5344CB8AC3E}">
        <p14:creationId xmlns:p14="http://schemas.microsoft.com/office/powerpoint/2010/main" val="3936799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itle 1"/>
          <p:cNvSpPr>
            <a:spLocks noGrp="1"/>
          </p:cNvSpPr>
          <p:nvPr>
            <p:ph type="title"/>
          </p:nvPr>
        </p:nvSpPr>
        <p:spPr>
          <a:xfrm>
            <a:off x="831850" y="1709738"/>
            <a:ext cx="10515600" cy="2852737"/>
          </a:xfrm>
        </p:spPr>
        <p:txBody>
          <a:bodyPr>
            <a:noAutofit/>
          </a:bodyPr>
          <a:lstStyle/>
          <a:p>
            <a:r>
              <a:rPr lang="en-US" altLang="en-US"/>
              <a:t>Thrive Employee </a:t>
            </a:r>
            <a:br>
              <a:rPr lang="en-US" altLang="en-US"/>
            </a:br>
            <a:r>
              <a:rPr lang="en-US" altLang="en-US"/>
              <a:t>Wellness Program</a:t>
            </a:r>
          </a:p>
        </p:txBody>
      </p:sp>
      <p:sp>
        <p:nvSpPr>
          <p:cNvPr id="3" name="Subtitle 2"/>
          <p:cNvSpPr>
            <a:spLocks noGrp="1"/>
          </p:cNvSpPr>
          <p:nvPr>
            <p:ph type="body" idx="1"/>
          </p:nvPr>
        </p:nvSpPr>
        <p:spPr>
          <a:xfrm>
            <a:off x="831850" y="4589463"/>
            <a:ext cx="10515600" cy="1500187"/>
          </a:xfrm>
        </p:spPr>
        <p:txBody>
          <a:bodyPr rtlCol="0">
            <a:normAutofit/>
          </a:bodyPr>
          <a:lstStyle/>
          <a:p>
            <a:r>
              <a:rPr lang="en-US" sz="2800">
                <a:solidFill>
                  <a:srgbClr val="3C3C3C"/>
                </a:solidFill>
                <a:latin typeface="+mj-lt"/>
              </a:rPr>
              <a:t>Susan Robinson, </a:t>
            </a:r>
            <a:r>
              <a:rPr lang="en-US" sz="2800" err="1">
                <a:solidFill>
                  <a:srgbClr val="3C3C3C"/>
                </a:solidFill>
                <a:latin typeface="+mj-lt"/>
              </a:rPr>
              <a:t>Ed.D</a:t>
            </a:r>
            <a:r>
              <a:rPr lang="en-US" sz="2800">
                <a:solidFill>
                  <a:srgbClr val="3C3C3C"/>
                </a:solidFill>
                <a:latin typeface="+mj-lt"/>
              </a:rPr>
              <a:t>, CHES, CPM</a:t>
            </a:r>
          </a:p>
          <a:p>
            <a:r>
              <a:rPr lang="en-US" sz="2800">
                <a:solidFill>
                  <a:srgbClr val="3C3C3C"/>
                </a:solidFill>
                <a:latin typeface="+mj-lt"/>
              </a:rPr>
              <a:t>Thrive Coordinator</a:t>
            </a:r>
          </a:p>
        </p:txBody>
      </p:sp>
      <p:pic>
        <p:nvPicPr>
          <p:cNvPr id="4" name="Picture 3" descr="Logo&#10;&#10;Description automatically generated">
            <a:extLst>
              <a:ext uri="{FF2B5EF4-FFF2-40B4-BE49-F238E27FC236}">
                <a16:creationId xmlns:a16="http://schemas.microsoft.com/office/drawing/2014/main" id="{3586C6BE-F2C6-4C9D-B794-9D4AB8632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357" y="768350"/>
            <a:ext cx="4770131" cy="1751061"/>
          </a:xfrm>
          <a:prstGeom prst="rect">
            <a:avLst/>
          </a:prstGeom>
        </p:spPr>
      </p:pic>
    </p:spTree>
    <p:extLst>
      <p:ext uri="{BB962C8B-B14F-4D97-AF65-F5344CB8AC3E}">
        <p14:creationId xmlns:p14="http://schemas.microsoft.com/office/powerpoint/2010/main" val="4212114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76D5-106F-42E0-A536-F220B9315629}"/>
              </a:ext>
            </a:extLst>
          </p:cNvPr>
          <p:cNvSpPr>
            <a:spLocks noGrp="1"/>
          </p:cNvSpPr>
          <p:nvPr>
            <p:ph type="title"/>
          </p:nvPr>
        </p:nvSpPr>
        <p:spPr/>
        <p:txBody>
          <a:bodyPr/>
          <a:lstStyle/>
          <a:p>
            <a:r>
              <a:rPr lang="en-US"/>
              <a:t>Thrive program focus</a:t>
            </a:r>
          </a:p>
        </p:txBody>
      </p:sp>
      <p:pic>
        <p:nvPicPr>
          <p:cNvPr id="2054" name="Picture 6" descr="Picture">
            <a:extLst>
              <a:ext uri="{FF2B5EF4-FFF2-40B4-BE49-F238E27FC236}">
                <a16:creationId xmlns:a16="http://schemas.microsoft.com/office/drawing/2014/main" id="{BD923809-71C1-4AC2-ACAA-14A1FCEBA1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9590" y="1690688"/>
            <a:ext cx="6952819" cy="4490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359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9921-998B-42FE-B549-50FEBDDFCDD5}"/>
              </a:ext>
            </a:extLst>
          </p:cNvPr>
          <p:cNvSpPr>
            <a:spLocks noGrp="1"/>
          </p:cNvSpPr>
          <p:nvPr>
            <p:ph type="title"/>
          </p:nvPr>
        </p:nvSpPr>
        <p:spPr>
          <a:noFill/>
        </p:spPr>
        <p:txBody>
          <a:bodyPr vert="horz" lIns="91440" tIns="45720" rIns="91440" bIns="45720" rtlCol="0" anchor="b">
            <a:noAutofit/>
          </a:bodyPr>
          <a:lstStyle/>
          <a:p>
            <a:r>
              <a:rPr lang="en-US" sz="4400"/>
              <a:t>Current Thrive programs</a:t>
            </a:r>
          </a:p>
        </p:txBody>
      </p:sp>
      <p:sp>
        <p:nvSpPr>
          <p:cNvPr id="7" name="Text Placeholder 6">
            <a:extLst>
              <a:ext uri="{FF2B5EF4-FFF2-40B4-BE49-F238E27FC236}">
                <a16:creationId xmlns:a16="http://schemas.microsoft.com/office/drawing/2014/main" id="{7CAE6AAB-A953-482C-B358-1D91AE0740D0}"/>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000"/>
              <a:t>A variety of virtual an in-person presentations and meetings.</a:t>
            </a:r>
          </a:p>
          <a:p>
            <a:pPr marL="342900" indent="-342900">
              <a:buFont typeface="Arial" panose="020B0604020202020204" pitchFamily="34" charset="0"/>
              <a:buChar char="•"/>
            </a:pPr>
            <a:endParaRPr lang="en-US" sz="2000"/>
          </a:p>
        </p:txBody>
      </p:sp>
      <p:pic>
        <p:nvPicPr>
          <p:cNvPr id="11" name="Picture 10" descr="Diagram, text&#10;&#10;Description automatically generated">
            <a:extLst>
              <a:ext uri="{FF2B5EF4-FFF2-40B4-BE49-F238E27FC236}">
                <a16:creationId xmlns:a16="http://schemas.microsoft.com/office/drawing/2014/main" id="{1FC03871-3085-4591-BD7C-836B87346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073" y="394592"/>
            <a:ext cx="4283676" cy="5545212"/>
          </a:xfrm>
          <a:prstGeom prst="rect">
            <a:avLst/>
          </a:prstGeom>
        </p:spPr>
      </p:pic>
    </p:spTree>
    <p:extLst>
      <p:ext uri="{BB962C8B-B14F-4D97-AF65-F5344CB8AC3E}">
        <p14:creationId xmlns:p14="http://schemas.microsoft.com/office/powerpoint/2010/main" val="2204368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CC066C58-ABBC-A77B-8045-CACBE3A4B554}"/>
              </a:ext>
            </a:extLst>
          </p:cNvPr>
          <p:cNvGraphicFramePr/>
          <p:nvPr>
            <p:extLst>
              <p:ext uri="{D42A27DB-BD31-4B8C-83A1-F6EECF244321}">
                <p14:modId xmlns:p14="http://schemas.microsoft.com/office/powerpoint/2010/main" val="409900286"/>
              </p:ext>
            </p:extLst>
          </p:nvPr>
        </p:nvGraphicFramePr>
        <p:xfrm>
          <a:off x="2133601" y="2532814"/>
          <a:ext cx="7713617" cy="3163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6" name="Graphic 36" descr="Open envelope outline">
            <a:extLst>
              <a:ext uri="{FF2B5EF4-FFF2-40B4-BE49-F238E27FC236}">
                <a16:creationId xmlns:a16="http://schemas.microsoft.com/office/drawing/2014/main" id="{350DDC17-19F4-4DCD-B395-771DDBA64C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5831" y="2360526"/>
            <a:ext cx="1121590" cy="1121590"/>
          </a:xfrm>
          <a:prstGeom prst="rect">
            <a:avLst/>
          </a:prstGeom>
        </p:spPr>
      </p:pic>
      <p:pic>
        <p:nvPicPr>
          <p:cNvPr id="37" name="Graphic 37" descr="Tools outline">
            <a:extLst>
              <a:ext uri="{FF2B5EF4-FFF2-40B4-BE49-F238E27FC236}">
                <a16:creationId xmlns:a16="http://schemas.microsoft.com/office/drawing/2014/main" id="{C9F22807-5C01-46F4-9B95-E9AEFFE62A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32125" y="2505559"/>
            <a:ext cx="983463" cy="976557"/>
          </a:xfrm>
          <a:prstGeom prst="rect">
            <a:avLst/>
          </a:prstGeom>
        </p:spPr>
      </p:pic>
      <p:pic>
        <p:nvPicPr>
          <p:cNvPr id="38" name="Graphic 38" descr="Medal outline">
            <a:extLst>
              <a:ext uri="{FF2B5EF4-FFF2-40B4-BE49-F238E27FC236}">
                <a16:creationId xmlns:a16="http://schemas.microsoft.com/office/drawing/2014/main" id="{3574F555-A977-4B8D-B0A1-00A55CE415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80292" y="2505559"/>
            <a:ext cx="997276" cy="983463"/>
          </a:xfrm>
          <a:prstGeom prst="rect">
            <a:avLst/>
          </a:prstGeom>
        </p:spPr>
      </p:pic>
      <p:sp>
        <p:nvSpPr>
          <p:cNvPr id="2" name="Title 1">
            <a:extLst>
              <a:ext uri="{FF2B5EF4-FFF2-40B4-BE49-F238E27FC236}">
                <a16:creationId xmlns:a16="http://schemas.microsoft.com/office/drawing/2014/main" id="{9CD20B6A-AFC6-458A-A4F3-167A9581A019}"/>
              </a:ext>
            </a:extLst>
          </p:cNvPr>
          <p:cNvSpPr>
            <a:spLocks noGrp="1"/>
          </p:cNvSpPr>
          <p:nvPr>
            <p:ph type="title"/>
          </p:nvPr>
        </p:nvSpPr>
        <p:spPr/>
        <p:txBody>
          <a:bodyPr/>
          <a:lstStyle/>
          <a:p>
            <a:r>
              <a:rPr lang="en-US"/>
              <a:t>Thrive interactive communications</a:t>
            </a:r>
          </a:p>
        </p:txBody>
      </p:sp>
    </p:spTree>
    <p:extLst>
      <p:ext uri="{BB962C8B-B14F-4D97-AF65-F5344CB8AC3E}">
        <p14:creationId xmlns:p14="http://schemas.microsoft.com/office/powerpoint/2010/main" val="1373141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BA9405-8FB9-42BB-99FA-C3F93E141385}"/>
              </a:ext>
            </a:extLst>
          </p:cNvPr>
          <p:cNvPicPr>
            <a:picLocks noChangeAspect="1"/>
          </p:cNvPicPr>
          <p:nvPr/>
        </p:nvPicPr>
        <p:blipFill rotWithShape="1">
          <a:blip r:embed="rId2"/>
          <a:srcRect l="5468" r="24134"/>
          <a:stretch/>
        </p:blipFill>
        <p:spPr>
          <a:xfrm>
            <a:off x="8385138" y="0"/>
            <a:ext cx="2967074" cy="575824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3" name="Picture 2" descr="A person sitting at a desk with a computer and headphones on&#10;&#10;Description automatically generated with low confidence">
            <a:extLst>
              <a:ext uri="{FF2B5EF4-FFF2-40B4-BE49-F238E27FC236}">
                <a16:creationId xmlns:a16="http://schemas.microsoft.com/office/drawing/2014/main" id="{80892D5A-357B-47E2-8346-DF5436DCDBA5}"/>
              </a:ext>
            </a:extLst>
          </p:cNvPr>
          <p:cNvPicPr>
            <a:picLocks noChangeAspect="1"/>
          </p:cNvPicPr>
          <p:nvPr/>
        </p:nvPicPr>
        <p:blipFill rotWithShape="1">
          <a:blip r:embed="rId3"/>
          <a:srcRect l="11420" r="16164"/>
          <a:stretch/>
        </p:blipFill>
        <p:spPr>
          <a:xfrm>
            <a:off x="5306106" y="0"/>
            <a:ext cx="3127421" cy="575824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2" name="AutoShape 2">
            <a:extLst>
              <a:ext uri="{FF2B5EF4-FFF2-40B4-BE49-F238E27FC236}">
                <a16:creationId xmlns:a16="http://schemas.microsoft.com/office/drawing/2014/main" id="{E16C6F41-1D20-456F-8928-7AB2CC8F206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itle 11">
            <a:extLst>
              <a:ext uri="{FF2B5EF4-FFF2-40B4-BE49-F238E27FC236}">
                <a16:creationId xmlns:a16="http://schemas.microsoft.com/office/drawing/2014/main" id="{236BBA21-ACEA-4440-8CFC-B75952ADA5AD}"/>
              </a:ext>
            </a:extLst>
          </p:cNvPr>
          <p:cNvSpPr>
            <a:spLocks noGrp="1"/>
          </p:cNvSpPr>
          <p:nvPr>
            <p:ph type="title"/>
          </p:nvPr>
        </p:nvSpPr>
        <p:spPr>
          <a:xfrm>
            <a:off x="839788" y="457200"/>
            <a:ext cx="3932237" cy="1600200"/>
          </a:xfrm>
        </p:spPr>
        <p:txBody>
          <a:bodyPr>
            <a:normAutofit/>
          </a:bodyPr>
          <a:lstStyle/>
          <a:p>
            <a:r>
              <a:rPr lang="en-US" sz="4400"/>
              <a:t>Break </a:t>
            </a:r>
            <a:br>
              <a:rPr lang="en-US" sz="4400"/>
            </a:br>
            <a:r>
              <a:rPr lang="en-US" sz="4400"/>
              <a:t>Time</a:t>
            </a:r>
          </a:p>
        </p:txBody>
      </p:sp>
      <p:sp>
        <p:nvSpPr>
          <p:cNvPr id="14" name="Text Placeholder 13">
            <a:extLst>
              <a:ext uri="{FF2B5EF4-FFF2-40B4-BE49-F238E27FC236}">
                <a16:creationId xmlns:a16="http://schemas.microsoft.com/office/drawing/2014/main" id="{288A38DC-5C7D-4DCF-AC5C-A010267DF779}"/>
              </a:ext>
            </a:extLst>
          </p:cNvPr>
          <p:cNvSpPr>
            <a:spLocks noGrp="1"/>
          </p:cNvSpPr>
          <p:nvPr>
            <p:ph type="body" sz="half" idx="2"/>
          </p:nvPr>
        </p:nvSpPr>
        <p:spPr>
          <a:xfrm>
            <a:off x="839788" y="2057400"/>
            <a:ext cx="3932237" cy="3811588"/>
          </a:xfrm>
        </p:spPr>
        <p:txBody>
          <a:bodyPr vert="horz" lIns="91440" tIns="45720" rIns="91440" bIns="45720" rtlCol="0" anchor="t">
            <a:normAutofit fontScale="85000" lnSpcReduction="20000"/>
          </a:bodyPr>
          <a:lstStyle/>
          <a:p>
            <a:pPr>
              <a:lnSpc>
                <a:spcPct val="120000"/>
              </a:lnSpc>
            </a:pPr>
            <a:r>
              <a:rPr lang="en-US" sz="2000" b="1"/>
              <a:t>Meets:</a:t>
            </a:r>
            <a:r>
              <a:rPr lang="en-US" sz="2000"/>
              <a:t> Tuesday, Wednesday, Thursday.</a:t>
            </a:r>
          </a:p>
          <a:p>
            <a:pPr>
              <a:lnSpc>
                <a:spcPct val="120000"/>
              </a:lnSpc>
              <a:spcBef>
                <a:spcPts val="1200"/>
              </a:spcBef>
            </a:pPr>
            <a:r>
              <a:rPr lang="en-US" sz="2000" b="1"/>
              <a:t>Time: </a:t>
            </a:r>
            <a:r>
              <a:rPr lang="en-US" sz="2000"/>
              <a:t>9:30 a.m. and 2:30 p.m.</a:t>
            </a:r>
            <a:endParaRPr lang="en-US" sz="2000">
              <a:cs typeface="Calibri"/>
            </a:endParaRPr>
          </a:p>
          <a:p>
            <a:pPr marL="172720" lvl="1" indent="-172720">
              <a:lnSpc>
                <a:spcPct val="120000"/>
              </a:lnSpc>
              <a:spcBef>
                <a:spcPts val="1200"/>
              </a:spcBef>
              <a:buFont typeface="Arial" panose="020B0604020202020204" pitchFamily="34" charset="0"/>
              <a:buChar char="•"/>
            </a:pPr>
            <a:r>
              <a:rPr lang="en-US" sz="2000"/>
              <a:t>Desk stretches.</a:t>
            </a:r>
            <a:endParaRPr lang="en-US" sz="2000">
              <a:cs typeface="Calibri" panose="020F0502020204030204"/>
            </a:endParaRPr>
          </a:p>
          <a:p>
            <a:pPr marL="172720" lvl="1" indent="-172720">
              <a:lnSpc>
                <a:spcPct val="120000"/>
              </a:lnSpc>
              <a:spcBef>
                <a:spcPts val="600"/>
              </a:spcBef>
              <a:buFont typeface="Arial" panose="020B0604020202020204" pitchFamily="34" charset="0"/>
              <a:buChar char="•"/>
            </a:pPr>
            <a:r>
              <a:rPr lang="en-US" sz="2000"/>
              <a:t>Relaxation breathing.</a:t>
            </a:r>
            <a:endParaRPr lang="en-US" sz="2000">
              <a:cs typeface="Calibri" panose="020F0502020204030204"/>
            </a:endParaRPr>
          </a:p>
          <a:p>
            <a:pPr marL="172720" lvl="1" indent="-172720">
              <a:lnSpc>
                <a:spcPct val="120000"/>
              </a:lnSpc>
              <a:spcBef>
                <a:spcPts val="600"/>
              </a:spcBef>
              <a:buFont typeface="Arial" panose="020B0604020202020204" pitchFamily="34" charset="0"/>
              <a:buChar char="•"/>
            </a:pPr>
            <a:r>
              <a:rPr lang="en-US" sz="2000"/>
              <a:t>Health tip.</a:t>
            </a:r>
            <a:endParaRPr lang="en-US" sz="2000">
              <a:cs typeface="Calibri" panose="020F0502020204030204"/>
            </a:endParaRPr>
          </a:p>
          <a:p>
            <a:pPr marL="0" lvl="1">
              <a:lnSpc>
                <a:spcPct val="120000"/>
              </a:lnSpc>
              <a:spcBef>
                <a:spcPts val="1200"/>
              </a:spcBef>
            </a:pPr>
            <a:r>
              <a:rPr lang="en-US" sz="2000" b="1"/>
              <a:t>Comments from attendees:</a:t>
            </a:r>
          </a:p>
          <a:p>
            <a:pPr marL="0" lvl="1">
              <a:lnSpc>
                <a:spcPct val="120000"/>
              </a:lnSpc>
              <a:spcBef>
                <a:spcPts val="600"/>
              </a:spcBef>
            </a:pPr>
            <a:r>
              <a:rPr lang="en-US" sz="2000"/>
              <a:t>“This meeting reminds me to take a moment for myself even if it is just 10 minutes.”</a:t>
            </a:r>
          </a:p>
          <a:p>
            <a:pPr marL="0" lvl="1">
              <a:lnSpc>
                <a:spcPct val="120000"/>
              </a:lnSpc>
              <a:spcBef>
                <a:spcPts val="600"/>
              </a:spcBef>
            </a:pPr>
            <a:r>
              <a:rPr lang="en-US" sz="2000"/>
              <a:t>“The stretches and information are beyond helpful.”</a:t>
            </a:r>
          </a:p>
          <a:p>
            <a:endParaRPr lang="en-US"/>
          </a:p>
        </p:txBody>
      </p:sp>
    </p:spTree>
    <p:extLst>
      <p:ext uri="{BB962C8B-B14F-4D97-AF65-F5344CB8AC3E}">
        <p14:creationId xmlns:p14="http://schemas.microsoft.com/office/powerpoint/2010/main" val="1526100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9788" y="457200"/>
            <a:ext cx="3932237" cy="1600200"/>
          </a:xfrm>
        </p:spPr>
        <p:txBody>
          <a:bodyPr anchor="b">
            <a:noAutofit/>
          </a:bodyPr>
          <a:lstStyle/>
          <a:p>
            <a:r>
              <a:rPr lang="en-US" sz="4400"/>
              <a:t>Option Period </a:t>
            </a:r>
            <a:br>
              <a:rPr lang="en-US" sz="4400"/>
            </a:br>
            <a:r>
              <a:rPr lang="en-US" sz="4400"/>
              <a:t>Plan Year 2023</a:t>
            </a:r>
          </a:p>
        </p:txBody>
      </p:sp>
      <p:sp>
        <p:nvSpPr>
          <p:cNvPr id="11" name="Text Placeholder 10">
            <a:extLst>
              <a:ext uri="{FF2B5EF4-FFF2-40B4-BE49-F238E27FC236}">
                <a16:creationId xmlns:a16="http://schemas.microsoft.com/office/drawing/2014/main" id="{E176BDFB-92D5-4DD6-84D7-4B1962DF02A8}"/>
              </a:ext>
            </a:extLst>
          </p:cNvPr>
          <p:cNvSpPr>
            <a:spLocks noGrp="1"/>
          </p:cNvSpPr>
          <p:nvPr>
            <p:ph type="body" sz="half" idx="2"/>
          </p:nvPr>
        </p:nvSpPr>
        <p:spPr>
          <a:xfrm>
            <a:off x="839789" y="2057400"/>
            <a:ext cx="3744404" cy="3811588"/>
          </a:xfrm>
        </p:spPr>
        <p:txBody>
          <a:bodyPr/>
          <a:lstStyle/>
          <a:p>
            <a:pPr marL="285750" indent="-285750">
              <a:buFont typeface="Arial" panose="020B0604020202020204" pitchFamily="34" charset="0"/>
              <a:buChar char="•"/>
            </a:pPr>
            <a:r>
              <a:rPr lang="en-US" sz="2400"/>
              <a:t>Benefits Option Period: Oct. 1-31, 2022.</a:t>
            </a:r>
          </a:p>
          <a:p>
            <a:pPr marL="285750" indent="-285750">
              <a:buFont typeface="Arial" panose="020B0604020202020204" pitchFamily="34" charset="0"/>
              <a:buChar char="•"/>
            </a:pPr>
            <a:r>
              <a:rPr lang="en-US" sz="2400"/>
              <a:t>Benefits and enrollment review.</a:t>
            </a:r>
          </a:p>
          <a:p>
            <a:pPr marL="285750" indent="-285750">
              <a:buFont typeface="Arial" panose="020B0604020202020204" pitchFamily="34" charset="0"/>
              <a:buChar char="•"/>
            </a:pPr>
            <a:endParaRPr lang="en-US" sz="240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5705182" y="425585"/>
            <a:ext cx="4206265" cy="5443403"/>
          </a:xfrm>
          <a:prstGeom prst="rect">
            <a:avLst/>
          </a:prstGeom>
          <a:ln>
            <a:noFill/>
          </a:ln>
          <a:effectLst>
            <a:outerShdw blurRad="50800" dist="139700" dir="3000000" algn="tl" rotWithShape="0">
              <a:srgbClr val="333333">
                <a:alpha val="65000"/>
              </a:srgbClr>
            </a:outerShdw>
          </a:effectLst>
        </p:spPr>
      </p:pic>
    </p:spTree>
    <p:extLst>
      <p:ext uri="{BB962C8B-B14F-4D97-AF65-F5344CB8AC3E}">
        <p14:creationId xmlns:p14="http://schemas.microsoft.com/office/powerpoint/2010/main" val="3466717187"/>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5248072" y="629268"/>
            <a:ext cx="4939868" cy="1286160"/>
          </a:xfrm>
        </p:spPr>
        <p:txBody>
          <a:bodyPr vert="horz" lIns="91440" tIns="45720" rIns="91440" bIns="45720" rtlCol="0" anchor="b">
            <a:normAutofit/>
          </a:bodyPr>
          <a:lstStyle/>
          <a:p>
            <a:r>
              <a:rPr lang="en-US" altLang="en-US"/>
              <a:t>Am I Hungry?</a:t>
            </a:r>
          </a:p>
        </p:txBody>
      </p:sp>
      <p:sp>
        <p:nvSpPr>
          <p:cNvPr id="3" name="Content Placeholder 2">
            <a:extLst>
              <a:ext uri="{FF2B5EF4-FFF2-40B4-BE49-F238E27FC236}">
                <a16:creationId xmlns:a16="http://schemas.microsoft.com/office/drawing/2014/main" id="{804A9A85-EAC0-4ECC-AD3E-6B46EF22C48D}"/>
              </a:ext>
            </a:extLst>
          </p:cNvPr>
          <p:cNvSpPr>
            <a:spLocks noGrp="1"/>
          </p:cNvSpPr>
          <p:nvPr>
            <p:ph sz="half" idx="1"/>
          </p:nvPr>
        </p:nvSpPr>
        <p:spPr>
          <a:xfrm>
            <a:off x="5248076" y="1915429"/>
            <a:ext cx="4939867" cy="4308394"/>
          </a:xfrm>
        </p:spPr>
        <p:txBody>
          <a:bodyPr vert="horz" lIns="91440" tIns="45720" rIns="91440" bIns="45720" rtlCol="0">
            <a:normAutofit/>
          </a:bodyPr>
          <a:lstStyle/>
          <a:p>
            <a:pPr marL="256699">
              <a:defRPr/>
            </a:pPr>
            <a:r>
              <a:rPr lang="en-US" sz="2000"/>
              <a:t>Focus on changing beliefs, thoughts and feelings first.</a:t>
            </a:r>
          </a:p>
          <a:p>
            <a:pPr marL="256699">
              <a:defRPr/>
            </a:pPr>
            <a:r>
              <a:rPr lang="en-US" sz="2000"/>
              <a:t>Non-diet, weight-neutral approach.</a:t>
            </a:r>
          </a:p>
          <a:p>
            <a:pPr marL="256699">
              <a:defRPr/>
            </a:pPr>
            <a:r>
              <a:rPr lang="en-US" sz="2000"/>
              <a:t>Mindfulness-based strategies to eat with intention and attention.</a:t>
            </a:r>
          </a:p>
          <a:p>
            <a:pPr marL="256699">
              <a:defRPr/>
            </a:pPr>
            <a:endParaRPr lang="en-US" sz="1700"/>
          </a:p>
          <a:p>
            <a:pPr marL="342900" lvl="1">
              <a:defRPr/>
            </a:pPr>
            <a:endParaRPr lang="en-US" sz="1700"/>
          </a:p>
        </p:txBody>
      </p:sp>
      <p:pic>
        <p:nvPicPr>
          <p:cNvPr id="287748" name="Picture 9" descr="Image result for love what eat and eat what i love"/>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730" r="12322"/>
          <a:stretch/>
        </p:blipFill>
        <p:spPr>
          <a:xfrm>
            <a:off x="1346887" y="296761"/>
            <a:ext cx="3254853" cy="6053552"/>
          </a:xfrm>
          <a:prstGeom prst="rect">
            <a:avLst/>
          </a:prstGeom>
          <a:effectLst/>
        </p:spPr>
      </p:pic>
    </p:spTree>
    <p:extLst>
      <p:ext uri="{BB962C8B-B14F-4D97-AF65-F5344CB8AC3E}">
        <p14:creationId xmlns:p14="http://schemas.microsoft.com/office/powerpoint/2010/main" val="1847518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44E34A-A683-42FA-9C45-4BDCEBDC7E05}"/>
              </a:ext>
            </a:extLst>
          </p:cNvPr>
          <p:cNvSpPr>
            <a:spLocks noGrp="1"/>
          </p:cNvSpPr>
          <p:nvPr>
            <p:ph type="title"/>
          </p:nvPr>
        </p:nvSpPr>
        <p:spPr/>
        <p:txBody>
          <a:bodyPr>
            <a:normAutofit/>
          </a:bodyPr>
          <a:lstStyle/>
          <a:p>
            <a:r>
              <a:rPr lang="en-US" sz="4400"/>
              <a:t>Dine and Discover</a:t>
            </a:r>
          </a:p>
        </p:txBody>
      </p:sp>
      <p:sp>
        <p:nvSpPr>
          <p:cNvPr id="8" name="Text Placeholder 7">
            <a:extLst>
              <a:ext uri="{FF2B5EF4-FFF2-40B4-BE49-F238E27FC236}">
                <a16:creationId xmlns:a16="http://schemas.microsoft.com/office/drawing/2014/main" id="{A9AC6290-2FDB-458E-B8CD-57D40D24C9EC}"/>
              </a:ext>
            </a:extLst>
          </p:cNvPr>
          <p:cNvSpPr>
            <a:spLocks noGrp="1"/>
          </p:cNvSpPr>
          <p:nvPr>
            <p:ph type="body" sz="half" idx="2"/>
          </p:nvPr>
        </p:nvSpPr>
        <p:spPr/>
        <p:txBody>
          <a:bodyPr/>
          <a:lstStyle/>
          <a:p>
            <a:pPr marL="173038" indent="-173038">
              <a:buFont typeface="Arial" panose="020B0604020202020204" pitchFamily="34" charset="0"/>
              <a:buChar char="•"/>
            </a:pPr>
            <a:r>
              <a:rPr lang="en-US" sz="2000"/>
              <a:t>Quarterly lunch and learn presentations on various health topics:</a:t>
            </a:r>
          </a:p>
          <a:p>
            <a:pPr marL="630238" lvl="1" indent="-173038">
              <a:buFont typeface="Arial" panose="020B0604020202020204" pitchFamily="34" charset="0"/>
              <a:buChar char="•"/>
            </a:pPr>
            <a:r>
              <a:rPr lang="en-US" sz="2000"/>
              <a:t>Stress management.</a:t>
            </a:r>
          </a:p>
          <a:p>
            <a:pPr marL="630238" lvl="1" indent="-173038">
              <a:buFont typeface="Arial" panose="020B0604020202020204" pitchFamily="34" charset="0"/>
              <a:buChar char="•"/>
            </a:pPr>
            <a:r>
              <a:rPr lang="en-US" sz="2000"/>
              <a:t>Brain health.</a:t>
            </a:r>
          </a:p>
          <a:p>
            <a:pPr marL="630238" lvl="1" indent="-173038">
              <a:buFont typeface="Arial" panose="020B0604020202020204" pitchFamily="34" charset="0"/>
              <a:buChar char="•"/>
            </a:pPr>
            <a:r>
              <a:rPr lang="en-US" sz="2000"/>
              <a:t>Motivation.</a:t>
            </a:r>
          </a:p>
          <a:p>
            <a:endParaRPr lang="en-US"/>
          </a:p>
        </p:txBody>
      </p:sp>
      <p:grpSp>
        <p:nvGrpSpPr>
          <p:cNvPr id="9" name="Group 8">
            <a:extLst>
              <a:ext uri="{FF2B5EF4-FFF2-40B4-BE49-F238E27FC236}">
                <a16:creationId xmlns:a16="http://schemas.microsoft.com/office/drawing/2014/main" id="{6D230970-B0A7-4EC2-A2EA-D5310BD24F71}"/>
              </a:ext>
            </a:extLst>
          </p:cNvPr>
          <p:cNvGrpSpPr/>
          <p:nvPr/>
        </p:nvGrpSpPr>
        <p:grpSpPr>
          <a:xfrm>
            <a:off x="6832118" y="329869"/>
            <a:ext cx="4168460" cy="5143500"/>
            <a:chOff x="2396043" y="709766"/>
            <a:chExt cx="4168460" cy="5143500"/>
          </a:xfrm>
        </p:grpSpPr>
        <p:pic>
          <p:nvPicPr>
            <p:cNvPr id="10" name="Picture 9">
              <a:extLst>
                <a:ext uri="{FF2B5EF4-FFF2-40B4-BE49-F238E27FC236}">
                  <a16:creationId xmlns:a16="http://schemas.microsoft.com/office/drawing/2014/main" id="{14356DDE-53BB-4457-BDD8-A8EF88F0186A}"/>
                </a:ext>
              </a:extLst>
            </p:cNvPr>
            <p:cNvPicPr>
              <a:picLocks noChangeAspect="1"/>
            </p:cNvPicPr>
            <p:nvPr/>
          </p:nvPicPr>
          <p:blipFill>
            <a:blip r:embed="rId2"/>
            <a:stretch>
              <a:fillRect/>
            </a:stretch>
          </p:blipFill>
          <p:spPr>
            <a:xfrm>
              <a:off x="2396043" y="709766"/>
              <a:ext cx="4168460" cy="5143500"/>
            </a:xfrm>
            <a:prstGeom prst="rect">
              <a:avLst/>
            </a:prstGeom>
          </p:spPr>
        </p:pic>
        <p:sp>
          <p:nvSpPr>
            <p:cNvPr id="11" name="TextBox 10">
              <a:extLst>
                <a:ext uri="{FF2B5EF4-FFF2-40B4-BE49-F238E27FC236}">
                  <a16:creationId xmlns:a16="http://schemas.microsoft.com/office/drawing/2014/main" id="{01E3ED12-604F-46D1-B18E-28F3F4A67DB7}"/>
                </a:ext>
              </a:extLst>
            </p:cNvPr>
            <p:cNvSpPr txBox="1"/>
            <p:nvPr/>
          </p:nvSpPr>
          <p:spPr>
            <a:xfrm>
              <a:off x="4019562" y="1783115"/>
              <a:ext cx="2147206" cy="3508653"/>
            </a:xfrm>
            <a:prstGeom prst="rect">
              <a:avLst/>
            </a:prstGeom>
            <a:noFill/>
          </p:spPr>
          <p:txBody>
            <a:bodyPr wrap="square">
              <a:spAutoFit/>
            </a:bodyPr>
            <a:lstStyle/>
            <a:p>
              <a:r>
                <a:rPr lang="en-US" sz="1500">
                  <a:solidFill>
                    <a:srgbClr val="000000"/>
                  </a:solidFill>
                  <a:latin typeface="Arial" panose="020B0604020202020204" pitchFamily="34" charset="0"/>
                </a:rPr>
                <a:t> </a:t>
              </a:r>
            </a:p>
            <a:p>
              <a:r>
                <a:rPr lang="en-US" sz="1350" b="1">
                  <a:latin typeface="Arial" panose="020B0604020202020204" pitchFamily="34" charset="0"/>
                </a:rPr>
                <a:t>Topic:</a:t>
              </a:r>
              <a:endParaRPr lang="en-US" sz="1350">
                <a:latin typeface="Arial" panose="020B0604020202020204" pitchFamily="34" charset="0"/>
              </a:endParaRPr>
            </a:p>
            <a:p>
              <a:r>
                <a:rPr lang="en-US" b="1">
                  <a:latin typeface="Arial" panose="020B0604020202020204" pitchFamily="34" charset="0"/>
                </a:rPr>
                <a:t>Parents Helping Parents Inc.,</a:t>
              </a:r>
            </a:p>
            <a:p>
              <a:r>
                <a:rPr lang="en-US" b="1">
                  <a:latin typeface="Arial" panose="020B0604020202020204" pitchFamily="34" charset="0"/>
                </a:rPr>
                <a:t>providing a source of hope</a:t>
              </a:r>
              <a:endParaRPr lang="en-US">
                <a:latin typeface="Arial" panose="020B0604020202020204" pitchFamily="34" charset="0"/>
              </a:endParaRPr>
            </a:p>
            <a:p>
              <a:r>
                <a:rPr lang="en-US" sz="1350" i="1">
                  <a:latin typeface="Arial" panose="020B0604020202020204" pitchFamily="34" charset="0"/>
                </a:rPr>
                <a:t>“At Parents Helping Parents, I found a group of friends who ‘got it’ without me having to explain. It was like coming home.”</a:t>
              </a:r>
              <a:endParaRPr lang="en-US" sz="1350">
                <a:latin typeface="Arial" panose="020B0604020202020204" pitchFamily="34" charset="0"/>
              </a:endParaRPr>
            </a:p>
            <a:p>
              <a:pPr marR="9900" algn="r"/>
              <a:r>
                <a:rPr lang="en-US" sz="1350">
                  <a:latin typeface="Arial" panose="020B0604020202020204" pitchFamily="34" charset="0"/>
                </a:rPr>
                <a:t>– Bill G.</a:t>
              </a:r>
            </a:p>
            <a:p>
              <a:pPr marR="9900" algn="r"/>
              <a:endParaRPr lang="en-US" sz="1350">
                <a:latin typeface="Arial" panose="020B0604020202020204" pitchFamily="34" charset="0"/>
              </a:endParaRPr>
            </a:p>
            <a:p>
              <a:r>
                <a:rPr lang="en-US" sz="1350">
                  <a:latin typeface="Arial" panose="020B0604020202020204" pitchFamily="34" charset="0"/>
                </a:rPr>
                <a:t>Oct. 16, 2020</a:t>
              </a:r>
              <a:endParaRPr lang="en-US" sz="1350"/>
            </a:p>
          </p:txBody>
        </p:sp>
      </p:grpSp>
    </p:spTree>
    <p:extLst>
      <p:ext uri="{BB962C8B-B14F-4D97-AF65-F5344CB8AC3E}">
        <p14:creationId xmlns:p14="http://schemas.microsoft.com/office/powerpoint/2010/main" val="1168492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70" name="Title 1"/>
          <p:cNvSpPr>
            <a:spLocks noGrp="1"/>
          </p:cNvSpPr>
          <p:nvPr>
            <p:ph type="title"/>
          </p:nvPr>
        </p:nvSpPr>
        <p:spPr>
          <a:xfrm>
            <a:off x="838200" y="365125"/>
            <a:ext cx="10515600" cy="1325563"/>
          </a:xfrm>
        </p:spPr>
        <p:txBody>
          <a:bodyPr vert="horz" lIns="91440" tIns="45720" rIns="91440" bIns="45720" rtlCol="0" anchor="b">
            <a:normAutofit/>
          </a:bodyPr>
          <a:lstStyle/>
          <a:p>
            <a:r>
              <a:rPr lang="en-US" altLang="en-US"/>
              <a:t>State Employee </a:t>
            </a:r>
            <a:br>
              <a:rPr lang="en-US" altLang="en-US"/>
            </a:br>
            <a:r>
              <a:rPr lang="en-US" altLang="en-US"/>
              <a:t>Recreation Leagues</a:t>
            </a:r>
          </a:p>
        </p:txBody>
      </p:sp>
      <p:pic>
        <p:nvPicPr>
          <p:cNvPr id="22" name="Picture 21" descr="A collage of a person playing a sport&#10;&#10;Description automatically generated with low confidence">
            <a:extLst>
              <a:ext uri="{FF2B5EF4-FFF2-40B4-BE49-F238E27FC236}">
                <a16:creationId xmlns:a16="http://schemas.microsoft.com/office/drawing/2014/main" id="{F8F27E21-1EAB-45D0-BE6E-8283E35A2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9004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70" name="Title 1"/>
          <p:cNvSpPr>
            <a:spLocks noGrp="1"/>
          </p:cNvSpPr>
          <p:nvPr>
            <p:ph type="title"/>
          </p:nvPr>
        </p:nvSpPr>
        <p:spPr>
          <a:xfrm>
            <a:off x="838200" y="365125"/>
            <a:ext cx="10515600" cy="1325563"/>
          </a:xfrm>
        </p:spPr>
        <p:txBody>
          <a:bodyPr vert="horz" lIns="91440" tIns="45720" rIns="91440" bIns="45720" rtlCol="0" anchor="b">
            <a:normAutofit/>
          </a:bodyPr>
          <a:lstStyle/>
          <a:p>
            <a:r>
              <a:rPr lang="en-US" altLang="en-US"/>
              <a:t>State Employee </a:t>
            </a:r>
            <a:br>
              <a:rPr lang="en-US" altLang="en-US"/>
            </a:br>
            <a:r>
              <a:rPr lang="en-US" altLang="en-US"/>
              <a:t>Recreation Leagues</a:t>
            </a:r>
          </a:p>
        </p:txBody>
      </p:sp>
      <p:pic>
        <p:nvPicPr>
          <p:cNvPr id="9" name="Picture 8" descr="A collage of two people playing golf&#10;&#10;Description automatically generated with low confidence">
            <a:extLst>
              <a:ext uri="{FF2B5EF4-FFF2-40B4-BE49-F238E27FC236}">
                <a16:creationId xmlns:a16="http://schemas.microsoft.com/office/drawing/2014/main" id="{04055EDD-E1D1-4AFF-9AF4-603DE74BC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6677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CEC45-C555-417D-A6D1-CCFABC063A4C}"/>
              </a:ext>
            </a:extLst>
          </p:cNvPr>
          <p:cNvSpPr>
            <a:spLocks noGrp="1"/>
          </p:cNvSpPr>
          <p:nvPr>
            <p:ph type="title"/>
          </p:nvPr>
        </p:nvSpPr>
        <p:spPr/>
        <p:txBody>
          <a:bodyPr/>
          <a:lstStyle/>
          <a:p>
            <a:r>
              <a:rPr lang="en-US"/>
              <a:t>Windy Cup Tour 2022</a:t>
            </a:r>
          </a:p>
        </p:txBody>
      </p:sp>
      <p:sp>
        <p:nvSpPr>
          <p:cNvPr id="3" name="Content Placeholder 2">
            <a:extLst>
              <a:ext uri="{FF2B5EF4-FFF2-40B4-BE49-F238E27FC236}">
                <a16:creationId xmlns:a16="http://schemas.microsoft.com/office/drawing/2014/main" id="{18CE8F5F-FAB8-4B65-BC55-546E56088E6A}"/>
              </a:ext>
            </a:extLst>
          </p:cNvPr>
          <p:cNvSpPr>
            <a:spLocks noGrp="1"/>
          </p:cNvSpPr>
          <p:nvPr>
            <p:ph idx="1"/>
          </p:nvPr>
        </p:nvSpPr>
        <p:spPr/>
        <p:txBody>
          <a:bodyPr/>
          <a:lstStyle/>
          <a:p>
            <a:pPr indent="-228600" defTabSz="914400">
              <a:lnSpc>
                <a:spcPct val="90000"/>
              </a:lnSpc>
              <a:spcAft>
                <a:spcPts val="600"/>
              </a:spcAft>
              <a:buFont typeface="Arial" panose="020B0604020202020204" pitchFamily="34" charset="0"/>
              <a:buChar char="•"/>
            </a:pPr>
            <a:r>
              <a:rPr lang="en-US"/>
              <a:t>April 2 – Lake Murray State Park.</a:t>
            </a:r>
          </a:p>
          <a:p>
            <a:pPr indent="-228600" defTabSz="914400">
              <a:lnSpc>
                <a:spcPct val="90000"/>
              </a:lnSpc>
              <a:spcAft>
                <a:spcPts val="600"/>
              </a:spcAft>
              <a:buFont typeface="Arial" panose="020B0604020202020204" pitchFamily="34" charset="0"/>
              <a:buChar char="•"/>
            </a:pPr>
            <a:r>
              <a:rPr lang="en-US"/>
              <a:t>May 14 – OKC Lincoln Park Golf Course.</a:t>
            </a:r>
          </a:p>
          <a:p>
            <a:pPr indent="-228600" defTabSz="914400">
              <a:lnSpc>
                <a:spcPct val="90000"/>
              </a:lnSpc>
              <a:spcAft>
                <a:spcPts val="600"/>
              </a:spcAft>
              <a:buFont typeface="Arial" panose="020B0604020202020204" pitchFamily="34" charset="0"/>
              <a:buChar char="•"/>
            </a:pPr>
            <a:r>
              <a:rPr lang="en-US"/>
              <a:t>June 11 – Old Page Belcher.</a:t>
            </a:r>
          </a:p>
          <a:p>
            <a:pPr indent="-228600" defTabSz="914400">
              <a:lnSpc>
                <a:spcPct val="90000"/>
              </a:lnSpc>
              <a:spcAft>
                <a:spcPts val="600"/>
              </a:spcAft>
              <a:buFont typeface="Arial" panose="020B0604020202020204" pitchFamily="34" charset="0"/>
              <a:buChar char="•"/>
            </a:pPr>
            <a:r>
              <a:rPr lang="en-US"/>
              <a:t>July 16 – Arrowhead State Park.</a:t>
            </a:r>
          </a:p>
          <a:p>
            <a:pPr indent="-228600" defTabSz="914400">
              <a:lnSpc>
                <a:spcPct val="90000"/>
              </a:lnSpc>
              <a:spcAft>
                <a:spcPts val="600"/>
              </a:spcAft>
              <a:buFont typeface="Arial" panose="020B0604020202020204" pitchFamily="34" charset="0"/>
              <a:buChar char="•"/>
            </a:pPr>
            <a:r>
              <a:rPr lang="en-US"/>
              <a:t>August 13 – Roman Nose State Park.</a:t>
            </a:r>
          </a:p>
          <a:p>
            <a:endParaRPr lang="en-US"/>
          </a:p>
        </p:txBody>
      </p:sp>
    </p:spTree>
    <p:extLst>
      <p:ext uri="{BB962C8B-B14F-4D97-AF65-F5344CB8AC3E}">
        <p14:creationId xmlns:p14="http://schemas.microsoft.com/office/powerpoint/2010/main" val="2020953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70DA7-01E7-488E-8507-4EC80854DBA6}"/>
              </a:ext>
            </a:extLst>
          </p:cNvPr>
          <p:cNvSpPr>
            <a:spLocks noGrp="1"/>
          </p:cNvSpPr>
          <p:nvPr>
            <p:ph type="title"/>
          </p:nvPr>
        </p:nvSpPr>
        <p:spPr/>
        <p:txBody>
          <a:bodyPr>
            <a:noAutofit/>
          </a:bodyPr>
          <a:lstStyle/>
          <a:p>
            <a:r>
              <a:rPr lang="en-US" sz="4400"/>
              <a:t>Health and Payroll Deduction Expo</a:t>
            </a:r>
          </a:p>
        </p:txBody>
      </p:sp>
      <p:sp>
        <p:nvSpPr>
          <p:cNvPr id="5" name="Text Placeholder 4">
            <a:extLst>
              <a:ext uri="{FF2B5EF4-FFF2-40B4-BE49-F238E27FC236}">
                <a16:creationId xmlns:a16="http://schemas.microsoft.com/office/drawing/2014/main" id="{09A6F273-3CD6-4FDE-95B2-025EA61FA74E}"/>
              </a:ext>
            </a:extLst>
          </p:cNvPr>
          <p:cNvSpPr>
            <a:spLocks noGrp="1"/>
          </p:cNvSpPr>
          <p:nvPr>
            <p:ph type="body" sz="half" idx="2"/>
          </p:nvPr>
        </p:nvSpPr>
        <p:spPr/>
        <p:txBody>
          <a:bodyPr>
            <a:normAutofit/>
          </a:bodyPr>
          <a:lstStyle/>
          <a:p>
            <a:pPr marL="168275" indent="-168275">
              <a:buFont typeface="Arial" panose="020B0604020202020204" pitchFamily="34" charset="0"/>
              <a:buChar char="•"/>
            </a:pPr>
            <a:r>
              <a:rPr lang="en-US" sz="2000"/>
              <a:t>Voluntary payroll deductions vendors.</a:t>
            </a:r>
          </a:p>
          <a:p>
            <a:pPr marL="168275" indent="-168275">
              <a:buFont typeface="Arial" panose="020B0604020202020204" pitchFamily="34" charset="0"/>
              <a:buChar char="•"/>
            </a:pPr>
            <a:r>
              <a:rPr lang="en-US" sz="2000"/>
              <a:t>2023 health, dental and vision insurance plan representatives.</a:t>
            </a:r>
          </a:p>
          <a:p>
            <a:pPr marL="168275" indent="-168275">
              <a:buFont typeface="Arial" panose="020B0604020202020204" pitchFamily="34" charset="0"/>
              <a:buChar char="•"/>
            </a:pPr>
            <a:r>
              <a:rPr lang="en-US" sz="2000"/>
              <a:t>Immunizations.</a:t>
            </a:r>
          </a:p>
          <a:p>
            <a:pPr marL="168275" indent="-168275">
              <a:buFont typeface="Arial" panose="020B0604020202020204" pitchFamily="34" charset="0"/>
              <a:buChar char="•"/>
            </a:pPr>
            <a:r>
              <a:rPr lang="en-US" sz="2000"/>
              <a:t>Health and wellness screenings.</a:t>
            </a:r>
          </a:p>
        </p:txBody>
      </p:sp>
      <p:pic>
        <p:nvPicPr>
          <p:cNvPr id="7" name="Picture 6" descr="Diagram&#10;&#10;Description automatically generated">
            <a:extLst>
              <a:ext uri="{FF2B5EF4-FFF2-40B4-BE49-F238E27FC236}">
                <a16:creationId xmlns:a16="http://schemas.microsoft.com/office/drawing/2014/main" id="{5DC63787-5F40-4823-AF26-B49A74119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0755" y="276203"/>
            <a:ext cx="4611376" cy="5967663"/>
          </a:xfrm>
          <a:prstGeom prst="rect">
            <a:avLst/>
          </a:prstGeom>
          <a:ln>
            <a:noFill/>
          </a:ln>
          <a:effectLst>
            <a:outerShdw blurRad="127000" dist="139700" dir="2700000" algn="tl" rotWithShape="0">
              <a:srgbClr val="333333">
                <a:alpha val="65000"/>
              </a:srgbClr>
            </a:outerShdw>
          </a:effectLst>
        </p:spPr>
      </p:pic>
    </p:spTree>
    <p:extLst>
      <p:ext uri="{BB962C8B-B14F-4D97-AF65-F5344CB8AC3E}">
        <p14:creationId xmlns:p14="http://schemas.microsoft.com/office/powerpoint/2010/main" val="3422939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1B761-251B-415C-A79C-51A79711E956}"/>
              </a:ext>
            </a:extLst>
          </p:cNvPr>
          <p:cNvSpPr>
            <a:spLocks noGrp="1"/>
          </p:cNvSpPr>
          <p:nvPr>
            <p:ph type="title"/>
          </p:nvPr>
        </p:nvSpPr>
        <p:spPr>
          <a:xfrm>
            <a:off x="838200" y="365125"/>
            <a:ext cx="10515600" cy="1325563"/>
          </a:xfrm>
        </p:spPr>
        <p:txBody>
          <a:bodyPr/>
          <a:lstStyle/>
          <a:p>
            <a:r>
              <a:rPr lang="en-US"/>
              <a:t>New program development</a:t>
            </a:r>
          </a:p>
        </p:txBody>
      </p:sp>
      <p:sp>
        <p:nvSpPr>
          <p:cNvPr id="3" name="Content Placeholder 2">
            <a:extLst>
              <a:ext uri="{FF2B5EF4-FFF2-40B4-BE49-F238E27FC236}">
                <a16:creationId xmlns:a16="http://schemas.microsoft.com/office/drawing/2014/main" id="{A8AC89E1-E298-4C7F-9A0F-8556052C426D}"/>
              </a:ext>
            </a:extLst>
          </p:cNvPr>
          <p:cNvSpPr>
            <a:spLocks noGrp="1"/>
          </p:cNvSpPr>
          <p:nvPr>
            <p:ph idx="1"/>
          </p:nvPr>
        </p:nvSpPr>
        <p:spPr>
          <a:xfrm>
            <a:off x="838200" y="1825625"/>
            <a:ext cx="10515600" cy="4351338"/>
          </a:xfrm>
        </p:spPr>
        <p:txBody>
          <a:bodyPr>
            <a:normAutofit/>
          </a:bodyPr>
          <a:lstStyle/>
          <a:p>
            <a:pPr>
              <a:lnSpc>
                <a:spcPct val="100000"/>
              </a:lnSpc>
              <a:spcBef>
                <a:spcPts val="1200"/>
              </a:spcBef>
            </a:pPr>
            <a:r>
              <a:rPr lang="en-US"/>
              <a:t>Survey on current health status revealed employees are still experiencing stress and burnout.</a:t>
            </a:r>
          </a:p>
          <a:p>
            <a:pPr>
              <a:lnSpc>
                <a:spcPct val="100000"/>
              </a:lnSpc>
              <a:spcBef>
                <a:spcPts val="1200"/>
              </a:spcBef>
            </a:pPr>
            <a:r>
              <a:rPr lang="en-US"/>
              <a:t>Possible health coaching.</a:t>
            </a:r>
          </a:p>
          <a:p>
            <a:pPr>
              <a:lnSpc>
                <a:spcPct val="100000"/>
              </a:lnSpc>
              <a:spcBef>
                <a:spcPts val="1200"/>
              </a:spcBef>
            </a:pPr>
            <a:r>
              <a:rPr lang="en-US"/>
              <a:t>New presentation: Anatomy of Goal Setting.</a:t>
            </a:r>
          </a:p>
        </p:txBody>
      </p:sp>
    </p:spTree>
    <p:extLst>
      <p:ext uri="{BB962C8B-B14F-4D97-AF65-F5344CB8AC3E}">
        <p14:creationId xmlns:p14="http://schemas.microsoft.com/office/powerpoint/2010/main" val="1878556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2B020-6718-4C59-990A-87D657951BEF}"/>
              </a:ext>
            </a:extLst>
          </p:cNvPr>
          <p:cNvSpPr>
            <a:spLocks noGrp="1"/>
          </p:cNvSpPr>
          <p:nvPr>
            <p:ph type="title"/>
          </p:nvPr>
        </p:nvSpPr>
        <p:spPr/>
        <p:txBody>
          <a:bodyPr/>
          <a:lstStyle/>
          <a:p>
            <a:r>
              <a:rPr lang="en-US"/>
              <a:t>Contact</a:t>
            </a:r>
          </a:p>
        </p:txBody>
      </p:sp>
      <p:sp>
        <p:nvSpPr>
          <p:cNvPr id="6" name="Content Placeholder 5">
            <a:extLst>
              <a:ext uri="{FF2B5EF4-FFF2-40B4-BE49-F238E27FC236}">
                <a16:creationId xmlns:a16="http://schemas.microsoft.com/office/drawing/2014/main" id="{6106E848-C5FC-45F8-9CFE-720059B7D443}"/>
              </a:ext>
            </a:extLst>
          </p:cNvPr>
          <p:cNvSpPr txBox="1">
            <a:spLocks noGrp="1"/>
          </p:cNvSpPr>
          <p:nvPr>
            <p:ph idx="1"/>
          </p:nvPr>
        </p:nvSpPr>
        <p:spPr>
          <a:xfrm>
            <a:off x="838200" y="1825625"/>
            <a:ext cx="10515600" cy="3704604"/>
          </a:xfrm>
          <a:prstGeom prst="rect">
            <a:avLst/>
          </a:prstGeom>
          <a:noFill/>
        </p:spPr>
        <p:txBody>
          <a:bodyPr wrap="square" rtlCol="0">
            <a:spAutoFit/>
          </a:bodyPr>
          <a:lstStyle/>
          <a:p>
            <a:pPr marL="0" indent="0">
              <a:buNone/>
            </a:pPr>
            <a:r>
              <a:rPr lang="en-US" sz="2400"/>
              <a:t>Susan Robinson, Thrive Employee Wellness Coordinator</a:t>
            </a:r>
          </a:p>
          <a:p>
            <a:pPr marL="0" indent="0">
              <a:buNone/>
            </a:pPr>
            <a:r>
              <a:rPr lang="en-US" sz="2400"/>
              <a:t>405-522-1195</a:t>
            </a:r>
          </a:p>
          <a:p>
            <a:pPr marL="0" indent="0">
              <a:buNone/>
            </a:pPr>
            <a:endParaRPr lang="en-US" sz="2400"/>
          </a:p>
          <a:p>
            <a:pPr marL="0" indent="0">
              <a:buNone/>
            </a:pPr>
            <a:r>
              <a:rPr lang="en-US" sz="2400">
                <a:hlinkClick r:id="rId2"/>
              </a:rPr>
              <a:t>Susan.Robinson@omes.ok.gov</a:t>
            </a:r>
            <a:r>
              <a:rPr lang="en-US" sz="2400"/>
              <a:t> </a:t>
            </a:r>
          </a:p>
          <a:p>
            <a:pPr marL="0" indent="0">
              <a:buNone/>
            </a:pPr>
            <a:r>
              <a:rPr lang="en-US" sz="2400">
                <a:hlinkClick r:id="rId3"/>
              </a:rPr>
              <a:t>thrive@omes.ok.gov</a:t>
            </a:r>
            <a:r>
              <a:rPr lang="en-US" sz="2400"/>
              <a:t> </a:t>
            </a:r>
          </a:p>
          <a:p>
            <a:pPr marL="0" indent="0">
              <a:buNone/>
            </a:pPr>
            <a:endParaRPr lang="en-US" sz="2400"/>
          </a:p>
          <a:p>
            <a:pPr marL="0" indent="0">
              <a:buNone/>
            </a:pPr>
            <a:r>
              <a:rPr lang="en-US" sz="2400"/>
              <a:t>thrive.ok.gov </a:t>
            </a:r>
          </a:p>
          <a:p>
            <a:endParaRPr lang="en-US"/>
          </a:p>
        </p:txBody>
      </p:sp>
    </p:spTree>
    <p:extLst>
      <p:ext uri="{BB962C8B-B14F-4D97-AF65-F5344CB8AC3E}">
        <p14:creationId xmlns:p14="http://schemas.microsoft.com/office/powerpoint/2010/main" val="1504525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2B020-6718-4C59-990A-87D657951BEF}"/>
              </a:ext>
            </a:extLst>
          </p:cNvPr>
          <p:cNvSpPr>
            <a:spLocks noGrp="1"/>
          </p:cNvSpPr>
          <p:nvPr>
            <p:ph type="title"/>
          </p:nvPr>
        </p:nvSpPr>
        <p:spPr/>
        <p:txBody>
          <a:bodyPr/>
          <a:lstStyle/>
          <a:p>
            <a:r>
              <a:rPr lang="en-US"/>
              <a:t>Contact</a:t>
            </a:r>
          </a:p>
        </p:txBody>
      </p:sp>
      <p:sp>
        <p:nvSpPr>
          <p:cNvPr id="7" name="Content Placeholder 2">
            <a:extLst>
              <a:ext uri="{FF2B5EF4-FFF2-40B4-BE49-F238E27FC236}">
                <a16:creationId xmlns:a16="http://schemas.microsoft.com/office/drawing/2014/main" id="{F2B3825F-3E6C-4525-9361-788F57F0234C}"/>
              </a:ext>
            </a:extLst>
          </p:cNvPr>
          <p:cNvSpPr txBox="1">
            <a:spLocks noGrp="1"/>
          </p:cNvSpPr>
          <p:nvPr>
            <p:ph idx="1"/>
          </p:nvPr>
        </p:nvSpPr>
        <p:spPr>
          <a:xfrm>
            <a:off x="838200" y="1825625"/>
            <a:ext cx="10515600" cy="22273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Tx/>
              <a:buBlip>
                <a:blip r:embed="rId2"/>
              </a:buBlip>
              <a:defRPr sz="2800" kern="1200">
                <a:solidFill>
                  <a:srgbClr val="464646"/>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64646"/>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kern="1200">
                <a:solidFill>
                  <a:srgbClr val="464646"/>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rgbClr val="464646"/>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rgbClr val="464646"/>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buSzPct val="80000"/>
              <a:buFontTx/>
              <a:buBlip>
                <a:blip r:embed="rId3"/>
              </a:buBlip>
            </a:pPr>
            <a:r>
              <a:rPr lang="en-US" altLang="en-US" sz="2000">
                <a:latin typeface="Montserrat Medium" panose="00000600000000000000" pitchFamily="50" charset="0"/>
              </a:rPr>
              <a:t>Susan Robinson, </a:t>
            </a:r>
            <a:r>
              <a:rPr lang="en-US" altLang="en-US" sz="2000"/>
              <a:t>Thrive Employee Wellness coordinator</a:t>
            </a:r>
          </a:p>
          <a:p>
            <a:pPr lvl="1">
              <a:lnSpc>
                <a:spcPct val="100000"/>
              </a:lnSpc>
              <a:spcBef>
                <a:spcPct val="0"/>
              </a:spcBef>
              <a:buSzPct val="80000"/>
            </a:pPr>
            <a:r>
              <a:rPr lang="en-US" altLang="en-US" sz="1800"/>
              <a:t>405-522-1195</a:t>
            </a:r>
          </a:p>
          <a:p>
            <a:pPr lvl="1">
              <a:lnSpc>
                <a:spcPct val="100000"/>
              </a:lnSpc>
              <a:spcBef>
                <a:spcPct val="0"/>
              </a:spcBef>
              <a:buSzPct val="80000"/>
            </a:pPr>
            <a:r>
              <a:rPr lang="en-US" altLang="en-US" sz="1800">
                <a:hlinkClick r:id="rId4"/>
              </a:rPr>
              <a:t>susan.robinson@omes.ok.gov</a:t>
            </a:r>
            <a:r>
              <a:rPr lang="en-US" altLang="en-US" sz="1800"/>
              <a:t> </a:t>
            </a:r>
          </a:p>
          <a:p>
            <a:pPr lvl="1">
              <a:lnSpc>
                <a:spcPct val="100000"/>
              </a:lnSpc>
              <a:spcBef>
                <a:spcPct val="0"/>
              </a:spcBef>
              <a:buSzPct val="80000"/>
            </a:pPr>
            <a:r>
              <a:rPr lang="en-US" sz="1800">
                <a:hlinkClick r:id="rId5"/>
              </a:rPr>
              <a:t>thrive@omes.ok.gov</a:t>
            </a:r>
            <a:r>
              <a:rPr lang="en-US" sz="1800"/>
              <a:t> </a:t>
            </a:r>
          </a:p>
          <a:p>
            <a:pPr marL="0" indent="0">
              <a:buNone/>
            </a:pPr>
            <a:endParaRPr lang="en-US" sz="1400"/>
          </a:p>
          <a:p>
            <a:pPr marL="0" indent="0" algn="ctr">
              <a:buNone/>
            </a:pPr>
            <a:r>
              <a:rPr lang="en-US" sz="1600" b="1"/>
              <a:t>thrive.ok.gov </a:t>
            </a:r>
          </a:p>
        </p:txBody>
      </p:sp>
    </p:spTree>
    <p:extLst>
      <p:ext uri="{BB962C8B-B14F-4D97-AF65-F5344CB8AC3E}">
        <p14:creationId xmlns:p14="http://schemas.microsoft.com/office/powerpoint/2010/main" val="778366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Calibri Light"/>
                <a:cs typeface="Calibri Light"/>
              </a:rPr>
              <a:t>Break</a:t>
            </a:r>
          </a:p>
        </p:txBody>
      </p:sp>
      <p:sp>
        <p:nvSpPr>
          <p:cNvPr id="5" name="Title 1">
            <a:extLst>
              <a:ext uri="{FF2B5EF4-FFF2-40B4-BE49-F238E27FC236}">
                <a16:creationId xmlns:a16="http://schemas.microsoft.com/office/drawing/2014/main" id="{3C90B208-07B6-4BEB-09B8-5947EDB8A276}"/>
              </a:ext>
            </a:extLst>
          </p:cNvPr>
          <p:cNvSpPr txBox="1">
            <a:spLocks/>
          </p:cNvSpPr>
          <p:nvPr/>
        </p:nvSpPr>
        <p:spPr>
          <a:xfrm>
            <a:off x="895350" y="17557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endParaRPr lang="en-US">
              <a:latin typeface="Calibri Light"/>
              <a:cs typeface="Calibri Light"/>
            </a:endParaRPr>
          </a:p>
        </p:txBody>
      </p:sp>
      <p:sp>
        <p:nvSpPr>
          <p:cNvPr id="9" name="Text Placeholder 10">
            <a:extLst>
              <a:ext uri="{FF2B5EF4-FFF2-40B4-BE49-F238E27FC236}">
                <a16:creationId xmlns:a16="http://schemas.microsoft.com/office/drawing/2014/main" id="{AE867FA7-EFDC-F19E-7F2D-3FC4B2EE33F7}"/>
              </a:ext>
            </a:extLst>
          </p:cNvPr>
          <p:cNvSpPr txBox="1">
            <a:spLocks/>
          </p:cNvSpPr>
          <p:nvPr/>
        </p:nvSpPr>
        <p:spPr>
          <a:xfrm>
            <a:off x="896939" y="1695450"/>
            <a:ext cx="3744404" cy="38115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cs typeface="Calibri"/>
            </a:endParaRPr>
          </a:p>
          <a:p>
            <a:endParaRPr lang="en-US" sz="2400">
              <a:cs typeface="Calibri"/>
            </a:endParaRPr>
          </a:p>
          <a:p>
            <a:pPr marL="285750" indent="-285750"/>
            <a:endParaRPr lang="en-US" sz="2400">
              <a:cs typeface="Calibri"/>
            </a:endParaRPr>
          </a:p>
        </p:txBody>
      </p:sp>
      <p:pic>
        <p:nvPicPr>
          <p:cNvPr id="7" name="Picture 7">
            <a:extLst>
              <a:ext uri="{FF2B5EF4-FFF2-40B4-BE49-F238E27FC236}">
                <a16:creationId xmlns:a16="http://schemas.microsoft.com/office/drawing/2014/main" id="{21301D1F-2A9E-C31C-9B3D-4793448F6FB2}"/>
              </a:ext>
            </a:extLst>
          </p:cNvPr>
          <p:cNvPicPr>
            <a:picLocks noGrp="1" noChangeAspect="1"/>
          </p:cNvPicPr>
          <p:nvPr>
            <p:ph idx="1"/>
          </p:nvPr>
        </p:nvPicPr>
        <p:blipFill>
          <a:blip r:embed="rId3"/>
          <a:stretch>
            <a:fillRect/>
          </a:stretch>
        </p:blipFill>
        <p:spPr>
          <a:xfrm>
            <a:off x="3887188" y="1246142"/>
            <a:ext cx="4417623" cy="4374491"/>
          </a:xfrm>
        </p:spPr>
      </p:pic>
    </p:spTree>
    <p:extLst>
      <p:ext uri="{BB962C8B-B14F-4D97-AF65-F5344CB8AC3E}">
        <p14:creationId xmlns:p14="http://schemas.microsoft.com/office/powerpoint/2010/main" val="4680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ird sitting on a branch&#10;&#10;Description automatically generated">
            <a:extLst>
              <a:ext uri="{FF2B5EF4-FFF2-40B4-BE49-F238E27FC236}">
                <a16:creationId xmlns:a16="http://schemas.microsoft.com/office/drawing/2014/main" id="{249B7F0B-0864-4E1B-9CAB-3671EE0C3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2B53DD38-4018-4329-ACC1-E4590D4F3B80}"/>
              </a:ext>
            </a:extLst>
          </p:cNvPr>
          <p:cNvSpPr>
            <a:spLocks noGrp="1"/>
          </p:cNvSpPr>
          <p:nvPr>
            <p:ph type="body" sz="half" idx="2"/>
          </p:nvPr>
        </p:nvSpPr>
        <p:spPr>
          <a:xfrm>
            <a:off x="815403" y="2033016"/>
            <a:ext cx="4232085" cy="4262692"/>
          </a:xfrm>
        </p:spPr>
        <p:txBody>
          <a:bodyPr>
            <a:normAutofit/>
          </a:bodyPr>
          <a:lstStyle/>
          <a:p>
            <a:pPr marL="231775" indent="-231775">
              <a:buFont typeface="Arial" panose="020B0604020202020204" pitchFamily="34" charset="0"/>
              <a:buChar char="•"/>
            </a:pPr>
            <a:r>
              <a:rPr lang="en-US" sz="2400"/>
              <a:t>Definitions.</a:t>
            </a:r>
          </a:p>
          <a:p>
            <a:pPr marL="231775" indent="-231775">
              <a:buFont typeface="Arial" panose="020B0604020202020204" pitchFamily="34" charset="0"/>
              <a:buChar char="•"/>
            </a:pPr>
            <a:r>
              <a:rPr lang="en-US" sz="2400"/>
              <a:t>Rate and benefit allowance changes.</a:t>
            </a:r>
          </a:p>
          <a:p>
            <a:pPr marL="231775" indent="-231775">
              <a:buFont typeface="Arial" panose="020B0604020202020204" pitchFamily="34" charset="0"/>
              <a:buChar char="•"/>
            </a:pPr>
            <a:r>
              <a:rPr lang="en-US" sz="2400"/>
              <a:t>Plan changes.</a:t>
            </a:r>
          </a:p>
          <a:p>
            <a:pPr marL="231775" indent="-231775">
              <a:buFont typeface="Arial" panose="020B0604020202020204" pitchFamily="34" charset="0"/>
              <a:buChar char="•"/>
            </a:pPr>
            <a:r>
              <a:rPr lang="en-US" sz="2400"/>
              <a:t>Employee deadlines:</a:t>
            </a:r>
          </a:p>
          <a:p>
            <a:pPr marL="688975" lvl="1" indent="-231775">
              <a:buFont typeface="Arial" panose="020B0604020202020204" pitchFamily="34" charset="0"/>
              <a:buChar char="•"/>
            </a:pPr>
            <a:r>
              <a:rPr lang="en-US" sz="2400"/>
              <a:t>HealthChoice Tobacco-Free Attestation – Nov. 11.</a:t>
            </a:r>
          </a:p>
          <a:p>
            <a:pPr marL="688975" lvl="1" indent="-231775">
              <a:buFont typeface="Arial" panose="020B0604020202020204" pitchFamily="34" charset="0"/>
              <a:buChar char="•"/>
            </a:pPr>
            <a:r>
              <a:rPr lang="en-US" sz="2400"/>
              <a:t>Life insurance applications – Oct. 31.</a:t>
            </a:r>
          </a:p>
        </p:txBody>
      </p:sp>
      <p:graphicFrame>
        <p:nvGraphicFramePr>
          <p:cNvPr id="7" name="Diagram 6">
            <a:extLst>
              <a:ext uri="{FF2B5EF4-FFF2-40B4-BE49-F238E27FC236}">
                <a16:creationId xmlns:a16="http://schemas.microsoft.com/office/drawing/2014/main" id="{18E769F3-29FA-47EA-8166-CE83584DDAD2}"/>
              </a:ext>
            </a:extLst>
          </p:cNvPr>
          <p:cNvGraphicFramePr/>
          <p:nvPr/>
        </p:nvGraphicFramePr>
        <p:xfrm>
          <a:off x="364297" y="5811712"/>
          <a:ext cx="5731703" cy="74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3">
            <a:extLst>
              <a:ext uri="{FF2B5EF4-FFF2-40B4-BE49-F238E27FC236}">
                <a16:creationId xmlns:a16="http://schemas.microsoft.com/office/drawing/2014/main" id="{0544096F-3D88-43FE-94C4-7B298207685D}"/>
              </a:ext>
            </a:extLst>
          </p:cNvPr>
          <p:cNvSpPr>
            <a:spLocks noGrp="1"/>
          </p:cNvSpPr>
          <p:nvPr>
            <p:ph type="title"/>
          </p:nvPr>
        </p:nvSpPr>
        <p:spPr>
          <a:xfrm>
            <a:off x="839788" y="432816"/>
            <a:ext cx="3932237" cy="1600200"/>
          </a:xfrm>
        </p:spPr>
        <p:txBody>
          <a:bodyPr>
            <a:normAutofit/>
          </a:bodyPr>
          <a:lstStyle/>
          <a:p>
            <a:r>
              <a:rPr lang="en-US" sz="4400"/>
              <a:t>Highlights</a:t>
            </a:r>
          </a:p>
        </p:txBody>
      </p:sp>
    </p:spTree>
    <p:extLst>
      <p:ext uri="{BB962C8B-B14F-4D97-AF65-F5344CB8AC3E}">
        <p14:creationId xmlns:p14="http://schemas.microsoft.com/office/powerpoint/2010/main" val="128300775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ogo&#10;&#10;Description automatically generated">
            <a:extLst>
              <a:ext uri="{FF2B5EF4-FFF2-40B4-BE49-F238E27FC236}">
                <a16:creationId xmlns:a16="http://schemas.microsoft.com/office/drawing/2014/main" id="{32AE58BF-D367-4688-B7B0-4755B62FE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194130"/>
            <a:ext cx="2743205" cy="1600203"/>
          </a:xfrm>
          <a:prstGeom prst="rect">
            <a:avLst/>
          </a:prstGeom>
        </p:spPr>
      </p:pic>
      <p:pic>
        <p:nvPicPr>
          <p:cNvPr id="13" name="Picture 12" descr="Logo, company name&#10;&#10;Description automatically generated">
            <a:extLst>
              <a:ext uri="{FF2B5EF4-FFF2-40B4-BE49-F238E27FC236}">
                <a16:creationId xmlns:a16="http://schemas.microsoft.com/office/drawing/2014/main" id="{F8FEB0EF-2735-4779-90C2-AC002D1C6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797" y="2946461"/>
            <a:ext cx="2743205" cy="1600203"/>
          </a:xfrm>
          <a:prstGeom prst="rect">
            <a:avLst/>
          </a:prstGeom>
        </p:spPr>
      </p:pic>
      <p:pic>
        <p:nvPicPr>
          <p:cNvPr id="10" name="Picture 9">
            <a:extLst>
              <a:ext uri="{FF2B5EF4-FFF2-40B4-BE49-F238E27FC236}">
                <a16:creationId xmlns:a16="http://schemas.microsoft.com/office/drawing/2014/main" id="{78D205B3-1F31-4E1A-912C-E0963648E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07234"/>
            <a:ext cx="2743205" cy="1600203"/>
          </a:xfrm>
          <a:prstGeom prst="rect">
            <a:avLst/>
          </a:prstGeom>
        </p:spPr>
      </p:pic>
      <p:pic>
        <p:nvPicPr>
          <p:cNvPr id="7" name="Picture 6" descr="Logo, company name&#10;&#10;Description automatically generated">
            <a:extLst>
              <a:ext uri="{FF2B5EF4-FFF2-40B4-BE49-F238E27FC236}">
                <a16:creationId xmlns:a16="http://schemas.microsoft.com/office/drawing/2014/main" id="{D31EF678-B457-429D-8C54-AE16CE6A9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797" y="1560011"/>
            <a:ext cx="2743205" cy="1600203"/>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a:t>Health plans</a:t>
            </a:r>
          </a:p>
        </p:txBody>
      </p:sp>
      <p:pic>
        <p:nvPicPr>
          <p:cNvPr id="9" name="Picture 8"/>
          <p:cNvPicPr>
            <a:picLocks noChangeAspect="1"/>
          </p:cNvPicPr>
          <p:nvPr/>
        </p:nvPicPr>
        <p:blipFill>
          <a:blip r:embed="rId6"/>
          <a:stretch>
            <a:fillRect/>
          </a:stretch>
        </p:blipFill>
        <p:spPr>
          <a:xfrm>
            <a:off x="4649580" y="4881026"/>
            <a:ext cx="2215071" cy="712152"/>
          </a:xfrm>
          <a:prstGeom prst="rect">
            <a:avLst/>
          </a:prstGeom>
        </p:spPr>
      </p:pic>
    </p:spTree>
    <p:extLst>
      <p:ext uri="{BB962C8B-B14F-4D97-AF65-F5344CB8AC3E}">
        <p14:creationId xmlns:p14="http://schemas.microsoft.com/office/powerpoint/2010/main" val="163982916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5FABE7-D4CA-6F4A-B8EF-27D84305A688}"/>
              </a:ext>
            </a:extLst>
          </p:cNvPr>
          <p:cNvSpPr>
            <a:spLocks noGrp="1"/>
          </p:cNvSpPr>
          <p:nvPr>
            <p:ph type="body" sz="quarter" idx="10"/>
          </p:nvPr>
        </p:nvSpPr>
        <p:spPr/>
        <p:txBody>
          <a:bodyPr/>
          <a:lstStyle/>
          <a:p>
            <a:r>
              <a:rPr lang="en-US"/>
              <a:t>2023</a:t>
            </a:r>
          </a:p>
        </p:txBody>
      </p:sp>
      <p:sp>
        <p:nvSpPr>
          <p:cNvPr id="6" name="Text Placeholder 5">
            <a:extLst>
              <a:ext uri="{FF2B5EF4-FFF2-40B4-BE49-F238E27FC236}">
                <a16:creationId xmlns:a16="http://schemas.microsoft.com/office/drawing/2014/main" id="{77DBE4D7-DB43-A94C-A288-D5AC4BC16EAB}"/>
              </a:ext>
            </a:extLst>
          </p:cNvPr>
          <p:cNvSpPr>
            <a:spLocks noGrp="1"/>
          </p:cNvSpPr>
          <p:nvPr>
            <p:ph type="body" sz="quarter" idx="11"/>
          </p:nvPr>
        </p:nvSpPr>
        <p:spPr/>
        <p:txBody>
          <a:bodyPr/>
          <a:lstStyle/>
          <a:p>
            <a:r>
              <a:rPr lang="en-US" err="1"/>
              <a:t>BlueLincs</a:t>
            </a:r>
            <a:r>
              <a:rPr lang="en-US"/>
              <a:t> HMO</a:t>
            </a:r>
            <a:r>
              <a:rPr lang="en-US" baseline="30000"/>
              <a:t>SM</a:t>
            </a:r>
          </a:p>
        </p:txBody>
      </p:sp>
    </p:spTree>
    <p:extLst>
      <p:ext uri="{BB962C8B-B14F-4D97-AF65-F5344CB8AC3E}">
        <p14:creationId xmlns:p14="http://schemas.microsoft.com/office/powerpoint/2010/main" val="2495871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B322A0-63A0-46EF-B635-B6E999A5CB94}"/>
              </a:ext>
            </a:extLst>
          </p:cNvPr>
          <p:cNvSpPr/>
          <p:nvPr/>
        </p:nvSpPr>
        <p:spPr>
          <a:xfrm>
            <a:off x="1589" y="6568183"/>
            <a:ext cx="4856155" cy="276927"/>
          </a:xfrm>
          <a:prstGeom prst="rect">
            <a:avLst/>
          </a:prstGeom>
        </p:spPr>
        <p:txBody>
          <a:bodyPr wrap="none">
            <a:spAutoFit/>
          </a:bodyPr>
          <a:lstStyle/>
          <a:p>
            <a:pPr algn="r" defTabSz="914240"/>
            <a:r>
              <a:rPr lang="en-US" sz="1200">
                <a:solidFill>
                  <a:srgbClr val="1E1E1E"/>
                </a:solidFill>
                <a:latin typeface="Open Sans" panose="020B0606030504020204" pitchFamily="34" charset="0"/>
                <a:ea typeface="Open Sans" panose="020B0606030504020204" pitchFamily="34" charset="0"/>
                <a:cs typeface="Open Sans" panose="020B0606030504020204" pitchFamily="34" charset="0"/>
              </a:rPr>
              <a:t>*DispatchHealth is currently only available in the OKC metro area</a:t>
            </a:r>
            <a:endParaRPr lang="en-US" sz="3599">
              <a:solidFill>
                <a:srgbClr val="1E1E1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16">
            <a:extLst>
              <a:ext uri="{FF2B5EF4-FFF2-40B4-BE49-F238E27FC236}">
                <a16:creationId xmlns:a16="http://schemas.microsoft.com/office/drawing/2014/main" id="{58A97751-E92A-435B-A2CF-A919B2DBCA6B}"/>
              </a:ext>
            </a:extLst>
          </p:cNvPr>
          <p:cNvSpPr>
            <a:spLocks noGrp="1"/>
          </p:cNvSpPr>
          <p:nvPr>
            <p:ph idx="1"/>
          </p:nvPr>
        </p:nvSpPr>
        <p:spPr>
          <a:xfrm>
            <a:off x="2759346" y="1384528"/>
            <a:ext cx="5186307" cy="1640936"/>
          </a:xfrm>
        </p:spPr>
        <p:txBody>
          <a:bodyPr/>
          <a:lstStyle/>
          <a:p>
            <a:pPr marL="0" indent="0">
              <a:buNone/>
            </a:pPr>
            <a:r>
              <a:rPr lang="en-US" b="1">
                <a:solidFill>
                  <a:schemeClr val="accent4">
                    <a:lumMod val="75000"/>
                  </a:schemeClr>
                </a:solidFill>
              </a:rPr>
              <a:t>Saving you Money</a:t>
            </a:r>
          </a:p>
          <a:p>
            <a:pPr lvl="1">
              <a:buFont typeface="Arial" panose="020B0604020202020204" pitchFamily="34" charset="0"/>
              <a:buChar char="•"/>
            </a:pPr>
            <a:r>
              <a:rPr lang="en-US"/>
              <a:t>No deductible</a:t>
            </a:r>
          </a:p>
          <a:p>
            <a:pPr lvl="1">
              <a:buFont typeface="Arial" panose="020B0604020202020204" pitchFamily="34" charset="0"/>
              <a:buChar char="•"/>
            </a:pPr>
            <a:r>
              <a:rPr lang="en-US"/>
              <a:t>Low copay for primary doctor visits</a:t>
            </a:r>
          </a:p>
          <a:p>
            <a:pPr lvl="1">
              <a:buFont typeface="Arial" panose="020B0604020202020204" pitchFamily="34" charset="0"/>
              <a:buChar char="•"/>
            </a:pPr>
            <a:r>
              <a:rPr lang="en-US"/>
              <a:t>One of the most affordable HMO options</a:t>
            </a:r>
          </a:p>
        </p:txBody>
      </p:sp>
      <p:sp>
        <p:nvSpPr>
          <p:cNvPr id="13" name="Title 12">
            <a:extLst>
              <a:ext uri="{FF2B5EF4-FFF2-40B4-BE49-F238E27FC236}">
                <a16:creationId xmlns:a16="http://schemas.microsoft.com/office/drawing/2014/main" id="{B5432A50-07AF-4E26-810F-006CF7028F58}"/>
              </a:ext>
            </a:extLst>
          </p:cNvPr>
          <p:cNvSpPr>
            <a:spLocks noGrp="1"/>
          </p:cNvSpPr>
          <p:nvPr>
            <p:ph type="title"/>
          </p:nvPr>
        </p:nvSpPr>
        <p:spPr/>
        <p:txBody>
          <a:bodyPr/>
          <a:lstStyle/>
          <a:p>
            <a:r>
              <a:rPr lang="en-US"/>
              <a:t>Your Benefits with </a:t>
            </a:r>
            <a:r>
              <a:rPr lang="en-US" err="1"/>
              <a:t>BlueLincs</a:t>
            </a:r>
            <a:r>
              <a:rPr lang="en-US"/>
              <a:t> HMO</a:t>
            </a:r>
          </a:p>
        </p:txBody>
      </p:sp>
      <p:pic>
        <p:nvPicPr>
          <p:cNvPr id="3" name="Graphic 2" descr="Piggy Bank with solid fill">
            <a:extLst>
              <a:ext uri="{FF2B5EF4-FFF2-40B4-BE49-F238E27FC236}">
                <a16:creationId xmlns:a16="http://schemas.microsoft.com/office/drawing/2014/main" id="{485916E0-3203-43AB-8B04-AD9068A721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6058" y="1279950"/>
            <a:ext cx="1359488" cy="1359488"/>
          </a:xfrm>
          <a:prstGeom prst="rect">
            <a:avLst/>
          </a:prstGeom>
        </p:spPr>
      </p:pic>
      <p:sp>
        <p:nvSpPr>
          <p:cNvPr id="12" name="Content Placeholder 16">
            <a:extLst>
              <a:ext uri="{FF2B5EF4-FFF2-40B4-BE49-F238E27FC236}">
                <a16:creationId xmlns:a16="http://schemas.microsoft.com/office/drawing/2014/main" id="{7D147C99-6C11-479E-A916-70E4B765E570}"/>
              </a:ext>
            </a:extLst>
          </p:cNvPr>
          <p:cNvSpPr txBox="1">
            <a:spLocks/>
          </p:cNvSpPr>
          <p:nvPr/>
        </p:nvSpPr>
        <p:spPr>
          <a:xfrm>
            <a:off x="2759346" y="4685586"/>
            <a:ext cx="7197899" cy="1640936"/>
          </a:xfrm>
          <a:prstGeom prst="rect">
            <a:avLst/>
          </a:prstGeom>
        </p:spPr>
        <p:txBody>
          <a:bodyPr vert="horz" wrap="square" lIns="0" tIns="0" rIns="0" bIns="0" rtlCol="0">
            <a:noAutofit/>
          </a:bodyPr>
          <a:lst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rgbClr val="0080C7"/>
              </a:buClr>
              <a:buNone/>
            </a:pPr>
            <a:r>
              <a:rPr lang="en-US" b="1">
                <a:solidFill>
                  <a:srgbClr val="005487">
                    <a:lumMod val="60000"/>
                    <a:lumOff val="40000"/>
                  </a:srgbClr>
                </a:solidFill>
                <a:latin typeface="Arial" panose="020B0604020202020204"/>
              </a:rPr>
              <a:t>Service when you need it</a:t>
            </a:r>
          </a:p>
          <a:p>
            <a:pPr lvl="1">
              <a:buClr>
                <a:srgbClr val="1E1E1E"/>
              </a:buClr>
              <a:buFont typeface="Arial" panose="020B0604020202020204" pitchFamily="34" charset="0"/>
              <a:buChar char="•"/>
            </a:pPr>
            <a:r>
              <a:rPr lang="en-US">
                <a:solidFill>
                  <a:srgbClr val="1E1E1E"/>
                </a:solidFill>
                <a:latin typeface="Arial" panose="020B0604020202020204"/>
              </a:rPr>
              <a:t>Blue Access for </a:t>
            </a:r>
            <a:r>
              <a:rPr lang="en-US" err="1">
                <a:solidFill>
                  <a:srgbClr val="1E1E1E"/>
                </a:solidFill>
                <a:latin typeface="Arial" panose="020B0604020202020204"/>
              </a:rPr>
              <a:t>Members</a:t>
            </a:r>
            <a:r>
              <a:rPr lang="en-US" baseline="30000" err="1">
                <a:solidFill>
                  <a:srgbClr val="1E1E1E"/>
                </a:solidFill>
                <a:latin typeface="Arial" panose="020B0604020202020204"/>
              </a:rPr>
              <a:t>SM</a:t>
            </a:r>
            <a:r>
              <a:rPr lang="en-US">
                <a:solidFill>
                  <a:srgbClr val="1E1E1E"/>
                </a:solidFill>
                <a:latin typeface="Arial" panose="020B0604020202020204"/>
              </a:rPr>
              <a:t> on your smart phone or computer</a:t>
            </a:r>
          </a:p>
          <a:p>
            <a:pPr lvl="1">
              <a:buClr>
                <a:srgbClr val="1E1E1E"/>
              </a:buClr>
              <a:buFont typeface="Arial" panose="020B0604020202020204" pitchFamily="34" charset="0"/>
              <a:buChar char="•"/>
            </a:pPr>
            <a:r>
              <a:rPr lang="en-US">
                <a:solidFill>
                  <a:srgbClr val="1E1E1E"/>
                </a:solidFill>
                <a:latin typeface="Arial" panose="020B0604020202020204"/>
              </a:rPr>
              <a:t>24/7 customer service number</a:t>
            </a:r>
          </a:p>
          <a:p>
            <a:pPr lvl="1">
              <a:buClr>
                <a:srgbClr val="1E1E1E"/>
              </a:buClr>
              <a:buFont typeface="Arial" panose="020B0604020202020204" pitchFamily="34" charset="0"/>
              <a:buChar char="•"/>
            </a:pPr>
            <a:r>
              <a:rPr lang="en-US">
                <a:solidFill>
                  <a:srgbClr val="1E1E1E"/>
                </a:solidFill>
                <a:latin typeface="Arial" panose="020B0604020202020204"/>
              </a:rPr>
              <a:t>Health &amp; Wellness support programs</a:t>
            </a:r>
          </a:p>
        </p:txBody>
      </p:sp>
      <p:sp>
        <p:nvSpPr>
          <p:cNvPr id="14" name="Content Placeholder 16">
            <a:extLst>
              <a:ext uri="{FF2B5EF4-FFF2-40B4-BE49-F238E27FC236}">
                <a16:creationId xmlns:a16="http://schemas.microsoft.com/office/drawing/2014/main" id="{C53B2F1E-25C8-4E3B-B427-39D6932CB10B}"/>
              </a:ext>
            </a:extLst>
          </p:cNvPr>
          <p:cNvSpPr txBox="1">
            <a:spLocks/>
          </p:cNvSpPr>
          <p:nvPr/>
        </p:nvSpPr>
        <p:spPr>
          <a:xfrm>
            <a:off x="2759346" y="3035057"/>
            <a:ext cx="7197899" cy="1640936"/>
          </a:xfrm>
          <a:prstGeom prst="rect">
            <a:avLst/>
          </a:prstGeom>
        </p:spPr>
        <p:txBody>
          <a:bodyPr vert="horz" wrap="square" lIns="0" tIns="0" rIns="0" bIns="0" rtlCol="0">
            <a:noAutofit/>
          </a:bodyPr>
          <a:lst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rgbClr val="0080C7"/>
              </a:buClr>
              <a:buNone/>
            </a:pPr>
            <a:r>
              <a:rPr lang="en-US" b="1">
                <a:solidFill>
                  <a:srgbClr val="0080C7"/>
                </a:solidFill>
                <a:latin typeface="Arial" panose="020B0604020202020204"/>
              </a:rPr>
              <a:t>Access to Health Care</a:t>
            </a:r>
          </a:p>
          <a:p>
            <a:pPr lvl="1">
              <a:buClr>
                <a:srgbClr val="1E1E1E"/>
              </a:buClr>
              <a:buFont typeface="Arial" panose="020B0604020202020204" pitchFamily="34" charset="0"/>
              <a:buChar char="•"/>
            </a:pPr>
            <a:r>
              <a:rPr lang="en-US">
                <a:solidFill>
                  <a:srgbClr val="1E1E1E"/>
                </a:solidFill>
                <a:latin typeface="Arial" panose="020B0604020202020204"/>
              </a:rPr>
              <a:t>Largest HMO network in the state, available in all 77 Counties</a:t>
            </a:r>
          </a:p>
          <a:p>
            <a:pPr lvl="1">
              <a:buClr>
                <a:srgbClr val="1E1E1E"/>
              </a:buClr>
              <a:buFont typeface="Arial" panose="020B0604020202020204" pitchFamily="34" charset="0"/>
              <a:buChar char="•"/>
            </a:pPr>
            <a:r>
              <a:rPr lang="en-US">
                <a:solidFill>
                  <a:srgbClr val="1E1E1E"/>
                </a:solidFill>
                <a:latin typeface="Arial" panose="020B0604020202020204"/>
              </a:rPr>
              <a:t>No referrals required within the network</a:t>
            </a:r>
          </a:p>
          <a:p>
            <a:pPr lvl="1">
              <a:buClr>
                <a:srgbClr val="1E1E1E"/>
              </a:buClr>
              <a:buFont typeface="Arial" panose="020B0604020202020204" pitchFamily="34" charset="0"/>
              <a:buChar char="•"/>
            </a:pPr>
            <a:r>
              <a:rPr lang="en-US">
                <a:solidFill>
                  <a:srgbClr val="1E1E1E"/>
                </a:solidFill>
                <a:latin typeface="Arial" panose="020B0604020202020204"/>
              </a:rPr>
              <a:t>Remote options: 24/7 </a:t>
            </a:r>
            <a:r>
              <a:rPr lang="en-US" err="1">
                <a:solidFill>
                  <a:srgbClr val="1E1E1E"/>
                </a:solidFill>
                <a:latin typeface="Arial" panose="020B0604020202020204"/>
              </a:rPr>
              <a:t>Nurseline</a:t>
            </a:r>
            <a:r>
              <a:rPr lang="en-US">
                <a:solidFill>
                  <a:srgbClr val="1E1E1E"/>
                </a:solidFill>
                <a:latin typeface="Arial" panose="020B0604020202020204"/>
              </a:rPr>
              <a:t>, Virtual Visits &amp; Dispatch Health</a:t>
            </a:r>
          </a:p>
        </p:txBody>
      </p:sp>
      <p:pic>
        <p:nvPicPr>
          <p:cNvPr id="20" name="Graphic 19" descr="Doctor female with solid fill">
            <a:extLst>
              <a:ext uri="{FF2B5EF4-FFF2-40B4-BE49-F238E27FC236}">
                <a16:creationId xmlns:a16="http://schemas.microsoft.com/office/drawing/2014/main" id="{29B7D308-99DD-44B8-A25D-92CA32E93B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6058" y="3025464"/>
            <a:ext cx="1178732" cy="1178732"/>
          </a:xfrm>
          <a:prstGeom prst="rect">
            <a:avLst/>
          </a:prstGeom>
        </p:spPr>
      </p:pic>
      <p:pic>
        <p:nvPicPr>
          <p:cNvPr id="24" name="Graphic 23" descr="Online meeting with solid fill">
            <a:extLst>
              <a:ext uri="{FF2B5EF4-FFF2-40B4-BE49-F238E27FC236}">
                <a16:creationId xmlns:a16="http://schemas.microsoft.com/office/drawing/2014/main" id="{FE6110A4-E271-4566-96EE-D025AC820B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6058" y="4617398"/>
            <a:ext cx="1178732" cy="1178732"/>
          </a:xfrm>
          <a:prstGeom prst="rect">
            <a:avLst/>
          </a:prstGeom>
        </p:spPr>
      </p:pic>
      <p:cxnSp>
        <p:nvCxnSpPr>
          <p:cNvPr id="26" name="Straight Connector 25">
            <a:extLst>
              <a:ext uri="{FF2B5EF4-FFF2-40B4-BE49-F238E27FC236}">
                <a16:creationId xmlns:a16="http://schemas.microsoft.com/office/drawing/2014/main" id="{6AAF7616-694A-493C-A750-1CE5FBE53E3B}"/>
              </a:ext>
            </a:extLst>
          </p:cNvPr>
          <p:cNvCxnSpPr/>
          <p:nvPr/>
        </p:nvCxnSpPr>
        <p:spPr>
          <a:xfrm>
            <a:off x="1046133" y="4554729"/>
            <a:ext cx="90823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EF7D73D-CC7F-4622-89DF-4AD0975DE0BF}"/>
              </a:ext>
            </a:extLst>
          </p:cNvPr>
          <p:cNvCxnSpPr/>
          <p:nvPr/>
        </p:nvCxnSpPr>
        <p:spPr>
          <a:xfrm>
            <a:off x="1006747" y="2904852"/>
            <a:ext cx="908235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128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1141-9F53-4731-A1D0-DCC71F1A3819}"/>
              </a:ext>
            </a:extLst>
          </p:cNvPr>
          <p:cNvSpPr>
            <a:spLocks noGrp="1"/>
          </p:cNvSpPr>
          <p:nvPr>
            <p:ph type="title"/>
          </p:nvPr>
        </p:nvSpPr>
        <p:spPr>
          <a:xfrm>
            <a:off x="421424" y="390100"/>
            <a:ext cx="11274663" cy="876300"/>
          </a:xfrm>
        </p:spPr>
        <p:txBody>
          <a:bodyPr/>
          <a:lstStyle/>
          <a:p>
            <a:r>
              <a:rPr lang="en-US"/>
              <a:t>Lower Cost = Savings</a:t>
            </a:r>
          </a:p>
        </p:txBody>
      </p:sp>
      <p:sp>
        <p:nvSpPr>
          <p:cNvPr id="15" name="Text Placeholder 1">
            <a:extLst>
              <a:ext uri="{FF2B5EF4-FFF2-40B4-BE49-F238E27FC236}">
                <a16:creationId xmlns:a16="http://schemas.microsoft.com/office/drawing/2014/main" id="{558C011D-F82C-4ED3-A517-6F34BEE254AB}"/>
              </a:ext>
            </a:extLst>
          </p:cNvPr>
          <p:cNvSpPr txBox="1">
            <a:spLocks/>
          </p:cNvSpPr>
          <p:nvPr/>
        </p:nvSpPr>
        <p:spPr>
          <a:xfrm>
            <a:off x="378496" y="1020737"/>
            <a:ext cx="5717505" cy="4970383"/>
          </a:xfrm>
          <a:prstGeom prst="rect">
            <a:avLst/>
          </a:prstGeom>
        </p:spPr>
        <p:txBody>
          <a:bodyPr/>
          <a:lst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spcBef>
                <a:spcPts val="0"/>
              </a:spcBef>
              <a:buClr>
                <a:srgbClr val="0080C7"/>
              </a:buClr>
            </a:pPr>
            <a:r>
              <a:rPr lang="en-US" sz="2800">
                <a:solidFill>
                  <a:srgbClr val="1E1E1E"/>
                </a:solidFill>
                <a:latin typeface="Arial" panose="020B0604020202020204"/>
              </a:rPr>
              <a:t>No Annual deductible</a:t>
            </a:r>
          </a:p>
          <a:p>
            <a:pPr marL="342900" indent="-342900">
              <a:spcBef>
                <a:spcPts val="0"/>
              </a:spcBef>
              <a:buClr>
                <a:srgbClr val="0080C7"/>
              </a:buClr>
            </a:pPr>
            <a:r>
              <a:rPr lang="en-US" sz="2800">
                <a:solidFill>
                  <a:srgbClr val="1E1E1E"/>
                </a:solidFill>
                <a:latin typeface="Arial" panose="020B0604020202020204"/>
              </a:rPr>
              <a:t>Blood &amp; Blood Products</a:t>
            </a:r>
          </a:p>
          <a:p>
            <a:pPr marL="342900" indent="-342900">
              <a:spcBef>
                <a:spcPts val="0"/>
              </a:spcBef>
              <a:buClr>
                <a:srgbClr val="0080C7"/>
              </a:buClr>
            </a:pPr>
            <a:r>
              <a:rPr lang="en-US" sz="2800">
                <a:solidFill>
                  <a:srgbClr val="1E1E1E"/>
                </a:solidFill>
                <a:latin typeface="Arial" panose="020B0604020202020204"/>
              </a:rPr>
              <a:t>Home Health Services</a:t>
            </a:r>
          </a:p>
          <a:p>
            <a:pPr marL="342900" indent="-342900">
              <a:spcBef>
                <a:spcPts val="0"/>
              </a:spcBef>
              <a:buClr>
                <a:srgbClr val="0080C7"/>
              </a:buClr>
            </a:pPr>
            <a:r>
              <a:rPr lang="en-US" sz="2800">
                <a:solidFill>
                  <a:srgbClr val="1E1E1E"/>
                </a:solidFill>
                <a:latin typeface="Arial" panose="020B0604020202020204"/>
              </a:rPr>
              <a:t>Hospice</a:t>
            </a:r>
          </a:p>
          <a:p>
            <a:pPr marL="342900" indent="-342900">
              <a:spcBef>
                <a:spcPts val="0"/>
              </a:spcBef>
              <a:buClr>
                <a:srgbClr val="0080C7"/>
              </a:buClr>
            </a:pPr>
            <a:r>
              <a:rPr lang="en-US" sz="2800">
                <a:solidFill>
                  <a:srgbClr val="1E1E1E"/>
                </a:solidFill>
                <a:latin typeface="Arial" panose="020B0604020202020204"/>
              </a:rPr>
              <a:t>Medical Transportation Services</a:t>
            </a:r>
          </a:p>
          <a:p>
            <a:pPr marL="342900" indent="-342900">
              <a:spcBef>
                <a:spcPts val="0"/>
              </a:spcBef>
              <a:buClr>
                <a:srgbClr val="0080C7"/>
              </a:buClr>
            </a:pPr>
            <a:r>
              <a:rPr lang="en-US" sz="2800">
                <a:solidFill>
                  <a:srgbClr val="1E1E1E"/>
                </a:solidFill>
                <a:latin typeface="Arial" panose="020B0604020202020204"/>
              </a:rPr>
              <a:t>Preferred Generic Rx</a:t>
            </a:r>
          </a:p>
          <a:p>
            <a:pPr marL="342900" indent="-342900">
              <a:spcBef>
                <a:spcPts val="0"/>
              </a:spcBef>
              <a:buClr>
                <a:srgbClr val="0080C7"/>
              </a:buClr>
            </a:pPr>
            <a:r>
              <a:rPr lang="en-US" sz="2800">
                <a:solidFill>
                  <a:srgbClr val="1E1E1E"/>
                </a:solidFill>
                <a:latin typeface="Arial" panose="020B0604020202020204"/>
              </a:rPr>
              <a:t>Primary Care Physician (PCP) Visits</a:t>
            </a:r>
          </a:p>
          <a:p>
            <a:pPr marL="342900" indent="-342900">
              <a:spcBef>
                <a:spcPts val="0"/>
              </a:spcBef>
              <a:buClr>
                <a:srgbClr val="0080C7"/>
              </a:buClr>
            </a:pPr>
            <a:endParaRPr lang="en-US">
              <a:solidFill>
                <a:srgbClr val="1E1E1E"/>
              </a:solidFill>
              <a:latin typeface="Arial" panose="020B0604020202020204"/>
            </a:endParaRPr>
          </a:p>
        </p:txBody>
      </p:sp>
      <p:sp>
        <p:nvSpPr>
          <p:cNvPr id="17" name="Text Placeholder 1">
            <a:extLst>
              <a:ext uri="{FF2B5EF4-FFF2-40B4-BE49-F238E27FC236}">
                <a16:creationId xmlns:a16="http://schemas.microsoft.com/office/drawing/2014/main" id="{5FF86737-F891-4CC6-8ADF-E2F80FC0FEB0}"/>
              </a:ext>
            </a:extLst>
          </p:cNvPr>
          <p:cNvSpPr txBox="1">
            <a:spLocks/>
          </p:cNvSpPr>
          <p:nvPr/>
        </p:nvSpPr>
        <p:spPr>
          <a:xfrm>
            <a:off x="6138929" y="1020736"/>
            <a:ext cx="5717505" cy="4970383"/>
          </a:xfrm>
          <a:prstGeom prst="rect">
            <a:avLst/>
          </a:prstGeom>
        </p:spPr>
        <p:txBody>
          <a:bodyPr/>
          <a:lstStyle>
            <a:lvl1pPr marL="228543" indent="-228543" algn="l" defTabSz="685629" rtl="0" eaLnBrk="1" latinLnBrk="0" hangingPunct="1">
              <a:lnSpc>
                <a:spcPct val="100000"/>
              </a:lnSpc>
              <a:spcBef>
                <a:spcPts val="600"/>
              </a:spcBef>
              <a:spcAft>
                <a:spcPts val="600"/>
              </a:spcAft>
              <a:buClr>
                <a:schemeClr val="tx2"/>
              </a:buClr>
              <a:buFont typeface="Arial" panose="020B0604020202020204" pitchFamily="34" charset="0"/>
              <a:buChar char="•"/>
              <a:defRPr sz="2199" kern="600" baseline="0">
                <a:solidFill>
                  <a:schemeClr val="tx1"/>
                </a:solidFill>
                <a:latin typeface="+mn-lt"/>
                <a:ea typeface="+mn-ea"/>
                <a:cs typeface="+mn-cs"/>
              </a:defRPr>
            </a:lvl1pPr>
            <a:lvl2pPr marL="429661" indent="-182834" algn="l" defTabSz="685629"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036" indent="-171408"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1"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8"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8"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spcBef>
                <a:spcPts val="0"/>
              </a:spcBef>
              <a:buClr>
                <a:srgbClr val="0080C7"/>
              </a:buClr>
            </a:pPr>
            <a:r>
              <a:rPr lang="en-US" sz="2800">
                <a:solidFill>
                  <a:srgbClr val="1E1E1E"/>
                </a:solidFill>
                <a:latin typeface="Arial" panose="020B0604020202020204"/>
              </a:rPr>
              <a:t>Virtual Visits</a:t>
            </a:r>
          </a:p>
          <a:p>
            <a:pPr marL="342900" indent="-342900">
              <a:spcBef>
                <a:spcPts val="0"/>
              </a:spcBef>
              <a:buClr>
                <a:srgbClr val="0080C7"/>
              </a:buClr>
            </a:pPr>
            <a:r>
              <a:rPr lang="en-US" sz="2800">
                <a:solidFill>
                  <a:srgbClr val="1E1E1E"/>
                </a:solidFill>
                <a:latin typeface="Arial" panose="020B0604020202020204"/>
              </a:rPr>
              <a:t>X-ray and Routine Lab Services</a:t>
            </a:r>
          </a:p>
          <a:p>
            <a:pPr marL="342900" indent="-342900">
              <a:spcBef>
                <a:spcPts val="0"/>
              </a:spcBef>
              <a:buClr>
                <a:srgbClr val="0080C7"/>
              </a:buClr>
            </a:pPr>
            <a:r>
              <a:rPr lang="en-US" sz="2800">
                <a:solidFill>
                  <a:srgbClr val="1E1E1E"/>
                </a:solidFill>
                <a:latin typeface="Arial" panose="020B0604020202020204"/>
              </a:rPr>
              <a:t>Allergy Treatment &amp; Testing*</a:t>
            </a:r>
          </a:p>
          <a:p>
            <a:pPr marL="342900" indent="-342900">
              <a:spcBef>
                <a:spcPts val="0"/>
              </a:spcBef>
              <a:buClr>
                <a:srgbClr val="0080C7"/>
              </a:buClr>
            </a:pPr>
            <a:r>
              <a:rPr lang="en-US" sz="2800">
                <a:solidFill>
                  <a:srgbClr val="1E1E1E"/>
                </a:solidFill>
                <a:latin typeface="Arial" panose="020B0604020202020204"/>
              </a:rPr>
              <a:t>Maternity*</a:t>
            </a:r>
          </a:p>
          <a:p>
            <a:pPr marL="342900" indent="-342900">
              <a:spcBef>
                <a:spcPts val="0"/>
              </a:spcBef>
              <a:buClr>
                <a:srgbClr val="0080C7"/>
              </a:buClr>
            </a:pPr>
            <a:r>
              <a:rPr lang="en-US" sz="2800">
                <a:solidFill>
                  <a:srgbClr val="1E1E1E"/>
                </a:solidFill>
                <a:latin typeface="Arial" panose="020B0604020202020204"/>
              </a:rPr>
              <a:t>Physical/Manipulative Therapy*</a:t>
            </a:r>
          </a:p>
        </p:txBody>
      </p:sp>
      <p:sp>
        <p:nvSpPr>
          <p:cNvPr id="21" name="Rectangle 20">
            <a:extLst>
              <a:ext uri="{FF2B5EF4-FFF2-40B4-BE49-F238E27FC236}">
                <a16:creationId xmlns:a16="http://schemas.microsoft.com/office/drawing/2014/main" id="{C597B67E-134C-4258-BABF-1136029C99FE}"/>
              </a:ext>
            </a:extLst>
          </p:cNvPr>
          <p:cNvSpPr/>
          <p:nvPr/>
        </p:nvSpPr>
        <p:spPr>
          <a:xfrm>
            <a:off x="378495" y="6344790"/>
            <a:ext cx="4634602" cy="246221"/>
          </a:xfrm>
          <a:prstGeom prst="rect">
            <a:avLst/>
          </a:prstGeom>
        </p:spPr>
        <p:txBody>
          <a:bodyPr wrap="none">
            <a:spAutoFit/>
          </a:bodyPr>
          <a:lstStyle/>
          <a:p>
            <a:pPr algn="r" defTabSz="914240"/>
            <a:r>
              <a:rPr lang="en-US" sz="1000">
                <a:solidFill>
                  <a:srgbClr val="1E1E1E"/>
                </a:solidFill>
                <a:latin typeface="Arial" panose="020B0604020202020204"/>
                <a:ea typeface="Open Sans" panose="020B0606030504020204" pitchFamily="34" charset="0"/>
                <a:cs typeface="Open Sans" panose="020B0606030504020204" pitchFamily="34" charset="0"/>
              </a:rPr>
              <a:t>*Some restrictions apply; consult your benefits guide for full benefit description.</a:t>
            </a:r>
            <a:endParaRPr lang="en-US" sz="2400">
              <a:solidFill>
                <a:srgbClr val="1E1E1E"/>
              </a:solidFill>
              <a:latin typeface="Arial" panose="020B060402020202020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073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1141-9F53-4731-A1D0-DCC71F1A3819}"/>
              </a:ext>
            </a:extLst>
          </p:cNvPr>
          <p:cNvSpPr>
            <a:spLocks noGrp="1"/>
          </p:cNvSpPr>
          <p:nvPr>
            <p:ph type="title"/>
          </p:nvPr>
        </p:nvSpPr>
        <p:spPr>
          <a:xfrm>
            <a:off x="421424" y="390100"/>
            <a:ext cx="11274663" cy="876300"/>
          </a:xfrm>
        </p:spPr>
        <p:txBody>
          <a:bodyPr/>
          <a:lstStyle/>
          <a:p>
            <a:r>
              <a:rPr lang="en-US"/>
              <a:t>Knowing Where to Go Can Save You Money</a:t>
            </a:r>
          </a:p>
        </p:txBody>
      </p:sp>
      <p:graphicFrame>
        <p:nvGraphicFramePr>
          <p:cNvPr id="7" name="Table 8">
            <a:extLst>
              <a:ext uri="{FF2B5EF4-FFF2-40B4-BE49-F238E27FC236}">
                <a16:creationId xmlns:a16="http://schemas.microsoft.com/office/drawing/2014/main" id="{9496E493-9ABA-4E22-970C-B64CF0DC27F8}"/>
              </a:ext>
            </a:extLst>
          </p:cNvPr>
          <p:cNvGraphicFramePr>
            <a:graphicFrameLocks noGrp="1"/>
          </p:cNvGraphicFramePr>
          <p:nvPr/>
        </p:nvGraphicFramePr>
        <p:xfrm>
          <a:off x="546118" y="1768335"/>
          <a:ext cx="11127070" cy="3529562"/>
        </p:xfrm>
        <a:graphic>
          <a:graphicData uri="http://schemas.openxmlformats.org/drawingml/2006/table">
            <a:tbl>
              <a:tblPr firstRow="1" bandRow="1">
                <a:tableStyleId>{5C22544A-7EE6-4342-B048-85BDC9FD1C3A}</a:tableStyleId>
              </a:tblPr>
              <a:tblGrid>
                <a:gridCol w="2225414">
                  <a:extLst>
                    <a:ext uri="{9D8B030D-6E8A-4147-A177-3AD203B41FA5}">
                      <a16:colId xmlns:a16="http://schemas.microsoft.com/office/drawing/2014/main" val="383079082"/>
                    </a:ext>
                  </a:extLst>
                </a:gridCol>
                <a:gridCol w="2225414">
                  <a:extLst>
                    <a:ext uri="{9D8B030D-6E8A-4147-A177-3AD203B41FA5}">
                      <a16:colId xmlns:a16="http://schemas.microsoft.com/office/drawing/2014/main" val="1309830642"/>
                    </a:ext>
                  </a:extLst>
                </a:gridCol>
                <a:gridCol w="2225414">
                  <a:extLst>
                    <a:ext uri="{9D8B030D-6E8A-4147-A177-3AD203B41FA5}">
                      <a16:colId xmlns:a16="http://schemas.microsoft.com/office/drawing/2014/main" val="797396589"/>
                    </a:ext>
                  </a:extLst>
                </a:gridCol>
                <a:gridCol w="2225414">
                  <a:extLst>
                    <a:ext uri="{9D8B030D-6E8A-4147-A177-3AD203B41FA5}">
                      <a16:colId xmlns:a16="http://schemas.microsoft.com/office/drawing/2014/main" val="3888030706"/>
                    </a:ext>
                  </a:extLst>
                </a:gridCol>
                <a:gridCol w="2225414">
                  <a:extLst>
                    <a:ext uri="{9D8B030D-6E8A-4147-A177-3AD203B41FA5}">
                      <a16:colId xmlns:a16="http://schemas.microsoft.com/office/drawing/2014/main" val="840766385"/>
                    </a:ext>
                  </a:extLst>
                </a:gridCol>
              </a:tblGrid>
              <a:tr h="1838189">
                <a:tc>
                  <a:txBody>
                    <a:bodyPr/>
                    <a:lstStyle/>
                    <a:p>
                      <a:pPr algn="ctr"/>
                      <a:endParaRPr lang="en-US" sz="2000"/>
                    </a:p>
                    <a:p>
                      <a:pPr algn="ctr"/>
                      <a:endParaRPr lang="en-US" sz="2000"/>
                    </a:p>
                    <a:p>
                      <a:pPr algn="ctr"/>
                      <a:endParaRPr lang="en-US" sz="2000"/>
                    </a:p>
                    <a:p>
                      <a:pPr algn="ctr"/>
                      <a:endParaRPr lang="en-US" sz="2000"/>
                    </a:p>
                    <a:p>
                      <a:pPr algn="ctr"/>
                      <a:r>
                        <a:rPr lang="en-US" sz="2000">
                          <a:solidFill>
                            <a:schemeClr val="tx2">
                              <a:lumMod val="20000"/>
                              <a:lumOff val="80000"/>
                            </a:schemeClr>
                          </a:solidFill>
                        </a:rPr>
                        <a:t>Remote Health Care, Virtual Visits</a:t>
                      </a:r>
                    </a:p>
                  </a:txBody>
                  <a:tcPr/>
                </a:tc>
                <a:tc>
                  <a:txBody>
                    <a:bodyPr/>
                    <a:lstStyle/>
                    <a:p>
                      <a:pPr algn="ctr"/>
                      <a:endParaRPr lang="en-US" sz="2000"/>
                    </a:p>
                    <a:p>
                      <a:pPr algn="ctr"/>
                      <a:endParaRPr lang="en-US" sz="2000"/>
                    </a:p>
                    <a:p>
                      <a:pPr algn="ctr"/>
                      <a:endParaRPr lang="en-US" sz="2000"/>
                    </a:p>
                    <a:p>
                      <a:pPr algn="ctr"/>
                      <a:endParaRPr lang="en-US" sz="2000"/>
                    </a:p>
                    <a:p>
                      <a:pPr algn="ctr"/>
                      <a:r>
                        <a:rPr lang="en-US" sz="2000">
                          <a:solidFill>
                            <a:schemeClr val="tx2">
                              <a:lumMod val="20000"/>
                              <a:lumOff val="80000"/>
                            </a:schemeClr>
                          </a:solidFill>
                        </a:rPr>
                        <a:t>Primary Care Doctor</a:t>
                      </a:r>
                    </a:p>
                  </a:txBody>
                  <a:tcPr/>
                </a:tc>
                <a:tc>
                  <a:txBody>
                    <a:bodyPr/>
                    <a:lstStyle/>
                    <a:p>
                      <a:pPr algn="ctr"/>
                      <a:endParaRPr lang="en-US" sz="2000"/>
                    </a:p>
                    <a:p>
                      <a:pPr algn="ctr"/>
                      <a:endParaRPr lang="en-US" sz="2000"/>
                    </a:p>
                    <a:p>
                      <a:pPr algn="ctr"/>
                      <a:endParaRPr lang="en-US" sz="2000"/>
                    </a:p>
                    <a:p>
                      <a:pPr algn="ctr"/>
                      <a:endParaRPr lang="en-US" sz="2000"/>
                    </a:p>
                    <a:p>
                      <a:pPr algn="ctr"/>
                      <a:r>
                        <a:rPr lang="en-US" sz="2000">
                          <a:solidFill>
                            <a:schemeClr val="tx2">
                              <a:lumMod val="20000"/>
                              <a:lumOff val="80000"/>
                            </a:schemeClr>
                          </a:solidFill>
                        </a:rPr>
                        <a:t>Urgent Care, Dispatch Health </a:t>
                      </a:r>
                    </a:p>
                  </a:txBody>
                  <a:tcPr/>
                </a:tc>
                <a:tc>
                  <a:txBody>
                    <a:bodyPr/>
                    <a:lstStyle/>
                    <a:p>
                      <a:pPr algn="ctr"/>
                      <a:endParaRPr lang="en-US" sz="2000"/>
                    </a:p>
                    <a:p>
                      <a:pPr algn="ctr"/>
                      <a:endParaRPr lang="en-US" sz="2000"/>
                    </a:p>
                    <a:p>
                      <a:pPr algn="ctr"/>
                      <a:endParaRPr lang="en-US" sz="2000"/>
                    </a:p>
                    <a:p>
                      <a:pPr algn="ctr"/>
                      <a:endParaRPr lang="en-US" sz="2000"/>
                    </a:p>
                    <a:p>
                      <a:pPr algn="ctr"/>
                      <a:r>
                        <a:rPr lang="en-US" sz="2000">
                          <a:solidFill>
                            <a:schemeClr val="tx2">
                              <a:lumMod val="20000"/>
                              <a:lumOff val="80000"/>
                            </a:schemeClr>
                          </a:solidFill>
                        </a:rPr>
                        <a:t>Hospital ER</a:t>
                      </a:r>
                    </a:p>
                  </a:txBody>
                  <a:tcPr/>
                </a:tc>
                <a:tc>
                  <a:txBody>
                    <a:bodyPr/>
                    <a:lstStyle/>
                    <a:p>
                      <a:pPr algn="ctr"/>
                      <a:endParaRPr lang="en-US" sz="2000"/>
                    </a:p>
                    <a:p>
                      <a:pPr algn="ctr"/>
                      <a:endParaRPr lang="en-US" sz="2000"/>
                    </a:p>
                    <a:p>
                      <a:pPr algn="ctr"/>
                      <a:endParaRPr lang="en-US" sz="2000"/>
                    </a:p>
                    <a:p>
                      <a:pPr algn="ctr"/>
                      <a:endParaRPr lang="en-US" sz="2000"/>
                    </a:p>
                    <a:p>
                      <a:pPr algn="ctr"/>
                      <a:r>
                        <a:rPr lang="en-US" sz="2000">
                          <a:solidFill>
                            <a:schemeClr val="tx2">
                              <a:lumMod val="20000"/>
                              <a:lumOff val="80000"/>
                            </a:schemeClr>
                          </a:solidFill>
                        </a:rPr>
                        <a:t>Independent ER</a:t>
                      </a:r>
                    </a:p>
                  </a:txBody>
                  <a:tcPr/>
                </a:tc>
                <a:extLst>
                  <a:ext uri="{0D108BD9-81ED-4DB2-BD59-A6C34878D82A}">
                    <a16:rowId xmlns:a16="http://schemas.microsoft.com/office/drawing/2014/main" val="4082360871"/>
                  </a:ext>
                </a:extLst>
              </a:tr>
              <a:tr h="1304522">
                <a:tc>
                  <a:txBody>
                    <a:bodyPr/>
                    <a:lstStyle/>
                    <a:p>
                      <a:pPr algn="ctr"/>
                      <a:endParaRPr lang="en-US" sz="2400" b="1"/>
                    </a:p>
                    <a:p>
                      <a:pPr algn="ctr"/>
                      <a:r>
                        <a:rPr lang="en-US" sz="2400" b="1"/>
                        <a:t>$0</a:t>
                      </a:r>
                    </a:p>
                  </a:txBody>
                  <a:tcPr/>
                </a:tc>
                <a:tc>
                  <a:txBody>
                    <a:bodyPr/>
                    <a:lstStyle/>
                    <a:p>
                      <a:pPr algn="ctr"/>
                      <a:endParaRPr lang="en-US" sz="2400" b="1"/>
                    </a:p>
                    <a:p>
                      <a:pPr algn="ctr"/>
                      <a:r>
                        <a:rPr lang="en-US" sz="2400" b="1"/>
                        <a:t>$25 Copay</a:t>
                      </a:r>
                    </a:p>
                  </a:txBody>
                  <a:tcPr/>
                </a:tc>
                <a:tc>
                  <a:txBody>
                    <a:bodyPr/>
                    <a:lstStyle/>
                    <a:p>
                      <a:pPr algn="ctr"/>
                      <a:endParaRPr lang="en-US" sz="2400" b="1"/>
                    </a:p>
                    <a:p>
                      <a:pPr algn="ctr"/>
                      <a:r>
                        <a:rPr lang="en-US" sz="2400" b="1"/>
                        <a:t>$50 Copay</a:t>
                      </a:r>
                    </a:p>
                  </a:txBody>
                  <a:tcPr/>
                </a:tc>
                <a:tc>
                  <a:txBody>
                    <a:bodyPr/>
                    <a:lstStyle/>
                    <a:p>
                      <a:pPr algn="ctr"/>
                      <a:endParaRPr lang="en-US" sz="2400" b="1"/>
                    </a:p>
                    <a:p>
                      <a:pPr algn="ctr"/>
                      <a:r>
                        <a:rPr lang="en-US" sz="2400" b="1"/>
                        <a:t>$300 Copay</a:t>
                      </a:r>
                    </a:p>
                  </a:txBody>
                  <a:tcPr/>
                </a:tc>
                <a:tc>
                  <a:txBody>
                    <a:bodyPr/>
                    <a:lstStyle/>
                    <a:p>
                      <a:pPr algn="ctr"/>
                      <a:endParaRPr lang="en-US" sz="2400" b="1"/>
                    </a:p>
                    <a:p>
                      <a:pPr algn="ctr"/>
                      <a:r>
                        <a:rPr lang="en-US" sz="2400" b="1"/>
                        <a:t>Highest Possible Cost</a:t>
                      </a:r>
                    </a:p>
                  </a:txBody>
                  <a:tcPr/>
                </a:tc>
                <a:extLst>
                  <a:ext uri="{0D108BD9-81ED-4DB2-BD59-A6C34878D82A}">
                    <a16:rowId xmlns:a16="http://schemas.microsoft.com/office/drawing/2014/main" val="1650239566"/>
                  </a:ext>
                </a:extLst>
              </a:tr>
            </a:tbl>
          </a:graphicData>
        </a:graphic>
      </p:graphicFrame>
      <p:pic>
        <p:nvPicPr>
          <p:cNvPr id="10" name="Graphic 9" descr="Online meeting outline">
            <a:extLst>
              <a:ext uri="{FF2B5EF4-FFF2-40B4-BE49-F238E27FC236}">
                <a16:creationId xmlns:a16="http://schemas.microsoft.com/office/drawing/2014/main" id="{FB5364E0-8DED-4884-BF5C-C5DDF26189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8445" y="1944384"/>
            <a:ext cx="914400" cy="914400"/>
          </a:xfrm>
          <a:prstGeom prst="rect">
            <a:avLst/>
          </a:prstGeom>
        </p:spPr>
      </p:pic>
      <p:pic>
        <p:nvPicPr>
          <p:cNvPr id="12" name="Graphic 11" descr="Stethoscope with solid fill">
            <a:extLst>
              <a:ext uri="{FF2B5EF4-FFF2-40B4-BE49-F238E27FC236}">
                <a16:creationId xmlns:a16="http://schemas.microsoft.com/office/drawing/2014/main" id="{7B533616-A91B-4C09-8955-ECA3241BED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81225" y="2026576"/>
            <a:ext cx="788542" cy="788542"/>
          </a:xfrm>
          <a:prstGeom prst="rect">
            <a:avLst/>
          </a:prstGeom>
        </p:spPr>
      </p:pic>
      <p:pic>
        <p:nvPicPr>
          <p:cNvPr id="14" name="Graphic 13" descr="Inpatient outline">
            <a:extLst>
              <a:ext uri="{FF2B5EF4-FFF2-40B4-BE49-F238E27FC236}">
                <a16:creationId xmlns:a16="http://schemas.microsoft.com/office/drawing/2014/main" id="{CC454E9A-32B0-44FC-9F27-60B4842FBE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47744" y="2002174"/>
            <a:ext cx="914400" cy="914400"/>
          </a:xfrm>
          <a:prstGeom prst="rect">
            <a:avLst/>
          </a:prstGeom>
        </p:spPr>
      </p:pic>
      <p:pic>
        <p:nvPicPr>
          <p:cNvPr id="16" name="Graphic 15" descr="Work from home house with solid fill">
            <a:extLst>
              <a:ext uri="{FF2B5EF4-FFF2-40B4-BE49-F238E27FC236}">
                <a16:creationId xmlns:a16="http://schemas.microsoft.com/office/drawing/2014/main" id="{2C12F8B2-470B-45FD-B302-A0FFBC970E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01555" y="1944384"/>
            <a:ext cx="914400" cy="914400"/>
          </a:xfrm>
          <a:prstGeom prst="rect">
            <a:avLst/>
          </a:prstGeom>
        </p:spPr>
      </p:pic>
      <p:pic>
        <p:nvPicPr>
          <p:cNvPr id="18" name="Graphic 17" descr="Dollar with solid fill">
            <a:extLst>
              <a:ext uri="{FF2B5EF4-FFF2-40B4-BE49-F238E27FC236}">
                <a16:creationId xmlns:a16="http://schemas.microsoft.com/office/drawing/2014/main" id="{4C5F08B8-88E4-4E24-A963-F60426DF26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10108" y="2137022"/>
            <a:ext cx="616452" cy="616452"/>
          </a:xfrm>
          <a:prstGeom prst="rect">
            <a:avLst/>
          </a:prstGeom>
        </p:spPr>
      </p:pic>
      <p:pic>
        <p:nvPicPr>
          <p:cNvPr id="19" name="Graphic 18" descr="Dollar with solid fill">
            <a:extLst>
              <a:ext uri="{FF2B5EF4-FFF2-40B4-BE49-F238E27FC236}">
                <a16:creationId xmlns:a16="http://schemas.microsoft.com/office/drawing/2014/main" id="{BB277D5D-0130-486F-88CA-9E32B799B75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19362" y="2122895"/>
            <a:ext cx="616452" cy="616452"/>
          </a:xfrm>
          <a:prstGeom prst="rect">
            <a:avLst/>
          </a:prstGeom>
        </p:spPr>
      </p:pic>
      <p:pic>
        <p:nvPicPr>
          <p:cNvPr id="20" name="Graphic 19" descr="Dollar with solid fill">
            <a:extLst>
              <a:ext uri="{FF2B5EF4-FFF2-40B4-BE49-F238E27FC236}">
                <a16:creationId xmlns:a16="http://schemas.microsoft.com/office/drawing/2014/main" id="{B8B0DD57-711D-46B7-8AAE-C93E3BD8E3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38049" y="2140461"/>
            <a:ext cx="616452" cy="616452"/>
          </a:xfrm>
          <a:prstGeom prst="rect">
            <a:avLst/>
          </a:prstGeom>
        </p:spPr>
      </p:pic>
    </p:spTree>
    <p:extLst>
      <p:ext uri="{BB962C8B-B14F-4D97-AF65-F5344CB8AC3E}">
        <p14:creationId xmlns:p14="http://schemas.microsoft.com/office/powerpoint/2010/main" val="85732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10;&#10;Description automatically generated">
            <a:extLst>
              <a:ext uri="{FF2B5EF4-FFF2-40B4-BE49-F238E27FC236}">
                <a16:creationId xmlns:a16="http://schemas.microsoft.com/office/drawing/2014/main" id="{C7AEA8F3-2620-4083-91D5-AE12741BC9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041" b="54614"/>
          <a:stretch/>
        </p:blipFill>
        <p:spPr>
          <a:xfrm>
            <a:off x="1589" y="1139423"/>
            <a:ext cx="12188825" cy="5419536"/>
          </a:xfrm>
        </p:spPr>
      </p:pic>
      <p:sp>
        <p:nvSpPr>
          <p:cNvPr id="5" name="Title 4">
            <a:extLst>
              <a:ext uri="{FF2B5EF4-FFF2-40B4-BE49-F238E27FC236}">
                <a16:creationId xmlns:a16="http://schemas.microsoft.com/office/drawing/2014/main" id="{9317D72A-C7DF-4587-8830-E211451CDD5F}"/>
              </a:ext>
            </a:extLst>
          </p:cNvPr>
          <p:cNvSpPr>
            <a:spLocks noGrp="1"/>
          </p:cNvSpPr>
          <p:nvPr>
            <p:ph type="title"/>
          </p:nvPr>
        </p:nvSpPr>
        <p:spPr/>
        <p:txBody>
          <a:bodyPr/>
          <a:lstStyle/>
          <a:p>
            <a:r>
              <a:rPr lang="en-US"/>
              <a:t>Well </a:t>
            </a:r>
            <a:r>
              <a:rPr lang="en-US" err="1"/>
              <a:t>onTarget</a:t>
            </a:r>
            <a:r>
              <a:rPr lang="en-US" baseline="30000"/>
              <a:t>® </a:t>
            </a:r>
            <a:r>
              <a:rPr lang="en-US"/>
              <a:t>Wellness at Your Fingertips</a:t>
            </a:r>
            <a:endParaRPr lang="en-US" baseline="30000"/>
          </a:p>
        </p:txBody>
      </p:sp>
    </p:spTree>
    <p:extLst>
      <p:ext uri="{BB962C8B-B14F-4D97-AF65-F5344CB8AC3E}">
        <p14:creationId xmlns:p14="http://schemas.microsoft.com/office/powerpoint/2010/main" val="2979680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24">
            <a:extLst>
              <a:ext uri="{FF2B5EF4-FFF2-40B4-BE49-F238E27FC236}">
                <a16:creationId xmlns:a16="http://schemas.microsoft.com/office/drawing/2014/main" id="{23314B7F-2C25-452E-B64F-94D2A95C0DD9}"/>
              </a:ext>
            </a:extLst>
          </p:cNvPr>
          <p:cNvSpPr/>
          <p:nvPr/>
        </p:nvSpPr>
        <p:spPr>
          <a:xfrm>
            <a:off x="3584689" y="1833901"/>
            <a:ext cx="2128234" cy="1439691"/>
          </a:xfrm>
          <a:custGeom>
            <a:avLst/>
            <a:gdLst>
              <a:gd name="connsiteX0" fmla="*/ 0 w 1605821"/>
              <a:gd name="connsiteY0" fmla="*/ 0 h 603324"/>
              <a:gd name="connsiteX1" fmla="*/ 1605821 w 1605821"/>
              <a:gd name="connsiteY1" fmla="*/ 0 h 603324"/>
              <a:gd name="connsiteX2" fmla="*/ 1605821 w 1605821"/>
              <a:gd name="connsiteY2" fmla="*/ 603324 h 603324"/>
              <a:gd name="connsiteX3" fmla="*/ 0 w 1605821"/>
              <a:gd name="connsiteY3" fmla="*/ 603324 h 603324"/>
              <a:gd name="connsiteX4" fmla="*/ 0 w 1605821"/>
              <a:gd name="connsiteY4" fmla="*/ 0 h 60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821" h="603324">
                <a:moveTo>
                  <a:pt x="0" y="0"/>
                </a:moveTo>
                <a:lnTo>
                  <a:pt x="1605821" y="0"/>
                </a:lnTo>
                <a:lnTo>
                  <a:pt x="1605821" y="603324"/>
                </a:lnTo>
                <a:lnTo>
                  <a:pt x="0" y="603324"/>
                </a:lnTo>
                <a:lnTo>
                  <a:pt x="0" y="0"/>
                </a:lnTo>
                <a:close/>
              </a:path>
            </a:pathLst>
          </a:custGeom>
          <a:solidFill>
            <a:schemeClr val="accent2">
              <a:lumMod val="75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4">
              <a:hueOff val="-728813"/>
              <a:satOff val="-99258"/>
              <a:lumOff val="41568"/>
              <a:alphaOff val="0"/>
            </a:schemeClr>
          </a:fillRef>
          <a:effectRef idx="0">
            <a:schemeClr val="accent4">
              <a:hueOff val="-728813"/>
              <a:satOff val="-99258"/>
              <a:lumOff val="41568"/>
              <a:alphaOff val="0"/>
            </a:schemeClr>
          </a:effectRef>
          <a:fontRef idx="minor">
            <a:schemeClr val="lt1"/>
          </a:fontRef>
        </p:style>
        <p:txBody>
          <a:bodyPr spcFirstLastPara="0" vert="horz" wrap="square" lIns="53326" tIns="53326" rIns="53326" bIns="53326" numCol="1" spcCol="1270" anchor="ctr" anchorCtr="0">
            <a:noAutofit/>
          </a:bodyPr>
          <a:lstStyle/>
          <a:p>
            <a:pPr algn="ctr" defTabSz="622113">
              <a:lnSpc>
                <a:spcPct val="90000"/>
              </a:lnSpc>
              <a:spcBef>
                <a:spcPct val="0"/>
              </a:spcBef>
              <a:spcAft>
                <a:spcPct val="35000"/>
              </a:spcAft>
            </a:pPr>
            <a:endParaRPr lang="en-US" sz="1400" spc="-40">
              <a:solidFill>
                <a:srgbClr val="FFFFFF"/>
              </a:solidFill>
              <a:latin typeface="Arial" panose="020B0604020202020204"/>
            </a:endParaRPr>
          </a:p>
        </p:txBody>
      </p:sp>
      <p:sp>
        <p:nvSpPr>
          <p:cNvPr id="60" name="Freeform 24">
            <a:extLst>
              <a:ext uri="{FF2B5EF4-FFF2-40B4-BE49-F238E27FC236}">
                <a16:creationId xmlns:a16="http://schemas.microsoft.com/office/drawing/2014/main" id="{2316A1B7-18E5-475C-90A7-5D01726E4748}"/>
              </a:ext>
            </a:extLst>
          </p:cNvPr>
          <p:cNvSpPr/>
          <p:nvPr/>
        </p:nvSpPr>
        <p:spPr>
          <a:xfrm>
            <a:off x="729022" y="1833901"/>
            <a:ext cx="2128234" cy="1439691"/>
          </a:xfrm>
          <a:custGeom>
            <a:avLst/>
            <a:gdLst>
              <a:gd name="connsiteX0" fmla="*/ 0 w 1605821"/>
              <a:gd name="connsiteY0" fmla="*/ 0 h 603324"/>
              <a:gd name="connsiteX1" fmla="*/ 1605821 w 1605821"/>
              <a:gd name="connsiteY1" fmla="*/ 0 h 603324"/>
              <a:gd name="connsiteX2" fmla="*/ 1605821 w 1605821"/>
              <a:gd name="connsiteY2" fmla="*/ 603324 h 603324"/>
              <a:gd name="connsiteX3" fmla="*/ 0 w 1605821"/>
              <a:gd name="connsiteY3" fmla="*/ 603324 h 603324"/>
              <a:gd name="connsiteX4" fmla="*/ 0 w 1605821"/>
              <a:gd name="connsiteY4" fmla="*/ 0 h 60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821" h="603324">
                <a:moveTo>
                  <a:pt x="0" y="0"/>
                </a:moveTo>
                <a:lnTo>
                  <a:pt x="1605821" y="0"/>
                </a:lnTo>
                <a:lnTo>
                  <a:pt x="1605821" y="603324"/>
                </a:lnTo>
                <a:lnTo>
                  <a:pt x="0" y="603324"/>
                </a:lnTo>
                <a:lnTo>
                  <a:pt x="0" y="0"/>
                </a:lnTo>
                <a:close/>
              </a:path>
            </a:pathLst>
          </a:custGeom>
          <a:solidFill>
            <a:schemeClr val="accent2">
              <a:lumMod val="75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4">
              <a:hueOff val="-728813"/>
              <a:satOff val="-99258"/>
              <a:lumOff val="41568"/>
              <a:alphaOff val="0"/>
            </a:schemeClr>
          </a:fillRef>
          <a:effectRef idx="0">
            <a:schemeClr val="accent4">
              <a:hueOff val="-728813"/>
              <a:satOff val="-99258"/>
              <a:lumOff val="41568"/>
              <a:alphaOff val="0"/>
            </a:schemeClr>
          </a:effectRef>
          <a:fontRef idx="minor">
            <a:schemeClr val="lt1"/>
          </a:fontRef>
        </p:style>
        <p:txBody>
          <a:bodyPr spcFirstLastPara="0" vert="horz" wrap="square" lIns="53326" tIns="53326" rIns="53326" bIns="53326" numCol="1" spcCol="1270" anchor="ctr" anchorCtr="0">
            <a:noAutofit/>
          </a:bodyPr>
          <a:lstStyle/>
          <a:p>
            <a:pPr algn="ctr" defTabSz="622113">
              <a:lnSpc>
                <a:spcPct val="90000"/>
              </a:lnSpc>
              <a:spcBef>
                <a:spcPct val="0"/>
              </a:spcBef>
              <a:spcAft>
                <a:spcPct val="35000"/>
              </a:spcAft>
            </a:pPr>
            <a:endParaRPr lang="en-US" sz="1400" spc="-40">
              <a:solidFill>
                <a:srgbClr val="FFFFFF"/>
              </a:solidFill>
              <a:latin typeface="Arial" panose="020B0604020202020204"/>
            </a:endParaRPr>
          </a:p>
        </p:txBody>
      </p:sp>
      <p:sp>
        <p:nvSpPr>
          <p:cNvPr id="58" name="Freeform 24">
            <a:extLst>
              <a:ext uri="{FF2B5EF4-FFF2-40B4-BE49-F238E27FC236}">
                <a16:creationId xmlns:a16="http://schemas.microsoft.com/office/drawing/2014/main" id="{42442DF7-55C5-4589-ACCF-76BECC81E0AF}"/>
              </a:ext>
            </a:extLst>
          </p:cNvPr>
          <p:cNvSpPr/>
          <p:nvPr/>
        </p:nvSpPr>
        <p:spPr>
          <a:xfrm>
            <a:off x="6440356" y="1833901"/>
            <a:ext cx="2128234" cy="1439691"/>
          </a:xfrm>
          <a:custGeom>
            <a:avLst/>
            <a:gdLst>
              <a:gd name="connsiteX0" fmla="*/ 0 w 1605821"/>
              <a:gd name="connsiteY0" fmla="*/ 0 h 603324"/>
              <a:gd name="connsiteX1" fmla="*/ 1605821 w 1605821"/>
              <a:gd name="connsiteY1" fmla="*/ 0 h 603324"/>
              <a:gd name="connsiteX2" fmla="*/ 1605821 w 1605821"/>
              <a:gd name="connsiteY2" fmla="*/ 603324 h 603324"/>
              <a:gd name="connsiteX3" fmla="*/ 0 w 1605821"/>
              <a:gd name="connsiteY3" fmla="*/ 603324 h 603324"/>
              <a:gd name="connsiteX4" fmla="*/ 0 w 1605821"/>
              <a:gd name="connsiteY4" fmla="*/ 0 h 60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821" h="603324">
                <a:moveTo>
                  <a:pt x="0" y="0"/>
                </a:moveTo>
                <a:lnTo>
                  <a:pt x="1605821" y="0"/>
                </a:lnTo>
                <a:lnTo>
                  <a:pt x="1605821" y="603324"/>
                </a:lnTo>
                <a:lnTo>
                  <a:pt x="0" y="603324"/>
                </a:lnTo>
                <a:lnTo>
                  <a:pt x="0" y="0"/>
                </a:lnTo>
                <a:close/>
              </a:path>
            </a:pathLst>
          </a:custGeom>
          <a:solidFill>
            <a:schemeClr val="accent2">
              <a:lumMod val="75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4">
              <a:hueOff val="-728813"/>
              <a:satOff val="-99258"/>
              <a:lumOff val="41568"/>
              <a:alphaOff val="0"/>
            </a:schemeClr>
          </a:fillRef>
          <a:effectRef idx="0">
            <a:schemeClr val="accent4">
              <a:hueOff val="-728813"/>
              <a:satOff val="-99258"/>
              <a:lumOff val="41568"/>
              <a:alphaOff val="0"/>
            </a:schemeClr>
          </a:effectRef>
          <a:fontRef idx="minor">
            <a:schemeClr val="lt1"/>
          </a:fontRef>
        </p:style>
        <p:txBody>
          <a:bodyPr spcFirstLastPara="0" vert="horz" wrap="square" lIns="53326" tIns="53326" rIns="53326" bIns="53326" numCol="1" spcCol="1270" anchor="ctr" anchorCtr="0">
            <a:noAutofit/>
          </a:bodyPr>
          <a:lstStyle/>
          <a:p>
            <a:pPr algn="ctr" defTabSz="622113">
              <a:lnSpc>
                <a:spcPct val="90000"/>
              </a:lnSpc>
              <a:spcBef>
                <a:spcPct val="0"/>
              </a:spcBef>
              <a:spcAft>
                <a:spcPct val="35000"/>
              </a:spcAft>
            </a:pPr>
            <a:endParaRPr lang="en-US" sz="1400" spc="-40">
              <a:solidFill>
                <a:srgbClr val="FFFFFF"/>
              </a:solidFill>
              <a:latin typeface="Arial" panose="020B0604020202020204"/>
            </a:endParaRPr>
          </a:p>
        </p:txBody>
      </p:sp>
      <p:sp>
        <p:nvSpPr>
          <p:cNvPr id="4" name="Text Placeholder 3">
            <a:extLst>
              <a:ext uri="{FF2B5EF4-FFF2-40B4-BE49-F238E27FC236}">
                <a16:creationId xmlns:a16="http://schemas.microsoft.com/office/drawing/2014/main" id="{8E90E2DD-F32D-48E2-A91E-89AA3CF90F0F}"/>
              </a:ext>
            </a:extLst>
          </p:cNvPr>
          <p:cNvSpPr>
            <a:spLocks noGrp="1"/>
          </p:cNvSpPr>
          <p:nvPr>
            <p:ph type="body" sz="quarter" idx="13"/>
          </p:nvPr>
        </p:nvSpPr>
        <p:spPr/>
        <p:txBody>
          <a:bodyPr/>
          <a:lstStyle/>
          <a:p>
            <a:endParaRPr lang="en-US"/>
          </a:p>
        </p:txBody>
      </p:sp>
      <p:sp>
        <p:nvSpPr>
          <p:cNvPr id="6" name="Title 5">
            <a:extLst>
              <a:ext uri="{FF2B5EF4-FFF2-40B4-BE49-F238E27FC236}">
                <a16:creationId xmlns:a16="http://schemas.microsoft.com/office/drawing/2014/main" id="{3A4DB884-7B2E-4A27-9EC7-E97C57E09E07}"/>
              </a:ext>
            </a:extLst>
          </p:cNvPr>
          <p:cNvSpPr>
            <a:spLocks noGrp="1"/>
          </p:cNvSpPr>
          <p:nvPr>
            <p:ph type="title"/>
          </p:nvPr>
        </p:nvSpPr>
        <p:spPr/>
        <p:txBody>
          <a:bodyPr/>
          <a:lstStyle/>
          <a:p>
            <a:pPr>
              <a:lnSpc>
                <a:spcPct val="100000"/>
              </a:lnSpc>
            </a:pPr>
            <a:r>
              <a:rPr lang="en-US"/>
              <a:t>Fitness Program: How it Works</a:t>
            </a:r>
          </a:p>
        </p:txBody>
      </p:sp>
      <p:sp>
        <p:nvSpPr>
          <p:cNvPr id="9" name="Content Placeholder 4">
            <a:extLst>
              <a:ext uri="{FF2B5EF4-FFF2-40B4-BE49-F238E27FC236}">
                <a16:creationId xmlns:a16="http://schemas.microsoft.com/office/drawing/2014/main" id="{D08228B4-5BE8-45C3-84B4-4CA2E3302EAD}"/>
              </a:ext>
            </a:extLst>
          </p:cNvPr>
          <p:cNvSpPr txBox="1">
            <a:spLocks/>
          </p:cNvSpPr>
          <p:nvPr/>
        </p:nvSpPr>
        <p:spPr>
          <a:xfrm>
            <a:off x="364102" y="821727"/>
            <a:ext cx="11132508" cy="610153"/>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rgbClr val="0080C7"/>
              </a:buClr>
              <a:buNone/>
            </a:pPr>
            <a:r>
              <a:rPr lang="en-US" sz="1999" i="1">
                <a:solidFill>
                  <a:srgbClr val="0080C7"/>
                </a:solidFill>
                <a:latin typeface="Arial" panose="020B0604020202020204"/>
              </a:rPr>
              <a:t>It’s easy for Blue Cross and Blue Shield of Oklahoma members and dependents to get started.</a:t>
            </a:r>
          </a:p>
          <a:p>
            <a:pPr marL="0" indent="0">
              <a:buClr>
                <a:srgbClr val="0080C7"/>
              </a:buClr>
              <a:buNone/>
            </a:pPr>
            <a:endParaRPr lang="en-US" sz="1600">
              <a:solidFill>
                <a:srgbClr val="1E1E1E">
                  <a:lumMod val="90000"/>
                  <a:lumOff val="10000"/>
                </a:srgbClr>
              </a:solidFill>
              <a:latin typeface="Arial" panose="020B0604020202020204"/>
            </a:endParaRPr>
          </a:p>
        </p:txBody>
      </p:sp>
      <p:pic>
        <p:nvPicPr>
          <p:cNvPr id="10" name="Picture 9" descr="A picture containing floor, indoor, window, tiled&#10;&#10;Description automatically generated">
            <a:extLst>
              <a:ext uri="{FF2B5EF4-FFF2-40B4-BE49-F238E27FC236}">
                <a16:creationId xmlns:a16="http://schemas.microsoft.com/office/drawing/2014/main" id="{D9C2BA76-EF42-47CC-9F37-14CB7FC88C97}"/>
              </a:ext>
            </a:extLst>
          </p:cNvPr>
          <p:cNvPicPr>
            <a:picLocks noChangeAspect="1"/>
          </p:cNvPicPr>
          <p:nvPr/>
        </p:nvPicPr>
        <p:blipFill rotWithShape="1">
          <a:blip r:embed="rId3">
            <a:extLst>
              <a:ext uri="{28A0092B-C50C-407E-A947-70E740481C1C}">
                <a14:useLocalDpi xmlns:a14="http://schemas.microsoft.com/office/drawing/2010/main" val="0"/>
              </a:ext>
            </a:extLst>
          </a:blip>
          <a:srcRect l="6998" t="35380" b="32629"/>
          <a:stretch/>
        </p:blipFill>
        <p:spPr>
          <a:xfrm>
            <a:off x="1588" y="3782837"/>
            <a:ext cx="12188824" cy="2790098"/>
          </a:xfrm>
          <a:prstGeom prst="rect">
            <a:avLst/>
          </a:prstGeom>
        </p:spPr>
      </p:pic>
      <p:sp>
        <p:nvSpPr>
          <p:cNvPr id="11" name="Rectangle 10">
            <a:extLst>
              <a:ext uri="{FF2B5EF4-FFF2-40B4-BE49-F238E27FC236}">
                <a16:creationId xmlns:a16="http://schemas.microsoft.com/office/drawing/2014/main" id="{DD0D8595-FBEE-4F4B-842E-BF0A01B1B75D}"/>
              </a:ext>
            </a:extLst>
          </p:cNvPr>
          <p:cNvSpPr/>
          <p:nvPr/>
        </p:nvSpPr>
        <p:spPr>
          <a:xfrm rot="10800000">
            <a:off x="1584" y="3744739"/>
            <a:ext cx="12188826" cy="560332"/>
          </a:xfrm>
          <a:prstGeom prst="rect">
            <a:avLst/>
          </a:prstGeom>
          <a:gradFill>
            <a:gsLst>
              <a:gs pos="0">
                <a:schemeClr val="bg1"/>
              </a:gs>
              <a:gs pos="100000">
                <a:schemeClr val="bg1">
                  <a:alpha val="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40">
              <a:defRPr/>
            </a:pPr>
            <a:endParaRPr lang="en-US" sz="1799">
              <a:solidFill>
                <a:srgbClr val="FFFFFF"/>
              </a:solidFill>
              <a:latin typeface="Arial" panose="020B0604020202020204"/>
            </a:endParaRPr>
          </a:p>
        </p:txBody>
      </p:sp>
      <p:sp>
        <p:nvSpPr>
          <p:cNvPr id="49" name="Freeform 15">
            <a:extLst>
              <a:ext uri="{FF2B5EF4-FFF2-40B4-BE49-F238E27FC236}">
                <a16:creationId xmlns:a16="http://schemas.microsoft.com/office/drawing/2014/main" id="{BE500511-6A61-452A-9FF2-7433D9EE04FD}"/>
              </a:ext>
            </a:extLst>
          </p:cNvPr>
          <p:cNvSpPr/>
          <p:nvPr/>
        </p:nvSpPr>
        <p:spPr>
          <a:xfrm>
            <a:off x="767743" y="1833901"/>
            <a:ext cx="2080807" cy="1439691"/>
          </a:xfrm>
          <a:custGeom>
            <a:avLst/>
            <a:gdLst>
              <a:gd name="connsiteX0" fmla="*/ 0 w 1605821"/>
              <a:gd name="connsiteY0" fmla="*/ 0 h 603324"/>
              <a:gd name="connsiteX1" fmla="*/ 1605821 w 1605821"/>
              <a:gd name="connsiteY1" fmla="*/ 0 h 603324"/>
              <a:gd name="connsiteX2" fmla="*/ 1605821 w 1605821"/>
              <a:gd name="connsiteY2" fmla="*/ 603324 h 603324"/>
              <a:gd name="connsiteX3" fmla="*/ 0 w 1605821"/>
              <a:gd name="connsiteY3" fmla="*/ 603324 h 603324"/>
              <a:gd name="connsiteX4" fmla="*/ 0 w 1605821"/>
              <a:gd name="connsiteY4" fmla="*/ 0 h 60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821" h="603324">
                <a:moveTo>
                  <a:pt x="0" y="0"/>
                </a:moveTo>
                <a:lnTo>
                  <a:pt x="1605821" y="0"/>
                </a:lnTo>
                <a:lnTo>
                  <a:pt x="1605821" y="603324"/>
                </a:lnTo>
                <a:lnTo>
                  <a:pt x="0" y="603324"/>
                </a:lnTo>
                <a:lnTo>
                  <a:pt x="0" y="0"/>
                </a:lnTo>
                <a:close/>
              </a:path>
            </a:pathLst>
          </a:custGeom>
          <a:noFill/>
          <a:ln>
            <a:noFill/>
          </a:ln>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3326" tIns="53326" rIns="53326" bIns="53326" numCol="1" spcCol="1270" anchor="ctr" anchorCtr="0">
            <a:noAutofit/>
          </a:bodyPr>
          <a:lstStyle/>
          <a:p>
            <a:pPr algn="ctr" defTabSz="622113">
              <a:lnSpc>
                <a:spcPct val="90000"/>
              </a:lnSpc>
              <a:spcAft>
                <a:spcPct val="35000"/>
              </a:spcAft>
            </a:pPr>
            <a:r>
              <a:rPr lang="en-US" sz="1200" b="1">
                <a:solidFill>
                  <a:srgbClr val="FFFFFF"/>
                </a:solidFill>
                <a:latin typeface="Arial" panose="020B0604020202020204"/>
              </a:rPr>
              <a:t>Go to </a:t>
            </a:r>
            <a:br>
              <a:rPr lang="en-US" sz="1200" b="1">
                <a:solidFill>
                  <a:srgbClr val="FFFFFF"/>
                </a:solidFill>
                <a:latin typeface="Arial" panose="020B0604020202020204"/>
              </a:rPr>
            </a:br>
            <a:r>
              <a:rPr lang="en-US" sz="1200" b="1" spc="-20">
                <a:solidFill>
                  <a:srgbClr val="FFFFFF"/>
                </a:solidFill>
                <a:latin typeface="Arial" panose="020B0604020202020204"/>
              </a:rPr>
              <a:t>Blue Access for </a:t>
            </a:r>
            <a:r>
              <a:rPr lang="en-US" sz="1200" b="1" spc="-20" err="1">
                <a:solidFill>
                  <a:srgbClr val="FFFFFF"/>
                </a:solidFill>
                <a:latin typeface="Arial" panose="020B0604020202020204"/>
              </a:rPr>
              <a:t>Members</a:t>
            </a:r>
            <a:r>
              <a:rPr lang="en-US" sz="600" b="1" baseline="100000" err="1">
                <a:solidFill>
                  <a:srgbClr val="FFFFFF"/>
                </a:solidFill>
                <a:latin typeface="Arial" panose="020B0604020202020204"/>
              </a:rPr>
              <a:t>SM</a:t>
            </a:r>
            <a:r>
              <a:rPr lang="en-US" sz="1300" b="1">
                <a:solidFill>
                  <a:srgbClr val="FFFFFF"/>
                </a:solidFill>
                <a:latin typeface="Arial" panose="020B0604020202020204"/>
              </a:rPr>
              <a:t> </a:t>
            </a:r>
            <a:br>
              <a:rPr lang="en-US" sz="1300" b="1">
                <a:solidFill>
                  <a:srgbClr val="FFFFFF"/>
                </a:solidFill>
                <a:latin typeface="Arial" panose="020B0604020202020204"/>
              </a:rPr>
            </a:br>
            <a:br>
              <a:rPr lang="en-US" sz="600" b="1">
                <a:solidFill>
                  <a:srgbClr val="FFFFFF"/>
                </a:solidFill>
                <a:latin typeface="Arial" panose="020B0604020202020204"/>
              </a:rPr>
            </a:br>
            <a:r>
              <a:rPr lang="en-US" sz="1200" b="1">
                <a:solidFill>
                  <a:srgbClr val="FFFFFF"/>
                </a:solidFill>
                <a:latin typeface="Arial" panose="020B0604020202020204"/>
              </a:rPr>
              <a:t>To enroll by phone, call 888-762-BLUE (2583)</a:t>
            </a:r>
          </a:p>
        </p:txBody>
      </p:sp>
      <p:sp>
        <p:nvSpPr>
          <p:cNvPr id="50" name="Freeform 16">
            <a:extLst>
              <a:ext uri="{FF2B5EF4-FFF2-40B4-BE49-F238E27FC236}">
                <a16:creationId xmlns:a16="http://schemas.microsoft.com/office/drawing/2014/main" id="{7B9D6AF9-23CF-43D8-AAF9-D17A355503E7}"/>
              </a:ext>
            </a:extLst>
          </p:cNvPr>
          <p:cNvSpPr/>
          <p:nvPr/>
        </p:nvSpPr>
        <p:spPr>
          <a:xfrm>
            <a:off x="2979144" y="2025493"/>
            <a:ext cx="577994" cy="1058026"/>
          </a:xfrm>
          <a:custGeom>
            <a:avLst/>
            <a:gdLst>
              <a:gd name="connsiteX0" fmla="*/ 0 w 340434"/>
              <a:gd name="connsiteY0" fmla="*/ 79649 h 398243"/>
              <a:gd name="connsiteX1" fmla="*/ 170217 w 340434"/>
              <a:gd name="connsiteY1" fmla="*/ 79649 h 398243"/>
              <a:gd name="connsiteX2" fmla="*/ 170217 w 340434"/>
              <a:gd name="connsiteY2" fmla="*/ 0 h 398243"/>
              <a:gd name="connsiteX3" fmla="*/ 340434 w 340434"/>
              <a:gd name="connsiteY3" fmla="*/ 199122 h 398243"/>
              <a:gd name="connsiteX4" fmla="*/ 170217 w 340434"/>
              <a:gd name="connsiteY4" fmla="*/ 398243 h 398243"/>
              <a:gd name="connsiteX5" fmla="*/ 170217 w 340434"/>
              <a:gd name="connsiteY5" fmla="*/ 318594 h 398243"/>
              <a:gd name="connsiteX6" fmla="*/ 0 w 340434"/>
              <a:gd name="connsiteY6" fmla="*/ 318594 h 398243"/>
              <a:gd name="connsiteX7" fmla="*/ 0 w 340434"/>
              <a:gd name="connsiteY7" fmla="*/ 79649 h 39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434" h="398243">
                <a:moveTo>
                  <a:pt x="0" y="79649"/>
                </a:moveTo>
                <a:lnTo>
                  <a:pt x="170217" y="79649"/>
                </a:lnTo>
                <a:lnTo>
                  <a:pt x="170217" y="0"/>
                </a:lnTo>
                <a:lnTo>
                  <a:pt x="340434" y="199122"/>
                </a:lnTo>
                <a:lnTo>
                  <a:pt x="170217" y="398243"/>
                </a:lnTo>
                <a:lnTo>
                  <a:pt x="170217" y="318594"/>
                </a:lnTo>
                <a:lnTo>
                  <a:pt x="0" y="318594"/>
                </a:lnTo>
                <a:lnTo>
                  <a:pt x="0" y="79649"/>
                </a:lnTo>
                <a:close/>
              </a:path>
            </a:pathLst>
          </a:custGeom>
          <a:solidFill>
            <a:srgbClr val="1FBFC9">
              <a:alpha val="38824"/>
            </a:srgbClr>
          </a:solidFill>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79628" rIns="102103" bIns="79628" numCol="1" spcCol="1270" anchor="ctr" anchorCtr="0">
            <a:noAutofit/>
          </a:bodyPr>
          <a:lstStyle/>
          <a:p>
            <a:pPr algn="ctr" defTabSz="488803">
              <a:lnSpc>
                <a:spcPct val="90000"/>
              </a:lnSpc>
              <a:spcBef>
                <a:spcPct val="0"/>
              </a:spcBef>
              <a:spcAft>
                <a:spcPct val="35000"/>
              </a:spcAft>
            </a:pPr>
            <a:endParaRPr lang="en-US" sz="1100">
              <a:solidFill>
                <a:srgbClr val="FFFFFF"/>
              </a:solidFill>
              <a:latin typeface="Arial" panose="020B0604020202020204"/>
            </a:endParaRPr>
          </a:p>
        </p:txBody>
      </p:sp>
      <p:sp>
        <p:nvSpPr>
          <p:cNvPr id="51" name="Freeform 18">
            <a:extLst>
              <a:ext uri="{FF2B5EF4-FFF2-40B4-BE49-F238E27FC236}">
                <a16:creationId xmlns:a16="http://schemas.microsoft.com/office/drawing/2014/main" id="{DF178A1E-2385-43AF-93A9-0FDD239C8A0C}"/>
              </a:ext>
            </a:extLst>
          </p:cNvPr>
          <p:cNvSpPr/>
          <p:nvPr/>
        </p:nvSpPr>
        <p:spPr>
          <a:xfrm>
            <a:off x="3579879" y="2194882"/>
            <a:ext cx="2124338" cy="717729"/>
          </a:xfrm>
          <a:custGeom>
            <a:avLst/>
            <a:gdLst>
              <a:gd name="connsiteX0" fmla="*/ 0 w 1605821"/>
              <a:gd name="connsiteY0" fmla="*/ 0 h 603324"/>
              <a:gd name="connsiteX1" fmla="*/ 1605821 w 1605821"/>
              <a:gd name="connsiteY1" fmla="*/ 0 h 603324"/>
              <a:gd name="connsiteX2" fmla="*/ 1605821 w 1605821"/>
              <a:gd name="connsiteY2" fmla="*/ 603324 h 603324"/>
              <a:gd name="connsiteX3" fmla="*/ 0 w 1605821"/>
              <a:gd name="connsiteY3" fmla="*/ 603324 h 603324"/>
              <a:gd name="connsiteX4" fmla="*/ 0 w 1605821"/>
              <a:gd name="connsiteY4" fmla="*/ 0 h 60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821" h="603324">
                <a:moveTo>
                  <a:pt x="0" y="0"/>
                </a:moveTo>
                <a:lnTo>
                  <a:pt x="1605821" y="0"/>
                </a:lnTo>
                <a:lnTo>
                  <a:pt x="1605821" y="603324"/>
                </a:lnTo>
                <a:lnTo>
                  <a:pt x="0" y="603324"/>
                </a:lnTo>
                <a:lnTo>
                  <a:pt x="0" y="0"/>
                </a:lnTo>
                <a:close/>
              </a:path>
            </a:pathLst>
          </a:custGeom>
          <a:solidFill>
            <a:schemeClr val="accent2">
              <a:lumMod val="75000"/>
            </a:schemeClr>
          </a:solidFill>
          <a:ln>
            <a:noFill/>
          </a:ln>
          <a:effectLst/>
        </p:spPr>
        <p:style>
          <a:lnRef idx="2">
            <a:schemeClr val="lt1">
              <a:hueOff val="0"/>
              <a:satOff val="0"/>
              <a:lumOff val="0"/>
              <a:alphaOff val="0"/>
            </a:schemeClr>
          </a:lnRef>
          <a:fillRef idx="1">
            <a:schemeClr val="accent4">
              <a:hueOff val="-242938"/>
              <a:satOff val="-33086"/>
              <a:lumOff val="13856"/>
              <a:alphaOff val="0"/>
            </a:schemeClr>
          </a:fillRef>
          <a:effectRef idx="0">
            <a:schemeClr val="accent4">
              <a:hueOff val="-242938"/>
              <a:satOff val="-33086"/>
              <a:lumOff val="13856"/>
              <a:alphaOff val="0"/>
            </a:schemeClr>
          </a:effectRef>
          <a:fontRef idx="minor">
            <a:schemeClr val="lt1"/>
          </a:fontRef>
        </p:style>
        <p:txBody>
          <a:bodyPr spcFirstLastPara="0" vert="horz" wrap="square" lIns="53326" tIns="53326" rIns="53326" bIns="53326" numCol="1" spcCol="1270" anchor="ctr" anchorCtr="0">
            <a:noAutofit/>
          </a:bodyPr>
          <a:lstStyle/>
          <a:p>
            <a:pPr algn="ctr" defTabSz="622113">
              <a:lnSpc>
                <a:spcPct val="90000"/>
              </a:lnSpc>
              <a:spcBef>
                <a:spcPct val="0"/>
              </a:spcBef>
              <a:spcAft>
                <a:spcPct val="35000"/>
              </a:spcAft>
            </a:pPr>
            <a:r>
              <a:rPr lang="en-US" sz="1200" b="1">
                <a:solidFill>
                  <a:srgbClr val="FFFFFF"/>
                </a:solidFill>
                <a:latin typeface="Arial" panose="020B0604020202020204"/>
              </a:rPr>
              <a:t>Find </a:t>
            </a:r>
            <a:br>
              <a:rPr lang="en-US" sz="1200" b="1">
                <a:solidFill>
                  <a:srgbClr val="FFFFFF"/>
                </a:solidFill>
                <a:latin typeface="Arial" panose="020B0604020202020204"/>
              </a:rPr>
            </a:br>
            <a:r>
              <a:rPr lang="en-US" sz="1200" b="1">
                <a:solidFill>
                  <a:srgbClr val="FFFFFF"/>
                </a:solidFill>
                <a:latin typeface="Arial" panose="020B0604020202020204"/>
              </a:rPr>
              <a:t>participating gyms</a:t>
            </a:r>
          </a:p>
        </p:txBody>
      </p:sp>
      <p:sp>
        <p:nvSpPr>
          <p:cNvPr id="52" name="Freeform 20">
            <a:extLst>
              <a:ext uri="{FF2B5EF4-FFF2-40B4-BE49-F238E27FC236}">
                <a16:creationId xmlns:a16="http://schemas.microsoft.com/office/drawing/2014/main" id="{0D090076-57A2-4479-B33B-441AF2CB65A5}"/>
              </a:ext>
            </a:extLst>
          </p:cNvPr>
          <p:cNvSpPr/>
          <p:nvPr/>
        </p:nvSpPr>
        <p:spPr>
          <a:xfrm>
            <a:off x="6461666" y="2308063"/>
            <a:ext cx="2106925" cy="491366"/>
          </a:xfrm>
          <a:custGeom>
            <a:avLst/>
            <a:gdLst>
              <a:gd name="connsiteX0" fmla="*/ 0 w 1605821"/>
              <a:gd name="connsiteY0" fmla="*/ 0 h 603324"/>
              <a:gd name="connsiteX1" fmla="*/ 1605821 w 1605821"/>
              <a:gd name="connsiteY1" fmla="*/ 0 h 603324"/>
              <a:gd name="connsiteX2" fmla="*/ 1605821 w 1605821"/>
              <a:gd name="connsiteY2" fmla="*/ 603324 h 603324"/>
              <a:gd name="connsiteX3" fmla="*/ 0 w 1605821"/>
              <a:gd name="connsiteY3" fmla="*/ 603324 h 603324"/>
              <a:gd name="connsiteX4" fmla="*/ 0 w 1605821"/>
              <a:gd name="connsiteY4" fmla="*/ 0 h 60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821" h="603324">
                <a:moveTo>
                  <a:pt x="0" y="0"/>
                </a:moveTo>
                <a:lnTo>
                  <a:pt x="1605821" y="0"/>
                </a:lnTo>
                <a:lnTo>
                  <a:pt x="1605821" y="603324"/>
                </a:lnTo>
                <a:lnTo>
                  <a:pt x="0" y="603324"/>
                </a:lnTo>
                <a:lnTo>
                  <a:pt x="0" y="0"/>
                </a:lnTo>
                <a:close/>
              </a:path>
            </a:pathLst>
          </a:custGeom>
          <a:noFill/>
          <a:ln>
            <a:noFill/>
          </a:ln>
          <a:effectLst/>
        </p:spPr>
        <p:style>
          <a:lnRef idx="2">
            <a:schemeClr val="lt1">
              <a:hueOff val="0"/>
              <a:satOff val="0"/>
              <a:lumOff val="0"/>
              <a:alphaOff val="0"/>
            </a:schemeClr>
          </a:lnRef>
          <a:fillRef idx="1">
            <a:schemeClr val="accent4">
              <a:hueOff val="-485875"/>
              <a:satOff val="-66172"/>
              <a:lumOff val="27712"/>
              <a:alphaOff val="0"/>
            </a:schemeClr>
          </a:fillRef>
          <a:effectRef idx="0">
            <a:schemeClr val="accent4">
              <a:hueOff val="-485875"/>
              <a:satOff val="-66172"/>
              <a:lumOff val="27712"/>
              <a:alphaOff val="0"/>
            </a:schemeClr>
          </a:effectRef>
          <a:fontRef idx="minor">
            <a:schemeClr val="lt1"/>
          </a:fontRef>
        </p:style>
        <p:txBody>
          <a:bodyPr spcFirstLastPara="0" vert="horz" wrap="square" lIns="53326" tIns="53326" rIns="53326" bIns="53326" numCol="1" spcCol="1270" anchor="ctr" anchorCtr="0">
            <a:noAutofit/>
          </a:bodyPr>
          <a:lstStyle/>
          <a:p>
            <a:pPr algn="ctr" defTabSz="622113">
              <a:lnSpc>
                <a:spcPct val="90000"/>
              </a:lnSpc>
              <a:spcAft>
                <a:spcPct val="35000"/>
              </a:spcAft>
            </a:pPr>
            <a:r>
              <a:rPr lang="en-US" sz="1200" b="1">
                <a:solidFill>
                  <a:srgbClr val="FFFFFF"/>
                </a:solidFill>
                <a:latin typeface="Arial" panose="020B0604020202020204"/>
              </a:rPr>
              <a:t>Take member </a:t>
            </a:r>
            <a:br>
              <a:rPr lang="en-US" sz="1200" b="1">
                <a:solidFill>
                  <a:srgbClr val="FFFFFF"/>
                </a:solidFill>
                <a:latin typeface="Arial" panose="020B0604020202020204"/>
              </a:rPr>
            </a:br>
            <a:r>
              <a:rPr lang="en-US" sz="1200" b="1">
                <a:solidFill>
                  <a:srgbClr val="FFFFFF"/>
                </a:solidFill>
                <a:latin typeface="Arial" panose="020B0604020202020204"/>
              </a:rPr>
              <a:t>ID to gym</a:t>
            </a:r>
          </a:p>
        </p:txBody>
      </p:sp>
      <p:sp>
        <p:nvSpPr>
          <p:cNvPr id="53" name="Freeform 24">
            <a:extLst>
              <a:ext uri="{FF2B5EF4-FFF2-40B4-BE49-F238E27FC236}">
                <a16:creationId xmlns:a16="http://schemas.microsoft.com/office/drawing/2014/main" id="{E0F3EAF8-0D64-4BF6-BF40-F018E192DA47}"/>
              </a:ext>
            </a:extLst>
          </p:cNvPr>
          <p:cNvSpPr/>
          <p:nvPr/>
        </p:nvSpPr>
        <p:spPr>
          <a:xfrm>
            <a:off x="9296024" y="1833901"/>
            <a:ext cx="2128234" cy="1439691"/>
          </a:xfrm>
          <a:custGeom>
            <a:avLst/>
            <a:gdLst>
              <a:gd name="connsiteX0" fmla="*/ 0 w 1605821"/>
              <a:gd name="connsiteY0" fmla="*/ 0 h 603324"/>
              <a:gd name="connsiteX1" fmla="*/ 1605821 w 1605821"/>
              <a:gd name="connsiteY1" fmla="*/ 0 h 603324"/>
              <a:gd name="connsiteX2" fmla="*/ 1605821 w 1605821"/>
              <a:gd name="connsiteY2" fmla="*/ 603324 h 603324"/>
              <a:gd name="connsiteX3" fmla="*/ 0 w 1605821"/>
              <a:gd name="connsiteY3" fmla="*/ 603324 h 603324"/>
              <a:gd name="connsiteX4" fmla="*/ 0 w 1605821"/>
              <a:gd name="connsiteY4" fmla="*/ 0 h 60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821" h="603324">
                <a:moveTo>
                  <a:pt x="0" y="0"/>
                </a:moveTo>
                <a:lnTo>
                  <a:pt x="1605821" y="0"/>
                </a:lnTo>
                <a:lnTo>
                  <a:pt x="1605821" y="603324"/>
                </a:lnTo>
                <a:lnTo>
                  <a:pt x="0" y="603324"/>
                </a:lnTo>
                <a:lnTo>
                  <a:pt x="0" y="0"/>
                </a:lnTo>
                <a:close/>
              </a:path>
            </a:pathLst>
          </a:custGeom>
          <a:solidFill>
            <a:schemeClr val="accent2">
              <a:lumMod val="75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4">
              <a:hueOff val="-728813"/>
              <a:satOff val="-99258"/>
              <a:lumOff val="41568"/>
              <a:alphaOff val="0"/>
            </a:schemeClr>
          </a:fillRef>
          <a:effectRef idx="0">
            <a:schemeClr val="accent4">
              <a:hueOff val="-728813"/>
              <a:satOff val="-99258"/>
              <a:lumOff val="41568"/>
              <a:alphaOff val="0"/>
            </a:schemeClr>
          </a:effectRef>
          <a:fontRef idx="minor">
            <a:schemeClr val="lt1"/>
          </a:fontRef>
        </p:style>
        <p:txBody>
          <a:bodyPr spcFirstLastPara="0" vert="horz" wrap="square" lIns="53326" tIns="53326" rIns="53326" bIns="53326" numCol="1" spcCol="1270" anchor="ctr" anchorCtr="0">
            <a:noAutofit/>
          </a:bodyPr>
          <a:lstStyle/>
          <a:p>
            <a:pPr algn="ctr" defTabSz="622113">
              <a:lnSpc>
                <a:spcPct val="90000"/>
              </a:lnSpc>
              <a:spcBef>
                <a:spcPct val="0"/>
              </a:spcBef>
              <a:spcAft>
                <a:spcPct val="35000"/>
              </a:spcAft>
            </a:pPr>
            <a:r>
              <a:rPr lang="en-US" sz="1200" b="1">
                <a:solidFill>
                  <a:srgbClr val="FFFFFF"/>
                </a:solidFill>
                <a:latin typeface="Arial" panose="020B0604020202020204"/>
              </a:rPr>
              <a:t>Sign gym waiver </a:t>
            </a:r>
            <a:br>
              <a:rPr lang="en-US" sz="1200" b="1">
                <a:solidFill>
                  <a:srgbClr val="FFFFFF"/>
                </a:solidFill>
                <a:latin typeface="Arial" panose="020B0604020202020204"/>
              </a:rPr>
            </a:br>
            <a:r>
              <a:rPr lang="en-US" sz="1200" b="1">
                <a:solidFill>
                  <a:srgbClr val="FFFFFF"/>
                </a:solidFill>
                <a:latin typeface="Arial" panose="020B0604020202020204"/>
              </a:rPr>
              <a:t>and get gym </a:t>
            </a:r>
            <a:br>
              <a:rPr lang="en-US" sz="1200" b="1">
                <a:solidFill>
                  <a:srgbClr val="FFFFFF"/>
                </a:solidFill>
                <a:latin typeface="Arial" panose="020B0604020202020204"/>
              </a:rPr>
            </a:br>
            <a:r>
              <a:rPr lang="en-US" sz="1200" b="1">
                <a:solidFill>
                  <a:srgbClr val="FFFFFF"/>
                </a:solidFill>
                <a:latin typeface="Arial" panose="020B0604020202020204"/>
              </a:rPr>
              <a:t>key fob</a:t>
            </a:r>
          </a:p>
        </p:txBody>
      </p:sp>
      <p:sp>
        <p:nvSpPr>
          <p:cNvPr id="61" name="Freeform 16">
            <a:extLst>
              <a:ext uri="{FF2B5EF4-FFF2-40B4-BE49-F238E27FC236}">
                <a16:creationId xmlns:a16="http://schemas.microsoft.com/office/drawing/2014/main" id="{9E5CAE5C-9B4E-48CF-9635-C7AFBF31062D}"/>
              </a:ext>
            </a:extLst>
          </p:cNvPr>
          <p:cNvSpPr/>
          <p:nvPr/>
        </p:nvSpPr>
        <p:spPr>
          <a:xfrm>
            <a:off x="5834811" y="2025493"/>
            <a:ext cx="577994" cy="1058026"/>
          </a:xfrm>
          <a:custGeom>
            <a:avLst/>
            <a:gdLst>
              <a:gd name="connsiteX0" fmla="*/ 0 w 340434"/>
              <a:gd name="connsiteY0" fmla="*/ 79649 h 398243"/>
              <a:gd name="connsiteX1" fmla="*/ 170217 w 340434"/>
              <a:gd name="connsiteY1" fmla="*/ 79649 h 398243"/>
              <a:gd name="connsiteX2" fmla="*/ 170217 w 340434"/>
              <a:gd name="connsiteY2" fmla="*/ 0 h 398243"/>
              <a:gd name="connsiteX3" fmla="*/ 340434 w 340434"/>
              <a:gd name="connsiteY3" fmla="*/ 199122 h 398243"/>
              <a:gd name="connsiteX4" fmla="*/ 170217 w 340434"/>
              <a:gd name="connsiteY4" fmla="*/ 398243 h 398243"/>
              <a:gd name="connsiteX5" fmla="*/ 170217 w 340434"/>
              <a:gd name="connsiteY5" fmla="*/ 318594 h 398243"/>
              <a:gd name="connsiteX6" fmla="*/ 0 w 340434"/>
              <a:gd name="connsiteY6" fmla="*/ 318594 h 398243"/>
              <a:gd name="connsiteX7" fmla="*/ 0 w 340434"/>
              <a:gd name="connsiteY7" fmla="*/ 79649 h 39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434" h="398243">
                <a:moveTo>
                  <a:pt x="0" y="79649"/>
                </a:moveTo>
                <a:lnTo>
                  <a:pt x="170217" y="79649"/>
                </a:lnTo>
                <a:lnTo>
                  <a:pt x="170217" y="0"/>
                </a:lnTo>
                <a:lnTo>
                  <a:pt x="340434" y="199122"/>
                </a:lnTo>
                <a:lnTo>
                  <a:pt x="170217" y="398243"/>
                </a:lnTo>
                <a:lnTo>
                  <a:pt x="170217" y="318594"/>
                </a:lnTo>
                <a:lnTo>
                  <a:pt x="0" y="318594"/>
                </a:lnTo>
                <a:lnTo>
                  <a:pt x="0" y="79649"/>
                </a:lnTo>
                <a:close/>
              </a:path>
            </a:pathLst>
          </a:custGeom>
          <a:solidFill>
            <a:srgbClr val="1FBFC9">
              <a:alpha val="38824"/>
            </a:srgbClr>
          </a:solidFill>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79628" rIns="102103" bIns="79628" numCol="1" spcCol="1270" anchor="ctr" anchorCtr="0">
            <a:noAutofit/>
          </a:bodyPr>
          <a:lstStyle/>
          <a:p>
            <a:pPr algn="ctr" defTabSz="488803">
              <a:lnSpc>
                <a:spcPct val="90000"/>
              </a:lnSpc>
              <a:spcBef>
                <a:spcPct val="0"/>
              </a:spcBef>
              <a:spcAft>
                <a:spcPct val="35000"/>
              </a:spcAft>
            </a:pPr>
            <a:endParaRPr lang="en-US" sz="1100">
              <a:solidFill>
                <a:srgbClr val="FFFFFF"/>
              </a:solidFill>
              <a:latin typeface="Arial" panose="020B0604020202020204"/>
            </a:endParaRPr>
          </a:p>
        </p:txBody>
      </p:sp>
      <p:sp>
        <p:nvSpPr>
          <p:cNvPr id="62" name="Freeform 16">
            <a:extLst>
              <a:ext uri="{FF2B5EF4-FFF2-40B4-BE49-F238E27FC236}">
                <a16:creationId xmlns:a16="http://schemas.microsoft.com/office/drawing/2014/main" id="{7E598D7C-5B9A-4259-88B9-47493057E4B5}"/>
              </a:ext>
            </a:extLst>
          </p:cNvPr>
          <p:cNvSpPr/>
          <p:nvPr/>
        </p:nvSpPr>
        <p:spPr>
          <a:xfrm>
            <a:off x="8681771" y="2025493"/>
            <a:ext cx="577994" cy="1058026"/>
          </a:xfrm>
          <a:custGeom>
            <a:avLst/>
            <a:gdLst>
              <a:gd name="connsiteX0" fmla="*/ 0 w 340434"/>
              <a:gd name="connsiteY0" fmla="*/ 79649 h 398243"/>
              <a:gd name="connsiteX1" fmla="*/ 170217 w 340434"/>
              <a:gd name="connsiteY1" fmla="*/ 79649 h 398243"/>
              <a:gd name="connsiteX2" fmla="*/ 170217 w 340434"/>
              <a:gd name="connsiteY2" fmla="*/ 0 h 398243"/>
              <a:gd name="connsiteX3" fmla="*/ 340434 w 340434"/>
              <a:gd name="connsiteY3" fmla="*/ 199122 h 398243"/>
              <a:gd name="connsiteX4" fmla="*/ 170217 w 340434"/>
              <a:gd name="connsiteY4" fmla="*/ 398243 h 398243"/>
              <a:gd name="connsiteX5" fmla="*/ 170217 w 340434"/>
              <a:gd name="connsiteY5" fmla="*/ 318594 h 398243"/>
              <a:gd name="connsiteX6" fmla="*/ 0 w 340434"/>
              <a:gd name="connsiteY6" fmla="*/ 318594 h 398243"/>
              <a:gd name="connsiteX7" fmla="*/ 0 w 340434"/>
              <a:gd name="connsiteY7" fmla="*/ 79649 h 39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434" h="398243">
                <a:moveTo>
                  <a:pt x="0" y="79649"/>
                </a:moveTo>
                <a:lnTo>
                  <a:pt x="170217" y="79649"/>
                </a:lnTo>
                <a:lnTo>
                  <a:pt x="170217" y="0"/>
                </a:lnTo>
                <a:lnTo>
                  <a:pt x="340434" y="199122"/>
                </a:lnTo>
                <a:lnTo>
                  <a:pt x="170217" y="398243"/>
                </a:lnTo>
                <a:lnTo>
                  <a:pt x="170217" y="318594"/>
                </a:lnTo>
                <a:lnTo>
                  <a:pt x="0" y="318594"/>
                </a:lnTo>
                <a:lnTo>
                  <a:pt x="0" y="79649"/>
                </a:lnTo>
                <a:close/>
              </a:path>
            </a:pathLst>
          </a:custGeom>
          <a:solidFill>
            <a:srgbClr val="1FBFC9">
              <a:alpha val="38824"/>
            </a:srgbClr>
          </a:solidFill>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79628" rIns="102103" bIns="79628" numCol="1" spcCol="1270" anchor="ctr" anchorCtr="0">
            <a:noAutofit/>
          </a:bodyPr>
          <a:lstStyle/>
          <a:p>
            <a:pPr algn="ctr" defTabSz="488803">
              <a:lnSpc>
                <a:spcPct val="90000"/>
              </a:lnSpc>
              <a:spcBef>
                <a:spcPct val="0"/>
              </a:spcBef>
              <a:spcAft>
                <a:spcPct val="35000"/>
              </a:spcAft>
            </a:pPr>
            <a:endParaRPr lang="en-US" sz="1100">
              <a:solidFill>
                <a:srgbClr val="FFFFFF"/>
              </a:solidFill>
              <a:latin typeface="Arial" panose="020B0604020202020204"/>
            </a:endParaRPr>
          </a:p>
        </p:txBody>
      </p:sp>
    </p:spTree>
    <p:extLst>
      <p:ext uri="{BB962C8B-B14F-4D97-AF65-F5344CB8AC3E}">
        <p14:creationId xmlns:p14="http://schemas.microsoft.com/office/powerpoint/2010/main" val="41355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4B5A5462-C306-48A3-BE86-5C370EDD6880}"/>
              </a:ext>
            </a:extLst>
          </p:cNvPr>
          <p:cNvSpPr>
            <a:spLocks noGrp="1"/>
          </p:cNvSpPr>
          <p:nvPr>
            <p:ph type="body" sz="quarter" idx="13"/>
          </p:nvPr>
        </p:nvSpPr>
        <p:spPr/>
        <p:txBody>
          <a:bodyPr/>
          <a:lstStyle/>
          <a:p>
            <a:endParaRPr lang="en-US">
              <a:solidFill>
                <a:schemeClr val="tx1"/>
              </a:solidFill>
            </a:endParaRPr>
          </a:p>
          <a:p>
            <a:r>
              <a:rPr lang="en-US">
                <a:solidFill>
                  <a:schemeClr val="tx1"/>
                </a:solidFill>
              </a:rPr>
              <a:t>Member agrees to comply with all applicable federal, state and local laws, including making all disclosures and paying all taxes with respect to their receipt of any reward. Blue Points Program Rules are subject to change without prior notice. See the Program Rules on the Well </a:t>
            </a:r>
            <a:r>
              <a:rPr lang="en-US" err="1">
                <a:solidFill>
                  <a:schemeClr val="tx1"/>
                </a:solidFill>
              </a:rPr>
              <a:t>onTarget</a:t>
            </a:r>
            <a:r>
              <a:rPr lang="en-US">
                <a:solidFill>
                  <a:schemeClr val="tx1"/>
                </a:solidFill>
              </a:rPr>
              <a:t> Member Wellness Portal for more information. </a:t>
            </a:r>
            <a:br>
              <a:rPr lang="en-US">
                <a:solidFill>
                  <a:schemeClr val="tx1"/>
                </a:solidFill>
              </a:rPr>
            </a:br>
            <a:r>
              <a:rPr lang="en-US">
                <a:solidFill>
                  <a:schemeClr val="tx1"/>
                </a:solidFill>
              </a:rPr>
              <a:t>The Well </a:t>
            </a:r>
            <a:r>
              <a:rPr lang="en-US" err="1">
                <a:solidFill>
                  <a:schemeClr val="tx1"/>
                </a:solidFill>
              </a:rPr>
              <a:t>onTarget</a:t>
            </a:r>
            <a:r>
              <a:rPr lang="en-US">
                <a:solidFill>
                  <a:schemeClr val="tx1"/>
                </a:solidFill>
              </a:rPr>
              <a:t> member rewards redemption service is provided by an independent third party.</a:t>
            </a:r>
          </a:p>
        </p:txBody>
      </p:sp>
      <p:sp>
        <p:nvSpPr>
          <p:cNvPr id="10" name="Content Placeholder 9">
            <a:extLst>
              <a:ext uri="{FF2B5EF4-FFF2-40B4-BE49-F238E27FC236}">
                <a16:creationId xmlns:a16="http://schemas.microsoft.com/office/drawing/2014/main" id="{3B3C7234-3AB8-4C09-83F7-C3D687EC3634}"/>
              </a:ext>
            </a:extLst>
          </p:cNvPr>
          <p:cNvSpPr>
            <a:spLocks noGrp="1"/>
          </p:cNvSpPr>
          <p:nvPr>
            <p:ph idx="1"/>
          </p:nvPr>
        </p:nvSpPr>
        <p:spPr/>
        <p:txBody>
          <a:bodyPr/>
          <a:lstStyle/>
          <a:p>
            <a:pPr marL="0" indent="0">
              <a:buNone/>
            </a:pPr>
            <a:r>
              <a:rPr lang="en-US" b="1" spc="-30">
                <a:solidFill>
                  <a:schemeClr val="tx2"/>
                </a:solidFill>
              </a:rPr>
              <a:t>Blue </a:t>
            </a:r>
            <a:r>
              <a:rPr lang="en-US" b="1" spc="-30" err="1">
                <a:solidFill>
                  <a:schemeClr val="tx2"/>
                </a:solidFill>
              </a:rPr>
              <a:t>Points</a:t>
            </a:r>
            <a:r>
              <a:rPr lang="en-US" sz="1000" b="1" spc="-30" baseline="100000" err="1">
                <a:solidFill>
                  <a:schemeClr val="tx2"/>
                </a:solidFill>
              </a:rPr>
              <a:t>SM</a:t>
            </a:r>
            <a:r>
              <a:rPr lang="en-US" spc="-30"/>
              <a:t>: Members can earn points for working out and redeem them for apparel, books, electronics, health and personal care items, music and sporting goods.</a:t>
            </a:r>
            <a:r>
              <a:rPr lang="en-US" sz="1000" spc="-30" baseline="100000"/>
              <a:t>1</a:t>
            </a:r>
          </a:p>
          <a:p>
            <a:r>
              <a:rPr lang="en-US" sz="1600"/>
              <a:t>Get 2,500 points for joining the Fitness Program </a:t>
            </a:r>
          </a:p>
          <a:p>
            <a:r>
              <a:rPr lang="en-US" sz="1600"/>
              <a:t>Earn additional points for weekly visits</a:t>
            </a:r>
          </a:p>
        </p:txBody>
      </p:sp>
      <p:sp>
        <p:nvSpPr>
          <p:cNvPr id="9" name="Title 8">
            <a:extLst>
              <a:ext uri="{FF2B5EF4-FFF2-40B4-BE49-F238E27FC236}">
                <a16:creationId xmlns:a16="http://schemas.microsoft.com/office/drawing/2014/main" id="{C471D239-C6A7-47F0-AC7B-9533D8B855C8}"/>
              </a:ext>
            </a:extLst>
          </p:cNvPr>
          <p:cNvSpPr>
            <a:spLocks noGrp="1"/>
          </p:cNvSpPr>
          <p:nvPr>
            <p:ph type="title"/>
          </p:nvPr>
        </p:nvSpPr>
        <p:spPr/>
        <p:txBody>
          <a:bodyPr/>
          <a:lstStyle/>
          <a:p>
            <a:r>
              <a:rPr lang="en-US"/>
              <a:t>Reward Yourself for Healthy Living</a:t>
            </a:r>
          </a:p>
        </p:txBody>
      </p:sp>
      <p:sp>
        <p:nvSpPr>
          <p:cNvPr id="7" name="Content Placeholder 4">
            <a:extLst>
              <a:ext uri="{FF2B5EF4-FFF2-40B4-BE49-F238E27FC236}">
                <a16:creationId xmlns:a16="http://schemas.microsoft.com/office/drawing/2014/main" id="{335AD121-4000-4350-856F-A2784F9A5541}"/>
              </a:ext>
            </a:extLst>
          </p:cNvPr>
          <p:cNvSpPr>
            <a:spLocks noGrp="1"/>
          </p:cNvSpPr>
          <p:nvPr>
            <p:ph idx="15"/>
          </p:nvPr>
        </p:nvSpPr>
        <p:spPr>
          <a:xfrm>
            <a:off x="8602299" y="4293945"/>
            <a:ext cx="3287655" cy="1812567"/>
          </a:xfrm>
        </p:spPr>
        <p:txBody>
          <a:bodyPr/>
          <a:lstStyle/>
          <a:p>
            <a:r>
              <a:rPr lang="en-US" sz="2000" spc="50" err="1"/>
              <a:t>WholeHealth</a:t>
            </a:r>
            <a:r>
              <a:rPr lang="en-US" sz="2000"/>
              <a:t> Living </a:t>
            </a:r>
            <a:br>
              <a:rPr lang="en-US" sz="2000"/>
            </a:br>
            <a:r>
              <a:rPr lang="en-US" sz="2000"/>
              <a:t>Choices Program </a:t>
            </a:r>
          </a:p>
          <a:p>
            <a:r>
              <a:rPr lang="en-US" sz="1400" b="0"/>
              <a:t>Discounts on complementary and alternative medicine (CAM)</a:t>
            </a:r>
          </a:p>
          <a:p>
            <a:r>
              <a:rPr lang="en-US" sz="1400" b="0"/>
              <a:t>Access to this CAM network is available to all </a:t>
            </a:r>
            <a:r>
              <a:rPr lang="en-US" sz="1400" b="0" spc="-20"/>
              <a:t>Fitness Program members at no additional fee</a:t>
            </a:r>
            <a:r>
              <a:rPr lang="en-US" sz="700" b="0" spc="-20" baseline="100000"/>
              <a:t>2</a:t>
            </a:r>
          </a:p>
          <a:p>
            <a:r>
              <a:rPr lang="en-US" sz="1400" b="0"/>
              <a:t>Save money through a nationwide network of 40,000 health and well-being providers, such as acupuncturists, massage therapists and personal trainers </a:t>
            </a:r>
          </a:p>
          <a:p>
            <a:r>
              <a:rPr lang="en-US" sz="1400" b="0"/>
              <a:t>To register for CAM Discounts, log on to </a:t>
            </a:r>
            <a:r>
              <a:rPr lang="en-US" sz="1400"/>
              <a:t>whlchoices.com</a:t>
            </a:r>
          </a:p>
          <a:p>
            <a:endParaRPr lang="en-US" sz="1600" b="0"/>
          </a:p>
          <a:p>
            <a:endParaRPr lang="en-US" sz="2000"/>
          </a:p>
        </p:txBody>
      </p:sp>
      <p:sp>
        <p:nvSpPr>
          <p:cNvPr id="11" name="Text Placeholder 2">
            <a:extLst>
              <a:ext uri="{FF2B5EF4-FFF2-40B4-BE49-F238E27FC236}">
                <a16:creationId xmlns:a16="http://schemas.microsoft.com/office/drawing/2014/main" id="{8A0B5D7F-744C-40A6-9034-55713506029D}"/>
              </a:ext>
            </a:extLst>
          </p:cNvPr>
          <p:cNvSpPr txBox="1">
            <a:spLocks/>
          </p:cNvSpPr>
          <p:nvPr/>
        </p:nvSpPr>
        <p:spPr>
          <a:xfrm>
            <a:off x="458669" y="6379564"/>
            <a:ext cx="4107422" cy="426521"/>
          </a:xfrm>
          <a:prstGeom prst="rect">
            <a:avLst/>
          </a:prstGeom>
        </p:spPr>
        <p:txBody>
          <a:bodyPr vert="horz" wrap="square" lIns="0" tIns="0" rIns="0" bIns="0" rtlCol="0" anchor="ctr" anchorCtr="0">
            <a:noAutofit/>
          </a:bodyPr>
          <a:lstStyle>
            <a:lvl1pPr marL="0" indent="0" algn="l" defTabSz="685800" rtl="0" eaLnBrk="1" latinLnBrk="0" hangingPunct="1">
              <a:lnSpc>
                <a:spcPct val="100000"/>
              </a:lnSpc>
              <a:spcBef>
                <a:spcPts val="0"/>
              </a:spcBef>
              <a:spcAft>
                <a:spcPts val="200"/>
              </a:spcAft>
              <a:buClr>
                <a:schemeClr val="tx2"/>
              </a:buClr>
              <a:buFontTx/>
              <a:buNone/>
              <a:defRPr lang="en-US" sz="500" kern="600" baseline="0" smtClean="0">
                <a:solidFill>
                  <a:schemeClr val="bg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80C7"/>
              </a:buClr>
            </a:pPr>
            <a:r>
              <a:rPr lang="en-US" sz="600">
                <a:solidFill>
                  <a:srgbClr val="1E1E1E"/>
                </a:solidFill>
                <a:latin typeface="Arial" panose="020B0604020202020204"/>
              </a:rPr>
              <a:t>The </a:t>
            </a:r>
            <a:r>
              <a:rPr lang="en-US" sz="600" err="1">
                <a:solidFill>
                  <a:srgbClr val="1E1E1E"/>
                </a:solidFill>
                <a:latin typeface="Arial" panose="020B0604020202020204"/>
              </a:rPr>
              <a:t>WholeHealth</a:t>
            </a:r>
            <a:r>
              <a:rPr lang="en-US" sz="600">
                <a:solidFill>
                  <a:srgbClr val="1E1E1E"/>
                </a:solidFill>
                <a:latin typeface="Arial" panose="020B0604020202020204"/>
              </a:rPr>
              <a:t> Living Choices program is administered by </a:t>
            </a:r>
            <a:r>
              <a:rPr lang="en-US" sz="600" err="1">
                <a:solidFill>
                  <a:srgbClr val="1E1E1E"/>
                </a:solidFill>
                <a:latin typeface="Arial" panose="020B0604020202020204"/>
              </a:rPr>
              <a:t>Tivity</a:t>
            </a:r>
            <a:r>
              <a:rPr lang="en-US" sz="600">
                <a:solidFill>
                  <a:srgbClr val="1E1E1E"/>
                </a:solidFill>
                <a:latin typeface="Arial" panose="020B0604020202020204"/>
              </a:rPr>
              <a:t> Health™ Services, LLC. This is NOT insurance. Some of the services offered through this program may be covered by a health plan. The relationship between these vendors and Blue Cross and Blue Shield of Oklahoma is that of independent contractors. BCBSOK makes no endorsement, representations or warranties regarding any ‭products or services offered by the above-mentioned vendors.</a:t>
            </a:r>
          </a:p>
        </p:txBody>
      </p:sp>
      <p:sp>
        <p:nvSpPr>
          <p:cNvPr id="12" name="Text Placeholder 3">
            <a:extLst>
              <a:ext uri="{FF2B5EF4-FFF2-40B4-BE49-F238E27FC236}">
                <a16:creationId xmlns:a16="http://schemas.microsoft.com/office/drawing/2014/main" id="{4A078042-7D42-4AFB-B541-3EF91EBCB4D4}"/>
              </a:ext>
            </a:extLst>
          </p:cNvPr>
          <p:cNvSpPr txBox="1">
            <a:spLocks/>
          </p:cNvSpPr>
          <p:nvPr/>
        </p:nvSpPr>
        <p:spPr>
          <a:xfrm>
            <a:off x="443163" y="6106511"/>
            <a:ext cx="179801" cy="108580"/>
          </a:xfrm>
          <a:prstGeom prst="rect">
            <a:avLst/>
          </a:prstGeom>
        </p:spPr>
        <p:txBody>
          <a:bodyPr vert="horz" wrap="square" lIns="0" tIns="0" rIns="0" bIns="0" rtlCol="0" anchor="b">
            <a:noAutofit/>
          </a:bodyPr>
          <a:lstStyle>
            <a:lvl1pPr marL="0" indent="0" algn="l" defTabSz="685800" rtl="0" eaLnBrk="1" latinLnBrk="0" hangingPunct="1">
              <a:lnSpc>
                <a:spcPct val="100000"/>
              </a:lnSpc>
              <a:spcBef>
                <a:spcPts val="0"/>
              </a:spcBef>
              <a:spcAft>
                <a:spcPts val="300"/>
              </a:spcAft>
              <a:buClr>
                <a:schemeClr val="tx2"/>
              </a:buClr>
              <a:buFontTx/>
              <a:buNone/>
              <a:defRPr sz="8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80C7"/>
              </a:buClr>
            </a:pPr>
            <a:r>
              <a:rPr lang="en-US" sz="300">
                <a:solidFill>
                  <a:srgbClr val="1E1E1E"/>
                </a:solidFill>
                <a:latin typeface="Arial" panose="020B0604020202020204"/>
              </a:rPr>
              <a:t>1</a:t>
            </a:r>
          </a:p>
        </p:txBody>
      </p:sp>
    </p:spTree>
    <p:extLst>
      <p:ext uri="{BB962C8B-B14F-4D97-AF65-F5344CB8AC3E}">
        <p14:creationId xmlns:p14="http://schemas.microsoft.com/office/powerpoint/2010/main" val="604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7CADD68-3E59-4106-AC7C-EA0EAD66CBF5}"/>
              </a:ext>
            </a:extLst>
          </p:cNvPr>
          <p:cNvGraphicFramePr>
            <a:graphicFrameLocks noGrp="1"/>
          </p:cNvGraphicFramePr>
          <p:nvPr/>
        </p:nvGraphicFramePr>
        <p:xfrm>
          <a:off x="7792431" y="5040121"/>
          <a:ext cx="3912620" cy="1189137"/>
        </p:xfrm>
        <a:graphic>
          <a:graphicData uri="http://schemas.openxmlformats.org/drawingml/2006/table">
            <a:tbl>
              <a:tblPr firstRow="1" bandRow="1">
                <a:tableStyleId>{5C22544A-7EE6-4342-B048-85BDC9FD1C3A}</a:tableStyleId>
              </a:tblPr>
              <a:tblGrid>
                <a:gridCol w="3912620">
                  <a:extLst>
                    <a:ext uri="{9D8B030D-6E8A-4147-A177-3AD203B41FA5}">
                      <a16:colId xmlns:a16="http://schemas.microsoft.com/office/drawing/2014/main" val="3399989093"/>
                    </a:ext>
                  </a:extLst>
                </a:gridCol>
              </a:tblGrid>
              <a:tr h="396379">
                <a:tc>
                  <a:txBody>
                    <a:bodyPr/>
                    <a:lstStyle/>
                    <a:p>
                      <a:r>
                        <a:rPr lang="en-US" sz="1400">
                          <a:latin typeface="+mn-lt"/>
                          <a:ea typeface="Open Sans" panose="020B0606030504020204" pitchFamily="34" charset="0"/>
                          <a:cs typeface="Open Sans" panose="020B0606030504020204" pitchFamily="34" charset="0"/>
                        </a:rPr>
                        <a:t>CUSTOMER SERVICE</a:t>
                      </a:r>
                    </a:p>
                  </a:txBody>
                  <a:tcPr marL="91416" marR="91416" marT="45708" marB="45708" anchor="ctr">
                    <a:solidFill>
                      <a:srgbClr val="64C7DA"/>
                    </a:solidFill>
                  </a:tcPr>
                </a:tc>
                <a:extLst>
                  <a:ext uri="{0D108BD9-81ED-4DB2-BD59-A6C34878D82A}">
                    <a16:rowId xmlns:a16="http://schemas.microsoft.com/office/drawing/2014/main" val="3680656850"/>
                  </a:ext>
                </a:extLst>
              </a:tr>
              <a:tr h="396379">
                <a:tc>
                  <a:txBody>
                    <a:bodyPr/>
                    <a:lstStyle/>
                    <a:p>
                      <a:r>
                        <a:rPr lang="en-US" sz="1200" b="1">
                          <a:latin typeface="+mn-lt"/>
                          <a:ea typeface="Open Sans" panose="020B0606030504020204" pitchFamily="34" charset="0"/>
                          <a:cs typeface="Open Sans" panose="020B0606030504020204" pitchFamily="34" charset="0"/>
                        </a:rPr>
                        <a:t>855-609-5684</a:t>
                      </a:r>
                    </a:p>
                  </a:txBody>
                  <a:tcPr marL="91416" marR="91416" marT="45708" marB="45708" anchor="ctr"/>
                </a:tc>
                <a:extLst>
                  <a:ext uri="{0D108BD9-81ED-4DB2-BD59-A6C34878D82A}">
                    <a16:rowId xmlns:a16="http://schemas.microsoft.com/office/drawing/2014/main" val="3953971097"/>
                  </a:ext>
                </a:extLst>
              </a:tr>
              <a:tr h="396379">
                <a:tc>
                  <a:txBody>
                    <a:bodyPr/>
                    <a:lstStyle/>
                    <a:p>
                      <a:r>
                        <a:rPr lang="en-US" sz="1200">
                          <a:latin typeface="+mn-lt"/>
                          <a:ea typeface="Open Sans" panose="020B0606030504020204" pitchFamily="34" charset="0"/>
                          <a:cs typeface="Open Sans" panose="020B0606030504020204" pitchFamily="34" charset="0"/>
                        </a:rPr>
                        <a:t>• 24 hours a day, 7 days a week</a:t>
                      </a:r>
                    </a:p>
                  </a:txBody>
                  <a:tcPr marL="91416" marR="91416" marT="45708" marB="45708" anchor="ctr"/>
                </a:tc>
                <a:extLst>
                  <a:ext uri="{0D108BD9-81ED-4DB2-BD59-A6C34878D82A}">
                    <a16:rowId xmlns:a16="http://schemas.microsoft.com/office/drawing/2014/main" val="26304634"/>
                  </a:ext>
                </a:extLst>
              </a:tr>
            </a:tbl>
          </a:graphicData>
        </a:graphic>
      </p:graphicFrame>
      <p:graphicFrame>
        <p:nvGraphicFramePr>
          <p:cNvPr id="8" name="Table 7">
            <a:extLst>
              <a:ext uri="{FF2B5EF4-FFF2-40B4-BE49-F238E27FC236}">
                <a16:creationId xmlns:a16="http://schemas.microsoft.com/office/drawing/2014/main" id="{31B76953-1419-4BE0-8948-ECFABC237E57}"/>
              </a:ext>
            </a:extLst>
          </p:cNvPr>
          <p:cNvGraphicFramePr>
            <a:graphicFrameLocks noGrp="1"/>
          </p:cNvGraphicFramePr>
          <p:nvPr/>
        </p:nvGraphicFramePr>
        <p:xfrm>
          <a:off x="7792431" y="3154229"/>
          <a:ext cx="3912620" cy="1527148"/>
        </p:xfrm>
        <a:graphic>
          <a:graphicData uri="http://schemas.openxmlformats.org/drawingml/2006/table">
            <a:tbl>
              <a:tblPr firstRow="1" bandRow="1">
                <a:tableStyleId>{5C22544A-7EE6-4342-B048-85BDC9FD1C3A}</a:tableStyleId>
              </a:tblPr>
              <a:tblGrid>
                <a:gridCol w="3912620">
                  <a:extLst>
                    <a:ext uri="{9D8B030D-6E8A-4147-A177-3AD203B41FA5}">
                      <a16:colId xmlns:a16="http://schemas.microsoft.com/office/drawing/2014/main" val="3399989093"/>
                    </a:ext>
                  </a:extLst>
                </a:gridCol>
              </a:tblGrid>
              <a:tr h="381787">
                <a:tc>
                  <a:txBody>
                    <a:bodyPr/>
                    <a:lstStyle/>
                    <a:p>
                      <a:r>
                        <a:rPr lang="en-US" sz="1600">
                          <a:solidFill>
                            <a:schemeClr val="bg1"/>
                          </a:solidFill>
                          <a:latin typeface="+mn-lt"/>
                          <a:ea typeface="Open Sans" panose="020B0606030504020204" pitchFamily="34" charset="0"/>
                          <a:cs typeface="Open Sans" panose="020B0606030504020204" pitchFamily="34" charset="0"/>
                        </a:rPr>
                        <a:t>bcbsok.com/state</a:t>
                      </a:r>
                    </a:p>
                  </a:txBody>
                  <a:tcPr marL="91416" marR="91416" marT="45708" marB="45708" anchor="ctr">
                    <a:solidFill>
                      <a:schemeClr val="tx2"/>
                    </a:solidFill>
                  </a:tcPr>
                </a:tc>
                <a:extLst>
                  <a:ext uri="{0D108BD9-81ED-4DB2-BD59-A6C34878D82A}">
                    <a16:rowId xmlns:a16="http://schemas.microsoft.com/office/drawing/2014/main" val="3680656850"/>
                  </a:ext>
                </a:extLst>
              </a:tr>
              <a:tr h="381787">
                <a:tc>
                  <a:txBody>
                    <a:bodyPr/>
                    <a:lstStyle/>
                    <a:p>
                      <a:r>
                        <a:rPr lang="en-US" sz="1200">
                          <a:latin typeface="+mn-lt"/>
                          <a:ea typeface="Open Sans" panose="020B0606030504020204" pitchFamily="34" charset="0"/>
                          <a:cs typeface="Open Sans" panose="020B0606030504020204" pitchFamily="34" charset="0"/>
                        </a:rPr>
                        <a:t>• Find a doctor</a:t>
                      </a:r>
                    </a:p>
                  </a:txBody>
                  <a:tcPr marL="91416" marR="91416" marT="45708" marB="45708" anchor="ctr"/>
                </a:tc>
                <a:extLst>
                  <a:ext uri="{0D108BD9-81ED-4DB2-BD59-A6C34878D82A}">
                    <a16:rowId xmlns:a16="http://schemas.microsoft.com/office/drawing/2014/main" val="26304634"/>
                  </a:ext>
                </a:extLst>
              </a:tr>
              <a:tr h="381787">
                <a:tc>
                  <a:txBody>
                    <a:bodyPr/>
                    <a:lstStyle/>
                    <a:p>
                      <a:r>
                        <a:rPr lang="en-US" sz="1200">
                          <a:latin typeface="+mn-lt"/>
                          <a:ea typeface="Open Sans" panose="020B0606030504020204" pitchFamily="34" charset="0"/>
                          <a:cs typeface="Open Sans" panose="020B0606030504020204" pitchFamily="34" charset="0"/>
                        </a:rPr>
                        <a:t>• Check prescription drug coverage</a:t>
                      </a:r>
                    </a:p>
                  </a:txBody>
                  <a:tcPr marL="91416" marR="91416" marT="45708" marB="45708" anchor="ctr"/>
                </a:tc>
                <a:extLst>
                  <a:ext uri="{0D108BD9-81ED-4DB2-BD59-A6C34878D82A}">
                    <a16:rowId xmlns:a16="http://schemas.microsoft.com/office/drawing/2014/main" val="1877550845"/>
                  </a:ext>
                </a:extLst>
              </a:tr>
              <a:tr h="381787">
                <a:tc>
                  <a:txBody>
                    <a:bodyPr/>
                    <a:lstStyle/>
                    <a:p>
                      <a:r>
                        <a:rPr lang="en-US" sz="1200">
                          <a:latin typeface="+mn-lt"/>
                          <a:ea typeface="Open Sans" panose="020B0606030504020204" pitchFamily="34" charset="0"/>
                          <a:cs typeface="Open Sans" panose="020B0606030504020204" pitchFamily="34" charset="0"/>
                        </a:rPr>
                        <a:t>• Log into Blue Access for Members</a:t>
                      </a:r>
                    </a:p>
                  </a:txBody>
                  <a:tcPr marL="91416" marR="91416" marT="45708" marB="45708" anchor="ctr"/>
                </a:tc>
                <a:extLst>
                  <a:ext uri="{0D108BD9-81ED-4DB2-BD59-A6C34878D82A}">
                    <a16:rowId xmlns:a16="http://schemas.microsoft.com/office/drawing/2014/main" val="678808068"/>
                  </a:ext>
                </a:extLst>
              </a:tr>
            </a:tbl>
          </a:graphicData>
        </a:graphic>
      </p:graphicFrame>
      <p:sp>
        <p:nvSpPr>
          <p:cNvPr id="9" name="TextBox 8">
            <a:extLst>
              <a:ext uri="{FF2B5EF4-FFF2-40B4-BE49-F238E27FC236}">
                <a16:creationId xmlns:a16="http://schemas.microsoft.com/office/drawing/2014/main" id="{0A1D4D34-47ED-4844-A37D-7EC1E54C1520}"/>
              </a:ext>
            </a:extLst>
          </p:cNvPr>
          <p:cNvSpPr txBox="1"/>
          <p:nvPr/>
        </p:nvSpPr>
        <p:spPr>
          <a:xfrm>
            <a:off x="8167219" y="2384917"/>
            <a:ext cx="3163045" cy="769313"/>
          </a:xfrm>
          <a:prstGeom prst="rect">
            <a:avLst/>
          </a:prstGeom>
          <a:noFill/>
        </p:spPr>
        <p:txBody>
          <a:bodyPr wrap="none" rtlCol="0">
            <a:spAutoFit/>
          </a:bodyPr>
          <a:lstStyle/>
          <a:p>
            <a:pPr defTabSz="914240"/>
            <a:r>
              <a:rPr lang="en-US" sz="4399" b="1">
                <a:solidFill>
                  <a:srgbClr val="FFFFFF"/>
                </a:solidFill>
                <a:effectLst>
                  <a:outerShdw blurRad="38100" dist="38100" dir="2700000" algn="tl">
                    <a:srgbClr val="000000">
                      <a:alpha val="43137"/>
                    </a:srgbClr>
                  </a:outerShdw>
                </a:effectLst>
                <a:latin typeface="Arial" panose="020B0604020202020204"/>
                <a:ea typeface="Open Sans" panose="020B0606030504020204" pitchFamily="34" charset="0"/>
                <a:cs typeface="Open Sans" panose="020B0606030504020204" pitchFamily="34" charset="0"/>
              </a:rPr>
              <a:t>Contact Us</a:t>
            </a:r>
          </a:p>
        </p:txBody>
      </p:sp>
    </p:spTree>
    <p:extLst>
      <p:ext uri="{BB962C8B-B14F-4D97-AF65-F5344CB8AC3E}">
        <p14:creationId xmlns:p14="http://schemas.microsoft.com/office/powerpoint/2010/main" val="1315572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E08893-0982-410D-90AD-4AACD0176F0D}"/>
              </a:ext>
            </a:extLst>
          </p:cNvPr>
          <p:cNvSpPr>
            <a:spLocks noGrp="1"/>
          </p:cNvSpPr>
          <p:nvPr>
            <p:ph type="subTitle" idx="1"/>
          </p:nvPr>
        </p:nvSpPr>
        <p:spPr>
          <a:xfrm>
            <a:off x="1954009" y="4191000"/>
            <a:ext cx="9831329" cy="1371600"/>
          </a:xfrm>
        </p:spPr>
        <p:txBody>
          <a:bodyPr>
            <a:noAutofit/>
          </a:bodyPr>
          <a:lstStyle/>
          <a:p>
            <a:r>
              <a:rPr lang="en-US" sz="4000" b="1">
                <a:solidFill>
                  <a:srgbClr val="007852"/>
                </a:solidFill>
              </a:rPr>
              <a:t>State, Education &amp; Local Government</a:t>
            </a:r>
          </a:p>
          <a:p>
            <a:r>
              <a:rPr lang="en-US" sz="3600" b="1">
                <a:solidFill>
                  <a:srgbClr val="007852"/>
                </a:solidFill>
              </a:rPr>
              <a:t>2023 Active &amp; Pre-Medicare Benefits</a:t>
            </a:r>
            <a:endParaRPr lang="en-US" sz="3200" b="1">
              <a:solidFill>
                <a:srgbClr val="007852"/>
              </a:solidFill>
            </a:endParaRPr>
          </a:p>
        </p:txBody>
      </p:sp>
    </p:spTree>
    <p:extLst>
      <p:ext uri="{BB962C8B-B14F-4D97-AF65-F5344CB8AC3E}">
        <p14:creationId xmlns:p14="http://schemas.microsoft.com/office/powerpoint/2010/main" val="1745930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Important dates</a:t>
            </a:r>
          </a:p>
        </p:txBody>
      </p:sp>
      <p:graphicFrame>
        <p:nvGraphicFramePr>
          <p:cNvPr id="9" name="Content Placeholder 8">
            <a:extLst>
              <a:ext uri="{FF2B5EF4-FFF2-40B4-BE49-F238E27FC236}">
                <a16:creationId xmlns:a16="http://schemas.microsoft.com/office/drawing/2014/main" id="{0AA07E59-60B2-4304-B4D3-E39A06D4F28B}"/>
              </a:ext>
            </a:extLst>
          </p:cNvPr>
          <p:cNvGraphicFramePr>
            <a:graphicFrameLocks noGrp="1"/>
          </p:cNvGraphicFramePr>
          <p:nvPr>
            <p:ph idx="1"/>
            <p:extLst>
              <p:ext uri="{D42A27DB-BD31-4B8C-83A1-F6EECF244321}">
                <p14:modId xmlns:p14="http://schemas.microsoft.com/office/powerpoint/2010/main" val="2981068924"/>
              </p:ext>
            </p:extLst>
          </p:nvPr>
        </p:nvGraphicFramePr>
        <p:xfrm>
          <a:off x="1949196" y="1690688"/>
          <a:ext cx="829360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6944830"/>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E86F4-07A2-4B05-91B0-4BA02AA465A6}"/>
              </a:ext>
            </a:extLst>
          </p:cNvPr>
          <p:cNvSpPr>
            <a:spLocks noGrp="1"/>
          </p:cNvSpPr>
          <p:nvPr>
            <p:ph type="title"/>
          </p:nvPr>
        </p:nvSpPr>
        <p:spPr/>
        <p:txBody>
          <a:bodyPr/>
          <a:lstStyle/>
          <a:p>
            <a:r>
              <a:rPr lang="en-US"/>
              <a:t>CommunityCare Values the Partnership</a:t>
            </a:r>
          </a:p>
        </p:txBody>
      </p:sp>
      <p:sp>
        <p:nvSpPr>
          <p:cNvPr id="3" name="Content Placeholder 1">
            <a:extLst>
              <a:ext uri="{FF2B5EF4-FFF2-40B4-BE49-F238E27FC236}">
                <a16:creationId xmlns:a16="http://schemas.microsoft.com/office/drawing/2014/main" id="{71185950-A947-4B04-8AB7-184B2DB0E09D}"/>
              </a:ext>
            </a:extLst>
          </p:cNvPr>
          <p:cNvSpPr txBox="1">
            <a:spLocks/>
          </p:cNvSpPr>
          <p:nvPr/>
        </p:nvSpPr>
        <p:spPr>
          <a:xfrm>
            <a:off x="496808" y="1143000"/>
            <a:ext cx="11198384" cy="513729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000">
                <a:solidFill>
                  <a:srgbClr val="8A8A8D">
                    <a:lumMod val="75000"/>
                  </a:srgbClr>
                </a:solidFill>
                <a:latin typeface="Calibri"/>
              </a:rPr>
              <a:t>CommunityCare has been committed to the State of Oklahoma, Education and Local Government members for 28 consecutive years!</a:t>
            </a:r>
            <a:r>
              <a:rPr lang="en-US">
                <a:solidFill>
                  <a:srgbClr val="8A8A8D">
                    <a:lumMod val="75000"/>
                  </a:srgbClr>
                </a:solidFill>
                <a:latin typeface="Calibri"/>
              </a:rPr>
              <a:t>  </a:t>
            </a:r>
          </a:p>
          <a:p>
            <a:pPr marL="0" indent="0">
              <a:buNone/>
            </a:pPr>
            <a:endParaRPr lang="en-US" sz="1100">
              <a:solidFill>
                <a:srgbClr val="8A8A8D">
                  <a:lumMod val="75000"/>
                </a:srgbClr>
              </a:solidFill>
              <a:latin typeface="Calibri"/>
            </a:endParaRPr>
          </a:p>
          <a:p>
            <a:pPr marL="0" indent="0">
              <a:buNone/>
            </a:pPr>
            <a:r>
              <a:rPr lang="en-US" sz="3000">
                <a:solidFill>
                  <a:srgbClr val="8A8A8D">
                    <a:lumMod val="75000"/>
                  </a:srgbClr>
                </a:solidFill>
                <a:latin typeface="Calibri"/>
              </a:rPr>
              <a:t>Our 2023 plan offering demonstrates that commitment with significant enhancements.</a:t>
            </a:r>
          </a:p>
          <a:p>
            <a:pPr marL="0" indent="0">
              <a:buNone/>
            </a:pPr>
            <a:endParaRPr lang="en-US" sz="1100">
              <a:solidFill>
                <a:srgbClr val="8A8A8D">
                  <a:lumMod val="75000"/>
                </a:srgbClr>
              </a:solidFill>
              <a:latin typeface="Calibri"/>
            </a:endParaRPr>
          </a:p>
          <a:p>
            <a:pPr marL="0" indent="0">
              <a:buNone/>
            </a:pPr>
            <a:r>
              <a:rPr lang="en-US" sz="3000">
                <a:solidFill>
                  <a:srgbClr val="8A8A8D">
                    <a:lumMod val="75000"/>
                  </a:srgbClr>
                </a:solidFill>
                <a:latin typeface="Calibri"/>
              </a:rPr>
              <a:t>            1. Service Area Expansion into Oklahoma City</a:t>
            </a:r>
          </a:p>
          <a:p>
            <a:pPr marL="0" indent="0">
              <a:buNone/>
            </a:pPr>
            <a:r>
              <a:rPr lang="en-US" sz="3000">
                <a:solidFill>
                  <a:srgbClr val="8A8A8D">
                    <a:lumMod val="75000"/>
                  </a:srgbClr>
                </a:solidFill>
                <a:latin typeface="Calibri"/>
              </a:rPr>
              <a:t>            2. Provider Network Expansion into Oklahoma City</a:t>
            </a:r>
          </a:p>
          <a:p>
            <a:pPr marL="0" indent="0">
              <a:buNone/>
            </a:pPr>
            <a:r>
              <a:rPr lang="en-US" sz="3000">
                <a:solidFill>
                  <a:srgbClr val="8A8A8D">
                    <a:lumMod val="75000"/>
                  </a:srgbClr>
                </a:solidFill>
                <a:latin typeface="Calibri"/>
              </a:rPr>
              <a:t>            3. Significantly Reduced Premiums </a:t>
            </a:r>
          </a:p>
          <a:p>
            <a:pPr marL="0" indent="0" algn="ctr">
              <a:buNone/>
            </a:pPr>
            <a:r>
              <a:rPr lang="en-US" sz="1100">
                <a:solidFill>
                  <a:srgbClr val="007852"/>
                </a:solidFill>
                <a:latin typeface="Calibri"/>
              </a:rPr>
              <a:t>	</a:t>
            </a:r>
          </a:p>
          <a:p>
            <a:pPr marL="0" indent="0" algn="ctr">
              <a:buNone/>
            </a:pPr>
            <a:r>
              <a:rPr lang="en-US" sz="3000" b="1" i="1" u="sng">
                <a:solidFill>
                  <a:srgbClr val="007852"/>
                </a:solidFill>
                <a:latin typeface="Calibri"/>
              </a:rPr>
              <a:t>CommunityCare has the lowest overall premium HMO plan for 2023</a:t>
            </a:r>
            <a:r>
              <a:rPr lang="en-US" sz="3000" b="1" u="sng">
                <a:solidFill>
                  <a:srgbClr val="007852"/>
                </a:solidFill>
                <a:latin typeface="Calibri"/>
              </a:rPr>
              <a:t>!</a:t>
            </a:r>
          </a:p>
        </p:txBody>
      </p:sp>
    </p:spTree>
    <p:extLst>
      <p:ext uri="{BB962C8B-B14F-4D97-AF65-F5344CB8AC3E}">
        <p14:creationId xmlns:p14="http://schemas.microsoft.com/office/powerpoint/2010/main" val="4169531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6E38-E107-4896-92F2-6F256D3EE40E}"/>
              </a:ext>
            </a:extLst>
          </p:cNvPr>
          <p:cNvSpPr>
            <a:spLocks noGrp="1"/>
          </p:cNvSpPr>
          <p:nvPr>
            <p:ph type="title"/>
          </p:nvPr>
        </p:nvSpPr>
        <p:spPr/>
        <p:txBody>
          <a:bodyPr/>
          <a:lstStyle/>
          <a:p>
            <a:r>
              <a:rPr lang="en-US"/>
              <a:t>2023 ZIP Code Service Area Expansion</a:t>
            </a:r>
          </a:p>
        </p:txBody>
      </p:sp>
      <p:sp>
        <p:nvSpPr>
          <p:cNvPr id="3" name="Content Placeholder 1">
            <a:extLst>
              <a:ext uri="{FF2B5EF4-FFF2-40B4-BE49-F238E27FC236}">
                <a16:creationId xmlns:a16="http://schemas.microsoft.com/office/drawing/2014/main" id="{94E69F98-17F7-4B9E-906F-B9015DC161EF}"/>
              </a:ext>
            </a:extLst>
          </p:cNvPr>
          <p:cNvSpPr txBox="1">
            <a:spLocks/>
          </p:cNvSpPr>
          <p:nvPr/>
        </p:nvSpPr>
        <p:spPr>
          <a:xfrm>
            <a:off x="762000" y="1571625"/>
            <a:ext cx="7315200" cy="37147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000">
                <a:solidFill>
                  <a:srgbClr val="8A8A8D">
                    <a:lumMod val="75000"/>
                  </a:srgbClr>
                </a:solidFill>
                <a:latin typeface="Calibri"/>
              </a:rPr>
              <a:t>Significant expansion to the CommunityCare service area adding nine new counties!</a:t>
            </a:r>
          </a:p>
          <a:p>
            <a:pPr marL="0" indent="0">
              <a:buNone/>
            </a:pPr>
            <a:endParaRPr lang="en-US" sz="1600">
              <a:solidFill>
                <a:srgbClr val="8A8A8D">
                  <a:lumMod val="75000"/>
                </a:srgbClr>
              </a:solidFill>
              <a:latin typeface="Calibri"/>
            </a:endParaRPr>
          </a:p>
          <a:p>
            <a:pPr marL="0" indent="0">
              <a:buNone/>
            </a:pPr>
            <a:r>
              <a:rPr lang="en-US" sz="3000">
                <a:solidFill>
                  <a:srgbClr val="8A8A8D">
                    <a:lumMod val="75000"/>
                  </a:srgbClr>
                </a:solidFill>
                <a:latin typeface="Calibri"/>
              </a:rPr>
              <a:t>With the service area expansion, we are increasing from 24 to 33 counties!</a:t>
            </a:r>
          </a:p>
          <a:p>
            <a:pPr marL="0" indent="0">
              <a:buNone/>
            </a:pPr>
            <a:endParaRPr lang="en-US" sz="1600">
              <a:solidFill>
                <a:srgbClr val="8A8A8D">
                  <a:lumMod val="75000"/>
                </a:srgbClr>
              </a:solidFill>
              <a:latin typeface="Calibri"/>
            </a:endParaRPr>
          </a:p>
          <a:p>
            <a:pPr marL="0" indent="0">
              <a:buNone/>
            </a:pPr>
            <a:r>
              <a:rPr lang="en-US" sz="3000">
                <a:solidFill>
                  <a:srgbClr val="8A8A8D">
                    <a:lumMod val="75000"/>
                  </a:srgbClr>
                </a:solidFill>
                <a:latin typeface="Calibri"/>
              </a:rPr>
              <a:t>The current service area in northeastern Oklahoma will remain the same.  </a:t>
            </a:r>
            <a:endParaRPr lang="en-US" sz="3000">
              <a:solidFill>
                <a:srgbClr val="007852"/>
              </a:solidFill>
              <a:latin typeface="Calibri"/>
            </a:endParaRPr>
          </a:p>
        </p:txBody>
      </p:sp>
      <p:sp>
        <p:nvSpPr>
          <p:cNvPr id="4" name="Content Placeholder 1">
            <a:extLst>
              <a:ext uri="{FF2B5EF4-FFF2-40B4-BE49-F238E27FC236}">
                <a16:creationId xmlns:a16="http://schemas.microsoft.com/office/drawing/2014/main" id="{E6F4D0F2-D328-468C-96AA-9732C8043569}"/>
              </a:ext>
            </a:extLst>
          </p:cNvPr>
          <p:cNvSpPr txBox="1">
            <a:spLocks/>
          </p:cNvSpPr>
          <p:nvPr/>
        </p:nvSpPr>
        <p:spPr>
          <a:xfrm>
            <a:off x="8256885" y="1143000"/>
            <a:ext cx="3173117" cy="4991100"/>
          </a:xfrm>
          <a:prstGeom prst="rect">
            <a:avLst/>
          </a:prstGeom>
        </p:spPr>
        <p:txBody>
          <a:bodyPr/>
          <a:lstStyle>
            <a:lvl1pPr marL="342900" indent="-342900" algn="l" defTabSz="914400" rtl="0" eaLnBrk="1" latinLnBrk="0" hangingPunct="1">
              <a:spcBef>
                <a:spcPct val="20000"/>
              </a:spcBef>
              <a:buFont typeface="Wingdings" panose="05000000000000000000" pitchFamily="2" charset="2"/>
              <a:buChar char="§"/>
              <a:defRPr sz="2800" kern="1200">
                <a:solidFill>
                  <a:schemeClr val="accent4">
                    <a:lumMod val="50000"/>
                  </a:schemeClr>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lang="en-US" sz="2000" kern="1200" dirty="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000" b="1">
                <a:solidFill>
                  <a:srgbClr val="007852"/>
                </a:solidFill>
              </a:rPr>
              <a:t>Canadian</a:t>
            </a:r>
          </a:p>
          <a:p>
            <a:r>
              <a:rPr lang="en-US" sz="3000" b="1">
                <a:solidFill>
                  <a:srgbClr val="007852"/>
                </a:solidFill>
              </a:rPr>
              <a:t>Cleveland</a:t>
            </a:r>
          </a:p>
          <a:p>
            <a:r>
              <a:rPr lang="en-US" sz="3000" b="1">
                <a:solidFill>
                  <a:srgbClr val="007852"/>
                </a:solidFill>
              </a:rPr>
              <a:t>Hughes</a:t>
            </a:r>
          </a:p>
          <a:p>
            <a:r>
              <a:rPr lang="en-US" sz="3000" b="1">
                <a:solidFill>
                  <a:srgbClr val="007852"/>
                </a:solidFill>
              </a:rPr>
              <a:t>Kingfisher</a:t>
            </a:r>
          </a:p>
          <a:p>
            <a:r>
              <a:rPr lang="en-US" sz="3000" b="1">
                <a:solidFill>
                  <a:srgbClr val="007852"/>
                </a:solidFill>
              </a:rPr>
              <a:t>Lincoln</a:t>
            </a:r>
          </a:p>
          <a:p>
            <a:r>
              <a:rPr lang="en-US" sz="3000" b="1">
                <a:solidFill>
                  <a:srgbClr val="007852"/>
                </a:solidFill>
              </a:rPr>
              <a:t>Logan </a:t>
            </a:r>
          </a:p>
          <a:p>
            <a:r>
              <a:rPr lang="en-US" sz="3000" b="1">
                <a:solidFill>
                  <a:srgbClr val="007852"/>
                </a:solidFill>
              </a:rPr>
              <a:t>Okfuskee</a:t>
            </a:r>
          </a:p>
          <a:p>
            <a:r>
              <a:rPr lang="en-US" sz="3000" b="1">
                <a:solidFill>
                  <a:srgbClr val="007852"/>
                </a:solidFill>
              </a:rPr>
              <a:t>Oklahoma</a:t>
            </a:r>
          </a:p>
          <a:p>
            <a:r>
              <a:rPr lang="en-US" sz="3000" b="1">
                <a:solidFill>
                  <a:srgbClr val="007852"/>
                </a:solidFill>
              </a:rPr>
              <a:t>Pottawatomie</a:t>
            </a:r>
          </a:p>
          <a:p>
            <a:pPr marL="0" indent="0">
              <a:buNone/>
            </a:pPr>
            <a:endParaRPr lang="en-US">
              <a:solidFill>
                <a:srgbClr val="009977"/>
              </a:solidFill>
            </a:endParaRPr>
          </a:p>
          <a:p>
            <a:pPr marL="0" indent="0">
              <a:buNone/>
            </a:pPr>
            <a:r>
              <a:rPr lang="en-US">
                <a:solidFill>
                  <a:srgbClr val="009977"/>
                </a:solidFill>
              </a:rPr>
              <a:t> </a:t>
            </a:r>
          </a:p>
        </p:txBody>
      </p:sp>
    </p:spTree>
    <p:extLst>
      <p:ext uri="{BB962C8B-B14F-4D97-AF65-F5344CB8AC3E}">
        <p14:creationId xmlns:p14="http://schemas.microsoft.com/office/powerpoint/2010/main" val="746857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63BC2-2F30-4350-81E2-116A417BA63B}"/>
              </a:ext>
            </a:extLst>
          </p:cNvPr>
          <p:cNvSpPr>
            <a:spLocks noGrp="1"/>
          </p:cNvSpPr>
          <p:nvPr>
            <p:ph type="title"/>
          </p:nvPr>
        </p:nvSpPr>
        <p:spPr/>
        <p:txBody>
          <a:bodyPr/>
          <a:lstStyle/>
          <a:p>
            <a:r>
              <a:rPr lang="en-US"/>
              <a:t>2023 Provider Network Expansion</a:t>
            </a:r>
          </a:p>
        </p:txBody>
      </p:sp>
      <p:sp>
        <p:nvSpPr>
          <p:cNvPr id="3" name="Content Placeholder 1">
            <a:extLst>
              <a:ext uri="{FF2B5EF4-FFF2-40B4-BE49-F238E27FC236}">
                <a16:creationId xmlns:a16="http://schemas.microsoft.com/office/drawing/2014/main" id="{65B633F9-872F-4570-ABA5-2531A67C995C}"/>
              </a:ext>
            </a:extLst>
          </p:cNvPr>
          <p:cNvSpPr txBox="1">
            <a:spLocks/>
          </p:cNvSpPr>
          <p:nvPr/>
        </p:nvSpPr>
        <p:spPr>
          <a:xfrm>
            <a:off x="4799172" y="1409699"/>
            <a:ext cx="6781800" cy="4038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pPr>
            <a:r>
              <a:rPr lang="en-US" sz="3000">
                <a:solidFill>
                  <a:srgbClr val="8A8A8D">
                    <a:lumMod val="75000"/>
                  </a:srgbClr>
                </a:solidFill>
                <a:latin typeface="Calibri"/>
              </a:rPr>
              <a:t>Service area expansion made possible through our unique partnership with </a:t>
            </a:r>
            <a:r>
              <a:rPr lang="en-US" sz="3000" b="1">
                <a:solidFill>
                  <a:srgbClr val="009579"/>
                </a:solidFill>
                <a:latin typeface="Calibri"/>
              </a:rPr>
              <a:t>INTEGRIS Health </a:t>
            </a:r>
            <a:r>
              <a:rPr lang="en-US" sz="3000" b="1">
                <a:solidFill>
                  <a:srgbClr val="434D7F"/>
                </a:solidFill>
                <a:latin typeface="Calibri"/>
              </a:rPr>
              <a:t>Partners+</a:t>
            </a:r>
            <a:r>
              <a:rPr lang="en-US" sz="3000">
                <a:solidFill>
                  <a:srgbClr val="8A8A8D"/>
                </a:solidFill>
                <a:latin typeface="Calibri"/>
              </a:rPr>
              <a:t>.</a:t>
            </a:r>
          </a:p>
          <a:p>
            <a:pPr>
              <a:lnSpc>
                <a:spcPct val="90000"/>
              </a:lnSpc>
            </a:pPr>
            <a:endParaRPr lang="en-US" sz="2000">
              <a:solidFill>
                <a:srgbClr val="007852"/>
              </a:solidFill>
              <a:latin typeface="Calibri"/>
            </a:endParaRPr>
          </a:p>
          <a:p>
            <a:pPr>
              <a:lnSpc>
                <a:spcPct val="110000"/>
              </a:lnSpc>
            </a:pPr>
            <a:r>
              <a:rPr lang="en-US" sz="3000">
                <a:solidFill>
                  <a:srgbClr val="8A8A8D">
                    <a:lumMod val="75000"/>
                  </a:srgbClr>
                </a:solidFill>
                <a:latin typeface="Calibri"/>
              </a:rPr>
              <a:t>INTEGRIS Health, along with additional providers, will be available in the </a:t>
            </a:r>
            <a:r>
              <a:rPr lang="en-US" sz="3000" b="1">
                <a:solidFill>
                  <a:srgbClr val="8A8A8D">
                    <a:lumMod val="75000"/>
                  </a:srgbClr>
                </a:solidFill>
                <a:highlight>
                  <a:srgbClr val="FFFF00"/>
                </a:highlight>
                <a:latin typeface="Calibri"/>
              </a:rPr>
              <a:t>nine new counties </a:t>
            </a:r>
            <a:r>
              <a:rPr lang="en-US" sz="3000">
                <a:solidFill>
                  <a:srgbClr val="8A8A8D">
                    <a:lumMod val="75000"/>
                  </a:srgbClr>
                </a:solidFill>
                <a:latin typeface="Calibri"/>
              </a:rPr>
              <a:t>included in the service area expansion.</a:t>
            </a:r>
          </a:p>
        </p:txBody>
      </p:sp>
      <p:pic>
        <p:nvPicPr>
          <p:cNvPr id="4" name="Picture 3">
            <a:extLst>
              <a:ext uri="{FF2B5EF4-FFF2-40B4-BE49-F238E27FC236}">
                <a16:creationId xmlns:a16="http://schemas.microsoft.com/office/drawing/2014/main" id="{D17E2228-3167-42E2-B9A8-1FAC8E5348C8}"/>
              </a:ext>
            </a:extLst>
          </p:cNvPr>
          <p:cNvPicPr>
            <a:picLocks noChangeAspect="1"/>
          </p:cNvPicPr>
          <p:nvPr/>
        </p:nvPicPr>
        <p:blipFill>
          <a:blip r:embed="rId2"/>
          <a:stretch>
            <a:fillRect/>
          </a:stretch>
        </p:blipFill>
        <p:spPr>
          <a:xfrm>
            <a:off x="381000" y="2405945"/>
            <a:ext cx="4249614" cy="2046111"/>
          </a:xfrm>
          <a:prstGeom prst="rect">
            <a:avLst/>
          </a:prstGeom>
        </p:spPr>
      </p:pic>
    </p:spTree>
    <p:extLst>
      <p:ext uri="{BB962C8B-B14F-4D97-AF65-F5344CB8AC3E}">
        <p14:creationId xmlns:p14="http://schemas.microsoft.com/office/powerpoint/2010/main" val="3127013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7B71A-BDAB-4594-B923-B73B6A3F0406}"/>
              </a:ext>
            </a:extLst>
          </p:cNvPr>
          <p:cNvSpPr>
            <a:spLocks noGrp="1"/>
          </p:cNvSpPr>
          <p:nvPr>
            <p:ph type="title"/>
          </p:nvPr>
        </p:nvSpPr>
        <p:spPr/>
        <p:txBody>
          <a:bodyPr/>
          <a:lstStyle/>
          <a:p>
            <a:r>
              <a:rPr lang="en-US"/>
              <a:t>2023 Provider Network Expansion</a:t>
            </a:r>
          </a:p>
        </p:txBody>
      </p:sp>
      <p:sp>
        <p:nvSpPr>
          <p:cNvPr id="5" name="Content Placeholder 1">
            <a:extLst>
              <a:ext uri="{FF2B5EF4-FFF2-40B4-BE49-F238E27FC236}">
                <a16:creationId xmlns:a16="http://schemas.microsoft.com/office/drawing/2014/main" id="{690710D5-5563-4422-B3F6-896A6D861899}"/>
              </a:ext>
            </a:extLst>
          </p:cNvPr>
          <p:cNvSpPr txBox="1">
            <a:spLocks/>
          </p:cNvSpPr>
          <p:nvPr/>
        </p:nvSpPr>
        <p:spPr>
          <a:xfrm>
            <a:off x="2476500" y="3124200"/>
            <a:ext cx="7239000" cy="2895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000">
                <a:solidFill>
                  <a:srgbClr val="8A8A8D">
                    <a:lumMod val="75000"/>
                  </a:srgbClr>
                </a:solidFill>
                <a:latin typeface="Calibri"/>
              </a:rPr>
              <a:t>The nine new counties include a broad and robust network for members to choose: </a:t>
            </a:r>
          </a:p>
          <a:p>
            <a:pPr marL="0" indent="0">
              <a:lnSpc>
                <a:spcPct val="90000"/>
              </a:lnSpc>
              <a:buNone/>
            </a:pPr>
            <a:endParaRPr lang="en-US" sz="2000">
              <a:solidFill>
                <a:srgbClr val="8A8A8D">
                  <a:lumMod val="75000"/>
                </a:srgbClr>
              </a:solidFill>
              <a:latin typeface="Calibri"/>
            </a:endParaRPr>
          </a:p>
          <a:p>
            <a:pPr>
              <a:lnSpc>
                <a:spcPct val="90000"/>
              </a:lnSpc>
            </a:pPr>
            <a:r>
              <a:rPr lang="en-US" sz="3000">
                <a:solidFill>
                  <a:srgbClr val="8A8A8D">
                    <a:lumMod val="75000"/>
                  </a:srgbClr>
                </a:solidFill>
                <a:highlight>
                  <a:srgbClr val="FFFF00"/>
                </a:highlight>
                <a:latin typeface="Calibri"/>
              </a:rPr>
              <a:t>Over 15 NEW</a:t>
            </a:r>
            <a:r>
              <a:rPr lang="en-US" sz="3000">
                <a:solidFill>
                  <a:srgbClr val="8A8A8D">
                    <a:lumMod val="75000"/>
                  </a:srgbClr>
                </a:solidFill>
                <a:latin typeface="Calibri"/>
              </a:rPr>
              <a:t> Hospitals/Emergency Rooms</a:t>
            </a:r>
          </a:p>
          <a:p>
            <a:pPr>
              <a:lnSpc>
                <a:spcPct val="90000"/>
              </a:lnSpc>
            </a:pPr>
            <a:r>
              <a:rPr lang="en-US" sz="3000">
                <a:solidFill>
                  <a:srgbClr val="8A8A8D">
                    <a:lumMod val="75000"/>
                  </a:srgbClr>
                </a:solidFill>
                <a:highlight>
                  <a:srgbClr val="FFFF00"/>
                </a:highlight>
                <a:latin typeface="Calibri"/>
              </a:rPr>
              <a:t>Over 200 NEW</a:t>
            </a:r>
            <a:r>
              <a:rPr lang="en-US" sz="3000">
                <a:solidFill>
                  <a:srgbClr val="8A8A8D">
                    <a:lumMod val="75000"/>
                  </a:srgbClr>
                </a:solidFill>
                <a:latin typeface="Calibri"/>
              </a:rPr>
              <a:t> Primary Care Physicians</a:t>
            </a:r>
          </a:p>
          <a:p>
            <a:pPr>
              <a:lnSpc>
                <a:spcPct val="90000"/>
              </a:lnSpc>
            </a:pPr>
            <a:r>
              <a:rPr lang="en-US" sz="3000">
                <a:solidFill>
                  <a:srgbClr val="8A8A8D">
                    <a:lumMod val="75000"/>
                  </a:srgbClr>
                </a:solidFill>
                <a:highlight>
                  <a:srgbClr val="FFFF00"/>
                </a:highlight>
                <a:latin typeface="Calibri"/>
              </a:rPr>
              <a:t>Over 800 NEW</a:t>
            </a:r>
            <a:r>
              <a:rPr lang="en-US" sz="3000">
                <a:solidFill>
                  <a:srgbClr val="8A8A8D">
                    <a:lumMod val="75000"/>
                  </a:srgbClr>
                </a:solidFill>
                <a:latin typeface="Calibri"/>
              </a:rPr>
              <a:t> Specialists</a:t>
            </a:r>
          </a:p>
          <a:p>
            <a:pPr>
              <a:lnSpc>
                <a:spcPct val="90000"/>
              </a:lnSpc>
            </a:pPr>
            <a:endParaRPr lang="en-US" sz="2400">
              <a:solidFill>
                <a:srgbClr val="007852"/>
              </a:solidFill>
              <a:latin typeface="Calibri"/>
            </a:endParaRPr>
          </a:p>
        </p:txBody>
      </p:sp>
      <p:pic>
        <p:nvPicPr>
          <p:cNvPr id="6" name="Picture 5">
            <a:extLst>
              <a:ext uri="{FF2B5EF4-FFF2-40B4-BE49-F238E27FC236}">
                <a16:creationId xmlns:a16="http://schemas.microsoft.com/office/drawing/2014/main" id="{E71F3A93-A98A-465E-8295-1B60E16A41C4}"/>
              </a:ext>
            </a:extLst>
          </p:cNvPr>
          <p:cNvPicPr>
            <a:picLocks noChangeAspect="1"/>
          </p:cNvPicPr>
          <p:nvPr/>
        </p:nvPicPr>
        <p:blipFill>
          <a:blip r:embed="rId2"/>
          <a:stretch>
            <a:fillRect/>
          </a:stretch>
        </p:blipFill>
        <p:spPr>
          <a:xfrm>
            <a:off x="1982788" y="1580491"/>
            <a:ext cx="3925905" cy="1295416"/>
          </a:xfrm>
          <a:prstGeom prst="rect">
            <a:avLst/>
          </a:prstGeom>
        </p:spPr>
      </p:pic>
      <p:pic>
        <p:nvPicPr>
          <p:cNvPr id="7" name="Picture 6">
            <a:extLst>
              <a:ext uri="{FF2B5EF4-FFF2-40B4-BE49-F238E27FC236}">
                <a16:creationId xmlns:a16="http://schemas.microsoft.com/office/drawing/2014/main" id="{8A7578F3-06D8-4CF0-B038-81B2329AD1BB}"/>
              </a:ext>
            </a:extLst>
          </p:cNvPr>
          <p:cNvPicPr>
            <a:picLocks noChangeAspect="1"/>
          </p:cNvPicPr>
          <p:nvPr/>
        </p:nvPicPr>
        <p:blipFill>
          <a:blip r:embed="rId3"/>
          <a:stretch>
            <a:fillRect/>
          </a:stretch>
        </p:blipFill>
        <p:spPr>
          <a:xfrm>
            <a:off x="6478589" y="1526327"/>
            <a:ext cx="3070617" cy="1295416"/>
          </a:xfrm>
          <a:prstGeom prst="rect">
            <a:avLst/>
          </a:prstGeom>
        </p:spPr>
      </p:pic>
    </p:spTree>
    <p:extLst>
      <p:ext uri="{BB962C8B-B14F-4D97-AF65-F5344CB8AC3E}">
        <p14:creationId xmlns:p14="http://schemas.microsoft.com/office/powerpoint/2010/main" val="2999084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9FD34-775A-4733-A70E-499D533D94C7}"/>
              </a:ext>
            </a:extLst>
          </p:cNvPr>
          <p:cNvSpPr>
            <a:spLocks noGrp="1"/>
          </p:cNvSpPr>
          <p:nvPr>
            <p:ph type="title"/>
          </p:nvPr>
        </p:nvSpPr>
        <p:spPr/>
        <p:txBody>
          <a:bodyPr/>
          <a:lstStyle/>
          <a:p>
            <a:r>
              <a:rPr lang="en-US"/>
              <a:t>2023 Provider Network Expansion</a:t>
            </a:r>
          </a:p>
        </p:txBody>
      </p:sp>
      <p:sp>
        <p:nvSpPr>
          <p:cNvPr id="3" name="Content Placeholder 1">
            <a:extLst>
              <a:ext uri="{FF2B5EF4-FFF2-40B4-BE49-F238E27FC236}">
                <a16:creationId xmlns:a16="http://schemas.microsoft.com/office/drawing/2014/main" id="{BCA4F19C-A31D-48C3-AF4D-07B4E6F4AE3F}"/>
              </a:ext>
            </a:extLst>
          </p:cNvPr>
          <p:cNvSpPr txBox="1">
            <a:spLocks/>
          </p:cNvSpPr>
          <p:nvPr/>
        </p:nvSpPr>
        <p:spPr>
          <a:xfrm>
            <a:off x="914401" y="1440125"/>
            <a:ext cx="5333999" cy="3048000"/>
          </a:xfrm>
          <a:prstGeom prst="rect">
            <a:avLst/>
          </a:prstGeom>
        </p:spPr>
        <p:txBody>
          <a:bodyPr>
            <a:normAutofit/>
          </a:bodyPr>
          <a:lstStyle>
            <a:lvl1pPr marL="342900" indent="-342900" algn="l" defTabSz="914400" rtl="0" eaLnBrk="1" latinLnBrk="0" hangingPunct="1">
              <a:spcBef>
                <a:spcPct val="20000"/>
              </a:spcBef>
              <a:buFont typeface="Wingdings" panose="05000000000000000000" pitchFamily="2" charset="2"/>
              <a:buChar char="§"/>
              <a:defRPr sz="2800" kern="1200">
                <a:solidFill>
                  <a:schemeClr val="accent4">
                    <a:lumMod val="50000"/>
                  </a:schemeClr>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lang="en-US" sz="2000" kern="1200" dirty="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3000">
                <a:solidFill>
                  <a:srgbClr val="8A8A8D">
                    <a:lumMod val="75000"/>
                  </a:srgbClr>
                </a:solidFill>
              </a:rPr>
              <a:t>OSU Medical Center and McAlester Regional Health Center have also been added to the State network.</a:t>
            </a:r>
          </a:p>
          <a:p>
            <a:pPr marL="0" indent="0">
              <a:lnSpc>
                <a:spcPct val="90000"/>
              </a:lnSpc>
              <a:buNone/>
            </a:pPr>
            <a:endParaRPr lang="en-US" sz="2000">
              <a:solidFill>
                <a:srgbClr val="8A8A8D">
                  <a:lumMod val="75000"/>
                </a:srgbClr>
              </a:solidFill>
            </a:endParaRPr>
          </a:p>
          <a:p>
            <a:pPr marL="0" indent="0">
              <a:lnSpc>
                <a:spcPct val="90000"/>
              </a:lnSpc>
              <a:buNone/>
            </a:pPr>
            <a:r>
              <a:rPr lang="en-US" sz="3000">
                <a:solidFill>
                  <a:srgbClr val="8A8A8D">
                    <a:lumMod val="75000"/>
                  </a:srgbClr>
                </a:solidFill>
              </a:rPr>
              <a:t>These two health systems add additional providers: </a:t>
            </a:r>
          </a:p>
          <a:p>
            <a:pPr marL="0" indent="0">
              <a:lnSpc>
                <a:spcPct val="90000"/>
              </a:lnSpc>
              <a:buNone/>
            </a:pPr>
            <a:endParaRPr lang="en-US" sz="2000">
              <a:solidFill>
                <a:srgbClr val="8A8A8D">
                  <a:lumMod val="75000"/>
                </a:srgbClr>
              </a:solidFill>
            </a:endParaRPr>
          </a:p>
        </p:txBody>
      </p:sp>
      <p:sp>
        <p:nvSpPr>
          <p:cNvPr id="4" name="Content Placeholder 1">
            <a:extLst>
              <a:ext uri="{FF2B5EF4-FFF2-40B4-BE49-F238E27FC236}">
                <a16:creationId xmlns:a16="http://schemas.microsoft.com/office/drawing/2014/main" id="{AFBEC844-B411-425C-B854-1E899AFD479A}"/>
              </a:ext>
            </a:extLst>
          </p:cNvPr>
          <p:cNvSpPr txBox="1">
            <a:spLocks/>
          </p:cNvSpPr>
          <p:nvPr/>
        </p:nvSpPr>
        <p:spPr>
          <a:xfrm>
            <a:off x="1295400" y="4696555"/>
            <a:ext cx="6934200" cy="1152540"/>
          </a:xfrm>
          <a:prstGeom prst="rect">
            <a:avLst/>
          </a:prstGeom>
        </p:spPr>
        <p:txBody>
          <a:bodyPr>
            <a:noAutofit/>
          </a:bodyPr>
          <a:lstStyle>
            <a:lvl1pPr marL="342900" indent="-342900" algn="l" defTabSz="914400" rtl="0" eaLnBrk="1" latinLnBrk="0" hangingPunct="1">
              <a:spcBef>
                <a:spcPct val="20000"/>
              </a:spcBef>
              <a:buFont typeface="Wingdings" panose="05000000000000000000" pitchFamily="2" charset="2"/>
              <a:buChar char="§"/>
              <a:defRPr sz="2800" kern="1200">
                <a:solidFill>
                  <a:schemeClr val="accent4">
                    <a:lumMod val="50000"/>
                  </a:schemeClr>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lang="en-US" sz="2000" kern="1200" dirty="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FontTx/>
              <a:buChar char="-"/>
            </a:pPr>
            <a:r>
              <a:rPr lang="en-US" sz="3000">
                <a:solidFill>
                  <a:srgbClr val="8A8A8D">
                    <a:lumMod val="75000"/>
                  </a:srgbClr>
                </a:solidFill>
                <a:highlight>
                  <a:srgbClr val="FFFF00"/>
                </a:highlight>
              </a:rPr>
              <a:t>Over 50 NEW</a:t>
            </a:r>
            <a:r>
              <a:rPr lang="en-US" sz="3000">
                <a:solidFill>
                  <a:srgbClr val="8A8A8D">
                    <a:lumMod val="75000"/>
                  </a:srgbClr>
                </a:solidFill>
              </a:rPr>
              <a:t> Primary Care Physicians</a:t>
            </a:r>
          </a:p>
          <a:p>
            <a:pPr>
              <a:lnSpc>
                <a:spcPct val="90000"/>
              </a:lnSpc>
              <a:buFontTx/>
              <a:buChar char="-"/>
            </a:pPr>
            <a:r>
              <a:rPr lang="en-US" sz="3000">
                <a:solidFill>
                  <a:srgbClr val="8A8A8D">
                    <a:lumMod val="75000"/>
                  </a:srgbClr>
                </a:solidFill>
                <a:highlight>
                  <a:srgbClr val="FFFF00"/>
                </a:highlight>
              </a:rPr>
              <a:t>Over 125 NEW</a:t>
            </a:r>
            <a:r>
              <a:rPr lang="en-US" sz="3000">
                <a:solidFill>
                  <a:srgbClr val="8A8A8D">
                    <a:lumMod val="75000"/>
                  </a:srgbClr>
                </a:solidFill>
              </a:rPr>
              <a:t> Specialists</a:t>
            </a:r>
          </a:p>
          <a:p>
            <a:pPr marL="0" indent="0">
              <a:lnSpc>
                <a:spcPct val="90000"/>
              </a:lnSpc>
              <a:buNone/>
            </a:pPr>
            <a:endParaRPr lang="en-US" sz="1600" b="1">
              <a:solidFill>
                <a:srgbClr val="8A8A8D">
                  <a:lumMod val="75000"/>
                </a:srgbClr>
              </a:solidFill>
            </a:endParaRPr>
          </a:p>
          <a:p>
            <a:pPr marL="0" indent="0">
              <a:lnSpc>
                <a:spcPct val="90000"/>
              </a:lnSpc>
              <a:buNone/>
            </a:pPr>
            <a:endParaRPr lang="en-US" sz="1600">
              <a:solidFill>
                <a:srgbClr val="8A8A8D">
                  <a:lumMod val="75000"/>
                </a:srgbClr>
              </a:solidFill>
            </a:endParaRPr>
          </a:p>
          <a:p>
            <a:pPr marL="0" indent="0">
              <a:lnSpc>
                <a:spcPct val="90000"/>
              </a:lnSpc>
              <a:buNone/>
            </a:pPr>
            <a:endParaRPr lang="en-US" sz="2400">
              <a:solidFill>
                <a:srgbClr val="605F82">
                  <a:lumMod val="50000"/>
                </a:srgbClr>
              </a:solidFill>
            </a:endParaRPr>
          </a:p>
        </p:txBody>
      </p:sp>
      <p:pic>
        <p:nvPicPr>
          <p:cNvPr id="5" name="Picture 4">
            <a:extLst>
              <a:ext uri="{FF2B5EF4-FFF2-40B4-BE49-F238E27FC236}">
                <a16:creationId xmlns:a16="http://schemas.microsoft.com/office/drawing/2014/main" id="{E91BC47E-8FE6-4391-8FCC-16CAA8B572B3}"/>
              </a:ext>
            </a:extLst>
          </p:cNvPr>
          <p:cNvPicPr>
            <a:picLocks noChangeAspect="1"/>
          </p:cNvPicPr>
          <p:nvPr/>
        </p:nvPicPr>
        <p:blipFill>
          <a:blip r:embed="rId2"/>
          <a:stretch>
            <a:fillRect/>
          </a:stretch>
        </p:blipFill>
        <p:spPr>
          <a:xfrm>
            <a:off x="6554788" y="1462864"/>
            <a:ext cx="4583400" cy="659185"/>
          </a:xfrm>
          <a:prstGeom prst="rect">
            <a:avLst/>
          </a:prstGeom>
        </p:spPr>
      </p:pic>
      <p:pic>
        <p:nvPicPr>
          <p:cNvPr id="6" name="Picture 2">
            <a:extLst>
              <a:ext uri="{FF2B5EF4-FFF2-40B4-BE49-F238E27FC236}">
                <a16:creationId xmlns:a16="http://schemas.microsoft.com/office/drawing/2014/main" id="{7D820B2D-5366-43C8-AF72-3DE26D3C3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789" y="2325541"/>
            <a:ext cx="4496921" cy="88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11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8114-9393-4105-AC0D-B897D564B26B}"/>
              </a:ext>
            </a:extLst>
          </p:cNvPr>
          <p:cNvSpPr>
            <a:spLocks noGrp="1"/>
          </p:cNvSpPr>
          <p:nvPr>
            <p:ph type="title"/>
          </p:nvPr>
        </p:nvSpPr>
        <p:spPr/>
        <p:txBody>
          <a:bodyPr>
            <a:normAutofit fontScale="90000"/>
          </a:bodyPr>
          <a:lstStyle/>
          <a:p>
            <a:r>
              <a:rPr lang="en-US">
                <a:latin typeface="+mj-lt"/>
              </a:rPr>
              <a:t>No Medical Plan Changes!</a:t>
            </a:r>
            <a:br>
              <a:rPr lang="en-US">
                <a:latin typeface="+mj-lt"/>
              </a:rPr>
            </a:br>
            <a:endParaRPr lang="en-US"/>
          </a:p>
        </p:txBody>
      </p:sp>
      <p:sp>
        <p:nvSpPr>
          <p:cNvPr id="3" name="Text Box 4">
            <a:extLst>
              <a:ext uri="{FF2B5EF4-FFF2-40B4-BE49-F238E27FC236}">
                <a16:creationId xmlns:a16="http://schemas.microsoft.com/office/drawing/2014/main" id="{D54EF342-3516-4920-9D8D-9A8842934698}"/>
              </a:ext>
            </a:extLst>
          </p:cNvPr>
          <p:cNvSpPr txBox="1">
            <a:spLocks noChangeArrowheads="1"/>
          </p:cNvSpPr>
          <p:nvPr/>
        </p:nvSpPr>
        <p:spPr bwMode="auto">
          <a:xfrm>
            <a:off x="611029" y="990601"/>
            <a:ext cx="1074420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ea typeface="ＭＳ Ｐゴシック" pitchFamily="34" charset="-128"/>
              </a:defRPr>
            </a:lvl1pPr>
            <a:lvl2pPr>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lvl="1">
              <a:spcBef>
                <a:spcPct val="50000"/>
              </a:spcBef>
              <a:buSzPct val="85000"/>
              <a:buNone/>
            </a:pPr>
            <a:r>
              <a:rPr lang="en-US" altLang="en-US" b="1" u="sng">
                <a:solidFill>
                  <a:srgbClr val="007852"/>
                </a:solidFill>
                <a:latin typeface="Trebuchet MS"/>
                <a:cs typeface="Arial" charset="0"/>
              </a:rPr>
              <a:t>The CommunityCare medical plan remains unchanged</a:t>
            </a:r>
          </a:p>
          <a:p>
            <a:pPr marL="800100" lvl="1" indent="-342900">
              <a:spcBef>
                <a:spcPct val="50000"/>
              </a:spcBef>
              <a:buSzPct val="85000"/>
            </a:pPr>
            <a:r>
              <a:rPr lang="en-US" altLang="en-US">
                <a:solidFill>
                  <a:srgbClr val="8A8A8D">
                    <a:lumMod val="75000"/>
                  </a:srgbClr>
                </a:solidFill>
                <a:latin typeface="Trebuchet MS"/>
                <a:cs typeface="Arial" charset="0"/>
              </a:rPr>
              <a:t>The </a:t>
            </a:r>
            <a:r>
              <a:rPr lang="en-US" altLang="en-US" u="sng">
                <a:solidFill>
                  <a:srgbClr val="8A8A8D">
                    <a:lumMod val="75000"/>
                  </a:srgbClr>
                </a:solidFill>
                <a:latin typeface="Trebuchet MS"/>
                <a:cs typeface="Arial" charset="0"/>
              </a:rPr>
              <a:t>lowest</a:t>
            </a:r>
            <a:r>
              <a:rPr lang="en-US" altLang="en-US">
                <a:solidFill>
                  <a:srgbClr val="8A8A8D">
                    <a:lumMod val="75000"/>
                  </a:srgbClr>
                </a:solidFill>
                <a:latin typeface="Trebuchet MS"/>
                <a:cs typeface="Arial" charset="0"/>
              </a:rPr>
              <a:t> HMO family out of pocket: </a:t>
            </a:r>
            <a:r>
              <a:rPr lang="en-US" altLang="en-US" b="1">
                <a:solidFill>
                  <a:srgbClr val="8A8A8D">
                    <a:lumMod val="75000"/>
                  </a:srgbClr>
                </a:solidFill>
                <a:latin typeface="Trebuchet MS"/>
                <a:cs typeface="Arial" charset="0"/>
              </a:rPr>
              <a:t>$8,000</a:t>
            </a:r>
          </a:p>
          <a:p>
            <a:pPr marL="800100" lvl="1" indent="-342900">
              <a:spcBef>
                <a:spcPct val="50000"/>
              </a:spcBef>
              <a:buSzPct val="85000"/>
            </a:pPr>
            <a:r>
              <a:rPr lang="en-US" altLang="en-US">
                <a:solidFill>
                  <a:srgbClr val="8A8A8D">
                    <a:lumMod val="75000"/>
                  </a:srgbClr>
                </a:solidFill>
                <a:latin typeface="Trebuchet MS"/>
                <a:cs typeface="Arial" charset="0"/>
              </a:rPr>
              <a:t>The </a:t>
            </a:r>
            <a:r>
              <a:rPr lang="en-US" altLang="en-US" u="sng">
                <a:solidFill>
                  <a:srgbClr val="8A8A8D">
                    <a:lumMod val="75000"/>
                  </a:srgbClr>
                </a:solidFill>
                <a:latin typeface="Trebuchet MS"/>
                <a:cs typeface="Arial" charset="0"/>
              </a:rPr>
              <a:t>lowest</a:t>
            </a:r>
            <a:r>
              <a:rPr lang="en-US" altLang="en-US">
                <a:solidFill>
                  <a:srgbClr val="8A8A8D">
                    <a:lumMod val="75000"/>
                  </a:srgbClr>
                </a:solidFill>
                <a:latin typeface="Trebuchet MS"/>
                <a:cs typeface="Arial" charset="0"/>
              </a:rPr>
              <a:t> HMO routine lab, X-ray and complex imaging:</a:t>
            </a:r>
          </a:p>
          <a:p>
            <a:pPr marL="1485900" lvl="2" indent="-342900">
              <a:spcBef>
                <a:spcPct val="50000"/>
              </a:spcBef>
              <a:buSzPct val="85000"/>
            </a:pPr>
            <a:r>
              <a:rPr lang="en-US" altLang="en-US" sz="2800" b="1">
                <a:solidFill>
                  <a:srgbClr val="8A8A8D">
                    <a:lumMod val="75000"/>
                  </a:srgbClr>
                </a:solidFill>
                <a:latin typeface="Trebuchet MS"/>
                <a:cs typeface="Arial" charset="0"/>
              </a:rPr>
              <a:t>$0 for routine lab and X-ray </a:t>
            </a:r>
          </a:p>
          <a:p>
            <a:pPr marL="1485900" lvl="2" indent="-342900">
              <a:spcBef>
                <a:spcPct val="50000"/>
              </a:spcBef>
              <a:buSzPct val="85000"/>
            </a:pPr>
            <a:r>
              <a:rPr lang="en-US" altLang="en-US" sz="2800" b="1">
                <a:solidFill>
                  <a:srgbClr val="8A8A8D">
                    <a:lumMod val="75000"/>
                  </a:srgbClr>
                </a:solidFill>
                <a:latin typeface="Trebuchet MS"/>
                <a:cs typeface="Arial" charset="0"/>
              </a:rPr>
              <a:t>$200 copay for MRI, CT, MRA or PET Scans</a:t>
            </a:r>
          </a:p>
          <a:p>
            <a:pPr marL="800100" lvl="1" indent="-342900">
              <a:spcBef>
                <a:spcPct val="50000"/>
              </a:spcBef>
              <a:buSzPct val="85000"/>
            </a:pPr>
            <a:r>
              <a:rPr lang="en-US" altLang="en-US">
                <a:solidFill>
                  <a:srgbClr val="8A8A8D">
                    <a:lumMod val="75000"/>
                  </a:srgbClr>
                </a:solidFill>
                <a:latin typeface="Trebuchet MS"/>
                <a:cs typeface="Arial" charset="0"/>
              </a:rPr>
              <a:t>The </a:t>
            </a:r>
            <a:r>
              <a:rPr lang="en-US" altLang="en-US" u="sng">
                <a:solidFill>
                  <a:srgbClr val="8A8A8D">
                    <a:lumMod val="75000"/>
                  </a:srgbClr>
                </a:solidFill>
                <a:latin typeface="Trebuchet MS"/>
                <a:cs typeface="Arial" charset="0"/>
              </a:rPr>
              <a:t>lowest</a:t>
            </a:r>
            <a:r>
              <a:rPr lang="en-US" altLang="en-US">
                <a:solidFill>
                  <a:srgbClr val="8A8A8D">
                    <a:lumMod val="75000"/>
                  </a:srgbClr>
                </a:solidFill>
                <a:latin typeface="Trebuchet MS"/>
                <a:cs typeface="Arial" charset="0"/>
              </a:rPr>
              <a:t> HMO emergency room copay: </a:t>
            </a:r>
            <a:r>
              <a:rPr lang="en-US" altLang="en-US" b="1">
                <a:solidFill>
                  <a:srgbClr val="8A8A8D">
                    <a:lumMod val="75000"/>
                  </a:srgbClr>
                </a:solidFill>
                <a:latin typeface="Trebuchet MS"/>
                <a:cs typeface="Arial" charset="0"/>
              </a:rPr>
              <a:t>$200</a:t>
            </a:r>
          </a:p>
          <a:p>
            <a:pPr marL="800100" lvl="1" indent="-342900">
              <a:spcBef>
                <a:spcPct val="50000"/>
              </a:spcBef>
              <a:buSzPct val="85000"/>
            </a:pPr>
            <a:r>
              <a:rPr lang="en-US" altLang="en-US">
                <a:solidFill>
                  <a:srgbClr val="8A8A8D">
                    <a:lumMod val="75000"/>
                  </a:srgbClr>
                </a:solidFill>
                <a:latin typeface="Trebuchet MS"/>
                <a:cs typeface="Arial" charset="0"/>
              </a:rPr>
              <a:t>Affordable copays for outpatient surgery for </a:t>
            </a:r>
            <a:r>
              <a:rPr lang="en-US" altLang="en-US" b="1">
                <a:solidFill>
                  <a:srgbClr val="8A8A8D">
                    <a:lumMod val="75000"/>
                  </a:srgbClr>
                </a:solidFill>
                <a:latin typeface="Trebuchet MS"/>
                <a:cs typeface="Arial" charset="0"/>
              </a:rPr>
              <a:t>$300 copay </a:t>
            </a:r>
            <a:r>
              <a:rPr lang="en-US" altLang="en-US">
                <a:solidFill>
                  <a:srgbClr val="8A8A8D">
                    <a:lumMod val="75000"/>
                  </a:srgbClr>
                </a:solidFill>
                <a:latin typeface="Trebuchet MS"/>
                <a:cs typeface="Arial" charset="0"/>
              </a:rPr>
              <a:t>and inpatient hospital for </a:t>
            </a:r>
            <a:r>
              <a:rPr lang="en-US" altLang="en-US" b="1">
                <a:solidFill>
                  <a:srgbClr val="8A8A8D">
                    <a:lumMod val="75000"/>
                  </a:srgbClr>
                </a:solidFill>
                <a:latin typeface="Trebuchet MS"/>
                <a:cs typeface="Arial" charset="0"/>
              </a:rPr>
              <a:t>$350 copay/day </a:t>
            </a:r>
          </a:p>
          <a:p>
            <a:pPr marL="1485900" lvl="2" indent="-342900">
              <a:spcBef>
                <a:spcPct val="50000"/>
              </a:spcBef>
              <a:buSzPct val="85000"/>
            </a:pPr>
            <a:r>
              <a:rPr lang="en-US" altLang="en-US" sz="2800" b="1">
                <a:solidFill>
                  <a:srgbClr val="8A8A8D">
                    <a:lumMod val="75000"/>
                  </a:srgbClr>
                </a:solidFill>
                <a:latin typeface="Trebuchet MS"/>
                <a:cs typeface="Arial" charset="0"/>
              </a:rPr>
              <a:t>(Maximum $1,750/admission)</a:t>
            </a:r>
          </a:p>
        </p:txBody>
      </p:sp>
    </p:spTree>
    <p:extLst>
      <p:ext uri="{BB962C8B-B14F-4D97-AF65-F5344CB8AC3E}">
        <p14:creationId xmlns:p14="http://schemas.microsoft.com/office/powerpoint/2010/main" val="17465464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8F21-3585-4B22-8563-7647554EEFDA}"/>
              </a:ext>
            </a:extLst>
          </p:cNvPr>
          <p:cNvSpPr>
            <a:spLocks noGrp="1"/>
          </p:cNvSpPr>
          <p:nvPr>
            <p:ph type="title"/>
          </p:nvPr>
        </p:nvSpPr>
        <p:spPr/>
        <p:txBody>
          <a:bodyPr/>
          <a:lstStyle/>
          <a:p>
            <a:r>
              <a:rPr lang="en-US">
                <a:latin typeface="+mj-lt"/>
              </a:rPr>
              <a:t>No Prescription Drug Plan Changes!</a:t>
            </a:r>
            <a:endParaRPr lang="en-US"/>
          </a:p>
        </p:txBody>
      </p:sp>
      <p:sp>
        <p:nvSpPr>
          <p:cNvPr id="3" name="Text Box 4">
            <a:extLst>
              <a:ext uri="{FF2B5EF4-FFF2-40B4-BE49-F238E27FC236}">
                <a16:creationId xmlns:a16="http://schemas.microsoft.com/office/drawing/2014/main" id="{A1305BE3-5096-4B6F-9828-A1FCBBC9ADCA}"/>
              </a:ext>
            </a:extLst>
          </p:cNvPr>
          <p:cNvSpPr txBox="1">
            <a:spLocks noChangeArrowheads="1"/>
          </p:cNvSpPr>
          <p:nvPr/>
        </p:nvSpPr>
        <p:spPr bwMode="auto">
          <a:xfrm>
            <a:off x="611030" y="1143000"/>
            <a:ext cx="10969943" cy="507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ea typeface="ＭＳ Ｐゴシック" pitchFamily="48" charset="-128"/>
              </a:defRPr>
            </a:lvl1pPr>
            <a:lvl2pPr>
              <a:spcBef>
                <a:spcPct val="20000"/>
              </a:spcBef>
              <a:buChar char="–"/>
              <a:defRPr sz="2800">
                <a:solidFill>
                  <a:schemeClr val="tx1"/>
                </a:solidFill>
                <a:latin typeface="Arial" charset="0"/>
                <a:ea typeface="ＭＳ Ｐゴシック" pitchFamily="48" charset="-128"/>
              </a:defRPr>
            </a:lvl2pPr>
            <a:lvl3pPr marL="1143000" indent="-228600">
              <a:spcBef>
                <a:spcPct val="20000"/>
              </a:spcBef>
              <a:buChar char="•"/>
              <a:defRPr sz="2400">
                <a:solidFill>
                  <a:schemeClr val="tx1"/>
                </a:solidFill>
                <a:latin typeface="Arial" charset="0"/>
                <a:ea typeface="ＭＳ Ｐゴシック" pitchFamily="48" charset="-128"/>
              </a:defRPr>
            </a:lvl3pPr>
            <a:lvl4pPr marL="1600200" indent="-228600">
              <a:spcBef>
                <a:spcPct val="20000"/>
              </a:spcBef>
              <a:buChar char="–"/>
              <a:defRPr sz="2000">
                <a:solidFill>
                  <a:schemeClr val="tx1"/>
                </a:solidFill>
                <a:latin typeface="Arial" charset="0"/>
                <a:ea typeface="ＭＳ Ｐゴシック" pitchFamily="48" charset="-128"/>
              </a:defRPr>
            </a:lvl4pPr>
            <a:lvl5pPr marL="2057400" indent="-228600">
              <a:spcBef>
                <a:spcPct val="20000"/>
              </a:spcBef>
              <a:buChar char="»"/>
              <a:defRPr sz="2000">
                <a:solidFill>
                  <a:schemeClr val="tx1"/>
                </a:solidFill>
                <a:latin typeface="Arial" charset="0"/>
                <a:ea typeface="ＭＳ Ｐゴシック" pitchFamily="48"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48"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48"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48"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48" charset="-128"/>
              </a:defRPr>
            </a:lvl9pPr>
          </a:lstStyle>
          <a:p>
            <a:pPr lvl="1">
              <a:spcBef>
                <a:spcPct val="30000"/>
              </a:spcBef>
              <a:buNone/>
              <a:defRPr/>
            </a:pPr>
            <a:r>
              <a:rPr lang="en-US" altLang="en-US" sz="3000" b="1" u="sng">
                <a:solidFill>
                  <a:srgbClr val="8A8A8D">
                    <a:lumMod val="75000"/>
                  </a:srgbClr>
                </a:solidFill>
                <a:latin typeface="Trebuchet MS"/>
                <a:cs typeface="Arial" panose="020B0604020202020204" pitchFamily="34" charset="0"/>
              </a:rPr>
              <a:t>Prescription Copays:</a:t>
            </a:r>
            <a:r>
              <a:rPr lang="en-US" altLang="en-US" sz="2400">
                <a:solidFill>
                  <a:srgbClr val="8A8A8D">
                    <a:lumMod val="75000"/>
                  </a:srgbClr>
                </a:solidFill>
                <a:latin typeface="Trebuchet MS"/>
                <a:cs typeface="Arial" panose="020B0604020202020204" pitchFamily="34" charset="0"/>
              </a:rPr>
              <a:t>	</a:t>
            </a:r>
            <a:r>
              <a:rPr lang="en-US" altLang="en-US" sz="2200">
                <a:solidFill>
                  <a:srgbClr val="8A8A8D">
                    <a:lumMod val="75000"/>
                  </a:srgbClr>
                </a:solidFill>
                <a:latin typeface="Trebuchet MS"/>
                <a:cs typeface="Arial" panose="020B0604020202020204" pitchFamily="34" charset="0"/>
              </a:rPr>
              <a:t>                  </a:t>
            </a:r>
            <a:r>
              <a:rPr lang="en-US" altLang="en-US" sz="3000" b="1" u="sng">
                <a:solidFill>
                  <a:srgbClr val="8A8A8D">
                    <a:lumMod val="75000"/>
                  </a:srgbClr>
                </a:solidFill>
                <a:latin typeface="Trebuchet MS"/>
                <a:cs typeface="Arial" panose="020B0604020202020204" pitchFamily="34" charset="0"/>
              </a:rPr>
              <a:t>Mail Order:</a:t>
            </a:r>
            <a:r>
              <a:rPr lang="en-US" altLang="en-US" sz="3000" b="1" u="sng">
                <a:solidFill>
                  <a:prstClr val="white"/>
                </a:solidFill>
                <a:latin typeface="Trebuchet MS"/>
                <a:cs typeface="Arial" panose="020B0604020202020204" pitchFamily="34" charset="0"/>
              </a:rPr>
              <a:t> </a:t>
            </a:r>
          </a:p>
          <a:p>
            <a:pPr lvl="1">
              <a:spcBef>
                <a:spcPct val="30000"/>
              </a:spcBef>
              <a:buNone/>
              <a:defRPr/>
            </a:pPr>
            <a:r>
              <a:rPr lang="en-US" altLang="en-US" sz="2200">
                <a:solidFill>
                  <a:srgbClr val="8A8A8D">
                    <a:lumMod val="75000"/>
                  </a:srgbClr>
                </a:solidFill>
                <a:latin typeface="Trebuchet MS"/>
                <a:cs typeface="Arial" panose="020B0604020202020204" pitchFamily="34" charset="0"/>
              </a:rPr>
              <a:t>  </a:t>
            </a:r>
            <a:r>
              <a:rPr lang="en-US" altLang="en-US">
                <a:solidFill>
                  <a:srgbClr val="8A8A8D">
                    <a:lumMod val="75000"/>
                  </a:srgbClr>
                </a:solidFill>
                <a:latin typeface="Trebuchet MS"/>
                <a:cs typeface="Arial" panose="020B0604020202020204" pitchFamily="34" charset="0"/>
              </a:rPr>
              <a:t>$15  Preferred Generic	                CVS Caremark and 	 </a:t>
            </a:r>
          </a:p>
          <a:p>
            <a:pPr lvl="1">
              <a:spcBef>
                <a:spcPct val="30000"/>
              </a:spcBef>
              <a:buNone/>
              <a:defRPr/>
            </a:pPr>
            <a:r>
              <a:rPr lang="en-US" altLang="en-US">
                <a:solidFill>
                  <a:srgbClr val="8A8A8D">
                    <a:lumMod val="75000"/>
                  </a:srgbClr>
                </a:solidFill>
                <a:latin typeface="Trebuchet MS"/>
                <a:cs typeface="Arial" panose="020B0604020202020204" pitchFamily="34" charset="0"/>
              </a:rPr>
              <a:t>  $40  Preferred Name Brand            AllianceRx Walgreens Prime</a:t>
            </a:r>
          </a:p>
          <a:p>
            <a:pPr lvl="1">
              <a:spcBef>
                <a:spcPct val="30000"/>
              </a:spcBef>
              <a:buNone/>
              <a:defRPr/>
            </a:pPr>
            <a:r>
              <a:rPr lang="en-US" altLang="en-US" sz="2400">
                <a:solidFill>
                  <a:srgbClr val="8A8A8D">
                    <a:lumMod val="75000"/>
                  </a:srgbClr>
                </a:solidFill>
                <a:latin typeface="Trebuchet MS"/>
                <a:cs typeface="Arial" panose="020B0604020202020204" pitchFamily="34" charset="0"/>
              </a:rPr>
              <a:t>  </a:t>
            </a:r>
            <a:r>
              <a:rPr lang="en-US" altLang="en-US">
                <a:solidFill>
                  <a:srgbClr val="8A8A8D">
                    <a:lumMod val="75000"/>
                  </a:srgbClr>
                </a:solidFill>
                <a:latin typeface="Trebuchet MS"/>
                <a:cs typeface="Arial" panose="020B0604020202020204" pitchFamily="34" charset="0"/>
              </a:rPr>
              <a:t>$70  Non-Preferred                        </a:t>
            </a:r>
            <a:r>
              <a:rPr lang="en-US" altLang="en-US" sz="2000">
                <a:solidFill>
                  <a:srgbClr val="8A8A8D">
                    <a:lumMod val="75000"/>
                  </a:srgbClr>
                </a:solidFill>
                <a:latin typeface="Trebuchet MS"/>
                <a:cs typeface="Arial" panose="020B0604020202020204" pitchFamily="34" charset="0"/>
              </a:rPr>
              <a:t>(90-Day Supply)</a:t>
            </a:r>
          </a:p>
          <a:p>
            <a:pPr lvl="1">
              <a:spcBef>
                <a:spcPct val="30000"/>
              </a:spcBef>
              <a:buNone/>
              <a:defRPr/>
            </a:pPr>
            <a:r>
              <a:rPr lang="en-US" altLang="en-US">
                <a:solidFill>
                  <a:srgbClr val="8A8A8D">
                    <a:lumMod val="75000"/>
                  </a:srgbClr>
                </a:solidFill>
                <a:latin typeface="Trebuchet MS"/>
                <a:cs typeface="Arial" panose="020B0604020202020204" pitchFamily="34" charset="0"/>
              </a:rPr>
              <a:t>$160  Specialty </a:t>
            </a:r>
          </a:p>
          <a:p>
            <a:pPr lvl="1">
              <a:spcBef>
                <a:spcPct val="30000"/>
              </a:spcBef>
              <a:buNone/>
              <a:defRPr/>
            </a:pPr>
            <a:endParaRPr lang="en-US" altLang="en-US" sz="400" b="1">
              <a:solidFill>
                <a:srgbClr val="8A8A8D">
                  <a:lumMod val="75000"/>
                </a:srgbClr>
              </a:solidFill>
              <a:latin typeface="Trebuchet MS"/>
              <a:cs typeface="Arial" panose="020B0604020202020204" pitchFamily="34" charset="0"/>
            </a:endParaRPr>
          </a:p>
          <a:p>
            <a:pPr lvl="1">
              <a:spcBef>
                <a:spcPct val="30000"/>
              </a:spcBef>
              <a:buNone/>
              <a:defRPr/>
            </a:pPr>
            <a:endParaRPr lang="en-US" altLang="en-US" sz="400" b="1">
              <a:solidFill>
                <a:srgbClr val="8A8A8D">
                  <a:lumMod val="75000"/>
                </a:srgbClr>
              </a:solidFill>
              <a:latin typeface="Trebuchet MS"/>
              <a:cs typeface="Arial" panose="020B0604020202020204" pitchFamily="34" charset="0"/>
            </a:endParaRPr>
          </a:p>
          <a:p>
            <a:pPr lvl="1">
              <a:spcBef>
                <a:spcPct val="30000"/>
              </a:spcBef>
              <a:buNone/>
              <a:defRPr/>
            </a:pPr>
            <a:endParaRPr lang="en-US" altLang="en-US" sz="400" b="1">
              <a:solidFill>
                <a:srgbClr val="8A8A8D">
                  <a:lumMod val="75000"/>
                </a:srgbClr>
              </a:solidFill>
              <a:latin typeface="Trebuchet MS"/>
              <a:cs typeface="Arial" panose="020B0604020202020204" pitchFamily="34" charset="0"/>
            </a:endParaRPr>
          </a:p>
          <a:p>
            <a:pPr lvl="1">
              <a:spcBef>
                <a:spcPct val="30000"/>
              </a:spcBef>
              <a:buNone/>
              <a:defRPr/>
            </a:pPr>
            <a:endParaRPr lang="en-US" altLang="en-US" sz="400" b="1">
              <a:solidFill>
                <a:srgbClr val="8A8A8D">
                  <a:lumMod val="75000"/>
                </a:srgbClr>
              </a:solidFill>
              <a:latin typeface="Trebuchet MS"/>
              <a:cs typeface="Arial" panose="020B0604020202020204" pitchFamily="34" charset="0"/>
            </a:endParaRPr>
          </a:p>
          <a:p>
            <a:pPr lvl="1">
              <a:spcBef>
                <a:spcPct val="30000"/>
              </a:spcBef>
              <a:buNone/>
              <a:defRPr/>
            </a:pPr>
            <a:r>
              <a:rPr lang="en-US" altLang="en-US" sz="400" b="1">
                <a:solidFill>
                  <a:srgbClr val="8A8A8D">
                    <a:lumMod val="75000"/>
                  </a:srgbClr>
                </a:solidFill>
                <a:latin typeface="Trebuchet MS"/>
                <a:cs typeface="Arial" panose="020B0604020202020204" pitchFamily="34" charset="0"/>
              </a:rPr>
              <a:t>                                  </a:t>
            </a:r>
            <a:r>
              <a:rPr lang="en-US" altLang="en-US" sz="3000" b="1" u="sng">
                <a:solidFill>
                  <a:srgbClr val="C00000"/>
                </a:solidFill>
                <a:latin typeface="Trebuchet MS"/>
                <a:cs typeface="Arial" panose="020B0604020202020204" pitchFamily="34" charset="0"/>
              </a:rPr>
              <a:t>$0 Copay Program:</a:t>
            </a:r>
            <a:r>
              <a:rPr lang="en-US" altLang="en-US" sz="3000" b="1" u="sng">
                <a:solidFill>
                  <a:srgbClr val="8A8A8D">
                    <a:lumMod val="75000"/>
                  </a:srgbClr>
                </a:solidFill>
                <a:latin typeface="Trebuchet MS"/>
                <a:cs typeface="Arial" panose="020B0604020202020204" pitchFamily="34" charset="0"/>
              </a:rPr>
              <a:t>  Select Generic Medications</a:t>
            </a:r>
          </a:p>
          <a:p>
            <a:pPr lvl="1">
              <a:spcBef>
                <a:spcPct val="30000"/>
              </a:spcBef>
              <a:buNone/>
              <a:defRPr/>
            </a:pPr>
            <a:endParaRPr lang="en-US" altLang="en-US" sz="1200" b="1" u="sng">
              <a:solidFill>
                <a:srgbClr val="8A8A8D">
                  <a:lumMod val="75000"/>
                </a:srgbClr>
              </a:solidFill>
              <a:latin typeface="Trebuchet MS"/>
              <a:cs typeface="Arial" panose="020B0604020202020204" pitchFamily="34" charset="0"/>
            </a:endParaRPr>
          </a:p>
          <a:p>
            <a:pPr lvl="2" indent="0">
              <a:spcBef>
                <a:spcPct val="30000"/>
              </a:spcBef>
              <a:buClr>
                <a:srgbClr val="007852"/>
              </a:buClr>
              <a:buNone/>
              <a:defRPr/>
            </a:pPr>
            <a:r>
              <a:rPr lang="en-US" altLang="en-US" sz="2800">
                <a:solidFill>
                  <a:srgbClr val="8A8A8D">
                    <a:lumMod val="75000"/>
                  </a:srgbClr>
                </a:solidFill>
                <a:latin typeface="Trebuchet MS"/>
                <a:cs typeface="Arial" panose="020B0604020202020204" pitchFamily="34" charset="0"/>
              </a:rPr>
              <a:t>    - Blood Pressure                - Cholesterol</a:t>
            </a:r>
          </a:p>
          <a:p>
            <a:pPr lvl="2" indent="0">
              <a:spcBef>
                <a:spcPct val="30000"/>
              </a:spcBef>
              <a:buClr>
                <a:srgbClr val="007852"/>
              </a:buClr>
              <a:buNone/>
              <a:defRPr/>
            </a:pPr>
            <a:r>
              <a:rPr lang="en-US" altLang="en-US" sz="2800">
                <a:solidFill>
                  <a:srgbClr val="8A8A8D">
                    <a:lumMod val="75000"/>
                  </a:srgbClr>
                </a:solidFill>
                <a:latin typeface="Trebuchet MS"/>
                <a:cs typeface="Arial" panose="020B0604020202020204" pitchFamily="34" charset="0"/>
              </a:rPr>
              <a:t>    - Anti-Depressants             - Anti-Inflammatory </a:t>
            </a:r>
            <a:endParaRPr lang="en-US" sz="2800" i="1">
              <a:solidFill>
                <a:srgbClr val="8A8A8D">
                  <a:lumMod val="75000"/>
                </a:srgbClr>
              </a:solidFill>
              <a:latin typeface="Trebuchet MS"/>
              <a:cs typeface="Arial" panose="020B0604020202020204" pitchFamily="34" charset="0"/>
            </a:endParaRPr>
          </a:p>
        </p:txBody>
      </p:sp>
    </p:spTree>
    <p:extLst>
      <p:ext uri="{BB962C8B-B14F-4D97-AF65-F5344CB8AC3E}">
        <p14:creationId xmlns:p14="http://schemas.microsoft.com/office/powerpoint/2010/main" val="4822928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DC111-DCA1-48EC-B856-1AF44AA269ED}"/>
              </a:ext>
            </a:extLst>
          </p:cNvPr>
          <p:cNvSpPr>
            <a:spLocks noGrp="1"/>
          </p:cNvSpPr>
          <p:nvPr>
            <p:ph type="title"/>
          </p:nvPr>
        </p:nvSpPr>
        <p:spPr/>
        <p:txBody>
          <a:bodyPr/>
          <a:lstStyle/>
          <a:p>
            <a:r>
              <a:rPr lang="en-US"/>
              <a:t>CommunityCare Network</a:t>
            </a:r>
          </a:p>
        </p:txBody>
      </p:sp>
      <p:pic>
        <p:nvPicPr>
          <p:cNvPr id="3" name="Picture 2" descr="Ascension St.  John">
            <a:extLst>
              <a:ext uri="{FF2B5EF4-FFF2-40B4-BE49-F238E27FC236}">
                <a16:creationId xmlns:a16="http://schemas.microsoft.com/office/drawing/2014/main" id="{60EC520E-C8CA-4D07-B9BB-663DE7E8B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96" y="1162220"/>
            <a:ext cx="3722339" cy="592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aint Francis Health System - Tulsa, Oklahoma">
            <a:extLst>
              <a:ext uri="{FF2B5EF4-FFF2-40B4-BE49-F238E27FC236}">
                <a16:creationId xmlns:a16="http://schemas.microsoft.com/office/drawing/2014/main" id="{FDDB2D9B-F4E6-42B0-A289-71514F50B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986" y="1032571"/>
            <a:ext cx="2550313" cy="8960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64D6156-D877-4F87-88C5-151D1E54C5DB}"/>
              </a:ext>
            </a:extLst>
          </p:cNvPr>
          <p:cNvPicPr>
            <a:picLocks noChangeAspect="1"/>
          </p:cNvPicPr>
          <p:nvPr/>
        </p:nvPicPr>
        <p:blipFill rotWithShape="1">
          <a:blip r:embed="rId4"/>
          <a:srcRect r="3595"/>
          <a:stretch/>
        </p:blipFill>
        <p:spPr>
          <a:xfrm>
            <a:off x="5325505" y="4211843"/>
            <a:ext cx="1699317" cy="602863"/>
          </a:xfrm>
          <a:prstGeom prst="rect">
            <a:avLst/>
          </a:prstGeom>
        </p:spPr>
      </p:pic>
      <p:pic>
        <p:nvPicPr>
          <p:cNvPr id="6" name="Picture 10">
            <a:extLst>
              <a:ext uri="{FF2B5EF4-FFF2-40B4-BE49-F238E27FC236}">
                <a16:creationId xmlns:a16="http://schemas.microsoft.com/office/drawing/2014/main" id="{686743BD-556F-4BC1-B329-17A738AE6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924" y="5208275"/>
            <a:ext cx="3159159" cy="4848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a:extLst>
              <a:ext uri="{FF2B5EF4-FFF2-40B4-BE49-F238E27FC236}">
                <a16:creationId xmlns:a16="http://schemas.microsoft.com/office/drawing/2014/main" id="{0965474D-6F86-47DE-9F43-C55BEAE656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467" y="4036154"/>
            <a:ext cx="2098135" cy="6936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D43218E5-BB53-43A6-9B8F-603C35AFDC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1188" y="4114319"/>
            <a:ext cx="2752632" cy="5607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64C4472-1F9C-42F2-8CA7-C563F48E98D6}"/>
              </a:ext>
            </a:extLst>
          </p:cNvPr>
          <p:cNvPicPr>
            <a:picLocks noChangeAspect="1"/>
          </p:cNvPicPr>
          <p:nvPr/>
        </p:nvPicPr>
        <p:blipFill>
          <a:blip r:embed="rId8"/>
          <a:stretch>
            <a:fillRect/>
          </a:stretch>
        </p:blipFill>
        <p:spPr>
          <a:xfrm>
            <a:off x="737670" y="5069285"/>
            <a:ext cx="4022965" cy="762838"/>
          </a:xfrm>
          <a:prstGeom prst="rect">
            <a:avLst/>
          </a:prstGeom>
        </p:spPr>
      </p:pic>
      <p:pic>
        <p:nvPicPr>
          <p:cNvPr id="10" name="Picture 9">
            <a:extLst>
              <a:ext uri="{FF2B5EF4-FFF2-40B4-BE49-F238E27FC236}">
                <a16:creationId xmlns:a16="http://schemas.microsoft.com/office/drawing/2014/main" id="{323BC3CB-0B22-48EF-A73F-7F6B62663457}"/>
              </a:ext>
            </a:extLst>
          </p:cNvPr>
          <p:cNvPicPr>
            <a:picLocks noChangeAspect="1"/>
          </p:cNvPicPr>
          <p:nvPr/>
        </p:nvPicPr>
        <p:blipFill>
          <a:blip r:embed="rId9"/>
          <a:stretch>
            <a:fillRect/>
          </a:stretch>
        </p:blipFill>
        <p:spPr>
          <a:xfrm>
            <a:off x="5406747" y="5113904"/>
            <a:ext cx="1536835" cy="676207"/>
          </a:xfrm>
          <a:prstGeom prst="rect">
            <a:avLst/>
          </a:prstGeom>
        </p:spPr>
      </p:pic>
      <p:pic>
        <p:nvPicPr>
          <p:cNvPr id="11" name="Picture 10">
            <a:extLst>
              <a:ext uri="{FF2B5EF4-FFF2-40B4-BE49-F238E27FC236}">
                <a16:creationId xmlns:a16="http://schemas.microsoft.com/office/drawing/2014/main" id="{8C693089-7803-4BC2-B6FE-7088B5BDA4A0}"/>
              </a:ext>
            </a:extLst>
          </p:cNvPr>
          <p:cNvPicPr>
            <a:picLocks noChangeAspect="1"/>
          </p:cNvPicPr>
          <p:nvPr/>
        </p:nvPicPr>
        <p:blipFill>
          <a:blip r:embed="rId10"/>
          <a:stretch>
            <a:fillRect/>
          </a:stretch>
        </p:blipFill>
        <p:spPr>
          <a:xfrm>
            <a:off x="870913" y="3271299"/>
            <a:ext cx="3669255" cy="527712"/>
          </a:xfrm>
          <a:prstGeom prst="rect">
            <a:avLst/>
          </a:prstGeom>
        </p:spPr>
      </p:pic>
      <p:pic>
        <p:nvPicPr>
          <p:cNvPr id="12" name="Picture 2">
            <a:extLst>
              <a:ext uri="{FF2B5EF4-FFF2-40B4-BE49-F238E27FC236}">
                <a16:creationId xmlns:a16="http://schemas.microsoft.com/office/drawing/2014/main" id="{784D49B6-E216-4843-98E7-92D479366C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27614" y="3212257"/>
            <a:ext cx="3309056" cy="6502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7BCDB35-804F-42E4-AD33-7D87508C3EDB}"/>
              </a:ext>
            </a:extLst>
          </p:cNvPr>
          <p:cNvPicPr>
            <a:picLocks noChangeAspect="1"/>
          </p:cNvPicPr>
          <p:nvPr/>
        </p:nvPicPr>
        <p:blipFill rotWithShape="1">
          <a:blip r:embed="rId12"/>
          <a:srcRect l="2278" t="12805" r="3471" b="15374"/>
          <a:stretch/>
        </p:blipFill>
        <p:spPr>
          <a:xfrm>
            <a:off x="1816460" y="2011135"/>
            <a:ext cx="2743200" cy="1006470"/>
          </a:xfrm>
          <a:prstGeom prst="rect">
            <a:avLst/>
          </a:prstGeom>
        </p:spPr>
      </p:pic>
      <p:pic>
        <p:nvPicPr>
          <p:cNvPr id="14" name="Picture 13">
            <a:extLst>
              <a:ext uri="{FF2B5EF4-FFF2-40B4-BE49-F238E27FC236}">
                <a16:creationId xmlns:a16="http://schemas.microsoft.com/office/drawing/2014/main" id="{8F18F310-8ABE-4091-A029-065A37C6A638}"/>
              </a:ext>
            </a:extLst>
          </p:cNvPr>
          <p:cNvPicPr>
            <a:picLocks noChangeAspect="1"/>
          </p:cNvPicPr>
          <p:nvPr/>
        </p:nvPicPr>
        <p:blipFill>
          <a:blip r:embed="rId13"/>
          <a:stretch>
            <a:fillRect/>
          </a:stretch>
        </p:blipFill>
        <p:spPr>
          <a:xfrm>
            <a:off x="8408548" y="1948830"/>
            <a:ext cx="2397913" cy="1011619"/>
          </a:xfrm>
          <a:prstGeom prst="rect">
            <a:avLst/>
          </a:prstGeom>
        </p:spPr>
      </p:pic>
    </p:spTree>
    <p:extLst>
      <p:ext uri="{BB962C8B-B14F-4D97-AF65-F5344CB8AC3E}">
        <p14:creationId xmlns:p14="http://schemas.microsoft.com/office/powerpoint/2010/main" val="2599295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B50A-4394-467B-8875-FAC20DA6E4E0}"/>
              </a:ext>
            </a:extLst>
          </p:cNvPr>
          <p:cNvSpPr>
            <a:spLocks noGrp="1"/>
          </p:cNvSpPr>
          <p:nvPr>
            <p:ph type="title"/>
          </p:nvPr>
        </p:nvSpPr>
        <p:spPr/>
        <p:txBody>
          <a:bodyPr/>
          <a:lstStyle/>
          <a:p>
            <a:r>
              <a:rPr lang="en-US"/>
              <a:t>Custom Website:  </a:t>
            </a:r>
            <a:r>
              <a:rPr lang="en-US" u="sng"/>
              <a:t>http://state.ccok.com</a:t>
            </a:r>
            <a:endParaRPr lang="en-US"/>
          </a:p>
        </p:txBody>
      </p:sp>
      <p:pic>
        <p:nvPicPr>
          <p:cNvPr id="3" name="Picture 2">
            <a:extLst>
              <a:ext uri="{FF2B5EF4-FFF2-40B4-BE49-F238E27FC236}">
                <a16:creationId xmlns:a16="http://schemas.microsoft.com/office/drawing/2014/main" id="{5C9702E9-A708-4108-BD89-E12FAC129E9B}"/>
              </a:ext>
            </a:extLst>
          </p:cNvPr>
          <p:cNvPicPr>
            <a:picLocks noChangeAspect="1"/>
          </p:cNvPicPr>
          <p:nvPr/>
        </p:nvPicPr>
        <p:blipFill rotWithShape="1">
          <a:blip r:embed="rId2"/>
          <a:srcRect l="1709" r="3532"/>
          <a:stretch/>
        </p:blipFill>
        <p:spPr>
          <a:xfrm>
            <a:off x="1567140" y="1045844"/>
            <a:ext cx="9057720" cy="2558058"/>
          </a:xfrm>
          <a:prstGeom prst="rect">
            <a:avLst/>
          </a:prstGeom>
        </p:spPr>
      </p:pic>
      <p:sp>
        <p:nvSpPr>
          <p:cNvPr id="4" name="Rectangle 3">
            <a:extLst>
              <a:ext uri="{FF2B5EF4-FFF2-40B4-BE49-F238E27FC236}">
                <a16:creationId xmlns:a16="http://schemas.microsoft.com/office/drawing/2014/main" id="{EAE3C6DD-84ED-4548-BC87-EA6AC77797E4}"/>
              </a:ext>
            </a:extLst>
          </p:cNvPr>
          <p:cNvSpPr txBox="1">
            <a:spLocks noChangeArrowheads="1"/>
          </p:cNvSpPr>
          <p:nvPr/>
        </p:nvSpPr>
        <p:spPr>
          <a:xfrm>
            <a:off x="1828800" y="3733800"/>
            <a:ext cx="8534400" cy="2743200"/>
          </a:xfrm>
          <a:prstGeom prst="rect">
            <a:avLst/>
          </a:prstGeom>
        </p:spPr>
        <p:txBody>
          <a:bodyPr/>
          <a:lstStyle>
            <a:lvl1pPr marL="342900" indent="-342900" algn="l" defTabSz="914400" rtl="0" eaLnBrk="1" latinLnBrk="0" hangingPunct="1">
              <a:spcBef>
                <a:spcPct val="20000"/>
              </a:spcBef>
              <a:buFont typeface="Wingdings" panose="05000000000000000000" pitchFamily="2" charset="2"/>
              <a:buChar char="§"/>
              <a:defRPr sz="2800" kern="1200">
                <a:solidFill>
                  <a:schemeClr val="accent4">
                    <a:lumMod val="50000"/>
                  </a:schemeClr>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lang="en-US" sz="2000" kern="1200" dirty="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Arial" panose="020B0604020202020204" pitchFamily="34" charset="0"/>
              <a:buChar char="•"/>
              <a:defRPr/>
            </a:pPr>
            <a:r>
              <a:rPr lang="en-US" sz="3000">
                <a:solidFill>
                  <a:srgbClr val="8A8A8D">
                    <a:lumMod val="75000"/>
                  </a:srgbClr>
                </a:solidFill>
                <a:latin typeface="Trebuchet MS"/>
                <a:cs typeface="Arial" panose="020B0604020202020204" pitchFamily="34" charset="0"/>
              </a:rPr>
              <a:t>View all providers </a:t>
            </a:r>
          </a:p>
          <a:p>
            <a:pPr lvl="1">
              <a:buFont typeface="Arial" panose="020B0604020202020204" pitchFamily="34" charset="0"/>
              <a:buChar char="•"/>
              <a:defRPr/>
            </a:pPr>
            <a:r>
              <a:rPr lang="en-US" sz="3000">
                <a:solidFill>
                  <a:srgbClr val="8A8A8D">
                    <a:lumMod val="75000"/>
                  </a:srgbClr>
                </a:solidFill>
                <a:latin typeface="Trebuchet MS"/>
                <a:cs typeface="Arial" panose="020B0604020202020204" pitchFamily="34" charset="0"/>
              </a:rPr>
              <a:t>View and print your EOBs </a:t>
            </a:r>
          </a:p>
          <a:p>
            <a:pPr lvl="1">
              <a:buFont typeface="Arial" panose="020B0604020202020204" pitchFamily="34" charset="0"/>
              <a:buChar char="•"/>
              <a:defRPr/>
            </a:pPr>
            <a:r>
              <a:rPr lang="en-US" sz="3000">
                <a:solidFill>
                  <a:srgbClr val="8A8A8D">
                    <a:lumMod val="75000"/>
                  </a:srgbClr>
                </a:solidFill>
                <a:latin typeface="Trebuchet MS"/>
                <a:cs typeface="Arial" panose="020B0604020202020204" pitchFamily="34" charset="0"/>
              </a:rPr>
              <a:t>View claim history &amp; out-of-pocket amounts</a:t>
            </a:r>
          </a:p>
          <a:p>
            <a:pPr lvl="1">
              <a:buFont typeface="Arial" panose="020B0604020202020204" pitchFamily="34" charset="0"/>
              <a:buChar char="•"/>
              <a:defRPr/>
            </a:pPr>
            <a:r>
              <a:rPr lang="en-US" sz="3000">
                <a:solidFill>
                  <a:srgbClr val="8A8A8D">
                    <a:lumMod val="75000"/>
                  </a:srgbClr>
                </a:solidFill>
                <a:latin typeface="Trebuchet MS"/>
                <a:cs typeface="Arial" panose="020B0604020202020204" pitchFamily="34" charset="0"/>
              </a:rPr>
              <a:t>Print temporary ID cards  </a:t>
            </a:r>
          </a:p>
          <a:p>
            <a:pPr lvl="1">
              <a:buFont typeface="Arial" panose="020B0604020202020204" pitchFamily="34" charset="0"/>
              <a:buChar char="•"/>
              <a:defRPr/>
            </a:pPr>
            <a:r>
              <a:rPr lang="en-US" sz="3000">
                <a:solidFill>
                  <a:srgbClr val="8A8A8D">
                    <a:lumMod val="75000"/>
                  </a:srgbClr>
                </a:solidFill>
                <a:latin typeface="Trebuchet MS"/>
                <a:cs typeface="Arial" panose="020B0604020202020204" pitchFamily="34" charset="0"/>
              </a:rPr>
              <a:t>Order replacement ID cards </a:t>
            </a:r>
          </a:p>
          <a:p>
            <a:pPr marL="457200" lvl="1" indent="0">
              <a:buNone/>
              <a:defRPr/>
            </a:pPr>
            <a:endParaRPr lang="en-US" sz="1600">
              <a:solidFill>
                <a:srgbClr val="504D68">
                  <a:lumMod val="75000"/>
                </a:srgbClr>
              </a:solidFill>
              <a:latin typeface="Trebuchet MS"/>
              <a:cs typeface="Arial" panose="020B0604020202020204" pitchFamily="34" charset="0"/>
            </a:endParaRPr>
          </a:p>
        </p:txBody>
      </p:sp>
    </p:spTree>
    <p:extLst>
      <p:ext uri="{BB962C8B-B14F-4D97-AF65-F5344CB8AC3E}">
        <p14:creationId xmlns:p14="http://schemas.microsoft.com/office/powerpoint/2010/main" val="32916766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CEB31-321E-4740-BE55-3BE54865ECF6}"/>
              </a:ext>
            </a:extLst>
          </p:cNvPr>
          <p:cNvSpPr>
            <a:spLocks noGrp="1"/>
          </p:cNvSpPr>
          <p:nvPr>
            <p:ph type="title"/>
          </p:nvPr>
        </p:nvSpPr>
        <p:spPr/>
        <p:txBody>
          <a:bodyPr/>
          <a:lstStyle/>
          <a:p>
            <a:r>
              <a:rPr lang="en-US">
                <a:cs typeface="Arial" panose="020B0604020202020204" pitchFamily="34" charset="0"/>
              </a:rPr>
              <a:t>CommunityCare Contact Information</a:t>
            </a:r>
            <a:endParaRPr lang="en-US"/>
          </a:p>
        </p:txBody>
      </p:sp>
      <p:sp>
        <p:nvSpPr>
          <p:cNvPr id="3" name="Rectangle 2">
            <a:extLst>
              <a:ext uri="{FF2B5EF4-FFF2-40B4-BE49-F238E27FC236}">
                <a16:creationId xmlns:a16="http://schemas.microsoft.com/office/drawing/2014/main" id="{FA0D8F15-4788-4B03-912A-B26E0AC0E0A8}"/>
              </a:ext>
            </a:extLst>
          </p:cNvPr>
          <p:cNvSpPr/>
          <p:nvPr/>
        </p:nvSpPr>
        <p:spPr>
          <a:xfrm>
            <a:off x="782643" y="990601"/>
            <a:ext cx="10626714" cy="5447645"/>
          </a:xfrm>
          <a:prstGeom prst="rect">
            <a:avLst/>
          </a:prstGeom>
        </p:spPr>
        <p:txBody>
          <a:bodyPr wrap="square">
            <a:spAutoFit/>
          </a:bodyPr>
          <a:lstStyle/>
          <a:p>
            <a:pPr marL="285750" indent="-285750">
              <a:buFont typeface="Wingdings" panose="05000000000000000000" pitchFamily="2" charset="2"/>
              <a:buChar char="Ø"/>
            </a:pPr>
            <a:r>
              <a:rPr lang="en-US" sz="2400">
                <a:solidFill>
                  <a:srgbClr val="8A8A8D">
                    <a:lumMod val="75000"/>
                  </a:srgbClr>
                </a:solidFill>
                <a:latin typeface="Trebuchet MS"/>
              </a:rPr>
              <a:t>Customer Service:  (918) 594-5242 or Statewide: 1-800-777-4890</a:t>
            </a:r>
          </a:p>
          <a:p>
            <a:pPr marL="742950" lvl="1" indent="-285750">
              <a:buFont typeface="Wingdings" panose="05000000000000000000" pitchFamily="2" charset="2"/>
              <a:buChar char="ü"/>
            </a:pPr>
            <a:r>
              <a:rPr lang="en-US" sz="2000">
                <a:solidFill>
                  <a:srgbClr val="8A8A8D">
                    <a:lumMod val="75000"/>
                  </a:srgbClr>
                </a:solidFill>
                <a:latin typeface="Trebuchet MS"/>
              </a:rPr>
              <a:t>Hours: 8 a.m. - 6 p.m., Monday through Friday</a:t>
            </a:r>
          </a:p>
          <a:p>
            <a:pPr marL="285750" indent="-285750">
              <a:buFont typeface="Wingdings" panose="05000000000000000000" pitchFamily="2" charset="2"/>
              <a:buChar char="Ø"/>
            </a:pPr>
            <a:endParaRPr lang="en-US">
              <a:solidFill>
                <a:srgbClr val="8A8A8D">
                  <a:lumMod val="75000"/>
                </a:srgbClr>
              </a:solidFill>
              <a:latin typeface="Trebuchet MS"/>
            </a:endParaRPr>
          </a:p>
          <a:p>
            <a:pPr marL="285750" indent="-285750">
              <a:buFont typeface="Wingdings" panose="05000000000000000000" pitchFamily="2" charset="2"/>
              <a:buChar char="Ø"/>
            </a:pPr>
            <a:r>
              <a:rPr lang="en-US" sz="2400">
                <a:solidFill>
                  <a:srgbClr val="8A8A8D">
                    <a:lumMod val="75000"/>
                  </a:srgbClr>
                </a:solidFill>
                <a:latin typeface="Trebuchet MS"/>
              </a:rPr>
              <a:t>Pharmacy Help Desk:  1-877-293-8628</a:t>
            </a:r>
          </a:p>
          <a:p>
            <a:pPr marL="742950" lvl="1" indent="-285750">
              <a:buFont typeface="Wingdings" panose="05000000000000000000" pitchFamily="2" charset="2"/>
              <a:buChar char="ü"/>
            </a:pPr>
            <a:r>
              <a:rPr lang="en-US" sz="2000">
                <a:solidFill>
                  <a:srgbClr val="8A8A8D">
                    <a:lumMod val="75000"/>
                  </a:srgbClr>
                </a:solidFill>
                <a:latin typeface="Trebuchet MS"/>
              </a:rPr>
              <a:t>Hours:  Answered 24 Hours a day/seven days a week</a:t>
            </a:r>
          </a:p>
          <a:p>
            <a:pPr lvl="1"/>
            <a:endParaRPr lang="en-US">
              <a:solidFill>
                <a:srgbClr val="8A8A8D">
                  <a:lumMod val="75000"/>
                </a:srgbClr>
              </a:solidFill>
              <a:latin typeface="Trebuchet MS"/>
            </a:endParaRPr>
          </a:p>
          <a:p>
            <a:pPr marL="285750" indent="-285750">
              <a:buFont typeface="Wingdings" panose="05000000000000000000" pitchFamily="2" charset="2"/>
              <a:buChar char="Ø"/>
            </a:pPr>
            <a:r>
              <a:rPr lang="en-US" sz="2400">
                <a:solidFill>
                  <a:srgbClr val="8A8A8D">
                    <a:lumMod val="75000"/>
                  </a:srgbClr>
                </a:solidFill>
                <a:latin typeface="Trebuchet MS"/>
              </a:rPr>
              <a:t>24-Hour Nurse Line: 1-800-777-4890</a:t>
            </a:r>
          </a:p>
          <a:p>
            <a:pPr marL="742950" lvl="1" indent="-285750">
              <a:buFont typeface="Wingdings" panose="05000000000000000000" pitchFamily="2" charset="2"/>
              <a:buChar char="ü"/>
            </a:pPr>
            <a:r>
              <a:rPr lang="en-US" sz="2000">
                <a:solidFill>
                  <a:srgbClr val="8A8A8D">
                    <a:lumMod val="75000"/>
                  </a:srgbClr>
                </a:solidFill>
                <a:latin typeface="Trebuchet MS"/>
              </a:rPr>
              <a:t>Press option #4</a:t>
            </a:r>
          </a:p>
          <a:p>
            <a:endParaRPr lang="en-US">
              <a:solidFill>
                <a:srgbClr val="8A8A8D">
                  <a:lumMod val="75000"/>
                </a:srgbClr>
              </a:solidFill>
              <a:latin typeface="Trebuchet MS"/>
            </a:endParaRPr>
          </a:p>
          <a:p>
            <a:pPr marL="285750" indent="-285750">
              <a:buFont typeface="Wingdings" panose="05000000000000000000" pitchFamily="2" charset="2"/>
              <a:buChar char="Ø"/>
            </a:pPr>
            <a:r>
              <a:rPr lang="en-US" sz="2400">
                <a:solidFill>
                  <a:srgbClr val="8A8A8D">
                    <a:lumMod val="75000"/>
                  </a:srgbClr>
                </a:solidFill>
                <a:latin typeface="Trebuchet MS"/>
              </a:rPr>
              <a:t>Custom Website:</a:t>
            </a:r>
            <a:r>
              <a:rPr lang="en-US" sz="2400">
                <a:solidFill>
                  <a:srgbClr val="504D68"/>
                </a:solidFill>
                <a:latin typeface="Trebuchet MS"/>
              </a:rPr>
              <a:t>  </a:t>
            </a:r>
            <a:r>
              <a:rPr lang="en-US" sz="2400">
                <a:solidFill>
                  <a:srgbClr val="504D68"/>
                </a:solidFill>
                <a:latin typeface="Trebuchet MS"/>
                <a:hlinkClick r:id="rId2"/>
              </a:rPr>
              <a:t>http://state.ccok.com</a:t>
            </a:r>
            <a:r>
              <a:rPr lang="en-US" sz="2400">
                <a:solidFill>
                  <a:srgbClr val="504D68"/>
                </a:solidFill>
                <a:latin typeface="Trebuchet MS"/>
              </a:rPr>
              <a:t>  </a:t>
            </a:r>
          </a:p>
          <a:p>
            <a:endParaRPr lang="en-US">
              <a:solidFill>
                <a:srgbClr val="504D68"/>
              </a:solidFill>
              <a:latin typeface="Trebuchet MS"/>
            </a:endParaRPr>
          </a:p>
          <a:p>
            <a:r>
              <a:rPr lang="en-US" sz="2400">
                <a:solidFill>
                  <a:srgbClr val="007852"/>
                </a:solidFill>
                <a:latin typeface="Trebuchet MS" panose="020B0603020202020204" pitchFamily="34" charset="0"/>
                <a:ea typeface="Times New Roman" panose="02020603050405020304" pitchFamily="18" charset="0"/>
              </a:rPr>
              <a:t>After 28 consecutive years serving State of Oklahoma members, we hope you will see the value in the CommunityCare 2023 HMO plan offering.  This demonstrates our commitment and dedication to you by providing high-quality, cost-effective health care services, plus an expanded service area and network, all for the </a:t>
            </a:r>
            <a:r>
              <a:rPr lang="en-US" sz="2400" u="sng">
                <a:solidFill>
                  <a:srgbClr val="007852"/>
                </a:solidFill>
                <a:latin typeface="Trebuchet MS" panose="020B0603020202020204" pitchFamily="34" charset="0"/>
                <a:ea typeface="Times New Roman" panose="02020603050405020304" pitchFamily="18" charset="0"/>
              </a:rPr>
              <a:t>lowest overall premium cost</a:t>
            </a:r>
            <a:r>
              <a:rPr lang="en-US" sz="2400">
                <a:solidFill>
                  <a:srgbClr val="007852"/>
                </a:solidFill>
                <a:latin typeface="Trebuchet MS" panose="020B0603020202020204" pitchFamily="34" charset="0"/>
                <a:ea typeface="Times New Roman" panose="02020603050405020304" pitchFamily="18" charset="0"/>
              </a:rPr>
              <a:t>! </a:t>
            </a:r>
            <a:endParaRPr lang="en-US" sz="2400">
              <a:solidFill>
                <a:srgbClr val="504D68"/>
              </a:solidFill>
              <a:latin typeface="Trebuchet MS"/>
            </a:endParaRPr>
          </a:p>
        </p:txBody>
      </p:sp>
    </p:spTree>
    <p:extLst>
      <p:ext uri="{BB962C8B-B14F-4D97-AF65-F5344CB8AC3E}">
        <p14:creationId xmlns:p14="http://schemas.microsoft.com/office/powerpoint/2010/main" val="185132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8A29-B0BA-48E0-9428-02BDD8BB1E0D}"/>
              </a:ext>
            </a:extLst>
          </p:cNvPr>
          <p:cNvSpPr>
            <a:spLocks noGrp="1"/>
          </p:cNvSpPr>
          <p:nvPr>
            <p:ph type="title"/>
          </p:nvPr>
        </p:nvSpPr>
        <p:spPr/>
        <p:txBody>
          <a:bodyPr/>
          <a:lstStyle/>
          <a:p>
            <a:r>
              <a:rPr lang="en-US"/>
              <a:t>Required forms</a:t>
            </a:r>
          </a:p>
        </p:txBody>
      </p:sp>
      <p:sp>
        <p:nvSpPr>
          <p:cNvPr id="3" name="Content Placeholder 2">
            <a:extLst>
              <a:ext uri="{FF2B5EF4-FFF2-40B4-BE49-F238E27FC236}">
                <a16:creationId xmlns:a16="http://schemas.microsoft.com/office/drawing/2014/main" id="{DE459BE6-A5EC-4688-A66E-682F2583EDDD}"/>
              </a:ext>
            </a:extLst>
          </p:cNvPr>
          <p:cNvSpPr>
            <a:spLocks noGrp="1"/>
          </p:cNvSpPr>
          <p:nvPr>
            <p:ph idx="1"/>
          </p:nvPr>
        </p:nvSpPr>
        <p:spPr/>
        <p:txBody>
          <a:bodyPr/>
          <a:lstStyle/>
          <a:p>
            <a:r>
              <a:rPr lang="en-US"/>
              <a:t>Opt-Out Form plus proof of other coverage.</a:t>
            </a:r>
          </a:p>
          <a:p>
            <a:pPr lvl="1"/>
            <a:r>
              <a:rPr lang="en-US"/>
              <a:t>Those covered under Indian Health, VA, SoonerCare (dependents only) or an individual Medicare plan are not eligible to opt out.</a:t>
            </a:r>
          </a:p>
          <a:p>
            <a:r>
              <a:rPr lang="en-US"/>
              <a:t>Common-Law Spouse Form.</a:t>
            </a:r>
          </a:p>
          <a:p>
            <a:r>
              <a:rPr lang="en-US"/>
              <a:t>Spousal Exclusion Form.</a:t>
            </a:r>
          </a:p>
          <a:p>
            <a:pPr lvl="1"/>
            <a:endParaRPr lang="en-US"/>
          </a:p>
          <a:p>
            <a:pPr lvl="1"/>
            <a:endParaRPr lang="en-US"/>
          </a:p>
        </p:txBody>
      </p:sp>
    </p:spTree>
    <p:extLst>
      <p:ext uri="{BB962C8B-B14F-4D97-AF65-F5344CB8AC3E}">
        <p14:creationId xmlns:p14="http://schemas.microsoft.com/office/powerpoint/2010/main" val="1192199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person, person, blackboard&#10;&#10;Description automatically generated">
            <a:extLst>
              <a:ext uri="{FF2B5EF4-FFF2-40B4-BE49-F238E27FC236}">
                <a16:creationId xmlns:a16="http://schemas.microsoft.com/office/drawing/2014/main" id="{873836DF-F33A-796C-E119-47A9D4423ABE}"/>
              </a:ext>
            </a:extLst>
          </p:cNvPr>
          <p:cNvPicPr>
            <a:picLocks noChangeAspect="1"/>
          </p:cNvPicPr>
          <p:nvPr/>
        </p:nvPicPr>
        <p:blipFill rotWithShape="1">
          <a:blip r:embed="rId2">
            <a:extLst>
              <a:ext uri="{28A0092B-C50C-407E-A947-70E740481C1C}">
                <a14:useLocalDpi xmlns:a14="http://schemas.microsoft.com/office/drawing/2010/main" val="0"/>
              </a:ext>
            </a:extLst>
          </a:blip>
          <a:srcRect l="15978" r="30542" b="-14"/>
          <a:stretch/>
        </p:blipFill>
        <p:spPr>
          <a:xfrm>
            <a:off x="6409804" y="0"/>
            <a:ext cx="651938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pic>
        <p:nvPicPr>
          <p:cNvPr id="9" name="Picture 8" descr="A picture containing graphical user interface&#10;&#10;Description automatically generated">
            <a:extLst>
              <a:ext uri="{FF2B5EF4-FFF2-40B4-BE49-F238E27FC236}">
                <a16:creationId xmlns:a16="http://schemas.microsoft.com/office/drawing/2014/main" id="{65B81814-C7C9-E352-6F7F-E82E285DA80B}"/>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Logo, icon&#10;&#10;Description automatically generated">
            <a:extLst>
              <a:ext uri="{FF2B5EF4-FFF2-40B4-BE49-F238E27FC236}">
                <a16:creationId xmlns:a16="http://schemas.microsoft.com/office/drawing/2014/main" id="{9EF97E67-8A42-040B-1AB3-B5B8F9F2E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664" y="200555"/>
            <a:ext cx="3204809" cy="1483525"/>
          </a:xfrm>
          <a:prstGeom prst="rect">
            <a:avLst/>
          </a:prstGeom>
        </p:spPr>
      </p:pic>
      <p:sp>
        <p:nvSpPr>
          <p:cNvPr id="6" name="TextBox 5">
            <a:extLst>
              <a:ext uri="{FF2B5EF4-FFF2-40B4-BE49-F238E27FC236}">
                <a16:creationId xmlns:a16="http://schemas.microsoft.com/office/drawing/2014/main" id="{C37DADF8-0BE7-917E-B08D-391DE3EC4639}"/>
              </a:ext>
            </a:extLst>
          </p:cNvPr>
          <p:cNvSpPr txBox="1"/>
          <p:nvPr/>
        </p:nvSpPr>
        <p:spPr>
          <a:xfrm>
            <a:off x="520932" y="6275695"/>
            <a:ext cx="8835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6670"/>
                </a:solidFill>
                <a:effectLst/>
                <a:uLnTx/>
                <a:uFillTx/>
                <a:latin typeface="Sofia Pro Light" panose="00000400000000000000" pitchFamily="50" charset="0"/>
                <a:ea typeface="+mn-ea"/>
                <a:cs typeface="+mn-cs"/>
              </a:rPr>
              <a:t>MPP 2023</a:t>
            </a:r>
          </a:p>
        </p:txBody>
      </p:sp>
      <p:sp>
        <p:nvSpPr>
          <p:cNvPr id="7" name="TextBox 6">
            <a:extLst>
              <a:ext uri="{FF2B5EF4-FFF2-40B4-BE49-F238E27FC236}">
                <a16:creationId xmlns:a16="http://schemas.microsoft.com/office/drawing/2014/main" id="{57CA6C33-0BB5-6C4F-7981-6379F6852B62}"/>
              </a:ext>
            </a:extLst>
          </p:cNvPr>
          <p:cNvSpPr txBox="1"/>
          <p:nvPr/>
        </p:nvSpPr>
        <p:spPr>
          <a:xfrm>
            <a:off x="4796187" y="6275695"/>
            <a:ext cx="11801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B6670"/>
                </a:solidFill>
                <a:effectLst/>
                <a:uLnTx/>
                <a:uFillTx/>
                <a:latin typeface="Sofia Pro Light" panose="00000400000000000000" pitchFamily="50" charset="0"/>
                <a:ea typeface="+mn-ea"/>
                <a:cs typeface="+mn-cs"/>
              </a:rPr>
              <a:t>MLGMH23-ST</a:t>
            </a:r>
          </a:p>
        </p:txBody>
      </p:sp>
      <p:sp>
        <p:nvSpPr>
          <p:cNvPr id="8" name="Subtitle 2">
            <a:extLst>
              <a:ext uri="{FF2B5EF4-FFF2-40B4-BE49-F238E27FC236}">
                <a16:creationId xmlns:a16="http://schemas.microsoft.com/office/drawing/2014/main" id="{5A82F3A9-862C-D3F5-2635-EF7A7BD15E9B}"/>
              </a:ext>
            </a:extLst>
          </p:cNvPr>
          <p:cNvSpPr txBox="1">
            <a:spLocks/>
          </p:cNvSpPr>
          <p:nvPr/>
        </p:nvSpPr>
        <p:spPr>
          <a:xfrm>
            <a:off x="311568" y="2898255"/>
            <a:ext cx="5973772" cy="23746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AC9F3C"/>
                </a:solidFill>
                <a:effectLst/>
                <a:uLnTx/>
                <a:uFillTx/>
                <a:latin typeface="Sofia Pro" panose="00000500000000000000" pitchFamily="50" charset="0"/>
                <a:ea typeface="+mn-ea"/>
                <a:cs typeface="+mn-cs"/>
              </a:rPr>
              <a:t>STATE OF OKLAHOMA</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5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Employees &amp; Educators Plan</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January 1-December 31, 2023</a:t>
            </a:r>
          </a:p>
        </p:txBody>
      </p:sp>
    </p:spTree>
    <p:extLst>
      <p:ext uri="{BB962C8B-B14F-4D97-AF65-F5344CB8AC3E}">
        <p14:creationId xmlns:p14="http://schemas.microsoft.com/office/powerpoint/2010/main" val="2586053998"/>
      </p:ext>
    </p:extLst>
  </p:cSld>
  <p:clrMapOvr>
    <a:masterClrMapping/>
  </p:clrMapOvr>
  <mc:AlternateContent xmlns:mc="http://schemas.openxmlformats.org/markup-compatibility/2006" xmlns:p14="http://schemas.microsoft.com/office/powerpoint/2010/main">
    <mc:Choice Requires="p14">
      <p:transition spd="slow" p14:dur="2000" advTm="11945"/>
    </mc:Choice>
    <mc:Fallback xmlns="">
      <p:transition spd="slow" advTm="11945"/>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E07DC45C-7B2C-2797-4FD5-C91F72B21BD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327B629C-4E3E-86DA-6276-62A9E27270F3}"/>
              </a:ext>
            </a:extLst>
          </p:cNvPr>
          <p:cNvSpPr/>
          <p:nvPr/>
        </p:nvSpPr>
        <p:spPr>
          <a:xfrm>
            <a:off x="2610373" y="2324055"/>
            <a:ext cx="6971252" cy="1459685"/>
          </a:xfrm>
          <a:prstGeom prst="roundRect">
            <a:avLst/>
          </a:prstGeom>
          <a:solidFill>
            <a:srgbClr val="E2F0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D644215-5820-AED9-B251-13BD3980FEE2}"/>
              </a:ext>
            </a:extLst>
          </p:cNvPr>
          <p:cNvSpPr txBox="1"/>
          <p:nvPr/>
        </p:nvSpPr>
        <p:spPr>
          <a:xfrm>
            <a:off x="2905125" y="2453734"/>
            <a:ext cx="119964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AC9F3C"/>
                </a:solidFill>
                <a:effectLst/>
                <a:uLnTx/>
                <a:uFillTx/>
                <a:latin typeface="Sofia Pro" panose="00000500000000000000" pitchFamily="50" charset="0"/>
                <a:ea typeface="+mn-ea"/>
                <a:cs typeface="+mn-cs"/>
              </a:rPr>
              <a:t>19</a:t>
            </a:r>
            <a:endParaRPr kumimoji="0" lang="en-US" sz="2200" b="0" i="0" u="none" strike="noStrike" kern="1200" cap="none" spc="0" normalizeH="0" baseline="0" noProof="0">
              <a:ln>
                <a:noFill/>
              </a:ln>
              <a:solidFill>
                <a:srgbClr val="AC9F3C"/>
              </a:solidFill>
              <a:effectLst/>
              <a:uLnTx/>
              <a:uFillTx/>
              <a:latin typeface="Sofia Pro" panose="00000500000000000000" pitchFamily="50" charset="0"/>
              <a:ea typeface="+mn-ea"/>
              <a:cs typeface="+mn-cs"/>
            </a:endParaRPr>
          </a:p>
        </p:txBody>
      </p:sp>
      <p:sp>
        <p:nvSpPr>
          <p:cNvPr id="8" name="Subtitle 2">
            <a:extLst>
              <a:ext uri="{FF2B5EF4-FFF2-40B4-BE49-F238E27FC236}">
                <a16:creationId xmlns:a16="http://schemas.microsoft.com/office/drawing/2014/main" id="{CDC51CBE-C6AF-995B-9D50-D45620566C06}"/>
              </a:ext>
            </a:extLst>
          </p:cNvPr>
          <p:cNvSpPr txBox="1">
            <a:spLocks/>
          </p:cNvSpPr>
          <p:nvPr/>
        </p:nvSpPr>
        <p:spPr>
          <a:xfrm>
            <a:off x="1524000" y="494468"/>
            <a:ext cx="9144000" cy="1250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rgbClr val="AC9F3C"/>
                </a:solidFill>
                <a:effectLst/>
                <a:uLnTx/>
                <a:uFillTx/>
                <a:latin typeface="Sofia Pro" panose="00000500000000000000" pitchFamily="50" charset="0"/>
                <a:ea typeface="+mn-ea"/>
                <a:cs typeface="+mn-cs"/>
              </a:rPr>
              <a:t>Choose a plan that puts its </a:t>
            </a:r>
            <a:r>
              <a:rPr kumimoji="0" lang="en-US" sz="4400" b="0" i="0" u="none" strike="noStrike" kern="1200" cap="none" spc="0" normalizeH="0" baseline="0" noProof="0">
                <a:ln>
                  <a:noFill/>
                </a:ln>
                <a:solidFill>
                  <a:srgbClr val="3B6670"/>
                </a:solidFill>
                <a:effectLst/>
                <a:uLnTx/>
                <a:uFillTx/>
                <a:latin typeface="Sofia Pro" panose="00000500000000000000" pitchFamily="50" charset="0"/>
                <a:ea typeface="+mn-ea"/>
                <a:cs typeface="+mn-cs"/>
              </a:rPr>
              <a:t>MEMBERS FIRST!</a:t>
            </a:r>
          </a:p>
        </p:txBody>
      </p:sp>
      <p:sp>
        <p:nvSpPr>
          <p:cNvPr id="10" name="TextBox 9">
            <a:extLst>
              <a:ext uri="{FF2B5EF4-FFF2-40B4-BE49-F238E27FC236}">
                <a16:creationId xmlns:a16="http://schemas.microsoft.com/office/drawing/2014/main" id="{721E300F-0B05-D249-999E-01415A3760D7}"/>
              </a:ext>
            </a:extLst>
          </p:cNvPr>
          <p:cNvSpPr txBox="1"/>
          <p:nvPr/>
        </p:nvSpPr>
        <p:spPr>
          <a:xfrm>
            <a:off x="1028698" y="4363216"/>
            <a:ext cx="10134601" cy="1296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“GlobalHealth helps me because they have a real good drug plan that saves me money on the drugs that I purchase. Anytime I’ve called a Generations rep for anything, they’ve gone out of this world to help. They’ve gone beyond, what I consider, the call of duty to help.”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B6670"/>
                </a:solidFill>
                <a:effectLst/>
                <a:uLnTx/>
                <a:uFillTx/>
                <a:latin typeface="Sofia Pro" panose="00000500000000000000" pitchFamily="50" charset="0"/>
                <a:ea typeface="+mn-ea"/>
                <a:cs typeface="+mn-cs"/>
              </a:rPr>
              <a:t>Jim,</a:t>
            </a:r>
            <a:r>
              <a:rPr kumimoji="0" lang="en-US" sz="1800" b="0" i="0" u="none" strike="noStrike" kern="1200" cap="none" spc="0" normalizeH="0" baseline="0" noProof="0">
                <a:ln>
                  <a:noFill/>
                </a:ln>
                <a:solidFill>
                  <a:srgbClr val="3B6670"/>
                </a:solidFill>
                <a:effectLst/>
                <a:uLnTx/>
                <a:uFillTx/>
                <a:latin typeface="Sofia Pro" panose="00000500000000000000" pitchFamily="50" charset="0"/>
                <a:ea typeface="+mn-ea"/>
                <a:cs typeface="+mn-cs"/>
              </a:rPr>
              <a:t> </a:t>
            </a:r>
            <a:r>
              <a:rPr kumimoji="0" lang="en-US" sz="18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GlobalHealth Member</a:t>
            </a:r>
          </a:p>
        </p:txBody>
      </p:sp>
      <p:sp>
        <p:nvSpPr>
          <p:cNvPr id="12" name="TextBox 11">
            <a:extLst>
              <a:ext uri="{FF2B5EF4-FFF2-40B4-BE49-F238E27FC236}">
                <a16:creationId xmlns:a16="http://schemas.microsoft.com/office/drawing/2014/main" id="{7A515E3B-38C2-90B3-A80F-4244481419B8}"/>
              </a:ext>
            </a:extLst>
          </p:cNvPr>
          <p:cNvSpPr txBox="1"/>
          <p:nvPr/>
        </p:nvSpPr>
        <p:spPr>
          <a:xfrm>
            <a:off x="4104774" y="2659559"/>
            <a:ext cx="509014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continuous years of serving State of Oklahoma employees and educators!</a:t>
            </a:r>
            <a:endParaRPr kumimoji="0" lang="en-US" sz="2200" b="0" i="0" u="none" strike="noStrike" kern="1200" cap="none" spc="0" normalizeH="0" baseline="0" noProof="0">
              <a:ln>
                <a:noFill/>
              </a:ln>
              <a:solidFill>
                <a:srgbClr val="0D1F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7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7928">
        <p15:prstTrans prst="peelOff"/>
      </p:transition>
    </mc:Choice>
    <mc:Fallback xmlns="">
      <p:transition spd="slow" advTm="37928">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DE8EB3DD-D4F5-1B31-66D0-642B8807A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D33FE1D9-CB94-C3F0-EABB-DCC519E5A8E8}"/>
              </a:ext>
            </a:extLst>
          </p:cNvPr>
          <p:cNvSpPr txBox="1">
            <a:spLocks/>
          </p:cNvSpPr>
          <p:nvPr/>
        </p:nvSpPr>
        <p:spPr>
          <a:xfrm>
            <a:off x="1524000" y="494468"/>
            <a:ext cx="9144000" cy="643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rgbClr val="AC9F3C"/>
                </a:solidFill>
                <a:effectLst/>
                <a:uLnTx/>
                <a:uFillTx/>
                <a:latin typeface="Sofia Pro" panose="00000500000000000000" pitchFamily="50" charset="0"/>
                <a:ea typeface="+mn-ea"/>
                <a:cs typeface="+mn-cs"/>
              </a:rPr>
              <a:t>ELIGIBILITY &amp; SERVICE AREA</a:t>
            </a:r>
          </a:p>
        </p:txBody>
      </p:sp>
      <p:pic>
        <p:nvPicPr>
          <p:cNvPr id="12" name="Picture 11" descr="Diagram&#10;&#10;Description automatically generated with low confidence">
            <a:extLst>
              <a:ext uri="{FF2B5EF4-FFF2-40B4-BE49-F238E27FC236}">
                <a16:creationId xmlns:a16="http://schemas.microsoft.com/office/drawing/2014/main" id="{C9E61913-D41F-7AAB-9EC5-03297FC74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588" y="1632205"/>
            <a:ext cx="8875042" cy="4294747"/>
          </a:xfrm>
          <a:prstGeom prst="rect">
            <a:avLst/>
          </a:prstGeom>
        </p:spPr>
      </p:pic>
      <p:sp>
        <p:nvSpPr>
          <p:cNvPr id="13" name="TextBox 12">
            <a:extLst>
              <a:ext uri="{FF2B5EF4-FFF2-40B4-BE49-F238E27FC236}">
                <a16:creationId xmlns:a16="http://schemas.microsoft.com/office/drawing/2014/main" id="{C67DA512-B54B-9E92-DE7C-612B22621784}"/>
              </a:ext>
            </a:extLst>
          </p:cNvPr>
          <p:cNvSpPr txBox="1"/>
          <p:nvPr/>
        </p:nvSpPr>
        <p:spPr>
          <a:xfrm>
            <a:off x="893135" y="2897480"/>
            <a:ext cx="4072270" cy="3204423"/>
          </a:xfrm>
          <a:prstGeom prst="roundRect">
            <a:avLst/>
          </a:prstGeom>
          <a:solidFill>
            <a:srgbClr val="E2F0F1"/>
          </a:solidFill>
          <a:effectLst>
            <a:outerShdw blurRad="50800" dist="38100" dir="2700000" algn="tl" rotWithShape="0">
              <a:prstClr val="black">
                <a:alpha val="40000"/>
              </a:prstClr>
            </a:outerShdw>
          </a:effectLst>
        </p:spPr>
        <p:txBody>
          <a:bodyPr wrap="square" rtlCol="0">
            <a:spAutoFit/>
          </a:bodyPr>
          <a:lstStyle/>
          <a:p>
            <a:pPr marL="285750" marR="0" lvl="0" indent="-2857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AC9F3C"/>
                </a:solidFill>
                <a:effectLst/>
                <a:uLnTx/>
                <a:uFillTx/>
                <a:latin typeface="Calibri" panose="020F0502020204030204"/>
                <a:ea typeface="+mn-ea"/>
                <a:cs typeface="+mn-cs"/>
              </a:rPr>
              <a:t>26 COUNTY SERVICE AREA</a:t>
            </a:r>
          </a:p>
          <a:p>
            <a:pPr marL="285750" marR="0" lvl="0" indent="-2857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D1F30"/>
                </a:solidFill>
                <a:effectLst/>
                <a:uLnTx/>
                <a:uFillTx/>
                <a:latin typeface="Calibri" panose="020F0502020204030204"/>
                <a:ea typeface="+mn-ea"/>
                <a:cs typeface="+mn-cs"/>
              </a:rPr>
              <a:t>Must be a permanent resident in our service area</a:t>
            </a:r>
          </a:p>
          <a:p>
            <a:pPr marL="285750" marR="0" lvl="0" indent="-2857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D1F30"/>
                </a:solidFill>
                <a:effectLst/>
                <a:uLnTx/>
                <a:uFillTx/>
                <a:latin typeface="Calibri" panose="020F0502020204030204"/>
                <a:ea typeface="+mn-ea"/>
                <a:cs typeface="+mn-cs"/>
              </a:rPr>
              <a:t>Must be a current State of Oklahoma employee and/or educator</a:t>
            </a:r>
          </a:p>
        </p:txBody>
      </p:sp>
    </p:spTree>
    <p:extLst>
      <p:ext uri="{BB962C8B-B14F-4D97-AF65-F5344CB8AC3E}">
        <p14:creationId xmlns:p14="http://schemas.microsoft.com/office/powerpoint/2010/main" val="653815461"/>
      </p:ext>
    </p:extLst>
  </p:cSld>
  <p:clrMapOvr>
    <a:masterClrMapping/>
  </p:clrMapOvr>
  <p:transition spd="slow" advTm="22602">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holding a child&#10;&#10;Description automatically generated with low confidence">
            <a:extLst>
              <a:ext uri="{FF2B5EF4-FFF2-40B4-BE49-F238E27FC236}">
                <a16:creationId xmlns:a16="http://schemas.microsoft.com/office/drawing/2014/main" id="{BBE336C2-066C-AC0E-C2C1-4C6C0E09007E}"/>
              </a:ext>
            </a:extLst>
          </p:cNvPr>
          <p:cNvPicPr>
            <a:picLocks noChangeAspect="1"/>
          </p:cNvPicPr>
          <p:nvPr/>
        </p:nvPicPr>
        <p:blipFill rotWithShape="1">
          <a:blip r:embed="rId2">
            <a:extLst>
              <a:ext uri="{28A0092B-C50C-407E-A947-70E740481C1C}">
                <a14:useLocalDpi xmlns:a14="http://schemas.microsoft.com/office/drawing/2010/main" val="0"/>
              </a:ext>
            </a:extLst>
          </a:blip>
          <a:srcRect l="14855" r="34128"/>
          <a:stretch/>
        </p:blipFill>
        <p:spPr>
          <a:xfrm>
            <a:off x="5971954" y="0"/>
            <a:ext cx="6220046" cy="6858000"/>
          </a:xfrm>
          <a:prstGeom prst="rect">
            <a:avLst/>
          </a:prstGeom>
        </p:spPr>
      </p:pic>
      <p:sp>
        <p:nvSpPr>
          <p:cNvPr id="2" name="Subtitle 2">
            <a:extLst>
              <a:ext uri="{FF2B5EF4-FFF2-40B4-BE49-F238E27FC236}">
                <a16:creationId xmlns:a16="http://schemas.microsoft.com/office/drawing/2014/main" id="{5F62576C-F4C8-8E3A-68A6-55F52C91AE7B}"/>
              </a:ext>
            </a:extLst>
          </p:cNvPr>
          <p:cNvSpPr txBox="1">
            <a:spLocks/>
          </p:cNvSpPr>
          <p:nvPr/>
        </p:nvSpPr>
        <p:spPr>
          <a:xfrm>
            <a:off x="81517" y="676004"/>
            <a:ext cx="5890437" cy="2786911"/>
          </a:xfrm>
          <a:prstGeom prst="roundRect">
            <a:avLst/>
          </a:prstGeom>
          <a:noFill/>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rgbClr val="AC9F3C"/>
                </a:solidFill>
                <a:effectLst/>
                <a:uLnTx/>
                <a:uFillTx/>
                <a:latin typeface="Sofia Pro" panose="00000500000000000000" pitchFamily="50" charset="0"/>
                <a:ea typeface="+mn-ea"/>
                <a:cs typeface="+mn-cs"/>
              </a:rPr>
              <a:t>Monthly Plan Premiums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COVERAGE FOR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THE FAMILY</a:t>
            </a:r>
          </a:p>
        </p:txBody>
      </p:sp>
      <p:graphicFrame>
        <p:nvGraphicFramePr>
          <p:cNvPr id="3" name="Table 3">
            <a:extLst>
              <a:ext uri="{FF2B5EF4-FFF2-40B4-BE49-F238E27FC236}">
                <a16:creationId xmlns:a16="http://schemas.microsoft.com/office/drawing/2014/main" id="{CBABCA1E-4094-09E2-F676-BCA0CC49C70C}"/>
              </a:ext>
            </a:extLst>
          </p:cNvPr>
          <p:cNvGraphicFramePr>
            <a:graphicFrameLocks noGrp="1"/>
          </p:cNvGraphicFramePr>
          <p:nvPr/>
        </p:nvGraphicFramePr>
        <p:xfrm>
          <a:off x="689340" y="4138919"/>
          <a:ext cx="10813315" cy="2286000"/>
        </p:xfrm>
        <a:graphic>
          <a:graphicData uri="http://schemas.openxmlformats.org/drawingml/2006/table">
            <a:tbl>
              <a:tblPr firstRow="1" bandRow="1">
                <a:tableStyleId>{5C22544A-7EE6-4342-B048-85BDC9FD1C3A}</a:tableStyleId>
              </a:tblPr>
              <a:tblGrid>
                <a:gridCol w="1574599">
                  <a:extLst>
                    <a:ext uri="{9D8B030D-6E8A-4147-A177-3AD203B41FA5}">
                      <a16:colId xmlns:a16="http://schemas.microsoft.com/office/drawing/2014/main" val="1132745682"/>
                    </a:ext>
                  </a:extLst>
                </a:gridCol>
                <a:gridCol w="1539786">
                  <a:extLst>
                    <a:ext uri="{9D8B030D-6E8A-4147-A177-3AD203B41FA5}">
                      <a16:colId xmlns:a16="http://schemas.microsoft.com/office/drawing/2014/main" val="4258605728"/>
                    </a:ext>
                  </a:extLst>
                </a:gridCol>
                <a:gridCol w="1539786">
                  <a:extLst>
                    <a:ext uri="{9D8B030D-6E8A-4147-A177-3AD203B41FA5}">
                      <a16:colId xmlns:a16="http://schemas.microsoft.com/office/drawing/2014/main" val="31428500"/>
                    </a:ext>
                  </a:extLst>
                </a:gridCol>
                <a:gridCol w="1539786">
                  <a:extLst>
                    <a:ext uri="{9D8B030D-6E8A-4147-A177-3AD203B41FA5}">
                      <a16:colId xmlns:a16="http://schemas.microsoft.com/office/drawing/2014/main" val="1808815897"/>
                    </a:ext>
                  </a:extLst>
                </a:gridCol>
                <a:gridCol w="1539786">
                  <a:extLst>
                    <a:ext uri="{9D8B030D-6E8A-4147-A177-3AD203B41FA5}">
                      <a16:colId xmlns:a16="http://schemas.microsoft.com/office/drawing/2014/main" val="667512413"/>
                    </a:ext>
                  </a:extLst>
                </a:gridCol>
                <a:gridCol w="1539786">
                  <a:extLst>
                    <a:ext uri="{9D8B030D-6E8A-4147-A177-3AD203B41FA5}">
                      <a16:colId xmlns:a16="http://schemas.microsoft.com/office/drawing/2014/main" val="2777274643"/>
                    </a:ext>
                  </a:extLst>
                </a:gridCol>
                <a:gridCol w="1539786">
                  <a:extLst>
                    <a:ext uri="{9D8B030D-6E8A-4147-A177-3AD203B41FA5}">
                      <a16:colId xmlns:a16="http://schemas.microsoft.com/office/drawing/2014/main" val="2690515162"/>
                    </a:ext>
                  </a:extLst>
                </a:gridCol>
              </a:tblGrid>
              <a:tr h="914400">
                <a:tc rowSpan="2">
                  <a:txBody>
                    <a:bodyPr/>
                    <a:lstStyle/>
                    <a:p>
                      <a:pPr algn="ctr"/>
                      <a:r>
                        <a:rPr lang="en-US">
                          <a:latin typeface="Sofia Pro" panose="00000500000000000000" pitchFamily="50" charset="0"/>
                        </a:rPr>
                        <a:t>2023 Monthly Premium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C9F3C"/>
                    </a:solidFill>
                  </a:tcPr>
                </a:tc>
                <a:tc>
                  <a:txBody>
                    <a:bodyPr/>
                    <a:lstStyle/>
                    <a:p>
                      <a:pPr algn="ctr"/>
                      <a:r>
                        <a:rPr lang="en-US">
                          <a:latin typeface="Sofia Pro" panose="00000500000000000000" pitchFamily="50" charset="0"/>
                        </a:rPr>
                        <a:t>Employee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C9F3C"/>
                    </a:solidFill>
                  </a:tcPr>
                </a:tc>
                <a:tc>
                  <a:txBody>
                    <a:bodyPr/>
                    <a:lstStyle/>
                    <a:p>
                      <a:pPr algn="ctr"/>
                      <a:r>
                        <a:rPr lang="en-US">
                          <a:latin typeface="Sofia Pro" panose="00000500000000000000" pitchFamily="50" charset="0"/>
                        </a:rPr>
                        <a:t>Employee &amp; Spouse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C9F3C"/>
                    </a:solidFill>
                  </a:tcPr>
                </a:tc>
                <a:tc>
                  <a:txBody>
                    <a:bodyPr/>
                    <a:lstStyle/>
                    <a:p>
                      <a:pPr algn="ctr"/>
                      <a:r>
                        <a:rPr lang="en-US">
                          <a:latin typeface="Sofia Pro" panose="00000500000000000000" pitchFamily="50" charset="0"/>
                        </a:rPr>
                        <a:t>Employee, Spouse &amp; Child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C9F3C"/>
                    </a:solidFill>
                  </a:tcPr>
                </a:tc>
                <a:tc>
                  <a:txBody>
                    <a:bodyPr/>
                    <a:lstStyle/>
                    <a:p>
                      <a:pPr algn="ctr"/>
                      <a:r>
                        <a:rPr lang="en-US">
                          <a:latin typeface="Sofia Pro" panose="00000500000000000000" pitchFamily="50" charset="0"/>
                        </a:rPr>
                        <a:t>Employee, Spouse &amp; Children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C9F3C"/>
                    </a:solidFill>
                  </a:tcPr>
                </a:tc>
                <a:tc>
                  <a:txBody>
                    <a:bodyPr/>
                    <a:lstStyle/>
                    <a:p>
                      <a:pPr algn="ctr"/>
                      <a:r>
                        <a:rPr lang="en-US">
                          <a:latin typeface="Sofia Pro" panose="00000500000000000000" pitchFamily="50" charset="0"/>
                        </a:rPr>
                        <a:t>Employee &amp; Child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C9F3C"/>
                    </a:solidFill>
                  </a:tcPr>
                </a:tc>
                <a:tc>
                  <a:txBody>
                    <a:bodyPr/>
                    <a:lstStyle/>
                    <a:p>
                      <a:pPr algn="ctr"/>
                      <a:r>
                        <a:rPr lang="en-US">
                          <a:latin typeface="Sofia Pro" panose="00000500000000000000" pitchFamily="50" charset="0"/>
                        </a:rPr>
                        <a:t>Employee &amp; Children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C9F3C"/>
                    </a:solidFill>
                  </a:tcPr>
                </a:tc>
                <a:extLst>
                  <a:ext uri="{0D108BD9-81ED-4DB2-BD59-A6C34878D82A}">
                    <a16:rowId xmlns:a16="http://schemas.microsoft.com/office/drawing/2014/main" val="2172837027"/>
                  </a:ext>
                </a:extLst>
              </a:tr>
              <a:tr h="1371600">
                <a:tc vMerge="1">
                  <a:txBody>
                    <a:bodyPr/>
                    <a:lstStyle/>
                    <a:p>
                      <a:endParaRPr lang="en-US"/>
                    </a:p>
                  </a:txBody>
                  <a:tcPr/>
                </a:tc>
                <a:tc>
                  <a:txBody>
                    <a:bodyPr/>
                    <a:lstStyle/>
                    <a:p>
                      <a:pPr algn="ctr"/>
                      <a:r>
                        <a:rPr lang="en-US" sz="2000">
                          <a:solidFill>
                            <a:srgbClr val="0D1F30"/>
                          </a:solidFill>
                          <a:latin typeface="Sofia Pro" panose="00000500000000000000" pitchFamily="50" charset="0"/>
                        </a:rPr>
                        <a:t>$932.72</a:t>
                      </a:r>
                    </a:p>
                  </a:txBody>
                  <a:tcPr anchor="ctr">
                    <a:lnL w="38100" cmpd="sng">
                      <a:noFill/>
                    </a:lnL>
                    <a:lnR w="12700" cmpd="sng">
                      <a:noFill/>
                    </a:lnR>
                    <a:lnT w="38100" cmpd="sng">
                      <a:noFill/>
                    </a:lnT>
                    <a:lnB w="12700" cmpd="sng">
                      <a:noFill/>
                    </a:lnB>
                    <a:lnTlToBr w="12700" cmpd="sng">
                      <a:noFill/>
                      <a:prstDash val="solid"/>
                    </a:lnTlToBr>
                    <a:lnBlToTr w="12700" cmpd="sng">
                      <a:noFill/>
                      <a:prstDash val="solid"/>
                    </a:lnBlToTr>
                    <a:solidFill>
                      <a:srgbClr val="E2F0F1"/>
                    </a:solidFill>
                  </a:tcPr>
                </a:tc>
                <a:tc>
                  <a:txBody>
                    <a:bodyPr/>
                    <a:lstStyle/>
                    <a:p>
                      <a:pPr algn="ctr"/>
                      <a:r>
                        <a:rPr lang="en-US" sz="2000">
                          <a:solidFill>
                            <a:srgbClr val="0D1F30"/>
                          </a:solidFill>
                          <a:latin typeface="Sofia Pro" panose="00000500000000000000" pitchFamily="50" charset="0"/>
                        </a:rPr>
                        <a:t>$2,309.50</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2F0F1"/>
                    </a:solidFill>
                  </a:tcPr>
                </a:tc>
                <a:tc>
                  <a:txBody>
                    <a:bodyPr/>
                    <a:lstStyle/>
                    <a:p>
                      <a:pPr algn="ctr"/>
                      <a:r>
                        <a:rPr lang="en-US" sz="2000" kern="1200">
                          <a:solidFill>
                            <a:srgbClr val="0D1F30"/>
                          </a:solidFill>
                          <a:effectLst/>
                          <a:latin typeface="Sofia Pro" panose="00000500000000000000" pitchFamily="50" charset="0"/>
                          <a:ea typeface="+mn-ea"/>
                          <a:cs typeface="+mn-cs"/>
                        </a:rPr>
                        <a:t>$2,842.14</a:t>
                      </a:r>
                      <a:endParaRPr lang="en-US" sz="2000">
                        <a:solidFill>
                          <a:srgbClr val="0D1F30"/>
                        </a:solidFill>
                        <a:latin typeface="Sofia Pro" panose="00000500000000000000" pitchFamily="50"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2F0F1"/>
                    </a:solidFill>
                  </a:tcPr>
                </a:tc>
                <a:tc>
                  <a:txBody>
                    <a:bodyPr/>
                    <a:lstStyle/>
                    <a:p>
                      <a:pPr algn="ctr"/>
                      <a:r>
                        <a:rPr lang="en-US" sz="2000" kern="1200">
                          <a:solidFill>
                            <a:srgbClr val="0D1F30"/>
                          </a:solidFill>
                          <a:effectLst/>
                          <a:latin typeface="Sofia Pro" panose="00000500000000000000" pitchFamily="50" charset="0"/>
                          <a:ea typeface="+mn-ea"/>
                          <a:cs typeface="+mn-cs"/>
                        </a:rPr>
                        <a:t>$3,179.32</a:t>
                      </a:r>
                      <a:endParaRPr lang="en-US" sz="2000">
                        <a:solidFill>
                          <a:srgbClr val="0D1F30"/>
                        </a:solidFill>
                        <a:latin typeface="Sofia Pro" panose="00000500000000000000" pitchFamily="50"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2F0F1"/>
                    </a:solidFill>
                  </a:tcPr>
                </a:tc>
                <a:tc>
                  <a:txBody>
                    <a:bodyPr/>
                    <a:lstStyle/>
                    <a:p>
                      <a:pPr algn="ctr"/>
                      <a:r>
                        <a:rPr lang="en-US" sz="2000" kern="1200">
                          <a:solidFill>
                            <a:srgbClr val="0D1F30"/>
                          </a:solidFill>
                          <a:effectLst/>
                          <a:latin typeface="Sofia Pro" panose="00000500000000000000" pitchFamily="50" charset="0"/>
                          <a:ea typeface="+mn-ea"/>
                          <a:cs typeface="+mn-cs"/>
                        </a:rPr>
                        <a:t>$1,465.36</a:t>
                      </a:r>
                      <a:endParaRPr lang="en-US" sz="2000">
                        <a:solidFill>
                          <a:srgbClr val="0D1F30"/>
                        </a:solidFill>
                        <a:latin typeface="Sofia Pro" panose="00000500000000000000" pitchFamily="50"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2F0F1"/>
                    </a:solidFill>
                  </a:tcPr>
                </a:tc>
                <a:tc>
                  <a:txBody>
                    <a:bodyPr/>
                    <a:lstStyle/>
                    <a:p>
                      <a:pPr algn="ctr"/>
                      <a:r>
                        <a:rPr lang="en-US" sz="2000" kern="1200">
                          <a:solidFill>
                            <a:srgbClr val="0D1F30"/>
                          </a:solidFill>
                          <a:effectLst/>
                          <a:latin typeface="Sofia Pro" panose="00000500000000000000" pitchFamily="50" charset="0"/>
                          <a:ea typeface="+mn-ea"/>
                          <a:cs typeface="+mn-cs"/>
                        </a:rPr>
                        <a:t>$1,802.54</a:t>
                      </a:r>
                      <a:endParaRPr lang="en-US" sz="2000">
                        <a:solidFill>
                          <a:srgbClr val="0D1F30"/>
                        </a:solidFill>
                        <a:latin typeface="Sofia Pro" panose="00000500000000000000" pitchFamily="50"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2F0F1"/>
                    </a:solidFill>
                  </a:tcPr>
                </a:tc>
                <a:extLst>
                  <a:ext uri="{0D108BD9-81ED-4DB2-BD59-A6C34878D82A}">
                    <a16:rowId xmlns:a16="http://schemas.microsoft.com/office/drawing/2014/main" val="3594866942"/>
                  </a:ext>
                </a:extLst>
              </a:tr>
            </a:tbl>
          </a:graphicData>
        </a:graphic>
      </p:graphicFrame>
    </p:spTree>
    <p:extLst>
      <p:ext uri="{BB962C8B-B14F-4D97-AF65-F5344CB8AC3E}">
        <p14:creationId xmlns:p14="http://schemas.microsoft.com/office/powerpoint/2010/main" val="4225470387"/>
      </p:ext>
    </p:extLst>
  </p:cSld>
  <p:clrMapOvr>
    <a:masterClrMapping/>
  </p:clrMapOvr>
  <mc:AlternateContent xmlns:mc="http://schemas.openxmlformats.org/markup-compatibility/2006" xmlns:p14="http://schemas.microsoft.com/office/powerpoint/2010/main">
    <mc:Choice Requires="p14">
      <p:transition spd="slow" p14:dur="1600" advTm="48864">
        <p:blinds dir="vert"/>
      </p:transition>
    </mc:Choice>
    <mc:Fallback xmlns="">
      <p:transition spd="slow" advTm="48864">
        <p:blinds dir="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9043A7A3-37B9-3631-D0F2-256A8D404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ubtitle 2">
            <a:extLst>
              <a:ext uri="{FF2B5EF4-FFF2-40B4-BE49-F238E27FC236}">
                <a16:creationId xmlns:a16="http://schemas.microsoft.com/office/drawing/2014/main" id="{4FFC5212-4B7F-406E-40CC-1BB1F8D3D476}"/>
              </a:ext>
            </a:extLst>
          </p:cNvPr>
          <p:cNvSpPr txBox="1">
            <a:spLocks/>
          </p:cNvSpPr>
          <p:nvPr/>
        </p:nvSpPr>
        <p:spPr>
          <a:xfrm>
            <a:off x="689344" y="384013"/>
            <a:ext cx="10813312" cy="1057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3B6670"/>
                </a:solidFill>
                <a:effectLst/>
                <a:uLnTx/>
                <a:uFillTx/>
                <a:latin typeface="Sofia Pro" panose="00000500000000000000" pitchFamily="50" charset="0"/>
                <a:ea typeface="+mn-ea"/>
                <a:cs typeface="+mn-cs"/>
              </a:rPr>
              <a:t>2023 State of Oklahoma Employees and Educators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3B6670"/>
                </a:solidFill>
                <a:effectLst/>
                <a:uLnTx/>
                <a:uFillTx/>
                <a:latin typeface="Sofia Pro" panose="00000500000000000000" pitchFamily="50" charset="0"/>
                <a:ea typeface="+mn-ea"/>
                <a:cs typeface="+mn-cs"/>
              </a:rPr>
              <a:t>Key Plan Benefits</a:t>
            </a:r>
          </a:p>
        </p:txBody>
      </p:sp>
      <p:graphicFrame>
        <p:nvGraphicFramePr>
          <p:cNvPr id="5" name="Table 5">
            <a:extLst>
              <a:ext uri="{FF2B5EF4-FFF2-40B4-BE49-F238E27FC236}">
                <a16:creationId xmlns:a16="http://schemas.microsoft.com/office/drawing/2014/main" id="{AE734796-FAB6-D3EE-B9B6-4510940E5E27}"/>
              </a:ext>
            </a:extLst>
          </p:cNvPr>
          <p:cNvGraphicFramePr>
            <a:graphicFrameLocks noGrp="1"/>
          </p:cNvGraphicFramePr>
          <p:nvPr/>
        </p:nvGraphicFramePr>
        <p:xfrm>
          <a:off x="689343" y="1825965"/>
          <a:ext cx="10813312" cy="4297680"/>
        </p:xfrm>
        <a:graphic>
          <a:graphicData uri="http://schemas.openxmlformats.org/drawingml/2006/table">
            <a:tbl>
              <a:tblPr firstRow="1" bandRow="1">
                <a:tableStyleId>{5C22544A-7EE6-4342-B048-85BDC9FD1C3A}</a:tableStyleId>
              </a:tblPr>
              <a:tblGrid>
                <a:gridCol w="5406656">
                  <a:extLst>
                    <a:ext uri="{9D8B030D-6E8A-4147-A177-3AD203B41FA5}">
                      <a16:colId xmlns:a16="http://schemas.microsoft.com/office/drawing/2014/main" val="2372117515"/>
                    </a:ext>
                  </a:extLst>
                </a:gridCol>
                <a:gridCol w="5406656">
                  <a:extLst>
                    <a:ext uri="{9D8B030D-6E8A-4147-A177-3AD203B41FA5}">
                      <a16:colId xmlns:a16="http://schemas.microsoft.com/office/drawing/2014/main" val="124001018"/>
                    </a:ext>
                  </a:extLst>
                </a:gridCol>
              </a:tblGrid>
              <a:tr h="457200">
                <a:tc>
                  <a:txBody>
                    <a:bodyPr/>
                    <a:lstStyle/>
                    <a:p>
                      <a:pPr algn="ctr"/>
                      <a:r>
                        <a:rPr lang="en-US" sz="1800">
                          <a:latin typeface="Sofia Pro" panose="00000500000000000000" pitchFamily="50" charset="0"/>
                        </a:rPr>
                        <a:t>Benefit</a:t>
                      </a:r>
                    </a:p>
                  </a:txBody>
                  <a:tcPr anchor="ctr">
                    <a:solidFill>
                      <a:srgbClr val="AC9F3C"/>
                    </a:solidFill>
                  </a:tcPr>
                </a:tc>
                <a:tc>
                  <a:txBody>
                    <a:bodyPr/>
                    <a:lstStyle/>
                    <a:p>
                      <a:pPr algn="ctr"/>
                      <a:r>
                        <a:rPr lang="en-US" sz="1800">
                          <a:latin typeface="Sofia Pro" panose="00000500000000000000" pitchFamily="50" charset="0"/>
                        </a:rPr>
                        <a:t>Copay</a:t>
                      </a:r>
                    </a:p>
                  </a:txBody>
                  <a:tcPr anchor="ctr">
                    <a:solidFill>
                      <a:srgbClr val="AC9F3C"/>
                    </a:solidFill>
                  </a:tcPr>
                </a:tc>
                <a:extLst>
                  <a:ext uri="{0D108BD9-81ED-4DB2-BD59-A6C34878D82A}">
                    <a16:rowId xmlns:a16="http://schemas.microsoft.com/office/drawing/2014/main" val="1133308572"/>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0D1F30"/>
                          </a:solidFill>
                          <a:latin typeface="Sofia Pro" panose="00000500000000000000" pitchFamily="50" charset="0"/>
                        </a:rPr>
                        <a:t>Primary Care Physician Visit</a:t>
                      </a:r>
                    </a:p>
                  </a:txBody>
                  <a:tcPr anchor="ctr">
                    <a:solidFill>
                      <a:srgbClr val="E2F0F1"/>
                    </a:solidFill>
                  </a:tcPr>
                </a:tc>
                <a:tc>
                  <a:txBody>
                    <a:bodyPr/>
                    <a:lstStyle/>
                    <a:p>
                      <a:pPr algn="ctr"/>
                      <a:r>
                        <a:rPr lang="en-US" sz="1400">
                          <a:solidFill>
                            <a:srgbClr val="0D1F30"/>
                          </a:solidFill>
                          <a:latin typeface="Sofia Pro" panose="00000500000000000000" pitchFamily="50" charset="0"/>
                        </a:rPr>
                        <a:t>$0 copay for unlimited visits</a:t>
                      </a:r>
                    </a:p>
                  </a:txBody>
                  <a:tcPr anchor="ctr">
                    <a:solidFill>
                      <a:srgbClr val="E2F0F1"/>
                    </a:solidFill>
                  </a:tcPr>
                </a:tc>
                <a:extLst>
                  <a:ext uri="{0D108BD9-81ED-4DB2-BD59-A6C34878D82A}">
                    <a16:rowId xmlns:a16="http://schemas.microsoft.com/office/drawing/2014/main" val="3208049465"/>
                  </a:ext>
                </a:extLst>
              </a:tr>
              <a:tr h="457200">
                <a:tc>
                  <a:txBody>
                    <a:bodyPr/>
                    <a:lstStyle/>
                    <a:p>
                      <a:pPr algn="ctr"/>
                      <a:r>
                        <a:rPr lang="en-US" sz="1400" b="1">
                          <a:solidFill>
                            <a:srgbClr val="0D1F30"/>
                          </a:solidFill>
                          <a:latin typeface="Sofia Pro" panose="00000500000000000000" pitchFamily="50" charset="0"/>
                        </a:rPr>
                        <a:t>Specialist Visits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D1F30"/>
                          </a:solidFill>
                          <a:latin typeface="Sofia Pro" panose="00000500000000000000" pitchFamily="50" charset="0"/>
                        </a:rPr>
                        <a:t>$50 copay</a:t>
                      </a:r>
                    </a:p>
                  </a:txBody>
                  <a:tcPr anchor="ctr">
                    <a:noFill/>
                  </a:tcPr>
                </a:tc>
                <a:extLst>
                  <a:ext uri="{0D108BD9-81ED-4DB2-BD59-A6C34878D82A}">
                    <a16:rowId xmlns:a16="http://schemas.microsoft.com/office/drawing/2014/main" val="3568069074"/>
                  </a:ext>
                </a:extLst>
              </a:tr>
              <a:tr h="457200">
                <a:tc>
                  <a:txBody>
                    <a:bodyPr/>
                    <a:lstStyle/>
                    <a:p>
                      <a:pPr algn="ctr"/>
                      <a:r>
                        <a:rPr lang="en-US" sz="1400" b="1">
                          <a:solidFill>
                            <a:srgbClr val="0D1F30"/>
                          </a:solidFill>
                          <a:latin typeface="Sofia Pro" panose="00000500000000000000" pitchFamily="50" charset="0"/>
                        </a:rPr>
                        <a:t>X-Rays &amp; Labs</a:t>
                      </a:r>
                    </a:p>
                  </a:txBody>
                  <a:tcPr anchor="ctr">
                    <a:solidFill>
                      <a:srgbClr val="E2F0F1"/>
                    </a:solidFill>
                  </a:tcPr>
                </a:tc>
                <a:tc>
                  <a:txBody>
                    <a:bodyPr/>
                    <a:lstStyle/>
                    <a:p>
                      <a:pPr algn="ctr"/>
                      <a:r>
                        <a:rPr lang="en-US" sz="1400">
                          <a:solidFill>
                            <a:srgbClr val="0D1F30"/>
                          </a:solidFill>
                          <a:latin typeface="Sofia Pro" panose="00000500000000000000" pitchFamily="50" charset="0"/>
                        </a:rPr>
                        <a:t>$10 copay</a:t>
                      </a:r>
                    </a:p>
                  </a:txBody>
                  <a:tcPr anchor="ctr">
                    <a:solidFill>
                      <a:srgbClr val="E2F0F1"/>
                    </a:solidFill>
                  </a:tcPr>
                </a:tc>
                <a:extLst>
                  <a:ext uri="{0D108BD9-81ED-4DB2-BD59-A6C34878D82A}">
                    <a16:rowId xmlns:a16="http://schemas.microsoft.com/office/drawing/2014/main" val="412370866"/>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0D1F30"/>
                          </a:solidFill>
                          <a:latin typeface="Sofia Pro" panose="00000500000000000000" pitchFamily="50" charset="0"/>
                        </a:rPr>
                        <a:t>Physical Therapy</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D1F30"/>
                          </a:solidFill>
                          <a:latin typeface="Sofia Pro" panose="00000500000000000000" pitchFamily="50" charset="0"/>
                        </a:rPr>
                        <a:t>$35 copay</a:t>
                      </a:r>
                    </a:p>
                  </a:txBody>
                  <a:tcPr anchor="ctr">
                    <a:noFill/>
                  </a:tcPr>
                </a:tc>
                <a:extLst>
                  <a:ext uri="{0D108BD9-81ED-4DB2-BD59-A6C34878D82A}">
                    <a16:rowId xmlns:a16="http://schemas.microsoft.com/office/drawing/2014/main" val="455761886"/>
                  </a:ext>
                </a:extLst>
              </a:tr>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0D1F30"/>
                          </a:solidFill>
                          <a:latin typeface="Sofia Pro" panose="00000500000000000000" pitchFamily="50" charset="0"/>
                        </a:rPr>
                        <a:t>Urgent Care</a:t>
                      </a:r>
                    </a:p>
                  </a:txBody>
                  <a:tcPr anchor="ctr">
                    <a:solidFill>
                      <a:srgbClr val="E2F0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D1F30"/>
                          </a:solidFill>
                          <a:latin typeface="Sofia Pro" panose="00000500000000000000" pitchFamily="50" charset="0"/>
                        </a:rPr>
                        <a:t>$25 copay</a:t>
                      </a:r>
                    </a:p>
                  </a:txBody>
                  <a:tcPr anchor="ctr">
                    <a:solidFill>
                      <a:srgbClr val="E2F0F1"/>
                    </a:solidFill>
                  </a:tcPr>
                </a:tc>
                <a:extLst>
                  <a:ext uri="{0D108BD9-81ED-4DB2-BD59-A6C34878D82A}">
                    <a16:rowId xmlns:a16="http://schemas.microsoft.com/office/drawing/2014/main" val="2130170123"/>
                  </a:ext>
                </a:extLst>
              </a:tr>
              <a:tr h="457200">
                <a:tc>
                  <a:txBody>
                    <a:bodyPr/>
                    <a:lstStyle/>
                    <a:p>
                      <a:pPr algn="ctr"/>
                      <a:r>
                        <a:rPr lang="en-US" sz="1400" b="1">
                          <a:solidFill>
                            <a:srgbClr val="0D1F30"/>
                          </a:solidFill>
                          <a:latin typeface="Sofia Pro" panose="00000500000000000000" pitchFamily="50" charset="0"/>
                        </a:rPr>
                        <a:t>Specialty Scans </a:t>
                      </a:r>
                    </a:p>
                  </a:txBody>
                  <a:tcPr anchor="ctr">
                    <a:noFill/>
                  </a:tcPr>
                </a:tc>
                <a:tc>
                  <a:txBody>
                    <a:bodyPr/>
                    <a:lstStyle/>
                    <a:p>
                      <a:pPr algn="ctr"/>
                      <a:r>
                        <a:rPr lang="en-US" sz="1400">
                          <a:solidFill>
                            <a:srgbClr val="0D1F30"/>
                          </a:solidFill>
                          <a:latin typeface="Sofia Pro" panose="00000500000000000000" pitchFamily="50" charset="0"/>
                        </a:rPr>
                        <a:t>$250 copay preferred facility</a:t>
                      </a:r>
                    </a:p>
                    <a:p>
                      <a:pPr algn="ctr"/>
                      <a:r>
                        <a:rPr lang="en-US" sz="1400">
                          <a:solidFill>
                            <a:srgbClr val="0D1F30"/>
                          </a:solidFill>
                          <a:latin typeface="Sofia Pro" panose="00000500000000000000" pitchFamily="50" charset="0"/>
                        </a:rPr>
                        <a:t>$750 copay non-preferred facility</a:t>
                      </a:r>
                    </a:p>
                  </a:txBody>
                  <a:tcPr anchor="ctr">
                    <a:noFill/>
                  </a:tcPr>
                </a:tc>
                <a:extLst>
                  <a:ext uri="{0D108BD9-81ED-4DB2-BD59-A6C34878D82A}">
                    <a16:rowId xmlns:a16="http://schemas.microsoft.com/office/drawing/2014/main" val="587846935"/>
                  </a:ext>
                </a:extLst>
              </a:tr>
              <a:tr h="457200">
                <a:tc>
                  <a:txBody>
                    <a:bodyPr/>
                    <a:lstStyle/>
                    <a:p>
                      <a:pPr algn="ctr"/>
                      <a:r>
                        <a:rPr lang="en-US" sz="1400" b="1">
                          <a:solidFill>
                            <a:srgbClr val="0D1F30"/>
                          </a:solidFill>
                          <a:latin typeface="Sofia Pro" panose="00000500000000000000" pitchFamily="50" charset="0"/>
                        </a:rPr>
                        <a:t>Outpatient Surgery</a:t>
                      </a:r>
                    </a:p>
                  </a:txBody>
                  <a:tcPr anchor="ctr">
                    <a:solidFill>
                      <a:srgbClr val="E2F0F1"/>
                    </a:solidFill>
                  </a:tcPr>
                </a:tc>
                <a:tc>
                  <a:txBody>
                    <a:bodyPr/>
                    <a:lstStyle/>
                    <a:p>
                      <a:pPr algn="ctr"/>
                      <a:r>
                        <a:rPr lang="en-US" sz="1400">
                          <a:solidFill>
                            <a:srgbClr val="0D1F30"/>
                          </a:solidFill>
                          <a:latin typeface="Sofia Pro" panose="00000500000000000000" pitchFamily="50" charset="0"/>
                        </a:rPr>
                        <a:t>$300 copay preferred facility</a:t>
                      </a:r>
                    </a:p>
                    <a:p>
                      <a:pPr algn="ctr"/>
                      <a:r>
                        <a:rPr lang="en-US" sz="1400">
                          <a:solidFill>
                            <a:srgbClr val="0D1F30"/>
                          </a:solidFill>
                          <a:latin typeface="Sofia Pro" panose="00000500000000000000" pitchFamily="50" charset="0"/>
                        </a:rPr>
                        <a:t>$800 copay non-preferred facility</a:t>
                      </a:r>
                    </a:p>
                  </a:txBody>
                  <a:tcPr anchor="ctr">
                    <a:solidFill>
                      <a:srgbClr val="E2F0F1"/>
                    </a:solidFill>
                  </a:tcPr>
                </a:tc>
                <a:extLst>
                  <a:ext uri="{0D108BD9-81ED-4DB2-BD59-A6C34878D82A}">
                    <a16:rowId xmlns:a16="http://schemas.microsoft.com/office/drawing/2014/main" val="505241246"/>
                  </a:ext>
                </a:extLst>
              </a:tr>
              <a:tr h="457200">
                <a:tc>
                  <a:txBody>
                    <a:bodyPr/>
                    <a:lstStyle/>
                    <a:p>
                      <a:pPr algn="ctr"/>
                      <a:r>
                        <a:rPr lang="en-US" sz="1400" b="1">
                          <a:solidFill>
                            <a:srgbClr val="0D1F30"/>
                          </a:solidFill>
                          <a:latin typeface="Sofia Pro" panose="00000500000000000000" pitchFamily="50" charset="0"/>
                        </a:rPr>
                        <a:t>Inpatient Hospital</a:t>
                      </a:r>
                    </a:p>
                  </a:txBody>
                  <a:tcPr anchor="ctr">
                    <a:noFill/>
                  </a:tcPr>
                </a:tc>
                <a:tc>
                  <a:txBody>
                    <a:bodyPr/>
                    <a:lstStyle/>
                    <a:p>
                      <a:pPr algn="ctr"/>
                      <a:r>
                        <a:rPr lang="en-US" sz="1400">
                          <a:solidFill>
                            <a:srgbClr val="0D1F30"/>
                          </a:solidFill>
                          <a:latin typeface="Sofia Pro" panose="00000500000000000000" pitchFamily="50" charset="0"/>
                        </a:rPr>
                        <a:t>$300 copay per day</a:t>
                      </a:r>
                    </a:p>
                    <a:p>
                      <a:pPr algn="ctr"/>
                      <a:r>
                        <a:rPr lang="en-US" sz="1400">
                          <a:solidFill>
                            <a:srgbClr val="0D1F30"/>
                          </a:solidFill>
                          <a:latin typeface="Sofia Pro" panose="00000500000000000000" pitchFamily="50" charset="0"/>
                        </a:rPr>
                        <a:t>$900 maximum copay per admission</a:t>
                      </a:r>
                    </a:p>
                  </a:txBody>
                  <a:tcPr anchor="ctr">
                    <a:noFill/>
                  </a:tcPr>
                </a:tc>
                <a:extLst>
                  <a:ext uri="{0D108BD9-81ED-4DB2-BD59-A6C34878D82A}">
                    <a16:rowId xmlns:a16="http://schemas.microsoft.com/office/drawing/2014/main" val="3306387264"/>
                  </a:ext>
                </a:extLst>
              </a:tr>
            </a:tbl>
          </a:graphicData>
        </a:graphic>
      </p:graphicFrame>
      <p:sp>
        <p:nvSpPr>
          <p:cNvPr id="7" name="Subtitle 2">
            <a:extLst>
              <a:ext uri="{FF2B5EF4-FFF2-40B4-BE49-F238E27FC236}">
                <a16:creationId xmlns:a16="http://schemas.microsoft.com/office/drawing/2014/main" id="{B53C364A-3C46-B616-383E-D325F6A708BD}"/>
              </a:ext>
            </a:extLst>
          </p:cNvPr>
          <p:cNvSpPr txBox="1">
            <a:spLocks/>
          </p:cNvSpPr>
          <p:nvPr/>
        </p:nvSpPr>
        <p:spPr>
          <a:xfrm>
            <a:off x="1391093" y="6425568"/>
            <a:ext cx="9409813" cy="222690"/>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D1F30"/>
                </a:solidFill>
                <a:effectLst/>
                <a:uLnTx/>
                <a:uFillTx/>
                <a:latin typeface="Sofia Pro Light" panose="00000400000000000000" pitchFamily="50" charset="0"/>
                <a:ea typeface="+mn-ea"/>
                <a:cs typeface="+mn-cs"/>
              </a:rPr>
              <a:t>Out-of-network care is not covered except for emergency or urgent care situations.</a:t>
            </a:r>
          </a:p>
        </p:txBody>
      </p:sp>
      <p:pic>
        <p:nvPicPr>
          <p:cNvPr id="4" name="Graphic 3" descr="Doctor female with solid fill">
            <a:extLst>
              <a:ext uri="{FF2B5EF4-FFF2-40B4-BE49-F238E27FC236}">
                <a16:creationId xmlns:a16="http://schemas.microsoft.com/office/drawing/2014/main" id="{DC5224D2-2B4A-8BB6-6345-6964F1AA86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6652" y="2301949"/>
            <a:ext cx="421757" cy="421757"/>
          </a:xfrm>
          <a:prstGeom prst="rect">
            <a:avLst/>
          </a:prstGeom>
        </p:spPr>
      </p:pic>
      <p:pic>
        <p:nvPicPr>
          <p:cNvPr id="9" name="Graphic 8" descr="Doctor male with solid fill">
            <a:extLst>
              <a:ext uri="{FF2B5EF4-FFF2-40B4-BE49-F238E27FC236}">
                <a16:creationId xmlns:a16="http://schemas.microsoft.com/office/drawing/2014/main" id="{B9423820-E135-2F23-D43A-D0B2032DA6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92203" y="2744972"/>
            <a:ext cx="421757" cy="421757"/>
          </a:xfrm>
          <a:prstGeom prst="rect">
            <a:avLst/>
          </a:prstGeom>
        </p:spPr>
      </p:pic>
      <p:pic>
        <p:nvPicPr>
          <p:cNvPr id="12" name="Graphic 11" descr="Beaker with solid fill">
            <a:extLst>
              <a:ext uri="{FF2B5EF4-FFF2-40B4-BE49-F238E27FC236}">
                <a16:creationId xmlns:a16="http://schemas.microsoft.com/office/drawing/2014/main" id="{77C32CF9-89DF-85E9-887C-187143E92C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29947" y="3196189"/>
            <a:ext cx="384013" cy="384013"/>
          </a:xfrm>
          <a:prstGeom prst="rect">
            <a:avLst/>
          </a:prstGeom>
        </p:spPr>
      </p:pic>
      <p:pic>
        <p:nvPicPr>
          <p:cNvPr id="14" name="Graphic 13" descr="Eye Scan with solid fill">
            <a:extLst>
              <a:ext uri="{FF2B5EF4-FFF2-40B4-BE49-F238E27FC236}">
                <a16:creationId xmlns:a16="http://schemas.microsoft.com/office/drawing/2014/main" id="{7AC187E7-AE15-75CB-0A3A-F59ABC8B64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13556" y="4607889"/>
            <a:ext cx="457199" cy="457199"/>
          </a:xfrm>
          <a:prstGeom prst="rect">
            <a:avLst/>
          </a:prstGeom>
        </p:spPr>
      </p:pic>
      <p:pic>
        <p:nvPicPr>
          <p:cNvPr id="16" name="Graphic 15" descr="Man with cane with solid fill">
            <a:extLst>
              <a:ext uri="{FF2B5EF4-FFF2-40B4-BE49-F238E27FC236}">
                <a16:creationId xmlns:a16="http://schemas.microsoft.com/office/drawing/2014/main" id="{EA17107B-52BF-3749-481A-37239955717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83766" y="3655339"/>
            <a:ext cx="421758" cy="421758"/>
          </a:xfrm>
          <a:prstGeom prst="rect">
            <a:avLst/>
          </a:prstGeom>
        </p:spPr>
      </p:pic>
      <p:pic>
        <p:nvPicPr>
          <p:cNvPr id="18" name="Graphic 17" descr="Inpatient with solid fill">
            <a:extLst>
              <a:ext uri="{FF2B5EF4-FFF2-40B4-BE49-F238E27FC236}">
                <a16:creationId xmlns:a16="http://schemas.microsoft.com/office/drawing/2014/main" id="{6408EFBA-87E4-CAA4-2819-C110338090C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66171" y="5094414"/>
            <a:ext cx="457199" cy="457199"/>
          </a:xfrm>
          <a:prstGeom prst="rect">
            <a:avLst/>
          </a:prstGeom>
        </p:spPr>
      </p:pic>
      <p:pic>
        <p:nvPicPr>
          <p:cNvPr id="20" name="Graphic 19" descr="Hospital with solid fill">
            <a:extLst>
              <a:ext uri="{FF2B5EF4-FFF2-40B4-BE49-F238E27FC236}">
                <a16:creationId xmlns:a16="http://schemas.microsoft.com/office/drawing/2014/main" id="{C88AF78B-5BD5-9ED8-9589-0A0B87097AF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101347" y="5588808"/>
            <a:ext cx="457199" cy="457199"/>
          </a:xfrm>
          <a:prstGeom prst="rect">
            <a:avLst/>
          </a:prstGeom>
        </p:spPr>
      </p:pic>
      <p:pic>
        <p:nvPicPr>
          <p:cNvPr id="22" name="Graphic 21" descr="Ambulance with solid fill">
            <a:extLst>
              <a:ext uri="{FF2B5EF4-FFF2-40B4-BE49-F238E27FC236}">
                <a16:creationId xmlns:a16="http://schemas.microsoft.com/office/drawing/2014/main" id="{EF23DA9E-1EC0-9FA4-F355-4CAEBCD8187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78857" y="4157221"/>
            <a:ext cx="421757" cy="421757"/>
          </a:xfrm>
          <a:prstGeom prst="rect">
            <a:avLst/>
          </a:prstGeom>
        </p:spPr>
      </p:pic>
    </p:spTree>
    <p:extLst>
      <p:ext uri="{BB962C8B-B14F-4D97-AF65-F5344CB8AC3E}">
        <p14:creationId xmlns:p14="http://schemas.microsoft.com/office/powerpoint/2010/main" val="4187547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3144">
        <p15:prstTrans prst="peelOff"/>
      </p:transition>
    </mc:Choice>
    <mc:Fallback xmlns="">
      <p:transition spd="slow" advTm="63144">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Mother dragging a sled">
            <a:extLst>
              <a:ext uri="{FF2B5EF4-FFF2-40B4-BE49-F238E27FC236}">
                <a16:creationId xmlns:a16="http://schemas.microsoft.com/office/drawing/2014/main" id="{3D2B2F61-3843-7C6C-51BA-E62C6D770806}"/>
              </a:ext>
            </a:extLst>
          </p:cNvPr>
          <p:cNvPicPr>
            <a:picLocks noChangeAspect="1"/>
          </p:cNvPicPr>
          <p:nvPr/>
        </p:nvPicPr>
        <p:blipFill rotWithShape="1">
          <a:blip r:embed="rId2">
            <a:extLst>
              <a:ext uri="{28A0092B-C50C-407E-A947-70E740481C1C}">
                <a14:useLocalDpi xmlns:a14="http://schemas.microsoft.com/office/drawing/2010/main" val="0"/>
              </a:ext>
            </a:extLst>
          </a:blip>
          <a:srcRect t="43040" b="21387"/>
          <a:stretch/>
        </p:blipFill>
        <p:spPr>
          <a:xfrm>
            <a:off x="0" y="3966689"/>
            <a:ext cx="12192000" cy="2891317"/>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B07710A8-A8A2-CEF6-157A-83579A4C8E4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D3DFE9C9-890E-4ED2-B057-9BAD8D799153}"/>
              </a:ext>
            </a:extLst>
          </p:cNvPr>
          <p:cNvSpPr txBox="1">
            <a:spLocks/>
          </p:cNvSpPr>
          <p:nvPr/>
        </p:nvSpPr>
        <p:spPr>
          <a:xfrm>
            <a:off x="638175" y="494469"/>
            <a:ext cx="10848975" cy="14105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STAY AHEAD </a:t>
            </a:r>
            <a:r>
              <a:rPr kumimoji="0" lang="en-US" sz="4400" b="0" i="0" u="none" strike="noStrike" kern="1200" cap="none" spc="0" normalizeH="0" baseline="0" noProof="0">
                <a:ln>
                  <a:noFill/>
                </a:ln>
                <a:solidFill>
                  <a:srgbClr val="AC9F3C"/>
                </a:solidFill>
                <a:effectLst/>
                <a:uLnTx/>
                <a:uFillTx/>
                <a:latin typeface="Sofia Pro" panose="00000500000000000000" pitchFamily="50" charset="0"/>
                <a:ea typeface="+mn-ea"/>
                <a:cs typeface="+mn-cs"/>
              </a:rPr>
              <a:t>of whatever life throws!</a:t>
            </a:r>
            <a:endParaRPr kumimoji="0" lang="en-US" sz="4400" b="0" i="0" u="none" strike="noStrike" kern="1200" cap="none" spc="0" normalizeH="0" baseline="0" noProof="0">
              <a:ln>
                <a:noFill/>
              </a:ln>
              <a:solidFill>
                <a:srgbClr val="3B6670"/>
              </a:solidFill>
              <a:effectLst/>
              <a:uLnTx/>
              <a:uFillTx/>
              <a:latin typeface="Sofia Pro" panose="00000500000000000000" pitchFamily="50" charset="0"/>
              <a:ea typeface="+mn-ea"/>
              <a:cs typeface="+mn-cs"/>
            </a:endParaRPr>
          </a:p>
        </p:txBody>
      </p:sp>
      <p:sp>
        <p:nvSpPr>
          <p:cNvPr id="5" name="Oval 4">
            <a:extLst>
              <a:ext uri="{FF2B5EF4-FFF2-40B4-BE49-F238E27FC236}">
                <a16:creationId xmlns:a16="http://schemas.microsoft.com/office/drawing/2014/main" id="{254C85FE-BDDC-4555-6E6A-1577879D211D}"/>
              </a:ext>
            </a:extLst>
          </p:cNvPr>
          <p:cNvSpPr/>
          <p:nvPr/>
        </p:nvSpPr>
        <p:spPr>
          <a:xfrm>
            <a:off x="1165813" y="1433516"/>
            <a:ext cx="942975" cy="942975"/>
          </a:xfrm>
          <a:prstGeom prst="ellipse">
            <a:avLst/>
          </a:prstGeom>
          <a:solidFill>
            <a:srgbClr val="7FA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8260D54-30BF-944F-0806-3ECD50897E3B}"/>
              </a:ext>
            </a:extLst>
          </p:cNvPr>
          <p:cNvSpPr/>
          <p:nvPr/>
        </p:nvSpPr>
        <p:spPr>
          <a:xfrm>
            <a:off x="6529812" y="2710281"/>
            <a:ext cx="942975" cy="942975"/>
          </a:xfrm>
          <a:prstGeom prst="ellipse">
            <a:avLst/>
          </a:prstGeom>
          <a:solidFill>
            <a:srgbClr val="7FA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620F6EE-222D-EB87-C513-750D3F09EDF0}"/>
              </a:ext>
            </a:extLst>
          </p:cNvPr>
          <p:cNvSpPr/>
          <p:nvPr/>
        </p:nvSpPr>
        <p:spPr>
          <a:xfrm>
            <a:off x="1165811" y="2710281"/>
            <a:ext cx="942975" cy="942975"/>
          </a:xfrm>
          <a:prstGeom prst="ellipse">
            <a:avLst/>
          </a:prstGeom>
          <a:solidFill>
            <a:srgbClr val="AC9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9F3C"/>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D71A6B71-CA00-9100-95A5-CD51238AC2C0}"/>
              </a:ext>
            </a:extLst>
          </p:cNvPr>
          <p:cNvSpPr/>
          <p:nvPr/>
        </p:nvSpPr>
        <p:spPr>
          <a:xfrm>
            <a:off x="6525049" y="1433515"/>
            <a:ext cx="942975" cy="942975"/>
          </a:xfrm>
          <a:prstGeom prst="ellipse">
            <a:avLst/>
          </a:prstGeom>
          <a:solidFill>
            <a:srgbClr val="AC9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C9F3C"/>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D11E01F-BA7C-2240-7972-6148A8F9965E}"/>
              </a:ext>
            </a:extLst>
          </p:cNvPr>
          <p:cNvSpPr txBox="1"/>
          <p:nvPr/>
        </p:nvSpPr>
        <p:spPr>
          <a:xfrm>
            <a:off x="2389714" y="2790259"/>
            <a:ext cx="240963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$500 Maternity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Delivery Copay</a:t>
            </a:r>
          </a:p>
        </p:txBody>
      </p:sp>
      <p:sp>
        <p:nvSpPr>
          <p:cNvPr id="14" name="TextBox 13">
            <a:extLst>
              <a:ext uri="{FF2B5EF4-FFF2-40B4-BE49-F238E27FC236}">
                <a16:creationId xmlns:a16="http://schemas.microsoft.com/office/drawing/2014/main" id="{F805653D-8358-B442-DEE8-6C1A68D52DE3}"/>
              </a:ext>
            </a:extLst>
          </p:cNvPr>
          <p:cNvSpPr txBox="1"/>
          <p:nvPr/>
        </p:nvSpPr>
        <p:spPr>
          <a:xfrm>
            <a:off x="7865330" y="1449154"/>
            <a:ext cx="33841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GlobalFit® Gym Membership Discounts</a:t>
            </a:r>
          </a:p>
        </p:txBody>
      </p:sp>
      <p:sp>
        <p:nvSpPr>
          <p:cNvPr id="15" name="TextBox 14">
            <a:extLst>
              <a:ext uri="{FF2B5EF4-FFF2-40B4-BE49-F238E27FC236}">
                <a16:creationId xmlns:a16="http://schemas.microsoft.com/office/drawing/2014/main" id="{0B64BD92-E3F1-A4D1-426F-E9B472942FA0}"/>
              </a:ext>
            </a:extLst>
          </p:cNvPr>
          <p:cNvSpPr txBox="1"/>
          <p:nvPr/>
        </p:nvSpPr>
        <p:spPr>
          <a:xfrm>
            <a:off x="2374806" y="1493268"/>
            <a:ext cx="32126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Unlimited $0 Primary Care Physician Visits</a:t>
            </a:r>
          </a:p>
        </p:txBody>
      </p:sp>
      <p:sp>
        <p:nvSpPr>
          <p:cNvPr id="17" name="TextBox 16">
            <a:extLst>
              <a:ext uri="{FF2B5EF4-FFF2-40B4-BE49-F238E27FC236}">
                <a16:creationId xmlns:a16="http://schemas.microsoft.com/office/drawing/2014/main" id="{DF1C04CA-4AF0-6EF0-55C9-79EC8C29D721}"/>
              </a:ext>
            </a:extLst>
          </p:cNvPr>
          <p:cNvSpPr txBox="1"/>
          <p:nvPr/>
        </p:nvSpPr>
        <p:spPr>
          <a:xfrm>
            <a:off x="7865330" y="2813337"/>
            <a:ext cx="321266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$20 Tier 1 Generics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for a 30-day supply</a:t>
            </a:r>
          </a:p>
        </p:txBody>
      </p:sp>
      <p:pic>
        <p:nvPicPr>
          <p:cNvPr id="19" name="Graphic 18" descr="Pregnant lady with solid fill">
            <a:extLst>
              <a:ext uri="{FF2B5EF4-FFF2-40B4-BE49-F238E27FC236}">
                <a16:creationId xmlns:a16="http://schemas.microsoft.com/office/drawing/2014/main" id="{26B4216B-4FED-5D1B-ECF4-BB2CABA933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3906" y="2790259"/>
            <a:ext cx="723265" cy="723265"/>
          </a:xfrm>
          <a:prstGeom prst="rect">
            <a:avLst/>
          </a:prstGeom>
        </p:spPr>
      </p:pic>
      <p:pic>
        <p:nvPicPr>
          <p:cNvPr id="21" name="Graphic 20" descr="Dumbbell with solid fill">
            <a:extLst>
              <a:ext uri="{FF2B5EF4-FFF2-40B4-BE49-F238E27FC236}">
                <a16:creationId xmlns:a16="http://schemas.microsoft.com/office/drawing/2014/main" id="{80796DE9-6902-9735-1943-3A888850E0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31296" y="1539762"/>
            <a:ext cx="730478" cy="730478"/>
          </a:xfrm>
          <a:prstGeom prst="rect">
            <a:avLst/>
          </a:prstGeom>
        </p:spPr>
      </p:pic>
      <p:pic>
        <p:nvPicPr>
          <p:cNvPr id="23" name="Graphic 22" descr="Medicine outline">
            <a:extLst>
              <a:ext uri="{FF2B5EF4-FFF2-40B4-BE49-F238E27FC236}">
                <a16:creationId xmlns:a16="http://schemas.microsoft.com/office/drawing/2014/main" id="{D5C8FA40-F100-7215-E1EB-06F6FEE57E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77324" y="2830608"/>
            <a:ext cx="702319" cy="702319"/>
          </a:xfrm>
          <a:prstGeom prst="rect">
            <a:avLst/>
          </a:prstGeom>
        </p:spPr>
      </p:pic>
      <p:pic>
        <p:nvPicPr>
          <p:cNvPr id="25" name="Graphic 24" descr="Doctor male with solid fill">
            <a:extLst>
              <a:ext uri="{FF2B5EF4-FFF2-40B4-BE49-F238E27FC236}">
                <a16:creationId xmlns:a16="http://schemas.microsoft.com/office/drawing/2014/main" id="{9A0FC7DC-BDCF-92BC-4910-B8C53BBD60F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65379" y="1519822"/>
            <a:ext cx="740318" cy="740318"/>
          </a:xfrm>
          <a:prstGeom prst="rect">
            <a:avLst/>
          </a:prstGeom>
        </p:spPr>
      </p:pic>
    </p:spTree>
    <p:extLst>
      <p:ext uri="{BB962C8B-B14F-4D97-AF65-F5344CB8AC3E}">
        <p14:creationId xmlns:p14="http://schemas.microsoft.com/office/powerpoint/2010/main" val="237287338"/>
      </p:ext>
    </p:extLst>
  </p:cSld>
  <p:clrMapOvr>
    <a:masterClrMapping/>
  </p:clrMapOvr>
  <p:transition spd="slow" advTm="27316">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04963F62-328E-AFC1-42BB-9F032EEFF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Smiling hospital staff">
            <a:extLst>
              <a:ext uri="{FF2B5EF4-FFF2-40B4-BE49-F238E27FC236}">
                <a16:creationId xmlns:a16="http://schemas.microsoft.com/office/drawing/2014/main" id="{4E942A1B-CB53-630D-F5DE-A800DD309313}"/>
              </a:ext>
            </a:extLst>
          </p:cNvPr>
          <p:cNvPicPr>
            <a:picLocks noChangeAspect="1"/>
          </p:cNvPicPr>
          <p:nvPr/>
        </p:nvPicPr>
        <p:blipFill rotWithShape="1">
          <a:blip r:embed="rId4">
            <a:extLst>
              <a:ext uri="{28A0092B-C50C-407E-A947-70E740481C1C}">
                <a14:useLocalDpi xmlns:a14="http://schemas.microsoft.com/office/drawing/2010/main" val="0"/>
              </a:ext>
            </a:extLst>
          </a:blip>
          <a:srcRect l="21985" r="3711"/>
          <a:stretch/>
        </p:blipFill>
        <p:spPr>
          <a:xfrm>
            <a:off x="3946197" y="2152853"/>
            <a:ext cx="3742751" cy="3534515"/>
          </a:xfrm>
          <a:prstGeom prst="rect">
            <a:avLst/>
          </a:prstGeom>
          <a:ln w="127000" cap="sq">
            <a:solidFill>
              <a:srgbClr val="E2F0F1"/>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B679ED75-2889-3862-C439-F94C31D33A70}"/>
              </a:ext>
            </a:extLst>
          </p:cNvPr>
          <p:cNvSpPr>
            <a:spLocks noGrp="1"/>
          </p:cNvSpPr>
          <p:nvPr>
            <p:ph type="title"/>
          </p:nvPr>
        </p:nvSpPr>
        <p:spPr/>
        <p:txBody>
          <a:bodyPr/>
          <a:lstStyle/>
          <a:p>
            <a:pPr algn="ctr"/>
            <a:r>
              <a:rPr lang="en-US">
                <a:solidFill>
                  <a:srgbClr val="0D1F30"/>
                </a:solidFill>
                <a:latin typeface="Sofia Pro" panose="00000500000000000000" pitchFamily="50" charset="0"/>
              </a:rPr>
              <a:t>THOUSANDS OF PROVIDERS</a:t>
            </a:r>
            <a:br>
              <a:rPr lang="en-US">
                <a:latin typeface="Sofia Pro" panose="00000500000000000000" pitchFamily="50" charset="0"/>
              </a:rPr>
            </a:br>
            <a:r>
              <a:rPr lang="en-US">
                <a:solidFill>
                  <a:srgbClr val="AC9F3C"/>
                </a:solidFill>
                <a:latin typeface="Sofia Pro" panose="00000500000000000000" pitchFamily="50" charset="0"/>
              </a:rPr>
              <a:t>in our provider network</a:t>
            </a:r>
          </a:p>
        </p:txBody>
      </p:sp>
      <p:sp>
        <p:nvSpPr>
          <p:cNvPr id="4" name="Content Placeholder 3">
            <a:extLst>
              <a:ext uri="{FF2B5EF4-FFF2-40B4-BE49-F238E27FC236}">
                <a16:creationId xmlns:a16="http://schemas.microsoft.com/office/drawing/2014/main" id="{8293B5F2-4B1F-1433-3F05-0259B2AEB1CE}"/>
              </a:ext>
            </a:extLst>
          </p:cNvPr>
          <p:cNvSpPr>
            <a:spLocks noGrp="1"/>
          </p:cNvSpPr>
          <p:nvPr>
            <p:ph sz="half" idx="2"/>
          </p:nvPr>
        </p:nvSpPr>
        <p:spPr>
          <a:xfrm>
            <a:off x="516057" y="1926211"/>
            <a:ext cx="3629062" cy="3987800"/>
          </a:xfrm>
        </p:spPr>
        <p:txBody>
          <a:bodyPr>
            <a:noAutofit/>
          </a:bodyPr>
          <a:lstStyle/>
          <a:p>
            <a:pPr marL="0" indent="0">
              <a:lnSpc>
                <a:spcPct val="100000"/>
              </a:lnSpc>
              <a:buNone/>
            </a:pPr>
            <a:r>
              <a:rPr lang="en-US" sz="2000" b="1">
                <a:solidFill>
                  <a:srgbClr val="AC9F3C"/>
                </a:solidFill>
                <a:latin typeface="Sofia Pro" panose="00000500000000000000" pitchFamily="50" charset="0"/>
              </a:rPr>
              <a:t>Tulsa Area</a:t>
            </a:r>
          </a:p>
          <a:p>
            <a:pPr>
              <a:lnSpc>
                <a:spcPct val="100000"/>
              </a:lnSpc>
              <a:spcBef>
                <a:spcPts val="400"/>
              </a:spcBef>
            </a:pPr>
            <a:r>
              <a:rPr lang="en-US" sz="1400">
                <a:solidFill>
                  <a:srgbClr val="0D1F30"/>
                </a:solidFill>
                <a:latin typeface="Sofia Pro Light" panose="00000400000000000000" pitchFamily="50" charset="0"/>
              </a:rPr>
              <a:t>Harvard Family Physicians</a:t>
            </a:r>
          </a:p>
          <a:p>
            <a:pPr>
              <a:lnSpc>
                <a:spcPct val="100000"/>
              </a:lnSpc>
              <a:spcBef>
                <a:spcPts val="400"/>
              </a:spcBef>
            </a:pPr>
            <a:r>
              <a:rPr lang="en-US" sz="1400">
                <a:solidFill>
                  <a:srgbClr val="0D1F30"/>
                </a:solidFill>
                <a:latin typeface="Sofia Pro Light" panose="00000400000000000000" pitchFamily="50" charset="0"/>
              </a:rPr>
              <a:t>Utica Park Clinic Physician Group</a:t>
            </a:r>
          </a:p>
          <a:p>
            <a:pPr>
              <a:lnSpc>
                <a:spcPct val="100000"/>
              </a:lnSpc>
              <a:spcBef>
                <a:spcPts val="400"/>
              </a:spcBef>
            </a:pPr>
            <a:r>
              <a:rPr lang="en-US" sz="1400">
                <a:solidFill>
                  <a:srgbClr val="0D1F30"/>
                </a:solidFill>
                <a:latin typeface="Sofia Pro Light" panose="00000400000000000000" pitchFamily="50" charset="0"/>
              </a:rPr>
              <a:t>Hillcrest Medical Center</a:t>
            </a:r>
          </a:p>
          <a:p>
            <a:pPr>
              <a:lnSpc>
                <a:spcPct val="100000"/>
              </a:lnSpc>
              <a:spcBef>
                <a:spcPts val="400"/>
              </a:spcBef>
            </a:pPr>
            <a:r>
              <a:rPr lang="en-US" sz="1400">
                <a:solidFill>
                  <a:srgbClr val="0D1F30"/>
                </a:solidFill>
                <a:latin typeface="Sofia Pro Light" panose="00000400000000000000" pitchFamily="50" charset="0"/>
              </a:rPr>
              <a:t>Hillcrest South Hospital</a:t>
            </a:r>
          </a:p>
          <a:p>
            <a:pPr>
              <a:lnSpc>
                <a:spcPct val="100000"/>
              </a:lnSpc>
              <a:spcBef>
                <a:spcPts val="400"/>
              </a:spcBef>
            </a:pPr>
            <a:r>
              <a:rPr lang="en-US" sz="1400">
                <a:solidFill>
                  <a:srgbClr val="0D1F30"/>
                </a:solidFill>
                <a:latin typeface="Sofia Pro Light" panose="00000400000000000000" pitchFamily="50" charset="0"/>
              </a:rPr>
              <a:t>Hillcrest Hospital Claremore</a:t>
            </a:r>
          </a:p>
          <a:p>
            <a:pPr>
              <a:lnSpc>
                <a:spcPct val="100000"/>
              </a:lnSpc>
              <a:spcBef>
                <a:spcPts val="400"/>
              </a:spcBef>
            </a:pPr>
            <a:r>
              <a:rPr lang="en-US" sz="1400">
                <a:solidFill>
                  <a:srgbClr val="0D1F30"/>
                </a:solidFill>
                <a:latin typeface="Sofia Pro Light" panose="00000400000000000000" pitchFamily="50" charset="0"/>
              </a:rPr>
              <a:t>Hillcrest Hospital Pryor</a:t>
            </a:r>
          </a:p>
          <a:p>
            <a:pPr>
              <a:lnSpc>
                <a:spcPct val="100000"/>
              </a:lnSpc>
              <a:spcBef>
                <a:spcPts val="400"/>
              </a:spcBef>
            </a:pPr>
            <a:r>
              <a:rPr lang="en-US" sz="1400">
                <a:solidFill>
                  <a:srgbClr val="0D1F30"/>
                </a:solidFill>
                <a:latin typeface="Sofia Pro Light" panose="00000400000000000000" pitchFamily="50" charset="0"/>
              </a:rPr>
              <a:t>Tulsa Spine &amp; Specialty Hospital</a:t>
            </a:r>
          </a:p>
          <a:p>
            <a:pPr>
              <a:lnSpc>
                <a:spcPct val="100000"/>
              </a:lnSpc>
              <a:spcBef>
                <a:spcPts val="400"/>
              </a:spcBef>
            </a:pPr>
            <a:r>
              <a:rPr lang="en-US" sz="1400">
                <a:solidFill>
                  <a:srgbClr val="0D1F30"/>
                </a:solidFill>
                <a:latin typeface="Sofia Pro Light" panose="00000400000000000000" pitchFamily="50" charset="0"/>
              </a:rPr>
              <a:t>Oklahoma Heart Institute</a:t>
            </a:r>
          </a:p>
          <a:p>
            <a:pPr>
              <a:lnSpc>
                <a:spcPct val="100000"/>
              </a:lnSpc>
              <a:spcBef>
                <a:spcPts val="400"/>
              </a:spcBef>
            </a:pPr>
            <a:r>
              <a:rPr lang="en-US" sz="1400">
                <a:solidFill>
                  <a:srgbClr val="0D1F30"/>
                </a:solidFill>
                <a:latin typeface="Sofia Pro Light" panose="00000400000000000000" pitchFamily="50" charset="0"/>
              </a:rPr>
              <a:t>Oklahoma Surgical Hospital</a:t>
            </a:r>
          </a:p>
          <a:p>
            <a:pPr>
              <a:lnSpc>
                <a:spcPct val="100000"/>
              </a:lnSpc>
              <a:spcBef>
                <a:spcPts val="400"/>
              </a:spcBef>
            </a:pPr>
            <a:r>
              <a:rPr lang="en-US" sz="1400">
                <a:solidFill>
                  <a:srgbClr val="0D1F30"/>
                </a:solidFill>
                <a:latin typeface="Sofia Pro Light" panose="00000400000000000000" pitchFamily="50" charset="0"/>
              </a:rPr>
              <a:t>OSU Medical Center</a:t>
            </a:r>
          </a:p>
          <a:p>
            <a:pPr>
              <a:lnSpc>
                <a:spcPct val="100000"/>
              </a:lnSpc>
              <a:spcBef>
                <a:spcPts val="400"/>
              </a:spcBef>
            </a:pPr>
            <a:r>
              <a:rPr lang="en-US" sz="1400">
                <a:solidFill>
                  <a:srgbClr val="0D1F30"/>
                </a:solidFill>
                <a:latin typeface="Sofia Pro Light" panose="00000400000000000000" pitchFamily="50" charset="0"/>
              </a:rPr>
              <a:t>OSU Physicians</a:t>
            </a:r>
          </a:p>
          <a:p>
            <a:pPr>
              <a:lnSpc>
                <a:spcPct val="100000"/>
              </a:lnSpc>
              <a:spcBef>
                <a:spcPts val="400"/>
              </a:spcBef>
            </a:pPr>
            <a:r>
              <a:rPr lang="en-US" sz="1400">
                <a:solidFill>
                  <a:srgbClr val="0D1F30"/>
                </a:solidFill>
                <a:latin typeface="Sofia Pro Light" panose="00000400000000000000" pitchFamily="50" charset="0"/>
              </a:rPr>
              <a:t>Bailey Medical Center, Owasso</a:t>
            </a:r>
          </a:p>
          <a:p>
            <a:pPr>
              <a:lnSpc>
                <a:spcPct val="100000"/>
              </a:lnSpc>
              <a:spcBef>
                <a:spcPts val="400"/>
              </a:spcBef>
            </a:pPr>
            <a:r>
              <a:rPr lang="en-US" sz="1400">
                <a:solidFill>
                  <a:srgbClr val="0D1F30"/>
                </a:solidFill>
                <a:latin typeface="Sofia Pro Light" panose="00000400000000000000" pitchFamily="50" charset="0"/>
              </a:rPr>
              <a:t>Oklahoma Spine and Brain Institute</a:t>
            </a:r>
          </a:p>
          <a:p>
            <a:pPr>
              <a:lnSpc>
                <a:spcPct val="100000"/>
              </a:lnSpc>
              <a:spcBef>
                <a:spcPts val="400"/>
              </a:spcBef>
            </a:pPr>
            <a:r>
              <a:rPr lang="en-US" sz="1400">
                <a:solidFill>
                  <a:srgbClr val="0D1F30"/>
                </a:solidFill>
                <a:latin typeface="Sofia Pro Light" panose="00000400000000000000" pitchFamily="50" charset="0"/>
              </a:rPr>
              <a:t>McAlester Regional Health Center</a:t>
            </a:r>
          </a:p>
        </p:txBody>
      </p:sp>
      <p:sp>
        <p:nvSpPr>
          <p:cNvPr id="6" name="Content Placeholder 5">
            <a:extLst>
              <a:ext uri="{FF2B5EF4-FFF2-40B4-BE49-F238E27FC236}">
                <a16:creationId xmlns:a16="http://schemas.microsoft.com/office/drawing/2014/main" id="{EAA63C46-6827-39D3-DC1F-964B69B6B2EF}"/>
              </a:ext>
            </a:extLst>
          </p:cNvPr>
          <p:cNvSpPr>
            <a:spLocks noGrp="1"/>
          </p:cNvSpPr>
          <p:nvPr>
            <p:ph sz="quarter" idx="4"/>
          </p:nvPr>
        </p:nvSpPr>
        <p:spPr>
          <a:xfrm>
            <a:off x="8019609" y="1926211"/>
            <a:ext cx="3918098" cy="3987800"/>
          </a:xfrm>
        </p:spPr>
        <p:txBody>
          <a:bodyPr>
            <a:normAutofit/>
          </a:bodyPr>
          <a:lstStyle/>
          <a:p>
            <a:pPr marL="0" indent="0">
              <a:buNone/>
            </a:pPr>
            <a:r>
              <a:rPr lang="en-US" sz="2000" b="1">
                <a:solidFill>
                  <a:srgbClr val="AC9F3C"/>
                </a:solidFill>
                <a:latin typeface="Sofia Pro" panose="00000500000000000000" pitchFamily="50" charset="0"/>
              </a:rPr>
              <a:t>Oklahoma City Area</a:t>
            </a:r>
          </a:p>
          <a:p>
            <a:pPr>
              <a:spcBef>
                <a:spcPts val="400"/>
              </a:spcBef>
            </a:pPr>
            <a:r>
              <a:rPr lang="en-US" sz="1400">
                <a:solidFill>
                  <a:srgbClr val="0D1F30"/>
                </a:solidFill>
                <a:latin typeface="Sofia Pro Light" panose="00000400000000000000" pitchFamily="50" charset="0"/>
              </a:rPr>
              <a:t>Centennial Health</a:t>
            </a:r>
          </a:p>
          <a:p>
            <a:pPr>
              <a:spcBef>
                <a:spcPts val="400"/>
              </a:spcBef>
            </a:pPr>
            <a:r>
              <a:rPr lang="en-US" sz="1400">
                <a:solidFill>
                  <a:srgbClr val="0D1F30"/>
                </a:solidFill>
                <a:latin typeface="Sofia Pro Light" panose="00000400000000000000" pitchFamily="50" charset="0"/>
              </a:rPr>
              <a:t>Mercy Hospital</a:t>
            </a:r>
          </a:p>
          <a:p>
            <a:pPr>
              <a:spcBef>
                <a:spcPts val="400"/>
              </a:spcBef>
            </a:pPr>
            <a:r>
              <a:rPr lang="en-US" sz="1400">
                <a:solidFill>
                  <a:srgbClr val="0D1F30"/>
                </a:solidFill>
                <a:latin typeface="Sofia Pro Light" panose="00000400000000000000" pitchFamily="50" charset="0"/>
              </a:rPr>
              <a:t>Mercy Primary Clinics</a:t>
            </a:r>
          </a:p>
          <a:p>
            <a:pPr>
              <a:spcBef>
                <a:spcPts val="400"/>
              </a:spcBef>
            </a:pPr>
            <a:r>
              <a:rPr lang="en-US" sz="1400">
                <a:solidFill>
                  <a:srgbClr val="0D1F30"/>
                </a:solidFill>
                <a:latin typeface="Sofia Pro Light" panose="00000400000000000000" pitchFamily="50" charset="0"/>
              </a:rPr>
              <a:t>Integris Baptist Medical Center</a:t>
            </a:r>
          </a:p>
          <a:p>
            <a:pPr>
              <a:spcBef>
                <a:spcPts val="400"/>
              </a:spcBef>
            </a:pPr>
            <a:r>
              <a:rPr lang="en-US" sz="1400">
                <a:solidFill>
                  <a:srgbClr val="0D1F30"/>
                </a:solidFill>
                <a:latin typeface="Sofia Pro Light" panose="00000400000000000000" pitchFamily="50" charset="0"/>
              </a:rPr>
              <a:t>Integris Deaconess Hospital</a:t>
            </a:r>
          </a:p>
          <a:p>
            <a:pPr>
              <a:spcBef>
                <a:spcPts val="400"/>
              </a:spcBef>
            </a:pPr>
            <a:r>
              <a:rPr lang="en-US" sz="1400">
                <a:solidFill>
                  <a:srgbClr val="0D1F30"/>
                </a:solidFill>
                <a:latin typeface="Sofia Pro Light" panose="00000400000000000000" pitchFamily="50" charset="0"/>
              </a:rPr>
              <a:t>Integris Health Edmond</a:t>
            </a:r>
          </a:p>
          <a:p>
            <a:pPr>
              <a:spcBef>
                <a:spcPts val="400"/>
              </a:spcBef>
            </a:pPr>
            <a:r>
              <a:rPr lang="en-US" sz="1400">
                <a:solidFill>
                  <a:srgbClr val="0D1F30"/>
                </a:solidFill>
                <a:latin typeface="Sofia Pro Light" panose="00000400000000000000" pitchFamily="50" charset="0"/>
              </a:rPr>
              <a:t>Integris Southwest Medical Center</a:t>
            </a:r>
          </a:p>
          <a:p>
            <a:pPr>
              <a:spcBef>
                <a:spcPts val="400"/>
              </a:spcBef>
            </a:pPr>
            <a:r>
              <a:rPr lang="en-US" sz="1400">
                <a:solidFill>
                  <a:srgbClr val="0D1F30"/>
                </a:solidFill>
                <a:latin typeface="Sofia Pro Light" panose="00000400000000000000" pitchFamily="50" charset="0"/>
              </a:rPr>
              <a:t>Integris Primary and Specialty Care Clinics</a:t>
            </a:r>
          </a:p>
          <a:p>
            <a:pPr>
              <a:spcBef>
                <a:spcPts val="400"/>
              </a:spcBef>
            </a:pPr>
            <a:r>
              <a:rPr lang="en-US" sz="1400">
                <a:solidFill>
                  <a:srgbClr val="0D1F30"/>
                </a:solidFill>
                <a:latin typeface="Sofia Pro Light" panose="00000400000000000000" pitchFamily="50" charset="0"/>
              </a:rPr>
              <a:t>Oklahoma Heart Hospitals (North &amp; South)</a:t>
            </a:r>
          </a:p>
          <a:p>
            <a:pPr>
              <a:spcBef>
                <a:spcPts val="400"/>
              </a:spcBef>
            </a:pPr>
            <a:r>
              <a:rPr lang="en-US" sz="1400">
                <a:solidFill>
                  <a:srgbClr val="0D1F30"/>
                </a:solidFill>
                <a:latin typeface="Sofia Pro Light" panose="00000400000000000000" pitchFamily="50" charset="0"/>
              </a:rPr>
              <a:t>Bone &amp; Joint at St. Anthony</a:t>
            </a:r>
          </a:p>
          <a:p>
            <a:pPr>
              <a:spcBef>
                <a:spcPts val="400"/>
              </a:spcBef>
            </a:pPr>
            <a:r>
              <a:rPr lang="en-US" sz="1400">
                <a:solidFill>
                  <a:srgbClr val="0D1F30"/>
                </a:solidFill>
                <a:latin typeface="Sofia Pro Light" panose="00000400000000000000" pitchFamily="50" charset="0"/>
              </a:rPr>
              <a:t>St. Anthony Hospital</a:t>
            </a:r>
          </a:p>
          <a:p>
            <a:pPr>
              <a:spcBef>
                <a:spcPts val="400"/>
              </a:spcBef>
            </a:pPr>
            <a:r>
              <a:rPr lang="en-US" sz="1400">
                <a:solidFill>
                  <a:srgbClr val="0D1F30"/>
                </a:solidFill>
                <a:latin typeface="Sofia Pro Light" panose="00000400000000000000" pitchFamily="50" charset="0"/>
              </a:rPr>
              <a:t>Variety Care Clinic</a:t>
            </a:r>
          </a:p>
          <a:p>
            <a:pPr>
              <a:spcBef>
                <a:spcPts val="400"/>
              </a:spcBef>
            </a:pPr>
            <a:r>
              <a:rPr lang="en-US" sz="1400">
                <a:solidFill>
                  <a:srgbClr val="0D1F30"/>
                </a:solidFill>
                <a:latin typeface="Sofia Pro Light" panose="00000400000000000000" pitchFamily="50" charset="0"/>
              </a:rPr>
              <a:t>Lakeside Women’s Center of Oklahoma</a:t>
            </a:r>
          </a:p>
        </p:txBody>
      </p:sp>
      <p:sp>
        <p:nvSpPr>
          <p:cNvPr id="12" name="Subtitle 2">
            <a:extLst>
              <a:ext uri="{FF2B5EF4-FFF2-40B4-BE49-F238E27FC236}">
                <a16:creationId xmlns:a16="http://schemas.microsoft.com/office/drawing/2014/main" id="{9A9C1352-4BE9-2BDF-4939-315A8114A0E5}"/>
              </a:ext>
            </a:extLst>
          </p:cNvPr>
          <p:cNvSpPr txBox="1">
            <a:spLocks/>
          </p:cNvSpPr>
          <p:nvPr/>
        </p:nvSpPr>
        <p:spPr>
          <a:xfrm>
            <a:off x="1360967" y="6213333"/>
            <a:ext cx="9409813" cy="574447"/>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3B6670"/>
                </a:solidFill>
                <a:effectLst/>
                <a:uLnTx/>
                <a:uFillTx/>
                <a:latin typeface="Sofia Pro Light" panose="00000400000000000000" pitchFamily="50" charset="0"/>
                <a:ea typeface="+mn-ea"/>
                <a:cs typeface="+mn-cs"/>
              </a:rPr>
              <a:t>This is not a full list of providers. Other providers are available in our network. The provider network may change at any time. You will receive notice when necessary. To see if your local provider or hospital is in network, visit www.GlobalHealth.com or call Customer Care at 1-877-280-5600 (TTY: 711)</a:t>
            </a:r>
          </a:p>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3B6670"/>
                </a:solidFill>
                <a:effectLst/>
                <a:uLnTx/>
                <a:uFillTx/>
                <a:latin typeface="Sofia Pro Light" panose="00000400000000000000" pitchFamily="50" charset="0"/>
                <a:ea typeface="+mn-ea"/>
                <a:cs typeface="+mn-cs"/>
              </a:rPr>
              <a:t>9 a.m. to 5 p.m., Monday-Friday</a:t>
            </a:r>
          </a:p>
        </p:txBody>
      </p:sp>
    </p:spTree>
    <p:extLst>
      <p:ext uri="{BB962C8B-B14F-4D97-AF65-F5344CB8AC3E}">
        <p14:creationId xmlns:p14="http://schemas.microsoft.com/office/powerpoint/2010/main" val="3942073053"/>
      </p:ext>
    </p:extLst>
  </p:cSld>
  <p:clrMapOvr>
    <a:masterClrMapping/>
  </p:clrMapOvr>
  <mc:AlternateContent xmlns:mc="http://schemas.openxmlformats.org/markup-compatibility/2006" xmlns:p14="http://schemas.microsoft.com/office/powerpoint/2010/main">
    <mc:Choice Requires="p14">
      <p:transition spd="slow" p14:dur="1600" advTm="62262">
        <p:blinds dir="vert"/>
      </p:transition>
    </mc:Choice>
    <mc:Fallback xmlns="">
      <p:transition spd="slow" advTm="62262">
        <p:blinds dir="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phical user interface&#10;&#10;Description automatically generated">
            <a:extLst>
              <a:ext uri="{FF2B5EF4-FFF2-40B4-BE49-F238E27FC236}">
                <a16:creationId xmlns:a16="http://schemas.microsoft.com/office/drawing/2014/main" id="{90E177BF-0C9F-85A0-B62E-32E9C413E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H="1">
            <a:off x="0" y="0"/>
            <a:ext cx="12192000" cy="6858000"/>
          </a:xfrm>
          <a:prstGeom prst="rect">
            <a:avLst/>
          </a:prstGeom>
        </p:spPr>
      </p:pic>
      <p:pic>
        <p:nvPicPr>
          <p:cNvPr id="4" name="Picture 3" descr="Shape&#10;&#10;Description automatically generated">
            <a:extLst>
              <a:ext uri="{FF2B5EF4-FFF2-40B4-BE49-F238E27FC236}">
                <a16:creationId xmlns:a16="http://schemas.microsoft.com/office/drawing/2014/main" id="{79E65A91-44B9-0E59-D0D0-78155EED6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2478505"/>
            <a:ext cx="12192000" cy="9336505"/>
          </a:xfrm>
          <a:prstGeom prst="rect">
            <a:avLst/>
          </a:prstGeom>
        </p:spPr>
      </p:pic>
      <p:sp>
        <p:nvSpPr>
          <p:cNvPr id="2" name="Title 1">
            <a:extLst>
              <a:ext uri="{FF2B5EF4-FFF2-40B4-BE49-F238E27FC236}">
                <a16:creationId xmlns:a16="http://schemas.microsoft.com/office/drawing/2014/main" id="{D04D11FE-7CA8-E687-E901-C624B990ADAE}"/>
              </a:ext>
            </a:extLst>
          </p:cNvPr>
          <p:cNvSpPr>
            <a:spLocks noGrp="1"/>
          </p:cNvSpPr>
          <p:nvPr>
            <p:ph type="title"/>
          </p:nvPr>
        </p:nvSpPr>
        <p:spPr/>
        <p:txBody>
          <a:bodyPr>
            <a:normAutofit/>
          </a:bodyPr>
          <a:lstStyle/>
          <a:p>
            <a:pPr algn="ctr"/>
            <a:r>
              <a:rPr lang="en-US" sz="4000" b="1">
                <a:solidFill>
                  <a:srgbClr val="AC9F3C"/>
                </a:solidFill>
                <a:latin typeface="Sofia Pro" panose="00000500000000000000" pitchFamily="50" charset="0"/>
              </a:rPr>
              <a:t>Connect with us!</a:t>
            </a:r>
          </a:p>
        </p:txBody>
      </p:sp>
      <p:sp>
        <p:nvSpPr>
          <p:cNvPr id="7" name="TextBox 6">
            <a:extLst>
              <a:ext uri="{FF2B5EF4-FFF2-40B4-BE49-F238E27FC236}">
                <a16:creationId xmlns:a16="http://schemas.microsoft.com/office/drawing/2014/main" id="{7C5C3037-A3DA-FD03-C4B7-917AF649EF7D}"/>
              </a:ext>
            </a:extLst>
          </p:cNvPr>
          <p:cNvSpPr txBox="1"/>
          <p:nvPr/>
        </p:nvSpPr>
        <p:spPr>
          <a:xfrm>
            <a:off x="2481068" y="1333850"/>
            <a:ext cx="7215437"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0D1F30"/>
                </a:solidFill>
                <a:effectLst/>
                <a:uLnTx/>
                <a:uFillTx/>
                <a:latin typeface="Sofia Pro" panose="00000500000000000000" pitchFamily="50" charset="0"/>
                <a:ea typeface="+mn-ea"/>
                <a:cs typeface="+mn-cs"/>
              </a:rPr>
              <a:t>877-280-5600 (TTY: 711)</a:t>
            </a:r>
          </a:p>
        </p:txBody>
      </p:sp>
      <p:sp>
        <p:nvSpPr>
          <p:cNvPr id="9" name="TextBox 8">
            <a:extLst>
              <a:ext uri="{FF2B5EF4-FFF2-40B4-BE49-F238E27FC236}">
                <a16:creationId xmlns:a16="http://schemas.microsoft.com/office/drawing/2014/main" id="{9FD369FB-7E7A-7E1A-AC56-7A26E69E4A91}"/>
              </a:ext>
            </a:extLst>
          </p:cNvPr>
          <p:cNvSpPr txBox="1"/>
          <p:nvPr/>
        </p:nvSpPr>
        <p:spPr>
          <a:xfrm>
            <a:off x="2906893" y="2316637"/>
            <a:ext cx="648726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B6670"/>
                </a:solidFill>
                <a:effectLst/>
                <a:uLnTx/>
                <a:uFillTx/>
                <a:latin typeface="Sofia Pro" panose="00000500000000000000" pitchFamily="50" charset="0"/>
                <a:ea typeface="+mn-ea"/>
                <a:cs typeface="+mn-cs"/>
              </a:rPr>
              <a:t>www.GlobalHealth.com/Oklahoma/MyStatePlan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B6670"/>
                </a:solidFill>
                <a:effectLst/>
                <a:uLnTx/>
                <a:uFillTx/>
                <a:latin typeface="Sofia Pro" panose="00000500000000000000" pitchFamily="50" charset="0"/>
                <a:ea typeface="+mn-ea"/>
                <a:cs typeface="+mn-cs"/>
              </a:rPr>
              <a:t>StateAnswers@globalhealth.com</a:t>
            </a:r>
          </a:p>
        </p:txBody>
      </p:sp>
      <p:pic>
        <p:nvPicPr>
          <p:cNvPr id="10" name="Picture 9" descr="Logo, icon&#10;&#10;Description automatically generated">
            <a:extLst>
              <a:ext uri="{FF2B5EF4-FFF2-40B4-BE49-F238E27FC236}">
                <a16:creationId xmlns:a16="http://schemas.microsoft.com/office/drawing/2014/main" id="{C7F44FD7-E859-BBCE-DE19-6AEE871DB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3940" y="3235759"/>
            <a:ext cx="3944120" cy="1825756"/>
          </a:xfrm>
          <a:prstGeom prst="rect">
            <a:avLst/>
          </a:prstGeom>
        </p:spPr>
      </p:pic>
      <p:sp>
        <p:nvSpPr>
          <p:cNvPr id="13" name="TextBox 12">
            <a:extLst>
              <a:ext uri="{FF2B5EF4-FFF2-40B4-BE49-F238E27FC236}">
                <a16:creationId xmlns:a16="http://schemas.microsoft.com/office/drawing/2014/main" id="{B255FBE6-85A5-4849-8D5C-78BB9F961315}"/>
              </a:ext>
            </a:extLst>
          </p:cNvPr>
          <p:cNvSpPr txBox="1"/>
          <p:nvPr/>
        </p:nvSpPr>
        <p:spPr>
          <a:xfrm>
            <a:off x="109057" y="6492875"/>
            <a:ext cx="1208294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Sofia Pro Light" panose="00000400000000000000" pitchFamily="50" charset="0"/>
                <a:ea typeface="+mn-ea"/>
                <a:cs typeface="+mn-cs"/>
              </a:rPr>
              <a:t>H3706_STPRESENTATION_2023_M</a:t>
            </a:r>
          </a:p>
        </p:txBody>
      </p:sp>
    </p:spTree>
    <p:extLst>
      <p:ext uri="{BB962C8B-B14F-4D97-AF65-F5344CB8AC3E}">
        <p14:creationId xmlns:p14="http://schemas.microsoft.com/office/powerpoint/2010/main" val="749605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4514">
        <p15:prstTrans prst="peelOff"/>
      </p:transition>
    </mc:Choice>
    <mc:Fallback xmlns="">
      <p:transition spd="slow" advTm="64514">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6F2B14C-D42D-47DA-988C-E469ECA4D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41"/>
            <a:ext cx="12192000" cy="6840459"/>
          </a:xfrm>
          <a:prstGeom prst="rect">
            <a:avLst/>
          </a:prstGeom>
        </p:spPr>
      </p:pic>
      <p:sp>
        <p:nvSpPr>
          <p:cNvPr id="2" name="TextBox 1">
            <a:extLst>
              <a:ext uri="{FF2B5EF4-FFF2-40B4-BE49-F238E27FC236}">
                <a16:creationId xmlns:a16="http://schemas.microsoft.com/office/drawing/2014/main" id="{DEF43678-5F17-46AE-BCC8-71CA70293E47}"/>
              </a:ext>
            </a:extLst>
          </p:cNvPr>
          <p:cNvSpPr txBox="1"/>
          <p:nvPr/>
        </p:nvSpPr>
        <p:spPr>
          <a:xfrm>
            <a:off x="11023601" y="6471127"/>
            <a:ext cx="1048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4818</a:t>
            </a:r>
          </a:p>
        </p:txBody>
      </p:sp>
    </p:spTree>
    <p:extLst>
      <p:ext uri="{BB962C8B-B14F-4D97-AF65-F5344CB8AC3E}">
        <p14:creationId xmlns:p14="http://schemas.microsoft.com/office/powerpoint/2010/main" val="3923699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148B4-F082-4EEA-91C6-3F8A25447BDF}"/>
              </a:ext>
            </a:extLst>
          </p:cNvPr>
          <p:cNvSpPr>
            <a:spLocks noGrp="1"/>
          </p:cNvSpPr>
          <p:nvPr>
            <p:ph type="title"/>
          </p:nvPr>
        </p:nvSpPr>
        <p:spPr>
          <a:xfrm>
            <a:off x="231820" y="317242"/>
            <a:ext cx="10483804" cy="1382972"/>
          </a:xfrm>
        </p:spPr>
        <p:txBody>
          <a:bodyPr>
            <a:normAutofit/>
          </a:bodyPr>
          <a:lstStyle/>
          <a:p>
            <a:r>
              <a:rPr lang="en-US" sz="3600" b="1">
                <a:solidFill>
                  <a:schemeClr val="accent1">
                    <a:lumMod val="75000"/>
                  </a:schemeClr>
                </a:solidFill>
                <a:latin typeface="Montserrat SemiBold" pitchFamily="2" charset="77"/>
              </a:rPr>
              <a:t>WHY CHOOSE HEALTHCHOICE?</a:t>
            </a:r>
            <a:endParaRPr lang="en-US" sz="3600">
              <a:solidFill>
                <a:schemeClr val="accent1">
                  <a:lumMod val="75000"/>
                </a:schemeClr>
              </a:solidFill>
            </a:endParaRPr>
          </a:p>
        </p:txBody>
      </p:sp>
      <p:sp>
        <p:nvSpPr>
          <p:cNvPr id="3" name="Content Placeholder 2">
            <a:extLst>
              <a:ext uri="{FF2B5EF4-FFF2-40B4-BE49-F238E27FC236}">
                <a16:creationId xmlns:a16="http://schemas.microsoft.com/office/drawing/2014/main" id="{578FB7D0-C6E7-42FF-9856-BC11C7E51CC6}"/>
              </a:ext>
            </a:extLst>
          </p:cNvPr>
          <p:cNvSpPr>
            <a:spLocks noGrp="1"/>
          </p:cNvSpPr>
          <p:nvPr>
            <p:ph idx="1"/>
          </p:nvPr>
        </p:nvSpPr>
        <p:spPr>
          <a:xfrm>
            <a:off x="838200" y="1825625"/>
            <a:ext cx="7603671" cy="4351338"/>
          </a:xfrm>
        </p:spPr>
        <p:txBody>
          <a:bodyPr/>
          <a:lstStyle/>
          <a:p>
            <a:pPr marL="0" indent="0">
              <a:spcBef>
                <a:spcPts val="0"/>
              </a:spcBef>
              <a:spcAft>
                <a:spcPts val="1200"/>
              </a:spcAft>
              <a:buNone/>
            </a:pPr>
            <a:r>
              <a:rPr lang="en-US" sz="2400">
                <a:solidFill>
                  <a:srgbClr val="464646"/>
                </a:solidFill>
                <a:latin typeface="Arial" panose="020B0604020202020204" pitchFamily="34" charset="0"/>
                <a:cs typeface="Arial" panose="020B0604020202020204" pitchFamily="34" charset="0"/>
              </a:rPr>
              <a:t>Five flexible health plan choices offer a variety of options to best fit your and your families needs.  </a:t>
            </a:r>
          </a:p>
          <a:p>
            <a:pPr marL="520304" indent="-177404">
              <a:spcBef>
                <a:spcPts val="600"/>
              </a:spcBef>
              <a:spcAft>
                <a:spcPts val="600"/>
              </a:spcAft>
            </a:pPr>
            <a:r>
              <a:rPr lang="en-US" sz="2400">
                <a:solidFill>
                  <a:srgbClr val="464646"/>
                </a:solidFill>
                <a:latin typeface="Arial" panose="020B0604020202020204" pitchFamily="34" charset="0"/>
                <a:cs typeface="Arial" panose="020B0604020202020204" pitchFamily="34" charset="0"/>
              </a:rPr>
              <a:t>PPO plans.</a:t>
            </a:r>
          </a:p>
          <a:p>
            <a:pPr marL="520304" indent="-177404">
              <a:spcBef>
                <a:spcPts val="0"/>
              </a:spcBef>
              <a:spcAft>
                <a:spcPts val="600"/>
              </a:spcAft>
            </a:pPr>
            <a:r>
              <a:rPr lang="en-US" sz="2400">
                <a:solidFill>
                  <a:srgbClr val="464646"/>
                </a:solidFill>
                <a:latin typeface="Arial" panose="020B0604020202020204" pitchFamily="34" charset="0"/>
                <a:cs typeface="Arial" panose="020B0604020202020204" pitchFamily="34" charset="0"/>
              </a:rPr>
              <a:t>Large medical provider and pharmacy networks. </a:t>
            </a:r>
          </a:p>
          <a:p>
            <a:pPr marL="520304" indent="-177404">
              <a:spcBef>
                <a:spcPts val="0"/>
              </a:spcBef>
              <a:spcAft>
                <a:spcPts val="600"/>
              </a:spcAft>
            </a:pPr>
            <a:r>
              <a:rPr lang="en-US" sz="2400">
                <a:solidFill>
                  <a:srgbClr val="464646"/>
                </a:solidFill>
                <a:latin typeface="Arial" panose="020B0604020202020204" pitchFamily="34" charset="0"/>
                <a:cs typeface="Arial" panose="020B0604020202020204" pitchFamily="34" charset="0"/>
              </a:rPr>
              <a:t>Network and non-network benefits. </a:t>
            </a:r>
          </a:p>
          <a:p>
            <a:pPr marL="520304" indent="-177404">
              <a:spcBef>
                <a:spcPts val="0"/>
              </a:spcBef>
              <a:spcAft>
                <a:spcPts val="600"/>
              </a:spcAft>
            </a:pPr>
            <a:r>
              <a:rPr lang="en-US" sz="2400">
                <a:solidFill>
                  <a:srgbClr val="464646"/>
                </a:solidFill>
                <a:latin typeface="Arial" panose="020B0604020202020204" pitchFamily="34" charset="0"/>
                <a:cs typeface="Arial" panose="020B0604020202020204" pitchFamily="34" charset="0"/>
              </a:rPr>
              <a:t>Self-referrals to a specialists.</a:t>
            </a:r>
          </a:p>
          <a:p>
            <a:pPr marL="520304" indent="-177404">
              <a:spcBef>
                <a:spcPts val="0"/>
              </a:spcBef>
              <a:spcAft>
                <a:spcPts val="600"/>
              </a:spcAft>
            </a:pPr>
            <a:r>
              <a:rPr lang="en-US" sz="2400">
                <a:solidFill>
                  <a:srgbClr val="464646"/>
                </a:solidFill>
                <a:latin typeface="Arial" panose="020B0604020202020204" pitchFamily="34" charset="0"/>
                <a:cs typeface="Arial" panose="020B0604020202020204" pitchFamily="34" charset="0"/>
              </a:rPr>
              <a:t>Free and easy mobile benefit app.</a:t>
            </a:r>
          </a:p>
          <a:p>
            <a:endParaRPr lang="en-US"/>
          </a:p>
        </p:txBody>
      </p:sp>
    </p:spTree>
    <p:extLst>
      <p:ext uri="{BB962C8B-B14F-4D97-AF65-F5344CB8AC3E}">
        <p14:creationId xmlns:p14="http://schemas.microsoft.com/office/powerpoint/2010/main" val="2093401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a:xfrm>
            <a:off x="839788" y="0"/>
            <a:ext cx="3932237" cy="2057400"/>
          </a:xfr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004E9A"/>
                </a:solidFill>
                <a:latin typeface="+mj-lt"/>
                <a:ea typeface="+mj-ea"/>
                <a:cs typeface="+mj-cs"/>
              </a:defRPr>
            </a:lvl1pPr>
          </a:lstStyle>
          <a:p>
            <a:r>
              <a:rPr lang="en-US" sz="3200">
                <a:solidFill>
                  <a:srgbClr val="23498A"/>
                </a:solidFill>
                <a:latin typeface="Montserrat Medium" panose="00000600000000000000" pitchFamily="2" charset="0"/>
              </a:rPr>
              <a:t>Life Insurance Application➥ Page 1</a:t>
            </a:r>
          </a:p>
        </p:txBody>
      </p:sp>
      <p:sp>
        <p:nvSpPr>
          <p:cNvPr id="10" name="Text Placeholder 9">
            <a:extLst>
              <a:ext uri="{FF2B5EF4-FFF2-40B4-BE49-F238E27FC236}">
                <a16:creationId xmlns:a16="http://schemas.microsoft.com/office/drawing/2014/main" id="{62AFD0F8-EF78-4C36-B3D2-A1BAACCE20BF}"/>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2400"/>
              <a:t>The application can be emailed and completed on the computer.</a:t>
            </a:r>
          </a:p>
          <a:p>
            <a:pPr marL="285750" indent="-285750">
              <a:buFont typeface="Arial" panose="020B0604020202020204" pitchFamily="34" charset="0"/>
              <a:buChar char="•"/>
            </a:pPr>
            <a:r>
              <a:rPr lang="en-US" sz="2400"/>
              <a:t>Indicate Option Period or Midyear change and the reason for a midyear change and date of event.</a:t>
            </a:r>
          </a:p>
          <a:p>
            <a:pPr marL="285750" indent="-285750">
              <a:buFont typeface="Arial" panose="020B0604020202020204" pitchFamily="34" charset="0"/>
              <a:buChar char="•"/>
            </a:pPr>
            <a:r>
              <a:rPr lang="en-US" sz="2400"/>
              <a:t>Assist member with this page and email to EGID as directed by Oct. 31.</a:t>
            </a:r>
          </a:p>
        </p:txBody>
      </p:sp>
      <p:pic>
        <p:nvPicPr>
          <p:cNvPr id="7" name="Content Placeholder 12" descr="Table&#10;&#10;Description automatically generated">
            <a:extLst>
              <a:ext uri="{FF2B5EF4-FFF2-40B4-BE49-F238E27FC236}">
                <a16:creationId xmlns:a16="http://schemas.microsoft.com/office/drawing/2014/main" id="{B1A12168-81B4-4362-B5F4-641A451E4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256" y="388038"/>
            <a:ext cx="4056279" cy="5249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105591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5E755-9876-4BEB-85A2-ECB0823763C2}"/>
              </a:ext>
            </a:extLst>
          </p:cNvPr>
          <p:cNvSpPr>
            <a:spLocks noGrp="1"/>
          </p:cNvSpPr>
          <p:nvPr>
            <p:ph type="title"/>
          </p:nvPr>
        </p:nvSpPr>
        <p:spPr>
          <a:xfrm>
            <a:off x="838200" y="365125"/>
            <a:ext cx="10515600" cy="1325563"/>
          </a:xfrm>
        </p:spPr>
        <p:txBody>
          <a:bodyPr>
            <a:normAutofit/>
          </a:bodyPr>
          <a:lstStyle/>
          <a:p>
            <a:r>
              <a:rPr lang="en-US" sz="3600" b="1">
                <a:solidFill>
                  <a:schemeClr val="accent1">
                    <a:lumMod val="75000"/>
                  </a:schemeClr>
                </a:solidFill>
                <a:latin typeface="Montserrat SemiBold" pitchFamily="2" charset="77"/>
              </a:rPr>
              <a:t>CHANGES FOR 2023</a:t>
            </a:r>
            <a:endParaRPr lang="en-US" sz="3600">
              <a:solidFill>
                <a:schemeClr val="accent1">
                  <a:lumMod val="75000"/>
                </a:schemeClr>
              </a:solidFill>
            </a:endParaRPr>
          </a:p>
        </p:txBody>
      </p:sp>
      <p:sp>
        <p:nvSpPr>
          <p:cNvPr id="3" name="Content Placeholder 2">
            <a:extLst>
              <a:ext uri="{FF2B5EF4-FFF2-40B4-BE49-F238E27FC236}">
                <a16:creationId xmlns:a16="http://schemas.microsoft.com/office/drawing/2014/main" id="{D82CE98C-713A-41D8-A52C-10B50698261A}"/>
              </a:ext>
            </a:extLst>
          </p:cNvPr>
          <p:cNvSpPr>
            <a:spLocks noGrp="1"/>
          </p:cNvSpPr>
          <p:nvPr>
            <p:ph idx="1"/>
          </p:nvPr>
        </p:nvSpPr>
        <p:spPr>
          <a:xfrm>
            <a:off x="838200" y="1825625"/>
            <a:ext cx="7717971" cy="4351338"/>
          </a:xfrm>
        </p:spPr>
        <p:txBody>
          <a:bodyPr/>
          <a:lstStyle/>
          <a:p>
            <a:pPr>
              <a:spcBef>
                <a:spcPts val="1200"/>
              </a:spcBef>
            </a:pPr>
            <a:r>
              <a:rPr lang="en-US" sz="2400">
                <a:solidFill>
                  <a:srgbClr val="464646"/>
                </a:solidFill>
                <a:latin typeface="Arial" panose="020B0604020202020204" pitchFamily="34" charset="0"/>
                <a:cs typeface="Arial" panose="020B0604020202020204" pitchFamily="34" charset="0"/>
              </a:rPr>
              <a:t>HealthChoice is partnering with UMR effective Jan. 1 for claim processing and UMR Care for clinical support.</a:t>
            </a:r>
          </a:p>
          <a:p>
            <a:pPr>
              <a:spcBef>
                <a:spcPts val="1200"/>
              </a:spcBef>
            </a:pPr>
            <a:r>
              <a:rPr lang="en-US" sz="2400">
                <a:solidFill>
                  <a:srgbClr val="464646"/>
                </a:solidFill>
                <a:latin typeface="Arial" panose="020B0604020202020204" pitchFamily="34" charset="0"/>
                <a:cs typeface="Arial" panose="020B0604020202020204" pitchFamily="34" charset="0"/>
              </a:rPr>
              <a:t>UMR CARE – clinical support and resources for healthy lifestyles.</a:t>
            </a:r>
          </a:p>
          <a:p>
            <a:pPr>
              <a:spcBef>
                <a:spcPts val="1200"/>
              </a:spcBef>
            </a:pPr>
            <a:r>
              <a:rPr lang="en-US" sz="2400">
                <a:solidFill>
                  <a:srgbClr val="464646"/>
                </a:solidFill>
                <a:latin typeface="Arial" panose="020B0604020202020204" pitchFamily="34" charset="0"/>
                <a:cs typeface="Arial" panose="020B0604020202020204" pitchFamily="34" charset="0"/>
              </a:rPr>
              <a:t>Members will receive a new ID card. </a:t>
            </a:r>
          </a:p>
          <a:p>
            <a:pPr>
              <a:spcBef>
                <a:spcPts val="1200"/>
              </a:spcBef>
            </a:pPr>
            <a:r>
              <a:rPr lang="en-US" sz="2400">
                <a:solidFill>
                  <a:srgbClr val="464646"/>
                </a:solidFill>
                <a:latin typeface="Arial" panose="020B0604020202020204" pitchFamily="34" charset="0"/>
                <a:cs typeface="Arial" panose="020B0604020202020204" pitchFamily="34" charset="0"/>
              </a:rPr>
              <a:t>Updated benefits app with new features and easy navigation.</a:t>
            </a:r>
          </a:p>
          <a:p>
            <a:endParaRPr lang="en-US"/>
          </a:p>
        </p:txBody>
      </p:sp>
    </p:spTree>
    <p:extLst>
      <p:ext uri="{BB962C8B-B14F-4D97-AF65-F5344CB8AC3E}">
        <p14:creationId xmlns:p14="http://schemas.microsoft.com/office/powerpoint/2010/main" val="18516545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D47644-EA35-E842-0A8C-A17A54897261}"/>
              </a:ext>
            </a:extLst>
          </p:cNvPr>
          <p:cNvSpPr txBox="1"/>
          <p:nvPr/>
        </p:nvSpPr>
        <p:spPr>
          <a:xfrm>
            <a:off x="306842" y="465717"/>
            <a:ext cx="5155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E5597"/>
                </a:solidFill>
                <a:effectLst/>
                <a:uLnTx/>
                <a:uFillTx/>
                <a:latin typeface="Montserrat SemiBold" panose="00000700000000000000" pitchFamily="2" charset="0"/>
                <a:ea typeface="+mn-ea"/>
                <a:cs typeface="Arial" panose="020B0604020202020204" pitchFamily="34" charset="0"/>
              </a:rPr>
              <a:t>HEALTHCHOICE APP</a:t>
            </a:r>
            <a:endParaRPr kumimoji="0" lang="en-US" sz="3600" b="0" i="0" u="none" strike="noStrike" kern="1200" cap="none" spc="0" normalizeH="0" baseline="0" noProof="0">
              <a:ln>
                <a:noFill/>
              </a:ln>
              <a:solidFill>
                <a:srgbClr val="2E5597"/>
              </a:solidFill>
              <a:effectLst/>
              <a:uLnTx/>
              <a:uFillTx/>
              <a:latin typeface="Montserrat SemiBold" panose="00000700000000000000" pitchFamily="2"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0B601CA7-94D6-6A62-87E6-7D8836567F4D}"/>
              </a:ext>
            </a:extLst>
          </p:cNvPr>
          <p:cNvCxnSpPr>
            <a:cxnSpLocks/>
          </p:cNvCxnSpPr>
          <p:nvPr/>
        </p:nvCxnSpPr>
        <p:spPr>
          <a:xfrm>
            <a:off x="306843" y="1188720"/>
            <a:ext cx="6565392" cy="0"/>
          </a:xfrm>
          <a:prstGeom prst="line">
            <a:avLst/>
          </a:prstGeom>
          <a:ln/>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453CB98B-2E66-C410-6636-332B4D4AE501}"/>
              </a:ext>
            </a:extLst>
          </p:cNvPr>
          <p:cNvPicPr>
            <a:picLocks noChangeAspect="1"/>
          </p:cNvPicPr>
          <p:nvPr/>
        </p:nvPicPr>
        <p:blipFill>
          <a:blip r:embed="rId2"/>
          <a:stretch>
            <a:fillRect/>
          </a:stretch>
        </p:blipFill>
        <p:spPr>
          <a:xfrm>
            <a:off x="8009803" y="17567"/>
            <a:ext cx="3937222" cy="5391511"/>
          </a:xfrm>
          <a:prstGeom prst="rect">
            <a:avLst/>
          </a:prstGeom>
        </p:spPr>
      </p:pic>
      <p:pic>
        <p:nvPicPr>
          <p:cNvPr id="3" name="Picture 2">
            <a:extLst>
              <a:ext uri="{FF2B5EF4-FFF2-40B4-BE49-F238E27FC236}">
                <a16:creationId xmlns:a16="http://schemas.microsoft.com/office/drawing/2014/main" id="{0679DB80-D78C-C92C-495D-C25E383E709D}"/>
              </a:ext>
            </a:extLst>
          </p:cNvPr>
          <p:cNvPicPr>
            <a:picLocks noChangeAspect="1"/>
          </p:cNvPicPr>
          <p:nvPr/>
        </p:nvPicPr>
        <p:blipFill>
          <a:blip r:embed="rId3"/>
          <a:stretch>
            <a:fillRect/>
          </a:stretch>
        </p:blipFill>
        <p:spPr>
          <a:xfrm>
            <a:off x="6776319" y="1860842"/>
            <a:ext cx="2364243" cy="2074206"/>
          </a:xfrm>
          <a:prstGeom prst="rect">
            <a:avLst/>
          </a:prstGeom>
        </p:spPr>
      </p:pic>
      <p:sp>
        <p:nvSpPr>
          <p:cNvPr id="8" name="TextBox 7">
            <a:extLst>
              <a:ext uri="{FF2B5EF4-FFF2-40B4-BE49-F238E27FC236}">
                <a16:creationId xmlns:a16="http://schemas.microsoft.com/office/drawing/2014/main" id="{2681DACD-B566-AD1D-5903-100F4744A278}"/>
              </a:ext>
            </a:extLst>
          </p:cNvPr>
          <p:cNvSpPr txBox="1"/>
          <p:nvPr/>
        </p:nvSpPr>
        <p:spPr>
          <a:xfrm>
            <a:off x="288965" y="1207532"/>
            <a:ext cx="745662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Save time, money and frustration with an app that has it 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55555"/>
              </a:solidFill>
              <a:effectLst/>
              <a:uLnTx/>
              <a:uFillTx/>
              <a:latin typeface="Helvetica" pitchFamily="2" charset="0"/>
              <a:ea typeface="+mn-ea"/>
              <a:cs typeface="+mn-cs"/>
            </a:endParaRPr>
          </a:p>
        </p:txBody>
      </p:sp>
      <p:sp>
        <p:nvSpPr>
          <p:cNvPr id="11" name="TextBox 10">
            <a:extLst>
              <a:ext uri="{FF2B5EF4-FFF2-40B4-BE49-F238E27FC236}">
                <a16:creationId xmlns:a16="http://schemas.microsoft.com/office/drawing/2014/main" id="{1E26F032-3AA6-06E3-ABDA-AF961745985B}"/>
              </a:ext>
            </a:extLst>
          </p:cNvPr>
          <p:cNvSpPr txBox="1"/>
          <p:nvPr/>
        </p:nvSpPr>
        <p:spPr>
          <a:xfrm>
            <a:off x="3047238" y="7084814"/>
            <a:ext cx="60944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4FFC741-F4CC-E4DD-117F-64966FF9EA12}"/>
              </a:ext>
            </a:extLst>
          </p:cNvPr>
          <p:cNvSpPr txBox="1"/>
          <p:nvPr/>
        </p:nvSpPr>
        <p:spPr>
          <a:xfrm>
            <a:off x="7825738" y="5315662"/>
            <a:ext cx="39372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all" spc="0" normalizeH="0" baseline="0" noProof="0">
                <a:ln>
                  <a:noFill/>
                </a:ln>
                <a:solidFill>
                  <a:srgbClr val="2E5597"/>
                </a:solidFill>
                <a:effectLst/>
                <a:uLnTx/>
                <a:uFillTx/>
                <a:latin typeface="Arial" panose="020B0604020202020204" pitchFamily="34" charset="0"/>
                <a:ea typeface="+mn-ea"/>
                <a:cs typeface="+mn-cs"/>
              </a:rPr>
              <a:t>Search </a:t>
            </a:r>
            <a:r>
              <a:rPr kumimoji="0" lang="en-US" sz="1600" b="1" i="0" u="none" strike="noStrike" kern="1200" cap="all" spc="0" normalizeH="0" baseline="0" noProof="0">
                <a:ln>
                  <a:noFill/>
                </a:ln>
                <a:solidFill>
                  <a:srgbClr val="2E5597"/>
                </a:solidFill>
                <a:effectLst/>
                <a:uLnTx/>
                <a:uFillTx/>
                <a:latin typeface="Arial" panose="020B0604020202020204" pitchFamily="34" charset="0"/>
                <a:ea typeface="+mn-ea"/>
                <a:cs typeface="+mn-cs"/>
              </a:rPr>
              <a:t>HealthChoice</a:t>
            </a:r>
            <a:r>
              <a:rPr kumimoji="0" lang="en-US" sz="1600" b="0" i="0" u="none" strike="noStrike" kern="1200" cap="all" spc="0" normalizeH="0" baseline="0" noProof="0">
                <a:ln>
                  <a:noFill/>
                </a:ln>
                <a:solidFill>
                  <a:srgbClr val="2E5597"/>
                </a:solidFill>
                <a:effectLst/>
                <a:uLnTx/>
                <a:uFillTx/>
                <a:latin typeface="Arial" panose="020B0604020202020204" pitchFamily="34" charset="0"/>
                <a:ea typeface="+mn-ea"/>
                <a:cs typeface="+mn-cs"/>
              </a:rPr>
              <a:t> in your app store and download</a:t>
            </a:r>
          </a:p>
        </p:txBody>
      </p:sp>
      <p:sp>
        <p:nvSpPr>
          <p:cNvPr id="18" name="TextBox 17">
            <a:extLst>
              <a:ext uri="{FF2B5EF4-FFF2-40B4-BE49-F238E27FC236}">
                <a16:creationId xmlns:a16="http://schemas.microsoft.com/office/drawing/2014/main" id="{73B2D1C5-9FAE-EC19-51EB-93D1668BDB05}"/>
              </a:ext>
            </a:extLst>
          </p:cNvPr>
          <p:cNvSpPr txBox="1"/>
          <p:nvPr/>
        </p:nvSpPr>
        <p:spPr>
          <a:xfrm>
            <a:off x="288965" y="1685926"/>
            <a:ext cx="59589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5597"/>
                </a:solidFill>
                <a:effectLst/>
                <a:uLnTx/>
                <a:uFillTx/>
                <a:latin typeface="Arial" panose="020B0604020202020204" pitchFamily="34" charset="0"/>
                <a:ea typeface="+mn-ea"/>
                <a:cs typeface="Arial" panose="020B0604020202020204" pitchFamily="34" charset="0"/>
              </a:rPr>
              <a:t>Chat with a Care Guide </a:t>
            </a: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 Guides are available 24/7 and can help guide you to care, answer benefit questions and even help make appointments!</a:t>
            </a:r>
          </a:p>
        </p:txBody>
      </p:sp>
      <p:sp>
        <p:nvSpPr>
          <p:cNvPr id="19" name="TextBox 18">
            <a:extLst>
              <a:ext uri="{FF2B5EF4-FFF2-40B4-BE49-F238E27FC236}">
                <a16:creationId xmlns:a16="http://schemas.microsoft.com/office/drawing/2014/main" id="{61DA7943-35DC-833C-C873-B5CBAE6BF063}"/>
              </a:ext>
            </a:extLst>
          </p:cNvPr>
          <p:cNvSpPr txBox="1"/>
          <p:nvPr/>
        </p:nvSpPr>
        <p:spPr>
          <a:xfrm>
            <a:off x="306842" y="2694306"/>
            <a:ext cx="58791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5597"/>
                </a:solidFill>
                <a:effectLst/>
                <a:uLnTx/>
                <a:uFillTx/>
                <a:latin typeface="Arial" panose="020B0604020202020204" pitchFamily="34" charset="0"/>
                <a:ea typeface="+mn-ea"/>
                <a:cs typeface="Arial" panose="020B0604020202020204" pitchFamily="34" charset="0"/>
              </a:rPr>
              <a:t>Save</a:t>
            </a:r>
            <a:r>
              <a:rPr kumimoji="0" lang="en-US" sz="1800" b="1" i="0" u="none" strike="noStrike" kern="1200" cap="none" spc="0" normalizeH="0" baseline="0" noProof="0">
                <a:ln>
                  <a:noFill/>
                </a:ln>
                <a:solidFill>
                  <a:srgbClr val="2E5597"/>
                </a:solidFill>
                <a:effectLst/>
                <a:uLnTx/>
                <a:uFillTx/>
                <a:latin typeface="Helvetica" pitchFamily="2" charset="0"/>
                <a:ea typeface="+mn-ea"/>
                <a:cs typeface="+mn-cs"/>
              </a:rPr>
              <a:t> Money </a:t>
            </a:r>
            <a:r>
              <a:rPr kumimoji="0" lang="en-US" sz="1800" b="0" i="0" u="none" strike="noStrike" kern="1200" cap="none" spc="0" normalizeH="0" baseline="0" noProof="0">
                <a:ln>
                  <a:noFill/>
                </a:ln>
                <a:solidFill>
                  <a:srgbClr val="464646"/>
                </a:solidFill>
                <a:effectLst/>
                <a:uLnTx/>
                <a:uFillTx/>
                <a:latin typeface="Helvetica" pitchFamily="2" charset="0"/>
                <a:ea typeface="+mn-ea"/>
                <a:cs typeface="+mn-cs"/>
              </a:rPr>
              <a:t>– Access $0* medical care including MRIs, CT scans, </a:t>
            </a: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ultrasounds</a:t>
            </a:r>
            <a:r>
              <a:rPr kumimoji="0" lang="en-US" sz="1800" b="0" i="0" u="none" strike="noStrike" kern="1200" cap="none" spc="0" normalizeH="0" baseline="0" noProof="0">
                <a:ln>
                  <a:noFill/>
                </a:ln>
                <a:solidFill>
                  <a:srgbClr val="464646"/>
                </a:solidFill>
                <a:effectLst/>
                <a:uLnTx/>
                <a:uFillTx/>
                <a:latin typeface="Helvetica" pitchFamily="2" charset="0"/>
                <a:ea typeface="+mn-ea"/>
                <a:cs typeface="+mn-cs"/>
              </a:rPr>
              <a:t>, surgeries, and much more.</a:t>
            </a:r>
          </a:p>
        </p:txBody>
      </p:sp>
      <p:sp>
        <p:nvSpPr>
          <p:cNvPr id="20" name="TextBox 19">
            <a:extLst>
              <a:ext uri="{FF2B5EF4-FFF2-40B4-BE49-F238E27FC236}">
                <a16:creationId xmlns:a16="http://schemas.microsoft.com/office/drawing/2014/main" id="{AD0AB149-0F86-2BC6-1AAB-2C248D12FBBF}"/>
              </a:ext>
            </a:extLst>
          </p:cNvPr>
          <p:cNvSpPr txBox="1"/>
          <p:nvPr/>
        </p:nvSpPr>
        <p:spPr>
          <a:xfrm>
            <a:off x="288965" y="3340637"/>
            <a:ext cx="638132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5597"/>
                </a:solidFill>
                <a:effectLst/>
                <a:uLnTx/>
                <a:uFillTx/>
                <a:latin typeface="Arial" panose="020B0604020202020204" pitchFamily="34" charset="0"/>
                <a:ea typeface="+mn-ea"/>
                <a:cs typeface="Arial" panose="020B0604020202020204" pitchFamily="34" charset="0"/>
              </a:rPr>
              <a:t>Access:</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Claims and EOBs.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Insurance cards.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Find network providers.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Access </a:t>
            </a:r>
            <a:r>
              <a:rPr kumimoji="0" lang="en-US" sz="1800" b="0" i="0" u="none" strike="noStrike" kern="1200" cap="none" spc="0" normalizeH="0" baseline="0" noProof="0" err="1">
                <a:ln>
                  <a:noFill/>
                </a:ln>
                <a:solidFill>
                  <a:srgbClr val="464646"/>
                </a:solidFill>
                <a:effectLst/>
                <a:uLnTx/>
                <a:uFillTx/>
                <a:latin typeface="Arial" panose="020B0604020202020204" pitchFamily="34" charset="0"/>
                <a:ea typeface="+mn-ea"/>
                <a:cs typeface="Arial" panose="020B0604020202020204" pitchFamily="34" charset="0"/>
              </a:rPr>
              <a:t>SwiftMD</a:t>
            </a: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 – Telemedicine.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Check deductible and out-of-pocket maximum amounts and more!</a:t>
            </a:r>
            <a:endParaRPr kumimoji="0" lang="en-US" sz="1800" b="0" i="0" u="none" strike="noStrike" kern="1200" cap="none" spc="0" normalizeH="0" baseline="0" noProof="0">
              <a:ln>
                <a:noFill/>
              </a:ln>
              <a:solidFill>
                <a:prstClr val="black"/>
              </a:solidFill>
              <a:effectLst/>
              <a:uLnTx/>
              <a:uFillTx/>
              <a:latin typeface="Helvetica" pitchFamily="2" charset="0"/>
              <a:ea typeface="+mn-ea"/>
              <a:cs typeface="+mn-cs"/>
            </a:endParaRPr>
          </a:p>
        </p:txBody>
      </p:sp>
      <p:sp>
        <p:nvSpPr>
          <p:cNvPr id="21" name="TextBox 20">
            <a:extLst>
              <a:ext uri="{FF2B5EF4-FFF2-40B4-BE49-F238E27FC236}">
                <a16:creationId xmlns:a16="http://schemas.microsoft.com/office/drawing/2014/main" id="{45A4D8E7-0E92-A6CE-5B4B-D93740F1205C}"/>
              </a:ext>
            </a:extLst>
          </p:cNvPr>
          <p:cNvSpPr txBox="1"/>
          <p:nvPr/>
        </p:nvSpPr>
        <p:spPr>
          <a:xfrm>
            <a:off x="6776319" y="3959387"/>
            <a:ext cx="17465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Meet Your Care </a:t>
            </a:r>
            <a:r>
              <a:rPr kumimoji="0" lang="en-US" sz="1200" b="0" i="0" u="none" strike="noStrike" kern="1200" cap="all" spc="0" normalizeH="0" baseline="0" noProof="0">
                <a:ln>
                  <a:noFill/>
                </a:ln>
                <a:solidFill>
                  <a:srgbClr val="555555"/>
                </a:solidFill>
                <a:effectLst/>
                <a:uLnTx/>
                <a:uFillTx/>
                <a:latin typeface="Arial" panose="020B0604020202020204" pitchFamily="34" charset="0"/>
                <a:ea typeface="+mn-ea"/>
                <a:cs typeface="Arial" panose="020B0604020202020204" pitchFamily="34" charset="0"/>
              </a:rPr>
              <a:t>Guides</a:t>
            </a:r>
          </a:p>
        </p:txBody>
      </p:sp>
      <p:pic>
        <p:nvPicPr>
          <p:cNvPr id="22" name="Picture 21">
            <a:extLst>
              <a:ext uri="{FF2B5EF4-FFF2-40B4-BE49-F238E27FC236}">
                <a16:creationId xmlns:a16="http://schemas.microsoft.com/office/drawing/2014/main" id="{BB94D20A-D603-E8AE-7B18-02A578A5B83B}"/>
              </a:ext>
            </a:extLst>
          </p:cNvPr>
          <p:cNvPicPr>
            <a:picLocks noChangeAspect="1"/>
          </p:cNvPicPr>
          <p:nvPr/>
        </p:nvPicPr>
        <p:blipFill>
          <a:blip r:embed="rId4"/>
          <a:stretch>
            <a:fillRect/>
          </a:stretch>
        </p:blipFill>
        <p:spPr>
          <a:xfrm>
            <a:off x="0" y="5973488"/>
            <a:ext cx="12192000" cy="878563"/>
          </a:xfrm>
          <a:prstGeom prst="rect">
            <a:avLst/>
          </a:prstGeom>
        </p:spPr>
      </p:pic>
      <p:sp>
        <p:nvSpPr>
          <p:cNvPr id="15" name="TextBox 14">
            <a:extLst>
              <a:ext uri="{FF2B5EF4-FFF2-40B4-BE49-F238E27FC236}">
                <a16:creationId xmlns:a16="http://schemas.microsoft.com/office/drawing/2014/main" id="{643280E2-D3A2-4CB2-9BB9-49106CA048C4}"/>
              </a:ext>
            </a:extLst>
          </p:cNvPr>
          <p:cNvSpPr txBox="1"/>
          <p:nvPr/>
        </p:nvSpPr>
        <p:spPr>
          <a:xfrm>
            <a:off x="288965" y="5409078"/>
            <a:ext cx="60981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64646"/>
                </a:solidFill>
                <a:effectLst/>
                <a:uLnTx/>
                <a:uFillTx/>
                <a:latin typeface="Helvetica" pitchFamily="2" charset="0"/>
                <a:ea typeface="+mn-ea"/>
                <a:cs typeface="+mn-cs"/>
              </a:rPr>
              <a:t>*HDHP members must first meet their deductible. </a:t>
            </a:r>
          </a:p>
        </p:txBody>
      </p:sp>
    </p:spTree>
    <p:extLst>
      <p:ext uri="{BB962C8B-B14F-4D97-AF65-F5344CB8AC3E}">
        <p14:creationId xmlns:p14="http://schemas.microsoft.com/office/powerpoint/2010/main" val="26517889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D47644-EA35-E842-0A8C-A17A54897261}"/>
              </a:ext>
            </a:extLst>
          </p:cNvPr>
          <p:cNvSpPr txBox="1"/>
          <p:nvPr/>
        </p:nvSpPr>
        <p:spPr>
          <a:xfrm>
            <a:off x="571499" y="481057"/>
            <a:ext cx="6305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E5597"/>
                </a:solidFill>
                <a:effectLst/>
                <a:uLnTx/>
                <a:uFillTx/>
                <a:latin typeface="Montserrat SemiBold" panose="00000700000000000000" pitchFamily="2" charset="0"/>
                <a:ea typeface="+mn-ea"/>
                <a:cs typeface="Arial" panose="020B0604020202020204" pitchFamily="34" charset="0"/>
              </a:rPr>
              <a:t>Telemedicine – SwiftMD</a:t>
            </a:r>
          </a:p>
        </p:txBody>
      </p:sp>
      <p:cxnSp>
        <p:nvCxnSpPr>
          <p:cNvPr id="9" name="Straight Connector 8">
            <a:extLst>
              <a:ext uri="{FF2B5EF4-FFF2-40B4-BE49-F238E27FC236}">
                <a16:creationId xmlns:a16="http://schemas.microsoft.com/office/drawing/2014/main" id="{0B601CA7-94D6-6A62-87E6-7D8836567F4D}"/>
              </a:ext>
            </a:extLst>
          </p:cNvPr>
          <p:cNvCxnSpPr>
            <a:cxnSpLocks/>
          </p:cNvCxnSpPr>
          <p:nvPr/>
        </p:nvCxnSpPr>
        <p:spPr>
          <a:xfrm>
            <a:off x="311147" y="1197864"/>
            <a:ext cx="6565392" cy="0"/>
          </a:xfrm>
          <a:prstGeom prst="line">
            <a:avLst/>
          </a:prstGeom>
          <a:ln/>
        </p:spPr>
        <p:style>
          <a:lnRef idx="3">
            <a:schemeClr val="accent1"/>
          </a:lnRef>
          <a:fillRef idx="0">
            <a:schemeClr val="accent1"/>
          </a:fillRef>
          <a:effectRef idx="2">
            <a:schemeClr val="accent1"/>
          </a:effectRef>
          <a:fontRef idx="minor">
            <a:schemeClr val="tx1"/>
          </a:fontRef>
        </p:style>
      </p:cxnSp>
      <p:pic>
        <p:nvPicPr>
          <p:cNvPr id="12" name="Picture 11">
            <a:extLst>
              <a:ext uri="{FF2B5EF4-FFF2-40B4-BE49-F238E27FC236}">
                <a16:creationId xmlns:a16="http://schemas.microsoft.com/office/drawing/2014/main" id="{54110DE0-1F50-3564-7490-AA3CC37F0070}"/>
              </a:ext>
            </a:extLst>
          </p:cNvPr>
          <p:cNvPicPr>
            <a:picLocks noChangeAspect="1"/>
          </p:cNvPicPr>
          <p:nvPr/>
        </p:nvPicPr>
        <p:blipFill>
          <a:blip r:embed="rId2"/>
          <a:stretch>
            <a:fillRect/>
          </a:stretch>
        </p:blipFill>
        <p:spPr>
          <a:xfrm>
            <a:off x="9614693" y="254607"/>
            <a:ext cx="2525268" cy="5178169"/>
          </a:xfrm>
          <a:prstGeom prst="rect">
            <a:avLst/>
          </a:prstGeom>
        </p:spPr>
      </p:pic>
      <p:pic>
        <p:nvPicPr>
          <p:cNvPr id="14" name="Picture 13">
            <a:extLst>
              <a:ext uri="{FF2B5EF4-FFF2-40B4-BE49-F238E27FC236}">
                <a16:creationId xmlns:a16="http://schemas.microsoft.com/office/drawing/2014/main" id="{88AC3A49-DBE3-0F2B-8583-F5118503E95B}"/>
              </a:ext>
            </a:extLst>
          </p:cNvPr>
          <p:cNvPicPr>
            <a:picLocks noChangeAspect="1"/>
          </p:cNvPicPr>
          <p:nvPr/>
        </p:nvPicPr>
        <p:blipFill>
          <a:blip r:embed="rId3"/>
          <a:stretch>
            <a:fillRect/>
          </a:stretch>
        </p:blipFill>
        <p:spPr>
          <a:xfrm>
            <a:off x="7333604" y="424413"/>
            <a:ext cx="2459063" cy="5180742"/>
          </a:xfrm>
          <a:prstGeom prst="rect">
            <a:avLst/>
          </a:prstGeom>
        </p:spPr>
      </p:pic>
      <p:sp>
        <p:nvSpPr>
          <p:cNvPr id="15" name="TextBox 14">
            <a:extLst>
              <a:ext uri="{FF2B5EF4-FFF2-40B4-BE49-F238E27FC236}">
                <a16:creationId xmlns:a16="http://schemas.microsoft.com/office/drawing/2014/main" id="{CCFEDC11-F136-0C44-4C50-EBB87EE00104}"/>
              </a:ext>
            </a:extLst>
          </p:cNvPr>
          <p:cNvSpPr txBox="1"/>
          <p:nvPr/>
        </p:nvSpPr>
        <p:spPr>
          <a:xfrm>
            <a:off x="461304" y="4651048"/>
            <a:ext cx="57801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E5597"/>
                </a:solidFill>
                <a:effectLst/>
                <a:uLnTx/>
                <a:uFillTx/>
                <a:latin typeface="Arial" panose="020B0604020202020204" pitchFamily="34" charset="0"/>
                <a:ea typeface="+mn-ea"/>
                <a:cs typeface="Arial" panose="020B0604020202020204" pitchFamily="34" charset="0"/>
              </a:rPr>
              <a:t>Access </a:t>
            </a:r>
            <a:r>
              <a:rPr kumimoji="0" lang="en-US" sz="2800" b="0" i="0" u="none" strike="noStrike" kern="1200" cap="none" spc="0" normalizeH="0" baseline="0" noProof="0" err="1">
                <a:ln>
                  <a:noFill/>
                </a:ln>
                <a:solidFill>
                  <a:srgbClr val="2E5597"/>
                </a:solidFill>
                <a:effectLst/>
                <a:uLnTx/>
                <a:uFillTx/>
                <a:latin typeface="Arial" panose="020B0604020202020204" pitchFamily="34" charset="0"/>
                <a:ea typeface="+mn-ea"/>
                <a:cs typeface="Arial" panose="020B0604020202020204" pitchFamily="34" charset="0"/>
              </a:rPr>
              <a:t>SwiftMD</a:t>
            </a:r>
            <a:r>
              <a:rPr kumimoji="0" lang="en-US" sz="2800" b="0" i="0" u="none" strike="noStrike" kern="1200" cap="none" spc="0" normalizeH="0" baseline="0" noProof="0">
                <a:ln>
                  <a:noFill/>
                </a:ln>
                <a:solidFill>
                  <a:srgbClr val="2E5597"/>
                </a:solidFill>
                <a:effectLst/>
                <a:uLnTx/>
                <a:uFillTx/>
                <a:latin typeface="Arial" panose="020B0604020202020204" pitchFamily="34" charset="0"/>
                <a:ea typeface="+mn-ea"/>
                <a:cs typeface="Arial" panose="020B0604020202020204" pitchFamily="34" charset="0"/>
              </a:rPr>
              <a:t> through the HealthChoice App!</a:t>
            </a:r>
          </a:p>
        </p:txBody>
      </p:sp>
      <p:pic>
        <p:nvPicPr>
          <p:cNvPr id="20" name="Picture 19">
            <a:extLst>
              <a:ext uri="{FF2B5EF4-FFF2-40B4-BE49-F238E27FC236}">
                <a16:creationId xmlns:a16="http://schemas.microsoft.com/office/drawing/2014/main" id="{C6E1700E-A51B-776A-48ED-2ADDAE07E906}"/>
              </a:ext>
            </a:extLst>
          </p:cNvPr>
          <p:cNvPicPr>
            <a:picLocks noChangeAspect="1"/>
          </p:cNvPicPr>
          <p:nvPr/>
        </p:nvPicPr>
        <p:blipFill>
          <a:blip r:embed="rId4"/>
          <a:stretch>
            <a:fillRect/>
          </a:stretch>
        </p:blipFill>
        <p:spPr>
          <a:xfrm>
            <a:off x="0" y="5979437"/>
            <a:ext cx="12192000" cy="878563"/>
          </a:xfrm>
          <a:prstGeom prst="rect">
            <a:avLst/>
          </a:prstGeom>
        </p:spPr>
      </p:pic>
      <p:sp>
        <p:nvSpPr>
          <p:cNvPr id="3" name="TextBox 2">
            <a:extLst>
              <a:ext uri="{FF2B5EF4-FFF2-40B4-BE49-F238E27FC236}">
                <a16:creationId xmlns:a16="http://schemas.microsoft.com/office/drawing/2014/main" id="{7F2A0156-316D-4B84-82F5-3432FCFF2D9A}"/>
              </a:ext>
            </a:extLst>
          </p:cNvPr>
          <p:cNvSpPr txBox="1"/>
          <p:nvPr/>
        </p:nvSpPr>
        <p:spPr>
          <a:xfrm>
            <a:off x="571499" y="1695448"/>
            <a:ext cx="6200775" cy="2308324"/>
          </a:xfrm>
          <a:prstGeom prst="rect">
            <a:avLst/>
          </a:prstGeom>
          <a:noFill/>
        </p:spPr>
        <p:txBody>
          <a:bodyPr wrap="square" rtlCol="0">
            <a:spAutoFit/>
          </a:bodyPr>
          <a:lstStyle/>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Available 24/7 with no limit on visits.</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Board-certified physicians. </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$0 cost for High and Basic plans. </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$45 for HDHP members. </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Swift MD.com. </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Passcode HCOK20. </a:t>
            </a:r>
          </a:p>
        </p:txBody>
      </p:sp>
    </p:spTree>
    <p:extLst>
      <p:ext uri="{BB962C8B-B14F-4D97-AF65-F5344CB8AC3E}">
        <p14:creationId xmlns:p14="http://schemas.microsoft.com/office/powerpoint/2010/main" val="706215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90FC-9B7A-44AF-BA77-8DFE7BD49C25}"/>
              </a:ext>
            </a:extLst>
          </p:cNvPr>
          <p:cNvSpPr>
            <a:spLocks noGrp="1"/>
          </p:cNvSpPr>
          <p:nvPr>
            <p:ph type="title"/>
          </p:nvPr>
        </p:nvSpPr>
        <p:spPr>
          <a:xfrm>
            <a:off x="838200" y="193183"/>
            <a:ext cx="10515600" cy="1497505"/>
          </a:xfrm>
        </p:spPr>
        <p:txBody>
          <a:bodyPr>
            <a:normAutofit/>
          </a:bodyPr>
          <a:lstStyle/>
          <a:p>
            <a:r>
              <a:rPr lang="en-US" sz="3600">
                <a:solidFill>
                  <a:schemeClr val="accent1">
                    <a:lumMod val="75000"/>
                  </a:schemeClr>
                </a:solidFill>
                <a:latin typeface="Montserrat SemiBold" panose="00000700000000000000" pitchFamily="2" charset="0"/>
              </a:rPr>
              <a:t>Telehealth</a:t>
            </a:r>
            <a:r>
              <a:rPr lang="en-US" sz="3600" b="1">
                <a:solidFill>
                  <a:schemeClr val="accent1">
                    <a:lumMod val="75000"/>
                  </a:schemeClr>
                </a:solidFill>
                <a:latin typeface="Montserrat SemiBold" pitchFamily="2" charset="77"/>
              </a:rPr>
              <a:t> – you choose provider</a:t>
            </a:r>
            <a:endParaRPr lang="en-US" sz="3600">
              <a:solidFill>
                <a:schemeClr val="accent1">
                  <a:lumMod val="75000"/>
                </a:schemeClr>
              </a:solidFill>
            </a:endParaRPr>
          </a:p>
        </p:txBody>
      </p:sp>
      <p:sp>
        <p:nvSpPr>
          <p:cNvPr id="3" name="Content Placeholder 2">
            <a:extLst>
              <a:ext uri="{FF2B5EF4-FFF2-40B4-BE49-F238E27FC236}">
                <a16:creationId xmlns:a16="http://schemas.microsoft.com/office/drawing/2014/main" id="{5538047B-C324-459B-9EEC-14391BD2FFDE}"/>
              </a:ext>
            </a:extLst>
          </p:cNvPr>
          <p:cNvSpPr>
            <a:spLocks noGrp="1"/>
          </p:cNvSpPr>
          <p:nvPr>
            <p:ph idx="1"/>
          </p:nvPr>
        </p:nvSpPr>
        <p:spPr>
          <a:xfrm>
            <a:off x="838200" y="1825625"/>
            <a:ext cx="7358743" cy="4351338"/>
          </a:xfrm>
        </p:spPr>
        <p:txBody>
          <a:bodyPr/>
          <a:lstStyle/>
          <a:p>
            <a:pPr marL="512763" lvl="2" indent="-176213">
              <a:spcBef>
                <a:spcPts val="1200"/>
              </a:spcBef>
            </a:pPr>
            <a:r>
              <a:rPr lang="en-US" sz="2400">
                <a:solidFill>
                  <a:srgbClr val="464646"/>
                </a:solidFill>
                <a:latin typeface="Arial" panose="020B0604020202020204" pitchFamily="34" charset="0"/>
                <a:cs typeface="Arial" panose="020B0604020202020204" pitchFamily="34" charset="0"/>
              </a:rPr>
              <a:t>Local network or non-network provider of your choice when available. </a:t>
            </a:r>
          </a:p>
          <a:p>
            <a:pPr marL="512763" lvl="2" indent="-176213">
              <a:spcBef>
                <a:spcPts val="1200"/>
              </a:spcBef>
            </a:pPr>
            <a:r>
              <a:rPr lang="en-US" sz="2400">
                <a:solidFill>
                  <a:srgbClr val="464646"/>
                </a:solidFill>
                <a:latin typeface="Arial" panose="020B0604020202020204" pitchFamily="34" charset="0"/>
                <a:cs typeface="Arial" panose="020B0604020202020204" pitchFamily="34" charset="0"/>
              </a:rPr>
              <a:t>Virtual visits.</a:t>
            </a:r>
          </a:p>
          <a:p>
            <a:pPr marL="512763" lvl="2" indent="-176213">
              <a:spcBef>
                <a:spcPts val="1200"/>
              </a:spcBef>
            </a:pPr>
            <a:r>
              <a:rPr lang="en-US" sz="2400">
                <a:solidFill>
                  <a:srgbClr val="464646"/>
                </a:solidFill>
                <a:latin typeface="Arial" panose="020B0604020202020204" pitchFamily="34" charset="0"/>
                <a:cs typeface="Arial" panose="020B0604020202020204" pitchFamily="34" charset="0"/>
              </a:rPr>
              <a:t>Standard benefits apply.</a:t>
            </a:r>
          </a:p>
          <a:p>
            <a:endParaRPr lang="en-US"/>
          </a:p>
        </p:txBody>
      </p:sp>
    </p:spTree>
    <p:extLst>
      <p:ext uri="{BB962C8B-B14F-4D97-AF65-F5344CB8AC3E}">
        <p14:creationId xmlns:p14="http://schemas.microsoft.com/office/powerpoint/2010/main" val="19276979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D47644-EA35-E842-0A8C-A17A54897261}"/>
              </a:ext>
            </a:extLst>
          </p:cNvPr>
          <p:cNvSpPr txBox="1"/>
          <p:nvPr/>
        </p:nvSpPr>
        <p:spPr>
          <a:xfrm>
            <a:off x="311147" y="480905"/>
            <a:ext cx="70487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E5597"/>
                </a:solidFill>
                <a:effectLst/>
                <a:uLnTx/>
                <a:uFillTx/>
                <a:latin typeface="Montserrat SemiBold" panose="00000700000000000000" pitchFamily="2" charset="0"/>
                <a:ea typeface="+mn-ea"/>
                <a:cs typeface="Arial" panose="020B0604020202020204" pitchFamily="34" charset="0"/>
              </a:rPr>
              <a:t>$0 Select Program – all plans</a:t>
            </a:r>
          </a:p>
        </p:txBody>
      </p:sp>
      <p:cxnSp>
        <p:nvCxnSpPr>
          <p:cNvPr id="9" name="Straight Connector 8">
            <a:extLst>
              <a:ext uri="{FF2B5EF4-FFF2-40B4-BE49-F238E27FC236}">
                <a16:creationId xmlns:a16="http://schemas.microsoft.com/office/drawing/2014/main" id="{0B601CA7-94D6-6A62-87E6-7D8836567F4D}"/>
              </a:ext>
            </a:extLst>
          </p:cNvPr>
          <p:cNvCxnSpPr>
            <a:cxnSpLocks/>
          </p:cNvCxnSpPr>
          <p:nvPr/>
        </p:nvCxnSpPr>
        <p:spPr>
          <a:xfrm>
            <a:off x="311147" y="1226439"/>
            <a:ext cx="6565392" cy="0"/>
          </a:xfrm>
          <a:prstGeom prst="line">
            <a:avLst/>
          </a:prstGeom>
          <a:ln/>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CCFEDC11-F136-0C44-4C50-EBB87EE00104}"/>
              </a:ext>
            </a:extLst>
          </p:cNvPr>
          <p:cNvSpPr txBox="1"/>
          <p:nvPr/>
        </p:nvSpPr>
        <p:spPr>
          <a:xfrm>
            <a:off x="5131393" y="2851780"/>
            <a:ext cx="27011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E5597"/>
                </a:solidFill>
                <a:effectLst/>
                <a:uLnTx/>
                <a:uFillTx/>
                <a:latin typeface="Calibri" panose="020F0502020204030204"/>
                <a:ea typeface="+mn-ea"/>
                <a:cs typeface="+mn-cs"/>
              </a:rPr>
              <a:t>Accessible through the HealthChoice app!</a:t>
            </a:r>
          </a:p>
        </p:txBody>
      </p:sp>
      <p:pic>
        <p:nvPicPr>
          <p:cNvPr id="20" name="Picture 19">
            <a:extLst>
              <a:ext uri="{FF2B5EF4-FFF2-40B4-BE49-F238E27FC236}">
                <a16:creationId xmlns:a16="http://schemas.microsoft.com/office/drawing/2014/main" id="{C6E1700E-A51B-776A-48ED-2ADDAE07E906}"/>
              </a:ext>
            </a:extLst>
          </p:cNvPr>
          <p:cNvPicPr>
            <a:picLocks noChangeAspect="1"/>
          </p:cNvPicPr>
          <p:nvPr/>
        </p:nvPicPr>
        <p:blipFill>
          <a:blip r:embed="rId2"/>
          <a:stretch>
            <a:fillRect/>
          </a:stretch>
        </p:blipFill>
        <p:spPr>
          <a:xfrm>
            <a:off x="0" y="5979437"/>
            <a:ext cx="12192000" cy="878563"/>
          </a:xfrm>
          <a:prstGeom prst="rect">
            <a:avLst/>
          </a:prstGeom>
        </p:spPr>
      </p:pic>
      <p:pic>
        <p:nvPicPr>
          <p:cNvPr id="2" name="Picture 1">
            <a:extLst>
              <a:ext uri="{FF2B5EF4-FFF2-40B4-BE49-F238E27FC236}">
                <a16:creationId xmlns:a16="http://schemas.microsoft.com/office/drawing/2014/main" id="{1E3DCCC5-FED3-A917-C328-1BE5C53A7B64}"/>
              </a:ext>
            </a:extLst>
          </p:cNvPr>
          <p:cNvPicPr>
            <a:picLocks noChangeAspect="1"/>
          </p:cNvPicPr>
          <p:nvPr/>
        </p:nvPicPr>
        <p:blipFill>
          <a:blip r:embed="rId3"/>
          <a:stretch>
            <a:fillRect/>
          </a:stretch>
        </p:blipFill>
        <p:spPr>
          <a:xfrm>
            <a:off x="9569035" y="854584"/>
            <a:ext cx="2311818" cy="4740480"/>
          </a:xfrm>
          <a:prstGeom prst="rect">
            <a:avLst/>
          </a:prstGeom>
        </p:spPr>
      </p:pic>
      <p:pic>
        <p:nvPicPr>
          <p:cNvPr id="3" name="Picture 2">
            <a:extLst>
              <a:ext uri="{FF2B5EF4-FFF2-40B4-BE49-F238E27FC236}">
                <a16:creationId xmlns:a16="http://schemas.microsoft.com/office/drawing/2014/main" id="{A92E4741-4B2B-37FB-5143-CCC7DD1EB74F}"/>
              </a:ext>
            </a:extLst>
          </p:cNvPr>
          <p:cNvPicPr>
            <a:picLocks noChangeAspect="1"/>
          </p:cNvPicPr>
          <p:nvPr/>
        </p:nvPicPr>
        <p:blipFill>
          <a:blip r:embed="rId4"/>
          <a:stretch>
            <a:fillRect/>
          </a:stretch>
        </p:blipFill>
        <p:spPr>
          <a:xfrm>
            <a:off x="7765320" y="965152"/>
            <a:ext cx="2310828" cy="4815879"/>
          </a:xfrm>
          <a:prstGeom prst="rect">
            <a:avLst/>
          </a:prstGeom>
        </p:spPr>
      </p:pic>
      <p:sp>
        <p:nvSpPr>
          <p:cNvPr id="4" name="TextBox 3">
            <a:extLst>
              <a:ext uri="{FF2B5EF4-FFF2-40B4-BE49-F238E27FC236}">
                <a16:creationId xmlns:a16="http://schemas.microsoft.com/office/drawing/2014/main" id="{D2ED562A-529C-8D6F-2B8E-E7DF43C6F10E}"/>
              </a:ext>
            </a:extLst>
          </p:cNvPr>
          <p:cNvSpPr txBox="1"/>
          <p:nvPr/>
        </p:nvSpPr>
        <p:spPr>
          <a:xfrm>
            <a:off x="505987" y="1588365"/>
            <a:ext cx="6370551" cy="4696157"/>
          </a:xfrm>
          <a:prstGeom prst="rect">
            <a:avLst/>
          </a:prstGeom>
          <a:noFill/>
        </p:spPr>
        <p:txBody>
          <a:bodyPr wrap="square" rtlCol="0">
            <a:spAutoFit/>
          </a:bodyPr>
          <a:lstStyle/>
          <a:p>
            <a:pPr marL="509588" marR="0" lvl="2"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Select services and procedures are covered at 100% of the bundled allowable.</a:t>
            </a:r>
          </a:p>
          <a:p>
            <a:pPr marL="509588" marR="0" lvl="2" indent="-176213"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Select services include: </a:t>
            </a:r>
          </a:p>
          <a:p>
            <a:pPr marL="966788" marR="0" lvl="3" indent="-1762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MRI scans.</a:t>
            </a:r>
          </a:p>
          <a:p>
            <a:pPr marL="966788" marR="0" lvl="3" indent="-1762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CT scans.</a:t>
            </a:r>
          </a:p>
          <a:p>
            <a:pPr marL="966788" marR="0" lvl="3" indent="-1762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Ultrasounds.</a:t>
            </a:r>
          </a:p>
          <a:p>
            <a:pPr marL="966788" marR="0" lvl="3" indent="-176213"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Some surgeries and more!</a:t>
            </a:r>
          </a:p>
          <a:p>
            <a:pPr marL="509588" marR="0" lvl="2" indent="-176213"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No age limit or limits on the number of procedures.</a:t>
            </a:r>
          </a:p>
          <a:p>
            <a:pPr marL="509588" marR="0" lvl="2" indent="-176213"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Incentive payments.</a:t>
            </a:r>
          </a:p>
          <a:p>
            <a:pPr marL="509588" marR="0" lvl="2" indent="-176213" algn="l" defTabSz="914400" rtl="0" eaLnBrk="1" fontAlgn="auto" latinLnBrk="0" hangingPunct="1">
              <a:lnSpc>
                <a:spcPct val="100000"/>
              </a:lnSpc>
              <a:spcBef>
                <a:spcPts val="9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HDHP members must meet their deductible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55555"/>
              </a:solidFill>
              <a:effectLst/>
              <a:uLnTx/>
              <a:uFillTx/>
              <a:latin typeface="Helvetica" pitchFamily="2" charset="0"/>
              <a:ea typeface="+mn-ea"/>
              <a:cs typeface="+mn-cs"/>
            </a:endParaRPr>
          </a:p>
        </p:txBody>
      </p:sp>
    </p:spTree>
    <p:extLst>
      <p:ext uri="{BB962C8B-B14F-4D97-AF65-F5344CB8AC3E}">
        <p14:creationId xmlns:p14="http://schemas.microsoft.com/office/powerpoint/2010/main" val="6827528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9CE8F-A46C-4236-8F9B-D7613332CE77}"/>
              </a:ext>
            </a:extLst>
          </p:cNvPr>
          <p:cNvSpPr>
            <a:spLocks noGrp="1"/>
          </p:cNvSpPr>
          <p:nvPr>
            <p:ph type="title"/>
          </p:nvPr>
        </p:nvSpPr>
        <p:spPr>
          <a:xfrm>
            <a:off x="838200" y="206063"/>
            <a:ext cx="10515600" cy="1484626"/>
          </a:xfrm>
        </p:spPr>
        <p:txBody>
          <a:bodyPr>
            <a:normAutofit/>
          </a:bodyPr>
          <a:lstStyle/>
          <a:p>
            <a:r>
              <a:rPr lang="en-US" sz="3600">
                <a:solidFill>
                  <a:schemeClr val="accent1">
                    <a:lumMod val="75000"/>
                  </a:schemeClr>
                </a:solidFill>
                <a:latin typeface="Montserrat SemiBold" pitchFamily="2" charset="77"/>
              </a:rPr>
              <a:t>Pharmacy benefits – all plans</a:t>
            </a:r>
            <a:endParaRPr lang="en-US" sz="3600">
              <a:solidFill>
                <a:schemeClr val="accent1">
                  <a:lumMod val="75000"/>
                </a:schemeClr>
              </a:solidFill>
            </a:endParaRPr>
          </a:p>
        </p:txBody>
      </p:sp>
      <p:sp>
        <p:nvSpPr>
          <p:cNvPr id="3" name="Content Placeholder 2">
            <a:extLst>
              <a:ext uri="{FF2B5EF4-FFF2-40B4-BE49-F238E27FC236}">
                <a16:creationId xmlns:a16="http://schemas.microsoft.com/office/drawing/2014/main" id="{1D5C0D72-2A04-4757-BD3D-1663363DB46F}"/>
              </a:ext>
            </a:extLst>
          </p:cNvPr>
          <p:cNvSpPr>
            <a:spLocks noGrp="1"/>
          </p:cNvSpPr>
          <p:nvPr>
            <p:ph idx="1"/>
          </p:nvPr>
        </p:nvSpPr>
        <p:spPr>
          <a:xfrm>
            <a:off x="838200" y="1825625"/>
            <a:ext cx="7685314" cy="4008505"/>
          </a:xfrm>
        </p:spPr>
        <p:txBody>
          <a:bodyPr/>
          <a:lstStyle/>
          <a:p>
            <a:pPr marL="509588" lvl="2" indent="-176213">
              <a:spcBef>
                <a:spcPts val="900"/>
              </a:spcBef>
              <a:spcAft>
                <a:spcPts val="450"/>
              </a:spcAft>
            </a:pPr>
            <a:r>
              <a:rPr lang="en-US" sz="2400">
                <a:solidFill>
                  <a:srgbClr val="464646"/>
                </a:solidFill>
                <a:latin typeface="Arial" panose="020B0604020202020204" pitchFamily="34" charset="0"/>
                <a:cs typeface="Arial" panose="020B0604020202020204" pitchFamily="34" charset="0"/>
              </a:rPr>
              <a:t>30- and 90-day supply. </a:t>
            </a:r>
          </a:p>
          <a:p>
            <a:pPr marL="509588" lvl="2" indent="-176213">
              <a:spcBef>
                <a:spcPts val="900"/>
              </a:spcBef>
              <a:spcAft>
                <a:spcPts val="450"/>
              </a:spcAft>
            </a:pPr>
            <a:r>
              <a:rPr lang="en-US" sz="2400">
                <a:solidFill>
                  <a:srgbClr val="464646"/>
                </a:solidFill>
                <a:latin typeface="Arial" panose="020B0604020202020204" pitchFamily="34" charset="0"/>
                <a:cs typeface="Arial" panose="020B0604020202020204" pitchFamily="34" charset="0"/>
              </a:rPr>
              <a:t>Generic, Preferred, Non-Preferred, and Specialty copays. </a:t>
            </a:r>
          </a:p>
          <a:p>
            <a:pPr marL="509588" lvl="2" indent="-176213">
              <a:spcBef>
                <a:spcPts val="900"/>
              </a:spcBef>
              <a:spcAft>
                <a:spcPts val="450"/>
              </a:spcAft>
            </a:pPr>
            <a:r>
              <a:rPr lang="en-US" sz="2400">
                <a:solidFill>
                  <a:srgbClr val="464646"/>
                </a:solidFill>
                <a:latin typeface="Arial" panose="020B0604020202020204" pitchFamily="34" charset="0"/>
                <a:cs typeface="Arial" panose="020B0604020202020204" pitchFamily="34" charset="0"/>
              </a:rPr>
              <a:t>High and Basic: $100 pharmacy deductible per individual before pharmacy copays apply.</a:t>
            </a:r>
          </a:p>
          <a:p>
            <a:pPr marL="509588" lvl="2" indent="-176213">
              <a:spcBef>
                <a:spcPts val="900"/>
              </a:spcBef>
              <a:spcAft>
                <a:spcPts val="450"/>
              </a:spcAft>
            </a:pPr>
            <a:r>
              <a:rPr lang="en-US" sz="2400">
                <a:solidFill>
                  <a:srgbClr val="464646"/>
                </a:solidFill>
                <a:latin typeface="Arial" panose="020B0604020202020204" pitchFamily="34" charset="0"/>
                <a:cs typeface="Arial" panose="020B0604020202020204" pitchFamily="34" charset="0"/>
              </a:rPr>
              <a:t>HDHP: $1,750 medical and pharmacy deductible combined per individual/$3,500 per family must be met before pharmacy copays apply.</a:t>
            </a:r>
            <a:endParaRPr lang="en-US"/>
          </a:p>
        </p:txBody>
      </p:sp>
    </p:spTree>
    <p:extLst>
      <p:ext uri="{BB962C8B-B14F-4D97-AF65-F5344CB8AC3E}">
        <p14:creationId xmlns:p14="http://schemas.microsoft.com/office/powerpoint/2010/main" val="40654220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1A3A0B-1F94-4B41-A3E6-B1F7ECCD4F4C}"/>
              </a:ext>
            </a:extLst>
          </p:cNvPr>
          <p:cNvSpPr>
            <a:spLocks noGrp="1"/>
          </p:cNvSpPr>
          <p:nvPr>
            <p:ph idx="1"/>
          </p:nvPr>
        </p:nvSpPr>
        <p:spPr>
          <a:xfrm>
            <a:off x="838199" y="1690689"/>
            <a:ext cx="7531359" cy="4486274"/>
          </a:xfrm>
        </p:spPr>
        <p:txBody>
          <a:bodyPr/>
          <a:lstStyle/>
          <a:p>
            <a:pPr marL="342900" lvl="1" indent="0">
              <a:spcBef>
                <a:spcPts val="900"/>
              </a:spcBef>
              <a:spcAft>
                <a:spcPts val="450"/>
              </a:spcAft>
              <a:buNone/>
            </a:pPr>
            <a:r>
              <a:rPr lang="en-US" sz="2800">
                <a:solidFill>
                  <a:srgbClr val="464646"/>
                </a:solidFill>
                <a:latin typeface="Arial" panose="020B0604020202020204" pitchFamily="34" charset="0"/>
                <a:cs typeface="Arial" panose="020B0604020202020204" pitchFamily="34" charset="0"/>
              </a:rPr>
              <a:t>CARE programs – all members</a:t>
            </a:r>
          </a:p>
          <a:p>
            <a:pPr marL="977504" lvl="2" indent="-177404">
              <a:spcBef>
                <a:spcPts val="900"/>
              </a:spcBef>
              <a:spcAft>
                <a:spcPts val="450"/>
              </a:spcAft>
            </a:pPr>
            <a:r>
              <a:rPr lang="en-US" sz="2400">
                <a:solidFill>
                  <a:srgbClr val="464646"/>
                </a:solidFill>
                <a:latin typeface="Arial" panose="020B0604020202020204" pitchFamily="34" charset="0"/>
                <a:cs typeface="Arial" panose="020B0604020202020204" pitchFamily="34" charset="0"/>
              </a:rPr>
              <a:t>Maternity CARE </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One-on-one calls with an OB/GYN nurse. </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Ongoing support for those who are pregnant. </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Receive health resources and answers about body changes and baby’s growth. </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Participants can receive a $25 reward card. </a:t>
            </a:r>
          </a:p>
          <a:p>
            <a:endParaRPr lang="en-US"/>
          </a:p>
        </p:txBody>
      </p:sp>
      <p:sp>
        <p:nvSpPr>
          <p:cNvPr id="6" name="Title 1">
            <a:extLst>
              <a:ext uri="{FF2B5EF4-FFF2-40B4-BE49-F238E27FC236}">
                <a16:creationId xmlns:a16="http://schemas.microsoft.com/office/drawing/2014/main" id="{1B5D3EBA-CD5C-43A0-951A-62679DE26131}"/>
              </a:ext>
            </a:extLst>
          </p:cNvPr>
          <p:cNvSpPr txBox="1">
            <a:spLocks/>
          </p:cNvSpPr>
          <p:nvPr/>
        </p:nvSpPr>
        <p:spPr>
          <a:xfrm>
            <a:off x="838200" y="180305"/>
            <a:ext cx="10515600" cy="1510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4472C4">
                    <a:lumMod val="75000"/>
                  </a:srgbClr>
                </a:solidFill>
                <a:effectLst/>
                <a:uLnTx/>
                <a:uFillTx/>
                <a:latin typeface="Montserrat SemiBold" pitchFamily="2" charset="77"/>
                <a:ea typeface="+mj-ea"/>
                <a:cs typeface="+mj-cs"/>
              </a:rPr>
              <a:t>CARE Programs – NEW</a:t>
            </a:r>
            <a:endParaRPr kumimoji="0" lang="en-US" sz="3600" b="0" i="0" u="none" strike="noStrike" kern="1200" cap="none" spc="0" normalizeH="0" baseline="0" noProof="0">
              <a:ln>
                <a:noFill/>
              </a:ln>
              <a:solidFill>
                <a:srgbClr val="4472C4">
                  <a:lumMod val="75000"/>
                </a:srgb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560915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D1E18-F429-477A-BE44-C05CA87A1903}"/>
              </a:ext>
            </a:extLst>
          </p:cNvPr>
          <p:cNvSpPr>
            <a:spLocks noGrp="1"/>
          </p:cNvSpPr>
          <p:nvPr>
            <p:ph type="title"/>
          </p:nvPr>
        </p:nvSpPr>
        <p:spPr>
          <a:xfrm>
            <a:off x="838200" y="180305"/>
            <a:ext cx="10515600" cy="1510384"/>
          </a:xfrm>
        </p:spPr>
        <p:txBody>
          <a:bodyPr>
            <a:normAutofit/>
          </a:bodyPr>
          <a:lstStyle/>
          <a:p>
            <a:r>
              <a:rPr lang="en-US" sz="3600">
                <a:solidFill>
                  <a:schemeClr val="accent1">
                    <a:lumMod val="75000"/>
                  </a:schemeClr>
                </a:solidFill>
                <a:latin typeface="Montserrat SemiBold" pitchFamily="2" charset="77"/>
              </a:rPr>
              <a:t>CARE Programs – NEW</a:t>
            </a:r>
            <a:endParaRPr lang="en-US" sz="3600">
              <a:solidFill>
                <a:schemeClr val="accent1">
                  <a:lumMod val="75000"/>
                </a:schemeClr>
              </a:solidFill>
            </a:endParaRPr>
          </a:p>
        </p:txBody>
      </p:sp>
      <p:sp>
        <p:nvSpPr>
          <p:cNvPr id="11" name="Content Placeholder 2">
            <a:extLst>
              <a:ext uri="{FF2B5EF4-FFF2-40B4-BE49-F238E27FC236}">
                <a16:creationId xmlns:a16="http://schemas.microsoft.com/office/drawing/2014/main" id="{3FB34F87-F248-4F70-9F0F-07D23C3AF6A1}"/>
              </a:ext>
            </a:extLst>
          </p:cNvPr>
          <p:cNvSpPr>
            <a:spLocks noGrp="1"/>
          </p:cNvSpPr>
          <p:nvPr>
            <p:ph idx="1"/>
          </p:nvPr>
        </p:nvSpPr>
        <p:spPr>
          <a:xfrm>
            <a:off x="838200" y="1690689"/>
            <a:ext cx="7803524" cy="4047638"/>
          </a:xfrm>
        </p:spPr>
        <p:txBody>
          <a:bodyPr>
            <a:normAutofit/>
          </a:bodyPr>
          <a:lstStyle/>
          <a:p>
            <a:pPr marL="342900" lvl="1" indent="0">
              <a:spcBef>
                <a:spcPts val="900"/>
              </a:spcBef>
              <a:spcAft>
                <a:spcPts val="450"/>
              </a:spcAft>
              <a:buNone/>
            </a:pPr>
            <a:r>
              <a:rPr lang="en-US" sz="2800">
                <a:solidFill>
                  <a:srgbClr val="464646"/>
                </a:solidFill>
                <a:latin typeface="Arial" panose="020B0604020202020204" pitchFamily="34" charset="0"/>
                <a:cs typeface="Arial" panose="020B0604020202020204" pitchFamily="34" charset="0"/>
              </a:rPr>
              <a:t>CARE programs – all members</a:t>
            </a:r>
          </a:p>
          <a:p>
            <a:pPr marL="977504" lvl="2" indent="-177404">
              <a:spcBef>
                <a:spcPts val="900"/>
              </a:spcBef>
              <a:spcAft>
                <a:spcPts val="450"/>
              </a:spcAft>
            </a:pPr>
            <a:r>
              <a:rPr lang="en-US" sz="2400">
                <a:solidFill>
                  <a:srgbClr val="464646"/>
                </a:solidFill>
                <a:latin typeface="Arial" panose="020B0604020202020204" pitchFamily="34" charset="0"/>
                <a:cs typeface="Arial" panose="020B0604020202020204" pitchFamily="34" charset="0"/>
              </a:rPr>
              <a:t>Ongoing Condition CARE </a:t>
            </a:r>
          </a:p>
          <a:p>
            <a:pPr marL="1434704" lvl="3" indent="-177404">
              <a:lnSpc>
                <a:spcPct val="11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Personalized guidance – diabetes, high blood pressure, heart disease, asthma or other serious health conditions. </a:t>
            </a:r>
          </a:p>
          <a:p>
            <a:pPr marL="1434704" lvl="3" indent="-177404">
              <a:lnSpc>
                <a:spcPct val="11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CARE professionals help participants manage symptoms of depression. </a:t>
            </a:r>
          </a:p>
          <a:p>
            <a:pPr marL="1434704" lvl="3" indent="-177404">
              <a:lnSpc>
                <a:spcPct val="11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Participants who complete the program may be eligible for a $100 reward card.  </a:t>
            </a:r>
          </a:p>
          <a:p>
            <a:pPr marL="1434704" lvl="3" indent="-177404">
              <a:spcBef>
                <a:spcPts val="900"/>
              </a:spcBef>
              <a:spcAft>
                <a:spcPts val="450"/>
              </a:spcAft>
            </a:pPr>
            <a:endParaRPr lang="en-US"/>
          </a:p>
        </p:txBody>
      </p:sp>
    </p:spTree>
    <p:extLst>
      <p:ext uri="{BB962C8B-B14F-4D97-AF65-F5344CB8AC3E}">
        <p14:creationId xmlns:p14="http://schemas.microsoft.com/office/powerpoint/2010/main" val="1439379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543177-5918-4229-BCC9-54204F93B66C}"/>
              </a:ext>
            </a:extLst>
          </p:cNvPr>
          <p:cNvSpPr>
            <a:spLocks noGrp="1"/>
          </p:cNvSpPr>
          <p:nvPr>
            <p:ph idx="1"/>
          </p:nvPr>
        </p:nvSpPr>
        <p:spPr>
          <a:xfrm>
            <a:off x="838200" y="1690689"/>
            <a:ext cx="7636099" cy="4486274"/>
          </a:xfrm>
        </p:spPr>
        <p:txBody>
          <a:bodyPr/>
          <a:lstStyle/>
          <a:p>
            <a:pPr marL="342900" lvl="1" indent="0">
              <a:spcBef>
                <a:spcPts val="900"/>
              </a:spcBef>
              <a:spcAft>
                <a:spcPts val="450"/>
              </a:spcAft>
              <a:buNone/>
            </a:pPr>
            <a:r>
              <a:rPr lang="en-US" sz="2800">
                <a:solidFill>
                  <a:srgbClr val="464646"/>
                </a:solidFill>
                <a:latin typeface="Arial" panose="020B0604020202020204" pitchFamily="34" charset="0"/>
                <a:cs typeface="Arial" panose="020B0604020202020204" pitchFamily="34" charset="0"/>
              </a:rPr>
              <a:t>CARE programs – all members</a:t>
            </a:r>
          </a:p>
          <a:p>
            <a:pPr marL="977504" lvl="2" indent="-177404">
              <a:spcBef>
                <a:spcPts val="900"/>
              </a:spcBef>
              <a:spcAft>
                <a:spcPts val="450"/>
              </a:spcAft>
            </a:pPr>
            <a:r>
              <a:rPr lang="en-US" sz="2400">
                <a:solidFill>
                  <a:srgbClr val="464646"/>
                </a:solidFill>
                <a:latin typeface="Arial" panose="020B0604020202020204" pitchFamily="34" charset="0"/>
                <a:cs typeface="Arial" panose="020B0604020202020204" pitchFamily="34" charset="0"/>
              </a:rPr>
              <a:t>Wellness CARE </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Focuses on personal health.</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Wellness coordinators provide support and resources.</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Provides education and motivation for focusing on healthy behaviors. </a:t>
            </a:r>
          </a:p>
          <a:p>
            <a:pPr marL="1434704" lvl="3" indent="-177404">
              <a:lnSpc>
                <a:spcPct val="100000"/>
              </a:lnSpc>
              <a:spcBef>
                <a:spcPts val="900"/>
              </a:spcBef>
              <a:spcAft>
                <a:spcPts val="450"/>
              </a:spcAft>
            </a:pPr>
            <a:r>
              <a:rPr lang="en-US" sz="2000">
                <a:solidFill>
                  <a:srgbClr val="464646"/>
                </a:solidFill>
                <a:latin typeface="Arial" panose="020B0604020202020204" pitchFamily="34" charset="0"/>
                <a:cs typeface="Arial" panose="020B0604020202020204" pitchFamily="34" charset="0"/>
              </a:rPr>
              <a:t>Interactive opportunities to learn about fitness, nutrition, stress management and lifelong habits. </a:t>
            </a:r>
          </a:p>
          <a:p>
            <a:endParaRPr lang="en-US"/>
          </a:p>
        </p:txBody>
      </p:sp>
      <p:sp>
        <p:nvSpPr>
          <p:cNvPr id="6" name="Title 1">
            <a:extLst>
              <a:ext uri="{FF2B5EF4-FFF2-40B4-BE49-F238E27FC236}">
                <a16:creationId xmlns:a16="http://schemas.microsoft.com/office/drawing/2014/main" id="{5B1A7DDD-8B51-4AC5-956C-7EE272F3D4B5}"/>
              </a:ext>
            </a:extLst>
          </p:cNvPr>
          <p:cNvSpPr>
            <a:spLocks noGrp="1"/>
          </p:cNvSpPr>
          <p:nvPr>
            <p:ph type="title"/>
          </p:nvPr>
        </p:nvSpPr>
        <p:spPr>
          <a:xfrm>
            <a:off x="838200" y="180305"/>
            <a:ext cx="10515600" cy="1510384"/>
          </a:xfrm>
        </p:spPr>
        <p:txBody>
          <a:bodyPr>
            <a:normAutofit/>
          </a:bodyPr>
          <a:lstStyle/>
          <a:p>
            <a:r>
              <a:rPr lang="en-US" sz="3600">
                <a:solidFill>
                  <a:schemeClr val="accent1">
                    <a:lumMod val="75000"/>
                  </a:schemeClr>
                </a:solidFill>
                <a:latin typeface="Montserrat SemiBold" pitchFamily="2" charset="77"/>
              </a:rPr>
              <a:t>CARE Programs – NEW</a:t>
            </a:r>
            <a:endParaRPr lang="en-US" sz="3600">
              <a:solidFill>
                <a:schemeClr val="accent1">
                  <a:lumMod val="75000"/>
                </a:schemeClr>
              </a:solidFill>
            </a:endParaRPr>
          </a:p>
        </p:txBody>
      </p:sp>
    </p:spTree>
    <p:extLst>
      <p:ext uri="{BB962C8B-B14F-4D97-AF65-F5344CB8AC3E}">
        <p14:creationId xmlns:p14="http://schemas.microsoft.com/office/powerpoint/2010/main" val="33647090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EDDDC-4789-4C68-8E3E-D76D46A022EF}"/>
              </a:ext>
            </a:extLst>
          </p:cNvPr>
          <p:cNvSpPr>
            <a:spLocks noGrp="1"/>
          </p:cNvSpPr>
          <p:nvPr>
            <p:ph type="title"/>
          </p:nvPr>
        </p:nvSpPr>
        <p:spPr>
          <a:xfrm>
            <a:off x="684113" y="93307"/>
            <a:ext cx="10515600" cy="1473164"/>
          </a:xfrm>
        </p:spPr>
        <p:txBody>
          <a:bodyPr>
            <a:noAutofit/>
          </a:bodyPr>
          <a:lstStyle/>
          <a:p>
            <a:r>
              <a:rPr lang="en-US" sz="2800">
                <a:solidFill>
                  <a:schemeClr val="accent1">
                    <a:lumMod val="75000"/>
                  </a:schemeClr>
                </a:solidFill>
                <a:latin typeface="Montserrat SemiBold" pitchFamily="2" charset="77"/>
              </a:rPr>
              <a:t>WHICH PLAN IS RIGHT FOR YOU AND YOUR FAMILY?</a:t>
            </a:r>
            <a:br>
              <a:rPr lang="en-US" sz="2800">
                <a:solidFill>
                  <a:schemeClr val="accent1">
                    <a:lumMod val="75000"/>
                  </a:schemeClr>
                </a:solidFill>
                <a:latin typeface="Montserrat SemiBold" pitchFamily="2" charset="77"/>
              </a:rPr>
            </a:br>
            <a:r>
              <a:rPr lang="en-US" sz="2800">
                <a:solidFill>
                  <a:schemeClr val="accent1">
                    <a:lumMod val="75000"/>
                  </a:schemeClr>
                </a:solidFill>
                <a:latin typeface="Montserrat SemiBold" pitchFamily="2" charset="77"/>
              </a:rPr>
              <a:t>Tobacco-free plans </a:t>
            </a:r>
            <a:endParaRPr lang="en-US" sz="2800">
              <a:solidFill>
                <a:schemeClr val="accent1">
                  <a:lumMod val="75000"/>
                </a:schemeClr>
              </a:solidFill>
            </a:endParaRPr>
          </a:p>
        </p:txBody>
      </p:sp>
      <p:sp>
        <p:nvSpPr>
          <p:cNvPr id="12" name="Content Placeholder 2">
            <a:extLst>
              <a:ext uri="{FF2B5EF4-FFF2-40B4-BE49-F238E27FC236}">
                <a16:creationId xmlns:a16="http://schemas.microsoft.com/office/drawing/2014/main" id="{FE05C0BF-729D-4C5A-812E-7B79DF427C1B}"/>
              </a:ext>
            </a:extLst>
          </p:cNvPr>
          <p:cNvSpPr txBox="1">
            <a:spLocks/>
          </p:cNvSpPr>
          <p:nvPr/>
        </p:nvSpPr>
        <p:spPr>
          <a:xfrm>
            <a:off x="684113" y="2385110"/>
            <a:ext cx="2356708" cy="74888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HealthChoice High</a:t>
            </a:r>
          </a:p>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Option 1 </a:t>
            </a:r>
          </a:p>
        </p:txBody>
      </p:sp>
      <p:sp>
        <p:nvSpPr>
          <p:cNvPr id="13" name="Content Placeholder 3">
            <a:extLst>
              <a:ext uri="{FF2B5EF4-FFF2-40B4-BE49-F238E27FC236}">
                <a16:creationId xmlns:a16="http://schemas.microsoft.com/office/drawing/2014/main" id="{13641AA6-4E7B-46DA-B21D-40A2D8E0B4D3}"/>
              </a:ext>
            </a:extLst>
          </p:cNvPr>
          <p:cNvSpPr txBox="1">
            <a:spLocks/>
          </p:cNvSpPr>
          <p:nvPr/>
        </p:nvSpPr>
        <p:spPr>
          <a:xfrm>
            <a:off x="663941" y="3199314"/>
            <a:ext cx="2508947" cy="1719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Copays for office visits.</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Lowest deductible and out-of-pocket maximum.</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Alternative plan for tobacco users.</a:t>
            </a:r>
          </a:p>
        </p:txBody>
      </p:sp>
      <p:sp>
        <p:nvSpPr>
          <p:cNvPr id="14" name="Text Placeholder 4">
            <a:extLst>
              <a:ext uri="{FF2B5EF4-FFF2-40B4-BE49-F238E27FC236}">
                <a16:creationId xmlns:a16="http://schemas.microsoft.com/office/drawing/2014/main" id="{3DC5AA04-24F6-4756-ADE5-7B2075772C79}"/>
              </a:ext>
            </a:extLst>
          </p:cNvPr>
          <p:cNvSpPr txBox="1">
            <a:spLocks/>
          </p:cNvSpPr>
          <p:nvPr/>
        </p:nvSpPr>
        <p:spPr>
          <a:xfrm>
            <a:off x="6006995" y="2406230"/>
            <a:ext cx="2551429" cy="74888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HealthChoice HDHP</a:t>
            </a:r>
          </a:p>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Option 3</a:t>
            </a:r>
            <a:r>
              <a:rPr kumimoji="0" 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15" name="Content Placeholder 5">
            <a:extLst>
              <a:ext uri="{FF2B5EF4-FFF2-40B4-BE49-F238E27FC236}">
                <a16:creationId xmlns:a16="http://schemas.microsoft.com/office/drawing/2014/main" id="{A902EA5C-9722-4C22-9C04-2274247EC04A}"/>
              </a:ext>
            </a:extLst>
          </p:cNvPr>
          <p:cNvSpPr txBox="1">
            <a:spLocks/>
          </p:cNvSpPr>
          <p:nvPr/>
        </p:nvSpPr>
        <p:spPr>
          <a:xfrm>
            <a:off x="6027167" y="3179241"/>
            <a:ext cx="2946002" cy="1947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Lowest premiums available.</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Copays for network services after deductible. </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Use with a health </a:t>
            </a:r>
            <a:b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savings account </a:t>
            </a:r>
            <a:b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(HSA) for tax </a:t>
            </a:r>
            <a:b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advantages.</a:t>
            </a:r>
          </a:p>
        </p:txBody>
      </p:sp>
      <p:sp>
        <p:nvSpPr>
          <p:cNvPr id="16" name="Content Placeholder 3">
            <a:extLst>
              <a:ext uri="{FF2B5EF4-FFF2-40B4-BE49-F238E27FC236}">
                <a16:creationId xmlns:a16="http://schemas.microsoft.com/office/drawing/2014/main" id="{0EABF8AE-8E34-47EE-884F-B2E49D824018}"/>
              </a:ext>
            </a:extLst>
          </p:cNvPr>
          <p:cNvSpPr txBox="1">
            <a:spLocks/>
          </p:cNvSpPr>
          <p:nvPr/>
        </p:nvSpPr>
        <p:spPr>
          <a:xfrm>
            <a:off x="3193060" y="3179241"/>
            <a:ext cx="2813935" cy="2062230"/>
          </a:xfrm>
          <a:prstGeom prst="rect">
            <a:avLst/>
          </a:prstGeom>
        </p:spPr>
        <p:txBody>
          <a:bodyPr vert="horz" lIns="68580" tIns="34290" rIns="68580" bIns="34290" rtlCol="0">
            <a:noAutofit/>
          </a:bodyPr>
          <a:lstStyle>
            <a:lvl1pPr marL="234950" indent="-234950" algn="l" defTabSz="914400" rtl="0" eaLnBrk="1" latinLnBrk="0" hangingPunct="1">
              <a:lnSpc>
                <a:spcPct val="90000"/>
              </a:lnSpc>
              <a:spcBef>
                <a:spcPts val="1000"/>
              </a:spcBef>
              <a:buClr>
                <a:srgbClr val="449DBB"/>
              </a:buClr>
              <a:buFont typeface="Arial" panose="020B0604020202020204" pitchFamily="34" charset="0"/>
              <a:buChar char="•"/>
              <a:defRPr lang="en-US" sz="2000" kern="1200" dirty="0" smtClean="0">
                <a:solidFill>
                  <a:srgbClr val="4646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49DBB"/>
              </a:buClr>
              <a:buFont typeface="Arial" panose="020B0604020202020204" pitchFamily="34" charset="0"/>
              <a:buChar char="•"/>
              <a:defRPr lang="en-US" sz="2000" kern="1200">
                <a:solidFill>
                  <a:srgbClr val="4646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49DBB"/>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49DBB"/>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49DBB"/>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HealthChoice pays first $500 of covered medical expenses.</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No copays for network services.</a:t>
            </a:r>
          </a:p>
          <a:p>
            <a:pPr marL="177404" marR="0" lvl="2" indent="-177404"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Alternative plan for tobacco users.</a:t>
            </a:r>
          </a:p>
          <a:p>
            <a:pPr marL="177404" marR="0" lvl="2" indent="-177404" algn="l" defTabSz="914400" rtl="0" eaLnBrk="1" fontAlgn="auto" latinLnBrk="0" hangingPunct="1">
              <a:lnSpc>
                <a:spcPct val="100000"/>
              </a:lnSpc>
              <a:spcBef>
                <a:spcPts val="900"/>
              </a:spcBef>
              <a:spcAft>
                <a:spcPts val="0"/>
              </a:spcAft>
              <a:buClr>
                <a:srgbClr val="449DBB"/>
              </a:buClr>
              <a:buSzTx/>
              <a:buFont typeface="Arial" panose="020B0604020202020204" pitchFamily="34" charset="0"/>
              <a:buChar char="•"/>
              <a:tabLst/>
              <a:defRPr/>
            </a:pPr>
            <a:endParaRPr kumimoji="0" lang="en-US" sz="1350" b="0" i="0" u="none" strike="noStrike" kern="1200" cap="none" spc="0" normalizeH="0" baseline="0" noProof="0">
              <a:ln>
                <a:noFill/>
              </a:ln>
              <a:solidFill>
                <a:srgbClr val="464646"/>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01980A5-BF42-47FF-A3AE-F68042768364}"/>
              </a:ext>
            </a:extLst>
          </p:cNvPr>
          <p:cNvSpPr txBox="1"/>
          <p:nvPr/>
        </p:nvSpPr>
        <p:spPr>
          <a:xfrm>
            <a:off x="3276146" y="2487667"/>
            <a:ext cx="2834108" cy="646331"/>
          </a:xfrm>
          <a:prstGeom prst="rect">
            <a:avLst/>
          </a:prstGeom>
          <a:noFill/>
        </p:spPr>
        <p:txBody>
          <a:bodyPr wrap="square">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HealthChoice Basic</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rPr>
              <a:t>Option 2</a:t>
            </a:r>
            <a:r>
              <a:rPr kumimoji="0" 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p>
        </p:txBody>
      </p:sp>
      <p:graphicFrame>
        <p:nvGraphicFramePr>
          <p:cNvPr id="18" name="Table 18">
            <a:extLst>
              <a:ext uri="{FF2B5EF4-FFF2-40B4-BE49-F238E27FC236}">
                <a16:creationId xmlns:a16="http://schemas.microsoft.com/office/drawing/2014/main" id="{37DFB004-8E54-4416-B74E-2ECCCB14141D}"/>
              </a:ext>
            </a:extLst>
          </p:cNvPr>
          <p:cNvGraphicFramePr>
            <a:graphicFrameLocks noGrp="1"/>
          </p:cNvGraphicFramePr>
          <p:nvPr/>
        </p:nvGraphicFramePr>
        <p:xfrm>
          <a:off x="684113" y="1355646"/>
          <a:ext cx="8127999" cy="10972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918511941"/>
                    </a:ext>
                  </a:extLst>
                </a:gridCol>
                <a:gridCol w="2709333">
                  <a:extLst>
                    <a:ext uri="{9D8B030D-6E8A-4147-A177-3AD203B41FA5}">
                      <a16:colId xmlns:a16="http://schemas.microsoft.com/office/drawing/2014/main" val="1576149676"/>
                    </a:ext>
                  </a:extLst>
                </a:gridCol>
                <a:gridCol w="2709333">
                  <a:extLst>
                    <a:ext uri="{9D8B030D-6E8A-4147-A177-3AD203B41FA5}">
                      <a16:colId xmlns:a16="http://schemas.microsoft.com/office/drawing/2014/main" val="1630986875"/>
                    </a:ext>
                  </a:extLst>
                </a:gridCol>
              </a:tblGrid>
              <a:tr h="370840">
                <a:tc>
                  <a:txBody>
                    <a:bodyPr/>
                    <a:lstStyle/>
                    <a:p>
                      <a:pPr algn="ctr"/>
                      <a:r>
                        <a:rPr lang="en-US">
                          <a:solidFill>
                            <a:schemeClr val="bg1"/>
                          </a:solidFill>
                        </a:rPr>
                        <a:t>FLEXIBILITY</a:t>
                      </a:r>
                      <a:br>
                        <a:rPr lang="en-US">
                          <a:solidFill>
                            <a:schemeClr val="bg1"/>
                          </a:solidFill>
                        </a:rPr>
                      </a:br>
                      <a:r>
                        <a:rPr lang="en-US" sz="1600" b="0">
                          <a:solidFill>
                            <a:schemeClr val="bg1"/>
                          </a:solidFill>
                        </a:rPr>
                        <a:t>Enjoy the flexible use of </a:t>
                      </a:r>
                      <a:br>
                        <a:rPr lang="en-US" sz="1600" b="0">
                          <a:solidFill>
                            <a:schemeClr val="bg1"/>
                          </a:solidFill>
                        </a:rPr>
                      </a:br>
                      <a:r>
                        <a:rPr lang="en-US" sz="1600" b="0">
                          <a:solidFill>
                            <a:schemeClr val="bg1"/>
                          </a:solidFill>
                        </a:rPr>
                        <a:t>your health plan.</a:t>
                      </a:r>
                    </a:p>
                  </a:txBody>
                  <a:tcPr/>
                </a:tc>
                <a:tc>
                  <a:txBody>
                    <a:bodyPr/>
                    <a:lstStyle/>
                    <a:p>
                      <a:pPr algn="ctr"/>
                      <a:r>
                        <a:rPr lang="en-US"/>
                        <a:t>BUDGET-FRIENDLY</a:t>
                      </a:r>
                      <a:br>
                        <a:rPr lang="en-US"/>
                      </a:br>
                      <a:r>
                        <a:rPr lang="en-US" sz="1600" b="0"/>
                        <a:t>Offers first-dollar coverage. Ideal for those with minimal health care needs.</a:t>
                      </a:r>
                    </a:p>
                  </a:txBody>
                  <a:tcPr/>
                </a:tc>
                <a:tc>
                  <a:txBody>
                    <a:bodyPr/>
                    <a:lstStyle/>
                    <a:p>
                      <a:pPr algn="ctr"/>
                      <a:r>
                        <a:rPr lang="en-US"/>
                        <a:t>SAVINGS</a:t>
                      </a:r>
                    </a:p>
                    <a:p>
                      <a:pPr algn="ctr"/>
                      <a:r>
                        <a:rPr lang="en-US" sz="1600" b="0"/>
                        <a:t>Lower your premium to maximize your savings.</a:t>
                      </a:r>
                    </a:p>
                  </a:txBody>
                  <a:tcPr/>
                </a:tc>
                <a:extLst>
                  <a:ext uri="{0D108BD9-81ED-4DB2-BD59-A6C34878D82A}">
                    <a16:rowId xmlns:a16="http://schemas.microsoft.com/office/drawing/2014/main" val="2836208208"/>
                  </a:ext>
                </a:extLst>
              </a:tr>
            </a:tbl>
          </a:graphicData>
        </a:graphic>
      </p:graphicFrame>
    </p:spTree>
    <p:extLst>
      <p:ext uri="{BB962C8B-B14F-4D97-AF65-F5344CB8AC3E}">
        <p14:creationId xmlns:p14="http://schemas.microsoft.com/office/powerpoint/2010/main" val="3785600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4E9A"/>
                </a:solidFill>
                <a:latin typeface="+mj-lt"/>
                <a:ea typeface="+mj-ea"/>
                <a:cs typeface="+mj-cs"/>
              </a:defRPr>
            </a:lvl1pPr>
          </a:lstStyle>
          <a:p>
            <a:r>
              <a:rPr lang="en-US" sz="2800">
                <a:solidFill>
                  <a:srgbClr val="23498A"/>
                </a:solidFill>
                <a:latin typeface="Montserrat Medium" panose="00000600000000000000" pitchFamily="2" charset="0"/>
              </a:rPr>
              <a:t>Life Insurance Application➥ Section 1</a:t>
            </a:r>
          </a:p>
        </p:txBody>
      </p:sp>
      <p:pic>
        <p:nvPicPr>
          <p:cNvPr id="10" name="Picture 9">
            <a:hlinkClick r:id="" action="ppaction://hlinkshowjump?jump=nextslide"/>
            <a:extLst>
              <a:ext uri="{FF2B5EF4-FFF2-40B4-BE49-F238E27FC236}">
                <a16:creationId xmlns:a16="http://schemas.microsoft.com/office/drawing/2014/main" id="{781CBB7C-A641-4EB9-A54C-6573107DDC9E}"/>
              </a:ext>
            </a:extLst>
          </p:cNvPr>
          <p:cNvPicPr>
            <a:picLocks noChangeAspect="1"/>
          </p:cNvPicPr>
          <p:nvPr/>
        </p:nvPicPr>
        <p:blipFill rotWithShape="1">
          <a:blip r:embed="rId2">
            <a:extLst>
              <a:ext uri="{28A0092B-C50C-407E-A947-70E740481C1C}">
                <a14:useLocalDpi xmlns:a14="http://schemas.microsoft.com/office/drawing/2010/main" val="0"/>
              </a:ext>
            </a:extLst>
          </a:blip>
          <a:srcRect l="168" t="17528" r="-168" b="50088"/>
          <a:stretch/>
        </p:blipFill>
        <p:spPr>
          <a:xfrm>
            <a:off x="1339515" y="1690688"/>
            <a:ext cx="9512969" cy="39867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21531082"/>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67FC-8E0F-4AA2-9DBF-7E85A5D62840}"/>
              </a:ext>
            </a:extLst>
          </p:cNvPr>
          <p:cNvSpPr>
            <a:spLocks noGrp="1"/>
          </p:cNvSpPr>
          <p:nvPr>
            <p:ph type="title"/>
          </p:nvPr>
        </p:nvSpPr>
        <p:spPr>
          <a:xfrm>
            <a:off x="838200" y="201835"/>
            <a:ext cx="10515600" cy="1325563"/>
          </a:xfrm>
        </p:spPr>
        <p:txBody>
          <a:bodyPr>
            <a:normAutofit/>
          </a:bodyPr>
          <a:lstStyle/>
          <a:p>
            <a:r>
              <a:rPr lang="en-US" sz="2800">
                <a:solidFill>
                  <a:schemeClr val="accent1">
                    <a:lumMod val="75000"/>
                  </a:schemeClr>
                </a:solidFill>
                <a:latin typeface="Montserrat SemiBold" pitchFamily="2" charset="77"/>
              </a:rPr>
              <a:t>ALTERNATIVE HEALTHCHOICE PLANS</a:t>
            </a:r>
            <a:br>
              <a:rPr lang="en-US" sz="2800">
                <a:solidFill>
                  <a:schemeClr val="accent1">
                    <a:lumMod val="75000"/>
                  </a:schemeClr>
                </a:solidFill>
                <a:latin typeface="Montserrat SemiBold" pitchFamily="2" charset="77"/>
              </a:rPr>
            </a:br>
            <a:r>
              <a:rPr lang="en-US" sz="2800">
                <a:solidFill>
                  <a:schemeClr val="accent1">
                    <a:lumMod val="75000"/>
                  </a:schemeClr>
                </a:solidFill>
                <a:latin typeface="Montserrat SemiBold" pitchFamily="2" charset="77"/>
              </a:rPr>
              <a:t>Tobacco Users </a:t>
            </a:r>
            <a:endParaRPr lang="en-US" sz="2800">
              <a:solidFill>
                <a:schemeClr val="accent1">
                  <a:lumMod val="75000"/>
                </a:schemeClr>
              </a:solidFill>
            </a:endParaRPr>
          </a:p>
        </p:txBody>
      </p:sp>
      <p:sp>
        <p:nvSpPr>
          <p:cNvPr id="12" name="Content Placeholder 3">
            <a:extLst>
              <a:ext uri="{FF2B5EF4-FFF2-40B4-BE49-F238E27FC236}">
                <a16:creationId xmlns:a16="http://schemas.microsoft.com/office/drawing/2014/main" id="{B34EDFF2-2241-41BE-9335-B276B1DEC76F}"/>
              </a:ext>
            </a:extLst>
          </p:cNvPr>
          <p:cNvSpPr txBox="1">
            <a:spLocks/>
          </p:cNvSpPr>
          <p:nvPr/>
        </p:nvSpPr>
        <p:spPr>
          <a:xfrm>
            <a:off x="663941" y="2552982"/>
            <a:ext cx="2508947" cy="31620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2" indent="-285750"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Calendar year deductible $1,000 Ind./$2,750 family. </a:t>
            </a:r>
          </a:p>
          <a:p>
            <a:pPr marL="285750" marR="0" lvl="2" indent="-285750"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Lowest deductible and out-of-pocket maximum.</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Network calendar year out-of-pocket maximum $3,550 Ind./$8,400 family. </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Premium is the same as HealthChoice. </a:t>
            </a:r>
            <a:endParaRPr kumimoji="0" lang="en-US" sz="1400" b="0" i="0" u="none" strike="noStrike" kern="1200" cap="none" spc="0" normalizeH="0" baseline="0" noProof="0">
              <a:ln>
                <a:noFill/>
              </a:ln>
              <a:solidFill>
                <a:srgbClr val="464646"/>
              </a:solidFill>
              <a:effectLst/>
              <a:uLnTx/>
              <a:uFillTx/>
              <a:latin typeface="Calibri" panose="020F0502020204030204"/>
              <a:ea typeface="+mn-ea"/>
              <a:cs typeface="+mn-cs"/>
            </a:endParaRPr>
          </a:p>
        </p:txBody>
      </p:sp>
      <p:sp>
        <p:nvSpPr>
          <p:cNvPr id="14" name="Content Placeholder 5">
            <a:extLst>
              <a:ext uri="{FF2B5EF4-FFF2-40B4-BE49-F238E27FC236}">
                <a16:creationId xmlns:a16="http://schemas.microsoft.com/office/drawing/2014/main" id="{13A124A8-33AC-417F-BEA8-D7FD3FAF88EF}"/>
              </a:ext>
            </a:extLst>
          </p:cNvPr>
          <p:cNvSpPr txBox="1">
            <a:spLocks/>
          </p:cNvSpPr>
          <p:nvPr/>
        </p:nvSpPr>
        <p:spPr>
          <a:xfrm>
            <a:off x="6027167" y="2563014"/>
            <a:ext cx="2946002" cy="14048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Plan features and premiums are the same as Tobacco-Free HDHP plan.  </a:t>
            </a:r>
          </a:p>
          <a:p>
            <a:pPr marL="177404" marR="0" lvl="2" indent="-177404"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endParaRPr kumimoji="0" lang="en-US" sz="15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endParaRPr>
          </a:p>
        </p:txBody>
      </p:sp>
      <p:sp>
        <p:nvSpPr>
          <p:cNvPr id="15" name="Content Placeholder 3">
            <a:extLst>
              <a:ext uri="{FF2B5EF4-FFF2-40B4-BE49-F238E27FC236}">
                <a16:creationId xmlns:a16="http://schemas.microsoft.com/office/drawing/2014/main" id="{66CE8D6D-35F1-4F34-BC1D-2C3E5DA1B08D}"/>
              </a:ext>
            </a:extLst>
          </p:cNvPr>
          <p:cNvSpPr txBox="1">
            <a:spLocks/>
          </p:cNvSpPr>
          <p:nvPr/>
        </p:nvSpPr>
        <p:spPr>
          <a:xfrm>
            <a:off x="3363483" y="2562742"/>
            <a:ext cx="2659848" cy="3054283"/>
          </a:xfrm>
          <a:prstGeom prst="rect">
            <a:avLst/>
          </a:prstGeom>
        </p:spPr>
        <p:txBody>
          <a:bodyPr vert="horz" lIns="68580" tIns="34290" rIns="68580" bIns="34290" rtlCol="0">
            <a:noAutofit/>
          </a:bodyPr>
          <a:lstStyle>
            <a:lvl1pPr marL="234950" indent="-234950" algn="l" defTabSz="914400" rtl="0" eaLnBrk="1" latinLnBrk="0" hangingPunct="1">
              <a:lnSpc>
                <a:spcPct val="90000"/>
              </a:lnSpc>
              <a:spcBef>
                <a:spcPts val="1000"/>
              </a:spcBef>
              <a:buClr>
                <a:srgbClr val="449DBB"/>
              </a:buClr>
              <a:buFont typeface="Arial" panose="020B0604020202020204" pitchFamily="34" charset="0"/>
              <a:buChar char="•"/>
              <a:defRPr lang="en-US" sz="2000" kern="1200" dirty="0" smtClean="0">
                <a:solidFill>
                  <a:srgbClr val="46464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49DBB"/>
              </a:buClr>
              <a:buFont typeface="Arial" panose="020B0604020202020204" pitchFamily="34" charset="0"/>
              <a:buChar char="•"/>
              <a:defRPr lang="en-US" sz="2000" kern="1200">
                <a:solidFill>
                  <a:srgbClr val="46464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49DBB"/>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49DBB"/>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49DBB"/>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2" indent="-285750" algn="l" defTabSz="914400" rtl="0" eaLnBrk="1" fontAlgn="auto" latinLnBrk="0" hangingPunct="1">
              <a:lnSpc>
                <a:spcPct val="100000"/>
              </a:lnSpc>
              <a:spcBef>
                <a:spcPts val="45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HealthChoice pays first $250 of covered medical expenses.</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Calendar year deductible $1,250 Ind./$1,750 family. </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No office copays for network services. </a:t>
            </a:r>
          </a:p>
          <a:p>
            <a:pPr marL="285750" marR="0" lvl="2" indent="-285750" algn="l" defTabSz="914400" rtl="0" eaLnBrk="1" fontAlgn="auto" latinLnBrk="0" hangingPunct="1">
              <a:lnSpc>
                <a:spcPct val="100000"/>
              </a:lnSpc>
              <a:spcBef>
                <a:spcPts val="900"/>
              </a:spcBef>
              <a:spcAft>
                <a:spcPts val="0"/>
              </a:spcAft>
              <a:buClr>
                <a:srgbClr val="4472C4">
                  <a:lumMod val="75000"/>
                </a:srgbClr>
              </a:buClr>
              <a:buSzTx/>
              <a:buFont typeface="Arial" panose="020B0604020202020204" pitchFamily="34" charset="0"/>
              <a:buChar char="•"/>
              <a:tabLst/>
              <a:defRPr/>
            </a:pPr>
            <a:r>
              <a:rPr kumimoji="0" lang="en-US" sz="16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Premium is the same as HealthChoice Basic plan. </a:t>
            </a:r>
          </a:p>
          <a:p>
            <a:pPr marL="177404" marR="0" lvl="2" indent="-177404" algn="l" defTabSz="914400" rtl="0" eaLnBrk="1" fontAlgn="auto" latinLnBrk="0" hangingPunct="1">
              <a:lnSpc>
                <a:spcPct val="100000"/>
              </a:lnSpc>
              <a:spcBef>
                <a:spcPts val="900"/>
              </a:spcBef>
              <a:spcAft>
                <a:spcPts val="0"/>
              </a:spcAft>
              <a:buClr>
                <a:srgbClr val="449DBB"/>
              </a:buClr>
              <a:buSzTx/>
              <a:buFont typeface="Arial" panose="020B0604020202020204" pitchFamily="34" charset="0"/>
              <a:buChar char="•"/>
              <a:tabLst/>
              <a:defRPr/>
            </a:pPr>
            <a:endParaRPr kumimoji="0" lang="en-US" sz="1350" b="0" i="0" u="none" strike="noStrike" kern="1200" cap="none" spc="0" normalizeH="0" baseline="0" noProof="0">
              <a:ln>
                <a:noFill/>
              </a:ln>
              <a:solidFill>
                <a:srgbClr val="464646"/>
              </a:solidFill>
              <a:effectLst/>
              <a:uLnTx/>
              <a:uFillTx/>
              <a:latin typeface="Calibri" panose="020F0502020204030204"/>
              <a:ea typeface="+mn-ea"/>
              <a:cs typeface="+mn-cs"/>
            </a:endParaRPr>
          </a:p>
        </p:txBody>
      </p:sp>
      <p:graphicFrame>
        <p:nvGraphicFramePr>
          <p:cNvPr id="17" name="Table 18">
            <a:extLst>
              <a:ext uri="{FF2B5EF4-FFF2-40B4-BE49-F238E27FC236}">
                <a16:creationId xmlns:a16="http://schemas.microsoft.com/office/drawing/2014/main" id="{5661BC97-4910-4BA8-B57B-F3439A53085C}"/>
              </a:ext>
            </a:extLst>
          </p:cNvPr>
          <p:cNvGraphicFramePr>
            <a:graphicFrameLocks noGrp="1"/>
          </p:cNvGraphicFramePr>
          <p:nvPr/>
        </p:nvGraphicFramePr>
        <p:xfrm>
          <a:off x="663941" y="1335153"/>
          <a:ext cx="8127999" cy="11582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918511941"/>
                    </a:ext>
                  </a:extLst>
                </a:gridCol>
                <a:gridCol w="2709333">
                  <a:extLst>
                    <a:ext uri="{9D8B030D-6E8A-4147-A177-3AD203B41FA5}">
                      <a16:colId xmlns:a16="http://schemas.microsoft.com/office/drawing/2014/main" val="1576149676"/>
                    </a:ext>
                  </a:extLst>
                </a:gridCol>
                <a:gridCol w="2709333">
                  <a:extLst>
                    <a:ext uri="{9D8B030D-6E8A-4147-A177-3AD203B41FA5}">
                      <a16:colId xmlns:a16="http://schemas.microsoft.com/office/drawing/2014/main" val="1630986875"/>
                    </a:ext>
                  </a:extLst>
                </a:gridCol>
              </a:tblGrid>
              <a:tr h="370840">
                <a:tc>
                  <a:txBody>
                    <a:bodyPr/>
                    <a:lstStyle/>
                    <a:p>
                      <a:pPr marL="0" lvl="1" indent="0" algn="ctr">
                        <a:buClr>
                          <a:schemeClr val="tx1"/>
                        </a:buClr>
                        <a:buFont typeface="Arial" panose="020B0604020202020204" pitchFamily="34" charset="0"/>
                        <a:buNone/>
                      </a:pPr>
                      <a:r>
                        <a:rPr lang="en-US" sz="1800" b="1">
                          <a:solidFill>
                            <a:schemeClr val="bg1"/>
                          </a:solidFill>
                          <a:latin typeface="+mn-lt"/>
                          <a:cs typeface="Arial" panose="020B0604020202020204" pitchFamily="34" charset="0"/>
                        </a:rPr>
                        <a:t>HealthChoice High</a:t>
                      </a:r>
                    </a:p>
                    <a:p>
                      <a:pPr marL="0" lvl="1" indent="0" algn="ctr">
                        <a:buClr>
                          <a:schemeClr val="tx1"/>
                        </a:buClr>
                        <a:buFont typeface="Arial" panose="020B0604020202020204" pitchFamily="34" charset="0"/>
                        <a:buNone/>
                      </a:pPr>
                      <a:r>
                        <a:rPr lang="en-US" sz="1800" b="1">
                          <a:solidFill>
                            <a:schemeClr val="bg1"/>
                          </a:solidFill>
                          <a:latin typeface="+mn-lt"/>
                          <a:cs typeface="Arial" panose="020B0604020202020204" pitchFamily="34" charset="0"/>
                        </a:rPr>
                        <a:t>Alternative </a:t>
                      </a:r>
                    </a:p>
                    <a:p>
                      <a:pPr marL="0" lvl="1" indent="0" algn="ctr">
                        <a:buClr>
                          <a:schemeClr val="tx1"/>
                        </a:buClr>
                        <a:buFont typeface="Arial" panose="020B0604020202020204" pitchFamily="34" charset="0"/>
                        <a:buNone/>
                      </a:pPr>
                      <a:r>
                        <a:rPr lang="en-US" sz="1800" b="0">
                          <a:solidFill>
                            <a:schemeClr val="bg1"/>
                          </a:solidFill>
                          <a:latin typeface="+mn-lt"/>
                          <a:cs typeface="Arial" panose="020B0604020202020204" pitchFamily="34" charset="0"/>
                        </a:rPr>
                        <a:t>Option 1</a:t>
                      </a:r>
                      <a:r>
                        <a:rPr lang="en-US" sz="1800" b="1">
                          <a:solidFill>
                            <a:schemeClr val="bg1"/>
                          </a:solidFill>
                          <a:latin typeface="+mn-lt"/>
                          <a:cs typeface="Arial" panose="020B0604020202020204" pitchFamily="34" charset="0"/>
                        </a:rPr>
                        <a:t> </a:t>
                      </a:r>
                      <a:endParaRPr lang="en-US" b="1">
                        <a:solidFill>
                          <a:schemeClr val="bg1"/>
                        </a:solidFill>
                        <a:latin typeface="+mn-lt"/>
                      </a:endParaRPr>
                    </a:p>
                  </a:txBody>
                  <a:tcPr/>
                </a:tc>
                <a:tc>
                  <a:txBody>
                    <a:bodyPr/>
                    <a:lstStyle/>
                    <a:p>
                      <a:pPr marL="0" lvl="1" algn="ctr"/>
                      <a:r>
                        <a:rPr lang="en-US" sz="1800" b="1">
                          <a:solidFill>
                            <a:schemeClr val="bg1"/>
                          </a:solidFill>
                          <a:latin typeface="+mn-lt"/>
                          <a:cs typeface="Arial" panose="020B0604020202020204" pitchFamily="34" charset="0"/>
                        </a:rPr>
                        <a:t>HealthChoice Basic</a:t>
                      </a:r>
                    </a:p>
                    <a:p>
                      <a:pPr marL="0" lvl="1" algn="ctr"/>
                      <a:r>
                        <a:rPr lang="en-US" sz="1800" b="1">
                          <a:solidFill>
                            <a:schemeClr val="bg1"/>
                          </a:solidFill>
                          <a:latin typeface="+mn-lt"/>
                          <a:cs typeface="Arial" panose="020B0604020202020204" pitchFamily="34" charset="0"/>
                        </a:rPr>
                        <a:t>Alternative </a:t>
                      </a:r>
                    </a:p>
                    <a:p>
                      <a:pPr marL="0" lvl="1" algn="ctr"/>
                      <a:r>
                        <a:rPr lang="en-US" sz="1800" b="0">
                          <a:solidFill>
                            <a:schemeClr val="bg1"/>
                          </a:solidFill>
                          <a:latin typeface="+mn-lt"/>
                          <a:cs typeface="Arial" panose="020B0604020202020204" pitchFamily="34" charset="0"/>
                        </a:rPr>
                        <a:t>Option 2 </a:t>
                      </a:r>
                      <a:endParaRPr lang="en-US" b="0">
                        <a:solidFill>
                          <a:schemeClr val="bg1"/>
                        </a:solidFill>
                        <a:latin typeface="+mn-lt"/>
                      </a:endParaRPr>
                    </a:p>
                    <a:p>
                      <a:pPr algn="ctr"/>
                      <a:r>
                        <a:rPr lang="en-US" sz="1600" b="0">
                          <a:latin typeface="+mn-lt"/>
                        </a:rPr>
                        <a:t>.</a:t>
                      </a:r>
                    </a:p>
                  </a:txBody>
                  <a:tcPr/>
                </a:tc>
                <a:tc>
                  <a:txBody>
                    <a:bodyPr/>
                    <a:lstStyle/>
                    <a:p>
                      <a:pPr marL="0" lvl="1" algn="ctr"/>
                      <a:r>
                        <a:rPr lang="en-US" sz="1800" b="1">
                          <a:solidFill>
                            <a:schemeClr val="bg1"/>
                          </a:solidFill>
                          <a:latin typeface="+mn-lt"/>
                          <a:cs typeface="Arial" panose="020B0604020202020204" pitchFamily="34" charset="0"/>
                        </a:rPr>
                        <a:t>HealthChoice HDHP</a:t>
                      </a:r>
                    </a:p>
                    <a:p>
                      <a:pPr marL="0" lvl="1" algn="ctr"/>
                      <a:r>
                        <a:rPr lang="en-US" sz="1800" b="0">
                          <a:solidFill>
                            <a:schemeClr val="bg1"/>
                          </a:solidFill>
                          <a:latin typeface="+mn-lt"/>
                          <a:cs typeface="Arial" panose="020B0604020202020204" pitchFamily="34" charset="0"/>
                        </a:rPr>
                        <a:t>Option 3 </a:t>
                      </a:r>
                      <a:endParaRPr lang="en-US" b="0">
                        <a:solidFill>
                          <a:schemeClr val="bg1"/>
                        </a:solidFill>
                        <a:latin typeface="+mn-lt"/>
                      </a:endParaRPr>
                    </a:p>
                    <a:p>
                      <a:pPr algn="ctr"/>
                      <a:r>
                        <a:rPr lang="en-US" sz="1600" b="0">
                          <a:latin typeface="+mn-lt"/>
                        </a:rPr>
                        <a:t>.</a:t>
                      </a:r>
                    </a:p>
                  </a:txBody>
                  <a:tcPr/>
                </a:tc>
                <a:extLst>
                  <a:ext uri="{0D108BD9-81ED-4DB2-BD59-A6C34878D82A}">
                    <a16:rowId xmlns:a16="http://schemas.microsoft.com/office/drawing/2014/main" val="2836208208"/>
                  </a:ext>
                </a:extLst>
              </a:tr>
            </a:tbl>
          </a:graphicData>
        </a:graphic>
      </p:graphicFrame>
    </p:spTree>
    <p:extLst>
      <p:ext uri="{BB962C8B-B14F-4D97-AF65-F5344CB8AC3E}">
        <p14:creationId xmlns:p14="http://schemas.microsoft.com/office/powerpoint/2010/main" val="7465389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80ED-5866-49C1-B5C6-C6CD9487F6D4}"/>
              </a:ext>
            </a:extLst>
          </p:cNvPr>
          <p:cNvSpPr>
            <a:spLocks noGrp="1"/>
          </p:cNvSpPr>
          <p:nvPr>
            <p:ph type="title"/>
          </p:nvPr>
        </p:nvSpPr>
        <p:spPr>
          <a:xfrm>
            <a:off x="476518" y="365125"/>
            <a:ext cx="10877283" cy="1325563"/>
          </a:xfrm>
        </p:spPr>
        <p:txBody>
          <a:bodyPr>
            <a:normAutofit/>
          </a:bodyPr>
          <a:lstStyle/>
          <a:p>
            <a:r>
              <a:rPr lang="en-US" sz="3600" cap="all">
                <a:solidFill>
                  <a:schemeClr val="accent1">
                    <a:lumMod val="75000"/>
                  </a:schemeClr>
                </a:solidFill>
                <a:latin typeface="Montserrat SemiBold" pitchFamily="2" charset="77"/>
              </a:rPr>
              <a:t>Tobacco-free attestation</a:t>
            </a:r>
            <a:endParaRPr lang="en-US" sz="3600">
              <a:solidFill>
                <a:schemeClr val="accent1">
                  <a:lumMod val="75000"/>
                </a:schemeClr>
              </a:solidFill>
            </a:endParaRPr>
          </a:p>
        </p:txBody>
      </p:sp>
      <p:sp>
        <p:nvSpPr>
          <p:cNvPr id="3" name="Content Placeholder 2">
            <a:extLst>
              <a:ext uri="{FF2B5EF4-FFF2-40B4-BE49-F238E27FC236}">
                <a16:creationId xmlns:a16="http://schemas.microsoft.com/office/drawing/2014/main" id="{729D2DE8-4F49-482A-88F5-533DE1550062}"/>
              </a:ext>
            </a:extLst>
          </p:cNvPr>
          <p:cNvSpPr>
            <a:spLocks noGrp="1"/>
          </p:cNvSpPr>
          <p:nvPr>
            <p:ph idx="1"/>
          </p:nvPr>
        </p:nvSpPr>
        <p:spPr>
          <a:xfrm>
            <a:off x="838200" y="1825625"/>
            <a:ext cx="8583386" cy="2174875"/>
          </a:xfrm>
        </p:spPr>
        <p:txBody>
          <a:bodyPr/>
          <a:lstStyle/>
          <a:p>
            <a:pPr marL="177404" indent="-177404">
              <a:spcBef>
                <a:spcPts val="900"/>
              </a:spcBef>
            </a:pPr>
            <a:r>
              <a:rPr lang="en-US" sz="2000">
                <a:solidFill>
                  <a:srgbClr val="464646"/>
                </a:solidFill>
                <a:latin typeface="Arial" panose="020B0604020202020204" pitchFamily="34" charset="0"/>
                <a:cs typeface="Arial" panose="020B0604020202020204" pitchFamily="34" charset="0"/>
              </a:rPr>
              <a:t>Attestation must be completed by Nov. 11, 2022.  </a:t>
            </a:r>
          </a:p>
          <a:p>
            <a:pPr marL="177404" indent="-177404">
              <a:spcBef>
                <a:spcPts val="900"/>
              </a:spcBef>
            </a:pPr>
            <a:r>
              <a:rPr lang="en-US" sz="2000">
                <a:solidFill>
                  <a:srgbClr val="464646"/>
                </a:solidFill>
                <a:latin typeface="Arial" panose="020B0604020202020204" pitchFamily="34" charset="0"/>
                <a:cs typeface="Arial" panose="020B0604020202020204" pitchFamily="34" charset="0"/>
              </a:rPr>
              <a:t>Applies </a:t>
            </a:r>
            <a:r>
              <a:rPr lang="en-US" sz="2000" b="1">
                <a:solidFill>
                  <a:srgbClr val="464646"/>
                </a:solidFill>
                <a:latin typeface="Arial" panose="020B0604020202020204" pitchFamily="34" charset="0"/>
                <a:cs typeface="Arial" panose="020B0604020202020204" pitchFamily="34" charset="0"/>
              </a:rPr>
              <a:t>only</a:t>
            </a:r>
            <a:r>
              <a:rPr lang="en-US" sz="2000">
                <a:solidFill>
                  <a:srgbClr val="464646"/>
                </a:solidFill>
                <a:latin typeface="Arial" panose="020B0604020202020204" pitchFamily="34" charset="0"/>
                <a:cs typeface="Arial" panose="020B0604020202020204" pitchFamily="34" charset="0"/>
              </a:rPr>
              <a:t> to returning HealthChoice High and Basic plan members.</a:t>
            </a:r>
          </a:p>
          <a:p>
            <a:pPr marL="177404" indent="-177404">
              <a:spcBef>
                <a:spcPts val="900"/>
              </a:spcBef>
            </a:pPr>
            <a:r>
              <a:rPr lang="en-US" sz="2000">
                <a:solidFill>
                  <a:srgbClr val="464646"/>
                </a:solidFill>
                <a:latin typeface="Arial" panose="020B0604020202020204" pitchFamily="34" charset="0"/>
                <a:cs typeface="Arial" panose="020B0604020202020204" pitchFamily="34" charset="0"/>
              </a:rPr>
              <a:t>Attestation is waived for first year of enrollment but is required each year thereafter to remain enrolled. </a:t>
            </a:r>
          </a:p>
          <a:p>
            <a:pPr marL="177404" indent="-177404">
              <a:spcBef>
                <a:spcPts val="900"/>
              </a:spcBef>
            </a:pPr>
            <a:r>
              <a:rPr lang="en-US" sz="2000">
                <a:solidFill>
                  <a:srgbClr val="464646"/>
                </a:solidFill>
                <a:latin typeface="Arial" panose="020B0604020202020204" pitchFamily="34" charset="0"/>
                <a:cs typeface="Arial" panose="020B0604020202020204" pitchFamily="34" charset="0"/>
              </a:rPr>
              <a:t>If you are in the process of quitting tobacco, you must be tobacco free for 90 days prior to attesting.</a:t>
            </a:r>
          </a:p>
          <a:p>
            <a:endParaRPr lang="en-US"/>
          </a:p>
        </p:txBody>
      </p:sp>
      <p:sp>
        <p:nvSpPr>
          <p:cNvPr id="4" name="Content Placeholder 2">
            <a:extLst>
              <a:ext uri="{FF2B5EF4-FFF2-40B4-BE49-F238E27FC236}">
                <a16:creationId xmlns:a16="http://schemas.microsoft.com/office/drawing/2014/main" id="{3E0EED3B-094C-42E5-BED7-86C682DB4827}"/>
              </a:ext>
            </a:extLst>
          </p:cNvPr>
          <p:cNvSpPr txBox="1">
            <a:spLocks/>
          </p:cNvSpPr>
          <p:nvPr/>
        </p:nvSpPr>
        <p:spPr>
          <a:xfrm>
            <a:off x="778315" y="4037463"/>
            <a:ext cx="10733315" cy="2174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Tobacco users still qualify for the High or Basic plan if you:  </a:t>
            </a:r>
          </a:p>
          <a:p>
            <a:pPr marL="519113" marR="0" lvl="2" indent="-176213" algn="l" defTabSz="91440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Show proof of an attempt to quit using tobacco. </a:t>
            </a:r>
          </a:p>
          <a:p>
            <a:pPr marL="519113" marR="0" lvl="2" indent="-176213" algn="l" defTabSz="914400" rtl="0" eaLnBrk="1" fontAlgn="auto" latinLnBrk="0" hangingPunct="1">
              <a:lnSpc>
                <a:spcPct val="90000"/>
              </a:lnSpc>
              <a:spcBef>
                <a:spcPts val="45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Provide a letter from your physician.</a:t>
            </a:r>
          </a:p>
          <a:p>
            <a:pPr marL="0" marR="0" lvl="1" indent="-114300" algn="l" defTabSz="914400" rtl="0" eaLnBrk="1" fontAlgn="auto" latinLnBrk="0" hangingPunct="1">
              <a:lnSpc>
                <a:spcPct val="90000"/>
              </a:lnSpc>
              <a:spcBef>
                <a:spcPts val="45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endParaRPr>
          </a:p>
          <a:p>
            <a:pPr marL="0" marR="0" lvl="1" indent="-11430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Failure to complete will result in being moved to HealthChoice High Alternative or Basic Alternative plan Jan. 1.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9418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B8577-8ADE-4CB7-A81A-48CF61450A26}"/>
              </a:ext>
            </a:extLst>
          </p:cNvPr>
          <p:cNvSpPr>
            <a:spLocks noGrp="1"/>
          </p:cNvSpPr>
          <p:nvPr>
            <p:ph type="title"/>
          </p:nvPr>
        </p:nvSpPr>
        <p:spPr/>
        <p:txBody>
          <a:bodyPr>
            <a:normAutofit/>
          </a:bodyPr>
          <a:lstStyle/>
          <a:p>
            <a:r>
              <a:rPr lang="en-US" sz="4000">
                <a:solidFill>
                  <a:schemeClr val="accent1">
                    <a:lumMod val="75000"/>
                  </a:schemeClr>
                </a:solidFill>
                <a:latin typeface="Montserrat SemiBold" pitchFamily="2" charset="77"/>
              </a:rPr>
              <a:t>HealthChoiceOK.com </a:t>
            </a:r>
            <a:endParaRPr lang="en-US" sz="4000">
              <a:solidFill>
                <a:schemeClr val="accent1">
                  <a:lumMod val="75000"/>
                </a:schemeClr>
              </a:solidFill>
            </a:endParaRPr>
          </a:p>
        </p:txBody>
      </p:sp>
      <p:sp>
        <p:nvSpPr>
          <p:cNvPr id="3" name="Content Placeholder 2">
            <a:extLst>
              <a:ext uri="{FF2B5EF4-FFF2-40B4-BE49-F238E27FC236}">
                <a16:creationId xmlns:a16="http://schemas.microsoft.com/office/drawing/2014/main" id="{F17BFE96-720D-44D4-9E0C-E80F4B92BBB1}"/>
              </a:ext>
            </a:extLst>
          </p:cNvPr>
          <p:cNvSpPr>
            <a:spLocks noGrp="1"/>
          </p:cNvSpPr>
          <p:nvPr>
            <p:ph idx="1"/>
          </p:nvPr>
        </p:nvSpPr>
        <p:spPr>
          <a:xfrm>
            <a:off x="838201" y="1825625"/>
            <a:ext cx="8151253" cy="4351338"/>
          </a:xfrm>
        </p:spPr>
        <p:txBody>
          <a:bodyPr/>
          <a:lstStyle/>
          <a:p>
            <a:pPr marL="0" lvl="1" indent="0">
              <a:buNone/>
            </a:pPr>
            <a:r>
              <a:rPr lang="en-US">
                <a:solidFill>
                  <a:srgbClr val="464646"/>
                </a:solidFill>
                <a:latin typeface="Arial" panose="020B0604020202020204" pitchFamily="34" charset="0"/>
                <a:cs typeface="Arial" panose="020B0604020202020204" pitchFamily="34" charset="0"/>
              </a:rPr>
              <a:t>Log in now to: </a:t>
            </a:r>
          </a:p>
          <a:p>
            <a:pPr lvl="1"/>
            <a:r>
              <a:rPr lang="en-US">
                <a:solidFill>
                  <a:srgbClr val="464646"/>
                </a:solidFill>
                <a:latin typeface="Arial" panose="020B0604020202020204" pitchFamily="34" charset="0"/>
                <a:cs typeface="Arial" panose="020B0604020202020204" pitchFamily="34" charset="0"/>
              </a:rPr>
              <a:t>View your Things-to-do, a personalized benefit to-do list. </a:t>
            </a:r>
          </a:p>
          <a:p>
            <a:pPr lvl="1"/>
            <a:r>
              <a:rPr lang="en-US">
                <a:solidFill>
                  <a:srgbClr val="464646"/>
                </a:solidFill>
                <a:latin typeface="Arial" panose="020B0604020202020204" pitchFamily="34" charset="0"/>
                <a:cs typeface="Arial" panose="020B0604020202020204" pitchFamily="34" charset="0"/>
              </a:rPr>
              <a:t>Check your benefits and see what’s covered. </a:t>
            </a:r>
          </a:p>
          <a:p>
            <a:pPr lvl="1"/>
            <a:r>
              <a:rPr lang="en-US">
                <a:solidFill>
                  <a:srgbClr val="464646"/>
                </a:solidFill>
                <a:latin typeface="Arial" panose="020B0604020202020204" pitchFamily="34" charset="0"/>
                <a:cs typeface="Arial" panose="020B0604020202020204" pitchFamily="34" charset="0"/>
              </a:rPr>
              <a:t>Check what you owe and how much you’ve paid. </a:t>
            </a:r>
          </a:p>
          <a:p>
            <a:pPr lvl="1"/>
            <a:r>
              <a:rPr lang="en-US">
                <a:solidFill>
                  <a:srgbClr val="464646"/>
                </a:solidFill>
                <a:latin typeface="Arial" panose="020B0604020202020204" pitchFamily="34" charset="0"/>
                <a:cs typeface="Arial" panose="020B0604020202020204" pitchFamily="34" charset="0"/>
              </a:rPr>
              <a:t>Find a doctor in your network. </a:t>
            </a:r>
          </a:p>
          <a:p>
            <a:pPr lvl="1"/>
            <a:r>
              <a:rPr lang="en-US">
                <a:solidFill>
                  <a:srgbClr val="464646"/>
                </a:solidFill>
                <a:latin typeface="Arial" panose="020B0604020202020204" pitchFamily="34" charset="0"/>
                <a:cs typeface="Arial" panose="020B0604020202020204" pitchFamily="34" charset="0"/>
              </a:rPr>
              <a:t>Learn about medical conditions and your treatment options. </a:t>
            </a:r>
          </a:p>
          <a:p>
            <a:endParaRPr lang="en-US"/>
          </a:p>
        </p:txBody>
      </p:sp>
    </p:spTree>
    <p:extLst>
      <p:ext uri="{BB962C8B-B14F-4D97-AF65-F5344CB8AC3E}">
        <p14:creationId xmlns:p14="http://schemas.microsoft.com/office/powerpoint/2010/main" val="21568058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A81A-6B7F-40B6-8BF1-AF5179CAD596}"/>
              </a:ext>
            </a:extLst>
          </p:cNvPr>
          <p:cNvSpPr>
            <a:spLocks noGrp="1"/>
          </p:cNvSpPr>
          <p:nvPr>
            <p:ph type="title"/>
          </p:nvPr>
        </p:nvSpPr>
        <p:spPr/>
        <p:txBody>
          <a:bodyPr>
            <a:normAutofit/>
          </a:bodyPr>
          <a:lstStyle/>
          <a:p>
            <a:r>
              <a:rPr lang="en-US" sz="4000">
                <a:solidFill>
                  <a:schemeClr val="accent1">
                    <a:lumMod val="75000"/>
                  </a:schemeClr>
                </a:solidFill>
                <a:latin typeface="Montserrat SemiBold" pitchFamily="2" charset="77"/>
              </a:rPr>
              <a:t>RESOURCES</a:t>
            </a:r>
            <a:endParaRPr lang="en-US" sz="4000">
              <a:solidFill>
                <a:schemeClr val="accent1">
                  <a:lumMod val="75000"/>
                </a:schemeClr>
              </a:solidFill>
            </a:endParaRPr>
          </a:p>
        </p:txBody>
      </p:sp>
      <p:sp>
        <p:nvSpPr>
          <p:cNvPr id="3" name="Content Placeholder 2">
            <a:extLst>
              <a:ext uri="{FF2B5EF4-FFF2-40B4-BE49-F238E27FC236}">
                <a16:creationId xmlns:a16="http://schemas.microsoft.com/office/drawing/2014/main" id="{530CA5FE-24F2-49D2-9F93-1248FEB5FFA1}"/>
              </a:ext>
            </a:extLst>
          </p:cNvPr>
          <p:cNvSpPr>
            <a:spLocks noGrp="1"/>
          </p:cNvSpPr>
          <p:nvPr>
            <p:ph idx="1"/>
          </p:nvPr>
        </p:nvSpPr>
        <p:spPr>
          <a:xfrm>
            <a:off x="838200" y="1825625"/>
            <a:ext cx="4942114" cy="4351338"/>
          </a:xfrm>
        </p:spPr>
        <p:txBody>
          <a:bodyPr/>
          <a:lstStyle/>
          <a:p>
            <a:pPr marL="0" lvl="1" indent="0">
              <a:spcBef>
                <a:spcPts val="900"/>
              </a:spcBef>
              <a:spcAft>
                <a:spcPts val="450"/>
              </a:spcAft>
              <a:buNone/>
            </a:pPr>
            <a:r>
              <a:rPr lang="en-US">
                <a:solidFill>
                  <a:srgbClr val="464646"/>
                </a:solidFill>
                <a:latin typeface="Arial" panose="020B0604020202020204" pitchFamily="34" charset="0"/>
                <a:cs typeface="Arial" panose="020B0604020202020204" pitchFamily="34" charset="0"/>
              </a:rPr>
              <a:t>HealthChoiceOK.com</a:t>
            </a:r>
          </a:p>
          <a:p>
            <a:pPr marL="457200" lvl="1" indent="-223838">
              <a:spcBef>
                <a:spcPts val="450"/>
              </a:spcBef>
              <a:spcAft>
                <a:spcPts val="300"/>
              </a:spcAft>
              <a:buClr>
                <a:schemeClr val="accent1">
                  <a:lumMod val="75000"/>
                </a:schemeClr>
              </a:buClr>
            </a:pPr>
            <a:r>
              <a:rPr lang="en-US" sz="1800">
                <a:solidFill>
                  <a:srgbClr val="464646"/>
                </a:solidFill>
                <a:latin typeface="Arial" panose="020B0604020202020204" pitchFamily="34" charset="0"/>
                <a:cs typeface="Arial" panose="020B0604020202020204" pitchFamily="34" charset="0"/>
              </a:rPr>
              <a:t>Health Insurance Handbook. </a:t>
            </a:r>
          </a:p>
          <a:p>
            <a:pPr marL="457200" lvl="1" indent="-223838">
              <a:spcBef>
                <a:spcPts val="450"/>
              </a:spcBef>
              <a:spcAft>
                <a:spcPts val="300"/>
              </a:spcAft>
              <a:buClr>
                <a:schemeClr val="accent1">
                  <a:lumMod val="75000"/>
                </a:schemeClr>
              </a:buClr>
            </a:pPr>
            <a:r>
              <a:rPr lang="en-US" sz="1800">
                <a:solidFill>
                  <a:srgbClr val="464646"/>
                </a:solidFill>
                <a:latin typeface="Arial" panose="020B0604020202020204" pitchFamily="34" charset="0"/>
                <a:cs typeface="Arial" panose="020B0604020202020204" pitchFamily="34" charset="0"/>
              </a:rPr>
              <a:t>Provider Search page.</a:t>
            </a:r>
          </a:p>
          <a:p>
            <a:pPr marL="457200" lvl="1" indent="-223838">
              <a:spcBef>
                <a:spcPts val="450"/>
              </a:spcBef>
              <a:spcAft>
                <a:spcPts val="300"/>
              </a:spcAft>
              <a:buClr>
                <a:schemeClr val="accent1">
                  <a:lumMod val="75000"/>
                </a:schemeClr>
              </a:buClr>
            </a:pPr>
            <a:r>
              <a:rPr lang="en-US" sz="1800">
                <a:solidFill>
                  <a:srgbClr val="464646"/>
                </a:solidFill>
                <a:latin typeface="Arial" panose="020B0604020202020204" pitchFamily="34" charset="0"/>
                <a:cs typeface="Arial" panose="020B0604020202020204" pitchFamily="34" charset="0"/>
              </a:rPr>
              <a:t>HealthChoice Connect.</a:t>
            </a:r>
            <a:r>
              <a:rPr lang="en-US" sz="2400">
                <a:solidFill>
                  <a:srgbClr val="464646"/>
                </a:solidFill>
              </a:rPr>
              <a:t>	</a:t>
            </a:r>
          </a:p>
          <a:p>
            <a:endParaRPr lang="en-US"/>
          </a:p>
        </p:txBody>
      </p:sp>
      <p:sp>
        <p:nvSpPr>
          <p:cNvPr id="4" name="Content Placeholder 2">
            <a:extLst>
              <a:ext uri="{FF2B5EF4-FFF2-40B4-BE49-F238E27FC236}">
                <a16:creationId xmlns:a16="http://schemas.microsoft.com/office/drawing/2014/main" id="{8B806951-1CC0-4B2F-BFA9-FE201B51E10A}"/>
              </a:ext>
            </a:extLst>
          </p:cNvPr>
          <p:cNvSpPr txBox="1">
            <a:spLocks/>
          </p:cNvSpPr>
          <p:nvPr/>
        </p:nvSpPr>
        <p:spPr>
          <a:xfrm>
            <a:off x="6558643" y="1825625"/>
            <a:ext cx="494211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EGID Member Services	</a:t>
            </a:r>
          </a:p>
          <a:p>
            <a:pPr marL="457200" marR="0" lvl="1" indent="-225425" algn="l" defTabSz="914400" rtl="0" eaLnBrk="1" fontAlgn="auto" latinLnBrk="0" hangingPunct="1">
              <a:lnSpc>
                <a:spcPct val="90000"/>
              </a:lnSpc>
              <a:spcBef>
                <a:spcPts val="450"/>
              </a:spcBef>
              <a:spcAft>
                <a:spcPts val="300"/>
              </a:spcAft>
              <a:buClr>
                <a:srgbClr val="4472C4">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405-717-8780 or 800-752-9475</a:t>
            </a:r>
          </a:p>
          <a:p>
            <a:pPr marL="0" marR="0" lvl="0" indent="0" algn="l" defTabSz="914400" rtl="0" eaLnBrk="1" fontAlgn="auto" latinLnBrk="0" hangingPunct="1">
              <a:lnSpc>
                <a:spcPct val="90000"/>
              </a:lnSpc>
              <a:spcBef>
                <a:spcPts val="45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HealthChoice Customer Care</a:t>
            </a:r>
          </a:p>
          <a:p>
            <a:pPr marL="457200" marR="0" lvl="1" indent="-225425" algn="l" defTabSz="914400" rtl="0" eaLnBrk="1" fontAlgn="auto" latinLnBrk="0" hangingPunct="1">
              <a:lnSpc>
                <a:spcPct val="90000"/>
              </a:lnSpc>
              <a:spcBef>
                <a:spcPts val="450"/>
              </a:spcBef>
              <a:spcAft>
                <a:spcPts val="300"/>
              </a:spcAft>
              <a:buClr>
                <a:srgbClr val="4472C4">
                  <a:lumMod val="75000"/>
                </a:srgbClr>
              </a:buClr>
              <a:buSzTx/>
              <a:buFont typeface="Arial" panose="020B0604020202020204" pitchFamily="34" charset="0"/>
              <a:buChar char="•"/>
              <a:tabLst/>
              <a:defRPr/>
            </a:pPr>
            <a:r>
              <a:rPr kumimoji="0" lang="en-US" sz="18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800-323-4314</a:t>
            </a:r>
          </a:p>
          <a:p>
            <a:pPr marL="0" marR="0" lvl="1" indent="0" algn="l" defTabSz="914400" rtl="0" eaLnBrk="1" fontAlgn="auto" latinLnBrk="0" hangingPunct="1">
              <a:lnSpc>
                <a:spcPct val="90000"/>
              </a:lnSpc>
              <a:spcBef>
                <a:spcPts val="450"/>
              </a:spcBef>
              <a:spcAft>
                <a:spcPts val="3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64646"/>
                </a:solidFill>
                <a:effectLst/>
                <a:uLnTx/>
                <a:uFillTx/>
                <a:latin typeface="Arial" panose="020B0604020202020204" pitchFamily="34" charset="0"/>
                <a:ea typeface="+mn-ea"/>
                <a:cs typeface="Arial" panose="020B0604020202020204" pitchFamily="34" charset="0"/>
              </a:rPr>
              <a:t>TTY 711 </a:t>
            </a:r>
            <a:r>
              <a:rPr kumimoji="0" lang="en-US" sz="2400" b="0" i="0" u="none" strike="noStrike" kern="1200" cap="none" spc="0" normalizeH="0" baseline="0" noProof="0">
                <a:ln>
                  <a:noFill/>
                </a:ln>
                <a:solidFill>
                  <a:srgbClr val="464646"/>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1669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solidFill>
                  <a:srgbClr val="0066A6"/>
                </a:solidFill>
                <a:latin typeface="Montserrat" panose="00000500000000000000" pitchFamily="50" charset="0"/>
              </a:rPr>
              <a:t>Dental plans</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8210" y="1267576"/>
            <a:ext cx="2743205" cy="1600203"/>
          </a:xfrm>
          <a:prstGeom prst="rect">
            <a:avLst/>
          </a:prstGeom>
        </p:spPr>
      </p:pic>
      <p:pic>
        <p:nvPicPr>
          <p:cNvPr id="5" name="Picture 4" descr="Logo, company name&#10;&#10;Description automatically generated">
            <a:extLst>
              <a:ext uri="{FF2B5EF4-FFF2-40B4-BE49-F238E27FC236}">
                <a16:creationId xmlns:a16="http://schemas.microsoft.com/office/drawing/2014/main" id="{905DBDAF-EA57-4489-9D7D-7211784D6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8984" y="1358196"/>
            <a:ext cx="2743205" cy="1600203"/>
          </a:xfrm>
          <a:prstGeom prst="rect">
            <a:avLst/>
          </a:prstGeom>
        </p:spPr>
      </p:pic>
      <p:pic>
        <p:nvPicPr>
          <p:cNvPr id="9" name="Picture 8" descr="Logo, company name&#10;&#10;Description automatically generated">
            <a:extLst>
              <a:ext uri="{FF2B5EF4-FFF2-40B4-BE49-F238E27FC236}">
                <a16:creationId xmlns:a16="http://schemas.microsoft.com/office/drawing/2014/main" id="{4E2FE5AA-1495-4EC0-8FA8-DBD27AD38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0183" y="2444668"/>
            <a:ext cx="2743205" cy="1600203"/>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F3AF4430-3C10-423D-AC26-D3E2356518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9583" y="4044871"/>
            <a:ext cx="2743205" cy="1600203"/>
          </a:xfrm>
          <a:prstGeom prst="rect">
            <a:avLst/>
          </a:prstGeom>
        </p:spPr>
      </p:pic>
      <p:pic>
        <p:nvPicPr>
          <p:cNvPr id="16" name="Picture 15" descr="Logo, company name&#10;&#10;Description automatically generated">
            <a:extLst>
              <a:ext uri="{FF2B5EF4-FFF2-40B4-BE49-F238E27FC236}">
                <a16:creationId xmlns:a16="http://schemas.microsoft.com/office/drawing/2014/main" id="{CD902B4D-6A48-4042-8B73-D0DD1C5127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800" y="2444668"/>
            <a:ext cx="2743205" cy="1600203"/>
          </a:xfrm>
          <a:prstGeom prst="rect">
            <a:avLst/>
          </a:prstGeom>
        </p:spPr>
      </p:pic>
      <p:pic>
        <p:nvPicPr>
          <p:cNvPr id="18" name="Picture 17" descr="Logo, company name&#10;&#10;Description automatically generated">
            <a:extLst>
              <a:ext uri="{FF2B5EF4-FFF2-40B4-BE49-F238E27FC236}">
                <a16:creationId xmlns:a16="http://schemas.microsoft.com/office/drawing/2014/main" id="{177C9359-F503-4BCF-A504-815DE126DF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7611" y="3990221"/>
            <a:ext cx="2743205" cy="1600203"/>
          </a:xfrm>
          <a:prstGeom prst="rect">
            <a:avLst/>
          </a:prstGeom>
        </p:spPr>
      </p:pic>
    </p:spTree>
    <p:extLst>
      <p:ext uri="{BB962C8B-B14F-4D97-AF65-F5344CB8AC3E}">
        <p14:creationId xmlns:p14="http://schemas.microsoft.com/office/powerpoint/2010/main" val="127464638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5FABE7-D4CA-6F4A-B8EF-27D84305A688}"/>
              </a:ext>
            </a:extLst>
          </p:cNvPr>
          <p:cNvSpPr>
            <a:spLocks noGrp="1"/>
          </p:cNvSpPr>
          <p:nvPr>
            <p:ph type="body" sz="quarter" idx="10"/>
          </p:nvPr>
        </p:nvSpPr>
        <p:spPr/>
        <p:txBody>
          <a:bodyPr/>
          <a:lstStyle/>
          <a:p>
            <a:r>
              <a:rPr lang="en-US"/>
              <a:t>2023</a:t>
            </a:r>
          </a:p>
        </p:txBody>
      </p:sp>
      <p:sp>
        <p:nvSpPr>
          <p:cNvPr id="6" name="Text Placeholder 5">
            <a:extLst>
              <a:ext uri="{FF2B5EF4-FFF2-40B4-BE49-F238E27FC236}">
                <a16:creationId xmlns:a16="http://schemas.microsoft.com/office/drawing/2014/main" id="{77DBE4D7-DB43-A94C-A288-D5AC4BC16EAB}"/>
              </a:ext>
            </a:extLst>
          </p:cNvPr>
          <p:cNvSpPr>
            <a:spLocks noGrp="1"/>
          </p:cNvSpPr>
          <p:nvPr>
            <p:ph type="body" sz="quarter" idx="11"/>
          </p:nvPr>
        </p:nvSpPr>
        <p:spPr/>
        <p:txBody>
          <a:bodyPr/>
          <a:lstStyle/>
          <a:p>
            <a:r>
              <a:rPr lang="en-US"/>
              <a:t>BlueCare </a:t>
            </a:r>
            <a:r>
              <a:rPr lang="en-US" err="1"/>
              <a:t>Dental</a:t>
            </a:r>
            <a:r>
              <a:rPr lang="en-US" baseline="30000" err="1"/>
              <a:t>SM</a:t>
            </a:r>
            <a:endParaRPr lang="en-US" baseline="30000"/>
          </a:p>
        </p:txBody>
      </p:sp>
    </p:spTree>
    <p:extLst>
      <p:ext uri="{BB962C8B-B14F-4D97-AF65-F5344CB8AC3E}">
        <p14:creationId xmlns:p14="http://schemas.microsoft.com/office/powerpoint/2010/main" val="16408509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5432A50-07AF-4E26-810F-006CF7028F58}"/>
              </a:ext>
            </a:extLst>
          </p:cNvPr>
          <p:cNvSpPr>
            <a:spLocks noGrp="1"/>
          </p:cNvSpPr>
          <p:nvPr>
            <p:ph type="title"/>
          </p:nvPr>
        </p:nvSpPr>
        <p:spPr>
          <a:xfrm>
            <a:off x="458670" y="408446"/>
            <a:ext cx="11274663" cy="603566"/>
          </a:xfrm>
        </p:spPr>
        <p:txBody>
          <a:bodyPr/>
          <a:lstStyle/>
          <a:p>
            <a:r>
              <a:rPr lang="en-US"/>
              <a:t>BlueCare </a:t>
            </a:r>
            <a:r>
              <a:rPr lang="en-US" err="1"/>
              <a:t>DentalSM</a:t>
            </a:r>
            <a:r>
              <a:rPr lang="en-US"/>
              <a:t>  Benefits — Simplified.</a:t>
            </a:r>
          </a:p>
        </p:txBody>
      </p:sp>
      <p:graphicFrame>
        <p:nvGraphicFramePr>
          <p:cNvPr id="19" name="Table 18">
            <a:extLst>
              <a:ext uri="{FF2B5EF4-FFF2-40B4-BE49-F238E27FC236}">
                <a16:creationId xmlns:a16="http://schemas.microsoft.com/office/drawing/2014/main" id="{0E436E49-FAFF-40B0-AF02-83B39532244F}"/>
              </a:ext>
            </a:extLst>
          </p:cNvPr>
          <p:cNvGraphicFramePr>
            <a:graphicFrameLocks noGrp="1"/>
          </p:cNvGraphicFramePr>
          <p:nvPr/>
        </p:nvGraphicFramePr>
        <p:xfrm>
          <a:off x="1570926" y="1135303"/>
          <a:ext cx="9050148" cy="1651652"/>
        </p:xfrm>
        <a:graphic>
          <a:graphicData uri="http://schemas.openxmlformats.org/drawingml/2006/table">
            <a:tbl>
              <a:tblPr firstRow="1" bandRow="1">
                <a:tableStyleId>{5C22544A-7EE6-4342-B048-85BDC9FD1C3A}</a:tableStyleId>
              </a:tblPr>
              <a:tblGrid>
                <a:gridCol w="9050148">
                  <a:extLst>
                    <a:ext uri="{9D8B030D-6E8A-4147-A177-3AD203B41FA5}">
                      <a16:colId xmlns:a16="http://schemas.microsoft.com/office/drawing/2014/main" val="3901284603"/>
                    </a:ext>
                  </a:extLst>
                </a:gridCol>
              </a:tblGrid>
              <a:tr h="412913">
                <a:tc>
                  <a:txBody>
                    <a:bodyPr/>
                    <a:lstStyle/>
                    <a:p>
                      <a:r>
                        <a:rPr lang="en-US" sz="2000">
                          <a:latin typeface="Open Sans" panose="020B0606030504020204" pitchFamily="34" charset="0"/>
                          <a:ea typeface="Open Sans" panose="020B0606030504020204" pitchFamily="34" charset="0"/>
                          <a:cs typeface="Open Sans" panose="020B0606030504020204" pitchFamily="34" charset="0"/>
                        </a:rPr>
                        <a:t>SAVING YOU MONEY</a:t>
                      </a:r>
                    </a:p>
                  </a:txBody>
                  <a:tcPr marL="101814" marR="101814" marT="50907" marB="50907">
                    <a:solidFill>
                      <a:srgbClr val="01537B"/>
                    </a:solidFill>
                  </a:tcPr>
                </a:tc>
                <a:extLst>
                  <a:ext uri="{0D108BD9-81ED-4DB2-BD59-A6C34878D82A}">
                    <a16:rowId xmlns:a16="http://schemas.microsoft.com/office/drawing/2014/main" val="237037461"/>
                  </a:ext>
                </a:extLst>
              </a:tr>
              <a:tr h="412913">
                <a:tc>
                  <a:txBody>
                    <a:bodyPr/>
                    <a:lstStyle/>
                    <a:p>
                      <a:r>
                        <a:rPr lang="en-US" sz="2000" b="0" i="0" u="none" strike="noStrike" kern="1200" baseline="0">
                          <a:solidFill>
                            <a:schemeClr val="dk1"/>
                          </a:solidFill>
                          <a:latin typeface="Open Sans" panose="020B0606030504020204" pitchFamily="34" charset="0"/>
                          <a:ea typeface="Open Sans" panose="020B0606030504020204" pitchFamily="34" charset="0"/>
                          <a:cs typeface="Open Sans" panose="020B0606030504020204" pitchFamily="34" charset="0"/>
                        </a:rPr>
                        <a:t>Affordable plan options to fit your budget</a:t>
                      </a:r>
                    </a:p>
                  </a:txBody>
                  <a:tcPr marL="101814" marR="101814" marT="50907" marB="50907"/>
                </a:tc>
                <a:extLst>
                  <a:ext uri="{0D108BD9-81ED-4DB2-BD59-A6C34878D82A}">
                    <a16:rowId xmlns:a16="http://schemas.microsoft.com/office/drawing/2014/main" val="1970848606"/>
                  </a:ext>
                </a:extLst>
              </a:tr>
              <a:tr h="412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a:solidFill>
                            <a:schemeClr val="dk1"/>
                          </a:solidFill>
                          <a:latin typeface="Open Sans" panose="020B0606030504020204" pitchFamily="34" charset="0"/>
                          <a:ea typeface="Open Sans" panose="020B0606030504020204" pitchFamily="34" charset="0"/>
                          <a:cs typeface="Open Sans" panose="020B0606030504020204" pitchFamily="34" charset="0"/>
                        </a:rPr>
                        <a:t>Discounts throughout the network</a:t>
                      </a:r>
                    </a:p>
                  </a:txBody>
                  <a:tcPr marL="101814" marR="101814" marT="50907" marB="50907"/>
                </a:tc>
                <a:extLst>
                  <a:ext uri="{0D108BD9-81ED-4DB2-BD59-A6C34878D82A}">
                    <a16:rowId xmlns:a16="http://schemas.microsoft.com/office/drawing/2014/main" val="679825200"/>
                  </a:ext>
                </a:extLst>
              </a:tr>
              <a:tr h="412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a:solidFill>
                            <a:schemeClr val="dk1"/>
                          </a:solidFill>
                          <a:latin typeface="Open Sans" panose="020B0606030504020204" pitchFamily="34" charset="0"/>
                          <a:ea typeface="Open Sans" panose="020B0606030504020204" pitchFamily="34" charset="0"/>
                          <a:cs typeface="Open Sans" panose="020B0606030504020204" pitchFamily="34" charset="0"/>
                        </a:rPr>
                        <a:t>Cost comparison tool to shop for dental services</a:t>
                      </a:r>
                      <a:endParaRPr lang="en-US" sz="2000">
                        <a:latin typeface="Open Sans" panose="020B0606030504020204" pitchFamily="34" charset="0"/>
                        <a:ea typeface="Open Sans" panose="020B0606030504020204" pitchFamily="34" charset="0"/>
                        <a:cs typeface="Open Sans" panose="020B0606030504020204" pitchFamily="34" charset="0"/>
                      </a:endParaRPr>
                    </a:p>
                  </a:txBody>
                  <a:tcPr marL="101814" marR="101814" marT="50907" marB="50907"/>
                </a:tc>
                <a:extLst>
                  <a:ext uri="{0D108BD9-81ED-4DB2-BD59-A6C34878D82A}">
                    <a16:rowId xmlns:a16="http://schemas.microsoft.com/office/drawing/2014/main" val="882600696"/>
                  </a:ext>
                </a:extLst>
              </a:tr>
            </a:tbl>
          </a:graphicData>
        </a:graphic>
      </p:graphicFrame>
      <p:graphicFrame>
        <p:nvGraphicFramePr>
          <p:cNvPr id="21" name="Table 20">
            <a:extLst>
              <a:ext uri="{FF2B5EF4-FFF2-40B4-BE49-F238E27FC236}">
                <a16:creationId xmlns:a16="http://schemas.microsoft.com/office/drawing/2014/main" id="{B0BF3087-7512-4081-9775-622660A631E4}"/>
              </a:ext>
            </a:extLst>
          </p:cNvPr>
          <p:cNvGraphicFramePr>
            <a:graphicFrameLocks noGrp="1"/>
          </p:cNvGraphicFramePr>
          <p:nvPr/>
        </p:nvGraphicFramePr>
        <p:xfrm>
          <a:off x="1570926" y="2900667"/>
          <a:ext cx="9050148" cy="1651652"/>
        </p:xfrm>
        <a:graphic>
          <a:graphicData uri="http://schemas.openxmlformats.org/drawingml/2006/table">
            <a:tbl>
              <a:tblPr firstRow="1" bandRow="1">
                <a:tableStyleId>{5C22544A-7EE6-4342-B048-85BDC9FD1C3A}</a:tableStyleId>
              </a:tblPr>
              <a:tblGrid>
                <a:gridCol w="9050148">
                  <a:extLst>
                    <a:ext uri="{9D8B030D-6E8A-4147-A177-3AD203B41FA5}">
                      <a16:colId xmlns:a16="http://schemas.microsoft.com/office/drawing/2014/main" val="3901284603"/>
                    </a:ext>
                  </a:extLst>
                </a:gridCol>
              </a:tblGrid>
              <a:tr h="412913">
                <a:tc>
                  <a:txBody>
                    <a:bodyPr/>
                    <a:lstStyle/>
                    <a:p>
                      <a:r>
                        <a:rPr lang="en-US" sz="2000">
                          <a:latin typeface="Open Sans" panose="020B0606030504020204" pitchFamily="34" charset="0"/>
                          <a:ea typeface="Open Sans" panose="020B0606030504020204" pitchFamily="34" charset="0"/>
                          <a:cs typeface="Open Sans" panose="020B0606030504020204" pitchFamily="34" charset="0"/>
                        </a:rPr>
                        <a:t>ACCESS TO HEALTH CARE</a:t>
                      </a:r>
                    </a:p>
                  </a:txBody>
                  <a:tcPr marL="101814" marR="101814" marT="50907" marB="50907">
                    <a:solidFill>
                      <a:srgbClr val="016DB5"/>
                    </a:solidFill>
                  </a:tcPr>
                </a:tc>
                <a:extLst>
                  <a:ext uri="{0D108BD9-81ED-4DB2-BD59-A6C34878D82A}">
                    <a16:rowId xmlns:a16="http://schemas.microsoft.com/office/drawing/2014/main" val="237037461"/>
                  </a:ext>
                </a:extLst>
              </a:tr>
              <a:tr h="412913">
                <a:tc>
                  <a:txBody>
                    <a:bodyPr/>
                    <a:lstStyle/>
                    <a:p>
                      <a:r>
                        <a:rPr lang="en-US" sz="2000" b="0" i="0" u="none" strike="noStrike" kern="1200" baseline="0">
                          <a:solidFill>
                            <a:schemeClr val="dk1"/>
                          </a:solidFill>
                          <a:latin typeface="Open Sans" panose="020B0606030504020204" pitchFamily="34" charset="0"/>
                          <a:ea typeface="Open Sans" panose="020B0606030504020204" pitchFamily="34" charset="0"/>
                          <a:cs typeface="Open Sans" panose="020B0606030504020204" pitchFamily="34" charset="0"/>
                        </a:rPr>
                        <a:t>Large Dental network across the whole country</a:t>
                      </a:r>
                    </a:p>
                  </a:txBody>
                  <a:tcPr marL="101814" marR="101814" marT="50907" marB="50907"/>
                </a:tc>
                <a:extLst>
                  <a:ext uri="{0D108BD9-81ED-4DB2-BD59-A6C34878D82A}">
                    <a16:rowId xmlns:a16="http://schemas.microsoft.com/office/drawing/2014/main" val="1970848606"/>
                  </a:ext>
                </a:extLst>
              </a:tr>
              <a:tr h="412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a:solidFill>
                            <a:schemeClr val="dk1"/>
                          </a:solidFill>
                          <a:latin typeface="Open Sans" panose="020B0606030504020204" pitchFamily="34" charset="0"/>
                          <a:ea typeface="Open Sans" panose="020B0606030504020204" pitchFamily="34" charset="0"/>
                          <a:cs typeface="Open Sans" panose="020B0606030504020204" pitchFamily="34" charset="0"/>
                        </a:rPr>
                        <a:t>Choose BlueLincs HMO</a:t>
                      </a:r>
                      <a:r>
                        <a:rPr lang="en-US" sz="2000" b="0" i="0" u="none" strike="noStrike" kern="1200" baseline="30000">
                          <a:solidFill>
                            <a:schemeClr val="dk1"/>
                          </a:solidFill>
                          <a:latin typeface="Open Sans" panose="020B0606030504020204" pitchFamily="34" charset="0"/>
                          <a:ea typeface="Open Sans" panose="020B0606030504020204" pitchFamily="34" charset="0"/>
                          <a:cs typeface="Open Sans" panose="020B0606030504020204" pitchFamily="34" charset="0"/>
                        </a:rPr>
                        <a:t>SM</a:t>
                      </a:r>
                      <a:r>
                        <a:rPr lang="en-US" sz="2000" b="0" i="0" u="none" strike="noStrike" kern="1200" baseline="0">
                          <a:solidFill>
                            <a:schemeClr val="dk1"/>
                          </a:solidFill>
                          <a:latin typeface="Open Sans" panose="020B0606030504020204" pitchFamily="34" charset="0"/>
                          <a:ea typeface="Open Sans" panose="020B0606030504020204" pitchFamily="34" charset="0"/>
                          <a:cs typeface="Open Sans" panose="020B0606030504020204" pitchFamily="34" charset="0"/>
                        </a:rPr>
                        <a:t> to have all dental and medical info together</a:t>
                      </a:r>
                    </a:p>
                  </a:txBody>
                  <a:tcPr marL="101814" marR="101814" marT="50907" marB="50907"/>
                </a:tc>
                <a:extLst>
                  <a:ext uri="{0D108BD9-81ED-4DB2-BD59-A6C34878D82A}">
                    <a16:rowId xmlns:a16="http://schemas.microsoft.com/office/drawing/2014/main" val="679825200"/>
                  </a:ext>
                </a:extLst>
              </a:tr>
              <a:tr h="412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a:solidFill>
                            <a:schemeClr val="dk1"/>
                          </a:solidFill>
                          <a:latin typeface="Open Sans" panose="020B0606030504020204" pitchFamily="34" charset="0"/>
                          <a:ea typeface="Open Sans" panose="020B0606030504020204" pitchFamily="34" charset="0"/>
                          <a:cs typeface="Open Sans" panose="020B0606030504020204" pitchFamily="34" charset="0"/>
                        </a:rPr>
                        <a:t>Dental Wellness Center: online resource tool</a:t>
                      </a:r>
                    </a:p>
                  </a:txBody>
                  <a:tcPr marL="101814" marR="101814" marT="50907" marB="50907"/>
                </a:tc>
                <a:extLst>
                  <a:ext uri="{0D108BD9-81ED-4DB2-BD59-A6C34878D82A}">
                    <a16:rowId xmlns:a16="http://schemas.microsoft.com/office/drawing/2014/main" val="882600696"/>
                  </a:ext>
                </a:extLst>
              </a:tr>
            </a:tbl>
          </a:graphicData>
        </a:graphic>
      </p:graphicFrame>
      <p:graphicFrame>
        <p:nvGraphicFramePr>
          <p:cNvPr id="22" name="Table 21">
            <a:extLst>
              <a:ext uri="{FF2B5EF4-FFF2-40B4-BE49-F238E27FC236}">
                <a16:creationId xmlns:a16="http://schemas.microsoft.com/office/drawing/2014/main" id="{1BCFAC3C-EF5B-4302-8D89-24C8F75B8EC3}"/>
              </a:ext>
            </a:extLst>
          </p:cNvPr>
          <p:cNvGraphicFramePr>
            <a:graphicFrameLocks noGrp="1"/>
          </p:cNvGraphicFramePr>
          <p:nvPr/>
        </p:nvGraphicFramePr>
        <p:xfrm>
          <a:off x="1570924" y="4666031"/>
          <a:ext cx="9050150" cy="1629028"/>
        </p:xfrm>
        <a:graphic>
          <a:graphicData uri="http://schemas.openxmlformats.org/drawingml/2006/table">
            <a:tbl>
              <a:tblPr firstRow="1" bandRow="1">
                <a:tableStyleId>{5C22544A-7EE6-4342-B048-85BDC9FD1C3A}</a:tableStyleId>
              </a:tblPr>
              <a:tblGrid>
                <a:gridCol w="9050150">
                  <a:extLst>
                    <a:ext uri="{9D8B030D-6E8A-4147-A177-3AD203B41FA5}">
                      <a16:colId xmlns:a16="http://schemas.microsoft.com/office/drawing/2014/main" val="3901284603"/>
                    </a:ext>
                  </a:extLst>
                </a:gridCol>
              </a:tblGrid>
              <a:tr h="407257">
                <a:tc>
                  <a:txBody>
                    <a:bodyPr/>
                    <a:lstStyle/>
                    <a:p>
                      <a:r>
                        <a:rPr lang="en-US" sz="2000">
                          <a:latin typeface="Open Sans" panose="020B0606030504020204" pitchFamily="34" charset="0"/>
                          <a:ea typeface="Open Sans" panose="020B0606030504020204" pitchFamily="34" charset="0"/>
                          <a:cs typeface="Open Sans" panose="020B0606030504020204" pitchFamily="34" charset="0"/>
                        </a:rPr>
                        <a:t>SERVICE WHEN YOU NEED IT</a:t>
                      </a:r>
                    </a:p>
                  </a:txBody>
                  <a:tcPr marL="101814" marR="101814" marT="50907" marB="50907">
                    <a:solidFill>
                      <a:srgbClr val="0889B1"/>
                    </a:solidFill>
                  </a:tcPr>
                </a:tc>
                <a:extLst>
                  <a:ext uri="{0D108BD9-81ED-4DB2-BD59-A6C34878D82A}">
                    <a16:rowId xmlns:a16="http://schemas.microsoft.com/office/drawing/2014/main" val="237037461"/>
                  </a:ext>
                </a:extLst>
              </a:tr>
              <a:tr h="407257">
                <a:tc>
                  <a:txBody>
                    <a:bodyPr/>
                    <a:lstStyle/>
                    <a:p>
                      <a:r>
                        <a:rPr lang="en-US" sz="2000" b="0" i="0" u="none" strike="noStrike" kern="1200" baseline="0">
                          <a:solidFill>
                            <a:schemeClr val="dk1"/>
                          </a:solidFill>
                          <a:latin typeface="Open Sans" panose="020B0606030504020204" pitchFamily="34" charset="0"/>
                          <a:ea typeface="Open Sans" panose="020B0606030504020204" pitchFamily="34" charset="0"/>
                          <a:cs typeface="Open Sans" panose="020B0606030504020204" pitchFamily="34" charset="0"/>
                        </a:rPr>
                        <a:t>Find a Dentist – No matter where you are</a:t>
                      </a:r>
                      <a:endParaRPr lang="en-US" sz="2000" b="0" i="0" u="none" strike="noStrike" kern="1200" baseline="60000">
                        <a:solidFill>
                          <a:schemeClr val="dk1"/>
                        </a:solidFill>
                        <a:latin typeface="Open Sans" panose="020B0606030504020204" pitchFamily="34" charset="0"/>
                        <a:ea typeface="Open Sans" panose="020B0606030504020204" pitchFamily="34" charset="0"/>
                        <a:cs typeface="Open Sans" panose="020B0606030504020204" pitchFamily="34" charset="0"/>
                      </a:endParaRPr>
                    </a:p>
                  </a:txBody>
                  <a:tcPr marL="101814" marR="101814" marT="50907" marB="50907"/>
                </a:tc>
                <a:extLst>
                  <a:ext uri="{0D108BD9-81ED-4DB2-BD59-A6C34878D82A}">
                    <a16:rowId xmlns:a16="http://schemas.microsoft.com/office/drawing/2014/main" val="1970848606"/>
                  </a:ext>
                </a:extLst>
              </a:tr>
              <a:tr h="4072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a:solidFill>
                            <a:schemeClr val="dk1"/>
                          </a:solidFill>
                          <a:latin typeface="Open Sans" panose="020B0606030504020204" pitchFamily="34" charset="0"/>
                          <a:ea typeface="Open Sans" panose="020B0606030504020204" pitchFamily="34" charset="0"/>
                          <a:cs typeface="Open Sans" panose="020B0606030504020204" pitchFamily="34" charset="0"/>
                        </a:rPr>
                        <a:t>Blue Access for </a:t>
                      </a:r>
                      <a:r>
                        <a:rPr lang="en-US" sz="2000" b="0" i="0" u="none" strike="noStrike" kern="1200" baseline="0" err="1">
                          <a:solidFill>
                            <a:schemeClr val="dk1"/>
                          </a:solidFill>
                          <a:latin typeface="Open Sans" panose="020B0606030504020204" pitchFamily="34" charset="0"/>
                          <a:ea typeface="Open Sans" panose="020B0606030504020204" pitchFamily="34" charset="0"/>
                          <a:cs typeface="Open Sans" panose="020B0606030504020204" pitchFamily="34" charset="0"/>
                        </a:rPr>
                        <a:t>Members</a:t>
                      </a:r>
                      <a:r>
                        <a:rPr lang="en-US" sz="2000" b="0" i="0" u="none" strike="noStrike" kern="1200" baseline="30000" err="1">
                          <a:solidFill>
                            <a:schemeClr val="dk1"/>
                          </a:solidFill>
                          <a:latin typeface="Open Sans" panose="020B0606030504020204" pitchFamily="34" charset="0"/>
                          <a:ea typeface="Open Sans" panose="020B0606030504020204" pitchFamily="34" charset="0"/>
                          <a:cs typeface="Open Sans" panose="020B0606030504020204" pitchFamily="34" charset="0"/>
                        </a:rPr>
                        <a:t>SM</a:t>
                      </a:r>
                      <a:endParaRPr lang="en-US" sz="2000" b="0" i="0" u="none" strike="noStrike" kern="1200" baseline="30000">
                        <a:solidFill>
                          <a:schemeClr val="dk1"/>
                        </a:solidFill>
                        <a:latin typeface="Open Sans" panose="020B0606030504020204" pitchFamily="34" charset="0"/>
                        <a:ea typeface="Open Sans" panose="020B0606030504020204" pitchFamily="34" charset="0"/>
                        <a:cs typeface="Open Sans" panose="020B0606030504020204" pitchFamily="34" charset="0"/>
                      </a:endParaRPr>
                    </a:p>
                  </a:txBody>
                  <a:tcPr marL="101814" marR="101814" marT="50907" marB="50907"/>
                </a:tc>
                <a:extLst>
                  <a:ext uri="{0D108BD9-81ED-4DB2-BD59-A6C34878D82A}">
                    <a16:rowId xmlns:a16="http://schemas.microsoft.com/office/drawing/2014/main" val="679825200"/>
                  </a:ext>
                </a:extLst>
              </a:tr>
              <a:tr h="407257">
                <a:tc>
                  <a:txBody>
                    <a:bodyPr/>
                    <a:lstStyle/>
                    <a:p>
                      <a:r>
                        <a:rPr lang="en-US" sz="2000" b="0" i="0" u="none" strike="noStrike" kern="1200" baseline="0">
                          <a:solidFill>
                            <a:schemeClr val="dk1"/>
                          </a:solidFill>
                          <a:latin typeface="Open Sans" panose="020B0606030504020204" pitchFamily="34" charset="0"/>
                          <a:ea typeface="Open Sans" panose="020B0606030504020204" pitchFamily="34" charset="0"/>
                          <a:cs typeface="Open Sans" panose="020B0606030504020204" pitchFamily="34" charset="0"/>
                        </a:rPr>
                        <a:t>Comprehensive Oral Health &amp; Wellness support program</a:t>
                      </a:r>
                    </a:p>
                  </a:txBody>
                  <a:tcPr marL="101814" marR="101814" marT="50907" marB="50907"/>
                </a:tc>
                <a:extLst>
                  <a:ext uri="{0D108BD9-81ED-4DB2-BD59-A6C34878D82A}">
                    <a16:rowId xmlns:a16="http://schemas.microsoft.com/office/drawing/2014/main" val="882600696"/>
                  </a:ext>
                </a:extLst>
              </a:tr>
            </a:tbl>
          </a:graphicData>
        </a:graphic>
      </p:graphicFrame>
    </p:spTree>
    <p:extLst>
      <p:ext uri="{BB962C8B-B14F-4D97-AF65-F5344CB8AC3E}">
        <p14:creationId xmlns:p14="http://schemas.microsoft.com/office/powerpoint/2010/main" val="3448852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A1741940-620A-4634-B4BC-2BFD3C45D305}"/>
              </a:ext>
            </a:extLst>
          </p:cNvPr>
          <p:cNvGraphicFramePr>
            <a:graphicFrameLocks noGrp="1"/>
          </p:cNvGraphicFramePr>
          <p:nvPr/>
        </p:nvGraphicFramePr>
        <p:xfrm>
          <a:off x="1044258" y="3325488"/>
          <a:ext cx="10106661" cy="1316736"/>
        </p:xfrm>
        <a:graphic>
          <a:graphicData uri="http://schemas.openxmlformats.org/drawingml/2006/table">
            <a:tbl>
              <a:tblPr firstRow="1" bandCol="1">
                <a:tableStyleId>{5C22544A-7EE6-4342-B048-85BDC9FD1C3A}</a:tableStyleId>
              </a:tblPr>
              <a:tblGrid>
                <a:gridCol w="3368887">
                  <a:extLst>
                    <a:ext uri="{9D8B030D-6E8A-4147-A177-3AD203B41FA5}">
                      <a16:colId xmlns:a16="http://schemas.microsoft.com/office/drawing/2014/main" val="111381825"/>
                    </a:ext>
                  </a:extLst>
                </a:gridCol>
                <a:gridCol w="3368887">
                  <a:extLst>
                    <a:ext uri="{9D8B030D-6E8A-4147-A177-3AD203B41FA5}">
                      <a16:colId xmlns:a16="http://schemas.microsoft.com/office/drawing/2014/main" val="1294515496"/>
                    </a:ext>
                  </a:extLst>
                </a:gridCol>
                <a:gridCol w="3368887">
                  <a:extLst>
                    <a:ext uri="{9D8B030D-6E8A-4147-A177-3AD203B41FA5}">
                      <a16:colId xmlns:a16="http://schemas.microsoft.com/office/drawing/2014/main" val="4244664400"/>
                    </a:ext>
                  </a:extLst>
                </a:gridCol>
              </a:tblGrid>
              <a:tr h="438912">
                <a:tc>
                  <a:txBody>
                    <a:bodyPr/>
                    <a:lstStyle/>
                    <a:p>
                      <a:r>
                        <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rPr>
                        <a:t>DEDUCTIBLE</a:t>
                      </a:r>
                      <a:r>
                        <a:rPr lang="en-US" sz="1800" baseline="50000">
                          <a:solidFill>
                            <a:schemeClr val="bg1"/>
                          </a:solidFill>
                          <a:latin typeface="Open Sans" panose="020B0606030504020204" pitchFamily="34" charset="0"/>
                          <a:ea typeface="Open Sans" panose="020B0606030504020204" pitchFamily="34" charset="0"/>
                          <a:cs typeface="Open Sans" panose="020B0606030504020204" pitchFamily="34" charset="0"/>
                        </a:rPr>
                        <a:t>*</a:t>
                      </a:r>
                    </a:p>
                  </a:txBody>
                  <a:tcPr anchor="ctr">
                    <a:solidFill>
                      <a:schemeClr val="bg2">
                        <a:lumMod val="25000"/>
                      </a:schemeClr>
                    </a:solidFill>
                  </a:tcPr>
                </a:tc>
                <a:tc>
                  <a:txBody>
                    <a:bodyPr/>
                    <a:lstStyle/>
                    <a:p>
                      <a:r>
                        <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rPr>
                        <a:t>HIGH PLAN</a:t>
                      </a:r>
                    </a:p>
                  </a:txBody>
                  <a:tcPr anchor="ctr">
                    <a:solidFill>
                      <a:srgbClr val="0081C5"/>
                    </a:solidFill>
                  </a:tcPr>
                </a:tc>
                <a:tc>
                  <a:txBody>
                    <a:bodyPr/>
                    <a:lstStyle/>
                    <a:p>
                      <a:r>
                        <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rPr>
                        <a:t>LOW PLAN</a:t>
                      </a:r>
                    </a:p>
                  </a:txBody>
                  <a:tcPr anchor="ctr">
                    <a:solidFill>
                      <a:schemeClr val="accent2">
                        <a:lumMod val="75000"/>
                      </a:schemeClr>
                    </a:solidFill>
                  </a:tcPr>
                </a:tc>
                <a:extLst>
                  <a:ext uri="{0D108BD9-81ED-4DB2-BD59-A6C34878D82A}">
                    <a16:rowId xmlns:a16="http://schemas.microsoft.com/office/drawing/2014/main" val="789267665"/>
                  </a:ext>
                </a:extLst>
              </a:tr>
              <a:tr h="438912">
                <a:tc>
                  <a:txBody>
                    <a:bodyPr/>
                    <a:lstStyle/>
                    <a:p>
                      <a:r>
                        <a:rPr lang="en-US" sz="1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Individual</a:t>
                      </a:r>
                    </a:p>
                  </a:txBody>
                  <a:tcPr anchor="ctr"/>
                </a:tc>
                <a:tc>
                  <a:txBody>
                    <a:bodyPr/>
                    <a:lstStyle/>
                    <a:p>
                      <a:r>
                        <a:rPr lang="en-US" sz="1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$25</a:t>
                      </a:r>
                    </a:p>
                  </a:txBody>
                  <a:tcPr anchor="ctr">
                    <a:solidFill>
                      <a:srgbClr val="0066A8">
                        <a:alpha val="34118"/>
                      </a:srgbClr>
                    </a:solidFill>
                  </a:tcPr>
                </a:tc>
                <a:tc>
                  <a:txBody>
                    <a:bodyPr/>
                    <a:lstStyle/>
                    <a:p>
                      <a:r>
                        <a:rPr lang="en-US" sz="1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$50</a:t>
                      </a:r>
                    </a:p>
                  </a:txBody>
                  <a:tcPr anchor="ctr">
                    <a:solidFill>
                      <a:srgbClr val="A4E8ED"/>
                    </a:solidFill>
                  </a:tcPr>
                </a:tc>
                <a:extLst>
                  <a:ext uri="{0D108BD9-81ED-4DB2-BD59-A6C34878D82A}">
                    <a16:rowId xmlns:a16="http://schemas.microsoft.com/office/drawing/2014/main" val="1767315772"/>
                  </a:ext>
                </a:extLst>
              </a:tr>
              <a:tr h="438912">
                <a:tc>
                  <a:txBody>
                    <a:bodyPr/>
                    <a:lstStyle/>
                    <a:p>
                      <a:r>
                        <a:rPr lang="en-US" sz="1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Family</a:t>
                      </a:r>
                    </a:p>
                  </a:txBody>
                  <a:tcPr anchor="ctr"/>
                </a:tc>
                <a:tc>
                  <a:txBody>
                    <a:bodyPr/>
                    <a:lstStyle/>
                    <a:p>
                      <a:r>
                        <a:rPr lang="en-US" sz="1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$75</a:t>
                      </a:r>
                    </a:p>
                  </a:txBody>
                  <a:tcPr anchor="ctr">
                    <a:solidFill>
                      <a:srgbClr val="0066A8">
                        <a:alpha val="34118"/>
                      </a:srgbClr>
                    </a:solidFill>
                  </a:tcPr>
                </a:tc>
                <a:tc>
                  <a:txBody>
                    <a:bodyPr/>
                    <a:lstStyle/>
                    <a:p>
                      <a:r>
                        <a:rPr lang="en-US" sz="1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$150</a:t>
                      </a:r>
                    </a:p>
                  </a:txBody>
                  <a:tcPr anchor="ctr">
                    <a:solidFill>
                      <a:srgbClr val="A4E8ED"/>
                    </a:solidFill>
                  </a:tcPr>
                </a:tc>
                <a:extLst>
                  <a:ext uri="{0D108BD9-81ED-4DB2-BD59-A6C34878D82A}">
                    <a16:rowId xmlns:a16="http://schemas.microsoft.com/office/drawing/2014/main" val="2660064967"/>
                  </a:ext>
                </a:extLst>
              </a:tr>
            </a:tbl>
          </a:graphicData>
        </a:graphic>
      </p:graphicFrame>
      <p:graphicFrame>
        <p:nvGraphicFramePr>
          <p:cNvPr id="17" name="Content Placeholder 3">
            <a:extLst>
              <a:ext uri="{FF2B5EF4-FFF2-40B4-BE49-F238E27FC236}">
                <a16:creationId xmlns:a16="http://schemas.microsoft.com/office/drawing/2014/main" id="{8E289A0A-E77B-47FB-A6B3-A931C972DF4E}"/>
              </a:ext>
            </a:extLst>
          </p:cNvPr>
          <p:cNvGraphicFramePr>
            <a:graphicFrameLocks/>
          </p:cNvGraphicFramePr>
          <p:nvPr/>
        </p:nvGraphicFramePr>
        <p:xfrm>
          <a:off x="1044254" y="601663"/>
          <a:ext cx="5053332" cy="2633472"/>
        </p:xfrm>
        <a:graphic>
          <a:graphicData uri="http://schemas.openxmlformats.org/drawingml/2006/table">
            <a:tbl>
              <a:tblPr firstRow="1" bandRow="1">
                <a:tableStyleId>{5C22544A-7EE6-4342-B048-85BDC9FD1C3A}</a:tableStyleId>
              </a:tblPr>
              <a:tblGrid>
                <a:gridCol w="5053332">
                  <a:extLst>
                    <a:ext uri="{9D8B030D-6E8A-4147-A177-3AD203B41FA5}">
                      <a16:colId xmlns:a16="http://schemas.microsoft.com/office/drawing/2014/main" val="456875535"/>
                    </a:ext>
                  </a:extLst>
                </a:gridCol>
              </a:tblGrid>
              <a:tr h="2633472">
                <a:tc>
                  <a:txBody>
                    <a:bodyPr/>
                    <a:lstStyle/>
                    <a:p>
                      <a:pPr algn="ctr"/>
                      <a:r>
                        <a:rPr lang="en-US" sz="6000">
                          <a:latin typeface="Open Sans SemiBold" panose="020B0706030804020204" pitchFamily="34" charset="0"/>
                          <a:ea typeface="Open Sans SemiBold" panose="020B0706030804020204" pitchFamily="34" charset="0"/>
                          <a:cs typeface="Open Sans SemiBold" panose="020B0706030804020204" pitchFamily="34" charset="0"/>
                        </a:rPr>
                        <a:t>NO COPAY</a:t>
                      </a:r>
                    </a:p>
                  </a:txBody>
                  <a:tcPr marT="91440" marB="91440" anchor="ctr">
                    <a:solidFill>
                      <a:srgbClr val="0066A8"/>
                    </a:solidFill>
                  </a:tcPr>
                </a:tc>
                <a:extLst>
                  <a:ext uri="{0D108BD9-81ED-4DB2-BD59-A6C34878D82A}">
                    <a16:rowId xmlns:a16="http://schemas.microsoft.com/office/drawing/2014/main" val="3084950885"/>
                  </a:ext>
                </a:extLst>
              </a:tr>
            </a:tbl>
          </a:graphicData>
        </a:graphic>
      </p:graphicFrame>
      <p:graphicFrame>
        <p:nvGraphicFramePr>
          <p:cNvPr id="18" name="Table 17">
            <a:extLst>
              <a:ext uri="{FF2B5EF4-FFF2-40B4-BE49-F238E27FC236}">
                <a16:creationId xmlns:a16="http://schemas.microsoft.com/office/drawing/2014/main" id="{329C7FEE-1828-4C42-BA9C-8E2725F39320}"/>
              </a:ext>
            </a:extLst>
          </p:cNvPr>
          <p:cNvGraphicFramePr>
            <a:graphicFrameLocks noGrp="1"/>
          </p:cNvGraphicFramePr>
          <p:nvPr/>
        </p:nvGraphicFramePr>
        <p:xfrm>
          <a:off x="6097589" y="601338"/>
          <a:ext cx="5053331" cy="2633472"/>
        </p:xfrm>
        <a:graphic>
          <a:graphicData uri="http://schemas.openxmlformats.org/drawingml/2006/table">
            <a:tbl>
              <a:tblPr firstRow="1" bandRow="1">
                <a:tableStyleId>{5C22544A-7EE6-4342-B048-85BDC9FD1C3A}</a:tableStyleId>
              </a:tblPr>
              <a:tblGrid>
                <a:gridCol w="5053331">
                  <a:extLst>
                    <a:ext uri="{9D8B030D-6E8A-4147-A177-3AD203B41FA5}">
                      <a16:colId xmlns:a16="http://schemas.microsoft.com/office/drawing/2014/main" val="111381825"/>
                    </a:ext>
                  </a:extLst>
                </a:gridCol>
              </a:tblGrid>
              <a:tr h="438912">
                <a:tc>
                  <a:txBody>
                    <a:bodyPr/>
                    <a:lstStyle/>
                    <a:p>
                      <a:r>
                        <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rPr>
                        <a:t>PREVENTIVE CARE</a:t>
                      </a:r>
                    </a:p>
                  </a:txBody>
                  <a:tcPr anchor="ctr">
                    <a:solidFill>
                      <a:srgbClr val="0066A8"/>
                    </a:solidFill>
                  </a:tcPr>
                </a:tc>
                <a:extLst>
                  <a:ext uri="{0D108BD9-81ED-4DB2-BD59-A6C34878D82A}">
                    <a16:rowId xmlns:a16="http://schemas.microsoft.com/office/drawing/2014/main" val="789267665"/>
                  </a:ext>
                </a:extLst>
              </a:tr>
              <a:tr h="438912">
                <a:tc>
                  <a:txBody>
                    <a:bodyPr/>
                    <a:lstStyle/>
                    <a:p>
                      <a:r>
                        <a:rPr lang="en-US" sz="1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Cleanings and Routine Oral Exams</a:t>
                      </a:r>
                    </a:p>
                  </a:txBody>
                  <a:tcPr anchor="ctr"/>
                </a:tc>
                <a:extLst>
                  <a:ext uri="{0D108BD9-81ED-4DB2-BD59-A6C34878D82A}">
                    <a16:rowId xmlns:a16="http://schemas.microsoft.com/office/drawing/2014/main" val="1767315772"/>
                  </a:ext>
                </a:extLst>
              </a:tr>
              <a:tr h="438912">
                <a:tc>
                  <a:txBody>
                    <a:bodyPr/>
                    <a:lstStyle/>
                    <a:p>
                      <a:r>
                        <a:rPr lang="en-US" sz="1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Full-Mouth and Bitewing X-Rays</a:t>
                      </a:r>
                    </a:p>
                  </a:txBody>
                  <a:tcPr anchor="ctr"/>
                </a:tc>
                <a:extLst>
                  <a:ext uri="{0D108BD9-81ED-4DB2-BD59-A6C34878D82A}">
                    <a16:rowId xmlns:a16="http://schemas.microsoft.com/office/drawing/2014/main" val="2660064967"/>
                  </a:ext>
                </a:extLst>
              </a:tr>
              <a:tr h="438912">
                <a:tc>
                  <a:txBody>
                    <a:bodyPr/>
                    <a:lstStyle/>
                    <a:p>
                      <a:r>
                        <a:rPr lang="en-US" sz="1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Sealants</a:t>
                      </a:r>
                    </a:p>
                  </a:txBody>
                  <a:tcPr anchor="ctr"/>
                </a:tc>
                <a:extLst>
                  <a:ext uri="{0D108BD9-81ED-4DB2-BD59-A6C34878D82A}">
                    <a16:rowId xmlns:a16="http://schemas.microsoft.com/office/drawing/2014/main" val="1767412023"/>
                  </a:ext>
                </a:extLst>
              </a:tr>
              <a:tr h="438912">
                <a:tc>
                  <a:txBody>
                    <a:bodyPr/>
                    <a:lstStyle/>
                    <a:p>
                      <a:r>
                        <a:rPr lang="en-US" sz="1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Space Maintainers</a:t>
                      </a:r>
                    </a:p>
                  </a:txBody>
                  <a:tcPr anchor="ctr"/>
                </a:tc>
                <a:extLst>
                  <a:ext uri="{0D108BD9-81ED-4DB2-BD59-A6C34878D82A}">
                    <a16:rowId xmlns:a16="http://schemas.microsoft.com/office/drawing/2014/main" val="1632186268"/>
                  </a:ext>
                </a:extLst>
              </a:tr>
              <a:tr h="438912">
                <a:tc>
                  <a:txBody>
                    <a:bodyPr/>
                    <a:lstStyle/>
                    <a:p>
                      <a:r>
                        <a:rPr lang="en-US" sz="1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Topical Fluoride Application</a:t>
                      </a:r>
                    </a:p>
                  </a:txBody>
                  <a:tcPr anchor="ctr"/>
                </a:tc>
                <a:extLst>
                  <a:ext uri="{0D108BD9-81ED-4DB2-BD59-A6C34878D82A}">
                    <a16:rowId xmlns:a16="http://schemas.microsoft.com/office/drawing/2014/main" val="1487886873"/>
                  </a:ext>
                </a:extLst>
              </a:tr>
            </a:tbl>
          </a:graphicData>
        </a:graphic>
      </p:graphicFrame>
      <p:graphicFrame>
        <p:nvGraphicFramePr>
          <p:cNvPr id="19" name="Table 18">
            <a:extLst>
              <a:ext uri="{FF2B5EF4-FFF2-40B4-BE49-F238E27FC236}">
                <a16:creationId xmlns:a16="http://schemas.microsoft.com/office/drawing/2014/main" id="{EC9F3A69-6130-4A59-A56F-D9CFC065BC5B}"/>
              </a:ext>
            </a:extLst>
          </p:cNvPr>
          <p:cNvGraphicFramePr>
            <a:graphicFrameLocks noGrp="1"/>
          </p:cNvGraphicFramePr>
          <p:nvPr/>
        </p:nvGraphicFramePr>
        <p:xfrm>
          <a:off x="1044257" y="4687563"/>
          <a:ext cx="10106661" cy="877824"/>
        </p:xfrm>
        <a:graphic>
          <a:graphicData uri="http://schemas.openxmlformats.org/drawingml/2006/table">
            <a:tbl>
              <a:tblPr firstRow="1" bandCol="1">
                <a:tableStyleId>{5C22544A-7EE6-4342-B048-85BDC9FD1C3A}</a:tableStyleId>
              </a:tblPr>
              <a:tblGrid>
                <a:gridCol w="3368887">
                  <a:extLst>
                    <a:ext uri="{9D8B030D-6E8A-4147-A177-3AD203B41FA5}">
                      <a16:colId xmlns:a16="http://schemas.microsoft.com/office/drawing/2014/main" val="111381825"/>
                    </a:ext>
                  </a:extLst>
                </a:gridCol>
                <a:gridCol w="3368887">
                  <a:extLst>
                    <a:ext uri="{9D8B030D-6E8A-4147-A177-3AD203B41FA5}">
                      <a16:colId xmlns:a16="http://schemas.microsoft.com/office/drawing/2014/main" val="1294515496"/>
                    </a:ext>
                  </a:extLst>
                </a:gridCol>
                <a:gridCol w="3368887">
                  <a:extLst>
                    <a:ext uri="{9D8B030D-6E8A-4147-A177-3AD203B41FA5}">
                      <a16:colId xmlns:a16="http://schemas.microsoft.com/office/drawing/2014/main" val="4244664400"/>
                    </a:ext>
                  </a:extLst>
                </a:gridCol>
              </a:tblGrid>
              <a:tr h="438912">
                <a:tc>
                  <a:txBody>
                    <a:bodyPr/>
                    <a:lstStyle/>
                    <a:p>
                      <a:r>
                        <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rPr>
                        <a:t>ANNUAL MAX</a:t>
                      </a:r>
                    </a:p>
                  </a:txBody>
                  <a:tcPr anchor="ctr">
                    <a:solidFill>
                      <a:schemeClr val="bg2">
                        <a:lumMod val="25000"/>
                      </a:schemeClr>
                    </a:solidFill>
                  </a:tcPr>
                </a:tc>
                <a:tc>
                  <a:txBody>
                    <a:bodyPr/>
                    <a:lstStyle/>
                    <a:p>
                      <a:r>
                        <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rPr>
                        <a:t>HIGH PLAN</a:t>
                      </a:r>
                    </a:p>
                  </a:txBody>
                  <a:tcPr anchor="ctr">
                    <a:solidFill>
                      <a:srgbClr val="0081C5"/>
                    </a:solidFill>
                  </a:tcPr>
                </a:tc>
                <a:tc>
                  <a:txBody>
                    <a:bodyPr/>
                    <a:lstStyle/>
                    <a:p>
                      <a:r>
                        <a:rPr lang="en-US" sz="1800">
                          <a:solidFill>
                            <a:schemeClr val="bg1"/>
                          </a:solidFill>
                          <a:latin typeface="Open Sans" panose="020B0606030504020204" pitchFamily="34" charset="0"/>
                          <a:ea typeface="Open Sans" panose="020B0606030504020204" pitchFamily="34" charset="0"/>
                          <a:cs typeface="Open Sans" panose="020B0606030504020204" pitchFamily="34" charset="0"/>
                        </a:rPr>
                        <a:t>LOW PLAN</a:t>
                      </a:r>
                    </a:p>
                  </a:txBody>
                  <a:tcPr anchor="ctr">
                    <a:solidFill>
                      <a:schemeClr val="accent2">
                        <a:lumMod val="75000"/>
                      </a:schemeClr>
                    </a:solidFill>
                  </a:tcPr>
                </a:tc>
                <a:extLst>
                  <a:ext uri="{0D108BD9-81ED-4DB2-BD59-A6C34878D82A}">
                    <a16:rowId xmlns:a16="http://schemas.microsoft.com/office/drawing/2014/main" val="789267665"/>
                  </a:ext>
                </a:extLst>
              </a:tr>
              <a:tr h="438912">
                <a:tc>
                  <a:txBody>
                    <a:bodyPr/>
                    <a:lstStyle/>
                    <a:p>
                      <a:r>
                        <a:rPr lang="en-US" sz="1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Per Individual</a:t>
                      </a:r>
                    </a:p>
                  </a:txBody>
                  <a:tcPr anchor="ctr"/>
                </a:tc>
                <a:tc>
                  <a:txBody>
                    <a:bodyPr/>
                    <a:lstStyle/>
                    <a:p>
                      <a:r>
                        <a:rPr lang="en-US" sz="1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$2,500</a:t>
                      </a:r>
                    </a:p>
                  </a:txBody>
                  <a:tcPr anchor="ctr">
                    <a:solidFill>
                      <a:srgbClr val="A8CBE1"/>
                    </a:solidFill>
                  </a:tcPr>
                </a:tc>
                <a:tc>
                  <a:txBody>
                    <a:bodyPr/>
                    <a:lstStyle/>
                    <a:p>
                      <a:r>
                        <a:rPr lang="en-US" sz="1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$1,500</a:t>
                      </a:r>
                    </a:p>
                  </a:txBody>
                  <a:tcPr anchor="ctr">
                    <a:solidFill>
                      <a:schemeClr val="accent2">
                        <a:lumMod val="40000"/>
                        <a:lumOff val="60000"/>
                      </a:schemeClr>
                    </a:solidFill>
                  </a:tcPr>
                </a:tc>
                <a:extLst>
                  <a:ext uri="{0D108BD9-81ED-4DB2-BD59-A6C34878D82A}">
                    <a16:rowId xmlns:a16="http://schemas.microsoft.com/office/drawing/2014/main" val="1767315772"/>
                  </a:ext>
                </a:extLst>
              </a:tr>
            </a:tbl>
          </a:graphicData>
        </a:graphic>
      </p:graphicFrame>
      <p:sp>
        <p:nvSpPr>
          <p:cNvPr id="20" name="TextBox 19">
            <a:extLst>
              <a:ext uri="{FF2B5EF4-FFF2-40B4-BE49-F238E27FC236}">
                <a16:creationId xmlns:a16="http://schemas.microsoft.com/office/drawing/2014/main" id="{1728793E-38FF-49B6-8673-908CE8EE6F21}"/>
              </a:ext>
            </a:extLst>
          </p:cNvPr>
          <p:cNvSpPr txBox="1"/>
          <p:nvPr/>
        </p:nvSpPr>
        <p:spPr>
          <a:xfrm>
            <a:off x="4430714" y="5756099"/>
            <a:ext cx="6720205" cy="584775"/>
          </a:xfrm>
          <a:prstGeom prst="rect">
            <a:avLst/>
          </a:prstGeom>
          <a:noFill/>
        </p:spPr>
        <p:txBody>
          <a:bodyPr wrap="square" rtlCol="0">
            <a:spAutoFit/>
          </a:bodyPr>
          <a:lstStyle/>
          <a:p>
            <a:pPr marL="0" marR="0" lvl="0" indent="0" algn="r" defTabSz="91424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a:ln>
                  <a:noFill/>
                </a:ln>
                <a:solidFill>
                  <a:srgbClr val="1E1E1E"/>
                </a:solidFill>
                <a:effectLst/>
                <a:uLnTx/>
                <a:uFillTx/>
                <a:latin typeface="Arial" panose="020B0604020202020204"/>
                <a:ea typeface="+mn-ea"/>
                <a:cs typeface="+mn-cs"/>
              </a:rPr>
              <a:t>*</a:t>
            </a:r>
            <a:r>
              <a:rPr kumimoji="0" lang="en-US" sz="1600" b="0" i="0" u="none" strike="noStrike" kern="1200" cap="none" spc="0" normalizeH="0" baseline="0" noProof="0">
                <a:ln>
                  <a:noFill/>
                </a:ln>
                <a:solidFill>
                  <a:srgbClr val="1E1E1E"/>
                </a:solidFill>
                <a:effectLst/>
                <a:uLnTx/>
                <a:uFillTx/>
                <a:latin typeface="Arial" panose="020B0604020202020204"/>
                <a:ea typeface="+mn-ea"/>
                <a:cs typeface="+mn-cs"/>
              </a:rPr>
              <a:t>Deductible only applies to Basic Care and Major Care category services. </a:t>
            </a:r>
          </a:p>
        </p:txBody>
      </p:sp>
    </p:spTree>
    <p:extLst>
      <p:ext uri="{BB962C8B-B14F-4D97-AF65-F5344CB8AC3E}">
        <p14:creationId xmlns:p14="http://schemas.microsoft.com/office/powerpoint/2010/main" val="26038711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2EC8DBE3-8140-4838-AC86-2DB2E92A0567}"/>
              </a:ext>
            </a:extLst>
          </p:cNvPr>
          <p:cNvGraphicFramePr>
            <a:graphicFrameLocks noGrp="1"/>
          </p:cNvGraphicFramePr>
          <p:nvPr/>
        </p:nvGraphicFramePr>
        <p:xfrm>
          <a:off x="5913174" y="268475"/>
          <a:ext cx="5257801" cy="2133600"/>
        </p:xfrm>
        <a:graphic>
          <a:graphicData uri="http://schemas.openxmlformats.org/drawingml/2006/table">
            <a:tbl>
              <a:tblPr firstRow="1" bandRow="1">
                <a:tableStyleId>{5C22544A-7EE6-4342-B048-85BDC9FD1C3A}</a:tableStyleId>
              </a:tblPr>
              <a:tblGrid>
                <a:gridCol w="5257801">
                  <a:extLst>
                    <a:ext uri="{9D8B030D-6E8A-4147-A177-3AD203B41FA5}">
                      <a16:colId xmlns:a16="http://schemas.microsoft.com/office/drawing/2014/main" val="111381825"/>
                    </a:ext>
                  </a:extLst>
                </a:gridCol>
              </a:tblGrid>
              <a:tr h="0">
                <a:tc>
                  <a:txBody>
                    <a:bodyPr/>
                    <a:lstStyle/>
                    <a:p>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BASIC CARE</a:t>
                      </a:r>
                      <a:r>
                        <a:rPr lang="en-US" sz="1400" baseline="50000">
                          <a:solidFill>
                            <a:schemeClr val="bg1"/>
                          </a:solidFill>
                          <a:latin typeface="Open Sans" panose="020B0606030504020204" pitchFamily="34" charset="0"/>
                          <a:ea typeface="Open Sans" panose="020B0606030504020204" pitchFamily="34" charset="0"/>
                          <a:cs typeface="Open Sans" panose="020B0606030504020204" pitchFamily="34" charset="0"/>
                        </a:rPr>
                        <a:t>*</a:t>
                      </a:r>
                    </a:p>
                  </a:txBody>
                  <a:tcPr anchor="ctr">
                    <a:solidFill>
                      <a:schemeClr val="accent2">
                        <a:lumMod val="75000"/>
                      </a:schemeClr>
                    </a:solidFill>
                  </a:tcPr>
                </a:tc>
                <a:extLst>
                  <a:ext uri="{0D108BD9-81ED-4DB2-BD59-A6C34878D82A}">
                    <a16:rowId xmlns:a16="http://schemas.microsoft.com/office/drawing/2014/main" val="789267665"/>
                  </a:ext>
                </a:extLst>
              </a:tr>
              <a:tr h="0">
                <a:tc>
                  <a:txBody>
                    <a:bodyPr/>
                    <a:lstStyle/>
                    <a:p>
                      <a:r>
                        <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Amalgam and Composite Fillings</a:t>
                      </a:r>
                    </a:p>
                  </a:txBody>
                  <a:tcPr anchor="ctr"/>
                </a:tc>
                <a:extLst>
                  <a:ext uri="{0D108BD9-81ED-4DB2-BD59-A6C34878D82A}">
                    <a16:rowId xmlns:a16="http://schemas.microsoft.com/office/drawing/2014/main" val="1767315772"/>
                  </a:ext>
                </a:extLst>
              </a:tr>
              <a:tr h="0">
                <a:tc>
                  <a:txBody>
                    <a:bodyPr/>
                    <a:lstStyle/>
                    <a:p>
                      <a:r>
                        <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Cleaning, Scaling, and Root </a:t>
                      </a:r>
                      <a:r>
                        <a:rPr lang="en-US" sz="140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Planing</a:t>
                      </a:r>
                      <a:endPar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566377304"/>
                  </a:ext>
                </a:extLst>
              </a:tr>
              <a:tr h="0">
                <a:tc>
                  <a:txBody>
                    <a:bodyPr/>
                    <a:lstStyle/>
                    <a:p>
                      <a:r>
                        <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Emergency (Palliative) Treatments</a:t>
                      </a:r>
                    </a:p>
                  </a:txBody>
                  <a:tcPr anchor="ctr"/>
                </a:tc>
                <a:extLst>
                  <a:ext uri="{0D108BD9-81ED-4DB2-BD59-A6C34878D82A}">
                    <a16:rowId xmlns:a16="http://schemas.microsoft.com/office/drawing/2014/main" val="2660064967"/>
                  </a:ext>
                </a:extLst>
              </a:tr>
              <a:tr h="0">
                <a:tc>
                  <a:txBody>
                    <a:bodyPr/>
                    <a:lstStyle/>
                    <a:p>
                      <a:r>
                        <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Endodontic and Periodontal Services</a:t>
                      </a:r>
                    </a:p>
                  </a:txBody>
                  <a:tcPr anchor="ctr"/>
                </a:tc>
                <a:extLst>
                  <a:ext uri="{0D108BD9-81ED-4DB2-BD59-A6C34878D82A}">
                    <a16:rowId xmlns:a16="http://schemas.microsoft.com/office/drawing/2014/main" val="1767412023"/>
                  </a:ext>
                </a:extLst>
              </a:tr>
              <a:tr h="0">
                <a:tc>
                  <a:txBody>
                    <a:bodyPr/>
                    <a:lstStyle/>
                    <a:p>
                      <a:r>
                        <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Extractions and Oral Surgery</a:t>
                      </a:r>
                    </a:p>
                  </a:txBody>
                  <a:tcPr anchor="ctr"/>
                </a:tc>
                <a:extLst>
                  <a:ext uri="{0D108BD9-81ED-4DB2-BD59-A6C34878D82A}">
                    <a16:rowId xmlns:a16="http://schemas.microsoft.com/office/drawing/2014/main" val="1632186268"/>
                  </a:ext>
                </a:extLst>
              </a:tr>
              <a:tr h="0">
                <a:tc>
                  <a:txBody>
                    <a:bodyPr/>
                    <a:lstStyle/>
                    <a:p>
                      <a:r>
                        <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Topical Fluoride Application</a:t>
                      </a:r>
                    </a:p>
                  </a:txBody>
                  <a:tcPr anchor="ctr"/>
                </a:tc>
                <a:extLst>
                  <a:ext uri="{0D108BD9-81ED-4DB2-BD59-A6C34878D82A}">
                    <a16:rowId xmlns:a16="http://schemas.microsoft.com/office/drawing/2014/main" val="1487886873"/>
                  </a:ext>
                </a:extLst>
              </a:tr>
            </a:tbl>
          </a:graphicData>
        </a:graphic>
      </p:graphicFrame>
      <p:graphicFrame>
        <p:nvGraphicFramePr>
          <p:cNvPr id="10" name="Table 9">
            <a:extLst>
              <a:ext uri="{FF2B5EF4-FFF2-40B4-BE49-F238E27FC236}">
                <a16:creationId xmlns:a16="http://schemas.microsoft.com/office/drawing/2014/main" id="{278398FD-46EE-4289-A863-7D0276B9F7B4}"/>
              </a:ext>
            </a:extLst>
          </p:cNvPr>
          <p:cNvGraphicFramePr>
            <a:graphicFrameLocks noGrp="1"/>
          </p:cNvGraphicFramePr>
          <p:nvPr/>
        </p:nvGraphicFramePr>
        <p:xfrm>
          <a:off x="5913174" y="2527362"/>
          <a:ext cx="5257801" cy="1828800"/>
        </p:xfrm>
        <a:graphic>
          <a:graphicData uri="http://schemas.openxmlformats.org/drawingml/2006/table">
            <a:tbl>
              <a:tblPr firstRow="1" bandRow="1">
                <a:tableStyleId>{5C22544A-7EE6-4342-B048-85BDC9FD1C3A}</a:tableStyleId>
              </a:tblPr>
              <a:tblGrid>
                <a:gridCol w="5257801">
                  <a:extLst>
                    <a:ext uri="{9D8B030D-6E8A-4147-A177-3AD203B41FA5}">
                      <a16:colId xmlns:a16="http://schemas.microsoft.com/office/drawing/2014/main" val="111381825"/>
                    </a:ext>
                  </a:extLst>
                </a:gridCol>
              </a:tblGrid>
              <a:tr h="365760">
                <a:tc>
                  <a:txBody>
                    <a:bodyPr/>
                    <a:lstStyle/>
                    <a:p>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MAJOR CARE</a:t>
                      </a:r>
                      <a:r>
                        <a:rPr lang="en-US" sz="1400" baseline="50000">
                          <a:solidFill>
                            <a:schemeClr val="bg1"/>
                          </a:solidFill>
                          <a:latin typeface="Open Sans" panose="020B0606030504020204" pitchFamily="34" charset="0"/>
                          <a:ea typeface="Open Sans" panose="020B0606030504020204" pitchFamily="34" charset="0"/>
                          <a:cs typeface="Open Sans" panose="020B0606030504020204" pitchFamily="34" charset="0"/>
                        </a:rPr>
                        <a:t>*</a:t>
                      </a:r>
                    </a:p>
                  </a:txBody>
                  <a:tcPr anchor="ctr">
                    <a:solidFill>
                      <a:schemeClr val="bg2">
                        <a:lumMod val="25000"/>
                      </a:schemeClr>
                    </a:solidFill>
                  </a:tcPr>
                </a:tc>
                <a:extLst>
                  <a:ext uri="{0D108BD9-81ED-4DB2-BD59-A6C34878D82A}">
                    <a16:rowId xmlns:a16="http://schemas.microsoft.com/office/drawing/2014/main" val="789267665"/>
                  </a:ext>
                </a:extLst>
              </a:tr>
              <a:tr h="365760">
                <a:tc>
                  <a:txBody>
                    <a:bodyPr/>
                    <a:lstStyle/>
                    <a:p>
                      <a:r>
                        <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Bridges, Dentures</a:t>
                      </a:r>
                    </a:p>
                  </a:txBody>
                  <a:tcPr anchor="ctr"/>
                </a:tc>
                <a:extLst>
                  <a:ext uri="{0D108BD9-81ED-4DB2-BD59-A6C34878D82A}">
                    <a16:rowId xmlns:a16="http://schemas.microsoft.com/office/drawing/2014/main" val="1767315772"/>
                  </a:ext>
                </a:extLst>
              </a:tr>
              <a:tr h="365760">
                <a:tc>
                  <a:txBody>
                    <a:bodyPr/>
                    <a:lstStyle/>
                    <a:p>
                      <a:r>
                        <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Crowns, Inlays, and </a:t>
                      </a:r>
                      <a:r>
                        <a:rPr lang="en-US" sz="140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Onlays</a:t>
                      </a:r>
                      <a:endPar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660064967"/>
                  </a:ext>
                </a:extLst>
              </a:tr>
              <a:tr h="365760">
                <a:tc>
                  <a:txBody>
                    <a:bodyPr/>
                    <a:lstStyle/>
                    <a:p>
                      <a:r>
                        <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Implants</a:t>
                      </a:r>
                    </a:p>
                  </a:txBody>
                  <a:tcPr anchor="ctr"/>
                </a:tc>
                <a:extLst>
                  <a:ext uri="{0D108BD9-81ED-4DB2-BD59-A6C34878D82A}">
                    <a16:rowId xmlns:a16="http://schemas.microsoft.com/office/drawing/2014/main" val="1767412023"/>
                  </a:ext>
                </a:extLst>
              </a:tr>
              <a:tr h="365760">
                <a:tc>
                  <a:txBody>
                    <a:bodyPr/>
                    <a:lstStyle/>
                    <a:p>
                      <a:r>
                        <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Reline, Rebase, </a:t>
                      </a:r>
                      <a:r>
                        <a:rPr lang="en-US" sz="140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Recementaions</a:t>
                      </a:r>
                      <a:r>
                        <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and Repairs</a:t>
                      </a:r>
                    </a:p>
                  </a:txBody>
                  <a:tcPr anchor="ctr"/>
                </a:tc>
                <a:extLst>
                  <a:ext uri="{0D108BD9-81ED-4DB2-BD59-A6C34878D82A}">
                    <a16:rowId xmlns:a16="http://schemas.microsoft.com/office/drawing/2014/main" val="1632186268"/>
                  </a:ext>
                </a:extLst>
              </a:tr>
            </a:tbl>
          </a:graphicData>
        </a:graphic>
      </p:graphicFrame>
      <p:graphicFrame>
        <p:nvGraphicFramePr>
          <p:cNvPr id="11" name="Content Placeholder 3">
            <a:extLst>
              <a:ext uri="{FF2B5EF4-FFF2-40B4-BE49-F238E27FC236}">
                <a16:creationId xmlns:a16="http://schemas.microsoft.com/office/drawing/2014/main" id="{5F0DD140-82AF-4D3C-8175-822F8F00ED93}"/>
              </a:ext>
            </a:extLst>
          </p:cNvPr>
          <p:cNvGraphicFramePr>
            <a:graphicFrameLocks/>
          </p:cNvGraphicFramePr>
          <p:nvPr/>
        </p:nvGraphicFramePr>
        <p:xfrm>
          <a:off x="859841" y="4481450"/>
          <a:ext cx="5053332" cy="1463039"/>
        </p:xfrm>
        <a:graphic>
          <a:graphicData uri="http://schemas.openxmlformats.org/drawingml/2006/table">
            <a:tbl>
              <a:tblPr firstRow="1" bandRow="1">
                <a:tableStyleId>{5C22544A-7EE6-4342-B048-85BDC9FD1C3A}</a:tableStyleId>
              </a:tblPr>
              <a:tblGrid>
                <a:gridCol w="2526666">
                  <a:extLst>
                    <a:ext uri="{9D8B030D-6E8A-4147-A177-3AD203B41FA5}">
                      <a16:colId xmlns:a16="http://schemas.microsoft.com/office/drawing/2014/main" val="456875535"/>
                    </a:ext>
                  </a:extLst>
                </a:gridCol>
                <a:gridCol w="2526666">
                  <a:extLst>
                    <a:ext uri="{9D8B030D-6E8A-4147-A177-3AD203B41FA5}">
                      <a16:colId xmlns:a16="http://schemas.microsoft.com/office/drawing/2014/main" val="1257685088"/>
                    </a:ext>
                  </a:extLst>
                </a:gridCol>
              </a:tblGrid>
              <a:tr h="413687">
                <a:tc>
                  <a:txBody>
                    <a:bodyPr/>
                    <a:lstStyle/>
                    <a:p>
                      <a:pPr algn="ctr"/>
                      <a:r>
                        <a:rPr lang="en-US" sz="1800">
                          <a:latin typeface="Open Sans SemiBold" panose="020B0706030804020204" pitchFamily="34" charset="0"/>
                          <a:ea typeface="Open Sans SemiBold" panose="020B0706030804020204" pitchFamily="34" charset="0"/>
                          <a:cs typeface="Open Sans SemiBold" panose="020B0706030804020204" pitchFamily="34" charset="0"/>
                        </a:rPr>
                        <a:t>HIGH PLAN</a:t>
                      </a:r>
                    </a:p>
                  </a:txBody>
                  <a:tcPr anchor="ctr">
                    <a:solidFill>
                      <a:srgbClr val="0889B1"/>
                    </a:solidFill>
                  </a:tcPr>
                </a:tc>
                <a:tc>
                  <a:txBody>
                    <a:bodyPr/>
                    <a:lstStyle/>
                    <a:p>
                      <a:pPr algn="ctr"/>
                      <a:r>
                        <a:rPr lang="en-US" sz="1800">
                          <a:latin typeface="Open Sans SemiBold" panose="020B0706030804020204" pitchFamily="34" charset="0"/>
                          <a:ea typeface="Open Sans SemiBold" panose="020B0706030804020204" pitchFamily="34" charset="0"/>
                          <a:cs typeface="Open Sans SemiBold" panose="020B0706030804020204" pitchFamily="34" charset="0"/>
                        </a:rPr>
                        <a:t>LOW PLAN</a:t>
                      </a:r>
                    </a:p>
                  </a:txBody>
                  <a:tcPr anchor="ctr">
                    <a:solidFill>
                      <a:srgbClr val="0889B1"/>
                    </a:solidFill>
                  </a:tcPr>
                </a:tc>
                <a:extLst>
                  <a:ext uri="{0D108BD9-81ED-4DB2-BD59-A6C34878D82A}">
                    <a16:rowId xmlns:a16="http://schemas.microsoft.com/office/drawing/2014/main" val="3084950885"/>
                  </a:ext>
                </a:extLst>
              </a:tr>
              <a:tr h="52467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50% Copay</a:t>
                      </a:r>
                    </a:p>
                  </a:txBody>
                  <a:tcPr anchor="ctr">
                    <a:solidFill>
                      <a:srgbClr val="0889B1"/>
                    </a:solidFill>
                  </a:tcPr>
                </a:tc>
                <a:tc hMerge="1">
                  <a:txBody>
                    <a:bodyPr/>
                    <a:lstStyle/>
                    <a:p>
                      <a:pPr algn="ctr"/>
                      <a:endParaRPr lang="en-US" sz="20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D9028"/>
                    </a:solidFill>
                  </a:tcPr>
                </a:tc>
                <a:extLst>
                  <a:ext uri="{0D108BD9-81ED-4DB2-BD59-A6C34878D82A}">
                    <a16:rowId xmlns:a16="http://schemas.microsoft.com/office/drawing/2014/main" val="1674420042"/>
                  </a:ext>
                </a:extLst>
              </a:tr>
              <a:tr h="5246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$5,000 Lifetime</a:t>
                      </a:r>
                    </a:p>
                  </a:txBody>
                  <a:tcPr anchor="ctr">
                    <a:solidFill>
                      <a:srgbClr val="0889B1"/>
                    </a:solidFill>
                  </a:tcPr>
                </a:tc>
                <a:tc>
                  <a:txBody>
                    <a:bodyPr/>
                    <a:lstStyle/>
                    <a:p>
                      <a:pPr algn="ctr"/>
                      <a:r>
                        <a:rPr lang="en-US" sz="20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$1,500 Lifetime </a:t>
                      </a:r>
                    </a:p>
                  </a:txBody>
                  <a:tcPr anchor="ctr">
                    <a:solidFill>
                      <a:srgbClr val="0889B1"/>
                    </a:solidFill>
                  </a:tcPr>
                </a:tc>
                <a:extLst>
                  <a:ext uri="{0D108BD9-81ED-4DB2-BD59-A6C34878D82A}">
                    <a16:rowId xmlns:a16="http://schemas.microsoft.com/office/drawing/2014/main" val="2342794849"/>
                  </a:ext>
                </a:extLst>
              </a:tr>
            </a:tbl>
          </a:graphicData>
        </a:graphic>
      </p:graphicFrame>
      <p:graphicFrame>
        <p:nvGraphicFramePr>
          <p:cNvPr id="12" name="Table 11">
            <a:extLst>
              <a:ext uri="{FF2B5EF4-FFF2-40B4-BE49-F238E27FC236}">
                <a16:creationId xmlns:a16="http://schemas.microsoft.com/office/drawing/2014/main" id="{86190886-9FE8-4C47-BE58-3FAD5F56059A}"/>
              </a:ext>
            </a:extLst>
          </p:cNvPr>
          <p:cNvGraphicFramePr>
            <a:graphicFrameLocks noGrp="1"/>
          </p:cNvGraphicFramePr>
          <p:nvPr/>
        </p:nvGraphicFramePr>
        <p:xfrm>
          <a:off x="5913174" y="4481449"/>
          <a:ext cx="5257801" cy="1463040"/>
        </p:xfrm>
        <a:graphic>
          <a:graphicData uri="http://schemas.openxmlformats.org/drawingml/2006/table">
            <a:tbl>
              <a:tblPr firstRow="1" bandRow="1">
                <a:tableStyleId>{5C22544A-7EE6-4342-B048-85BDC9FD1C3A}</a:tableStyleId>
              </a:tblPr>
              <a:tblGrid>
                <a:gridCol w="5257801">
                  <a:extLst>
                    <a:ext uri="{9D8B030D-6E8A-4147-A177-3AD203B41FA5}">
                      <a16:colId xmlns:a16="http://schemas.microsoft.com/office/drawing/2014/main" val="111381825"/>
                    </a:ext>
                  </a:extLst>
                </a:gridCol>
              </a:tblGrid>
              <a:tr h="365760">
                <a:tc>
                  <a:txBody>
                    <a:bodyPr/>
                    <a:lstStyle/>
                    <a:p>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ORTHODONTIA</a:t>
                      </a:r>
                    </a:p>
                  </a:txBody>
                  <a:tcPr anchor="ctr">
                    <a:solidFill>
                      <a:srgbClr val="0889B1"/>
                    </a:solidFill>
                  </a:tcPr>
                </a:tc>
                <a:extLst>
                  <a:ext uri="{0D108BD9-81ED-4DB2-BD59-A6C34878D82A}">
                    <a16:rowId xmlns:a16="http://schemas.microsoft.com/office/drawing/2014/main" val="789267665"/>
                  </a:ext>
                </a:extLst>
              </a:tr>
              <a:tr h="365760">
                <a:tc>
                  <a:txBody>
                    <a:bodyPr/>
                    <a:lstStyle/>
                    <a:p>
                      <a:r>
                        <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Coverage for dependent children to age 19</a:t>
                      </a:r>
                    </a:p>
                  </a:txBody>
                  <a:tcPr anchor="ctr"/>
                </a:tc>
                <a:extLst>
                  <a:ext uri="{0D108BD9-81ED-4DB2-BD59-A6C34878D82A}">
                    <a16:rowId xmlns:a16="http://schemas.microsoft.com/office/drawing/2014/main" val="1767315772"/>
                  </a:ext>
                </a:extLst>
              </a:tr>
              <a:tr h="365760">
                <a:tc>
                  <a:txBody>
                    <a:bodyPr/>
                    <a:lstStyle/>
                    <a:p>
                      <a:r>
                        <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No waiting period</a:t>
                      </a:r>
                    </a:p>
                  </a:txBody>
                  <a:tcPr anchor="ctr"/>
                </a:tc>
                <a:extLst>
                  <a:ext uri="{0D108BD9-81ED-4DB2-BD59-A6C34878D82A}">
                    <a16:rowId xmlns:a16="http://schemas.microsoft.com/office/drawing/2014/main" val="1566377304"/>
                  </a:ext>
                </a:extLst>
              </a:tr>
              <a:tr h="365760">
                <a:tc>
                  <a:txBody>
                    <a:bodyPr/>
                    <a:lstStyle/>
                    <a:p>
                      <a:r>
                        <a:rPr lang="en-US"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Lifetime Maximum Benefit</a:t>
                      </a:r>
                    </a:p>
                  </a:txBody>
                  <a:tcPr anchor="ctr"/>
                </a:tc>
                <a:extLst>
                  <a:ext uri="{0D108BD9-81ED-4DB2-BD59-A6C34878D82A}">
                    <a16:rowId xmlns:a16="http://schemas.microsoft.com/office/drawing/2014/main" val="2660064967"/>
                  </a:ext>
                </a:extLst>
              </a:tr>
            </a:tbl>
          </a:graphicData>
        </a:graphic>
      </p:graphicFrame>
      <p:graphicFrame>
        <p:nvGraphicFramePr>
          <p:cNvPr id="13" name="Content Placeholder 3">
            <a:extLst>
              <a:ext uri="{FF2B5EF4-FFF2-40B4-BE49-F238E27FC236}">
                <a16:creationId xmlns:a16="http://schemas.microsoft.com/office/drawing/2014/main" id="{558181E9-DCEB-4FEB-8E79-35326A80EFDA}"/>
              </a:ext>
            </a:extLst>
          </p:cNvPr>
          <p:cNvGraphicFramePr>
            <a:graphicFrameLocks/>
          </p:cNvGraphicFramePr>
          <p:nvPr/>
        </p:nvGraphicFramePr>
        <p:xfrm>
          <a:off x="859841" y="268475"/>
          <a:ext cx="5053332" cy="2133599"/>
        </p:xfrm>
        <a:graphic>
          <a:graphicData uri="http://schemas.openxmlformats.org/drawingml/2006/table">
            <a:tbl>
              <a:tblPr firstRow="1" bandRow="1">
                <a:tableStyleId>{5C22544A-7EE6-4342-B048-85BDC9FD1C3A}</a:tableStyleId>
              </a:tblPr>
              <a:tblGrid>
                <a:gridCol w="2526666">
                  <a:extLst>
                    <a:ext uri="{9D8B030D-6E8A-4147-A177-3AD203B41FA5}">
                      <a16:colId xmlns:a16="http://schemas.microsoft.com/office/drawing/2014/main" val="456875535"/>
                    </a:ext>
                  </a:extLst>
                </a:gridCol>
                <a:gridCol w="2526666">
                  <a:extLst>
                    <a:ext uri="{9D8B030D-6E8A-4147-A177-3AD203B41FA5}">
                      <a16:colId xmlns:a16="http://schemas.microsoft.com/office/drawing/2014/main" val="1211716354"/>
                    </a:ext>
                  </a:extLst>
                </a:gridCol>
              </a:tblGrid>
              <a:tr h="640080">
                <a:tc>
                  <a:txBody>
                    <a:bodyPr/>
                    <a:lstStyle/>
                    <a:p>
                      <a:pPr algn="ctr"/>
                      <a:r>
                        <a:rPr lang="en-US" sz="1800">
                          <a:latin typeface="Open Sans SemiBold" panose="020B0706030804020204" pitchFamily="34" charset="0"/>
                          <a:ea typeface="Open Sans SemiBold" panose="020B0706030804020204" pitchFamily="34" charset="0"/>
                          <a:cs typeface="Open Sans SemiBold" panose="020B0706030804020204" pitchFamily="34" charset="0"/>
                        </a:rPr>
                        <a:t>HIGH PLAN</a:t>
                      </a:r>
                    </a:p>
                  </a:txBody>
                  <a:tcPr marT="91440" marB="91440" anchor="ctr">
                    <a:solidFill>
                      <a:schemeClr val="accent2">
                        <a:lumMod val="75000"/>
                      </a:schemeClr>
                    </a:solidFill>
                  </a:tcPr>
                </a:tc>
                <a:tc>
                  <a:txBody>
                    <a:bodyPr/>
                    <a:lstStyle/>
                    <a:p>
                      <a:pPr algn="ctr"/>
                      <a:r>
                        <a:rPr lang="en-US" sz="1800">
                          <a:latin typeface="Open Sans SemiBold" panose="020B0706030804020204" pitchFamily="34" charset="0"/>
                          <a:ea typeface="Open Sans SemiBold" panose="020B0706030804020204" pitchFamily="34" charset="0"/>
                          <a:cs typeface="Open Sans SemiBold" panose="020B0706030804020204" pitchFamily="34" charset="0"/>
                        </a:rPr>
                        <a:t>LOW PLAN</a:t>
                      </a:r>
                    </a:p>
                  </a:txBody>
                  <a:tcPr marT="91440" marB="91440" anchor="ctr">
                    <a:solidFill>
                      <a:schemeClr val="accent2">
                        <a:lumMod val="75000"/>
                      </a:schemeClr>
                    </a:solidFill>
                  </a:tcPr>
                </a:tc>
                <a:extLst>
                  <a:ext uri="{0D108BD9-81ED-4DB2-BD59-A6C34878D82A}">
                    <a16:rowId xmlns:a16="http://schemas.microsoft.com/office/drawing/2014/main" val="3084950885"/>
                  </a:ext>
                </a:extLst>
              </a:tr>
              <a:tr h="149351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15% In-Network / </a:t>
                      </a:r>
                      <a:br>
                        <a:rPr lang="en-US" sz="24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sz="24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30% Out-of-Network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Copay</a:t>
                      </a:r>
                    </a:p>
                  </a:txBody>
                  <a:tcPr marT="91440" marB="91440" anchor="ctr">
                    <a:solidFill>
                      <a:schemeClr val="accent2">
                        <a:lumMod val="75000"/>
                      </a:schemeClr>
                    </a:solidFill>
                  </a:tcPr>
                </a:tc>
                <a:tc hMerge="1">
                  <a:txBody>
                    <a:bodyPr/>
                    <a:lstStyle/>
                    <a:p>
                      <a:pPr algn="ctr"/>
                      <a:endParaRPr lang="en-US" sz="2800">
                        <a:latin typeface="Open Sans SemiBold" panose="020B0706030804020204" pitchFamily="34" charset="0"/>
                        <a:ea typeface="Open Sans SemiBold" panose="020B0706030804020204" pitchFamily="34" charset="0"/>
                        <a:cs typeface="Open Sans SemiBold" panose="020B0706030804020204" pitchFamily="34" charset="0"/>
                      </a:endParaRPr>
                    </a:p>
                  </a:txBody>
                  <a:tcPr marT="91440" marB="91440" anchor="ctr">
                    <a:solidFill>
                      <a:srgbClr val="0081C5"/>
                    </a:solidFill>
                  </a:tcPr>
                </a:tc>
                <a:extLst>
                  <a:ext uri="{0D108BD9-81ED-4DB2-BD59-A6C34878D82A}">
                    <a16:rowId xmlns:a16="http://schemas.microsoft.com/office/drawing/2014/main" val="3800943086"/>
                  </a:ext>
                </a:extLst>
              </a:tr>
            </a:tbl>
          </a:graphicData>
        </a:graphic>
      </p:graphicFrame>
      <p:graphicFrame>
        <p:nvGraphicFramePr>
          <p:cNvPr id="14" name="Content Placeholder 3">
            <a:extLst>
              <a:ext uri="{FF2B5EF4-FFF2-40B4-BE49-F238E27FC236}">
                <a16:creationId xmlns:a16="http://schemas.microsoft.com/office/drawing/2014/main" id="{B8F7EE0E-6821-410C-A485-CE8C8F14DD02}"/>
              </a:ext>
            </a:extLst>
          </p:cNvPr>
          <p:cNvGraphicFramePr>
            <a:graphicFrameLocks/>
          </p:cNvGraphicFramePr>
          <p:nvPr/>
        </p:nvGraphicFramePr>
        <p:xfrm>
          <a:off x="859841" y="2527362"/>
          <a:ext cx="5053332" cy="1828799"/>
        </p:xfrm>
        <a:graphic>
          <a:graphicData uri="http://schemas.openxmlformats.org/drawingml/2006/table">
            <a:tbl>
              <a:tblPr firstRow="1" bandRow="1">
                <a:tableStyleId>{5C22544A-7EE6-4342-B048-85BDC9FD1C3A}</a:tableStyleId>
              </a:tblPr>
              <a:tblGrid>
                <a:gridCol w="2526666">
                  <a:extLst>
                    <a:ext uri="{9D8B030D-6E8A-4147-A177-3AD203B41FA5}">
                      <a16:colId xmlns:a16="http://schemas.microsoft.com/office/drawing/2014/main" val="456875535"/>
                    </a:ext>
                  </a:extLst>
                </a:gridCol>
                <a:gridCol w="2526666">
                  <a:extLst>
                    <a:ext uri="{9D8B030D-6E8A-4147-A177-3AD203B41FA5}">
                      <a16:colId xmlns:a16="http://schemas.microsoft.com/office/drawing/2014/main" val="1861648960"/>
                    </a:ext>
                  </a:extLst>
                </a:gridCol>
              </a:tblGrid>
              <a:tr h="522514">
                <a:tc>
                  <a:txBody>
                    <a:bodyPr/>
                    <a:lstStyle/>
                    <a:p>
                      <a:pPr algn="ctr"/>
                      <a:r>
                        <a:rPr lang="en-US" sz="1400">
                          <a:latin typeface="Open Sans SemiBold" panose="020B0706030804020204" pitchFamily="34" charset="0"/>
                          <a:ea typeface="Open Sans SemiBold" panose="020B0706030804020204" pitchFamily="34" charset="0"/>
                          <a:cs typeface="Open Sans SemiBold" panose="020B0706030804020204" pitchFamily="34" charset="0"/>
                        </a:rPr>
                        <a:t>HIGH PLAN</a:t>
                      </a:r>
                    </a:p>
                  </a:txBody>
                  <a:tcPr anchor="ctr">
                    <a:solidFill>
                      <a:schemeClr val="bg2">
                        <a:lumMod val="25000"/>
                      </a:schemeClr>
                    </a:solidFill>
                  </a:tcPr>
                </a:tc>
                <a:tc>
                  <a:txBody>
                    <a:bodyPr/>
                    <a:lstStyle/>
                    <a:p>
                      <a:pPr algn="ctr"/>
                      <a:r>
                        <a:rPr lang="en-US" sz="1400">
                          <a:latin typeface="Open Sans SemiBold" panose="020B0706030804020204" pitchFamily="34" charset="0"/>
                          <a:ea typeface="Open Sans SemiBold" panose="020B0706030804020204" pitchFamily="34" charset="0"/>
                          <a:cs typeface="Open Sans SemiBold" panose="020B0706030804020204" pitchFamily="34" charset="0"/>
                        </a:rPr>
                        <a:t>LOW PLAN</a:t>
                      </a:r>
                    </a:p>
                  </a:txBody>
                  <a:tcPr anchor="ctr">
                    <a:solidFill>
                      <a:schemeClr val="bg2">
                        <a:lumMod val="25000"/>
                      </a:schemeClr>
                    </a:solidFill>
                  </a:tcPr>
                </a:tc>
                <a:extLst>
                  <a:ext uri="{0D108BD9-81ED-4DB2-BD59-A6C34878D82A}">
                    <a16:rowId xmlns:a16="http://schemas.microsoft.com/office/drawing/2014/main" val="3084950885"/>
                  </a:ext>
                </a:extLst>
              </a:tr>
              <a:tr h="13062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40% In-Network / </a:t>
                      </a:r>
                      <a:br>
                        <a:rPr lang="en-US" sz="1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sz="1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50% Out-of-Network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Copay</a:t>
                      </a:r>
                    </a:p>
                  </a:txBody>
                  <a:tcPr anchor="ctr">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50% In-Network / </a:t>
                      </a:r>
                      <a:br>
                        <a:rPr lang="en-US" sz="1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sz="1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50% Out-of-Network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Copay</a:t>
                      </a:r>
                    </a:p>
                  </a:txBody>
                  <a:tcPr anchor="ctr">
                    <a:solidFill>
                      <a:schemeClr val="bg2">
                        <a:lumMod val="25000"/>
                      </a:schemeClr>
                    </a:solidFill>
                  </a:tcPr>
                </a:tc>
                <a:extLst>
                  <a:ext uri="{0D108BD9-81ED-4DB2-BD59-A6C34878D82A}">
                    <a16:rowId xmlns:a16="http://schemas.microsoft.com/office/drawing/2014/main" val="3940882492"/>
                  </a:ext>
                </a:extLst>
              </a:tr>
            </a:tbl>
          </a:graphicData>
        </a:graphic>
      </p:graphicFrame>
      <p:sp>
        <p:nvSpPr>
          <p:cNvPr id="15" name="TextBox 14">
            <a:extLst>
              <a:ext uri="{FF2B5EF4-FFF2-40B4-BE49-F238E27FC236}">
                <a16:creationId xmlns:a16="http://schemas.microsoft.com/office/drawing/2014/main" id="{9997FBAE-B699-4C43-84C2-DC9E7D34BB86}"/>
              </a:ext>
            </a:extLst>
          </p:cNvPr>
          <p:cNvSpPr txBox="1"/>
          <p:nvPr/>
        </p:nvSpPr>
        <p:spPr>
          <a:xfrm>
            <a:off x="4430714" y="5918108"/>
            <a:ext cx="6720205" cy="338554"/>
          </a:xfrm>
          <a:prstGeom prst="rect">
            <a:avLst/>
          </a:prstGeom>
          <a:noFill/>
        </p:spPr>
        <p:txBody>
          <a:bodyPr wrap="square" rtlCol="0">
            <a:spAutoFit/>
          </a:bodyPr>
          <a:lstStyle/>
          <a:p>
            <a:pPr marL="0" marR="0" lvl="0" indent="0" algn="r" defTabSz="91424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a:ln>
                  <a:noFill/>
                </a:ln>
                <a:solidFill>
                  <a:srgbClr val="1E1E1E"/>
                </a:solidFill>
                <a:effectLst/>
                <a:uLnTx/>
                <a:uFillTx/>
                <a:latin typeface="Arial" panose="020B0604020202020204"/>
                <a:ea typeface="+mn-ea"/>
                <a:cs typeface="+mn-cs"/>
              </a:rPr>
              <a:t>*</a:t>
            </a:r>
            <a:r>
              <a:rPr kumimoji="0" lang="en-US" sz="1600" b="0" i="0" u="none" strike="noStrike" kern="1200" cap="none" spc="0" normalizeH="0" baseline="0" noProof="0">
                <a:ln>
                  <a:noFill/>
                </a:ln>
                <a:solidFill>
                  <a:srgbClr val="1E1E1E"/>
                </a:solidFill>
                <a:effectLst/>
                <a:uLnTx/>
                <a:uFillTx/>
                <a:latin typeface="Arial" panose="020B0604020202020204"/>
                <a:ea typeface="+mn-ea"/>
                <a:cs typeface="+mn-cs"/>
              </a:rPr>
              <a:t>Deductible applies to these services. </a:t>
            </a:r>
          </a:p>
        </p:txBody>
      </p:sp>
    </p:spTree>
    <p:extLst>
      <p:ext uri="{BB962C8B-B14F-4D97-AF65-F5344CB8AC3E}">
        <p14:creationId xmlns:p14="http://schemas.microsoft.com/office/powerpoint/2010/main" val="28488919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7CADD68-3E59-4106-AC7C-EA0EAD66CBF5}"/>
              </a:ext>
            </a:extLst>
          </p:cNvPr>
          <p:cNvGraphicFramePr>
            <a:graphicFrameLocks noGrp="1"/>
          </p:cNvGraphicFramePr>
          <p:nvPr/>
        </p:nvGraphicFramePr>
        <p:xfrm>
          <a:off x="7792431" y="5040121"/>
          <a:ext cx="3912620" cy="1189137"/>
        </p:xfrm>
        <a:graphic>
          <a:graphicData uri="http://schemas.openxmlformats.org/drawingml/2006/table">
            <a:tbl>
              <a:tblPr firstRow="1" bandRow="1">
                <a:tableStyleId>{5C22544A-7EE6-4342-B048-85BDC9FD1C3A}</a:tableStyleId>
              </a:tblPr>
              <a:tblGrid>
                <a:gridCol w="3912620">
                  <a:extLst>
                    <a:ext uri="{9D8B030D-6E8A-4147-A177-3AD203B41FA5}">
                      <a16:colId xmlns:a16="http://schemas.microsoft.com/office/drawing/2014/main" val="3399989093"/>
                    </a:ext>
                  </a:extLst>
                </a:gridCol>
              </a:tblGrid>
              <a:tr h="396379">
                <a:tc>
                  <a:txBody>
                    <a:bodyPr/>
                    <a:lstStyle/>
                    <a:p>
                      <a:r>
                        <a:rPr lang="en-US" sz="1400">
                          <a:latin typeface="+mn-lt"/>
                          <a:ea typeface="Open Sans" panose="020B0606030504020204" pitchFamily="34" charset="0"/>
                          <a:cs typeface="Open Sans" panose="020B0606030504020204" pitchFamily="34" charset="0"/>
                        </a:rPr>
                        <a:t>CUSTOMER SERVICE</a:t>
                      </a:r>
                    </a:p>
                  </a:txBody>
                  <a:tcPr marL="91416" marR="91416" marT="45708" marB="45708" anchor="ctr">
                    <a:solidFill>
                      <a:srgbClr val="64C7DA"/>
                    </a:solidFill>
                  </a:tcPr>
                </a:tc>
                <a:extLst>
                  <a:ext uri="{0D108BD9-81ED-4DB2-BD59-A6C34878D82A}">
                    <a16:rowId xmlns:a16="http://schemas.microsoft.com/office/drawing/2014/main" val="3680656850"/>
                  </a:ext>
                </a:extLst>
              </a:tr>
              <a:tr h="396379">
                <a:tc>
                  <a:txBody>
                    <a:bodyPr/>
                    <a:lstStyle/>
                    <a:p>
                      <a:pPr marL="0" marR="0" lvl="0" indent="0" algn="l" defTabSz="685629" rtl="0" eaLnBrk="1" fontAlgn="auto" latinLnBrk="0" hangingPunct="1">
                        <a:lnSpc>
                          <a:spcPct val="100000"/>
                        </a:lnSpc>
                        <a:spcBef>
                          <a:spcPts val="0"/>
                        </a:spcBef>
                        <a:spcAft>
                          <a:spcPts val="0"/>
                        </a:spcAft>
                        <a:buClrTx/>
                        <a:buSzTx/>
                        <a:buFontTx/>
                        <a:buNone/>
                        <a:tabLst/>
                        <a:defRPr/>
                      </a:pPr>
                      <a:r>
                        <a:rPr lang="en-US" sz="1200" b="0">
                          <a:latin typeface="+mn-lt"/>
                          <a:ea typeface="Open Sans" panose="020B0606030504020204" pitchFamily="34" charset="0"/>
                          <a:cs typeface="Open Sans" panose="020B0606030504020204" pitchFamily="34" charset="0"/>
                        </a:rPr>
                        <a:t>855-609-5684</a:t>
                      </a:r>
                      <a:endParaRPr lang="en-US" sz="1200">
                        <a:latin typeface="+mn-lt"/>
                        <a:ea typeface="Open Sans" panose="020B0606030504020204" pitchFamily="34" charset="0"/>
                        <a:cs typeface="Open Sans" panose="020B0606030504020204" pitchFamily="34" charset="0"/>
                      </a:endParaRPr>
                    </a:p>
                  </a:txBody>
                  <a:tcPr marL="91416" marR="91416" marT="45708" marB="45708" anchor="ctr"/>
                </a:tc>
                <a:extLst>
                  <a:ext uri="{0D108BD9-81ED-4DB2-BD59-A6C34878D82A}">
                    <a16:rowId xmlns:a16="http://schemas.microsoft.com/office/drawing/2014/main" val="3953971097"/>
                  </a:ext>
                </a:extLst>
              </a:tr>
              <a:tr h="396379">
                <a:tc>
                  <a:txBody>
                    <a:bodyPr/>
                    <a:lstStyle/>
                    <a:p>
                      <a:r>
                        <a:rPr lang="en-US" sz="1200" b="0">
                          <a:latin typeface="+mn-lt"/>
                          <a:ea typeface="Open Sans" panose="020B0606030504020204" pitchFamily="34" charset="0"/>
                          <a:cs typeface="Open Sans" panose="020B0606030504020204" pitchFamily="34" charset="0"/>
                        </a:rPr>
                        <a:t>Blue Access for Members online</a:t>
                      </a:r>
                    </a:p>
                  </a:txBody>
                  <a:tcPr marL="91416" marR="91416" marT="45708" marB="45708" anchor="ctr"/>
                </a:tc>
                <a:extLst>
                  <a:ext uri="{0D108BD9-81ED-4DB2-BD59-A6C34878D82A}">
                    <a16:rowId xmlns:a16="http://schemas.microsoft.com/office/drawing/2014/main" val="26304634"/>
                  </a:ext>
                </a:extLst>
              </a:tr>
            </a:tbl>
          </a:graphicData>
        </a:graphic>
      </p:graphicFrame>
      <p:graphicFrame>
        <p:nvGraphicFramePr>
          <p:cNvPr id="8" name="Table 7">
            <a:extLst>
              <a:ext uri="{FF2B5EF4-FFF2-40B4-BE49-F238E27FC236}">
                <a16:creationId xmlns:a16="http://schemas.microsoft.com/office/drawing/2014/main" id="{31B76953-1419-4BE0-8948-ECFABC237E57}"/>
              </a:ext>
            </a:extLst>
          </p:cNvPr>
          <p:cNvGraphicFramePr>
            <a:graphicFrameLocks noGrp="1"/>
          </p:cNvGraphicFramePr>
          <p:nvPr/>
        </p:nvGraphicFramePr>
        <p:xfrm>
          <a:off x="7792431" y="3154229"/>
          <a:ext cx="3912620" cy="1527148"/>
        </p:xfrm>
        <a:graphic>
          <a:graphicData uri="http://schemas.openxmlformats.org/drawingml/2006/table">
            <a:tbl>
              <a:tblPr firstRow="1" bandRow="1">
                <a:tableStyleId>{5C22544A-7EE6-4342-B048-85BDC9FD1C3A}</a:tableStyleId>
              </a:tblPr>
              <a:tblGrid>
                <a:gridCol w="3912620">
                  <a:extLst>
                    <a:ext uri="{9D8B030D-6E8A-4147-A177-3AD203B41FA5}">
                      <a16:colId xmlns:a16="http://schemas.microsoft.com/office/drawing/2014/main" val="3399989093"/>
                    </a:ext>
                  </a:extLst>
                </a:gridCol>
              </a:tblGrid>
              <a:tr h="381787">
                <a:tc>
                  <a:txBody>
                    <a:bodyPr/>
                    <a:lstStyle/>
                    <a:p>
                      <a:r>
                        <a:rPr lang="en-US" sz="1600">
                          <a:solidFill>
                            <a:schemeClr val="bg1"/>
                          </a:solidFill>
                          <a:latin typeface="+mn-lt"/>
                          <a:ea typeface="Open Sans" panose="020B0606030504020204" pitchFamily="34" charset="0"/>
                          <a:cs typeface="Open Sans" panose="020B0606030504020204" pitchFamily="34" charset="0"/>
                        </a:rPr>
                        <a:t>bcbsok.com/state</a:t>
                      </a:r>
                    </a:p>
                  </a:txBody>
                  <a:tcPr marL="91416" marR="91416" marT="45708" marB="45708" anchor="ctr">
                    <a:solidFill>
                      <a:schemeClr val="tx2"/>
                    </a:solidFill>
                  </a:tcPr>
                </a:tc>
                <a:extLst>
                  <a:ext uri="{0D108BD9-81ED-4DB2-BD59-A6C34878D82A}">
                    <a16:rowId xmlns:a16="http://schemas.microsoft.com/office/drawing/2014/main" val="3680656850"/>
                  </a:ext>
                </a:extLst>
              </a:tr>
              <a:tr h="381787">
                <a:tc>
                  <a:txBody>
                    <a:bodyPr/>
                    <a:lstStyle/>
                    <a:p>
                      <a:r>
                        <a:rPr lang="en-US" sz="1200">
                          <a:latin typeface="+mn-lt"/>
                          <a:ea typeface="Open Sans" panose="020B0606030504020204" pitchFamily="34" charset="0"/>
                          <a:cs typeface="Open Sans" panose="020B0606030504020204" pitchFamily="34" charset="0"/>
                        </a:rPr>
                        <a:t>• Find a dentist</a:t>
                      </a:r>
                    </a:p>
                  </a:txBody>
                  <a:tcPr marL="91416" marR="91416" marT="45708" marB="45708" anchor="ctr"/>
                </a:tc>
                <a:extLst>
                  <a:ext uri="{0D108BD9-81ED-4DB2-BD59-A6C34878D82A}">
                    <a16:rowId xmlns:a16="http://schemas.microsoft.com/office/drawing/2014/main" val="26304634"/>
                  </a:ext>
                </a:extLst>
              </a:tr>
              <a:tr h="381787">
                <a:tc>
                  <a:txBody>
                    <a:bodyPr/>
                    <a:lstStyle/>
                    <a:p>
                      <a:r>
                        <a:rPr lang="en-US" sz="1200">
                          <a:latin typeface="+mn-lt"/>
                          <a:ea typeface="Open Sans" panose="020B0606030504020204" pitchFamily="34" charset="0"/>
                          <a:cs typeface="Open Sans" panose="020B0606030504020204" pitchFamily="34" charset="0"/>
                        </a:rPr>
                        <a:t>• Check prescription drug coverage</a:t>
                      </a:r>
                    </a:p>
                  </a:txBody>
                  <a:tcPr marL="91416" marR="91416" marT="45708" marB="45708" anchor="ctr"/>
                </a:tc>
                <a:extLst>
                  <a:ext uri="{0D108BD9-81ED-4DB2-BD59-A6C34878D82A}">
                    <a16:rowId xmlns:a16="http://schemas.microsoft.com/office/drawing/2014/main" val="1877550845"/>
                  </a:ext>
                </a:extLst>
              </a:tr>
              <a:tr h="381787">
                <a:tc>
                  <a:txBody>
                    <a:bodyPr/>
                    <a:lstStyle/>
                    <a:p>
                      <a:r>
                        <a:rPr lang="en-US" sz="1200">
                          <a:latin typeface="+mn-lt"/>
                          <a:ea typeface="Open Sans" panose="020B0606030504020204" pitchFamily="34" charset="0"/>
                          <a:cs typeface="Open Sans" panose="020B0606030504020204" pitchFamily="34" charset="0"/>
                        </a:rPr>
                        <a:t>• Log into Blue Access for Members</a:t>
                      </a:r>
                    </a:p>
                  </a:txBody>
                  <a:tcPr marL="91416" marR="91416" marT="45708" marB="45708" anchor="ctr"/>
                </a:tc>
                <a:extLst>
                  <a:ext uri="{0D108BD9-81ED-4DB2-BD59-A6C34878D82A}">
                    <a16:rowId xmlns:a16="http://schemas.microsoft.com/office/drawing/2014/main" val="678808068"/>
                  </a:ext>
                </a:extLst>
              </a:tr>
            </a:tbl>
          </a:graphicData>
        </a:graphic>
      </p:graphicFrame>
      <p:sp>
        <p:nvSpPr>
          <p:cNvPr id="9" name="TextBox 8">
            <a:extLst>
              <a:ext uri="{FF2B5EF4-FFF2-40B4-BE49-F238E27FC236}">
                <a16:creationId xmlns:a16="http://schemas.microsoft.com/office/drawing/2014/main" id="{0A1D4D34-47ED-4844-A37D-7EC1E54C1520}"/>
              </a:ext>
            </a:extLst>
          </p:cNvPr>
          <p:cNvSpPr txBox="1"/>
          <p:nvPr/>
        </p:nvSpPr>
        <p:spPr>
          <a:xfrm>
            <a:off x="8167219" y="2384917"/>
            <a:ext cx="3163045" cy="769313"/>
          </a:xfrm>
          <a:prstGeom prst="rect">
            <a:avLst/>
          </a:prstGeom>
          <a:noFill/>
        </p:spPr>
        <p:txBody>
          <a:bodyPr wrap="none" rtlCol="0">
            <a:spAutoFit/>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Open Sans" panose="020B0606030504020204" pitchFamily="34" charset="0"/>
                <a:cs typeface="Open Sans" panose="020B0606030504020204" pitchFamily="34" charset="0"/>
              </a:rPr>
              <a:t>Contact Us</a:t>
            </a:r>
          </a:p>
        </p:txBody>
      </p:sp>
    </p:spTree>
    <p:extLst>
      <p:ext uri="{BB962C8B-B14F-4D97-AF65-F5344CB8AC3E}">
        <p14:creationId xmlns:p14="http://schemas.microsoft.com/office/powerpoint/2010/main" val="1498747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4E9A"/>
                </a:solidFill>
                <a:latin typeface="+mj-lt"/>
                <a:ea typeface="+mj-ea"/>
                <a:cs typeface="+mj-cs"/>
              </a:defRPr>
            </a:lvl1pPr>
          </a:lstStyle>
          <a:p>
            <a:r>
              <a:rPr lang="en-US" sz="2800">
                <a:solidFill>
                  <a:srgbClr val="23498A"/>
                </a:solidFill>
                <a:latin typeface="Montserrat Medium" panose="00000600000000000000" pitchFamily="2" charset="0"/>
              </a:rPr>
              <a:t>Life Insurance Application➥ Section 2</a:t>
            </a:r>
          </a:p>
        </p:txBody>
      </p:sp>
      <p:pic>
        <p:nvPicPr>
          <p:cNvPr id="4" name="Picture 3">
            <a:hlinkClick r:id="" action="ppaction://hlinkshowjump?jump=nextslide"/>
          </p:cNvPr>
          <p:cNvPicPr>
            <a:picLocks noChangeAspect="1"/>
          </p:cNvPicPr>
          <p:nvPr/>
        </p:nvPicPr>
        <p:blipFill rotWithShape="1">
          <a:blip r:embed="rId2">
            <a:extLst>
              <a:ext uri="{28A0092B-C50C-407E-A947-70E740481C1C}">
                <a14:useLocalDpi xmlns:a14="http://schemas.microsoft.com/office/drawing/2010/main" val="0"/>
              </a:ext>
            </a:extLst>
          </a:blip>
          <a:srcRect l="3924" t="49859" r="4664" b="40459"/>
          <a:stretch/>
        </p:blipFill>
        <p:spPr>
          <a:xfrm>
            <a:off x="414528" y="2080832"/>
            <a:ext cx="11362944" cy="15573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63528205"/>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p:blipFill>
        <p:spPr>
          <a:xfrm flipH="1">
            <a:off x="253470" y="61666"/>
            <a:ext cx="10634133" cy="6051268"/>
          </a:xfrm>
          <a:prstGeom prst="rect">
            <a:avLst/>
          </a:prstGeom>
        </p:spPr>
      </p:pic>
      <p:sp>
        <p:nvSpPr>
          <p:cNvPr id="9" name="Rectangle 8"/>
          <p:cNvSpPr/>
          <p:nvPr/>
        </p:nvSpPr>
        <p:spPr bwMode="auto">
          <a:xfrm rot="5400000">
            <a:off x="2236788" y="260377"/>
            <a:ext cx="1630362" cy="4884738"/>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alibri"/>
              <a:ea typeface="ＭＳ Ｐゴシック" pitchFamily="34" charset="-128"/>
              <a:cs typeface="+mn-cs"/>
            </a:endParaRPr>
          </a:p>
        </p:txBody>
      </p:sp>
      <p:sp>
        <p:nvSpPr>
          <p:cNvPr id="10" name="Rectangle 9"/>
          <p:cNvSpPr/>
          <p:nvPr/>
        </p:nvSpPr>
        <p:spPr bwMode="auto">
          <a:xfrm rot="5400000">
            <a:off x="2642394" y="1545770"/>
            <a:ext cx="819150" cy="4884738"/>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alibri"/>
              <a:ea typeface="ＭＳ Ｐゴシック" pitchFamily="34" charset="-128"/>
              <a:cs typeface="+mn-cs"/>
            </a:endParaRPr>
          </a:p>
        </p:txBody>
      </p:sp>
      <p:sp>
        <p:nvSpPr>
          <p:cNvPr id="6" name="Title 5"/>
          <p:cNvSpPr>
            <a:spLocks noGrp="1"/>
          </p:cNvSpPr>
          <p:nvPr>
            <p:ph type="ctrTitle"/>
          </p:nvPr>
        </p:nvSpPr>
        <p:spPr/>
        <p:txBody>
          <a:bodyPr/>
          <a:lstStyle/>
          <a:p>
            <a:r>
              <a:rPr lang="en-US" b="0"/>
              <a:t>YOUR CIGNA</a:t>
            </a:r>
            <a:br>
              <a:rPr lang="en-US" b="0"/>
            </a:br>
            <a:r>
              <a:rPr lang="en-US" b="0"/>
              <a:t>DENTAL BENEFITS</a:t>
            </a:r>
          </a:p>
        </p:txBody>
      </p:sp>
      <p:sp>
        <p:nvSpPr>
          <p:cNvPr id="7" name="Subtitle 6"/>
          <p:cNvSpPr>
            <a:spLocks noGrp="1"/>
          </p:cNvSpPr>
          <p:nvPr>
            <p:ph type="subTitle" idx="1"/>
          </p:nvPr>
        </p:nvSpPr>
        <p:spPr>
          <a:xfrm>
            <a:off x="609601" y="3546713"/>
            <a:ext cx="6047872" cy="845085"/>
          </a:xfrm>
        </p:spPr>
        <p:txBody>
          <a:bodyPr/>
          <a:lstStyle/>
          <a:p>
            <a:r>
              <a:rPr lang="en-US"/>
              <a:t>Plan year:  January 1, 2023 – </a:t>
            </a:r>
          </a:p>
          <a:p>
            <a:r>
              <a:rPr lang="en-US"/>
              <a:t>                       December 31, 2023</a:t>
            </a:r>
          </a:p>
        </p:txBody>
      </p:sp>
      <p:sp>
        <p:nvSpPr>
          <p:cNvPr id="11" name="Rectangle 10"/>
          <p:cNvSpPr/>
          <p:nvPr/>
        </p:nvSpPr>
        <p:spPr>
          <a:xfrm>
            <a:off x="1981201" y="6622336"/>
            <a:ext cx="1341909" cy="246221"/>
          </a:xfrm>
          <a:prstGeom prst="rect">
            <a:avLst/>
          </a:prstGeom>
        </p:spPr>
        <p:txBody>
          <a:bodyPr wrap="square">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969696"/>
                </a:solidFill>
                <a:effectLst/>
                <a:uLnTx/>
                <a:uFillTx/>
                <a:latin typeface="Arial Narrow" pitchFamily="34" charset="0"/>
                <a:ea typeface="+mn-ea"/>
                <a:cs typeface="Arial" charset="0"/>
              </a:rPr>
              <a:t>862420 b</a:t>
            </a:r>
          </a:p>
        </p:txBody>
      </p:sp>
      <p:sp>
        <p:nvSpPr>
          <p:cNvPr id="15" name="Rectangle 14"/>
          <p:cNvSpPr/>
          <p:nvPr/>
        </p:nvSpPr>
        <p:spPr>
          <a:xfrm>
            <a:off x="1981200" y="5817631"/>
            <a:ext cx="8627867" cy="40011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Offered by Cigna Health and Life Insurance Company, Connecticut General Life Insurance Company, or their affiliates.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47794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hinkstockPhotos-80716283web.jpg"/>
          <p:cNvPicPr>
            <a:picLocks noChangeAspect="1"/>
          </p:cNvPicPr>
          <p:nvPr/>
        </p:nvPicPr>
        <p:blipFill rotWithShape="1">
          <a:blip r:embed="rId3">
            <a:extLst>
              <a:ext uri="{28A0092B-C50C-407E-A947-70E740481C1C}">
                <a14:useLocalDpi xmlns:a14="http://schemas.microsoft.com/office/drawing/2010/main" val="0"/>
              </a:ext>
            </a:extLst>
          </a:blip>
          <a:srcRect l="7365" t="1777" b="6154"/>
          <a:stretch/>
        </p:blipFill>
        <p:spPr>
          <a:xfrm>
            <a:off x="603251" y="51403"/>
            <a:ext cx="10972800" cy="6067808"/>
          </a:xfrm>
          <a:prstGeom prst="rect">
            <a:avLst/>
          </a:prstGeom>
        </p:spPr>
      </p:pic>
      <p:sp>
        <p:nvSpPr>
          <p:cNvPr id="13" name="Title 1"/>
          <p:cNvSpPr>
            <a:spLocks noGrp="1"/>
          </p:cNvSpPr>
          <p:nvPr>
            <p:ph type="title"/>
          </p:nvPr>
        </p:nvSpPr>
        <p:spPr/>
        <p:txBody>
          <a:bodyPr/>
          <a:lstStyle/>
          <a:p>
            <a:r>
              <a:rPr lang="en-US" sz="2400" b="0"/>
              <a:t>Welcome to Cigna!</a:t>
            </a:r>
          </a:p>
        </p:txBody>
      </p:sp>
      <p:sp>
        <p:nvSpPr>
          <p:cNvPr id="11" name="Slide Number Placeholder 1"/>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14D35B4-353A-3F4A-8464-5566D8E401B2}" type="slidenum">
              <a:rPr kumimoji="0" 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91</a:t>
            </a:fld>
            <a:endParaRPr kumimoji="0" lang="en-US" sz="1000" b="0" i="0" u="none" strike="noStrike" kern="1200" cap="none" spc="0" normalizeH="0" baseline="0" noProof="0">
              <a:ln>
                <a:noFill/>
              </a:ln>
              <a:solidFill>
                <a:srgbClr val="999999"/>
              </a:solidFill>
              <a:effectLst/>
              <a:uLnTx/>
              <a:uFillTx/>
              <a:latin typeface="Arial" charset="0"/>
              <a:ea typeface="+mn-ea"/>
              <a:cs typeface="Arial" charset="0"/>
            </a:endParaRPr>
          </a:p>
        </p:txBody>
      </p:sp>
      <p:sp>
        <p:nvSpPr>
          <p:cNvPr id="8" name="Content Placeholder 2"/>
          <p:cNvSpPr txBox="1">
            <a:spLocks/>
          </p:cNvSpPr>
          <p:nvPr/>
        </p:nvSpPr>
        <p:spPr bwMode="auto">
          <a:xfrm>
            <a:off x="6544884" y="2519364"/>
            <a:ext cx="2808287"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182880" bIns="0"/>
          <a:lstStyle>
            <a:lvl1pPr marL="0" indent="0" algn="l" rtl="0" eaLnBrk="1" fontAlgn="base" hangingPunct="1">
              <a:spcBef>
                <a:spcPct val="50000"/>
              </a:spcBef>
              <a:spcAft>
                <a:spcPct val="0"/>
              </a:spcAft>
              <a:buClr>
                <a:schemeClr val="tx2"/>
              </a:buClr>
              <a:buNone/>
              <a:defRPr sz="2000">
                <a:solidFill>
                  <a:schemeClr val="tx1"/>
                </a:solidFill>
                <a:latin typeface="+mn-lt"/>
                <a:ea typeface="+mn-ea"/>
                <a:cs typeface="+mn-cs"/>
              </a:defRPr>
            </a:lvl1pPr>
            <a:lvl2pPr marL="457200" indent="0" algn="l" rtl="0" eaLnBrk="1" fontAlgn="base" hangingPunct="1">
              <a:spcBef>
                <a:spcPct val="30000"/>
              </a:spcBef>
              <a:spcAft>
                <a:spcPct val="0"/>
              </a:spcAft>
              <a:buClr>
                <a:schemeClr val="tx2"/>
              </a:buClr>
              <a:buFont typeface="Arial" charset="0"/>
              <a:buNone/>
              <a:defRPr sz="1800">
                <a:solidFill>
                  <a:schemeClr val="tx1"/>
                </a:solidFill>
                <a:latin typeface="+mn-lt"/>
                <a:ea typeface="+mn-ea"/>
              </a:defRPr>
            </a:lvl2pPr>
            <a:lvl3pPr marL="914400" indent="0" algn="l" rtl="0" eaLnBrk="1" fontAlgn="base" hangingPunct="1">
              <a:spcBef>
                <a:spcPct val="25000"/>
              </a:spcBef>
              <a:spcAft>
                <a:spcPct val="0"/>
              </a:spcAft>
              <a:buClr>
                <a:schemeClr val="tx2"/>
              </a:buClr>
              <a:buNone/>
              <a:defRPr sz="1600">
                <a:solidFill>
                  <a:schemeClr val="tx1"/>
                </a:solidFill>
                <a:latin typeface="+mn-lt"/>
                <a:ea typeface="+mn-ea"/>
              </a:defRPr>
            </a:lvl3pPr>
            <a:lvl4pPr marL="1371600" indent="0" algn="l" rtl="0" eaLnBrk="1" fontAlgn="base" hangingPunct="1">
              <a:spcBef>
                <a:spcPct val="20000"/>
              </a:spcBef>
              <a:spcAft>
                <a:spcPct val="0"/>
              </a:spcAft>
              <a:buClr>
                <a:schemeClr val="tx2"/>
              </a:buClr>
              <a:buFont typeface="Arial" charset="0"/>
              <a:buNone/>
              <a:defRPr sz="1400">
                <a:solidFill>
                  <a:schemeClr val="tx1"/>
                </a:solidFill>
                <a:latin typeface="+mn-lt"/>
                <a:ea typeface="+mn-ea"/>
              </a:defRPr>
            </a:lvl4pPr>
            <a:lvl5pPr marL="1828800" indent="0" algn="l" rtl="0" eaLnBrk="1" fontAlgn="base" hangingPunct="1">
              <a:spcBef>
                <a:spcPct val="20000"/>
              </a:spcBef>
              <a:spcAft>
                <a:spcPct val="0"/>
              </a:spcAft>
              <a:buClr>
                <a:schemeClr val="tx2"/>
              </a:buClr>
              <a:buNone/>
              <a:defRPr sz="1400">
                <a:solidFill>
                  <a:schemeClr val="tx1"/>
                </a:solidFill>
                <a:latin typeface="+mn-lt"/>
                <a:ea typeface="+mn-ea"/>
              </a:defRPr>
            </a:lvl5pPr>
            <a:lvl6pPr marL="2286000" indent="0" algn="l" rtl="0" eaLnBrk="1" fontAlgn="base" hangingPunct="1">
              <a:spcBef>
                <a:spcPct val="20000"/>
              </a:spcBef>
              <a:spcAft>
                <a:spcPct val="0"/>
              </a:spcAft>
              <a:buClr>
                <a:schemeClr val="tx2"/>
              </a:buClr>
              <a:buNone/>
              <a:defRPr sz="1400">
                <a:solidFill>
                  <a:schemeClr val="tx1"/>
                </a:solidFill>
                <a:latin typeface="+mn-lt"/>
                <a:ea typeface="+mn-ea"/>
              </a:defRPr>
            </a:lvl6pPr>
            <a:lvl7pPr marL="2743200" indent="0" algn="l" rtl="0" eaLnBrk="1" fontAlgn="base" hangingPunct="1">
              <a:spcBef>
                <a:spcPct val="20000"/>
              </a:spcBef>
              <a:spcAft>
                <a:spcPct val="0"/>
              </a:spcAft>
              <a:buClr>
                <a:schemeClr val="tx2"/>
              </a:buClr>
              <a:buNone/>
              <a:defRPr sz="1400">
                <a:solidFill>
                  <a:schemeClr val="tx1"/>
                </a:solidFill>
                <a:latin typeface="+mn-lt"/>
                <a:ea typeface="+mn-ea"/>
              </a:defRPr>
            </a:lvl7pPr>
            <a:lvl8pPr marL="3200400" indent="0" algn="l" rtl="0" eaLnBrk="1" fontAlgn="base" hangingPunct="1">
              <a:spcBef>
                <a:spcPct val="20000"/>
              </a:spcBef>
              <a:spcAft>
                <a:spcPct val="0"/>
              </a:spcAft>
              <a:buClr>
                <a:schemeClr val="tx2"/>
              </a:buClr>
              <a:buNone/>
              <a:defRPr sz="1400">
                <a:solidFill>
                  <a:schemeClr val="tx1"/>
                </a:solidFill>
                <a:latin typeface="+mn-lt"/>
                <a:ea typeface="+mn-ea"/>
              </a:defRPr>
            </a:lvl8pPr>
            <a:lvl9pPr marL="3657600" indent="0" algn="l" rtl="0" eaLnBrk="1" fontAlgn="base" hangingPunct="1">
              <a:spcBef>
                <a:spcPct val="20000"/>
              </a:spcBef>
              <a:spcAft>
                <a:spcPct val="0"/>
              </a:spcAft>
              <a:buClr>
                <a:schemeClr val="tx2"/>
              </a:buClr>
              <a:buNone/>
              <a:defRPr sz="1400">
                <a:solidFill>
                  <a:schemeClr val="tx1"/>
                </a:solidFill>
                <a:latin typeface="+mn-lt"/>
                <a:ea typeface="+mn-ea"/>
              </a:defRPr>
            </a:lvl9pPr>
          </a:lstStyle>
          <a:p>
            <a:pPr marL="0" marR="0" lvl="0" indent="0" algn="ctr" defTabSz="457200" rtl="0" eaLnBrk="1" fontAlgn="base" latinLnBrk="0" hangingPunct="1">
              <a:lnSpc>
                <a:spcPct val="100000"/>
              </a:lnSpc>
              <a:spcBef>
                <a:spcPct val="50000"/>
              </a:spcBef>
              <a:spcAft>
                <a:spcPct val="0"/>
              </a:spcAft>
              <a:buClr>
                <a:srgbClr val="1F497D"/>
              </a:buClr>
              <a:buSzTx/>
              <a:buFontTx/>
              <a:buNone/>
              <a:tabLst/>
              <a:defRPr/>
            </a:pPr>
            <a:r>
              <a:rPr kumimoji="0" lang="en-US" sz="2400" b="0" i="0" u="none" strike="noStrike" kern="1200" cap="none" spc="0" normalizeH="0" baseline="0" noProof="0">
                <a:ln>
                  <a:noFill/>
                </a:ln>
                <a:solidFill>
                  <a:srgbClr val="0065A6"/>
                </a:solidFill>
                <a:effectLst/>
                <a:uLnTx/>
                <a:uFillTx/>
                <a:latin typeface="Arial"/>
                <a:ea typeface="+mn-ea"/>
                <a:cs typeface="Arial"/>
              </a:rPr>
              <a:t>When it comes to </a:t>
            </a:r>
          </a:p>
        </p:txBody>
      </p:sp>
      <p:sp>
        <p:nvSpPr>
          <p:cNvPr id="7" name="Content Placeholder 2"/>
          <p:cNvSpPr txBox="1">
            <a:spLocks/>
          </p:cNvSpPr>
          <p:nvPr/>
        </p:nvSpPr>
        <p:spPr bwMode="auto">
          <a:xfrm>
            <a:off x="6887784" y="2762251"/>
            <a:ext cx="3297237"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182880" bIns="0"/>
          <a:lstStyle>
            <a:lvl1pPr marL="0" indent="0" algn="l" rtl="0" eaLnBrk="1" fontAlgn="base" hangingPunct="1">
              <a:spcBef>
                <a:spcPct val="50000"/>
              </a:spcBef>
              <a:spcAft>
                <a:spcPct val="0"/>
              </a:spcAft>
              <a:buClr>
                <a:schemeClr val="tx2"/>
              </a:buClr>
              <a:buNone/>
              <a:defRPr sz="2000">
                <a:solidFill>
                  <a:schemeClr val="tx1"/>
                </a:solidFill>
                <a:latin typeface="+mn-lt"/>
                <a:ea typeface="+mn-ea"/>
                <a:cs typeface="+mn-cs"/>
              </a:defRPr>
            </a:lvl1pPr>
            <a:lvl2pPr marL="457200" indent="0" algn="l" rtl="0" eaLnBrk="1" fontAlgn="base" hangingPunct="1">
              <a:spcBef>
                <a:spcPct val="30000"/>
              </a:spcBef>
              <a:spcAft>
                <a:spcPct val="0"/>
              </a:spcAft>
              <a:buClr>
                <a:schemeClr val="tx2"/>
              </a:buClr>
              <a:buFont typeface="Arial" charset="0"/>
              <a:buNone/>
              <a:defRPr sz="1800">
                <a:solidFill>
                  <a:schemeClr val="tx1"/>
                </a:solidFill>
                <a:latin typeface="+mn-lt"/>
                <a:ea typeface="+mn-ea"/>
              </a:defRPr>
            </a:lvl2pPr>
            <a:lvl3pPr marL="914400" indent="0" algn="l" rtl="0" eaLnBrk="1" fontAlgn="base" hangingPunct="1">
              <a:spcBef>
                <a:spcPct val="25000"/>
              </a:spcBef>
              <a:spcAft>
                <a:spcPct val="0"/>
              </a:spcAft>
              <a:buClr>
                <a:schemeClr val="tx2"/>
              </a:buClr>
              <a:buNone/>
              <a:defRPr sz="1600">
                <a:solidFill>
                  <a:schemeClr val="tx1"/>
                </a:solidFill>
                <a:latin typeface="+mn-lt"/>
                <a:ea typeface="+mn-ea"/>
              </a:defRPr>
            </a:lvl3pPr>
            <a:lvl4pPr marL="1371600" indent="0" algn="l" rtl="0" eaLnBrk="1" fontAlgn="base" hangingPunct="1">
              <a:spcBef>
                <a:spcPct val="20000"/>
              </a:spcBef>
              <a:spcAft>
                <a:spcPct val="0"/>
              </a:spcAft>
              <a:buClr>
                <a:schemeClr val="tx2"/>
              </a:buClr>
              <a:buFont typeface="Arial" charset="0"/>
              <a:buNone/>
              <a:defRPr sz="1400">
                <a:solidFill>
                  <a:schemeClr val="tx1"/>
                </a:solidFill>
                <a:latin typeface="+mn-lt"/>
                <a:ea typeface="+mn-ea"/>
              </a:defRPr>
            </a:lvl4pPr>
            <a:lvl5pPr marL="1828800" indent="0" algn="l" rtl="0" eaLnBrk="1" fontAlgn="base" hangingPunct="1">
              <a:spcBef>
                <a:spcPct val="20000"/>
              </a:spcBef>
              <a:spcAft>
                <a:spcPct val="0"/>
              </a:spcAft>
              <a:buClr>
                <a:schemeClr val="tx2"/>
              </a:buClr>
              <a:buNone/>
              <a:defRPr sz="1400">
                <a:solidFill>
                  <a:schemeClr val="tx1"/>
                </a:solidFill>
                <a:latin typeface="+mn-lt"/>
                <a:ea typeface="+mn-ea"/>
              </a:defRPr>
            </a:lvl5pPr>
            <a:lvl6pPr marL="2286000" indent="0" algn="l" rtl="0" eaLnBrk="1" fontAlgn="base" hangingPunct="1">
              <a:spcBef>
                <a:spcPct val="20000"/>
              </a:spcBef>
              <a:spcAft>
                <a:spcPct val="0"/>
              </a:spcAft>
              <a:buClr>
                <a:schemeClr val="tx2"/>
              </a:buClr>
              <a:buNone/>
              <a:defRPr sz="1400">
                <a:solidFill>
                  <a:schemeClr val="tx1"/>
                </a:solidFill>
                <a:latin typeface="+mn-lt"/>
                <a:ea typeface="+mn-ea"/>
              </a:defRPr>
            </a:lvl6pPr>
            <a:lvl7pPr marL="2743200" indent="0" algn="l" rtl="0" eaLnBrk="1" fontAlgn="base" hangingPunct="1">
              <a:spcBef>
                <a:spcPct val="20000"/>
              </a:spcBef>
              <a:spcAft>
                <a:spcPct val="0"/>
              </a:spcAft>
              <a:buClr>
                <a:schemeClr val="tx2"/>
              </a:buClr>
              <a:buNone/>
              <a:defRPr sz="1400">
                <a:solidFill>
                  <a:schemeClr val="tx1"/>
                </a:solidFill>
                <a:latin typeface="+mn-lt"/>
                <a:ea typeface="+mn-ea"/>
              </a:defRPr>
            </a:lvl7pPr>
            <a:lvl8pPr marL="3200400" indent="0" algn="l" rtl="0" eaLnBrk="1" fontAlgn="base" hangingPunct="1">
              <a:spcBef>
                <a:spcPct val="20000"/>
              </a:spcBef>
              <a:spcAft>
                <a:spcPct val="0"/>
              </a:spcAft>
              <a:buClr>
                <a:schemeClr val="tx2"/>
              </a:buClr>
              <a:buNone/>
              <a:defRPr sz="1400">
                <a:solidFill>
                  <a:schemeClr val="tx1"/>
                </a:solidFill>
                <a:latin typeface="+mn-lt"/>
                <a:ea typeface="+mn-ea"/>
              </a:defRPr>
            </a:lvl8pPr>
            <a:lvl9pPr marL="3657600" indent="0" algn="l" rtl="0" eaLnBrk="1" fontAlgn="base" hangingPunct="1">
              <a:spcBef>
                <a:spcPct val="20000"/>
              </a:spcBef>
              <a:spcAft>
                <a:spcPct val="0"/>
              </a:spcAft>
              <a:buClr>
                <a:schemeClr val="tx2"/>
              </a:buClr>
              <a:buNone/>
              <a:defRPr sz="1400">
                <a:solidFill>
                  <a:schemeClr val="tx1"/>
                </a:solidFill>
                <a:latin typeface="+mn-lt"/>
                <a:ea typeface="+mn-ea"/>
              </a:defRPr>
            </a:lvl9pPr>
          </a:lstStyle>
          <a:p>
            <a:pPr marL="0" marR="0" lvl="0" indent="0" algn="ctr" defTabSz="457200" rtl="0" eaLnBrk="1" fontAlgn="base" latinLnBrk="0" hangingPunct="1">
              <a:lnSpc>
                <a:spcPct val="100000"/>
              </a:lnSpc>
              <a:spcBef>
                <a:spcPct val="50000"/>
              </a:spcBef>
              <a:spcAft>
                <a:spcPct val="0"/>
              </a:spcAft>
              <a:buClr>
                <a:srgbClr val="1F497D"/>
              </a:buClr>
              <a:buSzTx/>
              <a:buFontTx/>
              <a:buNone/>
              <a:tabLst/>
              <a:defRPr/>
            </a:pPr>
            <a:r>
              <a:rPr kumimoji="0" lang="en-US" sz="4400" b="0" i="0" u="none" strike="noStrike" kern="1200" cap="none" spc="0" normalizeH="0" baseline="0" noProof="0">
                <a:ln>
                  <a:noFill/>
                </a:ln>
                <a:solidFill>
                  <a:srgbClr val="0065A6"/>
                </a:solidFill>
                <a:effectLst/>
                <a:uLnTx/>
                <a:uFillTx/>
                <a:latin typeface="Arial"/>
                <a:ea typeface="+mn-ea"/>
                <a:cs typeface="Arial"/>
              </a:rPr>
              <a:t>your health, </a:t>
            </a:r>
          </a:p>
        </p:txBody>
      </p:sp>
      <p:sp>
        <p:nvSpPr>
          <p:cNvPr id="9" name="Content Placeholder 2"/>
          <p:cNvSpPr txBox="1">
            <a:spLocks/>
          </p:cNvSpPr>
          <p:nvPr/>
        </p:nvSpPr>
        <p:spPr bwMode="auto">
          <a:xfrm>
            <a:off x="7325934" y="3552826"/>
            <a:ext cx="2249487"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182880" bIns="0"/>
          <a:lstStyle>
            <a:lvl1pPr eaLnBrk="0" hangingPunct="0">
              <a:defRPr sz="2400">
                <a:solidFill>
                  <a:schemeClr val="tx1"/>
                </a:solidFill>
                <a:latin typeface="Arial" pitchFamily="34" charset="0"/>
                <a:ea typeface="ヒラギノ角ゴ Pro W3" pitchFamily="123" charset="-128"/>
              </a:defRPr>
            </a:lvl1pPr>
            <a:lvl2pPr marL="742950" indent="-285750" eaLnBrk="0" hangingPunct="0">
              <a:defRPr sz="2400">
                <a:solidFill>
                  <a:schemeClr val="tx1"/>
                </a:solidFill>
                <a:latin typeface="Arial" pitchFamily="34" charset="0"/>
                <a:ea typeface="ヒラギノ角ゴ Pro W3" pitchFamily="123" charset="-128"/>
              </a:defRPr>
            </a:lvl2pPr>
            <a:lvl3pPr marL="1143000" indent="-228600" eaLnBrk="0" hangingPunct="0">
              <a:defRPr sz="2400">
                <a:solidFill>
                  <a:schemeClr val="tx1"/>
                </a:solidFill>
                <a:latin typeface="Arial" pitchFamily="34" charset="0"/>
                <a:ea typeface="ヒラギノ角ゴ Pro W3" pitchFamily="123" charset="-128"/>
              </a:defRPr>
            </a:lvl3pPr>
            <a:lvl4pPr marL="1600200" indent="-228600" eaLnBrk="0" hangingPunct="0">
              <a:defRPr sz="2400">
                <a:solidFill>
                  <a:schemeClr val="tx1"/>
                </a:solidFill>
                <a:latin typeface="Arial" pitchFamily="34" charset="0"/>
                <a:ea typeface="ヒラギノ角ゴ Pro W3" pitchFamily="123" charset="-128"/>
              </a:defRPr>
            </a:lvl4pPr>
            <a:lvl5pPr marL="2057400" indent="-228600" eaLnBrk="0" hangingPunct="0">
              <a:defRPr sz="2400">
                <a:solidFill>
                  <a:schemeClr val="tx1"/>
                </a:solidFill>
                <a:latin typeface="Arial" pitchFamily="34" charset="0"/>
                <a:ea typeface="ヒラギノ角ゴ Pro W3" pitchFamily="12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3" charset="-128"/>
              </a:defRPr>
            </a:lvl9pPr>
          </a:lstStyle>
          <a:p>
            <a:pPr marL="0" marR="0" lvl="0" indent="0" algn="ctr" defTabSz="457200" rtl="0" eaLnBrk="1" fontAlgn="base" latinLnBrk="0" hangingPunct="1">
              <a:lnSpc>
                <a:spcPct val="100000"/>
              </a:lnSpc>
              <a:spcBef>
                <a:spcPct val="50000"/>
              </a:spcBef>
              <a:spcAft>
                <a:spcPct val="0"/>
              </a:spcAft>
              <a:buClr>
                <a:srgbClr val="1F497D"/>
              </a:buClr>
              <a:buSzTx/>
              <a:buFontTx/>
              <a:buNone/>
              <a:tabLst/>
              <a:defRPr/>
            </a:pPr>
            <a:r>
              <a:rPr kumimoji="0" lang="en-US" altLang="en-US" sz="2400" b="0" i="0" u="none" strike="noStrike" kern="1200" cap="none" spc="0" normalizeH="0" baseline="0" noProof="0">
                <a:ln>
                  <a:noFill/>
                </a:ln>
                <a:solidFill>
                  <a:srgbClr val="0065A6"/>
                </a:solidFill>
                <a:effectLst/>
                <a:uLnTx/>
                <a:uFillTx/>
                <a:latin typeface="Arial"/>
                <a:ea typeface="ヒラギノ角ゴ Pro W3" pitchFamily="123" charset="-128"/>
                <a:cs typeface="Arial"/>
              </a:rPr>
              <a:t>we’re in this</a:t>
            </a:r>
          </a:p>
        </p:txBody>
      </p:sp>
      <p:sp>
        <p:nvSpPr>
          <p:cNvPr id="10" name="Content Placeholder 2"/>
          <p:cNvSpPr txBox="1">
            <a:spLocks/>
          </p:cNvSpPr>
          <p:nvPr/>
        </p:nvSpPr>
        <p:spPr bwMode="auto">
          <a:xfrm>
            <a:off x="6733373" y="3870326"/>
            <a:ext cx="2705100"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182880" bIns="0"/>
          <a:lstStyle>
            <a:lvl1pPr marL="0" indent="0" algn="l" rtl="0" eaLnBrk="1" fontAlgn="base" hangingPunct="1">
              <a:spcBef>
                <a:spcPct val="50000"/>
              </a:spcBef>
              <a:spcAft>
                <a:spcPct val="0"/>
              </a:spcAft>
              <a:buClr>
                <a:schemeClr val="tx2"/>
              </a:buClr>
              <a:buNone/>
              <a:defRPr sz="2000">
                <a:solidFill>
                  <a:schemeClr val="tx1"/>
                </a:solidFill>
                <a:latin typeface="+mn-lt"/>
                <a:ea typeface="+mn-ea"/>
                <a:cs typeface="+mn-cs"/>
              </a:defRPr>
            </a:lvl1pPr>
            <a:lvl2pPr marL="457200" indent="0" algn="l" rtl="0" eaLnBrk="1" fontAlgn="base" hangingPunct="1">
              <a:spcBef>
                <a:spcPct val="30000"/>
              </a:spcBef>
              <a:spcAft>
                <a:spcPct val="0"/>
              </a:spcAft>
              <a:buClr>
                <a:schemeClr val="tx2"/>
              </a:buClr>
              <a:buFont typeface="Arial" charset="0"/>
              <a:buNone/>
              <a:defRPr sz="1800">
                <a:solidFill>
                  <a:schemeClr val="tx1"/>
                </a:solidFill>
                <a:latin typeface="+mn-lt"/>
                <a:ea typeface="+mn-ea"/>
              </a:defRPr>
            </a:lvl2pPr>
            <a:lvl3pPr marL="914400" indent="0" algn="l" rtl="0" eaLnBrk="1" fontAlgn="base" hangingPunct="1">
              <a:spcBef>
                <a:spcPct val="25000"/>
              </a:spcBef>
              <a:spcAft>
                <a:spcPct val="0"/>
              </a:spcAft>
              <a:buClr>
                <a:schemeClr val="tx2"/>
              </a:buClr>
              <a:buNone/>
              <a:defRPr sz="1600">
                <a:solidFill>
                  <a:schemeClr val="tx1"/>
                </a:solidFill>
                <a:latin typeface="+mn-lt"/>
                <a:ea typeface="+mn-ea"/>
              </a:defRPr>
            </a:lvl3pPr>
            <a:lvl4pPr marL="1371600" indent="0" algn="l" rtl="0" eaLnBrk="1" fontAlgn="base" hangingPunct="1">
              <a:spcBef>
                <a:spcPct val="20000"/>
              </a:spcBef>
              <a:spcAft>
                <a:spcPct val="0"/>
              </a:spcAft>
              <a:buClr>
                <a:schemeClr val="tx2"/>
              </a:buClr>
              <a:buFont typeface="Arial" charset="0"/>
              <a:buNone/>
              <a:defRPr sz="1400">
                <a:solidFill>
                  <a:schemeClr val="tx1"/>
                </a:solidFill>
                <a:latin typeface="+mn-lt"/>
                <a:ea typeface="+mn-ea"/>
              </a:defRPr>
            </a:lvl4pPr>
            <a:lvl5pPr marL="1828800" indent="0" algn="l" rtl="0" eaLnBrk="1" fontAlgn="base" hangingPunct="1">
              <a:spcBef>
                <a:spcPct val="20000"/>
              </a:spcBef>
              <a:spcAft>
                <a:spcPct val="0"/>
              </a:spcAft>
              <a:buClr>
                <a:schemeClr val="tx2"/>
              </a:buClr>
              <a:buNone/>
              <a:defRPr sz="1400">
                <a:solidFill>
                  <a:schemeClr val="tx1"/>
                </a:solidFill>
                <a:latin typeface="+mn-lt"/>
                <a:ea typeface="+mn-ea"/>
              </a:defRPr>
            </a:lvl5pPr>
            <a:lvl6pPr marL="2286000" indent="0" algn="l" rtl="0" eaLnBrk="1" fontAlgn="base" hangingPunct="1">
              <a:spcBef>
                <a:spcPct val="20000"/>
              </a:spcBef>
              <a:spcAft>
                <a:spcPct val="0"/>
              </a:spcAft>
              <a:buClr>
                <a:schemeClr val="tx2"/>
              </a:buClr>
              <a:buNone/>
              <a:defRPr sz="1400">
                <a:solidFill>
                  <a:schemeClr val="tx1"/>
                </a:solidFill>
                <a:latin typeface="+mn-lt"/>
                <a:ea typeface="+mn-ea"/>
              </a:defRPr>
            </a:lvl6pPr>
            <a:lvl7pPr marL="2743200" indent="0" algn="l" rtl="0" eaLnBrk="1" fontAlgn="base" hangingPunct="1">
              <a:spcBef>
                <a:spcPct val="20000"/>
              </a:spcBef>
              <a:spcAft>
                <a:spcPct val="0"/>
              </a:spcAft>
              <a:buClr>
                <a:schemeClr val="tx2"/>
              </a:buClr>
              <a:buNone/>
              <a:defRPr sz="1400">
                <a:solidFill>
                  <a:schemeClr val="tx1"/>
                </a:solidFill>
                <a:latin typeface="+mn-lt"/>
                <a:ea typeface="+mn-ea"/>
              </a:defRPr>
            </a:lvl7pPr>
            <a:lvl8pPr marL="3200400" indent="0" algn="l" rtl="0" eaLnBrk="1" fontAlgn="base" hangingPunct="1">
              <a:spcBef>
                <a:spcPct val="20000"/>
              </a:spcBef>
              <a:spcAft>
                <a:spcPct val="0"/>
              </a:spcAft>
              <a:buClr>
                <a:schemeClr val="tx2"/>
              </a:buClr>
              <a:buNone/>
              <a:defRPr sz="1400">
                <a:solidFill>
                  <a:schemeClr val="tx1"/>
                </a:solidFill>
                <a:latin typeface="+mn-lt"/>
                <a:ea typeface="+mn-ea"/>
              </a:defRPr>
            </a:lvl8pPr>
            <a:lvl9pPr marL="3657600" indent="0" algn="l" rtl="0" eaLnBrk="1" fontAlgn="base" hangingPunct="1">
              <a:spcBef>
                <a:spcPct val="20000"/>
              </a:spcBef>
              <a:spcAft>
                <a:spcPct val="0"/>
              </a:spcAft>
              <a:buClr>
                <a:schemeClr val="tx2"/>
              </a:buClr>
              <a:buNone/>
              <a:defRPr sz="1400">
                <a:solidFill>
                  <a:schemeClr val="tx1"/>
                </a:solidFill>
                <a:latin typeface="+mn-lt"/>
                <a:ea typeface="+mn-ea"/>
              </a:defRPr>
            </a:lvl9pPr>
          </a:lstStyle>
          <a:p>
            <a:pPr marL="0" marR="0" lvl="0" indent="0" algn="ctr" defTabSz="457200" rtl="0" eaLnBrk="1" fontAlgn="base" latinLnBrk="0" hangingPunct="1">
              <a:lnSpc>
                <a:spcPct val="100000"/>
              </a:lnSpc>
              <a:spcBef>
                <a:spcPct val="50000"/>
              </a:spcBef>
              <a:spcAft>
                <a:spcPct val="0"/>
              </a:spcAft>
              <a:buClr>
                <a:srgbClr val="1F497D"/>
              </a:buClr>
              <a:buSzTx/>
              <a:buFontTx/>
              <a:buNone/>
              <a:tabLst/>
              <a:defRPr/>
            </a:pPr>
            <a:r>
              <a:rPr kumimoji="0" lang="en-US" sz="4400" b="0" i="0" u="none" strike="noStrike" kern="1200" cap="none" spc="0" normalizeH="0" baseline="0" noProof="0">
                <a:ln>
                  <a:noFill/>
                </a:ln>
                <a:solidFill>
                  <a:srgbClr val="0065A6"/>
                </a:solidFill>
                <a:effectLst/>
                <a:uLnTx/>
                <a:uFillTx/>
                <a:latin typeface="Arial"/>
                <a:ea typeface="+mn-ea"/>
                <a:cs typeface="Arial"/>
              </a:rPr>
              <a:t>together.</a:t>
            </a:r>
          </a:p>
        </p:txBody>
      </p:sp>
      <p:pic>
        <p:nvPicPr>
          <p:cNvPr id="2" name="Picture 1"/>
          <p:cNvPicPr>
            <a:picLocks noChangeAspect="1"/>
          </p:cNvPicPr>
          <p:nvPr/>
        </p:nvPicPr>
        <p:blipFill>
          <a:blip r:embed="rId4"/>
          <a:stretch>
            <a:fillRect/>
          </a:stretch>
        </p:blipFill>
        <p:spPr>
          <a:xfrm>
            <a:off x="1607127" y="6615611"/>
            <a:ext cx="9144000" cy="226514"/>
          </a:xfrm>
          <a:prstGeom prst="rect">
            <a:avLst/>
          </a:prstGeom>
        </p:spPr>
      </p:pic>
    </p:spTree>
    <p:extLst>
      <p:ext uri="{BB962C8B-B14F-4D97-AF65-F5344CB8AC3E}">
        <p14:creationId xmlns:p14="http://schemas.microsoft.com/office/powerpoint/2010/main" val="90820284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nodeType="afterGroup">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a:latin typeface="Arial" panose="020B0604020202020204" pitchFamily="34" charset="0"/>
                <a:cs typeface="Arial" panose="020B0604020202020204" pitchFamily="34" charset="0"/>
              </a:rPr>
              <a:t>A plan where one dentist coordinates your care within a network that provides general and specialty dental care</a:t>
            </a:r>
          </a:p>
        </p:txBody>
      </p:sp>
      <p:sp>
        <p:nvSpPr>
          <p:cNvPr id="3" name="Slide Number Placeholder 2"/>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2FF523B-D709-C149-9E9F-43BAEA667975}" type="slidenum">
              <a:rPr kumimoji="0" 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en-US" sz="1000" b="0" i="0" u="none" strike="noStrike" kern="1200" cap="none" spc="0" normalizeH="0" baseline="0" noProof="0">
              <a:ln>
                <a:noFill/>
              </a:ln>
              <a:solidFill>
                <a:srgbClr val="999999"/>
              </a:solidFill>
              <a:effectLst/>
              <a:uLnTx/>
              <a:uFillTx/>
              <a:latin typeface="Arial" charset="0"/>
              <a:ea typeface="+mn-ea"/>
              <a:cs typeface="Arial" charset="0"/>
            </a:endParaRPr>
          </a:p>
        </p:txBody>
      </p:sp>
      <p:sp>
        <p:nvSpPr>
          <p:cNvPr id="9" name="Content Placeholder 2"/>
          <p:cNvSpPr txBox="1">
            <a:spLocks/>
          </p:cNvSpPr>
          <p:nvPr/>
        </p:nvSpPr>
        <p:spPr bwMode="auto">
          <a:xfrm>
            <a:off x="5148048" y="2222688"/>
            <a:ext cx="505799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8" marR="0" lvl="0" indent="-230188" algn="l" defTabSz="457200" rtl="0" eaLnBrk="1" fontAlgn="base" latinLnBrk="0" hangingPunct="1">
              <a:lnSpc>
                <a:spcPct val="100000"/>
              </a:lnSpc>
              <a:spcBef>
                <a:spcPts val="0"/>
              </a:spcBef>
              <a:spcAft>
                <a:spcPts val="1200"/>
              </a:spcAft>
              <a:buClr>
                <a:prstClr val="black"/>
              </a:buClr>
              <a:buSzTx/>
              <a:buFont typeface="Arial" charset="0"/>
              <a:buChar char="•"/>
              <a:tabLst/>
              <a:defRPr/>
            </a:pPr>
            <a:r>
              <a:rPr kumimoji="0" lang="en-US" sz="1400" b="0" i="0" u="none" strike="noStrike" kern="1200" cap="none" spc="0" normalizeH="0" baseline="0" noProof="0">
                <a:ln>
                  <a:noFill/>
                </a:ln>
                <a:solidFill>
                  <a:prstClr val="black"/>
                </a:solidFill>
                <a:effectLst/>
                <a:uLnTx/>
                <a:uFillTx/>
                <a:latin typeface="Arial"/>
                <a:ea typeface="MS PGothic" pitchFamily="34" charset="-128"/>
                <a:cs typeface="Arial"/>
              </a:rPr>
              <a:t>You choose a primary care dentist in the DHMO network where you can receive all your care</a:t>
            </a:r>
          </a:p>
          <a:p>
            <a:pPr marL="230188" marR="0" lvl="0" indent="-230188" algn="l" defTabSz="457200" rtl="0" eaLnBrk="1" fontAlgn="base" latinLnBrk="0" hangingPunct="1">
              <a:lnSpc>
                <a:spcPct val="100000"/>
              </a:lnSpc>
              <a:spcBef>
                <a:spcPts val="0"/>
              </a:spcBef>
              <a:spcAft>
                <a:spcPts val="1200"/>
              </a:spcAft>
              <a:buClr>
                <a:prstClr val="black"/>
              </a:buClr>
              <a:buSzTx/>
              <a:buFont typeface="Arial" charset="0"/>
              <a:buChar char="•"/>
              <a:tabLst/>
              <a:defRPr/>
            </a:pPr>
            <a:r>
              <a:rPr kumimoji="0" lang="en-US" sz="1400" b="0" i="0" u="none" strike="noStrike" kern="1200" cap="none" spc="0" normalizeH="0" baseline="0" noProof="0">
                <a:ln>
                  <a:noFill/>
                </a:ln>
                <a:solidFill>
                  <a:prstClr val="black"/>
                </a:solidFill>
                <a:effectLst/>
                <a:uLnTx/>
                <a:uFillTx/>
                <a:latin typeface="Arial"/>
                <a:ea typeface="MS PGothic" pitchFamily="34" charset="-128"/>
                <a:cs typeface="Arial"/>
              </a:rPr>
              <a:t>By using dentists in the DHMO network you may pay less than you would with other types of dental plans</a:t>
            </a:r>
          </a:p>
          <a:p>
            <a:pPr marL="228600" marR="0" lvl="0" indent="-228600" algn="l" defTabSz="457200" rtl="0" eaLnBrk="1" fontAlgn="base"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S PGothic" pitchFamily="34" charset="-128"/>
                <a:cs typeface="Arial"/>
              </a:rPr>
              <a:t>You pay an office visit fee and the charge listed on your Patient Charge Schedule</a:t>
            </a:r>
          </a:p>
          <a:p>
            <a:pPr marL="228600" marR="0" lvl="0" indent="-228600" algn="l" defTabSz="457200" rtl="0" eaLnBrk="1" fontAlgn="base"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S PGothic" pitchFamily="34" charset="-128"/>
                <a:cs typeface="Arial"/>
              </a:rPr>
              <a:t>There is no out-of-network coverage (except in emergencies)**</a:t>
            </a:r>
          </a:p>
          <a:p>
            <a:pPr marL="228600" marR="0" lvl="0" indent="-228600" algn="l" defTabSz="457200" rtl="0" eaLnBrk="1" fontAlgn="base"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S PGothic" pitchFamily="34" charset="-128"/>
                <a:cs typeface="Arial"/>
              </a:rPr>
              <a:t>There are no deductibles and no annual dollar maximums</a:t>
            </a:r>
          </a:p>
          <a:p>
            <a:pPr marL="228600" marR="0" lvl="0" indent="-228600" algn="l" defTabSz="457200" rtl="0" eaLnBrk="1" fontAlgn="base" latinLnBrk="0" hangingPunct="1">
              <a:lnSpc>
                <a:spcPct val="100000"/>
              </a:lnSpc>
              <a:spcBef>
                <a:spcPts val="0"/>
              </a:spcBef>
              <a:spcAft>
                <a:spcPts val="1200"/>
              </a:spcAft>
              <a:buClr>
                <a:prstClr val="black"/>
              </a:buClr>
              <a:buSzTx/>
              <a:buFont typeface="Arial" charset="0"/>
              <a:buChar char="•"/>
              <a:tabLst/>
              <a:defRPr/>
            </a:pPr>
            <a:endParaRPr kumimoji="0" lang="en-US" sz="1400" b="0" i="0" u="none" strike="noStrike" kern="1200" cap="none" spc="0" normalizeH="0" baseline="0" noProof="0">
              <a:ln>
                <a:noFill/>
              </a:ln>
              <a:solidFill>
                <a:prstClr val="black"/>
              </a:solidFill>
              <a:effectLst/>
              <a:uLnTx/>
              <a:uFillTx/>
              <a:latin typeface="Arial"/>
              <a:ea typeface="MS PGothic" pitchFamily="34" charset="-128"/>
              <a:cs typeface="Arial"/>
            </a:endParaRPr>
          </a:p>
        </p:txBody>
      </p:sp>
      <p:grpSp>
        <p:nvGrpSpPr>
          <p:cNvPr id="10" name="Group 9"/>
          <p:cNvGrpSpPr/>
          <p:nvPr/>
        </p:nvGrpSpPr>
        <p:grpSpPr>
          <a:xfrm>
            <a:off x="2073105" y="2385188"/>
            <a:ext cx="2805442" cy="2459157"/>
            <a:chOff x="0" y="1600200"/>
            <a:chExt cx="1814558" cy="1172359"/>
          </a:xfrm>
          <a:solidFill>
            <a:srgbClr val="002850"/>
          </a:solidFill>
        </p:grpSpPr>
        <p:sp>
          <p:nvSpPr>
            <p:cNvPr id="11" name="Rectangle 10"/>
            <p:cNvSpPr/>
            <p:nvPr/>
          </p:nvSpPr>
          <p:spPr>
            <a:xfrm>
              <a:off x="0" y="1600200"/>
              <a:ext cx="1610476" cy="117235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Isosceles Triangle 11"/>
            <p:cNvSpPr/>
            <p:nvPr/>
          </p:nvSpPr>
          <p:spPr>
            <a:xfrm rot="5400000">
              <a:off x="1572281" y="1773621"/>
              <a:ext cx="256953" cy="227601"/>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 name="Title 1"/>
          <p:cNvSpPr txBox="1">
            <a:spLocks/>
          </p:cNvSpPr>
          <p:nvPr/>
        </p:nvSpPr>
        <p:spPr bwMode="auto">
          <a:xfrm>
            <a:off x="2305624" y="2585437"/>
            <a:ext cx="2155679" cy="24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2000" b="1" kern="1200" cap="none">
                <a:solidFill>
                  <a:srgbClr val="0065A6"/>
                </a:solidFill>
                <a:latin typeface="Arial"/>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a:ln>
                  <a:noFill/>
                </a:ln>
                <a:solidFill>
                  <a:prstClr val="white"/>
                </a:solidFill>
                <a:effectLst/>
                <a:uLnTx/>
                <a:uFillTx/>
                <a:latin typeface="Arial"/>
                <a:ea typeface="MS PGothic" pitchFamily="34" charset="-128"/>
                <a:cs typeface="Arial"/>
              </a:rPr>
              <a:t>Cigna Dental Care</a:t>
            </a:r>
            <a:r>
              <a:rPr kumimoji="0" lang="en-US" sz="2100" b="1" i="0" u="none" strike="noStrike" kern="1200" cap="none" spc="0" normalizeH="0" baseline="30000" noProof="0">
                <a:ln>
                  <a:noFill/>
                </a:ln>
                <a:solidFill>
                  <a:prstClr val="white"/>
                </a:solidFill>
                <a:effectLst/>
                <a:uLnTx/>
                <a:uFillTx/>
                <a:latin typeface="Arial"/>
                <a:ea typeface="MS PGothic" pitchFamily="34" charset="-128"/>
                <a:cs typeface="Arial"/>
              </a:rPr>
              <a:t>®</a:t>
            </a:r>
            <a:r>
              <a:rPr kumimoji="0" lang="en-US" sz="2100" b="1" i="0" u="none" strike="noStrike" kern="1200" cap="none" spc="0" normalizeH="0" baseline="0" noProof="0">
                <a:ln>
                  <a:noFill/>
                </a:ln>
                <a:solidFill>
                  <a:prstClr val="white"/>
                </a:solidFill>
                <a:effectLst/>
                <a:uLnTx/>
                <a:uFillTx/>
                <a:latin typeface="Arial"/>
                <a:ea typeface="MS PGothic" pitchFamily="34" charset="-128"/>
                <a:cs typeface="Arial"/>
              </a:rPr>
              <a:t> Dental Health Maintenance Organization (DHMO*)</a:t>
            </a:r>
          </a:p>
          <a:p>
            <a:pPr marL="0" marR="0" lvl="0" indent="0" algn="l" defTabSz="457200" rtl="0" eaLnBrk="1" fontAlgn="base" latinLnBrk="0" hangingPunct="1">
              <a:lnSpc>
                <a:spcPct val="100000"/>
              </a:lnSpc>
              <a:spcBef>
                <a:spcPct val="0"/>
              </a:spcBef>
              <a:spcAft>
                <a:spcPct val="0"/>
              </a:spcAft>
              <a:buClrTx/>
              <a:buSzTx/>
              <a:buFontTx/>
              <a:buNone/>
              <a:tabLst/>
              <a:defRPr/>
            </a:pPr>
            <a:br>
              <a:rPr kumimoji="0" lang="en-US" sz="3200" b="1" i="0" u="none" strike="noStrike" kern="1200" cap="none" spc="0" normalizeH="0" baseline="0" noProof="0">
                <a:ln>
                  <a:noFill/>
                </a:ln>
                <a:solidFill>
                  <a:prstClr val="white"/>
                </a:solidFill>
                <a:effectLst/>
                <a:uLnTx/>
                <a:uFillTx/>
                <a:latin typeface="Arial"/>
                <a:ea typeface="MS PGothic" pitchFamily="34" charset="-128"/>
                <a:cs typeface="Arial"/>
              </a:rPr>
            </a:br>
            <a:endParaRPr kumimoji="0" lang="en-US" sz="1600" b="0" i="0" u="none" strike="noStrike" kern="1200" cap="none" spc="0" normalizeH="0" baseline="0" noProof="0">
              <a:ln>
                <a:noFill/>
              </a:ln>
              <a:solidFill>
                <a:srgbClr val="FF0000"/>
              </a:solidFill>
              <a:effectLst/>
              <a:uLnTx/>
              <a:uFillTx/>
              <a:latin typeface="Arial"/>
              <a:ea typeface="MS PGothic" pitchFamily="34" charset="-128"/>
              <a:cs typeface="Arial"/>
            </a:endParaRPr>
          </a:p>
        </p:txBody>
      </p:sp>
      <p:sp>
        <p:nvSpPr>
          <p:cNvPr id="14" name="Footer Placeholder 4"/>
          <p:cNvSpPr>
            <a:spLocks noGrp="1"/>
          </p:cNvSpPr>
          <p:nvPr>
            <p:ph type="ftr" sz="quarter" idx="11"/>
          </p:nvPr>
        </p:nvSpPr>
        <p:spPr>
          <a:xfrm>
            <a:off x="1524001" y="6626225"/>
            <a:ext cx="9349317" cy="2286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999999"/>
                </a:solidFill>
                <a:effectLst/>
                <a:uLnTx/>
                <a:uFillTx/>
                <a:latin typeface="Arial Narrow" pitchFamily="-84" charset="0"/>
                <a:ea typeface="MS PGothic" pitchFamily="34" charset="-128"/>
                <a:cs typeface="Arial" charset="0"/>
              </a:rPr>
              <a:t>Confidential, unpublished property of Cigna. Do not duplicate or distribute. For internal use only. Use and distribution limited solely to authorized personnel. © 2022 Cigna</a:t>
            </a:r>
          </a:p>
        </p:txBody>
      </p:sp>
    </p:spTree>
    <p:extLst>
      <p:ext uri="{BB962C8B-B14F-4D97-AF65-F5344CB8AC3E}">
        <p14:creationId xmlns:p14="http://schemas.microsoft.com/office/powerpoint/2010/main" val="28319371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3"/>
          <p:cNvSpPr>
            <a:spLocks noGrp="1" noChangeArrowheads="1"/>
          </p:cNvSpPr>
          <p:nvPr>
            <p:ph type="title"/>
          </p:nvPr>
        </p:nvSpPr>
        <p:spPr/>
        <p:txBody>
          <a:bodyPr/>
          <a:lstStyle/>
          <a:p>
            <a:pPr eaLnBrk="1" hangingPunct="1"/>
            <a:r>
              <a:rPr lang="en-US" sz="2400" b="0">
                <a:latin typeface="Arial" charset="0"/>
                <a:ea typeface="MS PGothic" charset="0"/>
              </a:rPr>
              <a:t>Prepaid Plan (DHMO)</a:t>
            </a:r>
            <a:endParaRPr lang="en-US" sz="2400" b="0" strike="sngStrike">
              <a:latin typeface="Arial" charset="0"/>
              <a:ea typeface="MS PGothic" charset="0"/>
            </a:endParaRPr>
          </a:p>
        </p:txBody>
      </p:sp>
      <p:sp>
        <p:nvSpPr>
          <p:cNvPr id="3993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8E27C8C-AD39-1F41-B182-87AC12BB0F22}" type="slidenum">
              <a:rPr kumimoji="0" lang="en-US" sz="1000" b="0" i="0" u="none" strike="noStrike" kern="1200" cap="none" spc="0" normalizeH="0" baseline="0" noProof="0">
                <a:ln>
                  <a:noFill/>
                </a:ln>
                <a:solidFill>
                  <a:srgbClr val="999999"/>
                </a:solidFill>
                <a:effectLst/>
                <a:uLnTx/>
                <a:uFillTx/>
                <a:latin typeface="Arial" charset="0"/>
                <a:ea typeface="MS PGothic" charset="0"/>
                <a:cs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93</a:t>
            </a:fld>
            <a:endParaRPr kumimoji="0" lang="en-US" sz="1000" b="0" i="0" u="none" strike="noStrike" kern="1200" cap="none" spc="0" normalizeH="0" baseline="0" noProof="0">
              <a:ln>
                <a:noFill/>
              </a:ln>
              <a:solidFill>
                <a:srgbClr val="999999"/>
              </a:solidFill>
              <a:effectLst/>
              <a:uLnTx/>
              <a:uFillTx/>
              <a:latin typeface="Arial" charset="0"/>
              <a:ea typeface="MS PGothic" charset="0"/>
              <a:cs typeface="MS PGothic" charset="0"/>
            </a:endParaRPr>
          </a:p>
        </p:txBody>
      </p:sp>
      <p:sp>
        <p:nvSpPr>
          <p:cNvPr id="39942" name="Rectangle 5"/>
          <p:cNvSpPr>
            <a:spLocks noChangeArrowheads="1"/>
          </p:cNvSpPr>
          <p:nvPr/>
        </p:nvSpPr>
        <p:spPr bwMode="auto">
          <a:xfrm>
            <a:off x="4677780" y="2679740"/>
            <a:ext cx="320675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S PGothic" charset="0"/>
              <a:cs typeface="MS PGothic" charset="0"/>
            </a:endParaRPr>
          </a:p>
        </p:txBody>
      </p:sp>
      <p:sp>
        <p:nvSpPr>
          <p:cNvPr id="39945" name="Text Box 8"/>
          <p:cNvSpPr txBox="1">
            <a:spLocks noChangeArrowheads="1"/>
          </p:cNvSpPr>
          <p:nvPr/>
        </p:nvSpPr>
        <p:spPr bwMode="auto">
          <a:xfrm>
            <a:off x="4877806" y="5251490"/>
            <a:ext cx="1693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MS PGothic" charset="0"/>
              <a:cs typeface="MS PGothic" charset="0"/>
            </a:endParaRPr>
          </a:p>
        </p:txBody>
      </p:sp>
      <p:sp>
        <p:nvSpPr>
          <p:cNvPr id="39949" name="Text Box 12"/>
          <p:cNvSpPr txBox="1">
            <a:spLocks noChangeArrowheads="1"/>
          </p:cNvSpPr>
          <p:nvPr/>
        </p:nvSpPr>
        <p:spPr bwMode="auto">
          <a:xfrm>
            <a:off x="1976438" y="2294325"/>
            <a:ext cx="719861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Preventive care, such as cleanings and exams, at no added or low cost</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Additional cleanings, fluoride, and fluoride varnish available for a </a:t>
            </a:r>
            <a:r>
              <a:rPr kumimoji="0" lang="en-US" sz="1400" b="0" i="0" u="none" strike="noStrike" kern="1200" cap="none" spc="0" normalizeH="0" baseline="0" noProof="0" err="1">
                <a:ln>
                  <a:noFill/>
                </a:ln>
                <a:solidFill>
                  <a:prstClr val="black"/>
                </a:solidFill>
                <a:effectLst/>
                <a:uLnTx/>
                <a:uFillTx/>
                <a:latin typeface="Arial" charset="0"/>
                <a:ea typeface="MS PGothic" charset="0"/>
                <a:cs typeface="MS PGothic" charset="0"/>
              </a:rPr>
              <a:t>copay</a:t>
            </a:r>
            <a:endPar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endParaRP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Temporomandibular joint (TMJ) diagnosis</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General anesthesia/IV sedation when medically necessary</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Coverage for brush biopsy, a noninvasive diagnostic procedure for detecting oral cancer</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Coverage for teeth whitening (take-home bleaching gel with trays)</a:t>
            </a:r>
            <a:r>
              <a:rPr kumimoji="0" lang="en-US" sz="1400" b="0" i="0" u="none" strike="noStrike" kern="1200" cap="none" spc="0" normalizeH="0" baseline="0" noProof="0">
                <a:ln>
                  <a:noFill/>
                </a:ln>
                <a:solidFill>
                  <a:srgbClr val="F05A22"/>
                </a:solidFill>
                <a:effectLst/>
                <a:uLnTx/>
                <a:uFillTx/>
                <a:latin typeface="Arial" charset="0"/>
                <a:ea typeface="MS PGothic" charset="0"/>
                <a:cs typeface="MS PGothic" charset="0"/>
              </a:rPr>
              <a:t> </a:t>
            </a: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and athletic mouth guards</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No age limit on sealants</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Coverage for advanced procedures like crowns and bridges over implants</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Second opinions covered</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Emergency care</a:t>
            </a:r>
          </a:p>
          <a:p>
            <a:pPr marL="230188" marR="0" lvl="0" indent="-230188" algn="l" defTabSz="457200" rtl="0" eaLnBrk="1" fontAlgn="base" latinLnBrk="0" hangingPunct="1">
              <a:lnSpc>
                <a:spcPct val="100000"/>
              </a:lnSpc>
              <a:spcBef>
                <a:spcPts val="0"/>
              </a:spcBef>
              <a:spcAft>
                <a:spcPts val="900"/>
              </a:spcAft>
              <a:buClr>
                <a:srgbClr val="00AAE0"/>
              </a:buClr>
              <a:buSzPct val="125000"/>
              <a:buFont typeface="Wingdings" charset="2"/>
              <a:buChar char="ü"/>
              <a:tabLst/>
              <a:defRPr/>
            </a:pPr>
            <a:r>
              <a:rPr kumimoji="0" lang="en-US" sz="1400" b="0" i="0" u="none" strike="noStrike" kern="1200" cap="none" spc="0" normalizeH="0" baseline="0" noProof="0">
                <a:ln>
                  <a:noFill/>
                </a:ln>
                <a:solidFill>
                  <a:prstClr val="black"/>
                </a:solidFill>
                <a:effectLst/>
                <a:uLnTx/>
                <a:uFillTx/>
                <a:latin typeface="Arial" charset="0"/>
                <a:ea typeface="MS PGothic" charset="0"/>
                <a:cs typeface="MS PGothic" charset="0"/>
              </a:rPr>
              <a:t>Orthodontic coverage for children AND adults</a:t>
            </a:r>
          </a:p>
        </p:txBody>
      </p:sp>
      <p:cxnSp>
        <p:nvCxnSpPr>
          <p:cNvPr id="39951" name="AutoShape 16"/>
          <p:cNvCxnSpPr>
            <a:cxnSpLocks noChangeShapeType="1"/>
          </p:cNvCxnSpPr>
          <p:nvPr/>
        </p:nvCxnSpPr>
        <p:spPr bwMode="auto">
          <a:xfrm>
            <a:off x="8517943" y="2716251"/>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3" name="Rectangle 42"/>
          <p:cNvSpPr/>
          <p:nvPr/>
        </p:nvSpPr>
        <p:spPr bwMode="auto">
          <a:xfrm rot="5400000">
            <a:off x="5587349" y="-3097364"/>
            <a:ext cx="1008666" cy="915264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Calibri"/>
              <a:ea typeface="ＭＳ Ｐゴシック" charset="-128"/>
              <a:cs typeface="+mn-cs"/>
            </a:endParaRPr>
          </a:p>
        </p:txBody>
      </p:sp>
      <p:pic>
        <p:nvPicPr>
          <p:cNvPr id="45" name="Picture 44" descr="Preventative Dental.png"/>
          <p:cNvPicPr>
            <a:picLocks noChangeAspect="1"/>
          </p:cNvPicPr>
          <p:nvPr/>
        </p:nvPicPr>
        <p:blipFill rotWithShape="1">
          <a:blip r:embed="rId3">
            <a:extLst>
              <a:ext uri="{28A0092B-C50C-407E-A947-70E740481C1C}">
                <a14:useLocalDpi xmlns:a14="http://schemas.microsoft.com/office/drawing/2010/main" val="0"/>
              </a:ext>
            </a:extLst>
          </a:blip>
          <a:srcRect r="43418" b="48629"/>
          <a:stretch/>
        </p:blipFill>
        <p:spPr>
          <a:xfrm>
            <a:off x="6989822" y="1174607"/>
            <a:ext cx="725783" cy="727036"/>
          </a:xfrm>
          <a:prstGeom prst="rect">
            <a:avLst/>
          </a:prstGeom>
          <a:ln w="19050" cmpd="sng">
            <a:noFill/>
          </a:ln>
        </p:spPr>
      </p:pic>
      <p:sp>
        <p:nvSpPr>
          <p:cNvPr id="39986" name="TextBox 33"/>
          <p:cNvSpPr txBox="1">
            <a:spLocks noChangeArrowheads="1"/>
          </p:cNvSpPr>
          <p:nvPr/>
        </p:nvSpPr>
        <p:spPr bwMode="auto">
          <a:xfrm>
            <a:off x="1970883" y="581364"/>
            <a:ext cx="64119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white">
                    <a:lumMod val="65000"/>
                  </a:prstClr>
                </a:solidFill>
                <a:effectLst/>
                <a:uLnTx/>
                <a:uFillTx/>
                <a:latin typeface="Arial" charset="0"/>
                <a:ea typeface="MS PGothic" charset="0"/>
                <a:cs typeface="MS PGothic" charset="0"/>
              </a:rPr>
              <a:t>Coverage with no deductibles or waiting periods</a:t>
            </a:r>
            <a:endParaRPr kumimoji="0" lang="en-US" sz="1600" b="1" i="0" u="none" strike="noStrike" kern="1200" cap="none" spc="0" normalizeH="0" baseline="0" noProof="0">
              <a:ln>
                <a:noFill/>
              </a:ln>
              <a:solidFill>
                <a:srgbClr val="969696"/>
              </a:solidFill>
              <a:effectLst/>
              <a:uLnTx/>
              <a:uFillTx/>
              <a:latin typeface="Arial" charset="0"/>
              <a:ea typeface="MS PGothic" charset="0"/>
              <a:cs typeface="MS PGothic" charset="0"/>
            </a:endParaRPr>
          </a:p>
        </p:txBody>
      </p:sp>
      <p:sp>
        <p:nvSpPr>
          <p:cNvPr id="50" name="TextBox 33"/>
          <p:cNvSpPr txBox="1">
            <a:spLocks noChangeArrowheads="1"/>
          </p:cNvSpPr>
          <p:nvPr/>
        </p:nvSpPr>
        <p:spPr bwMode="auto">
          <a:xfrm>
            <a:off x="1970883" y="1281396"/>
            <a:ext cx="4310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charset="0"/>
                <a:ea typeface="MS PGothic" charset="0"/>
                <a:cs typeface="MS PGothic" charset="0"/>
              </a:rPr>
              <a:t>Examples of covered services*</a:t>
            </a:r>
            <a:endParaRPr kumimoji="0" lang="en-US" sz="1800" b="0" i="0" u="none" strike="sngStrike" kern="1200" cap="none" spc="0" normalizeH="0" baseline="0" noProof="0">
              <a:ln>
                <a:noFill/>
              </a:ln>
              <a:solidFill>
                <a:prstClr val="white"/>
              </a:solidFill>
              <a:effectLst/>
              <a:uLnTx/>
              <a:uFillTx/>
              <a:latin typeface="Arial" charset="0"/>
              <a:ea typeface="MS PGothic" charset="0"/>
              <a:cs typeface="MS PGothic" charset="0"/>
            </a:endParaRPr>
          </a:p>
        </p:txBody>
      </p:sp>
      <p:pic>
        <p:nvPicPr>
          <p:cNvPr id="51" name="Picture 50" descr="Preventative Dental.png"/>
          <p:cNvPicPr>
            <a:picLocks noChangeAspect="1"/>
          </p:cNvPicPr>
          <p:nvPr/>
        </p:nvPicPr>
        <p:blipFill rotWithShape="1">
          <a:blip r:embed="rId3">
            <a:extLst>
              <a:ext uri="{28A0092B-C50C-407E-A947-70E740481C1C}">
                <a14:useLocalDpi xmlns:a14="http://schemas.microsoft.com/office/drawing/2010/main" val="0"/>
              </a:ext>
            </a:extLst>
          </a:blip>
          <a:srcRect l="54054" r="-12965" b="48629"/>
          <a:stretch/>
        </p:blipFill>
        <p:spPr>
          <a:xfrm>
            <a:off x="8004966" y="1174607"/>
            <a:ext cx="755659" cy="727036"/>
          </a:xfrm>
          <a:prstGeom prst="rect">
            <a:avLst/>
          </a:prstGeom>
          <a:ln w="19050" cmpd="sng">
            <a:noFill/>
          </a:ln>
        </p:spPr>
      </p:pic>
      <p:pic>
        <p:nvPicPr>
          <p:cNvPr id="52" name="Picture 51" descr="Preventative Dental.png"/>
          <p:cNvPicPr>
            <a:picLocks noChangeAspect="1"/>
          </p:cNvPicPr>
          <p:nvPr/>
        </p:nvPicPr>
        <p:blipFill rotWithShape="1">
          <a:blip r:embed="rId3">
            <a:extLst>
              <a:ext uri="{28A0092B-C50C-407E-A947-70E740481C1C}">
                <a14:useLocalDpi xmlns:a14="http://schemas.microsoft.com/office/drawing/2010/main" val="0"/>
              </a:ext>
            </a:extLst>
          </a:blip>
          <a:srcRect l="44208" t="57139" r="-12966" b="-6349"/>
          <a:stretch/>
        </p:blipFill>
        <p:spPr>
          <a:xfrm>
            <a:off x="9068644" y="1205193"/>
            <a:ext cx="881960" cy="696450"/>
          </a:xfrm>
          <a:prstGeom prst="rect">
            <a:avLst/>
          </a:prstGeom>
          <a:ln w="19050" cmpd="sng">
            <a:noFill/>
          </a:ln>
        </p:spPr>
      </p:pic>
      <p:sp>
        <p:nvSpPr>
          <p:cNvPr id="14" name="Footer Placeholder 4"/>
          <p:cNvSpPr>
            <a:spLocks noGrp="1"/>
          </p:cNvSpPr>
          <p:nvPr>
            <p:ph type="ftr" sz="quarter" idx="11"/>
          </p:nvPr>
        </p:nvSpPr>
        <p:spPr>
          <a:xfrm>
            <a:off x="1524001" y="6626225"/>
            <a:ext cx="9349317" cy="2286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999999"/>
                </a:solidFill>
                <a:effectLst/>
                <a:uLnTx/>
                <a:uFillTx/>
                <a:latin typeface="Arial Narrow" pitchFamily="-84" charset="0"/>
                <a:ea typeface="MS PGothic" pitchFamily="34" charset="-128"/>
                <a:cs typeface="Arial" charset="0"/>
              </a:rPr>
              <a:t>Confidential, unpublished property of Cigna. Do not duplicate or distribute. For internal use only. Use and distribution limited solely to authorized personnel. © 2022 Cigna</a:t>
            </a:r>
          </a:p>
        </p:txBody>
      </p:sp>
    </p:spTree>
    <p:extLst>
      <p:ext uri="{BB962C8B-B14F-4D97-AF65-F5344CB8AC3E}">
        <p14:creationId xmlns:p14="http://schemas.microsoft.com/office/powerpoint/2010/main" val="32451422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
          <p:cNvSpPr>
            <a:spLocks noGrp="1" noChangeArrowheads="1"/>
          </p:cNvSpPr>
          <p:nvPr>
            <p:ph type="title"/>
          </p:nvPr>
        </p:nvSpPr>
        <p:spPr/>
        <p:txBody>
          <a:bodyPr/>
          <a:lstStyle/>
          <a:p>
            <a:r>
              <a:rPr lang="en-US" sz="2400" b="0"/>
              <a:t>Your coverage</a:t>
            </a:r>
          </a:p>
        </p:txBody>
      </p:sp>
      <p:sp>
        <p:nvSpPr>
          <p:cNvPr id="58373" name="Text Placeholder 28"/>
          <p:cNvSpPr txBox="1">
            <a:spLocks/>
          </p:cNvSpPr>
          <p:nvPr/>
        </p:nvSpPr>
        <p:spPr bwMode="auto">
          <a:xfrm>
            <a:off x="5281169" y="1572069"/>
            <a:ext cx="3141048" cy="230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ctr" defTabSz="457200" rtl="0" eaLnBrk="0" fontAlgn="base" latinLnBrk="0" hangingPunct="0">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charset="0"/>
                <a:ea typeface="MS PGothic" charset="0"/>
                <a:cs typeface="MS PGothic" charset="0"/>
              </a:rPr>
              <a:t>PERCENTAGE YOUR PLAN PAYS</a:t>
            </a:r>
          </a:p>
        </p:txBody>
      </p:sp>
      <p:graphicFrame>
        <p:nvGraphicFramePr>
          <p:cNvPr id="24632" name="Group 56"/>
          <p:cNvGraphicFramePr>
            <a:graphicFrameLocks noGrp="1"/>
          </p:cNvGraphicFramePr>
          <p:nvPr/>
        </p:nvGraphicFramePr>
        <p:xfrm>
          <a:off x="2120135" y="1114236"/>
          <a:ext cx="7148511" cy="1536509"/>
        </p:xfrm>
        <a:graphic>
          <a:graphicData uri="http://schemas.openxmlformats.org/drawingml/2006/table">
            <a:tbl>
              <a:tblPr/>
              <a:tblGrid>
                <a:gridCol w="2990720">
                  <a:extLst>
                    <a:ext uri="{9D8B030D-6E8A-4147-A177-3AD203B41FA5}">
                      <a16:colId xmlns:a16="http://schemas.microsoft.com/office/drawing/2014/main" val="20000"/>
                    </a:ext>
                  </a:extLst>
                </a:gridCol>
                <a:gridCol w="2151192">
                  <a:extLst>
                    <a:ext uri="{9D8B030D-6E8A-4147-A177-3AD203B41FA5}">
                      <a16:colId xmlns:a16="http://schemas.microsoft.com/office/drawing/2014/main" val="20001"/>
                    </a:ext>
                  </a:extLst>
                </a:gridCol>
                <a:gridCol w="2006599">
                  <a:extLst>
                    <a:ext uri="{9D8B030D-6E8A-4147-A177-3AD203B41FA5}">
                      <a16:colId xmlns:a16="http://schemas.microsoft.com/office/drawing/2014/main" val="20002"/>
                    </a:ext>
                  </a:extLst>
                </a:gridCol>
              </a:tblGrid>
              <a:tr h="42208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a:ln>
                          <a:noFill/>
                        </a:ln>
                        <a:solidFill>
                          <a:srgbClr val="FFFFFF"/>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Arial" pitchFamily="34" charset="0"/>
                          <a:ea typeface="ＭＳ Ｐゴシック" pitchFamily="34" charset="-128"/>
                          <a:cs typeface="Arial" pitchFamily="34" charset="0"/>
                        </a:rPr>
                        <a:t>Prepaid Plan- LOW</a:t>
                      </a:r>
                      <a:endParaRPr kumimoji="0" lang="en-US" sz="1400" b="1" i="0" u="none" strike="noStrike" cap="none" normalizeH="0" baseline="30000">
                        <a:ln>
                          <a:noFill/>
                        </a:ln>
                        <a:solidFill>
                          <a:schemeClr val="bg1"/>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pitchFamily="34" charset="0"/>
                          <a:ea typeface="ＭＳ Ｐゴシック" pitchFamily="34" charset="-128"/>
                          <a:cs typeface="Arial" pitchFamily="34" charset="0"/>
                        </a:rPr>
                        <a:t>Prepaid Plan- HIGH</a:t>
                      </a:r>
                      <a:endParaRPr kumimoji="0" lang="en-US" sz="1200" b="1" i="0" u="none" strike="noStrike" cap="none" normalizeH="0" baseline="0">
                        <a:ln>
                          <a:noFill/>
                        </a:ln>
                        <a:solidFill>
                          <a:srgbClr val="FFFFFF"/>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extLst>
                  <a:ext uri="{0D108BD9-81ED-4DB2-BD59-A6C34878D82A}">
                    <a16:rowId xmlns:a16="http://schemas.microsoft.com/office/drawing/2014/main" val="10000"/>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Annual deductible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No deductible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No deductible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6"/>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Lifetime maximum</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None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None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7"/>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ea typeface="ＭＳ Ｐゴシック" pitchFamily="34" charset="-128"/>
                          <a:cs typeface="Arial" pitchFamily="34" charset="0"/>
                        </a:rPr>
                        <a:t>Calendar-year maximum</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ea typeface="ＭＳ Ｐゴシック" pitchFamily="34" charset="-128"/>
                          <a:cs typeface="Arial" pitchFamily="34" charset="0"/>
                        </a:rPr>
                        <a:t>None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ea typeface="ＭＳ Ｐゴシック" pitchFamily="34" charset="-128"/>
                          <a:cs typeface="Arial" pitchFamily="34" charset="0"/>
                        </a:rPr>
                        <a:t>None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8"/>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ea typeface="ＭＳ Ｐゴシック" pitchFamily="34" charset="-128"/>
                          <a:cs typeface="Arial" pitchFamily="34" charset="0"/>
                        </a:rPr>
                        <a:t>Office Visit Fee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a:ln>
                            <a:noFill/>
                          </a:ln>
                          <a:solidFill>
                            <a:schemeClr val="tx1"/>
                          </a:solidFill>
                          <a:effectLst/>
                          <a:latin typeface="Arial" pitchFamily="34" charset="0"/>
                          <a:ea typeface="ＭＳ Ｐゴシック" pitchFamily="34" charset="-128"/>
                          <a:cs typeface="Arial" pitchFamily="34" charset="0"/>
                        </a:rPr>
                        <a:t>$5</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a:ln>
                            <a:noFill/>
                          </a:ln>
                          <a:solidFill>
                            <a:schemeClr val="tx1"/>
                          </a:solidFill>
                          <a:effectLst/>
                          <a:latin typeface="Arial" pitchFamily="34" charset="0"/>
                          <a:ea typeface="ＭＳ Ｐゴシック" pitchFamily="34" charset="-128"/>
                          <a:cs typeface="Arial" pitchFamily="34" charset="0"/>
                        </a:rPr>
                        <a:t>$0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9"/>
                  </a:ext>
                </a:extLst>
              </a:tr>
            </a:tbl>
          </a:graphicData>
        </a:graphic>
      </p:graphicFrame>
      <p:sp>
        <p:nvSpPr>
          <p:cNvPr id="7" name="Slide Number Placeholder 6"/>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7C9F2F1-5B60-4828-8D48-CC3CA0267DF1}" type="slidenum">
              <a:rPr kumimoji="0" lang="en-US" alt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94</a:t>
            </a:fld>
            <a:endParaRPr kumimoji="0" lang="en-US" altLang="en-US" sz="1000" b="0" i="0" u="none" strike="noStrike" kern="1200" cap="none" spc="0" normalizeH="0" baseline="0" noProof="0">
              <a:ln>
                <a:noFill/>
              </a:ln>
              <a:solidFill>
                <a:srgbClr val="999999"/>
              </a:solidFill>
              <a:effectLst/>
              <a:uLnTx/>
              <a:uFillTx/>
              <a:latin typeface="Arial" charset="0"/>
              <a:ea typeface="+mn-ea"/>
              <a:cs typeface="Arial" charset="0"/>
            </a:endParaRPr>
          </a:p>
        </p:txBody>
      </p:sp>
      <p:graphicFrame>
        <p:nvGraphicFramePr>
          <p:cNvPr id="2" name="Table 1"/>
          <p:cNvGraphicFramePr>
            <a:graphicFrameLocks noGrp="1"/>
          </p:cNvGraphicFramePr>
          <p:nvPr/>
        </p:nvGraphicFramePr>
        <p:xfrm>
          <a:off x="2120135" y="2906852"/>
          <a:ext cx="7148511" cy="2061710"/>
        </p:xfrm>
        <a:graphic>
          <a:graphicData uri="http://schemas.openxmlformats.org/drawingml/2006/table">
            <a:tbl>
              <a:tblPr/>
              <a:tblGrid>
                <a:gridCol w="2990720">
                  <a:extLst>
                    <a:ext uri="{9D8B030D-6E8A-4147-A177-3AD203B41FA5}">
                      <a16:colId xmlns:a16="http://schemas.microsoft.com/office/drawing/2014/main" val="20000"/>
                    </a:ext>
                  </a:extLst>
                </a:gridCol>
                <a:gridCol w="2151192">
                  <a:extLst>
                    <a:ext uri="{9D8B030D-6E8A-4147-A177-3AD203B41FA5}">
                      <a16:colId xmlns:a16="http://schemas.microsoft.com/office/drawing/2014/main" val="20001"/>
                    </a:ext>
                  </a:extLst>
                </a:gridCol>
                <a:gridCol w="2006599">
                  <a:extLst>
                    <a:ext uri="{9D8B030D-6E8A-4147-A177-3AD203B41FA5}">
                      <a16:colId xmlns:a16="http://schemas.microsoft.com/office/drawing/2014/main" val="20002"/>
                    </a:ext>
                  </a:extLst>
                </a:gridCol>
              </a:tblGrid>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Arial" pitchFamily="34" charset="0"/>
                          <a:ea typeface="ＭＳ Ｐゴシック" pitchFamily="34" charset="-128"/>
                          <a:cs typeface="Arial" pitchFamily="34" charset="0"/>
                        </a:rPr>
                        <a:t>Preventive care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pitchFamily="34" charset="0"/>
                          <a:ea typeface="ＭＳ Ｐゴシック" pitchFamily="34" charset="-128"/>
                          <a:cs typeface="Arial" pitchFamily="34" charset="0"/>
                        </a:rPr>
                        <a:t>Basic restorative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a:ln>
                            <a:noFill/>
                          </a:ln>
                          <a:solidFill>
                            <a:schemeClr val="tx1"/>
                          </a:solidFill>
                          <a:effectLst/>
                          <a:latin typeface="Arial" pitchFamily="34" charset="0"/>
                          <a:ea typeface="ＭＳ Ｐゴシック" pitchFamily="34" charset="-128"/>
                          <a:cs typeface="Arial" pitchFamily="34" charset="0"/>
                        </a:rPr>
                        <a:t>Example: Dental Filling- one surface</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$23</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pitchFamily="34" charset="0"/>
                          <a:ea typeface="ＭＳ Ｐゴシック" pitchFamily="34" charset="-128"/>
                          <a:cs typeface="Arial" pitchFamily="34" charset="0"/>
                        </a:rPr>
                        <a:t>Major restorative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a:ln>
                            <a:noFill/>
                          </a:ln>
                          <a:solidFill>
                            <a:schemeClr val="tx1"/>
                          </a:solidFill>
                          <a:effectLst/>
                          <a:latin typeface="Arial" pitchFamily="34" charset="0"/>
                          <a:ea typeface="ＭＳ Ｐゴシック" pitchFamily="34" charset="-128"/>
                          <a:cs typeface="Arial" pitchFamily="34" charset="0"/>
                        </a:rPr>
                        <a:t>Example: Root canal, Anterior</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$375</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$210</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pitchFamily="34" charset="0"/>
                          <a:ea typeface="ＭＳ Ｐゴシック" pitchFamily="34" charset="-128"/>
                          <a:cs typeface="Arial" pitchFamily="34" charset="0"/>
                        </a:rPr>
                        <a:t>Orthodontia</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a:ln>
                            <a:noFill/>
                          </a:ln>
                          <a:solidFill>
                            <a:schemeClr val="tx1"/>
                          </a:solidFill>
                          <a:effectLst/>
                          <a:latin typeface="Arial" pitchFamily="34" charset="0"/>
                          <a:ea typeface="ＭＳ Ｐゴシック" pitchFamily="34" charset="-128"/>
                          <a:cs typeface="Arial" pitchFamily="34" charset="0"/>
                        </a:rPr>
                        <a:t>Example: Child/Adult Orthodontia (24-month Treatment)</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$2,472 </a:t>
                      </a:r>
                      <a:r>
                        <a:rPr kumimoji="0" lang="en-US" sz="900" b="0" i="1" u="none" strike="noStrike" cap="none" normalizeH="0" baseline="0">
                          <a:ln>
                            <a:noFill/>
                          </a:ln>
                          <a:solidFill>
                            <a:srgbClr val="000000"/>
                          </a:solidFill>
                          <a:effectLst/>
                          <a:latin typeface="Arial" pitchFamily="34" charset="0"/>
                          <a:ea typeface="ＭＳ Ｐゴシック" pitchFamily="34" charset="-128"/>
                          <a:cs typeface="Arial" pitchFamily="34" charset="0"/>
                        </a:rPr>
                        <a:t>Child</a:t>
                      </a:r>
                      <a:endParaRPr kumimoji="0" lang="en-US" sz="1100" b="0" i="1"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$3,384 </a:t>
                      </a:r>
                      <a:r>
                        <a:rPr kumimoji="0" lang="en-US" sz="900" b="0" i="1" u="none" strike="noStrike" cap="none" normalizeH="0" baseline="0">
                          <a:ln>
                            <a:noFill/>
                          </a:ln>
                          <a:solidFill>
                            <a:srgbClr val="000000"/>
                          </a:solidFill>
                          <a:effectLst/>
                          <a:latin typeface="Arial" pitchFamily="34" charset="0"/>
                          <a:ea typeface="ＭＳ Ｐゴシック" pitchFamily="34" charset="-128"/>
                          <a:cs typeface="Arial" pitchFamily="34" charset="0"/>
                        </a:rPr>
                        <a:t>Adult</a:t>
                      </a:r>
                      <a:endParaRPr kumimoji="0" lang="en-US" sz="1100" b="0" i="1"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$2,040 </a:t>
                      </a:r>
                      <a:r>
                        <a:rPr kumimoji="0" lang="en-US" sz="900" b="0" i="1" u="none" strike="noStrike" cap="none" normalizeH="0" baseline="0">
                          <a:ln>
                            <a:noFill/>
                          </a:ln>
                          <a:solidFill>
                            <a:srgbClr val="000000"/>
                          </a:solidFill>
                          <a:effectLst/>
                          <a:latin typeface="Arial" pitchFamily="34" charset="0"/>
                          <a:ea typeface="ＭＳ Ｐゴシック" pitchFamily="34" charset="-128"/>
                          <a:cs typeface="Arial" pitchFamily="34" charset="0"/>
                        </a:rPr>
                        <a:t>Child</a:t>
                      </a:r>
                      <a:r>
                        <a:rPr kumimoji="0" lang="en-US" sz="9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 </a:t>
                      </a: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$2,376 </a:t>
                      </a:r>
                      <a:r>
                        <a:rPr kumimoji="0" lang="en-US" sz="900" b="0" i="1" u="none" strike="noStrike" cap="none" normalizeH="0" baseline="0">
                          <a:ln>
                            <a:noFill/>
                          </a:ln>
                          <a:solidFill>
                            <a:srgbClr val="000000"/>
                          </a:solidFill>
                          <a:effectLst/>
                          <a:latin typeface="Arial" pitchFamily="34" charset="0"/>
                          <a:ea typeface="ＭＳ Ｐゴシック" pitchFamily="34" charset="-128"/>
                          <a:cs typeface="Arial" pitchFamily="34" charset="0"/>
                        </a:rPr>
                        <a:t>Adult</a:t>
                      </a:r>
                      <a:endParaRPr kumimoji="0" lang="en-US" sz="1100" b="0" i="1"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pitchFamily="34" charset="0"/>
                          <a:ea typeface="ＭＳ Ｐゴシック" pitchFamily="34" charset="-128"/>
                          <a:cs typeface="Arial" pitchFamily="34" charset="0"/>
                        </a:rPr>
                        <a:t>Implants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a:ln>
                            <a:noFill/>
                          </a:ln>
                          <a:solidFill>
                            <a:schemeClr val="tx1"/>
                          </a:solidFill>
                          <a:effectLst/>
                          <a:latin typeface="Arial" pitchFamily="34" charset="0"/>
                          <a:ea typeface="ＭＳ Ｐゴシック" pitchFamily="34" charset="-128"/>
                          <a:cs typeface="Arial" pitchFamily="34" charset="0"/>
                        </a:rPr>
                        <a:t>Surgical placement of implant</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$1,215</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34" charset="0"/>
                          <a:ea typeface="ＭＳ Ｐゴシック" pitchFamily="34" charset="-128"/>
                          <a:cs typeface="Arial" pitchFamily="34" charset="0"/>
                        </a:rPr>
                        <a:t>$1,025</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4" name="Table 3"/>
          <p:cNvGraphicFramePr>
            <a:graphicFrameLocks noGrp="1"/>
          </p:cNvGraphicFramePr>
          <p:nvPr/>
        </p:nvGraphicFramePr>
        <p:xfrm>
          <a:off x="2120133" y="2646202"/>
          <a:ext cx="7148511" cy="278606"/>
        </p:xfrm>
        <a:graphic>
          <a:graphicData uri="http://schemas.openxmlformats.org/drawingml/2006/table">
            <a:tbl>
              <a:tblPr/>
              <a:tblGrid>
                <a:gridCol w="7148511">
                  <a:extLst>
                    <a:ext uri="{9D8B030D-6E8A-4147-A177-3AD203B41FA5}">
                      <a16:colId xmlns:a16="http://schemas.microsoft.com/office/drawing/2014/main" val="20000"/>
                    </a:ext>
                  </a:extLst>
                </a:gridCol>
              </a:tblGrid>
              <a:tr h="27860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bg1"/>
                          </a:solidFill>
                          <a:effectLst/>
                          <a:latin typeface="Arial" pitchFamily="34" charset="0"/>
                          <a:ea typeface="ＭＳ Ｐゴシック" pitchFamily="34" charset="-128"/>
                          <a:cs typeface="Arial" pitchFamily="34" charset="0"/>
                        </a:rPr>
                        <a:t>Copay Examples</a:t>
                      </a:r>
                    </a:p>
                  </a:txBody>
                  <a:tcPr marL="68580" marR="68580" marT="34293" marB="34293"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002850"/>
                    </a:solidFill>
                  </a:tcPr>
                </a:tc>
                <a:extLst>
                  <a:ext uri="{0D108BD9-81ED-4DB2-BD59-A6C34878D82A}">
                    <a16:rowId xmlns:a16="http://schemas.microsoft.com/office/drawing/2014/main" val="10000"/>
                  </a:ext>
                </a:extLst>
              </a:tr>
            </a:tbl>
          </a:graphicData>
        </a:graphic>
      </p:graphicFrame>
      <p:sp>
        <p:nvSpPr>
          <p:cNvPr id="8" name="Footer Placeholder 4"/>
          <p:cNvSpPr>
            <a:spLocks noGrp="1"/>
          </p:cNvSpPr>
          <p:nvPr>
            <p:ph type="ftr" sz="quarter" idx="11"/>
          </p:nvPr>
        </p:nvSpPr>
        <p:spPr>
          <a:xfrm>
            <a:off x="1524001" y="6626225"/>
            <a:ext cx="9349317" cy="2286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999999"/>
                </a:solidFill>
                <a:effectLst/>
                <a:uLnTx/>
                <a:uFillTx/>
                <a:latin typeface="Arial Narrow" pitchFamily="-84" charset="0"/>
                <a:ea typeface="MS PGothic" pitchFamily="34" charset="-128"/>
                <a:cs typeface="Arial" charset="0"/>
              </a:rPr>
              <a:t>Confidential, unpublished property of Cigna. Do not duplicate or distribute. For internal use only. Use and distribution limited solely to authorized personnel. © 2022 Cigna</a:t>
            </a:r>
          </a:p>
        </p:txBody>
      </p:sp>
    </p:spTree>
    <p:extLst>
      <p:ext uri="{BB962C8B-B14F-4D97-AF65-F5344CB8AC3E}">
        <p14:creationId xmlns:p14="http://schemas.microsoft.com/office/powerpoint/2010/main" val="24461072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498" t="9680" r="4325" b="9680"/>
          <a:stretch/>
        </p:blipFill>
        <p:spPr>
          <a:xfrm>
            <a:off x="364067" y="-9236"/>
            <a:ext cx="11091333" cy="5705325"/>
          </a:xfrm>
          <a:prstGeom prst="rect">
            <a:avLst/>
          </a:prstGeom>
        </p:spPr>
      </p:pic>
      <p:sp>
        <p:nvSpPr>
          <p:cNvPr id="6" name="Title 5"/>
          <p:cNvSpPr>
            <a:spLocks noGrp="1"/>
          </p:cNvSpPr>
          <p:nvPr>
            <p:ph type="title"/>
          </p:nvPr>
        </p:nvSpPr>
        <p:spPr/>
        <p:txBody>
          <a:bodyPr/>
          <a:lstStyle/>
          <a:p>
            <a:r>
              <a:rPr lang="en-US" altLang="en-US" sz="2400" b="0">
                <a:solidFill>
                  <a:srgbClr val="0070C0"/>
                </a:solidFill>
              </a:rPr>
              <a:t>Cigna Dental Oral Health Integration Program</a:t>
            </a:r>
            <a:r>
              <a:rPr lang="en-US" altLang="en-US" sz="2400" b="0" baseline="30000">
                <a:solidFill>
                  <a:srgbClr val="0070C0"/>
                </a:solidFill>
              </a:rPr>
              <a:t>®</a:t>
            </a:r>
            <a:r>
              <a:rPr lang="en-US" altLang="en-US" sz="2400" b="0">
                <a:solidFill>
                  <a:srgbClr val="0070C0"/>
                </a:solidFill>
              </a:rPr>
              <a:t> </a:t>
            </a:r>
            <a:endParaRPr lang="en-US" sz="2400" b="0">
              <a:solidFill>
                <a:srgbClr val="0070C0"/>
              </a:solidFill>
            </a:endParaRPr>
          </a:p>
        </p:txBody>
      </p:sp>
      <p:sp>
        <p:nvSpPr>
          <p:cNvPr id="9" name="Slide Number Placeholder 1"/>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14D35B4-353A-3F4A-8464-5566D8E401B2}" type="slidenum">
              <a:rPr kumimoji="0" 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en-US" sz="1000" b="0" i="0" u="none" strike="noStrike" kern="1200" cap="none" spc="0" normalizeH="0" baseline="0" noProof="0">
              <a:ln>
                <a:noFill/>
              </a:ln>
              <a:solidFill>
                <a:srgbClr val="999999"/>
              </a:solidFill>
              <a:effectLst/>
              <a:uLnTx/>
              <a:uFillTx/>
              <a:latin typeface="Arial" charset="0"/>
              <a:ea typeface="+mn-ea"/>
              <a:cs typeface="Arial" charset="0"/>
            </a:endParaRPr>
          </a:p>
        </p:txBody>
      </p:sp>
      <p:sp>
        <p:nvSpPr>
          <p:cNvPr id="12" name="Footer Placeholder 2"/>
          <p:cNvSpPr txBox="1">
            <a:spLocks/>
          </p:cNvSpPr>
          <p:nvPr/>
        </p:nvSpPr>
        <p:spPr bwMode="auto">
          <a:xfrm>
            <a:off x="1524000" y="6107915"/>
            <a:ext cx="7251700" cy="390638"/>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sz="800" kern="1200">
                <a:solidFill>
                  <a:srgbClr val="999999"/>
                </a:solidFill>
                <a:latin typeface="Arial Narrow" pitchFamily="-84" charset="0"/>
                <a:ea typeface="MS PGothic" pitchFamily="34" charset="-128"/>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marL="0" marR="0" lvl="1"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A6A6A6"/>
                </a:solidFill>
                <a:effectLst/>
                <a:uLnTx/>
                <a:uFillTx/>
                <a:latin typeface="Arial Narrow"/>
                <a:ea typeface="+mn-ea"/>
                <a:cs typeface="Arial Narrow"/>
              </a:rPr>
              <a:t>* You do not need to meet your plan's deductible to receive reimbursement for these services. Any reimbursement you do receive will apply to and is subject to your plan's annual maximum. </a:t>
            </a:r>
          </a:p>
          <a:p>
            <a:pPr marL="0" marR="0" lvl="1"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A6A6A6"/>
                </a:solidFill>
                <a:effectLst/>
                <a:uLnTx/>
                <a:uFillTx/>
                <a:latin typeface="Arial Narrow"/>
                <a:ea typeface="+mn-ea"/>
                <a:cs typeface="Arial Narrow"/>
              </a:rPr>
              <a:t>Review your plan materials for a list of covered and non-covered services.</a:t>
            </a:r>
          </a:p>
          <a:p>
            <a:pPr marL="0" marR="0" lvl="1"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A6A6A6"/>
                </a:solidFill>
                <a:effectLst/>
                <a:uLnTx/>
                <a:uFillTx/>
                <a:latin typeface="Arial Narrow"/>
                <a:ea typeface="+mn-ea"/>
                <a:cs typeface="Arial Narrow"/>
              </a:rPr>
              <a:t>** Discounts available through Cigna Home Delivery Pharmacy  only. </a:t>
            </a:r>
            <a:r>
              <a:rPr kumimoji="0" lang="en-US" sz="800" b="1" i="0" u="none" strike="noStrike" kern="1200" cap="none" spc="0" normalizeH="0" baseline="0" noProof="0">
                <a:ln>
                  <a:noFill/>
                </a:ln>
                <a:solidFill>
                  <a:srgbClr val="A6A6A6"/>
                </a:solidFill>
                <a:effectLst/>
                <a:uLnTx/>
                <a:uFillTx/>
                <a:latin typeface="Arial Narrow"/>
                <a:ea typeface="+mn-ea"/>
                <a:cs typeface="Arial Narrow"/>
              </a:rPr>
              <a:t>This is a discount, and NOT insurance</a:t>
            </a:r>
            <a:r>
              <a:rPr kumimoji="0" lang="en-US" sz="800" b="0" i="0" u="none" strike="noStrike" kern="1200" cap="none" spc="0" normalizeH="0" baseline="0" noProof="0">
                <a:ln>
                  <a:noFill/>
                </a:ln>
                <a:solidFill>
                  <a:srgbClr val="A6A6A6"/>
                </a:solidFill>
                <a:effectLst/>
                <a:uLnTx/>
                <a:uFillTx/>
                <a:latin typeface="Arial Narrow"/>
                <a:ea typeface="+mn-ea"/>
                <a:cs typeface="Arial Narrow"/>
              </a:rPr>
              <a:t>. If you have other insurance coverage, you should first confirm</a:t>
            </a:r>
          </a:p>
          <a:p>
            <a:pPr marL="0" marR="0" lvl="1"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A6A6A6"/>
                </a:solidFill>
                <a:effectLst/>
                <a:uLnTx/>
                <a:uFillTx/>
                <a:latin typeface="Arial Narrow"/>
                <a:ea typeface="+mn-ea"/>
                <a:cs typeface="Arial Narrow"/>
              </a:rPr>
              <a:t>pricing/availability through your insurance carrier as it may result in a lower cost to you. </a:t>
            </a:r>
          </a:p>
        </p:txBody>
      </p:sp>
      <p:sp>
        <p:nvSpPr>
          <p:cNvPr id="13" name="Text Placeholder 2"/>
          <p:cNvSpPr txBox="1">
            <a:spLocks/>
          </p:cNvSpPr>
          <p:nvPr/>
        </p:nvSpPr>
        <p:spPr>
          <a:xfrm>
            <a:off x="1981200" y="5809393"/>
            <a:ext cx="6554788" cy="298523"/>
          </a:xfrm>
          <a:prstGeom prst="rect">
            <a:avLst/>
          </a:prstGeom>
        </p:spPr>
        <p:txBody>
          <a:bodyPr/>
          <a:lstStyle>
            <a:lvl1pPr marL="230188" indent="-230188" algn="l" defTabSz="457200" rtl="0" eaLnBrk="1" fontAlgn="base" hangingPunct="1">
              <a:spcBef>
                <a:spcPct val="20000"/>
              </a:spcBef>
              <a:spcAft>
                <a:spcPct val="0"/>
              </a:spcAft>
              <a:buClr>
                <a:schemeClr val="tx1"/>
              </a:buClr>
              <a:buFont typeface="Arial" panose="020B0604020202020204" pitchFamily="34" charset="0"/>
              <a:buChar char="•"/>
              <a:defRPr sz="1600" kern="1200">
                <a:solidFill>
                  <a:schemeClr val="tx1"/>
                </a:solidFill>
                <a:latin typeface="Arial"/>
                <a:ea typeface="ＭＳ Ｐゴシック" charset="-128"/>
                <a:cs typeface="Arial"/>
              </a:defRPr>
            </a:lvl1pPr>
            <a:lvl2pPr marL="454025" indent="-22383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2pPr>
            <a:lvl3pPr marL="684213" indent="-23018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3pPr>
            <a:lvl4pPr marL="915988" indent="-231775"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4pPr>
            <a:lvl5pPr marL="1146175" indent="-23018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base" latinLnBrk="0" hangingPunct="1">
              <a:lnSpc>
                <a:spcPct val="100000"/>
              </a:lnSpc>
              <a:spcBef>
                <a:spcPct val="20000"/>
              </a:spcBef>
              <a:spcAft>
                <a:spcPts val="600"/>
              </a:spcAft>
              <a:buClr>
                <a:prstClr val="black"/>
              </a:buClr>
              <a:buSzTx/>
              <a:buFont typeface="Arial" pitchFamily="-1" charset="0"/>
              <a:buNone/>
              <a:tabLst/>
              <a:defRPr/>
            </a:pPr>
            <a:r>
              <a:rPr kumimoji="0" lang="en-US" altLang="en-US" sz="1200" b="1" i="0" u="none" strike="noStrike" kern="1200" cap="none" spc="0" normalizeH="0" baseline="0" noProof="0">
                <a:ln>
                  <a:noFill/>
                </a:ln>
                <a:solidFill>
                  <a:srgbClr val="00AAE0"/>
                </a:solidFill>
                <a:effectLst/>
                <a:uLnTx/>
                <a:uFillTx/>
                <a:latin typeface="Arial" charset="0"/>
                <a:ea typeface="ＭＳ Ｐゴシック" pitchFamily="34" charset="-128"/>
                <a:cs typeface="Arial" charset="0"/>
              </a:rPr>
              <a:t>Want to know more?  Visit myCigna.com or call 800.Cigna24 anytime.</a:t>
            </a:r>
          </a:p>
        </p:txBody>
      </p:sp>
      <p:sp>
        <p:nvSpPr>
          <p:cNvPr id="15" name="Rectangle 14"/>
          <p:cNvSpPr/>
          <p:nvPr/>
        </p:nvSpPr>
        <p:spPr bwMode="auto">
          <a:xfrm rot="5400000">
            <a:off x="5402263" y="519113"/>
            <a:ext cx="1404937" cy="9170988"/>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alibri"/>
              <a:ea typeface="ＭＳ Ｐゴシック" pitchFamily="34" charset="-128"/>
              <a:cs typeface="+mn-cs"/>
            </a:endParaRPr>
          </a:p>
        </p:txBody>
      </p:sp>
      <p:sp>
        <p:nvSpPr>
          <p:cNvPr id="17" name="Content Placeholder 10"/>
          <p:cNvSpPr txBox="1">
            <a:spLocks/>
          </p:cNvSpPr>
          <p:nvPr/>
        </p:nvSpPr>
        <p:spPr>
          <a:xfrm>
            <a:off x="1635524" y="4481173"/>
            <a:ext cx="4619647" cy="1440115"/>
          </a:xfrm>
          <a:prstGeom prst="rect">
            <a:avLst/>
          </a:prstGeom>
        </p:spPr>
        <p:txBody>
          <a:bodyPr/>
          <a:lst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Available at no added cost to Cigna dental plan members</a:t>
            </a:r>
          </a:p>
          <a:p>
            <a:pPr marL="230188" marR="0" lvl="0" indent="-23018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Pays out-of-pocket costs for specific dental services* if you: </a:t>
            </a:r>
          </a:p>
          <a:p>
            <a:pPr marL="454025" marR="0" lvl="1" indent="-22383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Have a medical condition that can be affected by gum disease or tooth decay</a:t>
            </a:r>
          </a:p>
          <a:p>
            <a:pPr marL="454025" marR="0" lvl="1" indent="-223838"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Are currently being treated by a doctor for this condition</a:t>
            </a:r>
          </a:p>
        </p:txBody>
      </p:sp>
      <p:sp>
        <p:nvSpPr>
          <p:cNvPr id="18" name="Content Placeholder 10"/>
          <p:cNvSpPr txBox="1">
            <a:spLocks/>
          </p:cNvSpPr>
          <p:nvPr/>
        </p:nvSpPr>
        <p:spPr bwMode="auto">
          <a:xfrm>
            <a:off x="6070580" y="4484391"/>
            <a:ext cx="4495531" cy="148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defTabSz="457200" rtl="0" eaLnBrk="1" fontAlgn="base" hangingPunct="1">
              <a:spcBef>
                <a:spcPct val="20000"/>
              </a:spcBef>
              <a:spcAft>
                <a:spcPct val="0"/>
              </a:spcAft>
              <a:buClr>
                <a:schemeClr val="tx1"/>
              </a:buClr>
              <a:buFont typeface="Arial" panose="020B0604020202020204" pitchFamily="34"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8" marR="0" lvl="0" indent="-230188"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Eligible conditions: Heart disease, stroke, diabetes, pregnancy, chronic kidney disease, organ transplants, head and neck cancer radiation</a:t>
            </a:r>
          </a:p>
          <a:p>
            <a:pPr marL="230188" marR="0" lvl="0" indent="-230188"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Discounts on prescription mouthwash, gels and toothpaste**</a:t>
            </a:r>
          </a:p>
          <a:p>
            <a:pPr marL="230188" marR="0" lvl="0" indent="-230188"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Enroll at myCigna.com or call the phone number on back of your Cigna ID card</a:t>
            </a:r>
          </a:p>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endParaRPr>
          </a:p>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rPr>
              <a:t> </a:t>
            </a:r>
          </a:p>
          <a:p>
            <a:pPr marL="230188" marR="0" lvl="0" indent="-230188"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Arial"/>
              <a:ea typeface="MS PGothic" pitchFamily="34" charset="-128"/>
              <a:cs typeface="Arial"/>
            </a:endParaRPr>
          </a:p>
        </p:txBody>
      </p:sp>
      <p:sp>
        <p:nvSpPr>
          <p:cNvPr id="11" name="Footer Placeholder 4"/>
          <p:cNvSpPr>
            <a:spLocks noGrp="1"/>
          </p:cNvSpPr>
          <p:nvPr>
            <p:ph type="ftr" sz="quarter" idx="11"/>
          </p:nvPr>
        </p:nvSpPr>
        <p:spPr>
          <a:xfrm>
            <a:off x="1524001" y="6626225"/>
            <a:ext cx="9349317" cy="2286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999999"/>
                </a:solidFill>
                <a:effectLst/>
                <a:uLnTx/>
                <a:uFillTx/>
                <a:latin typeface="Arial Narrow" pitchFamily="-84" charset="0"/>
                <a:ea typeface="MS PGothic" pitchFamily="34" charset="-128"/>
                <a:cs typeface="Arial" charset="0"/>
              </a:rPr>
              <a:t>Confidential, unpublished property of Cigna. Do not duplicate or distribute. For internal use only. Use and distribution limited solely to authorized personnel. © 2022 Cigna</a:t>
            </a:r>
          </a:p>
        </p:txBody>
      </p:sp>
    </p:spTree>
    <p:extLst>
      <p:ext uri="{BB962C8B-B14F-4D97-AF65-F5344CB8AC3E}">
        <p14:creationId xmlns:p14="http://schemas.microsoft.com/office/powerpoint/2010/main" val="34753083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620462" y="1066644"/>
            <a:ext cx="2854926" cy="4408972"/>
            <a:chOff x="-986885" y="997812"/>
            <a:chExt cx="8479713" cy="4019739"/>
          </a:xfrm>
        </p:grpSpPr>
        <p:sp>
          <p:nvSpPr>
            <p:cNvPr id="21" name="Freeform 20"/>
            <p:cNvSpPr/>
            <p:nvPr/>
          </p:nvSpPr>
          <p:spPr>
            <a:xfrm>
              <a:off x="6995940" y="997812"/>
              <a:ext cx="496888" cy="4019739"/>
            </a:xfrm>
            <a:custGeom>
              <a:avLst/>
              <a:gdLst>
                <a:gd name="connsiteX0" fmla="*/ 497840 w 497840"/>
                <a:gd name="connsiteY0" fmla="*/ 0 h 2590800"/>
                <a:gd name="connsiteX1" fmla="*/ 0 w 497840"/>
                <a:gd name="connsiteY1" fmla="*/ 0 h 2590800"/>
                <a:gd name="connsiteX2" fmla="*/ 20320 w 497840"/>
                <a:gd name="connsiteY2" fmla="*/ 2590800 h 2590800"/>
                <a:gd name="connsiteX3" fmla="*/ 487680 w 49784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497840" h="2590800">
                  <a:moveTo>
                    <a:pt x="497840" y="0"/>
                  </a:moveTo>
                  <a:lnTo>
                    <a:pt x="0" y="0"/>
                  </a:lnTo>
                  <a:lnTo>
                    <a:pt x="20320" y="2590800"/>
                  </a:lnTo>
                  <a:lnTo>
                    <a:pt x="487680" y="2590800"/>
                  </a:lnTo>
                </a:path>
              </a:pathLst>
            </a:custGeom>
            <a:ln w="19050" cap="rnd" cmpd="sng" algn="ctr">
              <a:solidFill>
                <a:srgbClr val="A6A6A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cxnSp>
          <p:nvCxnSpPr>
            <p:cNvPr id="22" name="Straight Connector 21"/>
            <p:cNvCxnSpPr/>
            <p:nvPr/>
          </p:nvCxnSpPr>
          <p:spPr>
            <a:xfrm>
              <a:off x="-986885" y="3006171"/>
              <a:ext cx="7982825" cy="0"/>
            </a:xfrm>
            <a:prstGeom prst="line">
              <a:avLst/>
            </a:prstGeom>
            <a:ln w="19050" cmpd="sng">
              <a:solidFill>
                <a:srgbClr val="A6A6A6"/>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Text Placeholder 2"/>
          <p:cNvSpPr txBox="1">
            <a:spLocks/>
          </p:cNvSpPr>
          <p:nvPr/>
        </p:nvSpPr>
        <p:spPr>
          <a:xfrm>
            <a:off x="5539535" y="1210144"/>
            <a:ext cx="4505281" cy="4546104"/>
          </a:xfrm>
          <a:prstGeom prst="rect">
            <a:avLst/>
          </a:prstGeom>
        </p:spPr>
        <p:txBody>
          <a:bodyPr/>
          <a:lstStyle>
            <a:lvl1pPr marL="230188" indent="-230188" algn="l" defTabSz="457200" rtl="0" eaLnBrk="1" fontAlgn="base" hangingPunct="1">
              <a:spcBef>
                <a:spcPct val="20000"/>
              </a:spcBef>
              <a:spcAft>
                <a:spcPct val="0"/>
              </a:spcAft>
              <a:buClr>
                <a:srgbClr val="188CCC"/>
              </a:buClr>
              <a:buFont typeface="Lucida Grande" pitchFamily="-1" charset="0"/>
              <a:buChar char="&gt;"/>
              <a:defRPr sz="1600" kern="1200">
                <a:solidFill>
                  <a:schemeClr val="tx1"/>
                </a:solidFill>
                <a:latin typeface="Arial"/>
                <a:ea typeface="ＭＳ Ｐゴシック" charset="-128"/>
                <a:cs typeface="Arial"/>
              </a:defRPr>
            </a:lvl1pPr>
            <a:lvl2pPr marL="454025" indent="-22383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2pPr>
            <a:lvl3pPr marL="684213" indent="-23018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3pPr>
            <a:lvl4pPr marL="915988" indent="-231775"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4pPr>
            <a:lvl5pPr marL="1146175" indent="-230188" algn="l" defTabSz="457200" rtl="0" eaLnBrk="1" fontAlgn="base" hangingPunct="1">
              <a:spcBef>
                <a:spcPct val="20000"/>
              </a:spcBef>
              <a:spcAft>
                <a:spcPct val="0"/>
              </a:spcAft>
              <a:buClr>
                <a:schemeClr val="tx1"/>
              </a:buClr>
              <a:buFont typeface="Arial" pitchFamily="-1" charset="0"/>
              <a:buChar char="–"/>
              <a:defRPr sz="16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
                <a:srgbClr val="188CCC"/>
              </a:buClr>
              <a:buSzTx/>
              <a:buFont typeface="Lucida Grande" pitchFamily="-1" charset="0"/>
              <a:buNone/>
              <a:tabLst/>
              <a:defRPr/>
            </a:pPr>
            <a:r>
              <a:rPr kumimoji="0" lang="en-US" altLang="en-US" sz="1600" b="1" i="0" u="none" strike="noStrike" kern="1200" cap="none" spc="0" normalizeH="0" baseline="0" noProof="0">
                <a:ln>
                  <a:noFill/>
                </a:ln>
                <a:solidFill>
                  <a:prstClr val="black"/>
                </a:solidFill>
                <a:effectLst/>
                <a:uLnTx/>
                <a:uFillTx/>
                <a:latin typeface="Arial" pitchFamily="34" charset="0"/>
                <a:ea typeface="ＭＳ Ｐゴシック" charset="-128"/>
                <a:cs typeface="Arial"/>
              </a:rPr>
              <a:t>Your personalized Cigna website</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altLang="en-US" sz="1600" b="0" i="0" u="none" strike="noStrike" kern="1200" cap="none" spc="0" normalizeH="0" baseline="0" noProof="0">
                <a:ln>
                  <a:noFill/>
                </a:ln>
                <a:solidFill>
                  <a:prstClr val="black"/>
                </a:solidFill>
                <a:effectLst/>
                <a:uLnTx/>
                <a:uFillTx/>
                <a:latin typeface="Arial" pitchFamily="34" charset="0"/>
                <a:ea typeface="ＭＳ Ｐゴシック" charset="-128"/>
                <a:cs typeface="Arial"/>
              </a:rPr>
              <a:t>Register on myCigna.com in a couple of minutes</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altLang="en-US" sz="1600" b="0" i="0" u="none" strike="noStrike" kern="1200" cap="none" spc="0" normalizeH="0" baseline="0" noProof="0">
                <a:ln>
                  <a:noFill/>
                </a:ln>
                <a:solidFill>
                  <a:prstClr val="black"/>
                </a:solidFill>
                <a:effectLst/>
                <a:uLnTx/>
                <a:uFillTx/>
                <a:latin typeface="Arial" pitchFamily="34" charset="0"/>
                <a:ea typeface="ＭＳ Ｐゴシック" charset="-128"/>
                <a:cs typeface="Arial"/>
              </a:rPr>
              <a:t>Log in anytime to access information, </a:t>
            </a:r>
            <a:r>
              <a:rPr kumimoji="0" lang="en-US" sz="1600" b="0" i="0" u="none" strike="noStrike" kern="1200" cap="none" spc="0" normalizeH="0" baseline="0" noProof="0">
                <a:ln>
                  <a:noFill/>
                </a:ln>
                <a:solidFill>
                  <a:prstClr val="black"/>
                </a:solidFill>
                <a:effectLst/>
                <a:uLnTx/>
                <a:uFillTx/>
                <a:latin typeface="Arial"/>
                <a:ea typeface="ＭＳ Ｐゴシック" charset="-128"/>
                <a:cs typeface="Arial"/>
              </a:rPr>
              <a:t>tools and resources </a:t>
            </a:r>
            <a:endParaRPr kumimoji="0" lang="en-US" altLang="en-US" sz="1600" b="0" i="0" u="none" strike="noStrike" kern="1200" cap="none" spc="0" normalizeH="0" baseline="0" noProof="0">
              <a:ln>
                <a:noFill/>
              </a:ln>
              <a:solidFill>
                <a:prstClr val="black"/>
              </a:solidFill>
              <a:effectLst/>
              <a:uLnTx/>
              <a:uFillTx/>
              <a:latin typeface="Arial" pitchFamily="34" charset="0"/>
              <a:ea typeface="ＭＳ Ｐゴシック" charset="-128"/>
              <a:cs typeface="Arial"/>
            </a:endParaRPr>
          </a:p>
          <a:p>
            <a:pPr marL="0" marR="0" lvl="0" indent="0" algn="l" defTabSz="457200" rtl="0" eaLnBrk="1" fontAlgn="base" latinLnBrk="0" hangingPunct="1">
              <a:lnSpc>
                <a:spcPct val="100000"/>
              </a:lnSpc>
              <a:spcBef>
                <a:spcPct val="20000"/>
              </a:spcBef>
              <a:spcAft>
                <a:spcPct val="0"/>
              </a:spcAft>
              <a:buClr>
                <a:srgbClr val="188CCC"/>
              </a:buClr>
              <a:buSzTx/>
              <a:buFont typeface="Lucida Grande" pitchFamily="-1" charset="0"/>
              <a:buNone/>
              <a:tabLst/>
              <a:defRPr/>
            </a:pPr>
            <a:endParaRPr kumimoji="0" lang="en-US" altLang="en-US" sz="1600" b="0" i="0" u="none" strike="noStrike" kern="1200" cap="none" spc="0" normalizeH="0" baseline="0" noProof="0">
              <a:ln>
                <a:noFill/>
              </a:ln>
              <a:solidFill>
                <a:prstClr val="black"/>
              </a:solidFill>
              <a:effectLst/>
              <a:uLnTx/>
              <a:uFillTx/>
              <a:latin typeface="Arial" pitchFamily="34" charset="0"/>
              <a:ea typeface="ＭＳ Ｐゴシック" charset="-128"/>
              <a:cs typeface="Arial"/>
            </a:endParaRPr>
          </a:p>
          <a:p>
            <a:pPr marL="0" marR="0" lvl="0" indent="0" algn="l" defTabSz="457200" rtl="0" eaLnBrk="1" fontAlgn="base" latinLnBrk="0" hangingPunct="1">
              <a:lnSpc>
                <a:spcPct val="100000"/>
              </a:lnSpc>
              <a:spcBef>
                <a:spcPct val="20000"/>
              </a:spcBef>
              <a:spcAft>
                <a:spcPct val="0"/>
              </a:spcAft>
              <a:buClr>
                <a:srgbClr val="188CCC"/>
              </a:buClr>
              <a:buSzTx/>
              <a:buFont typeface="Lucida Grande" pitchFamily="-1" charset="0"/>
              <a:buNone/>
              <a:tabLst/>
              <a:defRPr/>
            </a:pPr>
            <a:r>
              <a:rPr kumimoji="0" lang="en-US" altLang="en-US" sz="1600" b="1" i="0" u="none" strike="noStrike" kern="1200" cap="none" spc="0" normalizeH="0" baseline="0" noProof="0">
                <a:ln>
                  <a:noFill/>
                </a:ln>
                <a:solidFill>
                  <a:prstClr val="black"/>
                </a:solidFill>
                <a:effectLst/>
                <a:uLnTx/>
                <a:uFillTx/>
                <a:latin typeface="Arial" pitchFamily="34" charset="0"/>
                <a:ea typeface="ＭＳ Ｐゴシック" charset="-128"/>
                <a:cs typeface="Arial"/>
              </a:rPr>
              <a:t>What you can do on myCigna</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altLang="en-US" sz="1600" b="0" i="0" u="none" strike="noStrike" kern="1200" cap="none" spc="0" normalizeH="0" baseline="0" noProof="0">
                <a:ln>
                  <a:noFill/>
                </a:ln>
                <a:solidFill>
                  <a:prstClr val="black"/>
                </a:solidFill>
                <a:effectLst/>
                <a:uLnTx/>
                <a:uFillTx/>
                <a:latin typeface="Arial"/>
                <a:ea typeface="ＭＳ Ｐゴシック" charset="-128"/>
                <a:cs typeface="Arial"/>
              </a:rPr>
              <a:t>Take an interactive quiz to measure your risk for cavities, gum disease or oral cancer*</a:t>
            </a:r>
            <a:endParaRPr kumimoji="0" lang="en-US" altLang="en-US" sz="1600" b="0" i="0" u="none" strike="noStrike" kern="1200" cap="none" spc="0" normalizeH="0" baseline="30000" noProof="0">
              <a:ln>
                <a:noFill/>
              </a:ln>
              <a:solidFill>
                <a:prstClr val="black"/>
              </a:solidFill>
              <a:effectLst/>
              <a:uLnTx/>
              <a:uFillTx/>
              <a:latin typeface="Arial"/>
              <a:ea typeface="ＭＳ Ｐゴシック" charset="-128"/>
              <a:cs typeface="Arial"/>
            </a:endParaRP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ＭＳ Ｐゴシック" charset="-128"/>
                <a:cs typeface="Arial"/>
              </a:rPr>
              <a:t>Search for dentists by specialty, procedure, location and language</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ＭＳ Ｐゴシック" charset="-128"/>
                <a:cs typeface="Arial"/>
              </a:rPr>
              <a:t>Check balances, monitor services and manage your dental plan </a:t>
            </a:r>
          </a:p>
          <a:p>
            <a:pPr marL="230188" marR="0" lvl="0" indent="-230188" algn="l" defTabSz="457200" rtl="0" eaLnBrk="1" fontAlgn="base" latinLnBrk="0" hangingPunct="1">
              <a:lnSpc>
                <a:spcPct val="100000"/>
              </a:lnSpc>
              <a:spcBef>
                <a:spcPct val="20000"/>
              </a:spcBef>
              <a:spcAft>
                <a:spcPct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ＭＳ Ｐゴシック" charset="-128"/>
                <a:cs typeface="Arial"/>
              </a:rPr>
              <a:t>Use easy tools to estimate costs for over 400 common dental procedures</a:t>
            </a:r>
            <a:endParaRPr kumimoji="0" lang="en-US" altLang="en-US" sz="1600" b="0" i="0" u="none" strike="noStrike" kern="1200" cap="none" spc="0" normalizeH="0" baseline="0" noProof="0">
              <a:ln>
                <a:noFill/>
              </a:ln>
              <a:solidFill>
                <a:prstClr val="black"/>
              </a:solidFill>
              <a:effectLst/>
              <a:uLnTx/>
              <a:uFillTx/>
              <a:latin typeface="Arial"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600"/>
              </a:spcAft>
              <a:buClr>
                <a:srgbClr val="188CCC"/>
              </a:buClr>
              <a:buSzTx/>
              <a:buFont typeface="Lucida Grande" pitchFamily="-1" charset="0"/>
              <a:buNone/>
              <a:tabLst/>
              <a:defRPr/>
            </a:pPr>
            <a:endParaRPr kumimoji="0" lang="en-US" sz="1600" b="0" i="0" u="none" strike="noStrike" kern="1200" cap="none" spc="0" normalizeH="0" baseline="0" noProof="0">
              <a:ln>
                <a:noFill/>
              </a:ln>
              <a:solidFill>
                <a:prstClr val="black"/>
              </a:solidFill>
              <a:effectLst/>
              <a:uLnTx/>
              <a:uFillTx/>
              <a:latin typeface="Arial"/>
              <a:ea typeface="ＭＳ Ｐゴシック" charset="-128"/>
              <a:cs typeface="Arial"/>
            </a:endParaRPr>
          </a:p>
        </p:txBody>
      </p:sp>
      <p:sp>
        <p:nvSpPr>
          <p:cNvPr id="11" name="Title 10"/>
          <p:cNvSpPr>
            <a:spLocks noGrp="1"/>
          </p:cNvSpPr>
          <p:nvPr>
            <p:ph type="title"/>
          </p:nvPr>
        </p:nvSpPr>
        <p:spPr/>
        <p:txBody>
          <a:bodyPr/>
          <a:lstStyle/>
          <a:p>
            <a:r>
              <a:rPr lang="en-US" altLang="en-US" sz="2400" b="0" err="1">
                <a:latin typeface="Arial" charset="0"/>
                <a:ea typeface="ＭＳ Ｐゴシック" pitchFamily="34" charset="-128"/>
                <a:cs typeface="Arial" charset="0"/>
              </a:rPr>
              <a:t>myCigna</a:t>
            </a:r>
            <a:r>
              <a:rPr lang="en-US" altLang="en-US" sz="2400" b="0">
                <a:latin typeface="Arial" charset="0"/>
                <a:ea typeface="ＭＳ Ｐゴシック" pitchFamily="34" charset="-128"/>
                <a:cs typeface="Arial" charset="0"/>
              </a:rPr>
              <a:t> is your Cigna – Dental</a:t>
            </a:r>
            <a:endParaRPr lang="en-US" sz="2400" b="0"/>
          </a:p>
        </p:txBody>
      </p:sp>
      <p:sp>
        <p:nvSpPr>
          <p:cNvPr id="13" name="Slide Number Placeholder 1"/>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14D35B4-353A-3F4A-8464-5566D8E401B2}" type="slidenum">
              <a:rPr kumimoji="0" 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96</a:t>
            </a:fld>
            <a:endParaRPr kumimoji="0" lang="en-US" sz="1000" b="0" i="0" u="none" strike="noStrike" kern="1200" cap="none" spc="0" normalizeH="0" baseline="0" noProof="0">
              <a:ln>
                <a:noFill/>
              </a:ln>
              <a:solidFill>
                <a:srgbClr val="999999"/>
              </a:solidFill>
              <a:effectLst/>
              <a:uLnTx/>
              <a:uFillTx/>
              <a:latin typeface="Arial" charset="0"/>
              <a:ea typeface="+mn-ea"/>
              <a:cs typeface="Arial" charset="0"/>
            </a:endParaRPr>
          </a:p>
        </p:txBody>
      </p:sp>
      <p:sp>
        <p:nvSpPr>
          <p:cNvPr id="12" name="TextBox 11"/>
          <p:cNvSpPr txBox="1"/>
          <p:nvPr/>
        </p:nvSpPr>
        <p:spPr>
          <a:xfrm>
            <a:off x="1524230" y="6491093"/>
            <a:ext cx="6665291" cy="215444"/>
          </a:xfrm>
          <a:prstGeom prst="rect">
            <a:avLst/>
          </a:prstGeom>
          <a:noFill/>
        </p:spPr>
        <p:txBody>
          <a:bodyPr wrap="square" rtlCol="0" anchor="b">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A6A6A6"/>
                </a:solidFill>
                <a:effectLst/>
                <a:uLnTx/>
                <a:uFillTx/>
                <a:latin typeface="Arial Narrow"/>
                <a:ea typeface="+mn-ea"/>
                <a:cs typeface="Arial Narrow"/>
              </a:rPr>
              <a:t>* These tools are for informational purposes only and should not be used for self-diagnosis. Always see your dentist for appropriate care recommendations and treatment. </a:t>
            </a:r>
          </a:p>
        </p:txBody>
      </p:sp>
      <p:pic>
        <p:nvPicPr>
          <p:cNvPr id="18" name="Picture 17" descr="157372431_we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946" y="1866493"/>
            <a:ext cx="2798573" cy="2749041"/>
          </a:xfrm>
          <a:prstGeom prst="rect">
            <a:avLst/>
          </a:prstGeom>
        </p:spPr>
      </p:pic>
      <p:sp>
        <p:nvSpPr>
          <p:cNvPr id="16" name="Footer Placeholder 4"/>
          <p:cNvSpPr>
            <a:spLocks noGrp="1"/>
          </p:cNvSpPr>
          <p:nvPr>
            <p:ph type="ftr" sz="quarter" idx="11"/>
          </p:nvPr>
        </p:nvSpPr>
        <p:spPr>
          <a:xfrm>
            <a:off x="1524001" y="6626225"/>
            <a:ext cx="9349317" cy="2286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999999"/>
                </a:solidFill>
                <a:effectLst/>
                <a:uLnTx/>
                <a:uFillTx/>
                <a:latin typeface="Arial Narrow" pitchFamily="-84" charset="0"/>
                <a:ea typeface="MS PGothic" pitchFamily="34" charset="-128"/>
                <a:cs typeface="Arial" charset="0"/>
              </a:rPr>
              <a:t>Confidential, unpublished property of Cigna. Do not duplicate or distribute. For internal use only. Use and distribution limited solely to authorized personnel. © 2022 Cigna</a:t>
            </a:r>
          </a:p>
        </p:txBody>
      </p:sp>
    </p:spTree>
    <p:extLst>
      <p:ext uri="{BB962C8B-B14F-4D97-AF65-F5344CB8AC3E}">
        <p14:creationId xmlns:p14="http://schemas.microsoft.com/office/powerpoint/2010/main" val="40672843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1515859" y="1004575"/>
            <a:ext cx="9152142" cy="1075932"/>
          </a:xfrm>
          <a:prstGeom prst="rect">
            <a:avLst/>
          </a:prstGeom>
          <a:solidFill>
            <a:srgbClr val="F686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9219" name="Content Placeholder 20"/>
          <p:cNvSpPr>
            <a:spLocks noGrp="1"/>
          </p:cNvSpPr>
          <p:nvPr>
            <p:ph idx="1"/>
          </p:nvPr>
        </p:nvSpPr>
        <p:spPr>
          <a:xfrm>
            <a:off x="1970266" y="2067277"/>
            <a:ext cx="8064955" cy="1463886"/>
          </a:xfrm>
        </p:spPr>
        <p:txBody>
          <a:bodyPr/>
          <a:lstStyle/>
          <a:p>
            <a:pPr marL="137160" indent="-137160">
              <a:spcBef>
                <a:spcPts val="0"/>
              </a:spcBef>
              <a:spcAft>
                <a:spcPts val="600"/>
              </a:spcAft>
              <a:buNone/>
            </a:pPr>
            <a:r>
              <a:rPr lang="en-US" altLang="en-US" sz="1400" b="1">
                <a:latin typeface="Arial" pitchFamily="34" charset="0"/>
              </a:rPr>
              <a:t>By phone –  800.244.6224</a:t>
            </a:r>
          </a:p>
          <a:p>
            <a:pPr marL="137160" indent="-137160">
              <a:spcBef>
                <a:spcPts val="0"/>
              </a:spcBef>
              <a:spcAft>
                <a:spcPts val="600"/>
              </a:spcAft>
            </a:pPr>
            <a:r>
              <a:rPr lang="en-US" altLang="en-US" sz="1400">
                <a:latin typeface="Arial" pitchFamily="34" charset="0"/>
              </a:rPr>
              <a:t>Call anytime day or night for live customer service</a:t>
            </a:r>
          </a:p>
          <a:p>
            <a:pPr marL="137160" indent="-137160">
              <a:spcBef>
                <a:spcPts val="0"/>
              </a:spcBef>
              <a:spcAft>
                <a:spcPts val="600"/>
              </a:spcAft>
            </a:pPr>
            <a:r>
              <a:rPr lang="en-US" altLang="en-US" sz="1400">
                <a:latin typeface="Arial" pitchFamily="34" charset="0"/>
              </a:rPr>
              <a:t>Ask for a Spanish-speaking representative or speak with us in your preferred language – interpreter service is available in over 200 languages</a:t>
            </a:r>
          </a:p>
          <a:p>
            <a:pPr marL="137160" indent="-137160">
              <a:spcBef>
                <a:spcPts val="0"/>
              </a:spcBef>
              <a:spcAft>
                <a:spcPts val="600"/>
              </a:spcAft>
            </a:pPr>
            <a:r>
              <a:rPr lang="en-US" altLang="en-US" sz="1400">
                <a:latin typeface="Arial" pitchFamily="34" charset="0"/>
              </a:rPr>
              <a:t>Get help finding a dental office</a:t>
            </a:r>
          </a:p>
          <a:p>
            <a:pPr marL="137160" indent="-137160">
              <a:spcBef>
                <a:spcPts val="0"/>
              </a:spcBef>
              <a:spcAft>
                <a:spcPts val="600"/>
              </a:spcAft>
            </a:pPr>
            <a:r>
              <a:rPr lang="en-US" altLang="en-US" sz="1400">
                <a:latin typeface="Arial" pitchFamily="34" charset="0"/>
              </a:rPr>
              <a:t>Check your eligibility</a:t>
            </a:r>
          </a:p>
          <a:p>
            <a:pPr marL="137160" indent="-137160">
              <a:spcBef>
                <a:spcPts val="0"/>
              </a:spcBef>
              <a:spcAft>
                <a:spcPts val="600"/>
              </a:spcAft>
            </a:pPr>
            <a:endParaRPr lang="en-US" altLang="en-US" sz="1200">
              <a:latin typeface="Arial" pitchFamily="34" charset="0"/>
            </a:endParaRPr>
          </a:p>
          <a:p>
            <a:pPr marL="137160" indent="-137160">
              <a:spcBef>
                <a:spcPts val="0"/>
              </a:spcBef>
              <a:spcAft>
                <a:spcPts val="600"/>
              </a:spcAft>
            </a:pPr>
            <a:endParaRPr lang="en-US" altLang="en-US" sz="1200">
              <a:latin typeface="Arial" pitchFamily="34" charset="0"/>
            </a:endParaRPr>
          </a:p>
        </p:txBody>
      </p:sp>
      <p:sp>
        <p:nvSpPr>
          <p:cNvPr id="9218" name="Title 19"/>
          <p:cNvSpPr>
            <a:spLocks noGrp="1"/>
          </p:cNvSpPr>
          <p:nvPr>
            <p:ph type="title"/>
          </p:nvPr>
        </p:nvSpPr>
        <p:spPr/>
        <p:txBody>
          <a:bodyPr/>
          <a:lstStyle/>
          <a:p>
            <a:r>
              <a:rPr lang="en-US" altLang="en-US" sz="2400" b="0">
                <a:latin typeface="Arial" pitchFamily="34" charset="0"/>
              </a:rPr>
              <a:t>We’re here 24/7/365</a:t>
            </a:r>
          </a:p>
        </p:txBody>
      </p:sp>
      <p:sp>
        <p:nvSpPr>
          <p:cNvPr id="922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484D4DF-3235-4ED1-BAF3-D5937EF7C62F}" type="slidenum">
              <a:rPr kumimoji="0" lang="en-US" altLang="en-US" sz="1000" b="0" i="0" u="none" strike="noStrike" kern="1200" cap="none" spc="0" normalizeH="0" baseline="0" noProof="0">
                <a:ln>
                  <a:noFill/>
                </a:ln>
                <a:solidFill>
                  <a:srgbClr val="999999"/>
                </a:solidFill>
                <a:effectLst/>
                <a:uLnTx/>
                <a:uFillTx/>
                <a:latin typeface="Arial" pitchFamily="34" charset="0"/>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97</a:t>
            </a:fld>
            <a:endParaRPr kumimoji="0" lang="en-US" altLang="en-US" sz="1000" b="0" i="0" u="none" strike="noStrike" kern="1200" cap="none" spc="0" normalizeH="0" baseline="0" noProof="0">
              <a:ln>
                <a:noFill/>
              </a:ln>
              <a:solidFill>
                <a:srgbClr val="999999"/>
              </a:solidFill>
              <a:effectLst/>
              <a:uLnTx/>
              <a:uFillTx/>
              <a:latin typeface="Arial" pitchFamily="34" charset="0"/>
              <a:cs typeface="Arial" pitchFamily="34" charset="0"/>
            </a:endParaRPr>
          </a:p>
        </p:txBody>
      </p:sp>
      <p:sp>
        <p:nvSpPr>
          <p:cNvPr id="9221" name="Rectangle 6"/>
          <p:cNvSpPr>
            <a:spLocks noChangeArrowheads="1"/>
          </p:cNvSpPr>
          <p:nvPr/>
        </p:nvSpPr>
        <p:spPr bwMode="auto">
          <a:xfrm>
            <a:off x="1916113" y="1"/>
            <a:ext cx="66675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S PGothic" pitchFamily="34" charset="-128"/>
            </a:endParaRPr>
          </a:p>
        </p:txBody>
      </p:sp>
      <p:sp>
        <p:nvSpPr>
          <p:cNvPr id="9222" name="Rectangle 7"/>
          <p:cNvSpPr>
            <a:spLocks noChangeArrowheads="1"/>
          </p:cNvSpPr>
          <p:nvPr/>
        </p:nvSpPr>
        <p:spPr bwMode="auto">
          <a:xfrm>
            <a:off x="1958976" y="174626"/>
            <a:ext cx="6397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S PGothic" pitchFamily="34" charset="-128"/>
            </a:endParaRPr>
          </a:p>
        </p:txBody>
      </p:sp>
      <p:sp>
        <p:nvSpPr>
          <p:cNvPr id="9223" name="Rectangle 8"/>
          <p:cNvSpPr>
            <a:spLocks noChangeArrowheads="1"/>
          </p:cNvSpPr>
          <p:nvPr/>
        </p:nvSpPr>
        <p:spPr bwMode="auto">
          <a:xfrm>
            <a:off x="1973264" y="174625"/>
            <a:ext cx="6254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S PGothic" pitchFamily="34" charset="-128"/>
            </a:endParaRPr>
          </a:p>
        </p:txBody>
      </p:sp>
      <p:sp>
        <p:nvSpPr>
          <p:cNvPr id="33" name="Rectangle 7"/>
          <p:cNvSpPr txBox="1">
            <a:spLocks noGrp="1" noChangeArrowheads="1"/>
          </p:cNvSpPr>
          <p:nvPr/>
        </p:nvSpPr>
        <p:spPr bwMode="auto">
          <a:xfrm>
            <a:off x="1524000" y="6400800"/>
            <a:ext cx="7011988" cy="228600"/>
          </a:xfrm>
          <a:prstGeom prst="rect">
            <a:avLst/>
          </a:prstGeom>
          <a:noFill/>
          <a:ln>
            <a:miter lim="800000"/>
            <a:headEnd/>
            <a:tailEnd/>
          </a:ln>
        </p:spPr>
        <p:txBody>
          <a:bodyPr wrap="none"/>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prstClr val="white">
                  <a:lumMod val="65000"/>
                </a:prstClr>
              </a:solidFill>
              <a:effectLst/>
              <a:uLnTx/>
              <a:uFillTx/>
              <a:latin typeface="Arial Narrow" pitchFamily="34" charset="0"/>
              <a:ea typeface="ＭＳ Ｐゴシック" charset="-128"/>
              <a:cs typeface="Arial" charset="0"/>
            </a:endParaRPr>
          </a:p>
        </p:txBody>
      </p:sp>
      <p:sp>
        <p:nvSpPr>
          <p:cNvPr id="34" name="Content Placeholder 20"/>
          <p:cNvSpPr txBox="1">
            <a:spLocks/>
          </p:cNvSpPr>
          <p:nvPr/>
        </p:nvSpPr>
        <p:spPr bwMode="auto">
          <a:xfrm>
            <a:off x="2007136" y="3816761"/>
            <a:ext cx="8569257" cy="248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91440" tIns="45720" rIns="91440" bIns="45720" numCol="1" anchor="t" anchorCtr="0" compatLnSpc="1">
            <a:prstTxWarp prst="textNoShape">
              <a:avLst/>
            </a:prstTxWarp>
          </a:bodyPr>
          <a:lstStyle>
            <a:lvl1pPr marL="230188" indent="-230188" algn="l" defTabSz="457200" rtl="0" eaLnBrk="0" fontAlgn="base" hangingPunct="0">
              <a:spcBef>
                <a:spcPct val="20000"/>
              </a:spcBef>
              <a:spcAft>
                <a:spcPct val="0"/>
              </a:spcAft>
              <a:buClr>
                <a:schemeClr val="tx1"/>
              </a:buClr>
              <a:buFont typeface="Arial" panose="020B0604020202020204" pitchFamily="34" charset="0"/>
              <a:buChar char="•"/>
              <a:defRPr sz="1600" kern="1200">
                <a:solidFill>
                  <a:schemeClr val="tx1"/>
                </a:solidFill>
                <a:latin typeface="Arial"/>
                <a:ea typeface="MS PGothic" pitchFamily="34" charset="-128"/>
                <a:cs typeface="Arial"/>
              </a:defRPr>
            </a:lvl1pPr>
            <a:lvl2pPr marL="454025" indent="-223838" algn="l" defTabSz="457200" rtl="0" eaLnBrk="0" fontAlgn="base" hangingPunct="0">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0" fontAlgn="base" hangingPunct="0">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0" fontAlgn="base" hangingPunct="0">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0" fontAlgn="base" hangingPunct="0">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marR="0" lvl="0" indent="-114300"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None/>
              <a:tabLst/>
              <a:defRPr/>
            </a:pPr>
            <a:r>
              <a:rPr kumimoji="0" lang="en-US" altLang="en-US" sz="1400" b="1" i="0" u="none" strike="noStrike" kern="1200" cap="none" spc="0" normalizeH="0" baseline="0" noProof="0" err="1">
                <a:ln>
                  <a:noFill/>
                </a:ln>
                <a:solidFill>
                  <a:prstClr val="black"/>
                </a:solidFill>
                <a:effectLst/>
                <a:uLnTx/>
                <a:uFillTx/>
                <a:latin typeface="Arial" pitchFamily="34" charset="0"/>
                <a:ea typeface="MS PGothic" pitchFamily="34" charset="-128"/>
                <a:cs typeface="Arial"/>
              </a:rPr>
              <a:t>myCigna</a:t>
            </a:r>
            <a:r>
              <a:rPr kumimoji="0" lang="en-US" altLang="en-US" sz="1400" b="1" i="0" u="none" strike="noStrike" kern="1200" cap="none" spc="0" normalizeH="0" baseline="0" noProof="0">
                <a:ln>
                  <a:noFill/>
                </a:ln>
                <a:solidFill>
                  <a:prstClr val="black"/>
                </a:solidFill>
                <a:effectLst/>
                <a:uLnTx/>
                <a:uFillTx/>
                <a:latin typeface="Arial" pitchFamily="34" charset="0"/>
                <a:ea typeface="MS PGothic" pitchFamily="34" charset="-128"/>
                <a:cs typeface="Arial"/>
              </a:rPr>
              <a:t> – online or through the mobile app </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Review your plan information and check a claim status</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Find network dentists</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Print temporary ID cards</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Change your DHMO dental office*</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View year-to-date dental costs and estimate approximate costs prior to treatment</a:t>
            </a:r>
          </a:p>
          <a:p>
            <a:pPr marL="230188" marR="0" lvl="0" indent="-230188" algn="l" defTabSz="457200" rtl="0" eaLnBrk="0" fontAlgn="base" latinLnBrk="0" hangingPunct="0">
              <a:lnSpc>
                <a:spcPct val="100000"/>
              </a:lnSpc>
              <a:spcBef>
                <a:spcPct val="20000"/>
              </a:spcBef>
              <a:spcAft>
                <a:spcPct val="0"/>
              </a:spcAft>
              <a:buClr>
                <a:prstClr val="black"/>
              </a:buClr>
              <a:buSzTx/>
              <a:buFont typeface="Arial" panose="020B0604020202020204" pitchFamily="34" charset="0"/>
              <a:buChar char="•"/>
              <a:tabLst/>
              <a:defRPr/>
            </a:pPr>
            <a:r>
              <a:rPr kumimoji="0" lang="en-US" altLang="en-US" sz="1400" b="0"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Take oral health assessments that you can share with your dentist</a:t>
            </a:r>
          </a:p>
        </p:txBody>
      </p:sp>
      <p:grpSp>
        <p:nvGrpSpPr>
          <p:cNvPr id="35" name="Group 34"/>
          <p:cNvGrpSpPr/>
          <p:nvPr/>
        </p:nvGrpSpPr>
        <p:grpSpPr>
          <a:xfrm>
            <a:off x="5792338" y="1204110"/>
            <a:ext cx="602067" cy="679384"/>
            <a:chOff x="4532651" y="1634017"/>
            <a:chExt cx="3137539" cy="3540457"/>
          </a:xfrm>
        </p:grpSpPr>
        <p:sp>
          <p:nvSpPr>
            <p:cNvPr id="36" name="Rounded Rectangle 35"/>
            <p:cNvSpPr/>
            <p:nvPr/>
          </p:nvSpPr>
          <p:spPr>
            <a:xfrm>
              <a:off x="5104773" y="2530356"/>
              <a:ext cx="243062" cy="656923"/>
            </a:xfrm>
            <a:prstGeom prst="roundRect">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7" name="Rounded Rectangle 36"/>
            <p:cNvSpPr/>
            <p:nvPr/>
          </p:nvSpPr>
          <p:spPr>
            <a:xfrm>
              <a:off x="6858759" y="2536926"/>
              <a:ext cx="243062" cy="656923"/>
            </a:xfrm>
            <a:prstGeom prst="roundRect">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p:cNvSpPr/>
            <p:nvPr/>
          </p:nvSpPr>
          <p:spPr>
            <a:xfrm>
              <a:off x="5932127" y="3689826"/>
              <a:ext cx="338561" cy="239777"/>
            </a:xfrm>
            <a:prstGeom prst="ellipse">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38"/>
            <p:cNvSpPr/>
            <p:nvPr/>
          </p:nvSpPr>
          <p:spPr>
            <a:xfrm>
              <a:off x="5239448" y="1634017"/>
              <a:ext cx="1747369" cy="899636"/>
            </a:xfrm>
            <a:custGeom>
              <a:avLst/>
              <a:gdLst>
                <a:gd name="connsiteX0" fmla="*/ 0 w 1276350"/>
                <a:gd name="connsiteY0" fmla="*/ 0 h 9525"/>
                <a:gd name="connsiteX1" fmla="*/ 1276350 w 1276350"/>
                <a:gd name="connsiteY1" fmla="*/ 9525 h 9525"/>
                <a:gd name="connsiteX0" fmla="*/ 0 w 10000"/>
                <a:gd name="connsiteY0" fmla="*/ 344455 h 354455"/>
                <a:gd name="connsiteX1" fmla="*/ 10000 w 10000"/>
                <a:gd name="connsiteY1" fmla="*/ 354455 h 354455"/>
                <a:gd name="connsiteX0" fmla="*/ 0 w 10000"/>
                <a:gd name="connsiteY0" fmla="*/ 618836 h 628836"/>
                <a:gd name="connsiteX1" fmla="*/ 10000 w 10000"/>
                <a:gd name="connsiteY1" fmla="*/ 628836 h 628836"/>
                <a:gd name="connsiteX0" fmla="*/ 0 w 10000"/>
                <a:gd name="connsiteY0" fmla="*/ 680647 h 690647"/>
                <a:gd name="connsiteX1" fmla="*/ 10000 w 10000"/>
                <a:gd name="connsiteY1" fmla="*/ 690647 h 690647"/>
                <a:gd name="connsiteX0" fmla="*/ 0 w 10000"/>
                <a:gd name="connsiteY0" fmla="*/ 688000 h 698000"/>
                <a:gd name="connsiteX1" fmla="*/ 10000 w 10000"/>
                <a:gd name="connsiteY1" fmla="*/ 698000 h 698000"/>
                <a:gd name="connsiteX0" fmla="*/ 0 w 10000"/>
                <a:gd name="connsiteY0" fmla="*/ 683401 h 693401"/>
                <a:gd name="connsiteX1" fmla="*/ 10000 w 10000"/>
                <a:gd name="connsiteY1" fmla="*/ 693401 h 693401"/>
                <a:gd name="connsiteX0" fmla="*/ 0 w 10000"/>
                <a:gd name="connsiteY0" fmla="*/ 683401 h 693401"/>
                <a:gd name="connsiteX1" fmla="*/ 10000 w 10000"/>
                <a:gd name="connsiteY1" fmla="*/ 693401 h 693401"/>
                <a:gd name="connsiteX0" fmla="*/ 0 w 9944"/>
                <a:gd name="connsiteY0" fmla="*/ 685831 h 690832"/>
                <a:gd name="connsiteX1" fmla="*/ 9944 w 9944"/>
                <a:gd name="connsiteY1" fmla="*/ 690832 h 690832"/>
                <a:gd name="connsiteX0" fmla="*/ 0 w 10000"/>
                <a:gd name="connsiteY0" fmla="*/ 9667 h 9739"/>
                <a:gd name="connsiteX1" fmla="*/ 10000 w 10000"/>
                <a:gd name="connsiteY1" fmla="*/ 9739 h 9739"/>
                <a:gd name="connsiteX0" fmla="*/ 0 w 10000"/>
                <a:gd name="connsiteY0" fmla="*/ 9982 h 10056"/>
                <a:gd name="connsiteX1" fmla="*/ 10000 w 10000"/>
                <a:gd name="connsiteY1" fmla="*/ 10056 h 10056"/>
                <a:gd name="connsiteX0" fmla="*/ 0 w 10000"/>
                <a:gd name="connsiteY0" fmla="*/ 10274 h 10348"/>
                <a:gd name="connsiteX1" fmla="*/ 10000 w 10000"/>
                <a:gd name="connsiteY1" fmla="*/ 10348 h 10348"/>
                <a:gd name="connsiteX0" fmla="*/ 0 w 10000"/>
                <a:gd name="connsiteY0" fmla="*/ 10191 h 10265"/>
                <a:gd name="connsiteX1" fmla="*/ 10000 w 10000"/>
                <a:gd name="connsiteY1" fmla="*/ 10265 h 10265"/>
                <a:gd name="connsiteX0" fmla="*/ 0 w 9981"/>
                <a:gd name="connsiteY0" fmla="*/ 10209 h 10246"/>
                <a:gd name="connsiteX1" fmla="*/ 9981 w 9981"/>
                <a:gd name="connsiteY1" fmla="*/ 10246 h 10246"/>
                <a:gd name="connsiteX0" fmla="*/ 0 w 10000"/>
                <a:gd name="connsiteY0" fmla="*/ 9897 h 9933"/>
                <a:gd name="connsiteX1" fmla="*/ 10000 w 10000"/>
                <a:gd name="connsiteY1" fmla="*/ 9933 h 9933"/>
                <a:gd name="connsiteX0" fmla="*/ 0 w 10000"/>
                <a:gd name="connsiteY0" fmla="*/ 9964 h 10000"/>
                <a:gd name="connsiteX1" fmla="*/ 10000 w 10000"/>
                <a:gd name="connsiteY1" fmla="*/ 10000 h 10000"/>
              </a:gdLst>
              <a:ahLst/>
              <a:cxnLst>
                <a:cxn ang="0">
                  <a:pos x="connsiteX0" y="connsiteY0"/>
                </a:cxn>
                <a:cxn ang="0">
                  <a:pos x="connsiteX1" y="connsiteY1"/>
                </a:cxn>
              </a:cxnLst>
              <a:rect l="l" t="t" r="r" b="b"/>
              <a:pathLst>
                <a:path w="10000" h="10000">
                  <a:moveTo>
                    <a:pt x="0" y="9964"/>
                  </a:moveTo>
                  <a:cubicBezTo>
                    <a:pt x="181" y="-3278"/>
                    <a:pt x="9742" y="-3376"/>
                    <a:pt x="10000" y="10000"/>
                  </a:cubicBezTo>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39"/>
            <p:cNvSpPr/>
            <p:nvPr/>
          </p:nvSpPr>
          <p:spPr>
            <a:xfrm>
              <a:off x="5351001" y="2235856"/>
              <a:ext cx="1504475" cy="420576"/>
            </a:xfrm>
            <a:custGeom>
              <a:avLst/>
              <a:gdLst>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00187"/>
                <a:gd name="connsiteY0" fmla="*/ 414338 h 414338"/>
                <a:gd name="connsiteX1" fmla="*/ 395287 w 1500187"/>
                <a:gd name="connsiteY1" fmla="*/ 0 h 414338"/>
                <a:gd name="connsiteX2" fmla="*/ 1500187 w 1500187"/>
                <a:gd name="connsiteY2" fmla="*/ 409575 h 414338"/>
                <a:gd name="connsiteX0" fmla="*/ 0 w 1519237"/>
                <a:gd name="connsiteY0" fmla="*/ 414338 h 414338"/>
                <a:gd name="connsiteX1" fmla="*/ 395287 w 1519237"/>
                <a:gd name="connsiteY1" fmla="*/ 0 h 414338"/>
                <a:gd name="connsiteX2" fmla="*/ 1519237 w 1519237"/>
                <a:gd name="connsiteY2" fmla="*/ 390525 h 414338"/>
                <a:gd name="connsiteX0" fmla="*/ 0 w 1519237"/>
                <a:gd name="connsiteY0" fmla="*/ 428625 h 428625"/>
                <a:gd name="connsiteX1" fmla="*/ 400050 w 1519237"/>
                <a:gd name="connsiteY1" fmla="*/ 0 h 428625"/>
                <a:gd name="connsiteX2" fmla="*/ 1519237 w 1519237"/>
                <a:gd name="connsiteY2" fmla="*/ 404812 h 428625"/>
                <a:gd name="connsiteX0" fmla="*/ 0 w 1519237"/>
                <a:gd name="connsiteY0" fmla="*/ 428625 h 428625"/>
                <a:gd name="connsiteX1" fmla="*/ 400050 w 1519237"/>
                <a:gd name="connsiteY1" fmla="*/ 0 h 428625"/>
                <a:gd name="connsiteX2" fmla="*/ 1519237 w 1519237"/>
                <a:gd name="connsiteY2" fmla="*/ 404812 h 428625"/>
                <a:gd name="connsiteX0" fmla="*/ 0 w 1519237"/>
                <a:gd name="connsiteY0" fmla="*/ 428625 h 428625"/>
                <a:gd name="connsiteX1" fmla="*/ 400050 w 1519237"/>
                <a:gd name="connsiteY1" fmla="*/ 0 h 428625"/>
                <a:gd name="connsiteX2" fmla="*/ 1519237 w 1519237"/>
                <a:gd name="connsiteY2" fmla="*/ 404812 h 428625"/>
                <a:gd name="connsiteX0" fmla="*/ 0 w 1474274"/>
                <a:gd name="connsiteY0" fmla="*/ 428625 h 428625"/>
                <a:gd name="connsiteX1" fmla="*/ 355087 w 1474274"/>
                <a:gd name="connsiteY1" fmla="*/ 0 h 428625"/>
                <a:gd name="connsiteX2" fmla="*/ 1474274 w 1474274"/>
                <a:gd name="connsiteY2" fmla="*/ 404812 h 428625"/>
                <a:gd name="connsiteX0" fmla="*/ 0 w 1474274"/>
                <a:gd name="connsiteY0" fmla="*/ 428625 h 428625"/>
                <a:gd name="connsiteX1" fmla="*/ 355087 w 1474274"/>
                <a:gd name="connsiteY1" fmla="*/ 0 h 428625"/>
                <a:gd name="connsiteX2" fmla="*/ 1474274 w 1474274"/>
                <a:gd name="connsiteY2" fmla="*/ 404812 h 428625"/>
                <a:gd name="connsiteX0" fmla="*/ 0 w 1474274"/>
                <a:gd name="connsiteY0" fmla="*/ 428625 h 428625"/>
                <a:gd name="connsiteX1" fmla="*/ 355087 w 1474274"/>
                <a:gd name="connsiteY1" fmla="*/ 0 h 428625"/>
                <a:gd name="connsiteX2" fmla="*/ 1474274 w 1474274"/>
                <a:gd name="connsiteY2" fmla="*/ 404812 h 428625"/>
                <a:gd name="connsiteX0" fmla="*/ 0 w 1474274"/>
                <a:gd name="connsiteY0" fmla="*/ 428625 h 428625"/>
                <a:gd name="connsiteX1" fmla="*/ 355087 w 1474274"/>
                <a:gd name="connsiteY1" fmla="*/ 0 h 428625"/>
                <a:gd name="connsiteX2" fmla="*/ 1474274 w 1474274"/>
                <a:gd name="connsiteY2" fmla="*/ 404812 h 428625"/>
                <a:gd name="connsiteX0" fmla="*/ 0 w 1474274"/>
                <a:gd name="connsiteY0" fmla="*/ 409354 h 409354"/>
                <a:gd name="connsiteX1" fmla="*/ 355087 w 1474274"/>
                <a:gd name="connsiteY1" fmla="*/ 0 h 409354"/>
                <a:gd name="connsiteX2" fmla="*/ 1474274 w 1474274"/>
                <a:gd name="connsiteY2" fmla="*/ 404812 h 409354"/>
                <a:gd name="connsiteX0" fmla="*/ 0 w 1474274"/>
                <a:gd name="connsiteY0" fmla="*/ 409354 h 409698"/>
                <a:gd name="connsiteX1" fmla="*/ 355087 w 1474274"/>
                <a:gd name="connsiteY1" fmla="*/ 0 h 409698"/>
                <a:gd name="connsiteX2" fmla="*/ 1474274 w 1474274"/>
                <a:gd name="connsiteY2" fmla="*/ 404812 h 409698"/>
                <a:gd name="connsiteX0" fmla="*/ 0 w 1474274"/>
                <a:gd name="connsiteY0" fmla="*/ 409354 h 409698"/>
                <a:gd name="connsiteX1" fmla="*/ 355087 w 1474274"/>
                <a:gd name="connsiteY1" fmla="*/ 0 h 409698"/>
                <a:gd name="connsiteX2" fmla="*/ 1474274 w 1474274"/>
                <a:gd name="connsiteY2" fmla="*/ 404812 h 409698"/>
                <a:gd name="connsiteX0" fmla="*/ 0 w 1464639"/>
                <a:gd name="connsiteY0" fmla="*/ 409354 h 420871"/>
                <a:gd name="connsiteX1" fmla="*/ 355087 w 1464639"/>
                <a:gd name="connsiteY1" fmla="*/ 0 h 420871"/>
                <a:gd name="connsiteX2" fmla="*/ 1464639 w 1464639"/>
                <a:gd name="connsiteY2" fmla="*/ 420871 h 420871"/>
                <a:gd name="connsiteX0" fmla="*/ 0 w 1464639"/>
                <a:gd name="connsiteY0" fmla="*/ 409354 h 420871"/>
                <a:gd name="connsiteX1" fmla="*/ 355087 w 1464639"/>
                <a:gd name="connsiteY1" fmla="*/ 0 h 420871"/>
                <a:gd name="connsiteX2" fmla="*/ 1464639 w 1464639"/>
                <a:gd name="connsiteY2" fmla="*/ 420871 h 420871"/>
                <a:gd name="connsiteX0" fmla="*/ 0 w 1471063"/>
                <a:gd name="connsiteY0" fmla="*/ 409354 h 411236"/>
                <a:gd name="connsiteX1" fmla="*/ 355087 w 1471063"/>
                <a:gd name="connsiteY1" fmla="*/ 0 h 411236"/>
                <a:gd name="connsiteX2" fmla="*/ 1471063 w 1471063"/>
                <a:gd name="connsiteY2" fmla="*/ 411236 h 411236"/>
                <a:gd name="connsiteX0" fmla="*/ 0 w 1471063"/>
                <a:gd name="connsiteY0" fmla="*/ 409354 h 411236"/>
                <a:gd name="connsiteX1" fmla="*/ 355087 w 1471063"/>
                <a:gd name="connsiteY1" fmla="*/ 0 h 411236"/>
                <a:gd name="connsiteX2" fmla="*/ 1471063 w 1471063"/>
                <a:gd name="connsiteY2" fmla="*/ 411236 h 411236"/>
              </a:gdLst>
              <a:ahLst/>
              <a:cxnLst>
                <a:cxn ang="0">
                  <a:pos x="connsiteX0" y="connsiteY0"/>
                </a:cxn>
                <a:cxn ang="0">
                  <a:pos x="connsiteX1" y="connsiteY1"/>
                </a:cxn>
                <a:cxn ang="0">
                  <a:pos x="connsiteX2" y="connsiteY2"/>
                </a:cxn>
              </a:cxnLst>
              <a:rect l="l" t="t" r="r" b="b"/>
              <a:pathLst>
                <a:path w="1471063" h="411236">
                  <a:moveTo>
                    <a:pt x="0" y="409354"/>
                  </a:moveTo>
                  <a:cubicBezTo>
                    <a:pt x="79605" y="418427"/>
                    <a:pt x="309049" y="247651"/>
                    <a:pt x="355087" y="0"/>
                  </a:cubicBezTo>
                  <a:cubicBezTo>
                    <a:pt x="790062" y="265112"/>
                    <a:pt x="1080501" y="357006"/>
                    <a:pt x="1471063" y="411236"/>
                  </a:cubicBezTo>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40"/>
            <p:cNvSpPr/>
            <p:nvPr/>
          </p:nvSpPr>
          <p:spPr>
            <a:xfrm>
              <a:off x="6267528" y="3197132"/>
              <a:ext cx="686484" cy="604369"/>
            </a:xfrm>
            <a:custGeom>
              <a:avLst/>
              <a:gdLst>
                <a:gd name="connsiteX0" fmla="*/ 497681 w 497681"/>
                <a:gd name="connsiteY0" fmla="*/ 0 h 438150"/>
                <a:gd name="connsiteX1" fmla="*/ 0 w 497681"/>
                <a:gd name="connsiteY1" fmla="*/ 438150 h 438150"/>
                <a:gd name="connsiteX0" fmla="*/ 497681 w 497681"/>
                <a:gd name="connsiteY0" fmla="*/ 0 h 438150"/>
                <a:gd name="connsiteX1" fmla="*/ 0 w 497681"/>
                <a:gd name="connsiteY1" fmla="*/ 438150 h 438150"/>
                <a:gd name="connsiteX0" fmla="*/ 497681 w 497681"/>
                <a:gd name="connsiteY0" fmla="*/ 0 h 438150"/>
                <a:gd name="connsiteX1" fmla="*/ 0 w 497681"/>
                <a:gd name="connsiteY1" fmla="*/ 438150 h 438150"/>
                <a:gd name="connsiteX0" fmla="*/ 497681 w 497681"/>
                <a:gd name="connsiteY0" fmla="*/ 0 h 438150"/>
                <a:gd name="connsiteX1" fmla="*/ 0 w 497681"/>
                <a:gd name="connsiteY1" fmla="*/ 438150 h 438150"/>
                <a:gd name="connsiteX0" fmla="*/ 497681 w 497681"/>
                <a:gd name="connsiteY0" fmla="*/ 0 h 438150"/>
                <a:gd name="connsiteX1" fmla="*/ 0 w 497681"/>
                <a:gd name="connsiteY1" fmla="*/ 438150 h 438150"/>
              </a:gdLst>
              <a:ahLst/>
              <a:cxnLst>
                <a:cxn ang="0">
                  <a:pos x="connsiteX0" y="connsiteY0"/>
                </a:cxn>
                <a:cxn ang="0">
                  <a:pos x="connsiteX1" y="connsiteY1"/>
                </a:cxn>
              </a:cxnLst>
              <a:rect l="l" t="t" r="r" b="b"/>
              <a:pathLst>
                <a:path w="497681" h="438150">
                  <a:moveTo>
                    <a:pt x="497681" y="0"/>
                  </a:moveTo>
                  <a:cubicBezTo>
                    <a:pt x="460374" y="105569"/>
                    <a:pt x="327819" y="368300"/>
                    <a:pt x="0" y="438150"/>
                  </a:cubicBezTo>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41"/>
            <p:cNvSpPr/>
            <p:nvPr/>
          </p:nvSpPr>
          <p:spPr>
            <a:xfrm>
              <a:off x="4532651" y="3157719"/>
              <a:ext cx="3137539" cy="2016755"/>
            </a:xfrm>
            <a:custGeom>
              <a:avLst/>
              <a:gdLst>
                <a:gd name="connsiteX0" fmla="*/ 590550 w 2274094"/>
                <a:gd name="connsiteY0" fmla="*/ 0 h 1469231"/>
                <a:gd name="connsiteX1" fmla="*/ 661988 w 2274094"/>
                <a:gd name="connsiteY1" fmla="*/ 14287 h 1469231"/>
                <a:gd name="connsiteX2" fmla="*/ 840581 w 2274094"/>
                <a:gd name="connsiteY2" fmla="*/ 269081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0550 w 2274094"/>
                <a:gd name="connsiteY0" fmla="*/ 0 h 1469231"/>
                <a:gd name="connsiteX1" fmla="*/ 661988 w 2274094"/>
                <a:gd name="connsiteY1" fmla="*/ 14287 h 1469231"/>
                <a:gd name="connsiteX2" fmla="*/ 840581 w 2274094"/>
                <a:gd name="connsiteY2" fmla="*/ 269081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0550 w 2274094"/>
                <a:gd name="connsiteY0" fmla="*/ 0 h 1469231"/>
                <a:gd name="connsiteX1" fmla="*/ 661988 w 2274094"/>
                <a:gd name="connsiteY1" fmla="*/ 14287 h 1469231"/>
                <a:gd name="connsiteX2" fmla="*/ 840581 w 2274094"/>
                <a:gd name="connsiteY2" fmla="*/ 269081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0550 w 2274094"/>
                <a:gd name="connsiteY0" fmla="*/ 0 h 1469231"/>
                <a:gd name="connsiteX1" fmla="*/ 661988 w 2274094"/>
                <a:gd name="connsiteY1" fmla="*/ 14287 h 1469231"/>
                <a:gd name="connsiteX2" fmla="*/ 840581 w 2274094"/>
                <a:gd name="connsiteY2" fmla="*/ 269081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0550 w 2274094"/>
                <a:gd name="connsiteY0" fmla="*/ 0 h 1469231"/>
                <a:gd name="connsiteX1" fmla="*/ 661988 w 2274094"/>
                <a:gd name="connsiteY1" fmla="*/ 14287 h 1469231"/>
                <a:gd name="connsiteX2" fmla="*/ 850106 w 2274094"/>
                <a:gd name="connsiteY2" fmla="*/ 266700 h 1469231"/>
                <a:gd name="connsiteX3" fmla="*/ 788194 w 2274094"/>
                <a:gd name="connsiteY3" fmla="*/ 395287 h 1469231"/>
                <a:gd name="connsiteX4" fmla="*/ 128588 w 2274094"/>
                <a:gd name="connsiteY4" fmla="*/ 842962 h 1469231"/>
                <a:gd name="connsiteX5" fmla="*/ 0 w 2274094"/>
                <a:gd name="connsiteY5" fmla="*/ 1195387 h 1469231"/>
                <a:gd name="connsiteX6" fmla="*/ 204788 w 2274094"/>
                <a:gd name="connsiteY6" fmla="*/ 1469231 h 1469231"/>
                <a:gd name="connsiteX7" fmla="*/ 2066925 w 2274094"/>
                <a:gd name="connsiteY7" fmla="*/ 1469231 h 1469231"/>
                <a:gd name="connsiteX8" fmla="*/ 2274094 w 2274094"/>
                <a:gd name="connsiteY8" fmla="*/ 1193006 h 1469231"/>
                <a:gd name="connsiteX9" fmla="*/ 2085975 w 2274094"/>
                <a:gd name="connsiteY9" fmla="*/ 809625 h 1469231"/>
                <a:gd name="connsiteX10" fmla="*/ 1485900 w 2274094"/>
                <a:gd name="connsiteY10" fmla="*/ 390525 h 1469231"/>
                <a:gd name="connsiteX11" fmla="*/ 1438275 w 2274094"/>
                <a:gd name="connsiteY11" fmla="*/ 266700 h 1469231"/>
                <a:gd name="connsiteX12" fmla="*/ 1628775 w 2274094"/>
                <a:gd name="connsiteY12" fmla="*/ 16668 h 1469231"/>
                <a:gd name="connsiteX13" fmla="*/ 1683544 w 2274094"/>
                <a:gd name="connsiteY13" fmla="*/ 7143 h 1469231"/>
                <a:gd name="connsiteX0" fmla="*/ 595313 w 2274094"/>
                <a:gd name="connsiteY0" fmla="*/ 2382 h 1462088"/>
                <a:gd name="connsiteX1" fmla="*/ 661988 w 2274094"/>
                <a:gd name="connsiteY1" fmla="*/ 7144 h 1462088"/>
                <a:gd name="connsiteX2" fmla="*/ 850106 w 2274094"/>
                <a:gd name="connsiteY2" fmla="*/ 259557 h 1462088"/>
                <a:gd name="connsiteX3" fmla="*/ 788194 w 2274094"/>
                <a:gd name="connsiteY3" fmla="*/ 388144 h 1462088"/>
                <a:gd name="connsiteX4" fmla="*/ 128588 w 2274094"/>
                <a:gd name="connsiteY4" fmla="*/ 835819 h 1462088"/>
                <a:gd name="connsiteX5" fmla="*/ 0 w 2274094"/>
                <a:gd name="connsiteY5" fmla="*/ 1188244 h 1462088"/>
                <a:gd name="connsiteX6" fmla="*/ 204788 w 2274094"/>
                <a:gd name="connsiteY6" fmla="*/ 1462088 h 1462088"/>
                <a:gd name="connsiteX7" fmla="*/ 2066925 w 2274094"/>
                <a:gd name="connsiteY7" fmla="*/ 1462088 h 1462088"/>
                <a:gd name="connsiteX8" fmla="*/ 2274094 w 2274094"/>
                <a:gd name="connsiteY8" fmla="*/ 1185863 h 1462088"/>
                <a:gd name="connsiteX9" fmla="*/ 2085975 w 2274094"/>
                <a:gd name="connsiteY9" fmla="*/ 802482 h 1462088"/>
                <a:gd name="connsiteX10" fmla="*/ 1485900 w 2274094"/>
                <a:gd name="connsiteY10" fmla="*/ 383382 h 1462088"/>
                <a:gd name="connsiteX11" fmla="*/ 1438275 w 2274094"/>
                <a:gd name="connsiteY11" fmla="*/ 259557 h 1462088"/>
                <a:gd name="connsiteX12" fmla="*/ 1628775 w 2274094"/>
                <a:gd name="connsiteY12" fmla="*/ 9525 h 1462088"/>
                <a:gd name="connsiteX13" fmla="*/ 1683544 w 2274094"/>
                <a:gd name="connsiteY13" fmla="*/ 0 h 1462088"/>
                <a:gd name="connsiteX0" fmla="*/ 595313 w 2274094"/>
                <a:gd name="connsiteY0" fmla="*/ 2382 h 1462088"/>
                <a:gd name="connsiteX1" fmla="*/ 661988 w 2274094"/>
                <a:gd name="connsiteY1" fmla="*/ 7144 h 1462088"/>
                <a:gd name="connsiteX2" fmla="*/ 850106 w 2274094"/>
                <a:gd name="connsiteY2" fmla="*/ 259557 h 1462088"/>
                <a:gd name="connsiteX3" fmla="*/ 788194 w 2274094"/>
                <a:gd name="connsiteY3" fmla="*/ 388144 h 1462088"/>
                <a:gd name="connsiteX4" fmla="*/ 128588 w 2274094"/>
                <a:gd name="connsiteY4" fmla="*/ 835819 h 1462088"/>
                <a:gd name="connsiteX5" fmla="*/ 0 w 2274094"/>
                <a:gd name="connsiteY5" fmla="*/ 1188244 h 1462088"/>
                <a:gd name="connsiteX6" fmla="*/ 204788 w 2274094"/>
                <a:gd name="connsiteY6" fmla="*/ 1462088 h 1462088"/>
                <a:gd name="connsiteX7" fmla="*/ 2066925 w 2274094"/>
                <a:gd name="connsiteY7" fmla="*/ 1462088 h 1462088"/>
                <a:gd name="connsiteX8" fmla="*/ 2274094 w 2274094"/>
                <a:gd name="connsiteY8" fmla="*/ 1185863 h 1462088"/>
                <a:gd name="connsiteX9" fmla="*/ 2085975 w 2274094"/>
                <a:gd name="connsiteY9" fmla="*/ 802482 h 1462088"/>
                <a:gd name="connsiteX10" fmla="*/ 1485900 w 2274094"/>
                <a:gd name="connsiteY10" fmla="*/ 383382 h 1462088"/>
                <a:gd name="connsiteX11" fmla="*/ 1438275 w 2274094"/>
                <a:gd name="connsiteY11" fmla="*/ 259557 h 1462088"/>
                <a:gd name="connsiteX12" fmla="*/ 1628775 w 2274094"/>
                <a:gd name="connsiteY12" fmla="*/ 9525 h 1462088"/>
                <a:gd name="connsiteX13" fmla="*/ 1683544 w 2274094"/>
                <a:gd name="connsiteY13" fmla="*/ 0 h 1462088"/>
                <a:gd name="connsiteX0" fmla="*/ 595366 w 2274147"/>
                <a:gd name="connsiteY0" fmla="*/ 2382 h 1462088"/>
                <a:gd name="connsiteX1" fmla="*/ 662041 w 2274147"/>
                <a:gd name="connsiteY1" fmla="*/ 7144 h 1462088"/>
                <a:gd name="connsiteX2" fmla="*/ 850159 w 2274147"/>
                <a:gd name="connsiteY2" fmla="*/ 259557 h 1462088"/>
                <a:gd name="connsiteX3" fmla="*/ 788247 w 2274147"/>
                <a:gd name="connsiteY3" fmla="*/ 388144 h 1462088"/>
                <a:gd name="connsiteX4" fmla="*/ 128641 w 2274147"/>
                <a:gd name="connsiteY4" fmla="*/ 835819 h 1462088"/>
                <a:gd name="connsiteX5" fmla="*/ 53 w 2274147"/>
                <a:gd name="connsiteY5" fmla="*/ 1188244 h 1462088"/>
                <a:gd name="connsiteX6" fmla="*/ 204841 w 2274147"/>
                <a:gd name="connsiteY6" fmla="*/ 1462088 h 1462088"/>
                <a:gd name="connsiteX7" fmla="*/ 2066978 w 2274147"/>
                <a:gd name="connsiteY7" fmla="*/ 1462088 h 1462088"/>
                <a:gd name="connsiteX8" fmla="*/ 2274147 w 2274147"/>
                <a:gd name="connsiteY8" fmla="*/ 1185863 h 1462088"/>
                <a:gd name="connsiteX9" fmla="*/ 2086028 w 2274147"/>
                <a:gd name="connsiteY9" fmla="*/ 802482 h 1462088"/>
                <a:gd name="connsiteX10" fmla="*/ 1485953 w 2274147"/>
                <a:gd name="connsiteY10" fmla="*/ 383382 h 1462088"/>
                <a:gd name="connsiteX11" fmla="*/ 1438328 w 2274147"/>
                <a:gd name="connsiteY11" fmla="*/ 259557 h 1462088"/>
                <a:gd name="connsiteX12" fmla="*/ 1628828 w 2274147"/>
                <a:gd name="connsiteY12" fmla="*/ 9525 h 1462088"/>
                <a:gd name="connsiteX13" fmla="*/ 1683597 w 2274147"/>
                <a:gd name="connsiteY13" fmla="*/ 0 h 1462088"/>
                <a:gd name="connsiteX0" fmla="*/ 605295 w 2284076"/>
                <a:gd name="connsiteY0" fmla="*/ 2382 h 1462088"/>
                <a:gd name="connsiteX1" fmla="*/ 671970 w 2284076"/>
                <a:gd name="connsiteY1" fmla="*/ 7144 h 1462088"/>
                <a:gd name="connsiteX2" fmla="*/ 860088 w 2284076"/>
                <a:gd name="connsiteY2" fmla="*/ 259557 h 1462088"/>
                <a:gd name="connsiteX3" fmla="*/ 798176 w 2284076"/>
                <a:gd name="connsiteY3" fmla="*/ 388144 h 1462088"/>
                <a:gd name="connsiteX4" fmla="*/ 138570 w 2284076"/>
                <a:gd name="connsiteY4" fmla="*/ 835819 h 1462088"/>
                <a:gd name="connsiteX5" fmla="*/ 9982 w 2284076"/>
                <a:gd name="connsiteY5" fmla="*/ 1188244 h 1462088"/>
                <a:gd name="connsiteX6" fmla="*/ 214770 w 2284076"/>
                <a:gd name="connsiteY6" fmla="*/ 1462088 h 1462088"/>
                <a:gd name="connsiteX7" fmla="*/ 2076907 w 2284076"/>
                <a:gd name="connsiteY7" fmla="*/ 1462088 h 1462088"/>
                <a:gd name="connsiteX8" fmla="*/ 2284076 w 2284076"/>
                <a:gd name="connsiteY8" fmla="*/ 1185863 h 1462088"/>
                <a:gd name="connsiteX9" fmla="*/ 2095957 w 2284076"/>
                <a:gd name="connsiteY9" fmla="*/ 802482 h 1462088"/>
                <a:gd name="connsiteX10" fmla="*/ 1495882 w 2284076"/>
                <a:gd name="connsiteY10" fmla="*/ 383382 h 1462088"/>
                <a:gd name="connsiteX11" fmla="*/ 1448257 w 2284076"/>
                <a:gd name="connsiteY11" fmla="*/ 259557 h 1462088"/>
                <a:gd name="connsiteX12" fmla="*/ 1638757 w 2284076"/>
                <a:gd name="connsiteY12" fmla="*/ 9525 h 1462088"/>
                <a:gd name="connsiteX13" fmla="*/ 1693526 w 2284076"/>
                <a:gd name="connsiteY13" fmla="*/ 0 h 1462088"/>
                <a:gd name="connsiteX0" fmla="*/ 595944 w 2274725"/>
                <a:gd name="connsiteY0" fmla="*/ 2382 h 1462088"/>
                <a:gd name="connsiteX1" fmla="*/ 662619 w 2274725"/>
                <a:gd name="connsiteY1" fmla="*/ 7144 h 1462088"/>
                <a:gd name="connsiteX2" fmla="*/ 850737 w 2274725"/>
                <a:gd name="connsiteY2" fmla="*/ 259557 h 1462088"/>
                <a:gd name="connsiteX3" fmla="*/ 788825 w 2274725"/>
                <a:gd name="connsiteY3" fmla="*/ 388144 h 1462088"/>
                <a:gd name="connsiteX4" fmla="*/ 129219 w 2274725"/>
                <a:gd name="connsiteY4" fmla="*/ 835819 h 1462088"/>
                <a:gd name="connsiteX5" fmla="*/ 631 w 2274725"/>
                <a:gd name="connsiteY5" fmla="*/ 1188244 h 1462088"/>
                <a:gd name="connsiteX6" fmla="*/ 205419 w 2274725"/>
                <a:gd name="connsiteY6" fmla="*/ 1462088 h 1462088"/>
                <a:gd name="connsiteX7" fmla="*/ 2067556 w 2274725"/>
                <a:gd name="connsiteY7" fmla="*/ 1462088 h 1462088"/>
                <a:gd name="connsiteX8" fmla="*/ 2274725 w 2274725"/>
                <a:gd name="connsiteY8" fmla="*/ 1185863 h 1462088"/>
                <a:gd name="connsiteX9" fmla="*/ 2086606 w 2274725"/>
                <a:gd name="connsiteY9" fmla="*/ 802482 h 1462088"/>
                <a:gd name="connsiteX10" fmla="*/ 1486531 w 2274725"/>
                <a:gd name="connsiteY10" fmla="*/ 383382 h 1462088"/>
                <a:gd name="connsiteX11" fmla="*/ 1438906 w 2274725"/>
                <a:gd name="connsiteY11" fmla="*/ 259557 h 1462088"/>
                <a:gd name="connsiteX12" fmla="*/ 1629406 w 2274725"/>
                <a:gd name="connsiteY12" fmla="*/ 9525 h 1462088"/>
                <a:gd name="connsiteX13" fmla="*/ 1684175 w 2274725"/>
                <a:gd name="connsiteY13" fmla="*/ 0 h 1462088"/>
                <a:gd name="connsiteX0" fmla="*/ 595944 w 2274725"/>
                <a:gd name="connsiteY0" fmla="*/ 2382 h 1462088"/>
                <a:gd name="connsiteX1" fmla="*/ 662619 w 2274725"/>
                <a:gd name="connsiteY1" fmla="*/ 7144 h 1462088"/>
                <a:gd name="connsiteX2" fmla="*/ 850737 w 2274725"/>
                <a:gd name="connsiteY2" fmla="*/ 259557 h 1462088"/>
                <a:gd name="connsiteX3" fmla="*/ 788825 w 2274725"/>
                <a:gd name="connsiteY3" fmla="*/ 388144 h 1462088"/>
                <a:gd name="connsiteX4" fmla="*/ 129219 w 2274725"/>
                <a:gd name="connsiteY4" fmla="*/ 835819 h 1462088"/>
                <a:gd name="connsiteX5" fmla="*/ 631 w 2274725"/>
                <a:gd name="connsiteY5" fmla="*/ 1188244 h 1462088"/>
                <a:gd name="connsiteX6" fmla="*/ 205419 w 2274725"/>
                <a:gd name="connsiteY6" fmla="*/ 1462088 h 1462088"/>
                <a:gd name="connsiteX7" fmla="*/ 2067556 w 2274725"/>
                <a:gd name="connsiteY7" fmla="*/ 1462088 h 1462088"/>
                <a:gd name="connsiteX8" fmla="*/ 2274725 w 2274725"/>
                <a:gd name="connsiteY8" fmla="*/ 1185863 h 1462088"/>
                <a:gd name="connsiteX9" fmla="*/ 2086606 w 2274725"/>
                <a:gd name="connsiteY9" fmla="*/ 802482 h 1462088"/>
                <a:gd name="connsiteX10" fmla="*/ 1486531 w 2274725"/>
                <a:gd name="connsiteY10" fmla="*/ 383382 h 1462088"/>
                <a:gd name="connsiteX11" fmla="*/ 1438906 w 2274725"/>
                <a:gd name="connsiteY11" fmla="*/ 259557 h 1462088"/>
                <a:gd name="connsiteX12" fmla="*/ 1629406 w 2274725"/>
                <a:gd name="connsiteY12" fmla="*/ 9525 h 1462088"/>
                <a:gd name="connsiteX13" fmla="*/ 1684175 w 2274725"/>
                <a:gd name="connsiteY13" fmla="*/ 0 h 1462088"/>
                <a:gd name="connsiteX0" fmla="*/ 595944 w 2274725"/>
                <a:gd name="connsiteY0" fmla="*/ 2382 h 1466110"/>
                <a:gd name="connsiteX1" fmla="*/ 662619 w 2274725"/>
                <a:gd name="connsiteY1" fmla="*/ 7144 h 1466110"/>
                <a:gd name="connsiteX2" fmla="*/ 850737 w 2274725"/>
                <a:gd name="connsiteY2" fmla="*/ 259557 h 1466110"/>
                <a:gd name="connsiteX3" fmla="*/ 788825 w 2274725"/>
                <a:gd name="connsiteY3" fmla="*/ 388144 h 1466110"/>
                <a:gd name="connsiteX4" fmla="*/ 129219 w 2274725"/>
                <a:gd name="connsiteY4" fmla="*/ 835819 h 1466110"/>
                <a:gd name="connsiteX5" fmla="*/ 631 w 2274725"/>
                <a:gd name="connsiteY5" fmla="*/ 1188244 h 1466110"/>
                <a:gd name="connsiteX6" fmla="*/ 205419 w 2274725"/>
                <a:gd name="connsiteY6" fmla="*/ 1462088 h 1466110"/>
                <a:gd name="connsiteX7" fmla="*/ 2067556 w 2274725"/>
                <a:gd name="connsiteY7" fmla="*/ 1462088 h 1466110"/>
                <a:gd name="connsiteX8" fmla="*/ 2274725 w 2274725"/>
                <a:gd name="connsiteY8" fmla="*/ 1185863 h 1466110"/>
                <a:gd name="connsiteX9" fmla="*/ 2086606 w 2274725"/>
                <a:gd name="connsiteY9" fmla="*/ 802482 h 1466110"/>
                <a:gd name="connsiteX10" fmla="*/ 1486531 w 2274725"/>
                <a:gd name="connsiteY10" fmla="*/ 383382 h 1466110"/>
                <a:gd name="connsiteX11" fmla="*/ 1438906 w 2274725"/>
                <a:gd name="connsiteY11" fmla="*/ 259557 h 1466110"/>
                <a:gd name="connsiteX12" fmla="*/ 1629406 w 2274725"/>
                <a:gd name="connsiteY12" fmla="*/ 9525 h 1466110"/>
                <a:gd name="connsiteX13" fmla="*/ 1684175 w 2274725"/>
                <a:gd name="connsiteY13" fmla="*/ 0 h 1466110"/>
                <a:gd name="connsiteX0" fmla="*/ 595944 w 2274725"/>
                <a:gd name="connsiteY0" fmla="*/ 2382 h 1462088"/>
                <a:gd name="connsiteX1" fmla="*/ 662619 w 2274725"/>
                <a:gd name="connsiteY1" fmla="*/ 7144 h 1462088"/>
                <a:gd name="connsiteX2" fmla="*/ 850737 w 2274725"/>
                <a:gd name="connsiteY2" fmla="*/ 259557 h 1462088"/>
                <a:gd name="connsiteX3" fmla="*/ 788825 w 2274725"/>
                <a:gd name="connsiteY3" fmla="*/ 388144 h 1462088"/>
                <a:gd name="connsiteX4" fmla="*/ 129219 w 2274725"/>
                <a:gd name="connsiteY4" fmla="*/ 835819 h 1462088"/>
                <a:gd name="connsiteX5" fmla="*/ 631 w 2274725"/>
                <a:gd name="connsiteY5" fmla="*/ 1188244 h 1462088"/>
                <a:gd name="connsiteX6" fmla="*/ 205419 w 2274725"/>
                <a:gd name="connsiteY6" fmla="*/ 1462088 h 1462088"/>
                <a:gd name="connsiteX7" fmla="*/ 2067556 w 2274725"/>
                <a:gd name="connsiteY7" fmla="*/ 1462088 h 1462088"/>
                <a:gd name="connsiteX8" fmla="*/ 2274725 w 2274725"/>
                <a:gd name="connsiteY8" fmla="*/ 1185863 h 1462088"/>
                <a:gd name="connsiteX9" fmla="*/ 2086606 w 2274725"/>
                <a:gd name="connsiteY9" fmla="*/ 802482 h 1462088"/>
                <a:gd name="connsiteX10" fmla="*/ 1486531 w 2274725"/>
                <a:gd name="connsiteY10" fmla="*/ 383382 h 1462088"/>
                <a:gd name="connsiteX11" fmla="*/ 1438906 w 2274725"/>
                <a:gd name="connsiteY11" fmla="*/ 259557 h 1462088"/>
                <a:gd name="connsiteX12" fmla="*/ 1629406 w 2274725"/>
                <a:gd name="connsiteY12" fmla="*/ 9525 h 1462088"/>
                <a:gd name="connsiteX13" fmla="*/ 1684175 w 2274725"/>
                <a:gd name="connsiteY13" fmla="*/ 0 h 1462088"/>
                <a:gd name="connsiteX0" fmla="*/ 597483 w 2276264"/>
                <a:gd name="connsiteY0" fmla="*/ 2382 h 1462088"/>
                <a:gd name="connsiteX1" fmla="*/ 664158 w 2276264"/>
                <a:gd name="connsiteY1" fmla="*/ 7144 h 1462088"/>
                <a:gd name="connsiteX2" fmla="*/ 852276 w 2276264"/>
                <a:gd name="connsiteY2" fmla="*/ 259557 h 1462088"/>
                <a:gd name="connsiteX3" fmla="*/ 790364 w 2276264"/>
                <a:gd name="connsiteY3" fmla="*/ 388144 h 1462088"/>
                <a:gd name="connsiteX4" fmla="*/ 130758 w 2276264"/>
                <a:gd name="connsiteY4" fmla="*/ 835819 h 1462088"/>
                <a:gd name="connsiteX5" fmla="*/ 2170 w 2276264"/>
                <a:gd name="connsiteY5" fmla="*/ 1188244 h 1462088"/>
                <a:gd name="connsiteX6" fmla="*/ 206958 w 2276264"/>
                <a:gd name="connsiteY6" fmla="*/ 1462088 h 1462088"/>
                <a:gd name="connsiteX7" fmla="*/ 2069095 w 2276264"/>
                <a:gd name="connsiteY7" fmla="*/ 1462088 h 1462088"/>
                <a:gd name="connsiteX8" fmla="*/ 2276264 w 2276264"/>
                <a:gd name="connsiteY8" fmla="*/ 1185863 h 1462088"/>
                <a:gd name="connsiteX9" fmla="*/ 2088145 w 2276264"/>
                <a:gd name="connsiteY9" fmla="*/ 802482 h 1462088"/>
                <a:gd name="connsiteX10" fmla="*/ 1488070 w 2276264"/>
                <a:gd name="connsiteY10" fmla="*/ 383382 h 1462088"/>
                <a:gd name="connsiteX11" fmla="*/ 1440445 w 2276264"/>
                <a:gd name="connsiteY11" fmla="*/ 259557 h 1462088"/>
                <a:gd name="connsiteX12" fmla="*/ 1630945 w 2276264"/>
                <a:gd name="connsiteY12" fmla="*/ 9525 h 1462088"/>
                <a:gd name="connsiteX13" fmla="*/ 1685714 w 2276264"/>
                <a:gd name="connsiteY13" fmla="*/ 0 h 1462088"/>
                <a:gd name="connsiteX0" fmla="*/ 597483 w 2276264"/>
                <a:gd name="connsiteY0" fmla="*/ 2382 h 1462088"/>
                <a:gd name="connsiteX1" fmla="*/ 664158 w 2276264"/>
                <a:gd name="connsiteY1" fmla="*/ 7144 h 1462088"/>
                <a:gd name="connsiteX2" fmla="*/ 852276 w 2276264"/>
                <a:gd name="connsiteY2" fmla="*/ 259557 h 1462088"/>
                <a:gd name="connsiteX3" fmla="*/ 790364 w 2276264"/>
                <a:gd name="connsiteY3" fmla="*/ 388144 h 1462088"/>
                <a:gd name="connsiteX4" fmla="*/ 130758 w 2276264"/>
                <a:gd name="connsiteY4" fmla="*/ 835819 h 1462088"/>
                <a:gd name="connsiteX5" fmla="*/ 2170 w 2276264"/>
                <a:gd name="connsiteY5" fmla="*/ 1188244 h 1462088"/>
                <a:gd name="connsiteX6" fmla="*/ 206958 w 2276264"/>
                <a:gd name="connsiteY6" fmla="*/ 1462088 h 1462088"/>
                <a:gd name="connsiteX7" fmla="*/ 2069095 w 2276264"/>
                <a:gd name="connsiteY7" fmla="*/ 1462088 h 1462088"/>
                <a:gd name="connsiteX8" fmla="*/ 2276264 w 2276264"/>
                <a:gd name="connsiteY8" fmla="*/ 1185863 h 1462088"/>
                <a:gd name="connsiteX9" fmla="*/ 2088145 w 2276264"/>
                <a:gd name="connsiteY9" fmla="*/ 802482 h 1462088"/>
                <a:gd name="connsiteX10" fmla="*/ 1488070 w 2276264"/>
                <a:gd name="connsiteY10" fmla="*/ 383382 h 1462088"/>
                <a:gd name="connsiteX11" fmla="*/ 1440445 w 2276264"/>
                <a:gd name="connsiteY11" fmla="*/ 259557 h 1462088"/>
                <a:gd name="connsiteX12" fmla="*/ 1630945 w 2276264"/>
                <a:gd name="connsiteY12" fmla="*/ 9525 h 1462088"/>
                <a:gd name="connsiteX13" fmla="*/ 1685714 w 2276264"/>
                <a:gd name="connsiteY13" fmla="*/ 0 h 1462088"/>
                <a:gd name="connsiteX0" fmla="*/ 595410 w 2274191"/>
                <a:gd name="connsiteY0" fmla="*/ 2382 h 1462088"/>
                <a:gd name="connsiteX1" fmla="*/ 662085 w 2274191"/>
                <a:gd name="connsiteY1" fmla="*/ 7144 h 1462088"/>
                <a:gd name="connsiteX2" fmla="*/ 850203 w 2274191"/>
                <a:gd name="connsiteY2" fmla="*/ 259557 h 1462088"/>
                <a:gd name="connsiteX3" fmla="*/ 788291 w 2274191"/>
                <a:gd name="connsiteY3" fmla="*/ 388144 h 1462088"/>
                <a:gd name="connsiteX4" fmla="*/ 128685 w 2274191"/>
                <a:gd name="connsiteY4" fmla="*/ 835819 h 1462088"/>
                <a:gd name="connsiteX5" fmla="*/ 97 w 2274191"/>
                <a:gd name="connsiteY5" fmla="*/ 1188244 h 1462088"/>
                <a:gd name="connsiteX6" fmla="*/ 204885 w 2274191"/>
                <a:gd name="connsiteY6" fmla="*/ 1462088 h 1462088"/>
                <a:gd name="connsiteX7" fmla="*/ 2067022 w 2274191"/>
                <a:gd name="connsiteY7" fmla="*/ 1462088 h 1462088"/>
                <a:gd name="connsiteX8" fmla="*/ 2274191 w 2274191"/>
                <a:gd name="connsiteY8" fmla="*/ 1185863 h 1462088"/>
                <a:gd name="connsiteX9" fmla="*/ 2086072 w 2274191"/>
                <a:gd name="connsiteY9" fmla="*/ 802482 h 1462088"/>
                <a:gd name="connsiteX10" fmla="*/ 1485997 w 2274191"/>
                <a:gd name="connsiteY10" fmla="*/ 383382 h 1462088"/>
                <a:gd name="connsiteX11" fmla="*/ 1438372 w 2274191"/>
                <a:gd name="connsiteY11" fmla="*/ 259557 h 1462088"/>
                <a:gd name="connsiteX12" fmla="*/ 1628872 w 2274191"/>
                <a:gd name="connsiteY12" fmla="*/ 9525 h 1462088"/>
                <a:gd name="connsiteX13" fmla="*/ 1683641 w 2274191"/>
                <a:gd name="connsiteY13" fmla="*/ 0 h 1462088"/>
                <a:gd name="connsiteX0" fmla="*/ 595476 w 2274257"/>
                <a:gd name="connsiteY0" fmla="*/ 2382 h 1462088"/>
                <a:gd name="connsiteX1" fmla="*/ 662151 w 2274257"/>
                <a:gd name="connsiteY1" fmla="*/ 7144 h 1462088"/>
                <a:gd name="connsiteX2" fmla="*/ 850269 w 2274257"/>
                <a:gd name="connsiteY2" fmla="*/ 259557 h 1462088"/>
                <a:gd name="connsiteX3" fmla="*/ 788357 w 2274257"/>
                <a:gd name="connsiteY3" fmla="*/ 388144 h 1462088"/>
                <a:gd name="connsiteX4" fmla="*/ 128751 w 2274257"/>
                <a:gd name="connsiteY4" fmla="*/ 835819 h 1462088"/>
                <a:gd name="connsiteX5" fmla="*/ 163 w 2274257"/>
                <a:gd name="connsiteY5" fmla="*/ 1188244 h 1462088"/>
                <a:gd name="connsiteX6" fmla="*/ 204951 w 2274257"/>
                <a:gd name="connsiteY6" fmla="*/ 1462088 h 1462088"/>
                <a:gd name="connsiteX7" fmla="*/ 2067088 w 2274257"/>
                <a:gd name="connsiteY7" fmla="*/ 1462088 h 1462088"/>
                <a:gd name="connsiteX8" fmla="*/ 2274257 w 2274257"/>
                <a:gd name="connsiteY8" fmla="*/ 1185863 h 1462088"/>
                <a:gd name="connsiteX9" fmla="*/ 2086138 w 2274257"/>
                <a:gd name="connsiteY9" fmla="*/ 802482 h 1462088"/>
                <a:gd name="connsiteX10" fmla="*/ 1486063 w 2274257"/>
                <a:gd name="connsiteY10" fmla="*/ 383382 h 1462088"/>
                <a:gd name="connsiteX11" fmla="*/ 1438438 w 2274257"/>
                <a:gd name="connsiteY11" fmla="*/ 259557 h 1462088"/>
                <a:gd name="connsiteX12" fmla="*/ 1628938 w 2274257"/>
                <a:gd name="connsiteY12" fmla="*/ 9525 h 1462088"/>
                <a:gd name="connsiteX13" fmla="*/ 1683707 w 2274257"/>
                <a:gd name="connsiteY13" fmla="*/ 0 h 1462088"/>
                <a:gd name="connsiteX0" fmla="*/ 595485 w 2274266"/>
                <a:gd name="connsiteY0" fmla="*/ 2382 h 1462088"/>
                <a:gd name="connsiteX1" fmla="*/ 662160 w 2274266"/>
                <a:gd name="connsiteY1" fmla="*/ 7144 h 1462088"/>
                <a:gd name="connsiteX2" fmla="*/ 850278 w 2274266"/>
                <a:gd name="connsiteY2" fmla="*/ 259557 h 1462088"/>
                <a:gd name="connsiteX3" fmla="*/ 788366 w 2274266"/>
                <a:gd name="connsiteY3" fmla="*/ 388144 h 1462088"/>
                <a:gd name="connsiteX4" fmla="*/ 128760 w 2274266"/>
                <a:gd name="connsiteY4" fmla="*/ 835819 h 1462088"/>
                <a:gd name="connsiteX5" fmla="*/ 172 w 2274266"/>
                <a:gd name="connsiteY5" fmla="*/ 1188244 h 1462088"/>
                <a:gd name="connsiteX6" fmla="*/ 204960 w 2274266"/>
                <a:gd name="connsiteY6" fmla="*/ 1462088 h 1462088"/>
                <a:gd name="connsiteX7" fmla="*/ 2067097 w 2274266"/>
                <a:gd name="connsiteY7" fmla="*/ 1462088 h 1462088"/>
                <a:gd name="connsiteX8" fmla="*/ 2274266 w 2274266"/>
                <a:gd name="connsiteY8" fmla="*/ 1185863 h 1462088"/>
                <a:gd name="connsiteX9" fmla="*/ 2086147 w 2274266"/>
                <a:gd name="connsiteY9" fmla="*/ 802482 h 1462088"/>
                <a:gd name="connsiteX10" fmla="*/ 1486072 w 2274266"/>
                <a:gd name="connsiteY10" fmla="*/ 383382 h 1462088"/>
                <a:gd name="connsiteX11" fmla="*/ 1438447 w 2274266"/>
                <a:gd name="connsiteY11" fmla="*/ 259557 h 1462088"/>
                <a:gd name="connsiteX12" fmla="*/ 1628947 w 2274266"/>
                <a:gd name="connsiteY12" fmla="*/ 9525 h 1462088"/>
                <a:gd name="connsiteX13" fmla="*/ 1683716 w 2274266"/>
                <a:gd name="connsiteY13" fmla="*/ 0 h 1462088"/>
                <a:gd name="connsiteX0" fmla="*/ 595485 w 2274266"/>
                <a:gd name="connsiteY0" fmla="*/ 2382 h 1462483"/>
                <a:gd name="connsiteX1" fmla="*/ 662160 w 2274266"/>
                <a:gd name="connsiteY1" fmla="*/ 7144 h 1462483"/>
                <a:gd name="connsiteX2" fmla="*/ 850278 w 2274266"/>
                <a:gd name="connsiteY2" fmla="*/ 259557 h 1462483"/>
                <a:gd name="connsiteX3" fmla="*/ 788366 w 2274266"/>
                <a:gd name="connsiteY3" fmla="*/ 388144 h 1462483"/>
                <a:gd name="connsiteX4" fmla="*/ 128760 w 2274266"/>
                <a:gd name="connsiteY4" fmla="*/ 835819 h 1462483"/>
                <a:gd name="connsiteX5" fmla="*/ 172 w 2274266"/>
                <a:gd name="connsiteY5" fmla="*/ 1188244 h 1462483"/>
                <a:gd name="connsiteX6" fmla="*/ 204960 w 2274266"/>
                <a:gd name="connsiteY6" fmla="*/ 1462088 h 1462483"/>
                <a:gd name="connsiteX7" fmla="*/ 2067097 w 2274266"/>
                <a:gd name="connsiteY7" fmla="*/ 1462088 h 1462483"/>
                <a:gd name="connsiteX8" fmla="*/ 2274266 w 2274266"/>
                <a:gd name="connsiteY8" fmla="*/ 1185863 h 1462483"/>
                <a:gd name="connsiteX9" fmla="*/ 2086147 w 2274266"/>
                <a:gd name="connsiteY9" fmla="*/ 802482 h 1462483"/>
                <a:gd name="connsiteX10" fmla="*/ 1486072 w 2274266"/>
                <a:gd name="connsiteY10" fmla="*/ 383382 h 1462483"/>
                <a:gd name="connsiteX11" fmla="*/ 1438447 w 2274266"/>
                <a:gd name="connsiteY11" fmla="*/ 259557 h 1462483"/>
                <a:gd name="connsiteX12" fmla="*/ 1628947 w 2274266"/>
                <a:gd name="connsiteY12" fmla="*/ 9525 h 1462483"/>
                <a:gd name="connsiteX13" fmla="*/ 1683716 w 2274266"/>
                <a:gd name="connsiteY13" fmla="*/ 0 h 1462483"/>
                <a:gd name="connsiteX0" fmla="*/ 595485 w 2283983"/>
                <a:gd name="connsiteY0" fmla="*/ 2382 h 1462487"/>
                <a:gd name="connsiteX1" fmla="*/ 662160 w 2283983"/>
                <a:gd name="connsiteY1" fmla="*/ 7144 h 1462487"/>
                <a:gd name="connsiteX2" fmla="*/ 850278 w 2283983"/>
                <a:gd name="connsiteY2" fmla="*/ 259557 h 1462487"/>
                <a:gd name="connsiteX3" fmla="*/ 788366 w 2283983"/>
                <a:gd name="connsiteY3" fmla="*/ 388144 h 1462487"/>
                <a:gd name="connsiteX4" fmla="*/ 128760 w 2283983"/>
                <a:gd name="connsiteY4" fmla="*/ 835819 h 1462487"/>
                <a:gd name="connsiteX5" fmla="*/ 172 w 2283983"/>
                <a:gd name="connsiteY5" fmla="*/ 1188244 h 1462487"/>
                <a:gd name="connsiteX6" fmla="*/ 204960 w 2283983"/>
                <a:gd name="connsiteY6" fmla="*/ 1462088 h 1462487"/>
                <a:gd name="connsiteX7" fmla="*/ 2067097 w 2283983"/>
                <a:gd name="connsiteY7" fmla="*/ 1462088 h 1462487"/>
                <a:gd name="connsiteX8" fmla="*/ 2274266 w 2283983"/>
                <a:gd name="connsiteY8" fmla="*/ 1185863 h 1462487"/>
                <a:gd name="connsiteX9" fmla="*/ 2086147 w 2283983"/>
                <a:gd name="connsiteY9" fmla="*/ 802482 h 1462487"/>
                <a:gd name="connsiteX10" fmla="*/ 1486072 w 2283983"/>
                <a:gd name="connsiteY10" fmla="*/ 383382 h 1462487"/>
                <a:gd name="connsiteX11" fmla="*/ 1438447 w 2283983"/>
                <a:gd name="connsiteY11" fmla="*/ 259557 h 1462487"/>
                <a:gd name="connsiteX12" fmla="*/ 1628947 w 2283983"/>
                <a:gd name="connsiteY12" fmla="*/ 9525 h 1462487"/>
                <a:gd name="connsiteX13" fmla="*/ 1683716 w 2283983"/>
                <a:gd name="connsiteY13" fmla="*/ 0 h 1462487"/>
                <a:gd name="connsiteX0" fmla="*/ 595485 w 2290188"/>
                <a:gd name="connsiteY0" fmla="*/ 2382 h 1462461"/>
                <a:gd name="connsiteX1" fmla="*/ 662160 w 2290188"/>
                <a:gd name="connsiteY1" fmla="*/ 7144 h 1462461"/>
                <a:gd name="connsiteX2" fmla="*/ 850278 w 2290188"/>
                <a:gd name="connsiteY2" fmla="*/ 259557 h 1462461"/>
                <a:gd name="connsiteX3" fmla="*/ 788366 w 2290188"/>
                <a:gd name="connsiteY3" fmla="*/ 388144 h 1462461"/>
                <a:gd name="connsiteX4" fmla="*/ 128760 w 2290188"/>
                <a:gd name="connsiteY4" fmla="*/ 835819 h 1462461"/>
                <a:gd name="connsiteX5" fmla="*/ 172 w 2290188"/>
                <a:gd name="connsiteY5" fmla="*/ 1188244 h 1462461"/>
                <a:gd name="connsiteX6" fmla="*/ 204960 w 2290188"/>
                <a:gd name="connsiteY6" fmla="*/ 1462088 h 1462461"/>
                <a:gd name="connsiteX7" fmla="*/ 2067097 w 2290188"/>
                <a:gd name="connsiteY7" fmla="*/ 1462088 h 1462461"/>
                <a:gd name="connsiteX8" fmla="*/ 2274266 w 2290188"/>
                <a:gd name="connsiteY8" fmla="*/ 1185863 h 1462461"/>
                <a:gd name="connsiteX9" fmla="*/ 2086147 w 2290188"/>
                <a:gd name="connsiteY9" fmla="*/ 802482 h 1462461"/>
                <a:gd name="connsiteX10" fmla="*/ 1486072 w 2290188"/>
                <a:gd name="connsiteY10" fmla="*/ 383382 h 1462461"/>
                <a:gd name="connsiteX11" fmla="*/ 1438447 w 2290188"/>
                <a:gd name="connsiteY11" fmla="*/ 259557 h 1462461"/>
                <a:gd name="connsiteX12" fmla="*/ 1628947 w 2290188"/>
                <a:gd name="connsiteY12" fmla="*/ 9525 h 1462461"/>
                <a:gd name="connsiteX13" fmla="*/ 1683716 w 2290188"/>
                <a:gd name="connsiteY13" fmla="*/ 0 h 1462461"/>
                <a:gd name="connsiteX0" fmla="*/ 595485 w 2290188"/>
                <a:gd name="connsiteY0" fmla="*/ 2382 h 1462461"/>
                <a:gd name="connsiteX1" fmla="*/ 662160 w 2290188"/>
                <a:gd name="connsiteY1" fmla="*/ 7144 h 1462461"/>
                <a:gd name="connsiteX2" fmla="*/ 850278 w 2290188"/>
                <a:gd name="connsiteY2" fmla="*/ 259557 h 1462461"/>
                <a:gd name="connsiteX3" fmla="*/ 788366 w 2290188"/>
                <a:gd name="connsiteY3" fmla="*/ 388144 h 1462461"/>
                <a:gd name="connsiteX4" fmla="*/ 128760 w 2290188"/>
                <a:gd name="connsiteY4" fmla="*/ 835819 h 1462461"/>
                <a:gd name="connsiteX5" fmla="*/ 172 w 2290188"/>
                <a:gd name="connsiteY5" fmla="*/ 1188244 h 1462461"/>
                <a:gd name="connsiteX6" fmla="*/ 204960 w 2290188"/>
                <a:gd name="connsiteY6" fmla="*/ 1462088 h 1462461"/>
                <a:gd name="connsiteX7" fmla="*/ 2067097 w 2290188"/>
                <a:gd name="connsiteY7" fmla="*/ 1462088 h 1462461"/>
                <a:gd name="connsiteX8" fmla="*/ 2274266 w 2290188"/>
                <a:gd name="connsiteY8" fmla="*/ 1185863 h 1462461"/>
                <a:gd name="connsiteX9" fmla="*/ 2086147 w 2290188"/>
                <a:gd name="connsiteY9" fmla="*/ 802482 h 1462461"/>
                <a:gd name="connsiteX10" fmla="*/ 1486072 w 2290188"/>
                <a:gd name="connsiteY10" fmla="*/ 383382 h 1462461"/>
                <a:gd name="connsiteX11" fmla="*/ 1438447 w 2290188"/>
                <a:gd name="connsiteY11" fmla="*/ 259557 h 1462461"/>
                <a:gd name="connsiteX12" fmla="*/ 1628947 w 2290188"/>
                <a:gd name="connsiteY12" fmla="*/ 9525 h 1462461"/>
                <a:gd name="connsiteX13" fmla="*/ 1683716 w 2290188"/>
                <a:gd name="connsiteY13" fmla="*/ 0 h 1462461"/>
                <a:gd name="connsiteX0" fmla="*/ 595485 w 2290188"/>
                <a:gd name="connsiteY0" fmla="*/ 2382 h 1462461"/>
                <a:gd name="connsiteX1" fmla="*/ 662160 w 2290188"/>
                <a:gd name="connsiteY1" fmla="*/ 7144 h 1462461"/>
                <a:gd name="connsiteX2" fmla="*/ 850278 w 2290188"/>
                <a:gd name="connsiteY2" fmla="*/ 259557 h 1462461"/>
                <a:gd name="connsiteX3" fmla="*/ 788366 w 2290188"/>
                <a:gd name="connsiteY3" fmla="*/ 388144 h 1462461"/>
                <a:gd name="connsiteX4" fmla="*/ 128760 w 2290188"/>
                <a:gd name="connsiteY4" fmla="*/ 835819 h 1462461"/>
                <a:gd name="connsiteX5" fmla="*/ 172 w 2290188"/>
                <a:gd name="connsiteY5" fmla="*/ 1188244 h 1462461"/>
                <a:gd name="connsiteX6" fmla="*/ 204960 w 2290188"/>
                <a:gd name="connsiteY6" fmla="*/ 1462088 h 1462461"/>
                <a:gd name="connsiteX7" fmla="*/ 2067097 w 2290188"/>
                <a:gd name="connsiteY7" fmla="*/ 1462088 h 1462461"/>
                <a:gd name="connsiteX8" fmla="*/ 2274266 w 2290188"/>
                <a:gd name="connsiteY8" fmla="*/ 1185863 h 1462461"/>
                <a:gd name="connsiteX9" fmla="*/ 2086147 w 2290188"/>
                <a:gd name="connsiteY9" fmla="*/ 802482 h 1462461"/>
                <a:gd name="connsiteX10" fmla="*/ 1486072 w 2290188"/>
                <a:gd name="connsiteY10" fmla="*/ 383382 h 1462461"/>
                <a:gd name="connsiteX11" fmla="*/ 1438447 w 2290188"/>
                <a:gd name="connsiteY11" fmla="*/ 259557 h 1462461"/>
                <a:gd name="connsiteX12" fmla="*/ 1628947 w 2290188"/>
                <a:gd name="connsiteY12" fmla="*/ 9525 h 1462461"/>
                <a:gd name="connsiteX13" fmla="*/ 1683716 w 2290188"/>
                <a:gd name="connsiteY13" fmla="*/ 0 h 1462461"/>
                <a:gd name="connsiteX0" fmla="*/ 595485 w 2290188"/>
                <a:gd name="connsiteY0" fmla="*/ 2382 h 1462461"/>
                <a:gd name="connsiteX1" fmla="*/ 662160 w 2290188"/>
                <a:gd name="connsiteY1" fmla="*/ 7144 h 1462461"/>
                <a:gd name="connsiteX2" fmla="*/ 850278 w 2290188"/>
                <a:gd name="connsiteY2" fmla="*/ 259557 h 1462461"/>
                <a:gd name="connsiteX3" fmla="*/ 788366 w 2290188"/>
                <a:gd name="connsiteY3" fmla="*/ 388144 h 1462461"/>
                <a:gd name="connsiteX4" fmla="*/ 128760 w 2290188"/>
                <a:gd name="connsiteY4" fmla="*/ 835819 h 1462461"/>
                <a:gd name="connsiteX5" fmla="*/ 172 w 2290188"/>
                <a:gd name="connsiteY5" fmla="*/ 1188244 h 1462461"/>
                <a:gd name="connsiteX6" fmla="*/ 204960 w 2290188"/>
                <a:gd name="connsiteY6" fmla="*/ 1462088 h 1462461"/>
                <a:gd name="connsiteX7" fmla="*/ 2067097 w 2290188"/>
                <a:gd name="connsiteY7" fmla="*/ 1462088 h 1462461"/>
                <a:gd name="connsiteX8" fmla="*/ 2274266 w 2290188"/>
                <a:gd name="connsiteY8" fmla="*/ 1185863 h 1462461"/>
                <a:gd name="connsiteX9" fmla="*/ 2086147 w 2290188"/>
                <a:gd name="connsiteY9" fmla="*/ 802482 h 1462461"/>
                <a:gd name="connsiteX10" fmla="*/ 1486072 w 2290188"/>
                <a:gd name="connsiteY10" fmla="*/ 383382 h 1462461"/>
                <a:gd name="connsiteX11" fmla="*/ 1438447 w 2290188"/>
                <a:gd name="connsiteY11" fmla="*/ 259557 h 1462461"/>
                <a:gd name="connsiteX12" fmla="*/ 1628947 w 2290188"/>
                <a:gd name="connsiteY12" fmla="*/ 9525 h 1462461"/>
                <a:gd name="connsiteX13" fmla="*/ 1683716 w 2290188"/>
                <a:gd name="connsiteY13" fmla="*/ 0 h 1462461"/>
                <a:gd name="connsiteX0" fmla="*/ 595485 w 2283983"/>
                <a:gd name="connsiteY0" fmla="*/ 2382 h 1462540"/>
                <a:gd name="connsiteX1" fmla="*/ 662160 w 2283983"/>
                <a:gd name="connsiteY1" fmla="*/ 7144 h 1462540"/>
                <a:gd name="connsiteX2" fmla="*/ 850278 w 2283983"/>
                <a:gd name="connsiteY2" fmla="*/ 259557 h 1462540"/>
                <a:gd name="connsiteX3" fmla="*/ 788366 w 2283983"/>
                <a:gd name="connsiteY3" fmla="*/ 388144 h 1462540"/>
                <a:gd name="connsiteX4" fmla="*/ 128760 w 2283983"/>
                <a:gd name="connsiteY4" fmla="*/ 835819 h 1462540"/>
                <a:gd name="connsiteX5" fmla="*/ 172 w 2283983"/>
                <a:gd name="connsiteY5" fmla="*/ 1188244 h 1462540"/>
                <a:gd name="connsiteX6" fmla="*/ 204960 w 2283983"/>
                <a:gd name="connsiteY6" fmla="*/ 1462088 h 1462540"/>
                <a:gd name="connsiteX7" fmla="*/ 2067097 w 2283983"/>
                <a:gd name="connsiteY7" fmla="*/ 1462088 h 1462540"/>
                <a:gd name="connsiteX8" fmla="*/ 2274266 w 2283983"/>
                <a:gd name="connsiteY8" fmla="*/ 1185863 h 1462540"/>
                <a:gd name="connsiteX9" fmla="*/ 2086147 w 2283983"/>
                <a:gd name="connsiteY9" fmla="*/ 802482 h 1462540"/>
                <a:gd name="connsiteX10" fmla="*/ 1486072 w 2283983"/>
                <a:gd name="connsiteY10" fmla="*/ 383382 h 1462540"/>
                <a:gd name="connsiteX11" fmla="*/ 1438447 w 2283983"/>
                <a:gd name="connsiteY11" fmla="*/ 259557 h 1462540"/>
                <a:gd name="connsiteX12" fmla="*/ 1628947 w 2283983"/>
                <a:gd name="connsiteY12" fmla="*/ 9525 h 1462540"/>
                <a:gd name="connsiteX13" fmla="*/ 1683716 w 2283983"/>
                <a:gd name="connsiteY13" fmla="*/ 0 h 1462540"/>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38447 w 2275188"/>
                <a:gd name="connsiteY11" fmla="*/ 259557 h 1462088"/>
                <a:gd name="connsiteX12" fmla="*/ 1628947 w 2275188"/>
                <a:gd name="connsiteY12" fmla="*/ 9525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38447 w 2275188"/>
                <a:gd name="connsiteY11" fmla="*/ 259557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38447 w 2275188"/>
                <a:gd name="connsiteY11" fmla="*/ 259557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188"/>
                <a:gd name="connsiteY0" fmla="*/ 2382 h 1462088"/>
                <a:gd name="connsiteX1" fmla="*/ 662160 w 2275188"/>
                <a:gd name="connsiteY1" fmla="*/ 7144 h 1462088"/>
                <a:gd name="connsiteX2" fmla="*/ 850278 w 2275188"/>
                <a:gd name="connsiteY2" fmla="*/ 259557 h 1462088"/>
                <a:gd name="connsiteX3" fmla="*/ 788366 w 2275188"/>
                <a:gd name="connsiteY3" fmla="*/ 388144 h 1462088"/>
                <a:gd name="connsiteX4" fmla="*/ 128760 w 2275188"/>
                <a:gd name="connsiteY4" fmla="*/ 835819 h 1462088"/>
                <a:gd name="connsiteX5" fmla="*/ 172 w 2275188"/>
                <a:gd name="connsiteY5" fmla="*/ 1188244 h 1462088"/>
                <a:gd name="connsiteX6" fmla="*/ 204960 w 2275188"/>
                <a:gd name="connsiteY6" fmla="*/ 1462088 h 1462088"/>
                <a:gd name="connsiteX7" fmla="*/ 2036141 w 2275188"/>
                <a:gd name="connsiteY7" fmla="*/ 1459706 h 1462088"/>
                <a:gd name="connsiteX8" fmla="*/ 2274266 w 2275188"/>
                <a:gd name="connsiteY8" fmla="*/ 1185863 h 1462088"/>
                <a:gd name="connsiteX9" fmla="*/ 2086147 w 2275188"/>
                <a:gd name="connsiteY9" fmla="*/ 802482 h 1462088"/>
                <a:gd name="connsiteX10" fmla="*/ 1486072 w 2275188"/>
                <a:gd name="connsiteY10" fmla="*/ 383382 h 1462088"/>
                <a:gd name="connsiteX11" fmla="*/ 1421778 w 2275188"/>
                <a:gd name="connsiteY11" fmla="*/ 257176 h 1462088"/>
                <a:gd name="connsiteX12" fmla="*/ 1621803 w 2275188"/>
                <a:gd name="connsiteY12" fmla="*/ 2382 h 1462088"/>
                <a:gd name="connsiteX13" fmla="*/ 1683716 w 2275188"/>
                <a:gd name="connsiteY13" fmla="*/ 0 h 1462088"/>
                <a:gd name="connsiteX0" fmla="*/ 595485 w 2275783"/>
                <a:gd name="connsiteY0" fmla="*/ 2382 h 1462088"/>
                <a:gd name="connsiteX1" fmla="*/ 662160 w 2275783"/>
                <a:gd name="connsiteY1" fmla="*/ 7144 h 1462088"/>
                <a:gd name="connsiteX2" fmla="*/ 850278 w 2275783"/>
                <a:gd name="connsiteY2" fmla="*/ 259557 h 1462088"/>
                <a:gd name="connsiteX3" fmla="*/ 788366 w 2275783"/>
                <a:gd name="connsiteY3" fmla="*/ 388144 h 1462088"/>
                <a:gd name="connsiteX4" fmla="*/ 128760 w 2275783"/>
                <a:gd name="connsiteY4" fmla="*/ 835819 h 1462088"/>
                <a:gd name="connsiteX5" fmla="*/ 172 w 2275783"/>
                <a:gd name="connsiteY5" fmla="*/ 1188244 h 1462088"/>
                <a:gd name="connsiteX6" fmla="*/ 204960 w 2275783"/>
                <a:gd name="connsiteY6" fmla="*/ 1462088 h 1462088"/>
                <a:gd name="connsiteX7" fmla="*/ 2036141 w 2275783"/>
                <a:gd name="connsiteY7" fmla="*/ 1459706 h 1462088"/>
                <a:gd name="connsiteX8" fmla="*/ 2274266 w 2275783"/>
                <a:gd name="connsiteY8" fmla="*/ 1185863 h 1462088"/>
                <a:gd name="connsiteX9" fmla="*/ 2086147 w 2275783"/>
                <a:gd name="connsiteY9" fmla="*/ 802482 h 1462088"/>
                <a:gd name="connsiteX10" fmla="*/ 1486072 w 2275783"/>
                <a:gd name="connsiteY10" fmla="*/ 383382 h 1462088"/>
                <a:gd name="connsiteX11" fmla="*/ 1421778 w 2275783"/>
                <a:gd name="connsiteY11" fmla="*/ 257176 h 1462088"/>
                <a:gd name="connsiteX12" fmla="*/ 1621803 w 2275783"/>
                <a:gd name="connsiteY12" fmla="*/ 2382 h 1462088"/>
                <a:gd name="connsiteX13" fmla="*/ 1683716 w 2275783"/>
                <a:gd name="connsiteY13" fmla="*/ 0 h 1462088"/>
                <a:gd name="connsiteX0" fmla="*/ 595485 w 2278995"/>
                <a:gd name="connsiteY0" fmla="*/ 2382 h 1462088"/>
                <a:gd name="connsiteX1" fmla="*/ 662160 w 2278995"/>
                <a:gd name="connsiteY1" fmla="*/ 7144 h 1462088"/>
                <a:gd name="connsiteX2" fmla="*/ 850278 w 2278995"/>
                <a:gd name="connsiteY2" fmla="*/ 259557 h 1462088"/>
                <a:gd name="connsiteX3" fmla="*/ 788366 w 2278995"/>
                <a:gd name="connsiteY3" fmla="*/ 388144 h 1462088"/>
                <a:gd name="connsiteX4" fmla="*/ 128760 w 2278995"/>
                <a:gd name="connsiteY4" fmla="*/ 835819 h 1462088"/>
                <a:gd name="connsiteX5" fmla="*/ 172 w 2278995"/>
                <a:gd name="connsiteY5" fmla="*/ 1188244 h 1462088"/>
                <a:gd name="connsiteX6" fmla="*/ 204960 w 2278995"/>
                <a:gd name="connsiteY6" fmla="*/ 1462088 h 1462088"/>
                <a:gd name="connsiteX7" fmla="*/ 2036141 w 2278995"/>
                <a:gd name="connsiteY7" fmla="*/ 1459706 h 1462088"/>
                <a:gd name="connsiteX8" fmla="*/ 2274266 w 2278995"/>
                <a:gd name="connsiteY8" fmla="*/ 1185863 h 1462088"/>
                <a:gd name="connsiteX9" fmla="*/ 2086147 w 2278995"/>
                <a:gd name="connsiteY9" fmla="*/ 802482 h 1462088"/>
                <a:gd name="connsiteX10" fmla="*/ 1486072 w 2278995"/>
                <a:gd name="connsiteY10" fmla="*/ 383382 h 1462088"/>
                <a:gd name="connsiteX11" fmla="*/ 1421778 w 2278995"/>
                <a:gd name="connsiteY11" fmla="*/ 257176 h 1462088"/>
                <a:gd name="connsiteX12" fmla="*/ 1621803 w 2278995"/>
                <a:gd name="connsiteY12" fmla="*/ 2382 h 1462088"/>
                <a:gd name="connsiteX13" fmla="*/ 1683716 w 2278995"/>
                <a:gd name="connsiteY13" fmla="*/ 0 h 1462088"/>
                <a:gd name="connsiteX0" fmla="*/ 595485 w 2278995"/>
                <a:gd name="connsiteY0" fmla="*/ 2382 h 1462088"/>
                <a:gd name="connsiteX1" fmla="*/ 662160 w 2278995"/>
                <a:gd name="connsiteY1" fmla="*/ 7144 h 1462088"/>
                <a:gd name="connsiteX2" fmla="*/ 850278 w 2278995"/>
                <a:gd name="connsiteY2" fmla="*/ 259557 h 1462088"/>
                <a:gd name="connsiteX3" fmla="*/ 788366 w 2278995"/>
                <a:gd name="connsiteY3" fmla="*/ 388144 h 1462088"/>
                <a:gd name="connsiteX4" fmla="*/ 128760 w 2278995"/>
                <a:gd name="connsiteY4" fmla="*/ 835819 h 1462088"/>
                <a:gd name="connsiteX5" fmla="*/ 172 w 2278995"/>
                <a:gd name="connsiteY5" fmla="*/ 1188244 h 1462088"/>
                <a:gd name="connsiteX6" fmla="*/ 204960 w 2278995"/>
                <a:gd name="connsiteY6" fmla="*/ 1462088 h 1462088"/>
                <a:gd name="connsiteX7" fmla="*/ 2036141 w 2278995"/>
                <a:gd name="connsiteY7" fmla="*/ 1459706 h 1462088"/>
                <a:gd name="connsiteX8" fmla="*/ 2274266 w 2278995"/>
                <a:gd name="connsiteY8" fmla="*/ 1185863 h 1462088"/>
                <a:gd name="connsiteX9" fmla="*/ 2086147 w 2278995"/>
                <a:gd name="connsiteY9" fmla="*/ 802482 h 1462088"/>
                <a:gd name="connsiteX10" fmla="*/ 1486072 w 2278995"/>
                <a:gd name="connsiteY10" fmla="*/ 383382 h 1462088"/>
                <a:gd name="connsiteX11" fmla="*/ 1421778 w 2278995"/>
                <a:gd name="connsiteY11" fmla="*/ 257176 h 1462088"/>
                <a:gd name="connsiteX12" fmla="*/ 1621803 w 2278995"/>
                <a:gd name="connsiteY12" fmla="*/ 2382 h 1462088"/>
                <a:gd name="connsiteX13" fmla="*/ 1683716 w 2278995"/>
                <a:gd name="connsiteY13" fmla="*/ 0 h 1462088"/>
                <a:gd name="connsiteX0" fmla="*/ 595485 w 2282810"/>
                <a:gd name="connsiteY0" fmla="*/ 2382 h 1462088"/>
                <a:gd name="connsiteX1" fmla="*/ 662160 w 2282810"/>
                <a:gd name="connsiteY1" fmla="*/ 7144 h 1462088"/>
                <a:gd name="connsiteX2" fmla="*/ 850278 w 2282810"/>
                <a:gd name="connsiteY2" fmla="*/ 259557 h 1462088"/>
                <a:gd name="connsiteX3" fmla="*/ 788366 w 2282810"/>
                <a:gd name="connsiteY3" fmla="*/ 388144 h 1462088"/>
                <a:gd name="connsiteX4" fmla="*/ 128760 w 2282810"/>
                <a:gd name="connsiteY4" fmla="*/ 835819 h 1462088"/>
                <a:gd name="connsiteX5" fmla="*/ 172 w 2282810"/>
                <a:gd name="connsiteY5" fmla="*/ 1188244 h 1462088"/>
                <a:gd name="connsiteX6" fmla="*/ 204960 w 2282810"/>
                <a:gd name="connsiteY6" fmla="*/ 1462088 h 1462088"/>
                <a:gd name="connsiteX7" fmla="*/ 2036141 w 2282810"/>
                <a:gd name="connsiteY7" fmla="*/ 1459706 h 1462088"/>
                <a:gd name="connsiteX8" fmla="*/ 2274266 w 2282810"/>
                <a:gd name="connsiteY8" fmla="*/ 1185863 h 1462088"/>
                <a:gd name="connsiteX9" fmla="*/ 2086147 w 2282810"/>
                <a:gd name="connsiteY9" fmla="*/ 802482 h 1462088"/>
                <a:gd name="connsiteX10" fmla="*/ 1486072 w 2282810"/>
                <a:gd name="connsiteY10" fmla="*/ 383382 h 1462088"/>
                <a:gd name="connsiteX11" fmla="*/ 1421778 w 2282810"/>
                <a:gd name="connsiteY11" fmla="*/ 257176 h 1462088"/>
                <a:gd name="connsiteX12" fmla="*/ 1621803 w 2282810"/>
                <a:gd name="connsiteY12" fmla="*/ 2382 h 1462088"/>
                <a:gd name="connsiteX13" fmla="*/ 1683716 w 2282810"/>
                <a:gd name="connsiteY13" fmla="*/ 0 h 1462088"/>
                <a:gd name="connsiteX0" fmla="*/ 595485 w 2276559"/>
                <a:gd name="connsiteY0" fmla="*/ 2382 h 1462088"/>
                <a:gd name="connsiteX1" fmla="*/ 662160 w 2276559"/>
                <a:gd name="connsiteY1" fmla="*/ 7144 h 1462088"/>
                <a:gd name="connsiteX2" fmla="*/ 850278 w 2276559"/>
                <a:gd name="connsiteY2" fmla="*/ 259557 h 1462088"/>
                <a:gd name="connsiteX3" fmla="*/ 788366 w 2276559"/>
                <a:gd name="connsiteY3" fmla="*/ 388144 h 1462088"/>
                <a:gd name="connsiteX4" fmla="*/ 128760 w 2276559"/>
                <a:gd name="connsiteY4" fmla="*/ 835819 h 1462088"/>
                <a:gd name="connsiteX5" fmla="*/ 172 w 2276559"/>
                <a:gd name="connsiteY5" fmla="*/ 1188244 h 1462088"/>
                <a:gd name="connsiteX6" fmla="*/ 204960 w 2276559"/>
                <a:gd name="connsiteY6" fmla="*/ 1462088 h 1462088"/>
                <a:gd name="connsiteX7" fmla="*/ 2036141 w 2276559"/>
                <a:gd name="connsiteY7" fmla="*/ 1459706 h 1462088"/>
                <a:gd name="connsiteX8" fmla="*/ 2274266 w 2276559"/>
                <a:gd name="connsiteY8" fmla="*/ 1185863 h 1462088"/>
                <a:gd name="connsiteX9" fmla="*/ 2086147 w 2276559"/>
                <a:gd name="connsiteY9" fmla="*/ 802482 h 1462088"/>
                <a:gd name="connsiteX10" fmla="*/ 1486072 w 2276559"/>
                <a:gd name="connsiteY10" fmla="*/ 383382 h 1462088"/>
                <a:gd name="connsiteX11" fmla="*/ 1421778 w 2276559"/>
                <a:gd name="connsiteY11" fmla="*/ 257176 h 1462088"/>
                <a:gd name="connsiteX12" fmla="*/ 1621803 w 2276559"/>
                <a:gd name="connsiteY12" fmla="*/ 2382 h 1462088"/>
                <a:gd name="connsiteX13" fmla="*/ 1683716 w 2276559"/>
                <a:gd name="connsiteY13" fmla="*/ 0 h 1462088"/>
                <a:gd name="connsiteX0" fmla="*/ 595420 w 2276494"/>
                <a:gd name="connsiteY0" fmla="*/ 2382 h 1462088"/>
                <a:gd name="connsiteX1" fmla="*/ 662095 w 2276494"/>
                <a:gd name="connsiteY1" fmla="*/ 7144 h 1462088"/>
                <a:gd name="connsiteX2" fmla="*/ 850213 w 2276494"/>
                <a:gd name="connsiteY2" fmla="*/ 259557 h 1462088"/>
                <a:gd name="connsiteX3" fmla="*/ 788301 w 2276494"/>
                <a:gd name="connsiteY3" fmla="*/ 388144 h 1462088"/>
                <a:gd name="connsiteX4" fmla="*/ 128695 w 2276494"/>
                <a:gd name="connsiteY4" fmla="*/ 835819 h 1462088"/>
                <a:gd name="connsiteX5" fmla="*/ 107 w 2276494"/>
                <a:gd name="connsiteY5" fmla="*/ 1188244 h 1462088"/>
                <a:gd name="connsiteX6" fmla="*/ 232516 w 2276494"/>
                <a:gd name="connsiteY6" fmla="*/ 1462088 h 1462088"/>
                <a:gd name="connsiteX7" fmla="*/ 2036076 w 2276494"/>
                <a:gd name="connsiteY7" fmla="*/ 1459706 h 1462088"/>
                <a:gd name="connsiteX8" fmla="*/ 2274201 w 2276494"/>
                <a:gd name="connsiteY8" fmla="*/ 1185863 h 1462088"/>
                <a:gd name="connsiteX9" fmla="*/ 2086082 w 2276494"/>
                <a:gd name="connsiteY9" fmla="*/ 802482 h 1462088"/>
                <a:gd name="connsiteX10" fmla="*/ 1486007 w 2276494"/>
                <a:gd name="connsiteY10" fmla="*/ 383382 h 1462088"/>
                <a:gd name="connsiteX11" fmla="*/ 1421713 w 2276494"/>
                <a:gd name="connsiteY11" fmla="*/ 257176 h 1462088"/>
                <a:gd name="connsiteX12" fmla="*/ 1621738 w 2276494"/>
                <a:gd name="connsiteY12" fmla="*/ 2382 h 1462088"/>
                <a:gd name="connsiteX13" fmla="*/ 1683651 w 2276494"/>
                <a:gd name="connsiteY13" fmla="*/ 0 h 1462088"/>
                <a:gd name="connsiteX0" fmla="*/ 595422 w 2276496"/>
                <a:gd name="connsiteY0" fmla="*/ 2382 h 1462088"/>
                <a:gd name="connsiteX1" fmla="*/ 662097 w 2276496"/>
                <a:gd name="connsiteY1" fmla="*/ 7144 h 1462088"/>
                <a:gd name="connsiteX2" fmla="*/ 850215 w 2276496"/>
                <a:gd name="connsiteY2" fmla="*/ 259557 h 1462088"/>
                <a:gd name="connsiteX3" fmla="*/ 788303 w 2276496"/>
                <a:gd name="connsiteY3" fmla="*/ 388144 h 1462088"/>
                <a:gd name="connsiteX4" fmla="*/ 128697 w 2276496"/>
                <a:gd name="connsiteY4" fmla="*/ 835819 h 1462088"/>
                <a:gd name="connsiteX5" fmla="*/ 109 w 2276496"/>
                <a:gd name="connsiteY5" fmla="*/ 1188244 h 1462088"/>
                <a:gd name="connsiteX6" fmla="*/ 232518 w 2276496"/>
                <a:gd name="connsiteY6" fmla="*/ 1462088 h 1462088"/>
                <a:gd name="connsiteX7" fmla="*/ 2036078 w 2276496"/>
                <a:gd name="connsiteY7" fmla="*/ 1459706 h 1462088"/>
                <a:gd name="connsiteX8" fmla="*/ 2274203 w 2276496"/>
                <a:gd name="connsiteY8" fmla="*/ 1185863 h 1462088"/>
                <a:gd name="connsiteX9" fmla="*/ 2086084 w 2276496"/>
                <a:gd name="connsiteY9" fmla="*/ 802482 h 1462088"/>
                <a:gd name="connsiteX10" fmla="*/ 1486009 w 2276496"/>
                <a:gd name="connsiteY10" fmla="*/ 383382 h 1462088"/>
                <a:gd name="connsiteX11" fmla="*/ 1421715 w 2276496"/>
                <a:gd name="connsiteY11" fmla="*/ 257176 h 1462088"/>
                <a:gd name="connsiteX12" fmla="*/ 1621740 w 2276496"/>
                <a:gd name="connsiteY12" fmla="*/ 2382 h 1462088"/>
                <a:gd name="connsiteX13" fmla="*/ 1683653 w 2276496"/>
                <a:gd name="connsiteY13" fmla="*/ 0 h 1462088"/>
                <a:gd name="connsiteX0" fmla="*/ 595971 w 2277045"/>
                <a:gd name="connsiteY0" fmla="*/ 2382 h 1462088"/>
                <a:gd name="connsiteX1" fmla="*/ 662646 w 2277045"/>
                <a:gd name="connsiteY1" fmla="*/ 7144 h 1462088"/>
                <a:gd name="connsiteX2" fmla="*/ 850764 w 2277045"/>
                <a:gd name="connsiteY2" fmla="*/ 259557 h 1462088"/>
                <a:gd name="connsiteX3" fmla="*/ 788852 w 2277045"/>
                <a:gd name="connsiteY3" fmla="*/ 388144 h 1462088"/>
                <a:gd name="connsiteX4" fmla="*/ 129246 w 2277045"/>
                <a:gd name="connsiteY4" fmla="*/ 835819 h 1462088"/>
                <a:gd name="connsiteX5" fmla="*/ 658 w 2277045"/>
                <a:gd name="connsiteY5" fmla="*/ 1188244 h 1462088"/>
                <a:gd name="connsiteX6" fmla="*/ 233067 w 2277045"/>
                <a:gd name="connsiteY6" fmla="*/ 1462088 h 1462088"/>
                <a:gd name="connsiteX7" fmla="*/ 2036627 w 2277045"/>
                <a:gd name="connsiteY7" fmla="*/ 1459706 h 1462088"/>
                <a:gd name="connsiteX8" fmla="*/ 2274752 w 2277045"/>
                <a:gd name="connsiteY8" fmla="*/ 1185863 h 1462088"/>
                <a:gd name="connsiteX9" fmla="*/ 2086633 w 2277045"/>
                <a:gd name="connsiteY9" fmla="*/ 802482 h 1462088"/>
                <a:gd name="connsiteX10" fmla="*/ 1486558 w 2277045"/>
                <a:gd name="connsiteY10" fmla="*/ 383382 h 1462088"/>
                <a:gd name="connsiteX11" fmla="*/ 1422264 w 2277045"/>
                <a:gd name="connsiteY11" fmla="*/ 257176 h 1462088"/>
                <a:gd name="connsiteX12" fmla="*/ 1622289 w 2277045"/>
                <a:gd name="connsiteY12" fmla="*/ 2382 h 1462088"/>
                <a:gd name="connsiteX13" fmla="*/ 1684202 w 2277045"/>
                <a:gd name="connsiteY13" fmla="*/ 0 h 1462088"/>
                <a:gd name="connsiteX0" fmla="*/ 595971 w 2277045"/>
                <a:gd name="connsiteY0" fmla="*/ 2382 h 1462088"/>
                <a:gd name="connsiteX1" fmla="*/ 662646 w 2277045"/>
                <a:gd name="connsiteY1" fmla="*/ 7144 h 1462088"/>
                <a:gd name="connsiteX2" fmla="*/ 850764 w 2277045"/>
                <a:gd name="connsiteY2" fmla="*/ 259557 h 1462088"/>
                <a:gd name="connsiteX3" fmla="*/ 788852 w 2277045"/>
                <a:gd name="connsiteY3" fmla="*/ 388144 h 1462088"/>
                <a:gd name="connsiteX4" fmla="*/ 129246 w 2277045"/>
                <a:gd name="connsiteY4" fmla="*/ 835819 h 1462088"/>
                <a:gd name="connsiteX5" fmla="*/ 658 w 2277045"/>
                <a:gd name="connsiteY5" fmla="*/ 1188244 h 1462088"/>
                <a:gd name="connsiteX6" fmla="*/ 233067 w 2277045"/>
                <a:gd name="connsiteY6" fmla="*/ 1462088 h 1462088"/>
                <a:gd name="connsiteX7" fmla="*/ 2036627 w 2277045"/>
                <a:gd name="connsiteY7" fmla="*/ 1459706 h 1462088"/>
                <a:gd name="connsiteX8" fmla="*/ 2274752 w 2277045"/>
                <a:gd name="connsiteY8" fmla="*/ 1185863 h 1462088"/>
                <a:gd name="connsiteX9" fmla="*/ 2086633 w 2277045"/>
                <a:gd name="connsiteY9" fmla="*/ 802482 h 1462088"/>
                <a:gd name="connsiteX10" fmla="*/ 1486558 w 2277045"/>
                <a:gd name="connsiteY10" fmla="*/ 383382 h 1462088"/>
                <a:gd name="connsiteX11" fmla="*/ 1422264 w 2277045"/>
                <a:gd name="connsiteY11" fmla="*/ 257176 h 1462088"/>
                <a:gd name="connsiteX12" fmla="*/ 1622289 w 2277045"/>
                <a:gd name="connsiteY12" fmla="*/ 2382 h 1462088"/>
                <a:gd name="connsiteX13" fmla="*/ 1684202 w 2277045"/>
                <a:gd name="connsiteY13" fmla="*/ 0 h 1462088"/>
                <a:gd name="connsiteX0" fmla="*/ 595747 w 2276821"/>
                <a:gd name="connsiteY0" fmla="*/ 2382 h 1462088"/>
                <a:gd name="connsiteX1" fmla="*/ 662422 w 2276821"/>
                <a:gd name="connsiteY1" fmla="*/ 7144 h 1462088"/>
                <a:gd name="connsiteX2" fmla="*/ 850540 w 2276821"/>
                <a:gd name="connsiteY2" fmla="*/ 259557 h 1462088"/>
                <a:gd name="connsiteX3" fmla="*/ 788628 w 2276821"/>
                <a:gd name="connsiteY3" fmla="*/ 388144 h 1462088"/>
                <a:gd name="connsiteX4" fmla="*/ 129022 w 2276821"/>
                <a:gd name="connsiteY4" fmla="*/ 835819 h 1462088"/>
                <a:gd name="connsiteX5" fmla="*/ 434 w 2276821"/>
                <a:gd name="connsiteY5" fmla="*/ 1188244 h 1462088"/>
                <a:gd name="connsiteX6" fmla="*/ 232843 w 2276821"/>
                <a:gd name="connsiteY6" fmla="*/ 1462088 h 1462088"/>
                <a:gd name="connsiteX7" fmla="*/ 2036403 w 2276821"/>
                <a:gd name="connsiteY7" fmla="*/ 1459706 h 1462088"/>
                <a:gd name="connsiteX8" fmla="*/ 2274528 w 2276821"/>
                <a:gd name="connsiteY8" fmla="*/ 1185863 h 1462088"/>
                <a:gd name="connsiteX9" fmla="*/ 2086409 w 2276821"/>
                <a:gd name="connsiteY9" fmla="*/ 802482 h 1462088"/>
                <a:gd name="connsiteX10" fmla="*/ 1486334 w 2276821"/>
                <a:gd name="connsiteY10" fmla="*/ 383382 h 1462088"/>
                <a:gd name="connsiteX11" fmla="*/ 1422040 w 2276821"/>
                <a:gd name="connsiteY11" fmla="*/ 257176 h 1462088"/>
                <a:gd name="connsiteX12" fmla="*/ 1622065 w 2276821"/>
                <a:gd name="connsiteY12" fmla="*/ 2382 h 1462088"/>
                <a:gd name="connsiteX13" fmla="*/ 1683978 w 2276821"/>
                <a:gd name="connsiteY13" fmla="*/ 0 h 1462088"/>
                <a:gd name="connsiteX0" fmla="*/ 595747 w 2283413"/>
                <a:gd name="connsiteY0" fmla="*/ 2382 h 1462088"/>
                <a:gd name="connsiteX1" fmla="*/ 662422 w 2283413"/>
                <a:gd name="connsiteY1" fmla="*/ 7144 h 1462088"/>
                <a:gd name="connsiteX2" fmla="*/ 850540 w 2283413"/>
                <a:gd name="connsiteY2" fmla="*/ 259557 h 1462088"/>
                <a:gd name="connsiteX3" fmla="*/ 788628 w 2283413"/>
                <a:gd name="connsiteY3" fmla="*/ 388144 h 1462088"/>
                <a:gd name="connsiteX4" fmla="*/ 129022 w 2283413"/>
                <a:gd name="connsiteY4" fmla="*/ 835819 h 1462088"/>
                <a:gd name="connsiteX5" fmla="*/ 434 w 2283413"/>
                <a:gd name="connsiteY5" fmla="*/ 1188244 h 1462088"/>
                <a:gd name="connsiteX6" fmla="*/ 232843 w 2283413"/>
                <a:gd name="connsiteY6" fmla="*/ 1462088 h 1462088"/>
                <a:gd name="connsiteX7" fmla="*/ 2036403 w 2283413"/>
                <a:gd name="connsiteY7" fmla="*/ 1459706 h 1462088"/>
                <a:gd name="connsiteX8" fmla="*/ 2274528 w 2283413"/>
                <a:gd name="connsiteY8" fmla="*/ 1185863 h 1462088"/>
                <a:gd name="connsiteX9" fmla="*/ 2086409 w 2283413"/>
                <a:gd name="connsiteY9" fmla="*/ 802482 h 1462088"/>
                <a:gd name="connsiteX10" fmla="*/ 1486334 w 2283413"/>
                <a:gd name="connsiteY10" fmla="*/ 383382 h 1462088"/>
                <a:gd name="connsiteX11" fmla="*/ 1422040 w 2283413"/>
                <a:gd name="connsiteY11" fmla="*/ 257176 h 1462088"/>
                <a:gd name="connsiteX12" fmla="*/ 1622065 w 2283413"/>
                <a:gd name="connsiteY12" fmla="*/ 2382 h 1462088"/>
                <a:gd name="connsiteX13" fmla="*/ 1683978 w 2283413"/>
                <a:gd name="connsiteY13" fmla="*/ 0 h 1462088"/>
                <a:gd name="connsiteX0" fmla="*/ 595747 w 2280356"/>
                <a:gd name="connsiteY0" fmla="*/ 2382 h 1462088"/>
                <a:gd name="connsiteX1" fmla="*/ 662422 w 2280356"/>
                <a:gd name="connsiteY1" fmla="*/ 7144 h 1462088"/>
                <a:gd name="connsiteX2" fmla="*/ 850540 w 2280356"/>
                <a:gd name="connsiteY2" fmla="*/ 259557 h 1462088"/>
                <a:gd name="connsiteX3" fmla="*/ 788628 w 2280356"/>
                <a:gd name="connsiteY3" fmla="*/ 388144 h 1462088"/>
                <a:gd name="connsiteX4" fmla="*/ 129022 w 2280356"/>
                <a:gd name="connsiteY4" fmla="*/ 835819 h 1462088"/>
                <a:gd name="connsiteX5" fmla="*/ 434 w 2280356"/>
                <a:gd name="connsiteY5" fmla="*/ 1188244 h 1462088"/>
                <a:gd name="connsiteX6" fmla="*/ 232843 w 2280356"/>
                <a:gd name="connsiteY6" fmla="*/ 1462088 h 1462088"/>
                <a:gd name="connsiteX7" fmla="*/ 2036403 w 2280356"/>
                <a:gd name="connsiteY7" fmla="*/ 1459706 h 1462088"/>
                <a:gd name="connsiteX8" fmla="*/ 2274528 w 2280356"/>
                <a:gd name="connsiteY8" fmla="*/ 1185863 h 1462088"/>
                <a:gd name="connsiteX9" fmla="*/ 2086409 w 2280356"/>
                <a:gd name="connsiteY9" fmla="*/ 802482 h 1462088"/>
                <a:gd name="connsiteX10" fmla="*/ 1486334 w 2280356"/>
                <a:gd name="connsiteY10" fmla="*/ 383382 h 1462088"/>
                <a:gd name="connsiteX11" fmla="*/ 1422040 w 2280356"/>
                <a:gd name="connsiteY11" fmla="*/ 257176 h 1462088"/>
                <a:gd name="connsiteX12" fmla="*/ 1622065 w 2280356"/>
                <a:gd name="connsiteY12" fmla="*/ 2382 h 1462088"/>
                <a:gd name="connsiteX13" fmla="*/ 1683978 w 2280356"/>
                <a:gd name="connsiteY13" fmla="*/ 0 h 1462088"/>
                <a:gd name="connsiteX0" fmla="*/ 595747 w 2277356"/>
                <a:gd name="connsiteY0" fmla="*/ 2382 h 1462088"/>
                <a:gd name="connsiteX1" fmla="*/ 662422 w 2277356"/>
                <a:gd name="connsiteY1" fmla="*/ 7144 h 1462088"/>
                <a:gd name="connsiteX2" fmla="*/ 850540 w 2277356"/>
                <a:gd name="connsiteY2" fmla="*/ 259557 h 1462088"/>
                <a:gd name="connsiteX3" fmla="*/ 788628 w 2277356"/>
                <a:gd name="connsiteY3" fmla="*/ 388144 h 1462088"/>
                <a:gd name="connsiteX4" fmla="*/ 129022 w 2277356"/>
                <a:gd name="connsiteY4" fmla="*/ 835819 h 1462088"/>
                <a:gd name="connsiteX5" fmla="*/ 434 w 2277356"/>
                <a:gd name="connsiteY5" fmla="*/ 1188244 h 1462088"/>
                <a:gd name="connsiteX6" fmla="*/ 232843 w 2277356"/>
                <a:gd name="connsiteY6" fmla="*/ 1462088 h 1462088"/>
                <a:gd name="connsiteX7" fmla="*/ 2036403 w 2277356"/>
                <a:gd name="connsiteY7" fmla="*/ 1459706 h 1462088"/>
                <a:gd name="connsiteX8" fmla="*/ 2274528 w 2277356"/>
                <a:gd name="connsiteY8" fmla="*/ 1185863 h 1462088"/>
                <a:gd name="connsiteX9" fmla="*/ 2086409 w 2277356"/>
                <a:gd name="connsiteY9" fmla="*/ 802482 h 1462088"/>
                <a:gd name="connsiteX10" fmla="*/ 1486334 w 2277356"/>
                <a:gd name="connsiteY10" fmla="*/ 383382 h 1462088"/>
                <a:gd name="connsiteX11" fmla="*/ 1422040 w 2277356"/>
                <a:gd name="connsiteY11" fmla="*/ 257176 h 1462088"/>
                <a:gd name="connsiteX12" fmla="*/ 1622065 w 2277356"/>
                <a:gd name="connsiteY12" fmla="*/ 2382 h 1462088"/>
                <a:gd name="connsiteX13" fmla="*/ 1683978 w 2277356"/>
                <a:gd name="connsiteY13" fmla="*/ 0 h 1462088"/>
                <a:gd name="connsiteX0" fmla="*/ 595747 w 2275004"/>
                <a:gd name="connsiteY0" fmla="*/ 2382 h 1462088"/>
                <a:gd name="connsiteX1" fmla="*/ 662422 w 2275004"/>
                <a:gd name="connsiteY1" fmla="*/ 7144 h 1462088"/>
                <a:gd name="connsiteX2" fmla="*/ 850540 w 2275004"/>
                <a:gd name="connsiteY2" fmla="*/ 259557 h 1462088"/>
                <a:gd name="connsiteX3" fmla="*/ 788628 w 2275004"/>
                <a:gd name="connsiteY3" fmla="*/ 388144 h 1462088"/>
                <a:gd name="connsiteX4" fmla="*/ 129022 w 2275004"/>
                <a:gd name="connsiteY4" fmla="*/ 835819 h 1462088"/>
                <a:gd name="connsiteX5" fmla="*/ 434 w 2275004"/>
                <a:gd name="connsiteY5" fmla="*/ 1188244 h 1462088"/>
                <a:gd name="connsiteX6" fmla="*/ 232843 w 2275004"/>
                <a:gd name="connsiteY6" fmla="*/ 1462088 h 1462088"/>
                <a:gd name="connsiteX7" fmla="*/ 2036403 w 2275004"/>
                <a:gd name="connsiteY7" fmla="*/ 1459706 h 1462088"/>
                <a:gd name="connsiteX8" fmla="*/ 2274528 w 2275004"/>
                <a:gd name="connsiteY8" fmla="*/ 1185863 h 1462088"/>
                <a:gd name="connsiteX9" fmla="*/ 2086409 w 2275004"/>
                <a:gd name="connsiteY9" fmla="*/ 802482 h 1462088"/>
                <a:gd name="connsiteX10" fmla="*/ 1486334 w 2275004"/>
                <a:gd name="connsiteY10" fmla="*/ 383382 h 1462088"/>
                <a:gd name="connsiteX11" fmla="*/ 1422040 w 2275004"/>
                <a:gd name="connsiteY11" fmla="*/ 257176 h 1462088"/>
                <a:gd name="connsiteX12" fmla="*/ 1622065 w 2275004"/>
                <a:gd name="connsiteY12" fmla="*/ 2382 h 1462088"/>
                <a:gd name="connsiteX13" fmla="*/ 1683978 w 2275004"/>
                <a:gd name="connsiteY13" fmla="*/ 0 h 1462088"/>
                <a:gd name="connsiteX0" fmla="*/ 595747 w 2274623"/>
                <a:gd name="connsiteY0" fmla="*/ 2382 h 1462088"/>
                <a:gd name="connsiteX1" fmla="*/ 662422 w 2274623"/>
                <a:gd name="connsiteY1" fmla="*/ 7144 h 1462088"/>
                <a:gd name="connsiteX2" fmla="*/ 850540 w 2274623"/>
                <a:gd name="connsiteY2" fmla="*/ 259557 h 1462088"/>
                <a:gd name="connsiteX3" fmla="*/ 788628 w 2274623"/>
                <a:gd name="connsiteY3" fmla="*/ 388144 h 1462088"/>
                <a:gd name="connsiteX4" fmla="*/ 129022 w 2274623"/>
                <a:gd name="connsiteY4" fmla="*/ 835819 h 1462088"/>
                <a:gd name="connsiteX5" fmla="*/ 434 w 2274623"/>
                <a:gd name="connsiteY5" fmla="*/ 1188244 h 1462088"/>
                <a:gd name="connsiteX6" fmla="*/ 232843 w 2274623"/>
                <a:gd name="connsiteY6" fmla="*/ 1462088 h 1462088"/>
                <a:gd name="connsiteX7" fmla="*/ 2036403 w 2274623"/>
                <a:gd name="connsiteY7" fmla="*/ 1459706 h 1462088"/>
                <a:gd name="connsiteX8" fmla="*/ 2274528 w 2274623"/>
                <a:gd name="connsiteY8" fmla="*/ 1185863 h 1462088"/>
                <a:gd name="connsiteX9" fmla="*/ 2086409 w 2274623"/>
                <a:gd name="connsiteY9" fmla="*/ 802482 h 1462088"/>
                <a:gd name="connsiteX10" fmla="*/ 1486334 w 2274623"/>
                <a:gd name="connsiteY10" fmla="*/ 383382 h 1462088"/>
                <a:gd name="connsiteX11" fmla="*/ 1422040 w 2274623"/>
                <a:gd name="connsiteY11" fmla="*/ 257176 h 1462088"/>
                <a:gd name="connsiteX12" fmla="*/ 1622065 w 2274623"/>
                <a:gd name="connsiteY12" fmla="*/ 2382 h 1462088"/>
                <a:gd name="connsiteX13" fmla="*/ 1683978 w 2274623"/>
                <a:gd name="connsiteY13" fmla="*/ 0 h 14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4623" h="1462088">
                  <a:moveTo>
                    <a:pt x="595747" y="2382"/>
                  </a:moveTo>
                  <a:lnTo>
                    <a:pt x="662422" y="7144"/>
                  </a:lnTo>
                  <a:cubicBezTo>
                    <a:pt x="707665" y="120649"/>
                    <a:pt x="776721" y="184151"/>
                    <a:pt x="850540" y="259557"/>
                  </a:cubicBezTo>
                  <a:lnTo>
                    <a:pt x="788628" y="388144"/>
                  </a:lnTo>
                  <a:lnTo>
                    <a:pt x="129022" y="835819"/>
                  </a:lnTo>
                  <a:cubicBezTo>
                    <a:pt x="-4328" y="919956"/>
                    <a:pt x="2160" y="1038086"/>
                    <a:pt x="434" y="1188244"/>
                  </a:cubicBezTo>
                  <a:cubicBezTo>
                    <a:pt x="-6193" y="1473477"/>
                    <a:pt x="62840" y="1460818"/>
                    <a:pt x="232843" y="1462088"/>
                  </a:cubicBezTo>
                  <a:lnTo>
                    <a:pt x="2036403" y="1459706"/>
                  </a:lnTo>
                  <a:cubicBezTo>
                    <a:pt x="2304948" y="1459667"/>
                    <a:pt x="2271255" y="1409438"/>
                    <a:pt x="2274528" y="1185863"/>
                  </a:cubicBezTo>
                  <a:cubicBezTo>
                    <a:pt x="2278080" y="905013"/>
                    <a:pt x="2181976" y="876402"/>
                    <a:pt x="2086409" y="802482"/>
                  </a:cubicBezTo>
                  <a:lnTo>
                    <a:pt x="1486334" y="383382"/>
                  </a:lnTo>
                  <a:lnTo>
                    <a:pt x="1422040" y="257176"/>
                  </a:lnTo>
                  <a:cubicBezTo>
                    <a:pt x="1480778" y="209551"/>
                    <a:pt x="1575234" y="166688"/>
                    <a:pt x="1622065" y="2382"/>
                  </a:cubicBezTo>
                  <a:lnTo>
                    <a:pt x="1683978" y="0"/>
                  </a:lnTo>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3" name="Group 21"/>
          <p:cNvGrpSpPr>
            <a:grpSpLocks/>
          </p:cNvGrpSpPr>
          <p:nvPr/>
        </p:nvGrpSpPr>
        <p:grpSpPr bwMode="auto">
          <a:xfrm>
            <a:off x="3811338" y="1200720"/>
            <a:ext cx="673607" cy="673607"/>
            <a:chOff x="2362200" y="1295400"/>
            <a:chExt cx="3200400" cy="3200400"/>
          </a:xfrm>
        </p:grpSpPr>
        <p:sp>
          <p:nvSpPr>
            <p:cNvPr id="44" name="Oval 43"/>
            <p:cNvSpPr/>
            <p:nvPr/>
          </p:nvSpPr>
          <p:spPr>
            <a:xfrm>
              <a:off x="2362200" y="1295400"/>
              <a:ext cx="3200400" cy="3200400"/>
            </a:xfrm>
            <a:prstGeom prst="ellipse">
              <a:avLst/>
            </a:prstGeom>
            <a:noFill/>
            <a:ln w="28575"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ヒラギノ角ゴ Pro W3" pitchFamily="121" charset="-128"/>
                <a:cs typeface="Arial"/>
              </a:endParaRPr>
            </a:p>
          </p:txBody>
        </p:sp>
        <p:sp>
          <p:nvSpPr>
            <p:cNvPr id="45" name="Oval 44"/>
            <p:cNvSpPr/>
            <p:nvPr/>
          </p:nvSpPr>
          <p:spPr>
            <a:xfrm>
              <a:off x="2818120" y="1295400"/>
              <a:ext cx="2288554" cy="3200400"/>
            </a:xfrm>
            <a:prstGeom prst="ellipse">
              <a:avLst/>
            </a:prstGeom>
            <a:noFill/>
            <a:ln w="28575"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ヒラギノ角ゴ Pro W3" pitchFamily="121" charset="-128"/>
                <a:cs typeface="Arial"/>
              </a:endParaRPr>
            </a:p>
          </p:txBody>
        </p:sp>
        <p:sp>
          <p:nvSpPr>
            <p:cNvPr id="46" name="Oval 45"/>
            <p:cNvSpPr/>
            <p:nvPr/>
          </p:nvSpPr>
          <p:spPr>
            <a:xfrm>
              <a:off x="3506477" y="1295400"/>
              <a:ext cx="983363" cy="3200400"/>
            </a:xfrm>
            <a:prstGeom prst="ellipse">
              <a:avLst/>
            </a:prstGeom>
            <a:noFill/>
            <a:ln w="28575"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ヒラギノ角ゴ Pro W3" pitchFamily="121" charset="-128"/>
                <a:cs typeface="Arial"/>
              </a:endParaRPr>
            </a:p>
          </p:txBody>
        </p:sp>
        <p:cxnSp>
          <p:nvCxnSpPr>
            <p:cNvPr id="47" name="Straight Connector 46"/>
            <p:cNvCxnSpPr>
              <a:stCxn id="44" idx="2"/>
              <a:endCxn id="44" idx="6"/>
            </p:cNvCxnSpPr>
            <p:nvPr/>
          </p:nvCxnSpPr>
          <p:spPr>
            <a:xfrm rot="10800000" flipH="1">
              <a:off x="2362200" y="2895603"/>
              <a:ext cx="3200400" cy="0"/>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0800000" flipH="1">
              <a:off x="2469476" y="2296642"/>
              <a:ext cx="2976906" cy="8942"/>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0800000" flipH="1">
              <a:off x="2835999" y="1760263"/>
              <a:ext cx="2261738" cy="8942"/>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flipH="1">
              <a:off x="2469476" y="3494558"/>
              <a:ext cx="2976906" cy="0"/>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0800000" flipH="1">
              <a:off x="2835999" y="4022001"/>
              <a:ext cx="2252796" cy="0"/>
            </a:xfrm>
            <a:prstGeom prst="line">
              <a:avLst/>
            </a:prstGeom>
            <a:ln w="2857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7612425" y="1238344"/>
            <a:ext cx="801072" cy="635982"/>
            <a:chOff x="294758" y="800239"/>
            <a:chExt cx="3408990" cy="2706441"/>
          </a:xfrm>
        </p:grpSpPr>
        <p:sp>
          <p:nvSpPr>
            <p:cNvPr id="53" name="Round Same Side Corner Rectangle 52"/>
            <p:cNvSpPr/>
            <p:nvPr/>
          </p:nvSpPr>
          <p:spPr>
            <a:xfrm>
              <a:off x="648181" y="800239"/>
              <a:ext cx="2674673" cy="2088524"/>
            </a:xfrm>
            <a:prstGeom prst="round2SameRect">
              <a:avLst>
                <a:gd name="adj1" fmla="val 7638"/>
                <a:gd name="adj2" fmla="val 4515"/>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924184" y="1067708"/>
              <a:ext cx="2122667" cy="1485298"/>
            </a:xfrm>
            <a:prstGeom prst="rect">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5" name="Freeform 54"/>
            <p:cNvSpPr/>
            <p:nvPr/>
          </p:nvSpPr>
          <p:spPr>
            <a:xfrm>
              <a:off x="294758" y="3137802"/>
              <a:ext cx="3408990" cy="368878"/>
            </a:xfrm>
            <a:custGeom>
              <a:avLst/>
              <a:gdLst>
                <a:gd name="connsiteX0" fmla="*/ 2407443 w 2407443"/>
                <a:gd name="connsiteY0" fmla="*/ 0 h 261937"/>
                <a:gd name="connsiteX1" fmla="*/ 1576387 w 2407443"/>
                <a:gd name="connsiteY1" fmla="*/ 0 h 261937"/>
                <a:gd name="connsiteX2" fmla="*/ 1504950 w 2407443"/>
                <a:gd name="connsiteY2" fmla="*/ 71437 h 261937"/>
                <a:gd name="connsiteX3" fmla="*/ 888206 w 2407443"/>
                <a:gd name="connsiteY3" fmla="*/ 71437 h 261937"/>
                <a:gd name="connsiteX4" fmla="*/ 823913 w 2407443"/>
                <a:gd name="connsiteY4" fmla="*/ 7144 h 261937"/>
                <a:gd name="connsiteX5" fmla="*/ 0 w 2407443"/>
                <a:gd name="connsiteY5" fmla="*/ 7144 h 261937"/>
                <a:gd name="connsiteX6" fmla="*/ 130968 w 2407443"/>
                <a:gd name="connsiteY6" fmla="*/ 261937 h 261937"/>
                <a:gd name="connsiteX7" fmla="*/ 2286000 w 2407443"/>
                <a:gd name="connsiteY7" fmla="*/ 261937 h 261937"/>
                <a:gd name="connsiteX8" fmla="*/ 2407443 w 2407443"/>
                <a:gd name="connsiteY8" fmla="*/ 0 h 261937"/>
                <a:gd name="connsiteX0" fmla="*/ 2407443 w 2407443"/>
                <a:gd name="connsiteY0" fmla="*/ 0 h 261937"/>
                <a:gd name="connsiteX1" fmla="*/ 1576387 w 2407443"/>
                <a:gd name="connsiteY1" fmla="*/ 0 h 261937"/>
                <a:gd name="connsiteX2" fmla="*/ 1504950 w 2407443"/>
                <a:gd name="connsiteY2" fmla="*/ 71437 h 261937"/>
                <a:gd name="connsiteX3" fmla="*/ 888206 w 2407443"/>
                <a:gd name="connsiteY3" fmla="*/ 71437 h 261937"/>
                <a:gd name="connsiteX4" fmla="*/ 823913 w 2407443"/>
                <a:gd name="connsiteY4" fmla="*/ 7144 h 261937"/>
                <a:gd name="connsiteX5" fmla="*/ 0 w 2407443"/>
                <a:gd name="connsiteY5" fmla="*/ 7144 h 261937"/>
                <a:gd name="connsiteX6" fmla="*/ 130968 w 2407443"/>
                <a:gd name="connsiteY6" fmla="*/ 261937 h 261937"/>
                <a:gd name="connsiteX7" fmla="*/ 2286000 w 2407443"/>
                <a:gd name="connsiteY7" fmla="*/ 261937 h 261937"/>
                <a:gd name="connsiteX8" fmla="*/ 2407443 w 2407443"/>
                <a:gd name="connsiteY8" fmla="*/ 0 h 261937"/>
                <a:gd name="connsiteX0" fmla="*/ 2420305 w 2420305"/>
                <a:gd name="connsiteY0" fmla="*/ 0 h 261937"/>
                <a:gd name="connsiteX1" fmla="*/ 1589249 w 2420305"/>
                <a:gd name="connsiteY1" fmla="*/ 0 h 261937"/>
                <a:gd name="connsiteX2" fmla="*/ 1517812 w 2420305"/>
                <a:gd name="connsiteY2" fmla="*/ 71437 h 261937"/>
                <a:gd name="connsiteX3" fmla="*/ 901068 w 2420305"/>
                <a:gd name="connsiteY3" fmla="*/ 71437 h 261937"/>
                <a:gd name="connsiteX4" fmla="*/ 836775 w 2420305"/>
                <a:gd name="connsiteY4" fmla="*/ 7144 h 261937"/>
                <a:gd name="connsiteX5" fmla="*/ 12862 w 2420305"/>
                <a:gd name="connsiteY5" fmla="*/ 7144 h 261937"/>
                <a:gd name="connsiteX6" fmla="*/ 143830 w 2420305"/>
                <a:gd name="connsiteY6" fmla="*/ 261937 h 261937"/>
                <a:gd name="connsiteX7" fmla="*/ 2298862 w 2420305"/>
                <a:gd name="connsiteY7" fmla="*/ 261937 h 261937"/>
                <a:gd name="connsiteX8" fmla="*/ 2420305 w 2420305"/>
                <a:gd name="connsiteY8" fmla="*/ 0 h 261937"/>
                <a:gd name="connsiteX0" fmla="*/ 2410929 w 2410929"/>
                <a:gd name="connsiteY0" fmla="*/ 0 h 261969"/>
                <a:gd name="connsiteX1" fmla="*/ 1579873 w 2410929"/>
                <a:gd name="connsiteY1" fmla="*/ 0 h 261969"/>
                <a:gd name="connsiteX2" fmla="*/ 1508436 w 2410929"/>
                <a:gd name="connsiteY2" fmla="*/ 71437 h 261969"/>
                <a:gd name="connsiteX3" fmla="*/ 891692 w 2410929"/>
                <a:gd name="connsiteY3" fmla="*/ 71437 h 261969"/>
                <a:gd name="connsiteX4" fmla="*/ 827399 w 2410929"/>
                <a:gd name="connsiteY4" fmla="*/ 7144 h 261969"/>
                <a:gd name="connsiteX5" fmla="*/ 3486 w 2410929"/>
                <a:gd name="connsiteY5" fmla="*/ 7144 h 261969"/>
                <a:gd name="connsiteX6" fmla="*/ 134454 w 2410929"/>
                <a:gd name="connsiteY6" fmla="*/ 261937 h 261969"/>
                <a:gd name="connsiteX7" fmla="*/ 2289486 w 2410929"/>
                <a:gd name="connsiteY7" fmla="*/ 261937 h 261969"/>
                <a:gd name="connsiteX8" fmla="*/ 2410929 w 2410929"/>
                <a:gd name="connsiteY8" fmla="*/ 0 h 261969"/>
                <a:gd name="connsiteX0" fmla="*/ 2410929 w 2410929"/>
                <a:gd name="connsiteY0" fmla="*/ 0 h 261969"/>
                <a:gd name="connsiteX1" fmla="*/ 1579873 w 2410929"/>
                <a:gd name="connsiteY1" fmla="*/ 0 h 261969"/>
                <a:gd name="connsiteX2" fmla="*/ 1508436 w 2410929"/>
                <a:gd name="connsiteY2" fmla="*/ 71437 h 261969"/>
                <a:gd name="connsiteX3" fmla="*/ 891692 w 2410929"/>
                <a:gd name="connsiteY3" fmla="*/ 71437 h 261969"/>
                <a:gd name="connsiteX4" fmla="*/ 827399 w 2410929"/>
                <a:gd name="connsiteY4" fmla="*/ 7144 h 261969"/>
                <a:gd name="connsiteX5" fmla="*/ 3486 w 2410929"/>
                <a:gd name="connsiteY5" fmla="*/ 7144 h 261969"/>
                <a:gd name="connsiteX6" fmla="*/ 134454 w 2410929"/>
                <a:gd name="connsiteY6" fmla="*/ 261937 h 261969"/>
                <a:gd name="connsiteX7" fmla="*/ 2289486 w 2410929"/>
                <a:gd name="connsiteY7" fmla="*/ 261937 h 261969"/>
                <a:gd name="connsiteX8" fmla="*/ 2410929 w 2410929"/>
                <a:gd name="connsiteY8" fmla="*/ 0 h 261969"/>
                <a:gd name="connsiteX0" fmla="*/ 2410929 w 2419653"/>
                <a:gd name="connsiteY0" fmla="*/ 0 h 261969"/>
                <a:gd name="connsiteX1" fmla="*/ 1579873 w 2419653"/>
                <a:gd name="connsiteY1" fmla="*/ 0 h 261969"/>
                <a:gd name="connsiteX2" fmla="*/ 1508436 w 2419653"/>
                <a:gd name="connsiteY2" fmla="*/ 71437 h 261969"/>
                <a:gd name="connsiteX3" fmla="*/ 891692 w 2419653"/>
                <a:gd name="connsiteY3" fmla="*/ 71437 h 261969"/>
                <a:gd name="connsiteX4" fmla="*/ 827399 w 2419653"/>
                <a:gd name="connsiteY4" fmla="*/ 7144 h 261969"/>
                <a:gd name="connsiteX5" fmla="*/ 3486 w 2419653"/>
                <a:gd name="connsiteY5" fmla="*/ 7144 h 261969"/>
                <a:gd name="connsiteX6" fmla="*/ 134454 w 2419653"/>
                <a:gd name="connsiteY6" fmla="*/ 261937 h 261969"/>
                <a:gd name="connsiteX7" fmla="*/ 2289486 w 2419653"/>
                <a:gd name="connsiteY7" fmla="*/ 261937 h 261969"/>
                <a:gd name="connsiteX8" fmla="*/ 2410929 w 2419653"/>
                <a:gd name="connsiteY8" fmla="*/ 0 h 261969"/>
                <a:gd name="connsiteX0" fmla="*/ 2410929 w 2411431"/>
                <a:gd name="connsiteY0" fmla="*/ 0 h 261969"/>
                <a:gd name="connsiteX1" fmla="*/ 1579873 w 2411431"/>
                <a:gd name="connsiteY1" fmla="*/ 0 h 261969"/>
                <a:gd name="connsiteX2" fmla="*/ 1508436 w 2411431"/>
                <a:gd name="connsiteY2" fmla="*/ 71437 h 261969"/>
                <a:gd name="connsiteX3" fmla="*/ 891692 w 2411431"/>
                <a:gd name="connsiteY3" fmla="*/ 71437 h 261969"/>
                <a:gd name="connsiteX4" fmla="*/ 827399 w 2411431"/>
                <a:gd name="connsiteY4" fmla="*/ 7144 h 261969"/>
                <a:gd name="connsiteX5" fmla="*/ 3486 w 2411431"/>
                <a:gd name="connsiteY5" fmla="*/ 7144 h 261969"/>
                <a:gd name="connsiteX6" fmla="*/ 134454 w 2411431"/>
                <a:gd name="connsiteY6" fmla="*/ 261937 h 261969"/>
                <a:gd name="connsiteX7" fmla="*/ 2289486 w 2411431"/>
                <a:gd name="connsiteY7" fmla="*/ 261937 h 261969"/>
                <a:gd name="connsiteX8" fmla="*/ 2410929 w 2411431"/>
                <a:gd name="connsiteY8" fmla="*/ 0 h 261969"/>
                <a:gd name="connsiteX0" fmla="*/ 2410929 w 2415618"/>
                <a:gd name="connsiteY0" fmla="*/ 0 h 261969"/>
                <a:gd name="connsiteX1" fmla="*/ 1579873 w 2415618"/>
                <a:gd name="connsiteY1" fmla="*/ 0 h 261969"/>
                <a:gd name="connsiteX2" fmla="*/ 1508436 w 2415618"/>
                <a:gd name="connsiteY2" fmla="*/ 71437 h 261969"/>
                <a:gd name="connsiteX3" fmla="*/ 891692 w 2415618"/>
                <a:gd name="connsiteY3" fmla="*/ 71437 h 261969"/>
                <a:gd name="connsiteX4" fmla="*/ 827399 w 2415618"/>
                <a:gd name="connsiteY4" fmla="*/ 7144 h 261969"/>
                <a:gd name="connsiteX5" fmla="*/ 3486 w 2415618"/>
                <a:gd name="connsiteY5" fmla="*/ 7144 h 261969"/>
                <a:gd name="connsiteX6" fmla="*/ 134454 w 2415618"/>
                <a:gd name="connsiteY6" fmla="*/ 261937 h 261969"/>
                <a:gd name="connsiteX7" fmla="*/ 2289486 w 2415618"/>
                <a:gd name="connsiteY7" fmla="*/ 261937 h 261969"/>
                <a:gd name="connsiteX8" fmla="*/ 2410929 w 2415618"/>
                <a:gd name="connsiteY8" fmla="*/ 0 h 261969"/>
                <a:gd name="connsiteX0" fmla="*/ 2410929 w 2412794"/>
                <a:gd name="connsiteY0" fmla="*/ 0 h 261969"/>
                <a:gd name="connsiteX1" fmla="*/ 1579873 w 2412794"/>
                <a:gd name="connsiteY1" fmla="*/ 0 h 261969"/>
                <a:gd name="connsiteX2" fmla="*/ 1508436 w 2412794"/>
                <a:gd name="connsiteY2" fmla="*/ 71437 h 261969"/>
                <a:gd name="connsiteX3" fmla="*/ 891692 w 2412794"/>
                <a:gd name="connsiteY3" fmla="*/ 71437 h 261969"/>
                <a:gd name="connsiteX4" fmla="*/ 827399 w 2412794"/>
                <a:gd name="connsiteY4" fmla="*/ 7144 h 261969"/>
                <a:gd name="connsiteX5" fmla="*/ 3486 w 2412794"/>
                <a:gd name="connsiteY5" fmla="*/ 7144 h 261969"/>
                <a:gd name="connsiteX6" fmla="*/ 134454 w 2412794"/>
                <a:gd name="connsiteY6" fmla="*/ 261937 h 261969"/>
                <a:gd name="connsiteX7" fmla="*/ 2289486 w 2412794"/>
                <a:gd name="connsiteY7" fmla="*/ 261937 h 261969"/>
                <a:gd name="connsiteX8" fmla="*/ 2410929 w 2412794"/>
                <a:gd name="connsiteY8" fmla="*/ 0 h 261969"/>
                <a:gd name="connsiteX0" fmla="*/ 2407482 w 2409347"/>
                <a:gd name="connsiteY0" fmla="*/ 0 h 262263"/>
                <a:gd name="connsiteX1" fmla="*/ 1576426 w 2409347"/>
                <a:gd name="connsiteY1" fmla="*/ 0 h 262263"/>
                <a:gd name="connsiteX2" fmla="*/ 1504989 w 2409347"/>
                <a:gd name="connsiteY2" fmla="*/ 71437 h 262263"/>
                <a:gd name="connsiteX3" fmla="*/ 888245 w 2409347"/>
                <a:gd name="connsiteY3" fmla="*/ 71437 h 262263"/>
                <a:gd name="connsiteX4" fmla="*/ 823952 w 2409347"/>
                <a:gd name="connsiteY4" fmla="*/ 7144 h 262263"/>
                <a:gd name="connsiteX5" fmla="*/ 39 w 2409347"/>
                <a:gd name="connsiteY5" fmla="*/ 7144 h 262263"/>
                <a:gd name="connsiteX6" fmla="*/ 131007 w 2409347"/>
                <a:gd name="connsiteY6" fmla="*/ 261937 h 262263"/>
                <a:gd name="connsiteX7" fmla="*/ 2286039 w 2409347"/>
                <a:gd name="connsiteY7" fmla="*/ 261937 h 262263"/>
                <a:gd name="connsiteX8" fmla="*/ 2407482 w 2409347"/>
                <a:gd name="connsiteY8" fmla="*/ 0 h 262263"/>
                <a:gd name="connsiteX0" fmla="*/ 2410928 w 2412793"/>
                <a:gd name="connsiteY0" fmla="*/ 0 h 262133"/>
                <a:gd name="connsiteX1" fmla="*/ 1579872 w 2412793"/>
                <a:gd name="connsiteY1" fmla="*/ 0 h 262133"/>
                <a:gd name="connsiteX2" fmla="*/ 1508435 w 2412793"/>
                <a:gd name="connsiteY2" fmla="*/ 71437 h 262133"/>
                <a:gd name="connsiteX3" fmla="*/ 891691 w 2412793"/>
                <a:gd name="connsiteY3" fmla="*/ 71437 h 262133"/>
                <a:gd name="connsiteX4" fmla="*/ 827398 w 2412793"/>
                <a:gd name="connsiteY4" fmla="*/ 7144 h 262133"/>
                <a:gd name="connsiteX5" fmla="*/ 3485 w 2412793"/>
                <a:gd name="connsiteY5" fmla="*/ 7144 h 262133"/>
                <a:gd name="connsiteX6" fmla="*/ 134453 w 2412793"/>
                <a:gd name="connsiteY6" fmla="*/ 261937 h 262133"/>
                <a:gd name="connsiteX7" fmla="*/ 2289485 w 2412793"/>
                <a:gd name="connsiteY7" fmla="*/ 261937 h 262133"/>
                <a:gd name="connsiteX8" fmla="*/ 2410928 w 2412793"/>
                <a:gd name="connsiteY8" fmla="*/ 0 h 262133"/>
                <a:gd name="connsiteX0" fmla="*/ 2410928 w 2413309"/>
                <a:gd name="connsiteY0" fmla="*/ 0 h 262133"/>
                <a:gd name="connsiteX1" fmla="*/ 1579872 w 2413309"/>
                <a:gd name="connsiteY1" fmla="*/ 0 h 262133"/>
                <a:gd name="connsiteX2" fmla="*/ 1508435 w 2413309"/>
                <a:gd name="connsiteY2" fmla="*/ 71437 h 262133"/>
                <a:gd name="connsiteX3" fmla="*/ 891691 w 2413309"/>
                <a:gd name="connsiteY3" fmla="*/ 71437 h 262133"/>
                <a:gd name="connsiteX4" fmla="*/ 827398 w 2413309"/>
                <a:gd name="connsiteY4" fmla="*/ 7144 h 262133"/>
                <a:gd name="connsiteX5" fmla="*/ 3485 w 2413309"/>
                <a:gd name="connsiteY5" fmla="*/ 7144 h 262133"/>
                <a:gd name="connsiteX6" fmla="*/ 134453 w 2413309"/>
                <a:gd name="connsiteY6" fmla="*/ 261937 h 262133"/>
                <a:gd name="connsiteX7" fmla="*/ 2289485 w 2413309"/>
                <a:gd name="connsiteY7" fmla="*/ 261937 h 262133"/>
                <a:gd name="connsiteX8" fmla="*/ 2410928 w 2413309"/>
                <a:gd name="connsiteY8" fmla="*/ 0 h 262133"/>
                <a:gd name="connsiteX0" fmla="*/ 2412480 w 2414861"/>
                <a:gd name="connsiteY0" fmla="*/ 0 h 261939"/>
                <a:gd name="connsiteX1" fmla="*/ 1581424 w 2414861"/>
                <a:gd name="connsiteY1" fmla="*/ 0 h 261939"/>
                <a:gd name="connsiteX2" fmla="*/ 1509987 w 2414861"/>
                <a:gd name="connsiteY2" fmla="*/ 71437 h 261939"/>
                <a:gd name="connsiteX3" fmla="*/ 893243 w 2414861"/>
                <a:gd name="connsiteY3" fmla="*/ 71437 h 261939"/>
                <a:gd name="connsiteX4" fmla="*/ 828950 w 2414861"/>
                <a:gd name="connsiteY4" fmla="*/ 7144 h 261939"/>
                <a:gd name="connsiteX5" fmla="*/ 5037 w 2414861"/>
                <a:gd name="connsiteY5" fmla="*/ 7144 h 261939"/>
                <a:gd name="connsiteX6" fmla="*/ 136005 w 2414861"/>
                <a:gd name="connsiteY6" fmla="*/ 261937 h 261939"/>
                <a:gd name="connsiteX7" fmla="*/ 2291037 w 2414861"/>
                <a:gd name="connsiteY7" fmla="*/ 261937 h 261939"/>
                <a:gd name="connsiteX8" fmla="*/ 2412480 w 2414861"/>
                <a:gd name="connsiteY8" fmla="*/ 0 h 261939"/>
                <a:gd name="connsiteX0" fmla="*/ 2412480 w 2414861"/>
                <a:gd name="connsiteY0" fmla="*/ 0 h 261939"/>
                <a:gd name="connsiteX1" fmla="*/ 1581424 w 2414861"/>
                <a:gd name="connsiteY1" fmla="*/ 0 h 261939"/>
                <a:gd name="connsiteX2" fmla="*/ 1509987 w 2414861"/>
                <a:gd name="connsiteY2" fmla="*/ 71437 h 261939"/>
                <a:gd name="connsiteX3" fmla="*/ 893243 w 2414861"/>
                <a:gd name="connsiteY3" fmla="*/ 71437 h 261939"/>
                <a:gd name="connsiteX4" fmla="*/ 828950 w 2414861"/>
                <a:gd name="connsiteY4" fmla="*/ 7144 h 261939"/>
                <a:gd name="connsiteX5" fmla="*/ 5037 w 2414861"/>
                <a:gd name="connsiteY5" fmla="*/ 7144 h 261939"/>
                <a:gd name="connsiteX6" fmla="*/ 136005 w 2414861"/>
                <a:gd name="connsiteY6" fmla="*/ 261937 h 261939"/>
                <a:gd name="connsiteX7" fmla="*/ 2291037 w 2414861"/>
                <a:gd name="connsiteY7" fmla="*/ 261937 h 261939"/>
                <a:gd name="connsiteX8" fmla="*/ 2412480 w 2414861"/>
                <a:gd name="connsiteY8" fmla="*/ 0 h 261939"/>
                <a:gd name="connsiteX0" fmla="*/ 2417566 w 2419947"/>
                <a:gd name="connsiteY0" fmla="*/ 0 h 261939"/>
                <a:gd name="connsiteX1" fmla="*/ 1586510 w 2419947"/>
                <a:gd name="connsiteY1" fmla="*/ 0 h 261939"/>
                <a:gd name="connsiteX2" fmla="*/ 1515073 w 2419947"/>
                <a:gd name="connsiteY2" fmla="*/ 71437 h 261939"/>
                <a:gd name="connsiteX3" fmla="*/ 898329 w 2419947"/>
                <a:gd name="connsiteY3" fmla="*/ 71437 h 261939"/>
                <a:gd name="connsiteX4" fmla="*/ 834036 w 2419947"/>
                <a:gd name="connsiteY4" fmla="*/ 7144 h 261939"/>
                <a:gd name="connsiteX5" fmla="*/ 3359 w 2419947"/>
                <a:gd name="connsiteY5" fmla="*/ 7144 h 261939"/>
                <a:gd name="connsiteX6" fmla="*/ 141091 w 2419947"/>
                <a:gd name="connsiteY6" fmla="*/ 261937 h 261939"/>
                <a:gd name="connsiteX7" fmla="*/ 2296123 w 2419947"/>
                <a:gd name="connsiteY7" fmla="*/ 261937 h 261939"/>
                <a:gd name="connsiteX8" fmla="*/ 2417566 w 2419947"/>
                <a:gd name="connsiteY8" fmla="*/ 0 h 261939"/>
                <a:gd name="connsiteX0" fmla="*/ 2416819 w 2419200"/>
                <a:gd name="connsiteY0" fmla="*/ 0 h 261939"/>
                <a:gd name="connsiteX1" fmla="*/ 1585763 w 2419200"/>
                <a:gd name="connsiteY1" fmla="*/ 0 h 261939"/>
                <a:gd name="connsiteX2" fmla="*/ 1514326 w 2419200"/>
                <a:gd name="connsiteY2" fmla="*/ 71437 h 261939"/>
                <a:gd name="connsiteX3" fmla="*/ 897582 w 2419200"/>
                <a:gd name="connsiteY3" fmla="*/ 71437 h 261939"/>
                <a:gd name="connsiteX4" fmla="*/ 833289 w 2419200"/>
                <a:gd name="connsiteY4" fmla="*/ 7144 h 261939"/>
                <a:gd name="connsiteX5" fmla="*/ 2612 w 2419200"/>
                <a:gd name="connsiteY5" fmla="*/ 7144 h 261939"/>
                <a:gd name="connsiteX6" fmla="*/ 140344 w 2419200"/>
                <a:gd name="connsiteY6" fmla="*/ 261937 h 261939"/>
                <a:gd name="connsiteX7" fmla="*/ 2295376 w 2419200"/>
                <a:gd name="connsiteY7" fmla="*/ 261937 h 261939"/>
                <a:gd name="connsiteX8" fmla="*/ 2416819 w 2419200"/>
                <a:gd name="connsiteY8" fmla="*/ 0 h 261939"/>
                <a:gd name="connsiteX0" fmla="*/ 2416819 w 2420703"/>
                <a:gd name="connsiteY0" fmla="*/ 0 h 261939"/>
                <a:gd name="connsiteX1" fmla="*/ 1585763 w 2420703"/>
                <a:gd name="connsiteY1" fmla="*/ 0 h 261939"/>
                <a:gd name="connsiteX2" fmla="*/ 1514326 w 2420703"/>
                <a:gd name="connsiteY2" fmla="*/ 71437 h 261939"/>
                <a:gd name="connsiteX3" fmla="*/ 897582 w 2420703"/>
                <a:gd name="connsiteY3" fmla="*/ 71437 h 261939"/>
                <a:gd name="connsiteX4" fmla="*/ 833289 w 2420703"/>
                <a:gd name="connsiteY4" fmla="*/ 7144 h 261939"/>
                <a:gd name="connsiteX5" fmla="*/ 2612 w 2420703"/>
                <a:gd name="connsiteY5" fmla="*/ 7144 h 261939"/>
                <a:gd name="connsiteX6" fmla="*/ 140344 w 2420703"/>
                <a:gd name="connsiteY6" fmla="*/ 261937 h 261939"/>
                <a:gd name="connsiteX7" fmla="*/ 2295376 w 2420703"/>
                <a:gd name="connsiteY7" fmla="*/ 261937 h 261939"/>
                <a:gd name="connsiteX8" fmla="*/ 2416819 w 2420703"/>
                <a:gd name="connsiteY8" fmla="*/ 0 h 2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0703" h="261939">
                  <a:moveTo>
                    <a:pt x="2416819" y="0"/>
                  </a:moveTo>
                  <a:lnTo>
                    <a:pt x="1585763" y="0"/>
                  </a:lnTo>
                  <a:lnTo>
                    <a:pt x="1514326" y="71437"/>
                  </a:lnTo>
                  <a:lnTo>
                    <a:pt x="897582" y="71437"/>
                  </a:lnTo>
                  <a:lnTo>
                    <a:pt x="833289" y="7144"/>
                  </a:lnTo>
                  <a:lnTo>
                    <a:pt x="2612" y="7144"/>
                  </a:lnTo>
                  <a:cubicBezTo>
                    <a:pt x="5097" y="102562"/>
                    <a:pt x="-36662" y="262732"/>
                    <a:pt x="140344" y="261937"/>
                  </a:cubicBezTo>
                  <a:lnTo>
                    <a:pt x="2295376" y="261937"/>
                  </a:lnTo>
                  <a:cubicBezTo>
                    <a:pt x="2457300" y="260349"/>
                    <a:pt x="2415439" y="104423"/>
                    <a:pt x="2416819" y="0"/>
                  </a:cubicBezTo>
                  <a:close/>
                </a:path>
              </a:pathLst>
            </a:cu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2082938" y="1174064"/>
            <a:ext cx="407238" cy="718567"/>
            <a:chOff x="7260193" y="1546416"/>
            <a:chExt cx="441741" cy="779448"/>
          </a:xfrm>
        </p:grpSpPr>
        <p:sp>
          <p:nvSpPr>
            <p:cNvPr id="57" name="Rounded Rectangle 56"/>
            <p:cNvSpPr/>
            <p:nvPr/>
          </p:nvSpPr>
          <p:spPr>
            <a:xfrm>
              <a:off x="7260193" y="1546416"/>
              <a:ext cx="441741" cy="779448"/>
            </a:xfrm>
            <a:prstGeom prst="roundRect">
              <a:avLst>
                <a:gd name="adj" fmla="val 7292"/>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7304207" y="1647248"/>
              <a:ext cx="353713" cy="519045"/>
            </a:xfrm>
            <a:prstGeom prst="rect">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9" name="Oval 58"/>
            <p:cNvSpPr/>
            <p:nvPr/>
          </p:nvSpPr>
          <p:spPr>
            <a:xfrm>
              <a:off x="7430648" y="2196676"/>
              <a:ext cx="100832" cy="100832"/>
            </a:xfrm>
            <a:prstGeom prst="ellipse">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60" name="Straight Connector 59"/>
            <p:cNvCxnSpPr/>
            <p:nvPr/>
          </p:nvCxnSpPr>
          <p:spPr>
            <a:xfrm flipV="1">
              <a:off x="7427118" y="1601634"/>
              <a:ext cx="107890" cy="1"/>
            </a:xfrm>
            <a:prstGeom prst="line">
              <a:avLst/>
            </a:prstGeom>
            <a:ln w="28575"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67" name="TextBox 8"/>
          <p:cNvSpPr txBox="1">
            <a:spLocks noChangeArrowheads="1"/>
          </p:cNvSpPr>
          <p:nvPr/>
        </p:nvSpPr>
        <p:spPr bwMode="auto">
          <a:xfrm>
            <a:off x="9693850" y="864050"/>
            <a:ext cx="560348" cy="1082524"/>
          </a:xfrm>
          <a:prstGeom prst="rect">
            <a:avLst/>
          </a:prstGeom>
          <a:noFill/>
          <a:ln w="19050" cmpd="sng">
            <a:no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lvl1pPr eaLnBrk="0" hangingPunct="0">
              <a:spcBef>
                <a:spcPct val="20000"/>
              </a:spcBef>
              <a:buClr>
                <a:srgbClr val="004986"/>
              </a:buClr>
              <a:buFont typeface="Lucida Grande" pitchFamily="-84" charset="0"/>
              <a:buChar char="&gt;"/>
              <a:defRPr sz="1600">
                <a:solidFill>
                  <a:schemeClr val="tx1"/>
                </a:solidFill>
                <a:latin typeface="Arial" charset="0"/>
                <a:ea typeface="ＭＳ Ｐゴシック" pitchFamily="-84" charset="-128"/>
                <a:cs typeface="Arial" charset="0"/>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pitchFamily="-84"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pitchFamily="-84"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pitchFamily="-84"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pitchFamily="-84"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pitchFamily="-84"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pitchFamily="-84"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pitchFamily="-84"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pitchFamily="-84" charset="-128"/>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7200" b="1" i="1" u="none" strike="noStrike" kern="1200" cap="none" spc="0" normalizeH="0" baseline="0" noProof="0" err="1">
                <a:ln w="19050">
                  <a:solidFill>
                    <a:prstClr val="white"/>
                  </a:solidFill>
                </a:ln>
                <a:noFill/>
                <a:effectLst/>
                <a:uLnTx/>
                <a:uFillTx/>
                <a:latin typeface="Times New Roman" pitchFamily="18" charset="0"/>
                <a:ea typeface="ＭＳ Ｐゴシック" pitchFamily="-84" charset="-128"/>
                <a:cs typeface="Times New Roman" pitchFamily="18" charset="0"/>
              </a:rPr>
              <a:t>i</a:t>
            </a:r>
            <a:endParaRPr kumimoji="0" lang="en-US" altLang="en-US" sz="7200" b="1" i="1" u="none" strike="noStrike" kern="1200" cap="none" spc="0" normalizeH="0" baseline="0" noProof="0">
              <a:ln w="19050">
                <a:solidFill>
                  <a:prstClr val="white"/>
                </a:solidFill>
              </a:ln>
              <a:noFill/>
              <a:effectLst/>
              <a:uLnTx/>
              <a:uFillTx/>
              <a:latin typeface="Times New Roman" pitchFamily="18" charset="0"/>
              <a:ea typeface="ＭＳ Ｐゴシック" pitchFamily="-84" charset="-128"/>
              <a:cs typeface="Times New Roman" pitchFamily="18" charset="0"/>
            </a:endParaRPr>
          </a:p>
        </p:txBody>
      </p:sp>
      <p:sp>
        <p:nvSpPr>
          <p:cNvPr id="5" name="Rectangle 4"/>
          <p:cNvSpPr/>
          <p:nvPr/>
        </p:nvSpPr>
        <p:spPr>
          <a:xfrm>
            <a:off x="7522268" y="3256249"/>
            <a:ext cx="2436815" cy="1200329"/>
          </a:xfrm>
          <a:prstGeom prst="rect">
            <a:avLst/>
          </a:prstGeom>
        </p:spPr>
        <p:txBody>
          <a:bodyPr wrap="square">
            <a:spAutoFit/>
          </a:bodyPr>
          <a:lstStyle/>
          <a:p>
            <a:pPr marL="0" marR="0" lvl="1"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Download the myCigna Mobile App*** for easy access on the go!</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8" name="Footer Placeholder 4"/>
          <p:cNvSpPr>
            <a:spLocks noGrp="1"/>
          </p:cNvSpPr>
          <p:nvPr>
            <p:ph type="ftr" sz="quarter" idx="11"/>
          </p:nvPr>
        </p:nvSpPr>
        <p:spPr>
          <a:xfrm>
            <a:off x="1524001" y="6626225"/>
            <a:ext cx="9349317" cy="2286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999999"/>
                </a:solidFill>
                <a:effectLst/>
                <a:uLnTx/>
                <a:uFillTx/>
                <a:latin typeface="Arial Narrow" pitchFamily="-84" charset="0"/>
                <a:ea typeface="MS PGothic" pitchFamily="34" charset="-128"/>
                <a:cs typeface="Arial" charset="0"/>
              </a:rPr>
              <a:t>Confidential, unpublished property of Cigna. Do not duplicate or distribute. For internal use only. Use and distribution limited solely to authorized personnel. © 2022 Cigna</a:t>
            </a:r>
          </a:p>
        </p:txBody>
      </p:sp>
    </p:spTree>
    <p:extLst>
      <p:ext uri="{BB962C8B-B14F-4D97-AF65-F5344CB8AC3E}">
        <p14:creationId xmlns:p14="http://schemas.microsoft.com/office/powerpoint/2010/main" val="76710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THANK YOU FOR YOUR TIME!</a:t>
            </a:r>
          </a:p>
        </p:txBody>
      </p:sp>
      <p:sp>
        <p:nvSpPr>
          <p:cNvPr id="2" name="Slide Number Placeholder 1"/>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10E1DF-8D3F-4AD8-AE6B-6D4EC949FB90}" type="slidenum">
              <a:rPr kumimoji="0" lang="en-US" altLang="en-US" sz="1000" b="0" i="0" u="none" strike="noStrike" kern="1200" cap="none" spc="0" normalizeH="0" baseline="0" noProof="0" smtClean="0">
                <a:ln>
                  <a:noFill/>
                </a:ln>
                <a:solidFill>
                  <a:srgbClr val="999999"/>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98</a:t>
            </a:fld>
            <a:endParaRPr kumimoji="0" lang="en-US" altLang="en-US" sz="1000" b="0" i="0" u="none" strike="noStrike" kern="1200" cap="none" spc="0" normalizeH="0" baseline="0" noProof="0">
              <a:ln>
                <a:noFill/>
              </a:ln>
              <a:solidFill>
                <a:srgbClr val="999999"/>
              </a:solidFill>
              <a:effectLst/>
              <a:uLnTx/>
              <a:uFillTx/>
              <a:latin typeface="Arial" charset="0"/>
              <a:ea typeface="+mn-ea"/>
              <a:cs typeface="Arial" charset="0"/>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4389" y="1587156"/>
            <a:ext cx="1478899" cy="147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11"/>
          </p:nvPr>
        </p:nvSpPr>
        <p:spPr>
          <a:xfrm>
            <a:off x="1524001" y="6626225"/>
            <a:ext cx="9349317" cy="2286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999999"/>
                </a:solidFill>
                <a:effectLst/>
                <a:uLnTx/>
                <a:uFillTx/>
                <a:latin typeface="Arial Narrow" pitchFamily="-84" charset="0"/>
                <a:ea typeface="MS PGothic" pitchFamily="34" charset="-128"/>
                <a:cs typeface="Arial" charset="0"/>
              </a:rPr>
              <a:t>Confidential, unpublished property of Cigna. Do not duplicate or distribute. For internal use only. Use and distribution limited solely to authorized personnel. © 2022 Cigna</a:t>
            </a:r>
          </a:p>
        </p:txBody>
      </p:sp>
    </p:spTree>
    <p:extLst>
      <p:ext uri="{BB962C8B-B14F-4D97-AF65-F5344CB8AC3E}">
        <p14:creationId xmlns:p14="http://schemas.microsoft.com/office/powerpoint/2010/main" val="35128040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1976438" y="269588"/>
            <a:ext cx="8229600" cy="646112"/>
          </a:xfrm>
        </p:spPr>
        <p:txBody>
          <a:bodyPr/>
          <a:lstStyle/>
          <a:p>
            <a:pPr eaLnBrk="1" hangingPunct="1"/>
            <a:r>
              <a:rPr lang="en-US" sz="2400" b="0">
                <a:latin typeface="Arial" charset="0"/>
                <a:ea typeface="MS PGothic" charset="0"/>
              </a:rPr>
              <a:t>Appendix A</a:t>
            </a:r>
          </a:p>
        </p:txBody>
      </p:sp>
      <p:sp>
        <p:nvSpPr>
          <p:cNvPr id="10342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F2C6278-203F-D841-BEA4-60F7524CE9AF}" type="slidenum">
              <a:rPr kumimoji="0" lang="en-US" sz="1000" b="0" i="0" u="none" strike="noStrike" kern="1200" cap="none" spc="0" normalizeH="0" baseline="0" noProof="0">
                <a:ln>
                  <a:noFill/>
                </a:ln>
                <a:solidFill>
                  <a:srgbClr val="999999"/>
                </a:solidFill>
                <a:effectLst/>
                <a:uLnTx/>
                <a:uFillTx/>
                <a:latin typeface="Arial" charset="0"/>
                <a:ea typeface="MS PGothic" charset="0"/>
                <a:cs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99</a:t>
            </a:fld>
            <a:endParaRPr kumimoji="0" lang="en-US" sz="1000" b="0" i="0" u="none" strike="noStrike" kern="1200" cap="none" spc="0" normalizeH="0" baseline="0" noProof="0">
              <a:ln>
                <a:noFill/>
              </a:ln>
              <a:solidFill>
                <a:srgbClr val="999999"/>
              </a:solidFill>
              <a:effectLst/>
              <a:uLnTx/>
              <a:uFillTx/>
              <a:latin typeface="Arial" charset="0"/>
              <a:ea typeface="MS PGothic" charset="0"/>
              <a:cs typeface="MS PGothic" charset="0"/>
            </a:endParaRPr>
          </a:p>
        </p:txBody>
      </p:sp>
      <p:sp>
        <p:nvSpPr>
          <p:cNvPr id="103426" name="Text Placeholder 2"/>
          <p:cNvSpPr>
            <a:spLocks noGrp="1"/>
          </p:cNvSpPr>
          <p:nvPr>
            <p:ph idx="4294967295"/>
          </p:nvPr>
        </p:nvSpPr>
        <p:spPr>
          <a:xfrm>
            <a:off x="1976438" y="694897"/>
            <a:ext cx="7565910" cy="5486400"/>
          </a:xfrm>
        </p:spPr>
        <p:txBody>
          <a:bodyPr/>
          <a:lstStyle/>
          <a:p>
            <a:pPr marL="0" indent="0">
              <a:buNone/>
            </a:pPr>
            <a:endParaRPr lang="en-US" sz="1400">
              <a:latin typeface="Arial" charset="0"/>
              <a:ea typeface="MS PGothic" charset="0"/>
            </a:endParaRPr>
          </a:p>
          <a:p>
            <a:pPr marL="0" indent="0">
              <a:buNone/>
            </a:pPr>
            <a:endParaRPr lang="en-US" sz="1400">
              <a:latin typeface="Arial" charset="0"/>
              <a:ea typeface="MS PGothic" charset="0"/>
            </a:endParaRPr>
          </a:p>
          <a:p>
            <a:pPr marL="0" indent="0">
              <a:buNone/>
            </a:pPr>
            <a:r>
              <a:rPr lang="en-US" sz="1400" b="1">
                <a:latin typeface="Arial" charset="0"/>
                <a:ea typeface="MS PGothic" charset="0"/>
              </a:rPr>
              <a:t>Minnesota Residents</a:t>
            </a:r>
            <a:r>
              <a:rPr lang="en-US" sz="1400">
                <a:latin typeface="Arial" charset="0"/>
                <a:ea typeface="MS PGothic" charset="0"/>
              </a:rPr>
              <a:t>: When enrolling in a DHMO plan, you must visit your selected network dentist in order for the charges on the Patient Charge Schedule to apply. You may also visit other dentists that participate in our network or you may visit dentists outside the Cigna Dental Care network. If you do, the fees listed on the Patient Charge Schedule will not apply. You will be responsible for the dentist’s usual fee. We will pay 50% of the value of your network benefit for those services. You’ll pay less if you visit your selected Cigna Dental Care network dentist. Call Customer Service for more information.</a:t>
            </a:r>
          </a:p>
          <a:p>
            <a:pPr marL="0" indent="0">
              <a:buNone/>
            </a:pPr>
            <a:endParaRPr lang="en-US" sz="1400">
              <a:latin typeface="Arial" charset="0"/>
              <a:ea typeface="MS PGothic" charset="0"/>
            </a:endParaRPr>
          </a:p>
          <a:p>
            <a:pPr marL="0" indent="0">
              <a:buNone/>
            </a:pPr>
            <a:r>
              <a:rPr lang="en-US" sz="1400" b="1">
                <a:latin typeface="Arial" charset="0"/>
                <a:ea typeface="MS PGothic" charset="0"/>
              </a:rPr>
              <a:t>Oklahoma Residents</a:t>
            </a:r>
            <a:r>
              <a:rPr lang="en-US" sz="1400">
                <a:latin typeface="Arial" charset="0"/>
                <a:ea typeface="MS PGothic" charset="0"/>
              </a:rPr>
              <a:t>: DHMO for Oklahoma is an Employer Group Pre-Paid Dental Plan. You may also visit dentists outside the Cigna Dental Care network. If you do, the fees listed on the Patient Charge Schedule will not apply. You will be responsible for the dentist’s usual fee. We pay non-network dentists the same amount we’d pay network dentists for covered services. You’ll pay less if you visit a network dentist in the Cigna Dental Care network. Call Customer Service for more information.</a:t>
            </a:r>
            <a:endParaRPr lang="en-US" altLang="ja-JP" sz="1400">
              <a:latin typeface="Arial" charset="0"/>
              <a:ea typeface="MS PGothic" charset="0"/>
            </a:endParaRPr>
          </a:p>
        </p:txBody>
      </p:sp>
      <p:sp>
        <p:nvSpPr>
          <p:cNvPr id="8" name="Text Box 102"/>
          <p:cNvSpPr txBox="1">
            <a:spLocks noChangeArrowheads="1"/>
          </p:cNvSpPr>
          <p:nvPr/>
        </p:nvSpPr>
        <p:spPr bwMode="auto">
          <a:xfrm>
            <a:off x="1981200" y="635000"/>
            <a:ext cx="739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969696"/>
                </a:solidFill>
                <a:effectLst/>
                <a:uLnTx/>
                <a:uFillTx/>
                <a:latin typeface="Arial" charset="0"/>
                <a:ea typeface="MS PGothic" charset="0"/>
                <a:cs typeface="MS PGothic" charset="0"/>
              </a:rPr>
              <a:t>DHMO for residents of Minnesota and Oklahoma</a:t>
            </a:r>
          </a:p>
        </p:txBody>
      </p:sp>
    </p:spTree>
    <p:extLst>
      <p:ext uri="{BB962C8B-B14F-4D97-AF65-F5344CB8AC3E}">
        <p14:creationId xmlns:p14="http://schemas.microsoft.com/office/powerpoint/2010/main" val="14383431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H12364\AppData\Local\Temp\1\Templafy\PowerPointVsto\Assets\1484805c-4dc3-4766-8fde-d32cc5390912.jpe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igna_B2B_Photo_Blue_MA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efault Theme">
  <a:themeElements>
    <a:clrScheme name="Met Life Main">
      <a:dk1>
        <a:srgbClr val="000000"/>
      </a:dk1>
      <a:lt1>
        <a:srgbClr val="FFFFFF"/>
      </a:lt1>
      <a:dk2>
        <a:srgbClr val="00A3AD"/>
      </a:dk2>
      <a:lt2>
        <a:srgbClr val="75787B"/>
      </a:lt2>
      <a:accent1>
        <a:srgbClr val="0061A0"/>
      </a:accent1>
      <a:accent2>
        <a:srgbClr val="0090DA"/>
      </a:accent2>
      <a:accent3>
        <a:srgbClr val="A3CE4E"/>
      </a:accent3>
      <a:accent4>
        <a:srgbClr val="FFC600"/>
      </a:accent4>
      <a:accent5>
        <a:srgbClr val="6024A9"/>
      </a:accent5>
      <a:accent6>
        <a:srgbClr val="DB0A5B"/>
      </a:accent6>
      <a:hlink>
        <a:srgbClr val="0000FF"/>
      </a:hlink>
      <a:folHlink>
        <a:srgbClr val="CDCBCB"/>
      </a:folHlink>
    </a:clrScheme>
    <a:fontScheme name="MetLife Generic">
      <a:majorFont>
        <a:latin typeface="Georgia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2000" smtClean="0">
            <a:solidFill>
              <a:schemeClr val="bg1"/>
            </a:solidFill>
            <a:cs typeface="Open Sans Bold"/>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mpd="sng">
          <a:solidFill>
            <a:schemeClr val="bg2">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defTabSz="456758" fontAlgn="base">
          <a:spcBef>
            <a:spcPts val="1200"/>
          </a:spcBef>
          <a:defRPr dirty="0" err="1" smtClean="0">
            <a:solidFill>
              <a:schemeClr val="bg2"/>
            </a:solidFill>
            <a:ea typeface="MetLife Circular Light" charset="0"/>
            <a:cs typeface="MetLife Circular Light" charset="0"/>
          </a:defRPr>
        </a:defPPr>
      </a:lstStyle>
    </a:txDef>
  </a:objectDefaults>
  <a:extraClrSchemeLst/>
  <a:extLst>
    <a:ext uri="{05A4C25C-085E-4340-85A3-A5531E510DB2}">
      <thm15:themeFamily xmlns:thm15="http://schemas.microsoft.com/office/thememl/2012/main" name="Presentation1" id="{F245B1E3-0FAE-4B4C-AA99-DA59BD2B0868}" vid="{5C9F266D-7280-134F-81BB-B37D7BC37955}"/>
    </a:ext>
  </a:extLst>
</a:theme>
</file>

<file path=ppt/theme/theme13.xml><?xml version="1.0" encoding="utf-8"?>
<a:theme xmlns:a="http://schemas.openxmlformats.org/drawingml/2006/main" name="Sun Life Master">
  <a:themeElements>
    <a:clrScheme name="SL_Inspirations">
      <a:dk1>
        <a:srgbClr val="333333"/>
      </a:dk1>
      <a:lt1>
        <a:srgbClr val="FFFFFF"/>
      </a:lt1>
      <a:dk2>
        <a:srgbClr val="E1DCD2"/>
      </a:dk2>
      <a:lt2>
        <a:srgbClr val="003846"/>
      </a:lt2>
      <a:accent1>
        <a:srgbClr val="FFCB05"/>
      </a:accent1>
      <a:accent2>
        <a:srgbClr val="DF7127"/>
      </a:accent2>
      <a:accent3>
        <a:srgbClr val="00A8E5"/>
      </a:accent3>
      <a:accent4>
        <a:srgbClr val="9A9A9A"/>
      </a:accent4>
      <a:accent5>
        <a:srgbClr val="5FB654"/>
      </a:accent5>
      <a:accent6>
        <a:srgbClr val="0B713A"/>
      </a:accent6>
      <a:hlink>
        <a:srgbClr val="79346D"/>
      </a:hlink>
      <a:folHlink>
        <a:srgbClr val="B2439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_SL-US_EXTERNAL_PPT-Template" id="{A0DD0643-F005-3848-8708-CF38B3C882EF}" vid="{C9F19587-957B-1349-92F1-DA5053B75A47}"/>
    </a:ext>
  </a:extLst>
</a:theme>
</file>

<file path=ppt/theme/theme1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VersantHealth_Template">
  <a:themeElements>
    <a:clrScheme name="Custom 4">
      <a:dk1>
        <a:srgbClr val="515759"/>
      </a:dk1>
      <a:lt1>
        <a:srgbClr val="FFFFFF"/>
      </a:lt1>
      <a:dk2>
        <a:srgbClr val="085965"/>
      </a:dk2>
      <a:lt2>
        <a:srgbClr val="0CB6C0"/>
      </a:lt2>
      <a:accent1>
        <a:srgbClr val="C94B2C"/>
      </a:accent1>
      <a:accent2>
        <a:srgbClr val="00854D"/>
      </a:accent2>
      <a:accent3>
        <a:srgbClr val="D6386D"/>
      </a:accent3>
      <a:accent4>
        <a:srgbClr val="DC6B2F"/>
      </a:accent4>
      <a:accent5>
        <a:srgbClr val="3A913F"/>
      </a:accent5>
      <a:accent6>
        <a:srgbClr val="E31C79"/>
      </a:accent6>
      <a:hlink>
        <a:srgbClr val="085965"/>
      </a:hlink>
      <a:folHlink>
        <a:srgbClr val="0859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2B4B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rgbClr val="B2B4B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ersantHealth_Template_Arial" id="{F7E3D85F-0842-AF47-8BAA-E6D6DB63BBB2}" vid="{36029DD5-1998-0546-A78A-9DF7828FE391}"/>
    </a:ext>
  </a:extLst>
</a:theme>
</file>

<file path=ppt/theme/theme16.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_Custom Design">
  <a:themeElements>
    <a:clrScheme name="VSP VIsion Brand Colors">
      <a:dk1>
        <a:srgbClr val="000000"/>
      </a:dk1>
      <a:lt1>
        <a:srgbClr val="FFFFFF"/>
      </a:lt1>
      <a:dk2>
        <a:srgbClr val="0B2334"/>
      </a:dk2>
      <a:lt2>
        <a:srgbClr val="FFFFFF"/>
      </a:lt2>
      <a:accent1>
        <a:srgbClr val="3A60FF"/>
      </a:accent1>
      <a:accent2>
        <a:srgbClr val="251DDE"/>
      </a:accent2>
      <a:accent3>
        <a:srgbClr val="595959"/>
      </a:accent3>
      <a:accent4>
        <a:srgbClr val="640E91"/>
      </a:accent4>
      <a:accent5>
        <a:srgbClr val="004761"/>
      </a:accent5>
      <a:accent6>
        <a:srgbClr val="035B44"/>
      </a:accent6>
      <a:hlink>
        <a:srgbClr val="2C61FF"/>
      </a:hlink>
      <a:folHlink>
        <a:srgbClr val="9957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2020 Blue Brand Theme">
      <a:dk1>
        <a:srgbClr val="1E1E1E"/>
      </a:dk1>
      <a:lt1>
        <a:srgbClr val="FFFFFF"/>
      </a:lt1>
      <a:dk2>
        <a:srgbClr val="0080C7"/>
      </a:dk2>
      <a:lt2>
        <a:srgbClr val="D1DAE0"/>
      </a:lt2>
      <a:accent1>
        <a:srgbClr val="005487"/>
      </a:accent1>
      <a:accent2>
        <a:srgbClr val="27BDC8"/>
      </a:accent2>
      <a:accent3>
        <a:srgbClr val="D1DAE0"/>
      </a:accent3>
      <a:accent4>
        <a:srgbClr val="007FC6"/>
      </a:accent4>
      <a:accent5>
        <a:srgbClr val="FF6D00"/>
      </a:accent5>
      <a:accent6>
        <a:srgbClr val="FDD14B"/>
      </a:accent6>
      <a:hlink>
        <a:srgbClr val="007FC7"/>
      </a:hlink>
      <a:folHlink>
        <a:srgbClr val="8E8E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name="2062091_612996.0222_OK_Special Project_BrandSource Generic Presentation Templates_Steps_WIDESCREEN" id="{80FE8532-DE72-3B4F-8A22-1091E96DEF98}" vid="{0CB31CD1-4B70-5146-9B2F-7E9DA38744F4}"/>
    </a:ext>
  </a:extLst>
</a:theme>
</file>

<file path=ppt/theme/theme5.xml><?xml version="1.0" encoding="utf-8"?>
<a:theme xmlns:a="http://schemas.openxmlformats.org/drawingml/2006/main" name="PowerPoint template">
  <a:themeElements>
    <a:clrScheme name="CommunityCare">
      <a:dk1>
        <a:srgbClr val="007852"/>
      </a:dk1>
      <a:lt1>
        <a:sysClr val="window" lastClr="FFFFFF"/>
      </a:lt1>
      <a:dk2>
        <a:srgbClr val="8A8A8D"/>
      </a:dk2>
      <a:lt2>
        <a:srgbClr val="FFFFFF"/>
      </a:lt2>
      <a:accent1>
        <a:srgbClr val="468C94"/>
      </a:accent1>
      <a:accent2>
        <a:srgbClr val="E37707"/>
      </a:accent2>
      <a:accent3>
        <a:srgbClr val="FEC50C"/>
      </a:accent3>
      <a:accent4>
        <a:srgbClr val="605F82"/>
      </a:accent4>
      <a:accent5>
        <a:srgbClr val="B5EAB7"/>
      </a:accent5>
      <a:accent6>
        <a:srgbClr val="504D68"/>
      </a:accent6>
      <a:hlink>
        <a:srgbClr val="0F75D1"/>
      </a:hlink>
      <a:folHlink>
        <a:srgbClr val="007852"/>
      </a:folHlink>
    </a:clrScheme>
    <a:fontScheme name="CommunityCare">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wide-format.potx" id="{933EA3DE-42E4-45FC-B8BF-22D8FB55F485}" vid="{3DE879E8-EB6D-4C64-AFD7-70663C14DFCC}"/>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igna_PPT_PhotoTemplate_B2C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1147</TotalTime>
  <Words>12111</Words>
  <Application>Microsoft Office PowerPoint</Application>
  <PresentationFormat>Widescreen</PresentationFormat>
  <Paragraphs>1594</Paragraphs>
  <Slides>181</Slides>
  <Notes>70</Notes>
  <HiddenSlides>0</HiddenSlides>
  <MMClips>0</MMClips>
  <ScaleCrop>false</ScaleCrop>
  <HeadingPairs>
    <vt:vector size="6" baseType="variant">
      <vt:variant>
        <vt:lpstr>Fonts Used</vt:lpstr>
      </vt:variant>
      <vt:variant>
        <vt:i4>27</vt:i4>
      </vt:variant>
      <vt:variant>
        <vt:lpstr>Theme</vt:lpstr>
      </vt:variant>
      <vt:variant>
        <vt:i4>17</vt:i4>
      </vt:variant>
      <vt:variant>
        <vt:lpstr>Slide Titles</vt:lpstr>
      </vt:variant>
      <vt:variant>
        <vt:i4>181</vt:i4>
      </vt:variant>
    </vt:vector>
  </HeadingPairs>
  <TitlesOfParts>
    <vt:vector size="225" baseType="lpstr">
      <vt:lpstr>AppleSymbols</vt:lpstr>
      <vt:lpstr>Symbol</vt:lpstr>
      <vt:lpstr>Arial Narrow</vt:lpstr>
      <vt:lpstr>Georgia Bold</vt:lpstr>
      <vt:lpstr>Arial</vt:lpstr>
      <vt:lpstr>Calibri Light</vt:lpstr>
      <vt:lpstr>Helvetica</vt:lpstr>
      <vt:lpstr>Sun Life Sans</vt:lpstr>
      <vt:lpstr>Montserrat</vt:lpstr>
      <vt:lpstr>Sofia Pro</vt:lpstr>
      <vt:lpstr>Lucida Grande</vt:lpstr>
      <vt:lpstr>Georgia</vt:lpstr>
      <vt:lpstr>Trebuchet MS</vt:lpstr>
      <vt:lpstr>Courier New</vt:lpstr>
      <vt:lpstr>Sofia Pro Light</vt:lpstr>
      <vt:lpstr>Times New Roman</vt:lpstr>
      <vt:lpstr>Montserrat Medium</vt:lpstr>
      <vt:lpstr>Calibri</vt:lpstr>
      <vt:lpstr>Wingdings</vt:lpstr>
      <vt:lpstr>Arial Bold</vt:lpstr>
      <vt:lpstr>Montserrat SemiBold</vt:lpstr>
      <vt:lpstr>System Font Regular</vt:lpstr>
      <vt:lpstr>.AppleSystemUIFont</vt:lpstr>
      <vt:lpstr>Open Sans SemiBold</vt:lpstr>
      <vt:lpstr>MetLife Circular Bold</vt:lpstr>
      <vt:lpstr>Roboto Condensed Light</vt:lpstr>
      <vt:lpstr>Open Sans</vt:lpstr>
      <vt:lpstr>Office Theme</vt:lpstr>
      <vt:lpstr>1_Custom Design</vt:lpstr>
      <vt:lpstr>Custom Design</vt:lpstr>
      <vt:lpstr>1_Office Theme</vt:lpstr>
      <vt:lpstr>PowerPoint template</vt:lpstr>
      <vt:lpstr>2_Office Theme</vt:lpstr>
      <vt:lpstr>4_Office Theme</vt:lpstr>
      <vt:lpstr>3_Office Theme</vt:lpstr>
      <vt:lpstr>Cigna_PPT_PhotoTemplate_B2C_blue</vt:lpstr>
      <vt:lpstr>Cigna_B2B_Photo_Blue_MAC</vt:lpstr>
      <vt:lpstr>5_Office Theme</vt:lpstr>
      <vt:lpstr>Default Theme</vt:lpstr>
      <vt:lpstr>Sun Life Master</vt:lpstr>
      <vt:lpstr>Default Design</vt:lpstr>
      <vt:lpstr>1_VersantHealth_Template</vt:lpstr>
      <vt:lpstr>6_Office Theme</vt:lpstr>
      <vt:lpstr>2_Custom Design</vt:lpstr>
      <vt:lpstr>PowerPoint Presentation</vt:lpstr>
      <vt:lpstr>Plan Year 2023 Benefits Option Period</vt:lpstr>
      <vt:lpstr>Option Period  Plan Year 2023</vt:lpstr>
      <vt:lpstr>Highlights</vt:lpstr>
      <vt:lpstr>Important dates</vt:lpstr>
      <vt:lpstr>Required forms</vt:lpstr>
      <vt:lpstr>Life Insurance Application➥ Page 1</vt:lpstr>
      <vt:lpstr>Life Insurance Application➥ Section 1</vt:lpstr>
      <vt:lpstr>Life Insurance Application➥ Section 2</vt:lpstr>
      <vt:lpstr>Life Insurance Application➥ Section 3</vt:lpstr>
      <vt:lpstr>Life Insurance Application➥ Page 2</vt:lpstr>
      <vt:lpstr>Life Insurance Application➥ Section 4</vt:lpstr>
      <vt:lpstr>Contacts</vt:lpstr>
      <vt:lpstr>Benefits in Workday@OK</vt:lpstr>
      <vt:lpstr>Workday@OK key reports</vt:lpstr>
      <vt:lpstr>Common benefit reports</vt:lpstr>
      <vt:lpstr>Demonstration tenant used for training</vt:lpstr>
      <vt:lpstr>Demonstration</vt:lpstr>
      <vt:lpstr>Open enrollment </vt:lpstr>
      <vt:lpstr>Open enrollment  </vt:lpstr>
      <vt:lpstr>Open enrollment  </vt:lpstr>
      <vt:lpstr>Open enrollment  </vt:lpstr>
      <vt:lpstr>Open Enrollment  </vt:lpstr>
      <vt:lpstr>Support model and supplemental materials</vt:lpstr>
      <vt:lpstr>Thrive Employee  Wellness Program</vt:lpstr>
      <vt:lpstr>Thrive program focus</vt:lpstr>
      <vt:lpstr>Current Thrive programs</vt:lpstr>
      <vt:lpstr>Thrive interactive communications</vt:lpstr>
      <vt:lpstr>Break  Time</vt:lpstr>
      <vt:lpstr>Am I Hungry?</vt:lpstr>
      <vt:lpstr>Dine and Discover</vt:lpstr>
      <vt:lpstr>State Employee  Recreation Leagues</vt:lpstr>
      <vt:lpstr>State Employee  Recreation Leagues</vt:lpstr>
      <vt:lpstr>Windy Cup Tour 2022</vt:lpstr>
      <vt:lpstr>Health and Payroll Deduction Expo</vt:lpstr>
      <vt:lpstr>New program development</vt:lpstr>
      <vt:lpstr>Contact</vt:lpstr>
      <vt:lpstr>Contact</vt:lpstr>
      <vt:lpstr>Break</vt:lpstr>
      <vt:lpstr>Health plans</vt:lpstr>
      <vt:lpstr>PowerPoint Presentation</vt:lpstr>
      <vt:lpstr>Your Benefits with BlueLincs HMO</vt:lpstr>
      <vt:lpstr>Lower Cost = Savings</vt:lpstr>
      <vt:lpstr>Knowing Where to Go Can Save You Money</vt:lpstr>
      <vt:lpstr>Well onTarget® Wellness at Your Fingertips</vt:lpstr>
      <vt:lpstr>Fitness Program: How it Works</vt:lpstr>
      <vt:lpstr>Reward Yourself for Healthy Living</vt:lpstr>
      <vt:lpstr>PowerPoint Presentation</vt:lpstr>
      <vt:lpstr>PowerPoint Presentation</vt:lpstr>
      <vt:lpstr>CommunityCare Values the Partnership</vt:lpstr>
      <vt:lpstr>2023 ZIP Code Service Area Expansion</vt:lpstr>
      <vt:lpstr>2023 Provider Network Expansion</vt:lpstr>
      <vt:lpstr>2023 Provider Network Expansion</vt:lpstr>
      <vt:lpstr>2023 Provider Network Expansion</vt:lpstr>
      <vt:lpstr>No Medical Plan Changes! </vt:lpstr>
      <vt:lpstr>No Prescription Drug Plan Changes!</vt:lpstr>
      <vt:lpstr>CommunityCare Network</vt:lpstr>
      <vt:lpstr>Custom Website:  http://state.ccok.com</vt:lpstr>
      <vt:lpstr>CommunityCare Contact Information</vt:lpstr>
      <vt:lpstr>PowerPoint Presentation</vt:lpstr>
      <vt:lpstr>PowerPoint Presentation</vt:lpstr>
      <vt:lpstr>PowerPoint Presentation</vt:lpstr>
      <vt:lpstr>PowerPoint Presentation</vt:lpstr>
      <vt:lpstr>PowerPoint Presentation</vt:lpstr>
      <vt:lpstr>PowerPoint Presentation</vt:lpstr>
      <vt:lpstr>THOUSANDS OF PROVIDERS in our provider network</vt:lpstr>
      <vt:lpstr>Connect with us!</vt:lpstr>
      <vt:lpstr>PowerPoint Presentation</vt:lpstr>
      <vt:lpstr>WHY CHOOSE HEALTHCHOICE?</vt:lpstr>
      <vt:lpstr>CHANGES FOR 2023</vt:lpstr>
      <vt:lpstr>PowerPoint Presentation</vt:lpstr>
      <vt:lpstr>PowerPoint Presentation</vt:lpstr>
      <vt:lpstr>Telehealth – you choose provider</vt:lpstr>
      <vt:lpstr>PowerPoint Presentation</vt:lpstr>
      <vt:lpstr>Pharmacy benefits – all plans</vt:lpstr>
      <vt:lpstr>PowerPoint Presentation</vt:lpstr>
      <vt:lpstr>CARE Programs – NEW</vt:lpstr>
      <vt:lpstr>CARE Programs – NEW</vt:lpstr>
      <vt:lpstr>WHICH PLAN IS RIGHT FOR YOU AND YOUR FAMILY? Tobacco-free plans </vt:lpstr>
      <vt:lpstr>ALTERNATIVE HEALTHCHOICE PLANS Tobacco Users </vt:lpstr>
      <vt:lpstr>Tobacco-free attestation</vt:lpstr>
      <vt:lpstr>HealthChoiceOK.com </vt:lpstr>
      <vt:lpstr>RESOURCES</vt:lpstr>
      <vt:lpstr>Dental plans</vt:lpstr>
      <vt:lpstr>PowerPoint Presentation</vt:lpstr>
      <vt:lpstr>BlueCare DentalSM  Benefits — Simplified.</vt:lpstr>
      <vt:lpstr>PowerPoint Presentation</vt:lpstr>
      <vt:lpstr>PowerPoint Presentation</vt:lpstr>
      <vt:lpstr>PowerPoint Presentation</vt:lpstr>
      <vt:lpstr>YOUR CIGNA DENTAL BENEFITS</vt:lpstr>
      <vt:lpstr>Welcome to Cigna!</vt:lpstr>
      <vt:lpstr>A plan where one dentist coordinates your care within a network that provides general and specialty dental care</vt:lpstr>
      <vt:lpstr>Prepaid Plan (DHMO)</vt:lpstr>
      <vt:lpstr>Your coverage</vt:lpstr>
      <vt:lpstr>Cigna Dental Oral Health Integration Program® </vt:lpstr>
      <vt:lpstr>myCigna is your Cigna – Dental</vt:lpstr>
      <vt:lpstr>We’re here 24/7/365</vt:lpstr>
      <vt:lpstr>THANK YOU FOR YOUR TIME!</vt:lpstr>
      <vt:lpstr>Appendix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Dental Plan</vt:lpstr>
      <vt:lpstr>WHY CHOOSE HEALTHCHOICE DENTAL?</vt:lpstr>
      <vt:lpstr>Preventive Services</vt:lpstr>
      <vt:lpstr>Basic Restorative Services</vt:lpstr>
      <vt:lpstr>Major Restorative Services</vt:lpstr>
      <vt:lpstr>Orthodontic Services</vt:lpstr>
      <vt:lpstr>Resources</vt:lpstr>
      <vt:lpstr>Dental Insurance </vt:lpstr>
      <vt:lpstr>Why are dental  benefits so important?</vt:lpstr>
      <vt:lpstr>A plan that offers savings, choice and anywhere, anytime service</vt:lpstr>
      <vt:lpstr>Benefits High/Low plan design for  State of Oklahoma employees</vt:lpstr>
      <vt:lpstr>Benefits High/Low plan design for  State of Oklahoma employees</vt:lpstr>
      <vt:lpstr>Orthodontia</vt:lpstr>
      <vt:lpstr>Find a Dental Provider</vt:lpstr>
      <vt:lpstr>Helping you make smarter choices</vt:lpstr>
      <vt:lpstr>Creating your own personal safety net</vt:lpstr>
      <vt:lpstr>After you enroll</vt:lpstr>
      <vt:lpstr>Footnotes and disclosures</vt:lpstr>
      <vt:lpstr>Thank you.</vt:lpstr>
      <vt:lpstr>PowerPoint Presentation</vt:lpstr>
      <vt:lpstr>PowerPoint Presentation</vt:lpstr>
      <vt:lpstr>Dental problems can impact your overall health</vt:lpstr>
      <vt:lpstr>PPO Plan Key Points</vt:lpstr>
      <vt:lpstr>Coinsurance for covered services</vt:lpstr>
      <vt:lpstr>Network dentists can save you* $$</vt:lpstr>
      <vt:lpstr>Benefit Tools Quick &amp; easy mobile access</vt:lpstr>
      <vt:lpstr>How to find a dentist</vt:lpstr>
      <vt:lpstr>PowerPoint Presentation</vt:lpstr>
      <vt:lpstr>PowerPoint Presentation</vt:lpstr>
      <vt:lpstr>Vision plan presentations</vt:lpstr>
      <vt:lpstr>All vision plans</vt:lpstr>
      <vt:lpstr>Vision plans</vt:lpstr>
      <vt:lpstr>PowerPoint Presentation</vt:lpstr>
      <vt:lpstr>PowerPoint Presentation</vt:lpstr>
      <vt:lpstr>PowerPoint Presentation</vt:lpstr>
      <vt:lpstr>PowerPoint Presentation</vt:lpstr>
      <vt:lpstr>PowerPoint Presentation</vt:lpstr>
      <vt:lpstr>PowerPoint Presentation</vt:lpstr>
      <vt:lpstr>Open enrollment for State of Oklahoma</vt:lpstr>
      <vt:lpstr>An overview of your vision benefits</vt:lpstr>
      <vt:lpstr>Your in-network vision benefits</vt:lpstr>
      <vt:lpstr>Your out-of-network vision benefits</vt:lpstr>
      <vt:lpstr>You can also get value-added discounts</vt:lpstr>
      <vt:lpstr>Have questions?</vt:lpstr>
      <vt:lpstr>PowerPoint Presentation</vt:lpstr>
      <vt:lpstr>PowerPoint Presentation</vt:lpstr>
      <vt:lpstr>PowerPoint Presentation</vt:lpstr>
      <vt:lpstr>PowerPoint Presentation</vt:lpstr>
      <vt:lpstr>PowerPoint Presentation</vt:lpstr>
      <vt:lpstr>PowerPoint Presentation</vt:lpstr>
      <vt:lpstr>FOCUSED ON YOU</vt:lpstr>
      <vt:lpstr>PowerPoint Presentation</vt:lpstr>
      <vt:lpstr>PowerPoint Presentation</vt:lpstr>
      <vt:lpstr>PowerPoint Presentation</vt:lpstr>
      <vt:lpstr>PowerPoint Presentation</vt:lpstr>
      <vt:lpstr>It’s Time to Enroll Get to Know Your  VSP Vision Benefits.</vt:lpstr>
      <vt:lpstr>Your VSP Plan at a Glance</vt:lpstr>
      <vt:lpstr>Participating Retail Chains</vt:lpstr>
      <vt:lpstr>Exclusive Member Extras </vt:lpstr>
      <vt:lpstr>Using Your Benefit is Easy</vt:lpstr>
      <vt:lpstr>PowerPoint Presentation</vt:lpstr>
      <vt:lpstr>Life plan</vt:lpstr>
      <vt:lpstr>PowerPoint Presentation</vt:lpstr>
      <vt:lpstr>OVERVIEW</vt:lpstr>
      <vt:lpstr>ELIGIBILITY REMINDERS</vt:lpstr>
      <vt:lpstr>CURRENT EMPLOYEE OPTIONS</vt:lpstr>
      <vt:lpstr>FORMER EMPLOYEE OPTIONS </vt:lpstr>
      <vt:lpstr>CURRENT EMPLOYEE OPTIONS – DEPENDENT LIFE </vt:lpstr>
      <vt:lpstr>LIFE INSURANCE APPLICATION </vt:lpstr>
      <vt:lpstr>BENEFICIARIES</vt:lpstr>
      <vt:lpstr>Beneficiary Designation Form</vt:lpstr>
      <vt:lpstr>Beneficiary Designation Form</vt:lpstr>
      <vt:lpstr>Resources</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Southall</dc:creator>
  <cp:lastModifiedBy>Debra Baker</cp:lastModifiedBy>
  <cp:revision>4</cp:revision>
  <dcterms:created xsi:type="dcterms:W3CDTF">2022-08-29T15:16:58Z</dcterms:created>
  <dcterms:modified xsi:type="dcterms:W3CDTF">2022-10-14T15:42:02Z</dcterms:modified>
</cp:coreProperties>
</file>