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Southall" initials="AS" lastIdx="2" clrIdx="0">
    <p:extLst>
      <p:ext uri="{19B8F6BF-5375-455C-9EA6-DF929625EA0E}">
        <p15:presenceInfo xmlns:p15="http://schemas.microsoft.com/office/powerpoint/2012/main" userId="S-1-5-21-3105621484-1315669831-298050114-233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646"/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700" y="40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A0F2-1DB6-C54E-AB8B-0F75BA132914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64CF-621F-3344-8282-AEEFBE08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2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A0F2-1DB6-C54E-AB8B-0F75BA132914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64CF-621F-3344-8282-AEEFBE08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A0F2-1DB6-C54E-AB8B-0F75BA132914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64CF-621F-3344-8282-AEEFBE08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2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A0F2-1DB6-C54E-AB8B-0F75BA132914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64CF-621F-3344-8282-AEEFBE08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9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A0F2-1DB6-C54E-AB8B-0F75BA132914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64CF-621F-3344-8282-AEEFBE08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2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A0F2-1DB6-C54E-AB8B-0F75BA132914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64CF-621F-3344-8282-AEEFBE08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A0F2-1DB6-C54E-AB8B-0F75BA132914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64CF-621F-3344-8282-AEEFBE08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8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A0F2-1DB6-C54E-AB8B-0F75BA132914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64CF-621F-3344-8282-AEEFBE08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9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A0F2-1DB6-C54E-AB8B-0F75BA132914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64CF-621F-3344-8282-AEEFBE08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6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A0F2-1DB6-C54E-AB8B-0F75BA132914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64CF-621F-3344-8282-AEEFBE08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8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A0F2-1DB6-C54E-AB8B-0F75BA132914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64CF-621F-3344-8282-AEEFBE08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5A0F2-1DB6-C54E-AB8B-0F75BA132914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64CF-621F-3344-8282-AEEFBE08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5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rtual background with Oklahoma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1673" y="449778"/>
            <a:ext cx="7605668" cy="282212"/>
          </a:xfrm>
        </p:spPr>
        <p:txBody>
          <a:bodyPr>
            <a:noAutofit/>
          </a:bodyPr>
          <a:lstStyle/>
          <a:p>
            <a:pPr algn="l"/>
            <a:r>
              <a:rPr lang="en-US" sz="1400" dirty="0" smtClean="0">
                <a:solidFill>
                  <a:srgbClr val="464646"/>
                </a:solidFill>
                <a:latin typeface="Montserrat Light"/>
                <a:cs typeface="Montserrat Light"/>
              </a:rPr>
              <a:t>Here is where the title goes</a:t>
            </a:r>
            <a:endParaRPr lang="en-US" sz="1400" dirty="0">
              <a:solidFill>
                <a:srgbClr val="464646"/>
              </a:solidFill>
              <a:latin typeface="Montserrat Light"/>
              <a:cs typeface="Montserrat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7406" y="676024"/>
            <a:ext cx="8532178" cy="558657"/>
          </a:xfrm>
        </p:spPr>
        <p:txBody>
          <a:bodyPr>
            <a:normAutofit/>
          </a:bodyPr>
          <a:lstStyle/>
          <a:p>
            <a:pPr algn="l"/>
            <a:r>
              <a:rPr lang="en-US" sz="1800" dirty="0" err="1" smtClean="0">
                <a:solidFill>
                  <a:srgbClr val="464646"/>
                </a:solidFill>
                <a:latin typeface="Montserrat SemiBold"/>
                <a:cs typeface="Montserrat SemiBold"/>
              </a:rPr>
              <a:t>Firstname</a:t>
            </a:r>
            <a:r>
              <a:rPr lang="en-US" sz="1800" dirty="0" smtClean="0">
                <a:solidFill>
                  <a:srgbClr val="464646"/>
                </a:solidFill>
                <a:latin typeface="Montserrat SemiBold"/>
                <a:cs typeface="Montserrat SemiBold"/>
              </a:rPr>
              <a:t> </a:t>
            </a:r>
            <a:r>
              <a:rPr lang="en-US" sz="1800" dirty="0" err="1" smtClean="0">
                <a:solidFill>
                  <a:srgbClr val="464646"/>
                </a:solidFill>
                <a:latin typeface="Montserrat SemiBold"/>
                <a:cs typeface="Montserrat SemiBold"/>
              </a:rPr>
              <a:t>Lastname</a:t>
            </a:r>
            <a:endParaRPr lang="en-US" sz="1800" dirty="0">
              <a:solidFill>
                <a:srgbClr val="464646"/>
              </a:solidFill>
              <a:latin typeface="Montserrat SemiBold"/>
              <a:cs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3870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irtual background image of American and Oklahoma flags 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6"/>
            <a:ext cx="12188825" cy="685621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231673" y="449778"/>
            <a:ext cx="7605668" cy="2822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solidFill>
                  <a:schemeClr val="bg1"/>
                </a:solidFill>
                <a:latin typeface="Montserrat Light"/>
                <a:cs typeface="Montserrat Light"/>
              </a:rPr>
              <a:t>Here is where the title goes</a:t>
            </a:r>
            <a:endParaRPr lang="en-US" sz="1400" dirty="0">
              <a:solidFill>
                <a:schemeClr val="bg1"/>
              </a:solidFill>
              <a:latin typeface="Montserrat Light"/>
              <a:cs typeface="Montserrat Light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237406" y="676024"/>
            <a:ext cx="8532178" cy="55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 smtClean="0">
                <a:solidFill>
                  <a:srgbClr val="FFFFFF"/>
                </a:solidFill>
                <a:latin typeface="Montserrat SemiBold"/>
                <a:cs typeface="Montserrat SemiBold"/>
              </a:rPr>
              <a:t>Firstname</a:t>
            </a:r>
            <a:r>
              <a:rPr lang="en-US" sz="1800" dirty="0" smtClean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lang="en-US" sz="1800" dirty="0" err="1" smtClean="0">
                <a:solidFill>
                  <a:srgbClr val="FFFFFF"/>
                </a:solidFill>
                <a:latin typeface="Montserrat SemiBold"/>
                <a:cs typeface="Montserrat SemiBold"/>
              </a:rPr>
              <a:t>Lastname</a:t>
            </a:r>
            <a:endParaRPr lang="en-US" sz="1800" dirty="0">
              <a:solidFill>
                <a:srgbClr val="FFFFFF"/>
              </a:solidFill>
              <a:latin typeface="Montserrat SemiBold"/>
              <a:cs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383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your own Zoom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340877"/>
            <a:ext cx="10969943" cy="17111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Choose which of the previous two slides you prefer.</a:t>
            </a:r>
          </a:p>
          <a:p>
            <a:r>
              <a:rPr lang="en-US" sz="2000" dirty="0"/>
              <a:t>Type your name and title where indicated.</a:t>
            </a:r>
          </a:p>
          <a:p>
            <a:r>
              <a:rPr lang="en-US" sz="2000" dirty="0" smtClean="0"/>
              <a:t>Montserrat is the preferred state branding font. If this is not installed on your computer, the alternative font is Arial.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441" y="3200364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Save your slide as an image – Windows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441" y="4343364"/>
            <a:ext cx="10969943" cy="16743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Select the slide </a:t>
            </a:r>
            <a:r>
              <a:rPr lang="en-US" sz="2000" dirty="0"/>
              <a:t>image, right-click, then choose </a:t>
            </a:r>
            <a:r>
              <a:rPr lang="en-US" sz="2000" b="1" dirty="0"/>
              <a:t>Save as </a:t>
            </a:r>
            <a:r>
              <a:rPr lang="en-US" sz="2000" b="1" dirty="0" smtClean="0"/>
              <a:t>Picture, </a:t>
            </a:r>
            <a:r>
              <a:rPr lang="en-US" sz="2000" dirty="0" smtClean="0"/>
              <a:t>either</a:t>
            </a:r>
            <a:r>
              <a:rPr lang="en-US" sz="2000" b="1" dirty="0" smtClean="0"/>
              <a:t> JPEG</a:t>
            </a:r>
            <a:r>
              <a:rPr lang="en-US" sz="2000" dirty="0" smtClean="0"/>
              <a:t> or </a:t>
            </a:r>
            <a:r>
              <a:rPr lang="en-US" sz="2000" b="1" dirty="0" smtClean="0"/>
              <a:t>PNG</a:t>
            </a:r>
            <a:r>
              <a:rPr lang="en-US" sz="2000" dirty="0" smtClean="0"/>
              <a:t> file format</a:t>
            </a:r>
            <a:r>
              <a:rPr lang="en-US" sz="2000" b="1" dirty="0" smtClean="0"/>
              <a:t> </a:t>
            </a:r>
            <a:r>
              <a:rPr lang="en-US" sz="2000" dirty="0" smtClean="0"/>
              <a:t>and name your file.</a:t>
            </a:r>
            <a:endParaRPr lang="en-US" sz="2000" dirty="0"/>
          </a:p>
          <a:p>
            <a:r>
              <a:rPr lang="en-US" sz="2000" dirty="0"/>
              <a:t>Open your saved </a:t>
            </a:r>
            <a:r>
              <a:rPr lang="en-US" sz="2000" dirty="0" smtClean="0"/>
              <a:t>file and select </a:t>
            </a:r>
            <a:r>
              <a:rPr lang="en-US" sz="2000" b="1" dirty="0" smtClean="0"/>
              <a:t>Resize</a:t>
            </a:r>
            <a:r>
              <a:rPr lang="en-US" sz="2000" dirty="0" smtClean="0"/>
              <a:t> from </a:t>
            </a:r>
            <a:r>
              <a:rPr lang="en-US" sz="2000" dirty="0"/>
              <a:t>the </a:t>
            </a:r>
            <a:r>
              <a:rPr lang="en-US" sz="2000" dirty="0" smtClean="0"/>
              <a:t>ellipses (...) </a:t>
            </a:r>
            <a:r>
              <a:rPr lang="en-US" sz="2000" dirty="0"/>
              <a:t>dropdown menu at the top right, </a:t>
            </a:r>
            <a:r>
              <a:rPr lang="en-US" sz="2000" dirty="0" smtClean="0"/>
              <a:t>then </a:t>
            </a:r>
            <a:r>
              <a:rPr lang="en-US" sz="2000" b="1" dirty="0"/>
              <a:t>Define custom </a:t>
            </a:r>
            <a:r>
              <a:rPr lang="en-US" sz="2000" b="1" dirty="0" smtClean="0"/>
              <a:t>dimensions </a:t>
            </a:r>
            <a:r>
              <a:rPr lang="en-US" sz="2000" dirty="0" smtClean="0"/>
              <a:t>to resize the image.</a:t>
            </a:r>
          </a:p>
          <a:p>
            <a:r>
              <a:rPr lang="en-US" sz="2000" dirty="0" smtClean="0"/>
              <a:t>Set </a:t>
            </a:r>
            <a:r>
              <a:rPr lang="en-US" sz="2000" dirty="0"/>
              <a:t>your image size to 1920 width and 1080 </a:t>
            </a:r>
            <a:r>
              <a:rPr lang="en-US" sz="2000" dirty="0" smtClean="0"/>
              <a:t>height </a:t>
            </a:r>
            <a:r>
              <a:rPr lang="en-US" sz="2000" dirty="0"/>
              <a:t>and save.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3679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your slide as an image – Mac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440" y="1417638"/>
            <a:ext cx="10969943" cy="14300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200" dirty="0" smtClean="0"/>
              <a:t>Go to</a:t>
            </a:r>
            <a:r>
              <a:rPr lang="en-US" sz="2200" dirty="0"/>
              <a:t> </a:t>
            </a:r>
            <a:r>
              <a:rPr lang="en-US" sz="2200" b="1" dirty="0"/>
              <a:t>File</a:t>
            </a:r>
            <a:r>
              <a:rPr lang="en-US" sz="2200" dirty="0"/>
              <a:t> &gt; </a:t>
            </a:r>
            <a:r>
              <a:rPr lang="en-US" sz="2200" b="1" dirty="0"/>
              <a:t>Export</a:t>
            </a:r>
            <a:r>
              <a:rPr lang="en-US" sz="2200" dirty="0"/>
              <a:t>.</a:t>
            </a:r>
          </a:p>
          <a:p>
            <a:pPr lvl="0"/>
            <a:r>
              <a:rPr lang="en-US" sz="2200" dirty="0"/>
              <a:t>On the </a:t>
            </a:r>
            <a:r>
              <a:rPr lang="en-US" sz="2200" b="1" dirty="0"/>
              <a:t>File Format </a:t>
            </a:r>
            <a:r>
              <a:rPr lang="en-US" sz="2200" dirty="0"/>
              <a:t>menu, select the picture format </a:t>
            </a:r>
            <a:r>
              <a:rPr lang="en-US" sz="2200" dirty="0" smtClean="0"/>
              <a:t>you </a:t>
            </a:r>
            <a:r>
              <a:rPr lang="en-US" sz="2200" dirty="0"/>
              <a:t>want, </a:t>
            </a:r>
            <a:r>
              <a:rPr lang="en-US" sz="2200" b="1" dirty="0" smtClean="0"/>
              <a:t>JPEG</a:t>
            </a:r>
            <a:r>
              <a:rPr lang="en-US" sz="2200" dirty="0"/>
              <a:t> or </a:t>
            </a:r>
            <a:r>
              <a:rPr lang="en-US" sz="2200" b="1" dirty="0"/>
              <a:t>PNG</a:t>
            </a:r>
            <a:r>
              <a:rPr lang="en-US" sz="2200" dirty="0"/>
              <a:t>.</a:t>
            </a:r>
          </a:p>
          <a:p>
            <a:pPr lvl="0"/>
            <a:r>
              <a:rPr lang="en-US" sz="2200" dirty="0"/>
              <a:t>Select </a:t>
            </a:r>
            <a:r>
              <a:rPr lang="en-US" sz="2200" b="1" dirty="0" smtClean="0"/>
              <a:t>Save</a:t>
            </a:r>
            <a:r>
              <a:rPr lang="en-US" sz="2200" b="1" dirty="0"/>
              <a:t> Current Slide Only</a:t>
            </a:r>
            <a:r>
              <a:rPr lang="en-US" sz="2200" dirty="0"/>
              <a:t>. </a:t>
            </a:r>
            <a:r>
              <a:rPr lang="en-US" sz="2200" dirty="0" smtClean="0"/>
              <a:t>Resize to 1920 width </a:t>
            </a:r>
            <a:r>
              <a:rPr lang="en-US" sz="2200" dirty="0"/>
              <a:t>and </a:t>
            </a:r>
            <a:r>
              <a:rPr lang="en-US" sz="2200" dirty="0" smtClean="0"/>
              <a:t>1080 height.</a:t>
            </a:r>
            <a:endParaRPr lang="en-US" sz="2200" dirty="0"/>
          </a:p>
          <a:p>
            <a:r>
              <a:rPr lang="en-US" sz="2200" dirty="0"/>
              <a:t> </a:t>
            </a:r>
            <a:r>
              <a:rPr lang="en-US" sz="2200" dirty="0" smtClean="0"/>
              <a:t>Name your file and save.</a:t>
            </a:r>
            <a:endParaRPr lang="en-US" sz="2200" dirty="0"/>
          </a:p>
          <a:p>
            <a:pPr marL="0" indent="0">
              <a:buFont typeface="Arial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16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132B3286FF8346B22D1DA34C0719AC" ma:contentTypeVersion="15" ma:contentTypeDescription="Create a new document." ma:contentTypeScope="" ma:versionID="5656f20e457efa35fe8b71c94ad17a1e">
  <xsd:schema xmlns:xsd="http://www.w3.org/2001/XMLSchema" xmlns:xs="http://www.w3.org/2001/XMLSchema" xmlns:p="http://schemas.microsoft.com/office/2006/metadata/properties" xmlns:ns1="http://schemas.microsoft.com/sharepoint/v3" xmlns:ns3="2616b61c-01e3-420e-954d-f9606dbef896" xmlns:ns4="aec6b55d-3de3-4884-82c9-9045bd390d40" targetNamespace="http://schemas.microsoft.com/office/2006/metadata/properties" ma:root="true" ma:fieldsID="b75fd959b44630856f70fbac96bd80fc" ns1:_="" ns3:_="" ns4:_="">
    <xsd:import namespace="http://schemas.microsoft.com/sharepoint/v3"/>
    <xsd:import namespace="2616b61c-01e3-420e-954d-f9606dbef896"/>
    <xsd:import namespace="aec6b55d-3de3-4884-82c9-9045bd390d40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16b61c-01e3-420e-954d-f9606dbef8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6b55d-3de3-4884-82c9-9045bd390d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EB123AD-89A4-447C-8698-B59D20B11A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616b61c-01e3-420e-954d-f9606dbef896"/>
    <ds:schemaRef ds:uri="aec6b55d-3de3-4884-82c9-9045bd390d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735334-2A32-4E0B-9A49-FC072C3E7B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28C298-B886-417B-9DB7-D48CC970B68C}">
  <ds:schemaRefs>
    <ds:schemaRef ds:uri="http://schemas.microsoft.com/office/2006/documentManagement/types"/>
    <ds:schemaRef ds:uri="http://schemas.microsoft.com/office/infopath/2007/PartnerControls"/>
    <ds:schemaRef ds:uri="2616b61c-01e3-420e-954d-f9606dbef896"/>
    <ds:schemaRef ds:uri="http://purl.org/dc/elements/1.1/"/>
    <ds:schemaRef ds:uri="http://schemas.microsoft.com/office/2006/metadata/properties"/>
    <ds:schemaRef ds:uri="http://schemas.microsoft.com/sharepoint/v3"/>
    <ds:schemaRef ds:uri="aec6b55d-3de3-4884-82c9-9045bd390d40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197</Words>
  <Application>Microsoft Office PowerPoint</Application>
  <PresentationFormat>Custom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Montserrat Light</vt:lpstr>
      <vt:lpstr>Montserrat SemiBold</vt:lpstr>
      <vt:lpstr>Office Theme</vt:lpstr>
      <vt:lpstr>Here is where the title goes</vt:lpstr>
      <vt:lpstr>PowerPoint Presentation</vt:lpstr>
      <vt:lpstr>How to make your own Zoom background</vt:lpstr>
      <vt:lpstr>Save your slide as an image – Mac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Background Template</dc:title>
  <dc:subject>virtual background template for Zoom meetings</dc:subject>
  <dc:creator>Sophie Preston</dc:creator>
  <cp:keywords>zoom; meeting; virtual; background; template; slide; powerpoint</cp:keywords>
  <cp:lastModifiedBy>Jake Lowrey</cp:lastModifiedBy>
  <cp:revision>19</cp:revision>
  <dcterms:created xsi:type="dcterms:W3CDTF">2020-07-17T19:15:53Z</dcterms:created>
  <dcterms:modified xsi:type="dcterms:W3CDTF">2020-07-31T12:39:15Z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0x0101005C132B3286FF8346B22D1DA34C0719AC</vt:lpwstr>
  </property>
</Properties>
</file>