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92" r:id="rId3"/>
    <p:sldId id="282" r:id="rId4"/>
    <p:sldId id="289" r:id="rId5"/>
    <p:sldId id="283" r:id="rId6"/>
    <p:sldId id="288" r:id="rId7"/>
    <p:sldId id="284" r:id="rId8"/>
    <p:sldId id="287" r:id="rId9"/>
    <p:sldId id="285" r:id="rId10"/>
    <p:sldId id="290" r:id="rId11"/>
    <p:sldId id="286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2BB1-2AAD-4A46-8057-489253BC2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D211C-4339-4E93-9C5D-04918605C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27EEA-C306-4250-93D4-FC99F64D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6BBFF-9104-43BA-904A-A9673F8BC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820BC-7A36-4BC2-9CD1-5E6953B9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4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3D15-9F9E-49DC-B7D1-10495162C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ED080-B682-4109-9DBB-168E0D88C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7DF88-8C61-4D9F-B194-9C6BE390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55EF0-8B08-4FAA-B831-32E01B67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AC192-C7A5-4C57-A94C-70D8A371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D76DF-4C46-4C66-937A-25481E9BD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447DD-AC50-47FD-AFD9-B01E108BA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5DA0B-7BF5-4F7A-86BF-D78A04B58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1F85B-0A51-4E07-BEE4-0B2B847F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AF0BA-29B7-43AF-A081-F72E97EF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9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1828-6F02-44E9-A044-9510E763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BBBF8-F9BF-4A73-89C7-BB5AC7FF5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B5B8-D27F-4F51-A615-58133271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3D138-11FB-4F22-8D3B-B109BCCE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3BB28-0A91-413E-B7BA-F257CE68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0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34019-09C8-4DE0-8768-63B6066B0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B7FA7-75B9-4803-BA2F-557D31B75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A2CC7-963F-4FE7-A207-A9560169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77C25-DA88-4188-993E-EFA69A087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4B59D-39D0-46AB-89E7-F7623F97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7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CFBA-501C-4E20-87D1-6333F3D9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B514E-974D-4986-8434-A0288C29F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CFB1F-C628-4C50-8969-A40AF9E05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469CD-5248-4B6F-8BEF-5CF6954E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3CC2E-6478-42FF-815A-91A37AA2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E6B06-345D-417E-B7DD-C61A6766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FD64F-346A-455A-8F2D-24B33A59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529DE-1DD2-4D07-99CC-4DF3B79BC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8FA82-945E-4C34-B880-6AB406AA1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FB237-0D22-4BD1-B25D-D1BE6F9C2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D650E-AA62-45D3-A878-B8F218100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C4993-03E1-4C96-BFDE-FFC36083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DDDE20-FF88-4BD3-97AB-B312FD23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F3C60-63FC-4286-A8D2-FE998483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5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A9C1-8584-4618-9A3C-949B15053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BEA8B3-88BF-4775-A38F-BD5B06373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5E222-9517-48E9-BCC7-FD72C077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15F58-1BF6-4F95-A52E-3B8372BA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2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477F9-2F14-4488-9A70-2A4F9D24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2DCF8-EB7A-424F-B1F7-660CAB39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DBD30-F0C7-4D01-B10F-6ADBF2A0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6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3B725-8384-4C5D-8237-A437464F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6440-40BC-469D-A821-DF0ADFDC5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E6C1A-6816-498E-98FD-FBF1B0003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21727-158F-46F2-A2B9-5F5443F2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9EFB6-E4E4-4991-864B-76C55188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B5385-89E4-4C00-95A4-764F3FCB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1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8334-F7E9-4B20-A561-165EF7B11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8B0190-4FF3-48BD-91EF-F70F8088A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6BBC6-D08B-41BC-AE72-3DCAED7D2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1FDEB-845A-46B6-866D-E790F658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3E3D0-B353-4508-B15E-B7C8B271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1E096-D636-477B-80FA-0C758DEC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0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C207DF-4D42-4918-93BD-24EFB86E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426B4-42F6-43DA-ABBD-B9906FCA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9D6D0-AEE0-43F5-BD30-4325540F1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231FB-6274-49CE-B060-CB69CA41E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9D064-8559-46B0-A2C3-DE12928EF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9DFE4D-C3DC-4245-AD6D-DE25E16CE628}"/>
              </a:ext>
            </a:extLst>
          </p:cNvPr>
          <p:cNvSpPr txBox="1"/>
          <p:nvPr/>
        </p:nvSpPr>
        <p:spPr>
          <a:xfrm>
            <a:off x="801189" y="2063932"/>
            <a:ext cx="7515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Montserrat SemiBold" panose="00000700000000000000" pitchFamily="2" charset="0"/>
              </a:rPr>
              <a:t>Presentation</a:t>
            </a:r>
          </a:p>
          <a:p>
            <a:r>
              <a:rPr lang="en-US" sz="7200" dirty="0">
                <a:latin typeface="Montserrat SemiBold" panose="00000700000000000000" pitchFamily="2" charset="0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334476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2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CE466-3761-4A13-A4E2-A92B4B33A59B}"/>
              </a:ext>
            </a:extLst>
          </p:cNvPr>
          <p:cNvSpPr txBox="1"/>
          <p:nvPr/>
        </p:nvSpPr>
        <p:spPr>
          <a:xfrm>
            <a:off x="801189" y="2063932"/>
            <a:ext cx="7515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Montserrat SemiBold" panose="00000700000000000000" pitchFamily="2" charset="0"/>
              </a:rPr>
              <a:t>Presentation</a:t>
            </a:r>
          </a:p>
          <a:p>
            <a:r>
              <a:rPr lang="en-US" sz="7200" dirty="0">
                <a:latin typeface="Montserrat SemiBold" panose="00000700000000000000" pitchFamily="2" charset="0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32349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25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4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0B9A75-D024-447B-B794-1135EB53A543}"/>
              </a:ext>
            </a:extLst>
          </p:cNvPr>
          <p:cNvSpPr txBox="1"/>
          <p:nvPr/>
        </p:nvSpPr>
        <p:spPr>
          <a:xfrm>
            <a:off x="801189" y="2063932"/>
            <a:ext cx="7515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Montserrat SemiBold" panose="00000700000000000000" pitchFamily="2" charset="0"/>
              </a:rPr>
              <a:t>Presentation</a:t>
            </a:r>
          </a:p>
          <a:p>
            <a:r>
              <a:rPr lang="en-US" sz="7200" dirty="0">
                <a:latin typeface="Montserrat SemiBold" panose="00000700000000000000" pitchFamily="2" charset="0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178814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4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D29349-A152-4FEB-A375-40498AA1BE03}"/>
              </a:ext>
            </a:extLst>
          </p:cNvPr>
          <p:cNvSpPr txBox="1"/>
          <p:nvPr/>
        </p:nvSpPr>
        <p:spPr>
          <a:xfrm>
            <a:off x="801189" y="2063932"/>
            <a:ext cx="7515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Montserrat SemiBold" panose="00000700000000000000" pitchFamily="2" charset="0"/>
              </a:rPr>
              <a:t>Presentation</a:t>
            </a:r>
          </a:p>
          <a:p>
            <a:r>
              <a:rPr lang="en-US" sz="7200" dirty="0">
                <a:latin typeface="Montserrat SemiBold" panose="00000700000000000000" pitchFamily="2" charset="0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58212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09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69B43C-57AC-4612-A73D-B36974A6F439}"/>
              </a:ext>
            </a:extLst>
          </p:cNvPr>
          <p:cNvSpPr txBox="1"/>
          <p:nvPr/>
        </p:nvSpPr>
        <p:spPr>
          <a:xfrm>
            <a:off x="801189" y="2063932"/>
            <a:ext cx="7515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Montserrat SemiBold" panose="00000700000000000000" pitchFamily="2" charset="0"/>
              </a:rPr>
              <a:t>Presentation</a:t>
            </a:r>
          </a:p>
          <a:p>
            <a:r>
              <a:rPr lang="en-US" sz="7200" dirty="0">
                <a:latin typeface="Montserrat SemiBold" panose="00000700000000000000" pitchFamily="2" charset="0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61121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8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C2918B-AB9A-4B97-B3C6-8458D1DC3101}"/>
              </a:ext>
            </a:extLst>
          </p:cNvPr>
          <p:cNvSpPr txBox="1"/>
          <p:nvPr/>
        </p:nvSpPr>
        <p:spPr>
          <a:xfrm>
            <a:off x="801189" y="2063932"/>
            <a:ext cx="7515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Montserrat SemiBold" panose="00000700000000000000" pitchFamily="2" charset="0"/>
              </a:rPr>
              <a:t>Presentation</a:t>
            </a:r>
          </a:p>
          <a:p>
            <a:r>
              <a:rPr lang="en-US" sz="7200" dirty="0">
                <a:latin typeface="Montserrat SemiBold" panose="00000700000000000000" pitchFamily="2" charset="0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80529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12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Christa Helfrey</dc:creator>
  <cp:lastModifiedBy>Christa Helfrey</cp:lastModifiedBy>
  <cp:revision>7</cp:revision>
  <dcterms:created xsi:type="dcterms:W3CDTF">2023-05-15T16:02:37Z</dcterms:created>
  <dcterms:modified xsi:type="dcterms:W3CDTF">2023-06-06T18:28:35Z</dcterms:modified>
</cp:coreProperties>
</file>