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5" r:id="rId3"/>
    <p:sldId id="270" r:id="rId4"/>
    <p:sldId id="276" r:id="rId5"/>
    <p:sldId id="271" r:id="rId6"/>
    <p:sldId id="277" r:id="rId7"/>
    <p:sldId id="272" r:id="rId8"/>
    <p:sldId id="278" r:id="rId9"/>
    <p:sldId id="273" r:id="rId10"/>
    <p:sldId id="279" r:id="rId11"/>
    <p:sldId id="274" r:id="rId12"/>
    <p:sldId id="28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3A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77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52BB1-2AAD-4A46-8057-489253BC27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CD211C-4339-4E93-9C5D-04918605CF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27EEA-C306-4250-93D4-FC99F64D9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821B2-113B-4154-B544-05DFC2042EC7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26BBFF-9104-43BA-904A-A9673F8BC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4820BC-7A36-4BC2-9CD1-5E6953B9E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0AC81-80DF-4A9C-AB16-C8B59DDCE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141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13D15-9F9E-49DC-B7D1-10495162C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CED080-B682-4109-9DBB-168E0D88C2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B7DF88-8C61-4D9F-B194-9C6BE3901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821B2-113B-4154-B544-05DFC2042EC7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C55EF0-8B08-4FAA-B831-32E01B677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AC192-C7A5-4C57-A94C-70D8A3718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0AC81-80DF-4A9C-AB16-C8B59DDCE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724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9D76DF-4C46-4C66-937A-25481E9BDB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A447DD-AC50-47FD-AFD9-B01E108BAC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5DA0B-7BF5-4F7A-86BF-D78A04B58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821B2-113B-4154-B544-05DFC2042EC7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1F85B-0A51-4E07-BEE4-0B2B847F8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FAF0BA-29B7-43AF-A081-F72E97EF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0AC81-80DF-4A9C-AB16-C8B59DDCE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293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B1828-6F02-44E9-A044-9510E763B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BBBF8-F9BF-4A73-89C7-BB5AC7FF54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29B5B8-D27F-4F51-A615-581332715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821B2-113B-4154-B544-05DFC2042EC7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3D138-11FB-4F22-8D3B-B109BCCE7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3BB28-0A91-413E-B7BA-F257CE68F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0AC81-80DF-4A9C-AB16-C8B59DDCE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201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34019-09C8-4DE0-8768-63B6066B0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B7FA7-75B9-4803-BA2F-557D31B75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A2CC7-963F-4FE7-A207-A9560169E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821B2-113B-4154-B544-05DFC2042EC7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77C25-DA88-4188-993E-EFA69A087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4B59D-39D0-46AB-89E7-F7623F974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0AC81-80DF-4A9C-AB16-C8B59DDCE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574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1CFBA-501C-4E20-87D1-6333F3D92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B514E-974D-4986-8434-A0288C29FE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9CFB1F-C628-4C50-8969-A40AF9E05E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A469CD-5248-4B6F-8BEF-5CF6954E7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821B2-113B-4154-B544-05DFC2042EC7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E3CC2E-6478-42FF-815A-91A37AA26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3E6B06-345D-417E-B7DD-C61A6766E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0AC81-80DF-4A9C-AB16-C8B59DDCE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66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FD64F-346A-455A-8F2D-24B33A596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8529DE-1DD2-4D07-99CC-4DF3B79BCB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48FA82-945E-4C34-B880-6AB406AA15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AFB237-0D22-4BD1-B25D-D1BE6F9C29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CD650E-AA62-45D3-A878-B8F2181006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9C4993-03E1-4C96-BFDE-FFC360834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821B2-113B-4154-B544-05DFC2042EC7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DDDE20-FF88-4BD3-97AB-B312FD23C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0F3C60-63FC-4286-A8D2-FE998483A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0AC81-80DF-4A9C-AB16-C8B59DDCE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56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5A9C1-8584-4618-9A3C-949B15053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BEA8B3-88BF-4775-A38F-BD5B06373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821B2-113B-4154-B544-05DFC2042EC7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E5E222-9517-48E9-BCC7-FD72C0778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115F58-1BF6-4F95-A52E-3B8372BA7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0AC81-80DF-4A9C-AB16-C8B59DDCE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20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4477F9-2F14-4488-9A70-2A4F9D248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821B2-113B-4154-B544-05DFC2042EC7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02DCF8-EB7A-424F-B1F7-660CAB392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5DBD30-F0C7-4D01-B10F-6ADBF2A0E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0AC81-80DF-4A9C-AB16-C8B59DDCE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967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3B725-8384-4C5D-8237-A437464F1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86440-40BC-469D-A821-DF0ADFDC5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BE6C1A-6816-498E-98FD-FBF1B00036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421727-158F-46F2-A2B9-5F5443F22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821B2-113B-4154-B544-05DFC2042EC7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89EFB6-E4E4-4991-864B-76C551882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AB5385-89E4-4C00-95A4-764F3FCB0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0AC81-80DF-4A9C-AB16-C8B59DDCE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010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68334-F7E9-4B20-A561-165EF7B11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8B0190-4FF3-48BD-91EF-F70F8088AB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66BBC6-D08B-41BC-AE72-3DCAED7D25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D1FDEB-845A-46B6-866D-E790F6583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821B2-113B-4154-B544-05DFC2042EC7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63E3D0-B353-4508-B15E-B7C8B2712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71E096-D636-477B-80FA-0C758DECF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0AC81-80DF-4A9C-AB16-C8B59DDCE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03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C207DF-4D42-4918-93BD-24EFB86E0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C426B4-42F6-43DA-ABBD-B9906FCAD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B9D6D0-AEE0-43F5-BD30-4325540F16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821B2-113B-4154-B544-05DFC2042EC7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1231FB-6274-49CE-B060-CB69CA41E1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9D064-8559-46B0-A2C3-DE12928EF6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0AC81-80DF-4A9C-AB16-C8B59DDCE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2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A4099D-E8BF-4062-B9F2-AEF226EF3D9D}"/>
              </a:ext>
            </a:extLst>
          </p:cNvPr>
          <p:cNvSpPr txBox="1"/>
          <p:nvPr/>
        </p:nvSpPr>
        <p:spPr>
          <a:xfrm>
            <a:off x="3722877" y="2459504"/>
            <a:ext cx="59344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Montserrat SemiBold" panose="00000700000000000000" pitchFamily="2" charset="0"/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950700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8186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193208-BC43-4B0F-A8A7-3265AA016E6E}"/>
              </a:ext>
            </a:extLst>
          </p:cNvPr>
          <p:cNvSpPr txBox="1"/>
          <p:nvPr/>
        </p:nvSpPr>
        <p:spPr>
          <a:xfrm>
            <a:off x="3722877" y="2459504"/>
            <a:ext cx="59344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Montserrat SemiBold" panose="00000700000000000000" pitchFamily="2" charset="0"/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91614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7244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4144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756A5A-AAF1-443B-9A1B-BF5C7F278110}"/>
              </a:ext>
            </a:extLst>
          </p:cNvPr>
          <p:cNvSpPr txBox="1"/>
          <p:nvPr/>
        </p:nvSpPr>
        <p:spPr>
          <a:xfrm>
            <a:off x="3722877" y="2459504"/>
            <a:ext cx="59344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Montserrat SemiBold" panose="00000700000000000000" pitchFamily="2" charset="0"/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126726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1734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EC0DA9-64DE-46A0-9130-DD62F949B097}"/>
              </a:ext>
            </a:extLst>
          </p:cNvPr>
          <p:cNvSpPr txBox="1"/>
          <p:nvPr/>
        </p:nvSpPr>
        <p:spPr>
          <a:xfrm>
            <a:off x="3722877" y="2459504"/>
            <a:ext cx="59344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Montserrat SemiBold" panose="00000700000000000000" pitchFamily="2" charset="0"/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725498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5005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4027F3-B64D-472E-83D4-801B6C13D69B}"/>
              </a:ext>
            </a:extLst>
          </p:cNvPr>
          <p:cNvSpPr txBox="1"/>
          <p:nvPr/>
        </p:nvSpPr>
        <p:spPr>
          <a:xfrm>
            <a:off x="3722877" y="2459504"/>
            <a:ext cx="59344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Montserrat SemiBold" panose="00000700000000000000" pitchFamily="2" charset="0"/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030307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4934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F8F706-2D28-4EAE-BC9D-E4DE4760CB05}"/>
              </a:ext>
            </a:extLst>
          </p:cNvPr>
          <p:cNvSpPr txBox="1"/>
          <p:nvPr/>
        </p:nvSpPr>
        <p:spPr>
          <a:xfrm>
            <a:off x="3722877" y="2459504"/>
            <a:ext cx="59344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Montserrat SemiBold" panose="00000700000000000000" pitchFamily="2" charset="0"/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753269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1994</TotalTime>
  <Words>12</Words>
  <Application>Microsoft Office PowerPoint</Application>
  <PresentationFormat>Widescreen</PresentationFormat>
  <Paragraphs>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Montserrat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Christa Helfrey</dc:creator>
  <cp:lastModifiedBy>Christa Helfrey</cp:lastModifiedBy>
  <cp:revision>8</cp:revision>
  <dcterms:created xsi:type="dcterms:W3CDTF">2023-05-15T16:02:37Z</dcterms:created>
  <dcterms:modified xsi:type="dcterms:W3CDTF">2023-06-06T18:23:50Z</dcterms:modified>
</cp:coreProperties>
</file>