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9" r:id="rId3"/>
    <p:sldId id="266" r:id="rId4"/>
    <p:sldId id="308" r:id="rId5"/>
    <p:sldId id="264" r:id="rId6"/>
    <p:sldId id="307" r:id="rId7"/>
    <p:sldId id="265" r:id="rId8"/>
    <p:sldId id="304" r:id="rId9"/>
    <p:sldId id="267" r:id="rId10"/>
    <p:sldId id="305" r:id="rId11"/>
    <p:sldId id="268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E1F8A-326C-4435-9430-EA1F6B09BBBE}" v="218" dt="2023-06-06T16:27:20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2BB1-2AAD-4A46-8057-489253BC2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D211C-4339-4E93-9C5D-04918605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7EEA-C306-4250-93D4-FC99F64D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BBFF-9104-43BA-904A-A9673F8B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820BC-7A36-4BC2-9CD1-5E6953B9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3D15-9F9E-49DC-B7D1-10495162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ED080-B682-4109-9DBB-168E0D88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7DF88-8C61-4D9F-B194-9C6BE390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55EF0-8B08-4FAA-B831-32E01B67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C192-C7A5-4C57-A94C-70D8A371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D76DF-4C46-4C66-937A-25481E9BD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447DD-AC50-47FD-AFD9-B01E108BA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DA0B-7BF5-4F7A-86BF-D78A04B5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F85B-0A51-4E07-BEE4-0B2B847F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F0BA-29B7-43AF-A081-F72E97EF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9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1828-6F02-44E9-A044-9510E76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BBF8-F9BF-4A73-89C7-BB5AC7FF5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B5B8-D27F-4F51-A615-58133271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3D138-11FB-4F22-8D3B-B109BCCE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BB28-0A91-413E-B7BA-F257CE68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4019-09C8-4DE0-8768-63B6066B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FA7-75B9-4803-BA2F-557D31B75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2CC7-963F-4FE7-A207-A9560169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7C25-DA88-4188-993E-EFA69A08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B59D-39D0-46AB-89E7-F7623F97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CFBA-501C-4E20-87D1-6333F3D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B514E-974D-4986-8434-A0288C29F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CFB1F-C628-4C50-8969-A40AF9E05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469CD-5248-4B6F-8BEF-5CF6954E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3CC2E-6478-42FF-815A-91A37AA2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E6B06-345D-417E-B7DD-C61A6766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D64F-346A-455A-8F2D-24B33A59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529DE-1DD2-4D07-99CC-4DF3B79B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8FA82-945E-4C34-B880-6AB406AA1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FB237-0D22-4BD1-B25D-D1BE6F9C2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D650E-AA62-45D3-A878-B8F218100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4993-03E1-4C96-BFDE-FFC36083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DDE20-FF88-4BD3-97AB-B312FD23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F3C60-63FC-4286-A8D2-FE998483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A9C1-8584-4618-9A3C-949B1505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EA8B3-88BF-4775-A38F-BD5B0637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5E222-9517-48E9-BCC7-FD72C077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15F58-1BF6-4F95-A52E-3B8372BA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477F9-2F14-4488-9A70-2A4F9D24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2DCF8-EB7A-424F-B1F7-660CAB39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BD30-F0C7-4D01-B10F-6ADBF2A0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B725-8384-4C5D-8237-A437464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6440-40BC-469D-A821-DF0ADFDC5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E6C1A-6816-498E-98FD-FBF1B0003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21727-158F-46F2-A2B9-5F5443F2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9EFB6-E4E4-4991-864B-76C55188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B5385-89E4-4C00-95A4-764F3FCB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8334-F7E9-4B20-A561-165EF7B1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B0190-4FF3-48BD-91EF-F70F8088A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6BBC6-D08B-41BC-AE72-3DCAED7D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1FDEB-845A-46B6-866D-E790F658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3E3D0-B353-4508-B15E-B7C8B271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1E096-D636-477B-80FA-0C758DEC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207DF-4D42-4918-93BD-24EFB86E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26B4-42F6-43DA-ABBD-B9906FCA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D6D0-AEE0-43F5-BD30-4325540F1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31FB-6274-49CE-B060-CB69CA41E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D064-8559-46B0-A2C3-DE12928EF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E669EF-9C1E-4870-B427-BA51241280F9}"/>
              </a:ext>
            </a:extLst>
          </p:cNvPr>
          <p:cNvSpPr txBox="1"/>
          <p:nvPr/>
        </p:nvSpPr>
        <p:spPr>
          <a:xfrm>
            <a:off x="5365065" y="262652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4424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89D3F0-5B3C-4B16-B239-CE76D2045C1A}"/>
              </a:ext>
            </a:extLst>
          </p:cNvPr>
          <p:cNvSpPr txBox="1"/>
          <p:nvPr/>
        </p:nvSpPr>
        <p:spPr>
          <a:xfrm>
            <a:off x="3940404" y="215443"/>
            <a:ext cx="730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 SemiBold" panose="00000700000000000000" pitchFamily="2" charset="0"/>
              </a:rPr>
              <a:t>Section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0BEC-5D80-4C6F-86F4-3375B3DA1ABA}"/>
              </a:ext>
            </a:extLst>
          </p:cNvPr>
          <p:cNvSpPr txBox="1"/>
          <p:nvPr/>
        </p:nvSpPr>
        <p:spPr>
          <a:xfrm>
            <a:off x="274949" y="28281"/>
            <a:ext cx="221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latin typeface="Montserrat SemiBold" panose="000007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4309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022FEA-3B18-4CE3-A352-D06FC27E0EF8}"/>
              </a:ext>
            </a:extLst>
          </p:cNvPr>
          <p:cNvSpPr txBox="1"/>
          <p:nvPr/>
        </p:nvSpPr>
        <p:spPr>
          <a:xfrm>
            <a:off x="5365065" y="262652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8046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02814F-F7E2-4AEE-A94A-D6DD80B31357}"/>
              </a:ext>
            </a:extLst>
          </p:cNvPr>
          <p:cNvSpPr txBox="1"/>
          <p:nvPr/>
        </p:nvSpPr>
        <p:spPr>
          <a:xfrm>
            <a:off x="3940404" y="215443"/>
            <a:ext cx="730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 SemiBold" panose="00000700000000000000" pitchFamily="2" charset="0"/>
              </a:rPr>
              <a:t>Section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5A1E7-E5DB-4AF6-B379-4F1CBF7BC602}"/>
              </a:ext>
            </a:extLst>
          </p:cNvPr>
          <p:cNvSpPr txBox="1"/>
          <p:nvPr/>
        </p:nvSpPr>
        <p:spPr>
          <a:xfrm>
            <a:off x="274949" y="28281"/>
            <a:ext cx="221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latin typeface="Montserrat SemiBold" panose="000007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1969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AC947-1A3F-43B2-9859-4E137A60CF96}"/>
              </a:ext>
            </a:extLst>
          </p:cNvPr>
          <p:cNvSpPr txBox="1"/>
          <p:nvPr/>
        </p:nvSpPr>
        <p:spPr>
          <a:xfrm>
            <a:off x="3940404" y="215443"/>
            <a:ext cx="730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ontserrat SemiBold" panose="00000700000000000000" pitchFamily="2" charset="0"/>
              </a:rPr>
              <a:t>Section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4CB6A-EE16-4F22-81CE-CB8851D9BAC9}"/>
              </a:ext>
            </a:extLst>
          </p:cNvPr>
          <p:cNvSpPr txBox="1"/>
          <p:nvPr/>
        </p:nvSpPr>
        <p:spPr>
          <a:xfrm>
            <a:off x="274949" y="28281"/>
            <a:ext cx="221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latin typeface="Montserrat SemiBold" panose="000007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777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61A91-0C37-433E-B1B1-6AEB19F37B88}"/>
              </a:ext>
            </a:extLst>
          </p:cNvPr>
          <p:cNvSpPr txBox="1"/>
          <p:nvPr/>
        </p:nvSpPr>
        <p:spPr>
          <a:xfrm>
            <a:off x="5365065" y="262652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498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6CC79-40DF-42BE-97D0-F24C877B4855}"/>
              </a:ext>
            </a:extLst>
          </p:cNvPr>
          <p:cNvSpPr txBox="1"/>
          <p:nvPr/>
        </p:nvSpPr>
        <p:spPr>
          <a:xfrm>
            <a:off x="3940404" y="215443"/>
            <a:ext cx="730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ontserrat SemiBold" panose="00000700000000000000" pitchFamily="2" charset="0"/>
              </a:rPr>
              <a:t>Section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37F27-6C2E-456E-A2A7-F22D85A37292}"/>
              </a:ext>
            </a:extLst>
          </p:cNvPr>
          <p:cNvSpPr txBox="1"/>
          <p:nvPr/>
        </p:nvSpPr>
        <p:spPr>
          <a:xfrm>
            <a:off x="274949" y="28281"/>
            <a:ext cx="221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latin typeface="Montserrat SemiBold" panose="000007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1069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724E59-C7F1-4292-B3CF-A2DE40B86CB4}"/>
              </a:ext>
            </a:extLst>
          </p:cNvPr>
          <p:cNvSpPr txBox="1"/>
          <p:nvPr/>
        </p:nvSpPr>
        <p:spPr>
          <a:xfrm>
            <a:off x="5365065" y="262652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890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B65F30-8B6A-411A-B5FE-01C52BFFD01C}"/>
              </a:ext>
            </a:extLst>
          </p:cNvPr>
          <p:cNvSpPr txBox="1"/>
          <p:nvPr/>
        </p:nvSpPr>
        <p:spPr>
          <a:xfrm>
            <a:off x="3940404" y="215443"/>
            <a:ext cx="730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 SemiBold" panose="00000700000000000000" pitchFamily="2" charset="0"/>
              </a:rPr>
              <a:t>Section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C2ACF-60E2-4457-B044-B8339AC2A922}"/>
              </a:ext>
            </a:extLst>
          </p:cNvPr>
          <p:cNvSpPr txBox="1"/>
          <p:nvPr/>
        </p:nvSpPr>
        <p:spPr>
          <a:xfrm>
            <a:off x="274949" y="28281"/>
            <a:ext cx="221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latin typeface="Montserrat SemiBold" panose="000007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1013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703FBD-AB43-4A88-AA0F-79CA3E115610}"/>
              </a:ext>
            </a:extLst>
          </p:cNvPr>
          <p:cNvSpPr txBox="1"/>
          <p:nvPr/>
        </p:nvSpPr>
        <p:spPr>
          <a:xfrm>
            <a:off x="5365065" y="262652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9492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A4F42-4E8F-4532-98EA-F3FE673BE12D}"/>
              </a:ext>
            </a:extLst>
          </p:cNvPr>
          <p:cNvSpPr txBox="1"/>
          <p:nvPr/>
        </p:nvSpPr>
        <p:spPr>
          <a:xfrm>
            <a:off x="3940404" y="215443"/>
            <a:ext cx="730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ontserrat SemiBold" panose="00000700000000000000" pitchFamily="2" charset="0"/>
              </a:rPr>
              <a:t>Section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D38FD-2199-440E-85C0-DD2C7BDF5D25}"/>
              </a:ext>
            </a:extLst>
          </p:cNvPr>
          <p:cNvSpPr txBox="1"/>
          <p:nvPr/>
        </p:nvSpPr>
        <p:spPr>
          <a:xfrm>
            <a:off x="274949" y="28281"/>
            <a:ext cx="221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latin typeface="Montserrat SemiBold" panose="000007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5562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55234E-0538-4E92-8EBB-0B8076EF4D62}"/>
              </a:ext>
            </a:extLst>
          </p:cNvPr>
          <p:cNvSpPr txBox="1"/>
          <p:nvPr/>
        </p:nvSpPr>
        <p:spPr>
          <a:xfrm>
            <a:off x="5365065" y="262652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2536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30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Helfrey</dc:creator>
  <cp:lastModifiedBy>Christa Helfrey</cp:lastModifiedBy>
  <cp:revision>6</cp:revision>
  <dcterms:created xsi:type="dcterms:W3CDTF">2023-05-15T16:02:37Z</dcterms:created>
  <dcterms:modified xsi:type="dcterms:W3CDTF">2023-06-06T16:32:27Z</dcterms:modified>
</cp:coreProperties>
</file>