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0" r:id="rId3"/>
    <p:sldId id="258" r:id="rId4"/>
    <p:sldId id="311" r:id="rId5"/>
    <p:sldId id="259" r:id="rId6"/>
    <p:sldId id="312" r:id="rId7"/>
    <p:sldId id="260" r:id="rId8"/>
    <p:sldId id="313" r:id="rId9"/>
    <p:sldId id="261" r:id="rId10"/>
    <p:sldId id="314" r:id="rId11"/>
    <p:sldId id="262" r:id="rId12"/>
    <p:sldId id="31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3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2BB1-2AAD-4A46-8057-489253BC2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CD211C-4339-4E93-9C5D-04918605C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27EEA-C306-4250-93D4-FC99F64D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6BBFF-9104-43BA-904A-A9673F8B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820BC-7A36-4BC2-9CD1-5E6953B9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3D15-9F9E-49DC-B7D1-10495162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CED080-B682-4109-9DBB-168E0D88C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7DF88-8C61-4D9F-B194-9C6BE3901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55EF0-8B08-4FAA-B831-32E01B67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AC192-C7A5-4C57-A94C-70D8A371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2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9D76DF-4C46-4C66-937A-25481E9BD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447DD-AC50-47FD-AFD9-B01E108BA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5DA0B-7BF5-4F7A-86BF-D78A04B5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1F85B-0A51-4E07-BEE4-0B2B847F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AF0BA-29B7-43AF-A081-F72E97EF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9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B1828-6F02-44E9-A044-9510E763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BBBF8-F9BF-4A73-89C7-BB5AC7FF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9B5B8-D27F-4F51-A615-581332715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3D138-11FB-4F22-8D3B-B109BCCE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3BB28-0A91-413E-B7BA-F257CE68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0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4019-09C8-4DE0-8768-63B6066B0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B7FA7-75B9-4803-BA2F-557D31B75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A2CC7-963F-4FE7-A207-A9560169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7C25-DA88-4188-993E-EFA69A087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4B59D-39D0-46AB-89E7-F7623F97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7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1CFBA-501C-4E20-87D1-6333F3D92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B514E-974D-4986-8434-A0288C29F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CFB1F-C628-4C50-8969-A40AF9E05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469CD-5248-4B6F-8BEF-5CF6954E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3CC2E-6478-42FF-815A-91A37AA2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3E6B06-345D-417E-B7DD-C61A6766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D64F-346A-455A-8F2D-24B33A596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529DE-1DD2-4D07-99CC-4DF3B79B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8FA82-945E-4C34-B880-6AB406AA1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FB237-0D22-4BD1-B25D-D1BE6F9C2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CD650E-AA62-45D3-A878-B8F218100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C4993-03E1-4C96-BFDE-FFC36083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DDDE20-FF88-4BD3-97AB-B312FD23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0F3C60-63FC-4286-A8D2-FE998483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5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A9C1-8584-4618-9A3C-949B1505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BEA8B3-88BF-4775-A38F-BD5B06373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5E222-9517-48E9-BCC7-FD72C077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115F58-1BF6-4F95-A52E-3B8372BA7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2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4477F9-2F14-4488-9A70-2A4F9D24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2DCF8-EB7A-424F-B1F7-660CAB392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DBD30-F0C7-4D01-B10F-6ADBF2A0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6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3B725-8384-4C5D-8237-A437464F1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86440-40BC-469D-A821-DF0ADFDC5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BE6C1A-6816-498E-98FD-FBF1B0003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21727-158F-46F2-A2B9-5F5443F2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9EFB6-E4E4-4991-864B-76C55188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B5385-89E4-4C00-95A4-764F3FCB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1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68334-F7E9-4B20-A561-165EF7B1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8B0190-4FF3-48BD-91EF-F70F8088A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66BBC6-D08B-41BC-AE72-3DCAED7D2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1FDEB-845A-46B6-866D-E790F658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3E3D0-B353-4508-B15E-B7C8B271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1E096-D636-477B-80FA-0C758DECF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0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C207DF-4D42-4918-93BD-24EFB86E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426B4-42F6-43DA-ABBD-B9906FCAD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9D6D0-AEE0-43F5-BD30-4325540F1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231FB-6274-49CE-B060-CB69CA41E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9D064-8559-46B0-A2C3-DE12928EF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8DA517-15CA-42B8-8D7D-A21323008EB9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3760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42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18D90F-B3FB-4E41-BB63-AC9A09955D39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77098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178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212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D5EB46-10FC-4610-AD19-7040567C30E1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63528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75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A26097-81D7-4752-AE65-130DD8C3AA98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54876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6159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3333C4-D981-4E6A-B56D-7DC8676E016A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221139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05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7F03D9-4798-49B5-B7A4-03136942D690}"/>
              </a:ext>
            </a:extLst>
          </p:cNvPr>
          <p:cNvSpPr txBox="1"/>
          <p:nvPr/>
        </p:nvSpPr>
        <p:spPr>
          <a:xfrm>
            <a:off x="877906" y="2117476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52247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</TotalTime>
  <Words>12</Words>
  <Application>Microsoft Office PowerPoint</Application>
  <PresentationFormat>Widescreen</PresentationFormat>
  <Paragraphs>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Montserrat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Christa Helfrey</dc:creator>
  <cp:lastModifiedBy>Christa Helfrey</cp:lastModifiedBy>
  <cp:revision>6</cp:revision>
  <dcterms:created xsi:type="dcterms:W3CDTF">2023-05-15T16:02:37Z</dcterms:created>
  <dcterms:modified xsi:type="dcterms:W3CDTF">2023-06-06T16:30:15Z</dcterms:modified>
</cp:coreProperties>
</file>