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2"/>
  </p:notesMasterIdLst>
  <p:handoutMasterIdLst>
    <p:handoutMasterId r:id="rId23"/>
  </p:handoutMasterIdLst>
  <p:sldIdLst>
    <p:sldId id="256" r:id="rId5"/>
    <p:sldId id="465" r:id="rId6"/>
    <p:sldId id="466" r:id="rId7"/>
    <p:sldId id="468" r:id="rId8"/>
    <p:sldId id="469" r:id="rId9"/>
    <p:sldId id="470" r:id="rId10"/>
    <p:sldId id="471" r:id="rId11"/>
    <p:sldId id="472" r:id="rId12"/>
    <p:sldId id="473" r:id="rId13"/>
    <p:sldId id="474" r:id="rId14"/>
    <p:sldId id="475" r:id="rId15"/>
    <p:sldId id="476" r:id="rId16"/>
    <p:sldId id="477" r:id="rId17"/>
    <p:sldId id="478" r:id="rId18"/>
    <p:sldId id="479" r:id="rId19"/>
    <p:sldId id="480" r:id="rId20"/>
    <p:sldId id="481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56343" initials="2" lastIdx="1" clrIdx="0"/>
  <p:cmAuthor id="1" name="Amy Southall" initials="A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109" d="100"/>
          <a:sy n="109" d="100"/>
        </p:scale>
        <p:origin x="14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917EF9-05D1-461A-80F8-2967D1C140F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DEF3FA-B87C-4746-9FDD-E34882298250}">
      <dgm:prSet phldrT="[Text]" custT="1"/>
      <dgm:spPr/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Dollar Amount?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FA84158D-9012-441C-A0CE-B68ED65D153C}" type="parTrans" cxnId="{1CD41DE9-FA8D-4E70-8104-9DF01D0C9DBB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3388E8F7-EBCD-420E-9A0A-A290D9510DC3}" type="sibTrans" cxnId="{1CD41DE9-FA8D-4E70-8104-9DF01D0C9DBB}">
      <dgm:prSet/>
      <dgm:spPr/>
      <dgm:t>
        <a:bodyPr/>
        <a:lstStyle/>
        <a:p>
          <a:endParaRPr lang="en-US"/>
        </a:p>
      </dgm:t>
    </dgm:pt>
    <dgm:pt modelId="{9E01782A-18ED-445A-A395-94D09F01305B}">
      <dgm:prSet phldrT="[Text]" custT="1"/>
      <dgm:spPr/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&gt;$50K?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7E3A7D8D-BC09-4FF6-A16A-4AF8D98B27E7}" type="parTrans" cxnId="{3EA7D13C-442C-4F14-87A4-368822FDB1F2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CEAA3BF0-D4C0-4335-ADFE-931AED327C53}" type="sibTrans" cxnId="{3EA7D13C-442C-4F14-87A4-368822FDB1F2}">
      <dgm:prSet/>
      <dgm:spPr/>
      <dgm:t>
        <a:bodyPr/>
        <a:lstStyle/>
        <a:p>
          <a:endParaRPr lang="en-US"/>
        </a:p>
      </dgm:t>
    </dgm:pt>
    <dgm:pt modelId="{287FE7CC-48FE-402B-98B5-0B2103BD599F}">
      <dgm:prSet phldrT="[Text]" custT="1"/>
      <dgm:spPr/>
      <dgm:t>
        <a:bodyPr/>
        <a:lstStyle/>
        <a:p>
          <a:r>
            <a:rPr lang="en-US" sz="1200" b="1" dirty="0" smtClean="0">
              <a:latin typeface="Calibri" panose="020F0502020204030204" pitchFamily="34" charset="0"/>
            </a:rPr>
            <a:t>Specifications?</a:t>
          </a:r>
        </a:p>
        <a:p>
          <a:r>
            <a:rPr lang="en-US" sz="1200" b="1" dirty="0" smtClean="0">
              <a:latin typeface="Calibri" panose="020F0502020204030204" pitchFamily="34" charset="0"/>
            </a:rPr>
            <a:t>Plans?</a:t>
          </a:r>
          <a:endParaRPr lang="en-US" sz="1200" b="1" dirty="0">
            <a:latin typeface="Calibri" panose="020F0502020204030204" pitchFamily="34" charset="0"/>
          </a:endParaRPr>
        </a:p>
      </dgm:t>
    </dgm:pt>
    <dgm:pt modelId="{5F5DA827-2F7D-4582-BA03-E463BB17399A}" type="parTrans" cxnId="{80F7D2A7-B622-4567-8DF8-AFFEB31373BC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0955F021-8781-4F76-A715-A1D468257DA8}" type="sibTrans" cxnId="{80F7D2A7-B622-4567-8DF8-AFFEB31373BC}">
      <dgm:prSet/>
      <dgm:spPr/>
      <dgm:t>
        <a:bodyPr/>
        <a:lstStyle/>
        <a:p>
          <a:endParaRPr lang="en-US"/>
        </a:p>
      </dgm:t>
    </dgm:pt>
    <dgm:pt modelId="{985F8C5A-F7A2-4A64-AEBE-B915B5FD6727}">
      <dgm:prSet phldrT="[Text]"/>
      <dgm:spPr/>
      <dgm:t>
        <a:bodyPr/>
        <a:lstStyle/>
        <a:p>
          <a:r>
            <a:rPr lang="en-US" b="1" dirty="0" smtClean="0">
              <a:latin typeface="Calibri" panose="020F0502020204030204" pitchFamily="34" charset="0"/>
            </a:rPr>
            <a:t>Obtain a CAP Registered Consultant</a:t>
          </a:r>
          <a:endParaRPr lang="en-US" b="1" dirty="0">
            <a:latin typeface="Calibri" panose="020F0502020204030204" pitchFamily="34" charset="0"/>
          </a:endParaRPr>
        </a:p>
      </dgm:t>
    </dgm:pt>
    <dgm:pt modelId="{5B07B4F3-EFBD-4FAA-BCDE-19A43C635B15}" type="parTrans" cxnId="{EB6229B7-0401-4AED-A5AD-E567D9ACB586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590ECF0E-79C1-49F0-98B8-1B0D90E27AA3}" type="sibTrans" cxnId="{EB6229B7-0401-4AED-A5AD-E567D9ACB586}">
      <dgm:prSet/>
      <dgm:spPr/>
      <dgm:t>
        <a:bodyPr/>
        <a:lstStyle/>
        <a:p>
          <a:endParaRPr lang="en-US"/>
        </a:p>
      </dgm:t>
    </dgm:pt>
    <dgm:pt modelId="{28A0F62D-795E-4912-AA01-6E0470E4EF3F}">
      <dgm:prSet phldrT="[Text]" custT="1"/>
      <dgm:spPr/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&lt;$50K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49693A16-43B8-462B-8AEC-CC4F1C83DE85}" type="parTrans" cxnId="{2867560F-BF2D-42D6-8055-FA52E2199DDA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AA632F20-ABDE-413A-A872-6704FFC2E572}" type="sibTrans" cxnId="{2867560F-BF2D-42D6-8055-FA52E2199DDA}">
      <dgm:prSet/>
      <dgm:spPr/>
      <dgm:t>
        <a:bodyPr/>
        <a:lstStyle/>
        <a:p>
          <a:endParaRPr lang="en-US"/>
        </a:p>
      </dgm:t>
    </dgm:pt>
    <dgm:pt modelId="{B24062C9-7A24-40A1-B3D4-8410E4DD79A3}">
      <dgm:prSet phldrT="[Text]"/>
      <dgm:spPr/>
      <dgm:t>
        <a:bodyPr/>
        <a:lstStyle/>
        <a:p>
          <a:r>
            <a:rPr lang="en-US" b="1" dirty="0" smtClean="0">
              <a:latin typeface="Calibri" panose="020F0502020204030204" pitchFamily="34" charset="0"/>
            </a:rPr>
            <a:t>Agency Obtains 3 Quotes (M800)</a:t>
          </a:r>
          <a:endParaRPr lang="en-US" b="1" dirty="0">
            <a:latin typeface="Calibri" panose="020F0502020204030204" pitchFamily="34" charset="0"/>
          </a:endParaRPr>
        </a:p>
      </dgm:t>
    </dgm:pt>
    <dgm:pt modelId="{B040A3A1-411F-43EF-95C3-677BA97F76F9}" type="parTrans" cxnId="{4CFAE311-6EBD-4186-A934-2DA067DD925F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1584FE05-85AA-4426-9DFB-F706BE8733AE}" type="sibTrans" cxnId="{4CFAE311-6EBD-4186-A934-2DA067DD925F}">
      <dgm:prSet/>
      <dgm:spPr/>
      <dgm:t>
        <a:bodyPr/>
        <a:lstStyle/>
        <a:p>
          <a:endParaRPr lang="en-US"/>
        </a:p>
      </dgm:t>
    </dgm:pt>
    <dgm:pt modelId="{D4727AA2-7A88-4371-A808-AE6DDC661B95}">
      <dgm:prSet/>
      <dgm:spPr/>
      <dgm:t>
        <a:bodyPr/>
        <a:lstStyle/>
        <a:p>
          <a:r>
            <a:rPr lang="en-US" b="1" dirty="0" smtClean="0">
              <a:latin typeface="Calibri" panose="020F0502020204030204" pitchFamily="34" charset="0"/>
            </a:rPr>
            <a:t>Identify Construction or Maintenance Need or Service</a:t>
          </a:r>
          <a:endParaRPr lang="en-US" b="1" dirty="0">
            <a:latin typeface="Calibri" panose="020F0502020204030204" pitchFamily="34" charset="0"/>
          </a:endParaRPr>
        </a:p>
      </dgm:t>
    </dgm:pt>
    <dgm:pt modelId="{1A31D991-30E9-4216-B706-74BC9342C155}" type="parTrans" cxnId="{AD3D118A-12BE-4004-977D-A0913506D43E}">
      <dgm:prSet/>
      <dgm:spPr/>
      <dgm:t>
        <a:bodyPr/>
        <a:lstStyle/>
        <a:p>
          <a:endParaRPr lang="en-US"/>
        </a:p>
      </dgm:t>
    </dgm:pt>
    <dgm:pt modelId="{A5BAD9D7-B772-4544-B7A4-3AA7B174B03C}" type="sibTrans" cxnId="{AD3D118A-12BE-4004-977D-A0913506D43E}">
      <dgm:prSet/>
      <dgm:spPr/>
      <dgm:t>
        <a:bodyPr/>
        <a:lstStyle/>
        <a:p>
          <a:endParaRPr lang="en-US"/>
        </a:p>
      </dgm:t>
    </dgm:pt>
    <dgm:pt modelId="{BA80F1A7-EB69-4B04-A031-A4713B05412E}">
      <dgm:prSet custT="1"/>
      <dgm:spPr/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&lt;$5K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C96DDA73-CDF7-47D7-BF1D-EDAFE847C811}" type="parTrans" cxnId="{BE0A712B-8C91-43C8-BA37-3299BEB45A3C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58382265-EEFB-425C-969A-5A95E3DADC14}" type="sibTrans" cxnId="{BE0A712B-8C91-43C8-BA37-3299BEB45A3C}">
      <dgm:prSet/>
      <dgm:spPr/>
      <dgm:t>
        <a:bodyPr/>
        <a:lstStyle/>
        <a:p>
          <a:endParaRPr lang="en-US"/>
        </a:p>
      </dgm:t>
    </dgm:pt>
    <dgm:pt modelId="{AC114707-4C18-4A7D-AE85-8D8C689AF252}">
      <dgm:prSet/>
      <dgm:spPr/>
      <dgm:t>
        <a:bodyPr/>
        <a:lstStyle/>
        <a:p>
          <a:r>
            <a:rPr lang="en-US" b="1" dirty="0" smtClean="0">
              <a:latin typeface="Calibri" panose="020F0502020204030204" pitchFamily="34" charset="0"/>
            </a:rPr>
            <a:t>Agency Awards to Suitable Contractor</a:t>
          </a:r>
          <a:endParaRPr lang="en-US" b="1" dirty="0">
            <a:latin typeface="Calibri" panose="020F0502020204030204" pitchFamily="34" charset="0"/>
          </a:endParaRPr>
        </a:p>
      </dgm:t>
    </dgm:pt>
    <dgm:pt modelId="{EB2E6BB1-3DEF-41E9-B6E0-D05DB393C7A0}" type="parTrans" cxnId="{713CD001-851C-4ACB-98C2-8FF2922A1E7C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F214AA5B-12BB-46F9-BFBF-3061D30A3C14}" type="sibTrans" cxnId="{713CD001-851C-4ACB-98C2-8FF2922A1E7C}">
      <dgm:prSet/>
      <dgm:spPr/>
      <dgm:t>
        <a:bodyPr/>
        <a:lstStyle/>
        <a:p>
          <a:endParaRPr lang="en-US"/>
        </a:p>
      </dgm:t>
    </dgm:pt>
    <dgm:pt modelId="{CE3A3DD6-8F60-4229-A09D-FA2167D5CF47}">
      <dgm:prSet custT="1"/>
      <dgm:spPr/>
      <dgm:t>
        <a:bodyPr/>
        <a:lstStyle/>
        <a:p>
          <a:r>
            <a:rPr lang="en-US" sz="1200" b="1" dirty="0" smtClean="0">
              <a:latin typeface="Calibri" panose="020F0502020204030204" pitchFamily="34" charset="0"/>
            </a:rPr>
            <a:t>Submit M701 REQ, Plans, Specs, CAP Fee PO to CAP for Public Bid</a:t>
          </a:r>
        </a:p>
        <a:p>
          <a:r>
            <a:rPr lang="en-US" sz="1200" b="1" dirty="0" smtClean="0">
              <a:latin typeface="Calibri" panose="020F0502020204030204" pitchFamily="34" charset="0"/>
            </a:rPr>
            <a:t>CAP Awards/PO</a:t>
          </a:r>
          <a:endParaRPr lang="en-US" sz="1200" b="1" dirty="0">
            <a:latin typeface="Calibri" panose="020F0502020204030204" pitchFamily="34" charset="0"/>
          </a:endParaRPr>
        </a:p>
      </dgm:t>
    </dgm:pt>
    <dgm:pt modelId="{432EC745-735D-479D-A7F2-525F207357DB}" type="parTrans" cxnId="{84850600-EC7D-4242-8A20-7659FF850C4B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E9BA59CB-693A-4DD1-899A-09FAC7F13492}" type="sibTrans" cxnId="{84850600-EC7D-4242-8A20-7659FF850C4B}">
      <dgm:prSet/>
      <dgm:spPr/>
      <dgm:t>
        <a:bodyPr/>
        <a:lstStyle/>
        <a:p>
          <a:endParaRPr lang="en-US"/>
        </a:p>
      </dgm:t>
    </dgm:pt>
    <dgm:pt modelId="{46287E44-155B-4313-9F8E-86957587FE7F}">
      <dgm:prSet custT="1"/>
      <dgm:spPr/>
      <dgm:t>
        <a:bodyPr/>
        <a:lstStyle/>
        <a:p>
          <a:r>
            <a:rPr lang="en-US" sz="1200" b="1" dirty="0" smtClean="0">
              <a:latin typeface="Calibri" panose="020F0502020204030204" pitchFamily="34" charset="0"/>
            </a:rPr>
            <a:t>Submit M701 </a:t>
          </a:r>
        </a:p>
        <a:p>
          <a:r>
            <a:rPr lang="en-US" sz="1200" b="1" dirty="0" smtClean="0">
              <a:latin typeface="Calibri" panose="020F0502020204030204" pitchFamily="34" charset="0"/>
            </a:rPr>
            <a:t>REQ, 3 Quotes and CAP Fee PO, Bid Affidavit, Insurance</a:t>
          </a:r>
        </a:p>
        <a:p>
          <a:r>
            <a:rPr lang="en-US" sz="1200" b="1" dirty="0" smtClean="0">
              <a:latin typeface="Calibri" panose="020F0502020204030204" pitchFamily="34" charset="0"/>
            </a:rPr>
            <a:t>CAP Award/PO</a:t>
          </a:r>
          <a:endParaRPr lang="en-US" sz="1200" b="1" dirty="0">
            <a:latin typeface="Calibri" panose="020F0502020204030204" pitchFamily="34" charset="0"/>
          </a:endParaRPr>
        </a:p>
      </dgm:t>
    </dgm:pt>
    <dgm:pt modelId="{57A33A2C-DE0D-4947-A635-1832BCB10EC1}" type="parTrans" cxnId="{AA64E722-B60B-456E-92C6-4427375B0361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F3D7A165-154C-48BD-9130-46A2393F0E92}" type="sibTrans" cxnId="{AA64E722-B60B-456E-92C6-4427375B0361}">
      <dgm:prSet/>
      <dgm:spPr/>
      <dgm:t>
        <a:bodyPr/>
        <a:lstStyle/>
        <a:p>
          <a:endParaRPr lang="en-US"/>
        </a:p>
      </dgm:t>
    </dgm:pt>
    <dgm:pt modelId="{227F784F-59E9-4394-B3CC-67970B2B436B}">
      <dgm:prSet custT="1"/>
      <dgm:spPr/>
      <dgm:t>
        <a:bodyPr/>
        <a:lstStyle/>
        <a:p>
          <a:r>
            <a:rPr lang="en-US" sz="1200" b="1" dirty="0" smtClean="0">
              <a:latin typeface="Calibri" panose="020F0502020204030204" pitchFamily="34" charset="0"/>
            </a:rPr>
            <a:t>Uses CAP M601 Contract for Minor Construction Work</a:t>
          </a:r>
        </a:p>
        <a:p>
          <a:r>
            <a:rPr lang="en-US" sz="1200" b="1" dirty="0" smtClean="0">
              <a:latin typeface="Calibri" panose="020F0502020204030204" pitchFamily="34" charset="0"/>
            </a:rPr>
            <a:t>Obtains Insurance</a:t>
          </a:r>
        </a:p>
        <a:p>
          <a:r>
            <a:rPr lang="en-US" sz="1200" b="1" dirty="0" smtClean="0">
              <a:latin typeface="Calibri" panose="020F0502020204030204" pitchFamily="34" charset="0"/>
            </a:rPr>
            <a:t>Pays with PO or P-Card</a:t>
          </a:r>
          <a:endParaRPr lang="en-US" sz="1200" b="1" dirty="0">
            <a:latin typeface="Calibri" panose="020F0502020204030204" pitchFamily="34" charset="0"/>
          </a:endParaRPr>
        </a:p>
      </dgm:t>
    </dgm:pt>
    <dgm:pt modelId="{D66D6810-E8ED-4AF4-9497-FDDF01F9433D}" type="parTrans" cxnId="{9964D148-BA67-4B72-A077-5614ED486979}">
      <dgm:prSet/>
      <dgm:spPr/>
      <dgm:t>
        <a:bodyPr/>
        <a:lstStyle/>
        <a:p>
          <a:endParaRPr lang="en-US" b="1">
            <a:latin typeface="Calibri" panose="020F0502020204030204" pitchFamily="34" charset="0"/>
          </a:endParaRPr>
        </a:p>
      </dgm:t>
    </dgm:pt>
    <dgm:pt modelId="{465B57C3-4C86-48FE-B6AD-3C263B87D32B}" type="sibTrans" cxnId="{9964D148-BA67-4B72-A077-5614ED486979}">
      <dgm:prSet/>
      <dgm:spPr/>
      <dgm:t>
        <a:bodyPr/>
        <a:lstStyle/>
        <a:p>
          <a:endParaRPr lang="en-US"/>
        </a:p>
      </dgm:t>
    </dgm:pt>
    <dgm:pt modelId="{C2A17500-F5D8-4905-B66F-495D9B323A57}" type="pres">
      <dgm:prSet presAssocID="{FF917EF9-05D1-461A-80F8-2967D1C140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985AC7A-0751-42FE-9D30-B311860884A8}" type="pres">
      <dgm:prSet presAssocID="{D4727AA2-7A88-4371-A808-AE6DDC661B95}" presName="hierRoot1" presStyleCnt="0"/>
      <dgm:spPr/>
    </dgm:pt>
    <dgm:pt modelId="{8F892649-FF7C-4E71-92E5-F10ABB393D14}" type="pres">
      <dgm:prSet presAssocID="{D4727AA2-7A88-4371-A808-AE6DDC661B95}" presName="composite" presStyleCnt="0"/>
      <dgm:spPr/>
    </dgm:pt>
    <dgm:pt modelId="{82C7E9A4-38AB-414E-B343-8C854BF235F2}" type="pres">
      <dgm:prSet presAssocID="{D4727AA2-7A88-4371-A808-AE6DDC661B95}" presName="background" presStyleLbl="node0" presStyleIdx="0" presStyleCnt="1"/>
      <dgm:spPr/>
    </dgm:pt>
    <dgm:pt modelId="{D7C141C1-D3F9-4975-9CF0-254BFE32C2CC}" type="pres">
      <dgm:prSet presAssocID="{D4727AA2-7A88-4371-A808-AE6DDC661B95}" presName="text" presStyleLbl="fgAcc0" presStyleIdx="0" presStyleCnt="1" custLinFactNeighborX="1015" custLinFactNeighborY="13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A32E10-34B3-4E73-820D-6768AF332AAC}" type="pres">
      <dgm:prSet presAssocID="{D4727AA2-7A88-4371-A808-AE6DDC661B95}" presName="hierChild2" presStyleCnt="0"/>
      <dgm:spPr/>
    </dgm:pt>
    <dgm:pt modelId="{B5BFCF3B-A786-4A3F-B649-40C6C5A32F64}" type="pres">
      <dgm:prSet presAssocID="{FA84158D-9012-441C-A0CE-B68ED65D153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0FBED6A4-0B1E-416D-84CD-D9A675BCC0B3}" type="pres">
      <dgm:prSet presAssocID="{A3DEF3FA-B87C-4746-9FDD-E34882298250}" presName="hierRoot2" presStyleCnt="0"/>
      <dgm:spPr/>
    </dgm:pt>
    <dgm:pt modelId="{9C0FEB82-2897-42F4-9FB6-3F93E0FD9CB0}" type="pres">
      <dgm:prSet presAssocID="{A3DEF3FA-B87C-4746-9FDD-E34882298250}" presName="composite2" presStyleCnt="0"/>
      <dgm:spPr/>
    </dgm:pt>
    <dgm:pt modelId="{875245A5-9BF4-45AB-931E-D94049B6E525}" type="pres">
      <dgm:prSet presAssocID="{A3DEF3FA-B87C-4746-9FDD-E34882298250}" presName="background2" presStyleLbl="node2" presStyleIdx="0" presStyleCnt="1"/>
      <dgm:spPr/>
    </dgm:pt>
    <dgm:pt modelId="{14FB9FEA-239E-46B3-AC4D-E1ECCD9B56D4}" type="pres">
      <dgm:prSet presAssocID="{A3DEF3FA-B87C-4746-9FDD-E34882298250}" presName="text2" presStyleLbl="fgAcc2" presStyleIdx="0" presStyleCnt="1" custScaleX="99437" custScaleY="683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5BE17F-E51C-4F0D-AD09-CA04D4BF9836}" type="pres">
      <dgm:prSet presAssocID="{A3DEF3FA-B87C-4746-9FDD-E34882298250}" presName="hierChild3" presStyleCnt="0"/>
      <dgm:spPr/>
    </dgm:pt>
    <dgm:pt modelId="{89B7971E-B1B2-46A6-BADD-D8FD078FFA47}" type="pres">
      <dgm:prSet presAssocID="{7E3A7D8D-BC09-4FF6-A16A-4AF8D98B27E7}" presName="Name17" presStyleLbl="parChTrans1D3" presStyleIdx="0" presStyleCnt="3"/>
      <dgm:spPr/>
      <dgm:t>
        <a:bodyPr/>
        <a:lstStyle/>
        <a:p>
          <a:endParaRPr lang="en-US"/>
        </a:p>
      </dgm:t>
    </dgm:pt>
    <dgm:pt modelId="{EF5C1CC4-2647-4A5D-A9E5-B8089A60E4C0}" type="pres">
      <dgm:prSet presAssocID="{9E01782A-18ED-445A-A395-94D09F01305B}" presName="hierRoot3" presStyleCnt="0"/>
      <dgm:spPr/>
    </dgm:pt>
    <dgm:pt modelId="{05198FFF-3362-4987-88AC-EF2CD1584FB7}" type="pres">
      <dgm:prSet presAssocID="{9E01782A-18ED-445A-A395-94D09F01305B}" presName="composite3" presStyleCnt="0"/>
      <dgm:spPr/>
    </dgm:pt>
    <dgm:pt modelId="{17F60112-EA24-4120-BEF6-3C5A30D691F3}" type="pres">
      <dgm:prSet presAssocID="{9E01782A-18ED-445A-A395-94D09F01305B}" presName="background3" presStyleLbl="node3" presStyleIdx="0" presStyleCnt="3"/>
      <dgm:spPr/>
    </dgm:pt>
    <dgm:pt modelId="{CFB5BF02-EDE4-4278-8938-8EEE79E8ED06}" type="pres">
      <dgm:prSet presAssocID="{9E01782A-18ED-445A-A395-94D09F01305B}" presName="text3" presStyleLbl="fgAcc3" presStyleIdx="0" presStyleCnt="3" custScaleX="81013" custScaleY="57770" custLinFactNeighborX="1022" custLinFactNeighborY="-26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C180F2-E543-4227-905D-65E0A9EF882C}" type="pres">
      <dgm:prSet presAssocID="{9E01782A-18ED-445A-A395-94D09F01305B}" presName="hierChild4" presStyleCnt="0"/>
      <dgm:spPr/>
    </dgm:pt>
    <dgm:pt modelId="{A5A25325-7604-4C6C-9E84-6FE2D2D7755E}" type="pres">
      <dgm:prSet presAssocID="{5F5DA827-2F7D-4582-BA03-E463BB17399A}" presName="Name23" presStyleLbl="parChTrans1D4" presStyleIdx="0" presStyleCnt="7"/>
      <dgm:spPr/>
      <dgm:t>
        <a:bodyPr/>
        <a:lstStyle/>
        <a:p>
          <a:endParaRPr lang="en-US"/>
        </a:p>
      </dgm:t>
    </dgm:pt>
    <dgm:pt modelId="{8BE71AF8-0CD9-4F31-B429-9982EE723774}" type="pres">
      <dgm:prSet presAssocID="{287FE7CC-48FE-402B-98B5-0B2103BD599F}" presName="hierRoot4" presStyleCnt="0"/>
      <dgm:spPr/>
    </dgm:pt>
    <dgm:pt modelId="{EB759A34-4D98-4468-A9B1-357BFA957ABF}" type="pres">
      <dgm:prSet presAssocID="{287FE7CC-48FE-402B-98B5-0B2103BD599F}" presName="composite4" presStyleCnt="0"/>
      <dgm:spPr/>
    </dgm:pt>
    <dgm:pt modelId="{5E7B4E9D-9D00-445E-9B59-598CB4A1139B}" type="pres">
      <dgm:prSet presAssocID="{287FE7CC-48FE-402B-98B5-0B2103BD599F}" presName="background4" presStyleLbl="node4" presStyleIdx="0" presStyleCnt="7"/>
      <dgm:spPr/>
    </dgm:pt>
    <dgm:pt modelId="{267045E9-804B-4FCA-8D1D-B0650507C719}" type="pres">
      <dgm:prSet presAssocID="{287FE7CC-48FE-402B-98B5-0B2103BD599F}" presName="text4" presStyleLbl="fgAcc4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E8CB97-5776-41F0-9FC9-84F1323F876E}" type="pres">
      <dgm:prSet presAssocID="{287FE7CC-48FE-402B-98B5-0B2103BD599F}" presName="hierChild5" presStyleCnt="0"/>
      <dgm:spPr/>
    </dgm:pt>
    <dgm:pt modelId="{35D7256A-80EE-4F08-8557-D7C3DFE09E41}" type="pres">
      <dgm:prSet presAssocID="{432EC745-735D-479D-A7F2-525F207357DB}" presName="Name23" presStyleLbl="parChTrans1D4" presStyleIdx="1" presStyleCnt="7"/>
      <dgm:spPr/>
      <dgm:t>
        <a:bodyPr/>
        <a:lstStyle/>
        <a:p>
          <a:endParaRPr lang="en-US"/>
        </a:p>
      </dgm:t>
    </dgm:pt>
    <dgm:pt modelId="{7666718D-EFD7-4233-8B5B-3A1836568FB1}" type="pres">
      <dgm:prSet presAssocID="{CE3A3DD6-8F60-4229-A09D-FA2167D5CF47}" presName="hierRoot4" presStyleCnt="0"/>
      <dgm:spPr/>
    </dgm:pt>
    <dgm:pt modelId="{73277654-6EEB-4421-AE1E-8B89E9419E2F}" type="pres">
      <dgm:prSet presAssocID="{CE3A3DD6-8F60-4229-A09D-FA2167D5CF47}" presName="composite4" presStyleCnt="0"/>
      <dgm:spPr/>
    </dgm:pt>
    <dgm:pt modelId="{62689EF7-B2DE-4BAE-9F98-C92542651948}" type="pres">
      <dgm:prSet presAssocID="{CE3A3DD6-8F60-4229-A09D-FA2167D5CF47}" presName="background4" presStyleLbl="node4" presStyleIdx="1" presStyleCnt="7"/>
      <dgm:spPr/>
    </dgm:pt>
    <dgm:pt modelId="{82CA1D79-7BEB-48F1-B56D-C4E1785ECD3A}" type="pres">
      <dgm:prSet presAssocID="{CE3A3DD6-8F60-4229-A09D-FA2167D5CF47}" presName="text4" presStyleLbl="fgAcc4" presStyleIdx="1" presStyleCnt="7" custScaleX="142615" custScaleY="1454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2B27E2-CA22-4325-BB25-25692B2A504E}" type="pres">
      <dgm:prSet presAssocID="{CE3A3DD6-8F60-4229-A09D-FA2167D5CF47}" presName="hierChild5" presStyleCnt="0"/>
      <dgm:spPr/>
    </dgm:pt>
    <dgm:pt modelId="{B520B34A-4EFB-4878-868E-7666EE3EAFBF}" type="pres">
      <dgm:prSet presAssocID="{5B07B4F3-EFBD-4FAA-BCDE-19A43C635B15}" presName="Name23" presStyleLbl="parChTrans1D4" presStyleIdx="2" presStyleCnt="7"/>
      <dgm:spPr/>
      <dgm:t>
        <a:bodyPr/>
        <a:lstStyle/>
        <a:p>
          <a:endParaRPr lang="en-US"/>
        </a:p>
      </dgm:t>
    </dgm:pt>
    <dgm:pt modelId="{5F8E324D-7E66-4355-8432-384D3C3B5887}" type="pres">
      <dgm:prSet presAssocID="{985F8C5A-F7A2-4A64-AEBE-B915B5FD6727}" presName="hierRoot4" presStyleCnt="0"/>
      <dgm:spPr/>
    </dgm:pt>
    <dgm:pt modelId="{777C33DE-25FE-491F-93F3-826AC6D8B1F0}" type="pres">
      <dgm:prSet presAssocID="{985F8C5A-F7A2-4A64-AEBE-B915B5FD6727}" presName="composite4" presStyleCnt="0"/>
      <dgm:spPr/>
    </dgm:pt>
    <dgm:pt modelId="{12AC5319-E738-4447-91FD-4ECA0FF7E700}" type="pres">
      <dgm:prSet presAssocID="{985F8C5A-F7A2-4A64-AEBE-B915B5FD6727}" presName="background4" presStyleLbl="node4" presStyleIdx="2" presStyleCnt="7"/>
      <dgm:spPr/>
    </dgm:pt>
    <dgm:pt modelId="{F24B3459-6E88-420B-A17F-1535BE75F090}" type="pres">
      <dgm:prSet presAssocID="{985F8C5A-F7A2-4A64-AEBE-B915B5FD6727}" presName="text4" presStyleLbl="fgAcc4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05D1F2-C426-4DDE-BFDE-1103FCD02CF4}" type="pres">
      <dgm:prSet presAssocID="{985F8C5A-F7A2-4A64-AEBE-B915B5FD6727}" presName="hierChild5" presStyleCnt="0"/>
      <dgm:spPr/>
    </dgm:pt>
    <dgm:pt modelId="{C4069C42-3CE7-459D-A985-DD6E0554EB15}" type="pres">
      <dgm:prSet presAssocID="{49693A16-43B8-462B-8AEC-CC4F1C83DE8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A39A9BBA-2D32-4EBE-9762-4B83E1F6C2B6}" type="pres">
      <dgm:prSet presAssocID="{28A0F62D-795E-4912-AA01-6E0470E4EF3F}" presName="hierRoot3" presStyleCnt="0"/>
      <dgm:spPr/>
    </dgm:pt>
    <dgm:pt modelId="{86835FC8-FB77-4101-8BF4-3C7E3BCCF65A}" type="pres">
      <dgm:prSet presAssocID="{28A0F62D-795E-4912-AA01-6E0470E4EF3F}" presName="composite3" presStyleCnt="0"/>
      <dgm:spPr/>
    </dgm:pt>
    <dgm:pt modelId="{DFE23107-DE3C-469E-8BF5-17187BCEE102}" type="pres">
      <dgm:prSet presAssocID="{28A0F62D-795E-4912-AA01-6E0470E4EF3F}" presName="background3" presStyleLbl="node3" presStyleIdx="1" presStyleCnt="3"/>
      <dgm:spPr/>
    </dgm:pt>
    <dgm:pt modelId="{3AD87209-FDBB-424B-A7B5-D4F6F753A127}" type="pres">
      <dgm:prSet presAssocID="{28A0F62D-795E-4912-AA01-6E0470E4EF3F}" presName="text3" presStyleLbl="fgAcc3" presStyleIdx="1" presStyleCnt="3" custScaleX="79558" custScaleY="524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A5E34-5516-486C-9A90-109E5F7E2363}" type="pres">
      <dgm:prSet presAssocID="{28A0F62D-795E-4912-AA01-6E0470E4EF3F}" presName="hierChild4" presStyleCnt="0"/>
      <dgm:spPr/>
    </dgm:pt>
    <dgm:pt modelId="{B8D1588F-B86D-4D99-AD96-7FCFF22F02C4}" type="pres">
      <dgm:prSet presAssocID="{B040A3A1-411F-43EF-95C3-677BA97F76F9}" presName="Name23" presStyleLbl="parChTrans1D4" presStyleIdx="3" presStyleCnt="7"/>
      <dgm:spPr/>
      <dgm:t>
        <a:bodyPr/>
        <a:lstStyle/>
        <a:p>
          <a:endParaRPr lang="en-US"/>
        </a:p>
      </dgm:t>
    </dgm:pt>
    <dgm:pt modelId="{A5AD275F-9A17-4DD5-9F59-E54AFFE9B371}" type="pres">
      <dgm:prSet presAssocID="{B24062C9-7A24-40A1-B3D4-8410E4DD79A3}" presName="hierRoot4" presStyleCnt="0"/>
      <dgm:spPr/>
    </dgm:pt>
    <dgm:pt modelId="{9D67C133-6ADE-4A11-9776-B957A0255C5B}" type="pres">
      <dgm:prSet presAssocID="{B24062C9-7A24-40A1-B3D4-8410E4DD79A3}" presName="composite4" presStyleCnt="0"/>
      <dgm:spPr/>
    </dgm:pt>
    <dgm:pt modelId="{6BFE5982-79D0-4FFD-AB5C-DECC429F46E5}" type="pres">
      <dgm:prSet presAssocID="{B24062C9-7A24-40A1-B3D4-8410E4DD79A3}" presName="background4" presStyleLbl="node4" presStyleIdx="3" presStyleCnt="7"/>
      <dgm:spPr/>
    </dgm:pt>
    <dgm:pt modelId="{1048A849-F1FD-4A73-81DA-3E591D9D8319}" type="pres">
      <dgm:prSet presAssocID="{B24062C9-7A24-40A1-B3D4-8410E4DD79A3}" presName="text4" presStyleLbl="fgAcc4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64CB03-9904-4662-B538-B83627934504}" type="pres">
      <dgm:prSet presAssocID="{B24062C9-7A24-40A1-B3D4-8410E4DD79A3}" presName="hierChild5" presStyleCnt="0"/>
      <dgm:spPr/>
    </dgm:pt>
    <dgm:pt modelId="{FF1F5378-04A2-4BB8-A6C3-D288D3EF4234}" type="pres">
      <dgm:prSet presAssocID="{57A33A2C-DE0D-4947-A635-1832BCB10EC1}" presName="Name23" presStyleLbl="parChTrans1D4" presStyleIdx="4" presStyleCnt="7"/>
      <dgm:spPr/>
      <dgm:t>
        <a:bodyPr/>
        <a:lstStyle/>
        <a:p>
          <a:endParaRPr lang="en-US"/>
        </a:p>
      </dgm:t>
    </dgm:pt>
    <dgm:pt modelId="{ADF3FBC4-B4A8-4034-A701-2404AAD67A48}" type="pres">
      <dgm:prSet presAssocID="{46287E44-155B-4313-9F8E-86957587FE7F}" presName="hierRoot4" presStyleCnt="0"/>
      <dgm:spPr/>
    </dgm:pt>
    <dgm:pt modelId="{81D97207-5021-4724-9696-D3627E97BB00}" type="pres">
      <dgm:prSet presAssocID="{46287E44-155B-4313-9F8E-86957587FE7F}" presName="composite4" presStyleCnt="0"/>
      <dgm:spPr/>
    </dgm:pt>
    <dgm:pt modelId="{F194B46F-4E4A-48BC-B503-3F27C0AFF8E0}" type="pres">
      <dgm:prSet presAssocID="{46287E44-155B-4313-9F8E-86957587FE7F}" presName="background4" presStyleLbl="node4" presStyleIdx="4" presStyleCnt="7"/>
      <dgm:spPr/>
    </dgm:pt>
    <dgm:pt modelId="{9B382387-ADF2-4974-A95A-84B7225E439D}" type="pres">
      <dgm:prSet presAssocID="{46287E44-155B-4313-9F8E-86957587FE7F}" presName="text4" presStyleLbl="fgAcc4" presStyleIdx="4" presStyleCnt="7" custScaleX="144427" custScaleY="1498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8580A7-417C-42FF-8B3A-BCA4FB99A4B0}" type="pres">
      <dgm:prSet presAssocID="{46287E44-155B-4313-9F8E-86957587FE7F}" presName="hierChild5" presStyleCnt="0"/>
      <dgm:spPr/>
    </dgm:pt>
    <dgm:pt modelId="{E007D47D-9084-4FF1-A234-B4BBB9D2F676}" type="pres">
      <dgm:prSet presAssocID="{C96DDA73-CDF7-47D7-BF1D-EDAFE847C811}" presName="Name17" presStyleLbl="parChTrans1D3" presStyleIdx="2" presStyleCnt="3"/>
      <dgm:spPr/>
      <dgm:t>
        <a:bodyPr/>
        <a:lstStyle/>
        <a:p>
          <a:endParaRPr lang="en-US"/>
        </a:p>
      </dgm:t>
    </dgm:pt>
    <dgm:pt modelId="{C4148E34-0B7E-4A81-84DB-FD2D6DDA0857}" type="pres">
      <dgm:prSet presAssocID="{BA80F1A7-EB69-4B04-A031-A4713B05412E}" presName="hierRoot3" presStyleCnt="0"/>
      <dgm:spPr/>
    </dgm:pt>
    <dgm:pt modelId="{9ABA80E6-DC96-4596-9958-DD4525C2F763}" type="pres">
      <dgm:prSet presAssocID="{BA80F1A7-EB69-4B04-A031-A4713B05412E}" presName="composite3" presStyleCnt="0"/>
      <dgm:spPr/>
    </dgm:pt>
    <dgm:pt modelId="{E1D780EC-C5FF-45D6-86AE-8DAD3DA2B662}" type="pres">
      <dgm:prSet presAssocID="{BA80F1A7-EB69-4B04-A031-A4713B05412E}" presName="background3" presStyleLbl="node3" presStyleIdx="2" presStyleCnt="3"/>
      <dgm:spPr/>
    </dgm:pt>
    <dgm:pt modelId="{697D8C06-D03A-4DD1-856E-A49665CFFA3D}" type="pres">
      <dgm:prSet presAssocID="{BA80F1A7-EB69-4B04-A031-A4713B05412E}" presName="text3" presStyleLbl="fgAcc3" presStyleIdx="2" presStyleCnt="3" custScaleX="85574" custScaleY="524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E425DE-9EAB-4B6B-AD0A-881B7D801D05}" type="pres">
      <dgm:prSet presAssocID="{BA80F1A7-EB69-4B04-A031-A4713B05412E}" presName="hierChild4" presStyleCnt="0"/>
      <dgm:spPr/>
    </dgm:pt>
    <dgm:pt modelId="{DF7D9B8A-3552-4C86-9086-65C562B8BB57}" type="pres">
      <dgm:prSet presAssocID="{EB2E6BB1-3DEF-41E9-B6E0-D05DB393C7A0}" presName="Name23" presStyleLbl="parChTrans1D4" presStyleIdx="5" presStyleCnt="7"/>
      <dgm:spPr/>
      <dgm:t>
        <a:bodyPr/>
        <a:lstStyle/>
        <a:p>
          <a:endParaRPr lang="en-US"/>
        </a:p>
      </dgm:t>
    </dgm:pt>
    <dgm:pt modelId="{A4FBEC67-1CE3-4C80-B837-D23ADF990B3C}" type="pres">
      <dgm:prSet presAssocID="{AC114707-4C18-4A7D-AE85-8D8C689AF252}" presName="hierRoot4" presStyleCnt="0"/>
      <dgm:spPr/>
    </dgm:pt>
    <dgm:pt modelId="{B6B5E9CF-13E4-42BE-A746-A0C9CEE4FE7B}" type="pres">
      <dgm:prSet presAssocID="{AC114707-4C18-4A7D-AE85-8D8C689AF252}" presName="composite4" presStyleCnt="0"/>
      <dgm:spPr/>
    </dgm:pt>
    <dgm:pt modelId="{C74F5F09-C3B0-47FE-BA55-3B55D610F63A}" type="pres">
      <dgm:prSet presAssocID="{AC114707-4C18-4A7D-AE85-8D8C689AF252}" presName="background4" presStyleLbl="node4" presStyleIdx="5" presStyleCnt="7"/>
      <dgm:spPr/>
    </dgm:pt>
    <dgm:pt modelId="{10FE600E-009C-41DD-8140-70173E7A2019}" type="pres">
      <dgm:prSet presAssocID="{AC114707-4C18-4A7D-AE85-8D8C689AF252}" presName="text4" presStyleLbl="fgAcc4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58C18B-C0BA-48F2-A5F9-EB919FE86055}" type="pres">
      <dgm:prSet presAssocID="{AC114707-4C18-4A7D-AE85-8D8C689AF252}" presName="hierChild5" presStyleCnt="0"/>
      <dgm:spPr/>
    </dgm:pt>
    <dgm:pt modelId="{D92EA4DD-FB76-41D4-9E82-DD33AC0215C0}" type="pres">
      <dgm:prSet presAssocID="{D66D6810-E8ED-4AF4-9497-FDDF01F9433D}" presName="Name23" presStyleLbl="parChTrans1D4" presStyleIdx="6" presStyleCnt="7"/>
      <dgm:spPr/>
      <dgm:t>
        <a:bodyPr/>
        <a:lstStyle/>
        <a:p>
          <a:endParaRPr lang="en-US"/>
        </a:p>
      </dgm:t>
    </dgm:pt>
    <dgm:pt modelId="{0EE8A218-B693-4A59-8132-6456D485B804}" type="pres">
      <dgm:prSet presAssocID="{227F784F-59E9-4394-B3CC-67970B2B436B}" presName="hierRoot4" presStyleCnt="0"/>
      <dgm:spPr/>
    </dgm:pt>
    <dgm:pt modelId="{4BB57BF0-A5C4-46DD-9085-D7F98889031E}" type="pres">
      <dgm:prSet presAssocID="{227F784F-59E9-4394-B3CC-67970B2B436B}" presName="composite4" presStyleCnt="0"/>
      <dgm:spPr/>
    </dgm:pt>
    <dgm:pt modelId="{BDE46E1C-D189-4784-969C-DFC565F61102}" type="pres">
      <dgm:prSet presAssocID="{227F784F-59E9-4394-B3CC-67970B2B436B}" presName="background4" presStyleLbl="node4" presStyleIdx="6" presStyleCnt="7"/>
      <dgm:spPr/>
    </dgm:pt>
    <dgm:pt modelId="{A8AF6AC6-009F-435D-9B30-1C4A37C269DA}" type="pres">
      <dgm:prSet presAssocID="{227F784F-59E9-4394-B3CC-67970B2B436B}" presName="text4" presStyleLbl="fgAcc4" presStyleIdx="6" presStyleCnt="7" custScaleX="143773" custScaleY="1455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7F7517-20F7-4420-872F-EC4BCF141B9D}" type="pres">
      <dgm:prSet presAssocID="{227F784F-59E9-4394-B3CC-67970B2B436B}" presName="hierChild5" presStyleCnt="0"/>
      <dgm:spPr/>
    </dgm:pt>
  </dgm:ptLst>
  <dgm:cxnLst>
    <dgm:cxn modelId="{8ECC6D05-F26E-411F-A202-5B7D4C047ED3}" type="presOf" srcId="{FF917EF9-05D1-461A-80F8-2967D1C140FE}" destId="{C2A17500-F5D8-4905-B66F-495D9B323A57}" srcOrd="0" destOrd="0" presId="urn:microsoft.com/office/officeart/2005/8/layout/hierarchy1"/>
    <dgm:cxn modelId="{455AFA12-6227-4A5C-AA17-69DAAC1BE6D1}" type="presOf" srcId="{FA84158D-9012-441C-A0CE-B68ED65D153C}" destId="{B5BFCF3B-A786-4A3F-B649-40C6C5A32F64}" srcOrd="0" destOrd="0" presId="urn:microsoft.com/office/officeart/2005/8/layout/hierarchy1"/>
    <dgm:cxn modelId="{AD3D118A-12BE-4004-977D-A0913506D43E}" srcId="{FF917EF9-05D1-461A-80F8-2967D1C140FE}" destId="{D4727AA2-7A88-4371-A808-AE6DDC661B95}" srcOrd="0" destOrd="0" parTransId="{1A31D991-30E9-4216-B706-74BC9342C155}" sibTransId="{A5BAD9D7-B772-4544-B7A4-3AA7B174B03C}"/>
    <dgm:cxn modelId="{64BDFCCC-4F6E-4588-849E-457C09A18426}" type="presOf" srcId="{432EC745-735D-479D-A7F2-525F207357DB}" destId="{35D7256A-80EE-4F08-8557-D7C3DFE09E41}" srcOrd="0" destOrd="0" presId="urn:microsoft.com/office/officeart/2005/8/layout/hierarchy1"/>
    <dgm:cxn modelId="{3EA7D13C-442C-4F14-87A4-368822FDB1F2}" srcId="{A3DEF3FA-B87C-4746-9FDD-E34882298250}" destId="{9E01782A-18ED-445A-A395-94D09F01305B}" srcOrd="0" destOrd="0" parTransId="{7E3A7D8D-BC09-4FF6-A16A-4AF8D98B27E7}" sibTransId="{CEAA3BF0-D4C0-4335-ADFE-931AED327C53}"/>
    <dgm:cxn modelId="{BE0A712B-8C91-43C8-BA37-3299BEB45A3C}" srcId="{A3DEF3FA-B87C-4746-9FDD-E34882298250}" destId="{BA80F1A7-EB69-4B04-A031-A4713B05412E}" srcOrd="2" destOrd="0" parTransId="{C96DDA73-CDF7-47D7-BF1D-EDAFE847C811}" sibTransId="{58382265-EEFB-425C-969A-5A95E3DADC14}"/>
    <dgm:cxn modelId="{FEDBD502-7C4C-49F3-B3AC-B5135F330192}" type="presOf" srcId="{B24062C9-7A24-40A1-B3D4-8410E4DD79A3}" destId="{1048A849-F1FD-4A73-81DA-3E591D9D8319}" srcOrd="0" destOrd="0" presId="urn:microsoft.com/office/officeart/2005/8/layout/hierarchy1"/>
    <dgm:cxn modelId="{A19309B5-8193-420C-BF9C-7C09FCEBCA19}" type="presOf" srcId="{28A0F62D-795E-4912-AA01-6E0470E4EF3F}" destId="{3AD87209-FDBB-424B-A7B5-D4F6F753A127}" srcOrd="0" destOrd="0" presId="urn:microsoft.com/office/officeart/2005/8/layout/hierarchy1"/>
    <dgm:cxn modelId="{ED945A1D-7C5A-4899-A500-21575D64F364}" type="presOf" srcId="{D4727AA2-7A88-4371-A808-AE6DDC661B95}" destId="{D7C141C1-D3F9-4975-9CF0-254BFE32C2CC}" srcOrd="0" destOrd="0" presId="urn:microsoft.com/office/officeart/2005/8/layout/hierarchy1"/>
    <dgm:cxn modelId="{EB5BE0EB-912B-4F13-873F-CAFE9E185CCA}" type="presOf" srcId="{5F5DA827-2F7D-4582-BA03-E463BB17399A}" destId="{A5A25325-7604-4C6C-9E84-6FE2D2D7755E}" srcOrd="0" destOrd="0" presId="urn:microsoft.com/office/officeart/2005/8/layout/hierarchy1"/>
    <dgm:cxn modelId="{800D224F-5F59-4AC4-8487-E4D7DD197278}" type="presOf" srcId="{985F8C5A-F7A2-4A64-AEBE-B915B5FD6727}" destId="{F24B3459-6E88-420B-A17F-1535BE75F090}" srcOrd="0" destOrd="0" presId="urn:microsoft.com/office/officeart/2005/8/layout/hierarchy1"/>
    <dgm:cxn modelId="{3FA30C23-9BFE-4052-AAAE-FC1951146603}" type="presOf" srcId="{46287E44-155B-4313-9F8E-86957587FE7F}" destId="{9B382387-ADF2-4974-A95A-84B7225E439D}" srcOrd="0" destOrd="0" presId="urn:microsoft.com/office/officeart/2005/8/layout/hierarchy1"/>
    <dgm:cxn modelId="{319A5C1F-D8A7-421B-96B3-9365F7B34E07}" type="presOf" srcId="{AC114707-4C18-4A7D-AE85-8D8C689AF252}" destId="{10FE600E-009C-41DD-8140-70173E7A2019}" srcOrd="0" destOrd="0" presId="urn:microsoft.com/office/officeart/2005/8/layout/hierarchy1"/>
    <dgm:cxn modelId="{A4F5E874-5B83-4287-B189-7B9DBA24E8AC}" type="presOf" srcId="{57A33A2C-DE0D-4947-A635-1832BCB10EC1}" destId="{FF1F5378-04A2-4BB8-A6C3-D288D3EF4234}" srcOrd="0" destOrd="0" presId="urn:microsoft.com/office/officeart/2005/8/layout/hierarchy1"/>
    <dgm:cxn modelId="{80F7D2A7-B622-4567-8DF8-AFFEB31373BC}" srcId="{9E01782A-18ED-445A-A395-94D09F01305B}" destId="{287FE7CC-48FE-402B-98B5-0B2103BD599F}" srcOrd="0" destOrd="0" parTransId="{5F5DA827-2F7D-4582-BA03-E463BB17399A}" sibTransId="{0955F021-8781-4F76-A715-A1D468257DA8}"/>
    <dgm:cxn modelId="{D317FBAC-2775-4FCC-AEE2-CC2630BD20C9}" type="presOf" srcId="{B040A3A1-411F-43EF-95C3-677BA97F76F9}" destId="{B8D1588F-B86D-4D99-AD96-7FCFF22F02C4}" srcOrd="0" destOrd="0" presId="urn:microsoft.com/office/officeart/2005/8/layout/hierarchy1"/>
    <dgm:cxn modelId="{8360E991-129A-413A-BB22-D1543325B546}" type="presOf" srcId="{EB2E6BB1-3DEF-41E9-B6E0-D05DB393C7A0}" destId="{DF7D9B8A-3552-4C86-9086-65C562B8BB57}" srcOrd="0" destOrd="0" presId="urn:microsoft.com/office/officeart/2005/8/layout/hierarchy1"/>
    <dgm:cxn modelId="{1CD41DE9-FA8D-4E70-8104-9DF01D0C9DBB}" srcId="{D4727AA2-7A88-4371-A808-AE6DDC661B95}" destId="{A3DEF3FA-B87C-4746-9FDD-E34882298250}" srcOrd="0" destOrd="0" parTransId="{FA84158D-9012-441C-A0CE-B68ED65D153C}" sibTransId="{3388E8F7-EBCD-420E-9A0A-A290D9510DC3}"/>
    <dgm:cxn modelId="{D3B0291C-1233-4166-A9D8-A01DF15E414D}" type="presOf" srcId="{49693A16-43B8-462B-8AEC-CC4F1C83DE85}" destId="{C4069C42-3CE7-459D-A985-DD6E0554EB15}" srcOrd="0" destOrd="0" presId="urn:microsoft.com/office/officeart/2005/8/layout/hierarchy1"/>
    <dgm:cxn modelId="{84850600-EC7D-4242-8A20-7659FF850C4B}" srcId="{287FE7CC-48FE-402B-98B5-0B2103BD599F}" destId="{CE3A3DD6-8F60-4229-A09D-FA2167D5CF47}" srcOrd="0" destOrd="0" parTransId="{432EC745-735D-479D-A7F2-525F207357DB}" sibTransId="{E9BA59CB-693A-4DD1-899A-09FAC7F13492}"/>
    <dgm:cxn modelId="{713CD001-851C-4ACB-98C2-8FF2922A1E7C}" srcId="{BA80F1A7-EB69-4B04-A031-A4713B05412E}" destId="{AC114707-4C18-4A7D-AE85-8D8C689AF252}" srcOrd="0" destOrd="0" parTransId="{EB2E6BB1-3DEF-41E9-B6E0-D05DB393C7A0}" sibTransId="{F214AA5B-12BB-46F9-BFBF-3061D30A3C14}"/>
    <dgm:cxn modelId="{AA64E722-B60B-456E-92C6-4427375B0361}" srcId="{B24062C9-7A24-40A1-B3D4-8410E4DD79A3}" destId="{46287E44-155B-4313-9F8E-86957587FE7F}" srcOrd="0" destOrd="0" parTransId="{57A33A2C-DE0D-4947-A635-1832BCB10EC1}" sibTransId="{F3D7A165-154C-48BD-9130-46A2393F0E92}"/>
    <dgm:cxn modelId="{406252CA-66DA-4CE1-9D70-3D33C60D9155}" type="presOf" srcId="{287FE7CC-48FE-402B-98B5-0B2103BD599F}" destId="{267045E9-804B-4FCA-8D1D-B0650507C719}" srcOrd="0" destOrd="0" presId="urn:microsoft.com/office/officeart/2005/8/layout/hierarchy1"/>
    <dgm:cxn modelId="{65B9C0BC-D52E-41E5-A1C1-0325728078FA}" type="presOf" srcId="{BA80F1A7-EB69-4B04-A031-A4713B05412E}" destId="{697D8C06-D03A-4DD1-856E-A49665CFFA3D}" srcOrd="0" destOrd="0" presId="urn:microsoft.com/office/officeart/2005/8/layout/hierarchy1"/>
    <dgm:cxn modelId="{BCE34409-2155-42E9-8BD3-A4E376073DA9}" type="presOf" srcId="{7E3A7D8D-BC09-4FF6-A16A-4AF8D98B27E7}" destId="{89B7971E-B1B2-46A6-BADD-D8FD078FFA47}" srcOrd="0" destOrd="0" presId="urn:microsoft.com/office/officeart/2005/8/layout/hierarchy1"/>
    <dgm:cxn modelId="{EB6229B7-0401-4AED-A5AD-E567D9ACB586}" srcId="{9E01782A-18ED-445A-A395-94D09F01305B}" destId="{985F8C5A-F7A2-4A64-AEBE-B915B5FD6727}" srcOrd="1" destOrd="0" parTransId="{5B07B4F3-EFBD-4FAA-BCDE-19A43C635B15}" sibTransId="{590ECF0E-79C1-49F0-98B8-1B0D90E27AA3}"/>
    <dgm:cxn modelId="{076E302A-EFC1-4D2E-A395-7CC286F280C0}" type="presOf" srcId="{A3DEF3FA-B87C-4746-9FDD-E34882298250}" destId="{14FB9FEA-239E-46B3-AC4D-E1ECCD9B56D4}" srcOrd="0" destOrd="0" presId="urn:microsoft.com/office/officeart/2005/8/layout/hierarchy1"/>
    <dgm:cxn modelId="{1188BD94-3E44-4D6F-B0A6-D62E4AE4B223}" type="presOf" srcId="{C96DDA73-CDF7-47D7-BF1D-EDAFE847C811}" destId="{E007D47D-9084-4FF1-A234-B4BBB9D2F676}" srcOrd="0" destOrd="0" presId="urn:microsoft.com/office/officeart/2005/8/layout/hierarchy1"/>
    <dgm:cxn modelId="{2867560F-BF2D-42D6-8055-FA52E2199DDA}" srcId="{A3DEF3FA-B87C-4746-9FDD-E34882298250}" destId="{28A0F62D-795E-4912-AA01-6E0470E4EF3F}" srcOrd="1" destOrd="0" parTransId="{49693A16-43B8-462B-8AEC-CC4F1C83DE85}" sibTransId="{AA632F20-ABDE-413A-A872-6704FFC2E572}"/>
    <dgm:cxn modelId="{9964D148-BA67-4B72-A077-5614ED486979}" srcId="{AC114707-4C18-4A7D-AE85-8D8C689AF252}" destId="{227F784F-59E9-4394-B3CC-67970B2B436B}" srcOrd="0" destOrd="0" parTransId="{D66D6810-E8ED-4AF4-9497-FDDF01F9433D}" sibTransId="{465B57C3-4C86-48FE-B6AD-3C263B87D32B}"/>
    <dgm:cxn modelId="{C4D53B49-BA6A-404F-AE28-13BEB966F986}" type="presOf" srcId="{9E01782A-18ED-445A-A395-94D09F01305B}" destId="{CFB5BF02-EDE4-4278-8938-8EEE79E8ED06}" srcOrd="0" destOrd="0" presId="urn:microsoft.com/office/officeart/2005/8/layout/hierarchy1"/>
    <dgm:cxn modelId="{BEE6E37A-D106-4170-AE98-2F0DF633D4B8}" type="presOf" srcId="{CE3A3DD6-8F60-4229-A09D-FA2167D5CF47}" destId="{82CA1D79-7BEB-48F1-B56D-C4E1785ECD3A}" srcOrd="0" destOrd="0" presId="urn:microsoft.com/office/officeart/2005/8/layout/hierarchy1"/>
    <dgm:cxn modelId="{1A2C8605-0EDD-41CF-8505-7D7FDED04861}" type="presOf" srcId="{D66D6810-E8ED-4AF4-9497-FDDF01F9433D}" destId="{D92EA4DD-FB76-41D4-9E82-DD33AC0215C0}" srcOrd="0" destOrd="0" presId="urn:microsoft.com/office/officeart/2005/8/layout/hierarchy1"/>
    <dgm:cxn modelId="{4CFAE311-6EBD-4186-A934-2DA067DD925F}" srcId="{28A0F62D-795E-4912-AA01-6E0470E4EF3F}" destId="{B24062C9-7A24-40A1-B3D4-8410E4DD79A3}" srcOrd="0" destOrd="0" parTransId="{B040A3A1-411F-43EF-95C3-677BA97F76F9}" sibTransId="{1584FE05-85AA-4426-9DFB-F706BE8733AE}"/>
    <dgm:cxn modelId="{D599BC96-F559-4173-A591-BA93B83F3A11}" type="presOf" srcId="{5B07B4F3-EFBD-4FAA-BCDE-19A43C635B15}" destId="{B520B34A-4EFB-4878-868E-7666EE3EAFBF}" srcOrd="0" destOrd="0" presId="urn:microsoft.com/office/officeart/2005/8/layout/hierarchy1"/>
    <dgm:cxn modelId="{D2651B7D-B852-46A2-B73C-65BCD5DC779F}" type="presOf" srcId="{227F784F-59E9-4394-B3CC-67970B2B436B}" destId="{A8AF6AC6-009F-435D-9B30-1C4A37C269DA}" srcOrd="0" destOrd="0" presId="urn:microsoft.com/office/officeart/2005/8/layout/hierarchy1"/>
    <dgm:cxn modelId="{F0DF882F-D0E1-4021-B8A9-BF85D480A433}" type="presParOf" srcId="{C2A17500-F5D8-4905-B66F-495D9B323A57}" destId="{5985AC7A-0751-42FE-9D30-B311860884A8}" srcOrd="0" destOrd="0" presId="urn:microsoft.com/office/officeart/2005/8/layout/hierarchy1"/>
    <dgm:cxn modelId="{95AB733D-0F94-4D70-A9BF-19071FF8259D}" type="presParOf" srcId="{5985AC7A-0751-42FE-9D30-B311860884A8}" destId="{8F892649-FF7C-4E71-92E5-F10ABB393D14}" srcOrd="0" destOrd="0" presId="urn:microsoft.com/office/officeart/2005/8/layout/hierarchy1"/>
    <dgm:cxn modelId="{69B90F27-BE53-468F-8A78-4E0700457012}" type="presParOf" srcId="{8F892649-FF7C-4E71-92E5-F10ABB393D14}" destId="{82C7E9A4-38AB-414E-B343-8C854BF235F2}" srcOrd="0" destOrd="0" presId="urn:microsoft.com/office/officeart/2005/8/layout/hierarchy1"/>
    <dgm:cxn modelId="{E5090F5C-7AE0-4FC9-89D7-FE9D80DFB587}" type="presParOf" srcId="{8F892649-FF7C-4E71-92E5-F10ABB393D14}" destId="{D7C141C1-D3F9-4975-9CF0-254BFE32C2CC}" srcOrd="1" destOrd="0" presId="urn:microsoft.com/office/officeart/2005/8/layout/hierarchy1"/>
    <dgm:cxn modelId="{31813603-6240-4093-A00C-565A8384AE20}" type="presParOf" srcId="{5985AC7A-0751-42FE-9D30-B311860884A8}" destId="{9EA32E10-34B3-4E73-820D-6768AF332AAC}" srcOrd="1" destOrd="0" presId="urn:microsoft.com/office/officeart/2005/8/layout/hierarchy1"/>
    <dgm:cxn modelId="{82DEFC51-57FF-4DD9-AE56-136862BD48D0}" type="presParOf" srcId="{9EA32E10-34B3-4E73-820D-6768AF332AAC}" destId="{B5BFCF3B-A786-4A3F-B649-40C6C5A32F64}" srcOrd="0" destOrd="0" presId="urn:microsoft.com/office/officeart/2005/8/layout/hierarchy1"/>
    <dgm:cxn modelId="{71F4AFFA-0BE5-41E4-A57E-57A6167A0F3B}" type="presParOf" srcId="{9EA32E10-34B3-4E73-820D-6768AF332AAC}" destId="{0FBED6A4-0B1E-416D-84CD-D9A675BCC0B3}" srcOrd="1" destOrd="0" presId="urn:microsoft.com/office/officeart/2005/8/layout/hierarchy1"/>
    <dgm:cxn modelId="{A9ADE2B8-F87A-435D-8CE2-2C34548DE683}" type="presParOf" srcId="{0FBED6A4-0B1E-416D-84CD-D9A675BCC0B3}" destId="{9C0FEB82-2897-42F4-9FB6-3F93E0FD9CB0}" srcOrd="0" destOrd="0" presId="urn:microsoft.com/office/officeart/2005/8/layout/hierarchy1"/>
    <dgm:cxn modelId="{5E6328B2-CF2B-4B11-ACDE-879642E3C04C}" type="presParOf" srcId="{9C0FEB82-2897-42F4-9FB6-3F93E0FD9CB0}" destId="{875245A5-9BF4-45AB-931E-D94049B6E525}" srcOrd="0" destOrd="0" presId="urn:microsoft.com/office/officeart/2005/8/layout/hierarchy1"/>
    <dgm:cxn modelId="{7E7B6BA6-9D8A-427E-97C0-C7C442996708}" type="presParOf" srcId="{9C0FEB82-2897-42F4-9FB6-3F93E0FD9CB0}" destId="{14FB9FEA-239E-46B3-AC4D-E1ECCD9B56D4}" srcOrd="1" destOrd="0" presId="urn:microsoft.com/office/officeart/2005/8/layout/hierarchy1"/>
    <dgm:cxn modelId="{6AAEA066-8D3E-40CA-920D-B72BF9C8054B}" type="presParOf" srcId="{0FBED6A4-0B1E-416D-84CD-D9A675BCC0B3}" destId="{AE5BE17F-E51C-4F0D-AD09-CA04D4BF9836}" srcOrd="1" destOrd="0" presId="urn:microsoft.com/office/officeart/2005/8/layout/hierarchy1"/>
    <dgm:cxn modelId="{5BC5D983-CBD2-48DF-84E5-42F2E4B772D2}" type="presParOf" srcId="{AE5BE17F-E51C-4F0D-AD09-CA04D4BF9836}" destId="{89B7971E-B1B2-46A6-BADD-D8FD078FFA47}" srcOrd="0" destOrd="0" presId="urn:microsoft.com/office/officeart/2005/8/layout/hierarchy1"/>
    <dgm:cxn modelId="{CF2286B0-3D09-44E8-A117-05EECD3A66FD}" type="presParOf" srcId="{AE5BE17F-E51C-4F0D-AD09-CA04D4BF9836}" destId="{EF5C1CC4-2647-4A5D-A9E5-B8089A60E4C0}" srcOrd="1" destOrd="0" presId="urn:microsoft.com/office/officeart/2005/8/layout/hierarchy1"/>
    <dgm:cxn modelId="{9716BF47-8B13-4D3F-96B0-8A072DD1819F}" type="presParOf" srcId="{EF5C1CC4-2647-4A5D-A9E5-B8089A60E4C0}" destId="{05198FFF-3362-4987-88AC-EF2CD1584FB7}" srcOrd="0" destOrd="0" presId="urn:microsoft.com/office/officeart/2005/8/layout/hierarchy1"/>
    <dgm:cxn modelId="{31FB6EE6-0114-41A4-85C3-DCF634FF3A9B}" type="presParOf" srcId="{05198FFF-3362-4987-88AC-EF2CD1584FB7}" destId="{17F60112-EA24-4120-BEF6-3C5A30D691F3}" srcOrd="0" destOrd="0" presId="urn:microsoft.com/office/officeart/2005/8/layout/hierarchy1"/>
    <dgm:cxn modelId="{29E2A519-CF9D-4A4A-86B0-C1696093ADF4}" type="presParOf" srcId="{05198FFF-3362-4987-88AC-EF2CD1584FB7}" destId="{CFB5BF02-EDE4-4278-8938-8EEE79E8ED06}" srcOrd="1" destOrd="0" presId="urn:microsoft.com/office/officeart/2005/8/layout/hierarchy1"/>
    <dgm:cxn modelId="{5CD870DC-CAF3-4BE8-9A56-CE82EA315044}" type="presParOf" srcId="{EF5C1CC4-2647-4A5D-A9E5-B8089A60E4C0}" destId="{D1C180F2-E543-4227-905D-65E0A9EF882C}" srcOrd="1" destOrd="0" presId="urn:microsoft.com/office/officeart/2005/8/layout/hierarchy1"/>
    <dgm:cxn modelId="{62B91C95-5033-45E5-8871-1D1FE68F1A08}" type="presParOf" srcId="{D1C180F2-E543-4227-905D-65E0A9EF882C}" destId="{A5A25325-7604-4C6C-9E84-6FE2D2D7755E}" srcOrd="0" destOrd="0" presId="urn:microsoft.com/office/officeart/2005/8/layout/hierarchy1"/>
    <dgm:cxn modelId="{5D015E99-1DD3-4523-B3D8-4C0E840D8889}" type="presParOf" srcId="{D1C180F2-E543-4227-905D-65E0A9EF882C}" destId="{8BE71AF8-0CD9-4F31-B429-9982EE723774}" srcOrd="1" destOrd="0" presId="urn:microsoft.com/office/officeart/2005/8/layout/hierarchy1"/>
    <dgm:cxn modelId="{248F3AB2-7B13-44AC-9E8D-F449DC992EDE}" type="presParOf" srcId="{8BE71AF8-0CD9-4F31-B429-9982EE723774}" destId="{EB759A34-4D98-4468-A9B1-357BFA957ABF}" srcOrd="0" destOrd="0" presId="urn:microsoft.com/office/officeart/2005/8/layout/hierarchy1"/>
    <dgm:cxn modelId="{87E9C64F-458F-40A9-BDFB-D495E46D0D73}" type="presParOf" srcId="{EB759A34-4D98-4468-A9B1-357BFA957ABF}" destId="{5E7B4E9D-9D00-445E-9B59-598CB4A1139B}" srcOrd="0" destOrd="0" presId="urn:microsoft.com/office/officeart/2005/8/layout/hierarchy1"/>
    <dgm:cxn modelId="{FD51D087-7804-44E2-8340-3046AB832E5D}" type="presParOf" srcId="{EB759A34-4D98-4468-A9B1-357BFA957ABF}" destId="{267045E9-804B-4FCA-8D1D-B0650507C719}" srcOrd="1" destOrd="0" presId="urn:microsoft.com/office/officeart/2005/8/layout/hierarchy1"/>
    <dgm:cxn modelId="{A7EEF50C-72F7-4EA3-B4BA-C50520927479}" type="presParOf" srcId="{8BE71AF8-0CD9-4F31-B429-9982EE723774}" destId="{9EE8CB97-5776-41F0-9FC9-84F1323F876E}" srcOrd="1" destOrd="0" presId="urn:microsoft.com/office/officeart/2005/8/layout/hierarchy1"/>
    <dgm:cxn modelId="{E9EFE695-7AC9-42EE-82F9-4D23BC15B657}" type="presParOf" srcId="{9EE8CB97-5776-41F0-9FC9-84F1323F876E}" destId="{35D7256A-80EE-4F08-8557-D7C3DFE09E41}" srcOrd="0" destOrd="0" presId="urn:microsoft.com/office/officeart/2005/8/layout/hierarchy1"/>
    <dgm:cxn modelId="{FA60A191-9750-4AB3-A673-193916DCDE12}" type="presParOf" srcId="{9EE8CB97-5776-41F0-9FC9-84F1323F876E}" destId="{7666718D-EFD7-4233-8B5B-3A1836568FB1}" srcOrd="1" destOrd="0" presId="urn:microsoft.com/office/officeart/2005/8/layout/hierarchy1"/>
    <dgm:cxn modelId="{650FEE57-153E-4111-9ACD-787B7968952D}" type="presParOf" srcId="{7666718D-EFD7-4233-8B5B-3A1836568FB1}" destId="{73277654-6EEB-4421-AE1E-8B89E9419E2F}" srcOrd="0" destOrd="0" presId="urn:microsoft.com/office/officeart/2005/8/layout/hierarchy1"/>
    <dgm:cxn modelId="{E7075D9C-66F3-4237-85E4-FF348DB4E7EC}" type="presParOf" srcId="{73277654-6EEB-4421-AE1E-8B89E9419E2F}" destId="{62689EF7-B2DE-4BAE-9F98-C92542651948}" srcOrd="0" destOrd="0" presId="urn:microsoft.com/office/officeart/2005/8/layout/hierarchy1"/>
    <dgm:cxn modelId="{B5A483F4-FB91-4CBA-BA4F-371C61032073}" type="presParOf" srcId="{73277654-6EEB-4421-AE1E-8B89E9419E2F}" destId="{82CA1D79-7BEB-48F1-B56D-C4E1785ECD3A}" srcOrd="1" destOrd="0" presId="urn:microsoft.com/office/officeart/2005/8/layout/hierarchy1"/>
    <dgm:cxn modelId="{D64E5180-248A-4F82-966F-2204E16662D5}" type="presParOf" srcId="{7666718D-EFD7-4233-8B5B-3A1836568FB1}" destId="{A52B27E2-CA22-4325-BB25-25692B2A504E}" srcOrd="1" destOrd="0" presId="urn:microsoft.com/office/officeart/2005/8/layout/hierarchy1"/>
    <dgm:cxn modelId="{2905FE30-7BEA-4A7E-9F07-1A20076D121B}" type="presParOf" srcId="{D1C180F2-E543-4227-905D-65E0A9EF882C}" destId="{B520B34A-4EFB-4878-868E-7666EE3EAFBF}" srcOrd="2" destOrd="0" presId="urn:microsoft.com/office/officeart/2005/8/layout/hierarchy1"/>
    <dgm:cxn modelId="{59249510-BE50-412E-809E-05F9ACEF5DBF}" type="presParOf" srcId="{D1C180F2-E543-4227-905D-65E0A9EF882C}" destId="{5F8E324D-7E66-4355-8432-384D3C3B5887}" srcOrd="3" destOrd="0" presId="urn:microsoft.com/office/officeart/2005/8/layout/hierarchy1"/>
    <dgm:cxn modelId="{978D971B-5118-4072-B00F-1F32E36D2646}" type="presParOf" srcId="{5F8E324D-7E66-4355-8432-384D3C3B5887}" destId="{777C33DE-25FE-491F-93F3-826AC6D8B1F0}" srcOrd="0" destOrd="0" presId="urn:microsoft.com/office/officeart/2005/8/layout/hierarchy1"/>
    <dgm:cxn modelId="{A25855AB-E01E-48EA-AF00-5A0B69A1994E}" type="presParOf" srcId="{777C33DE-25FE-491F-93F3-826AC6D8B1F0}" destId="{12AC5319-E738-4447-91FD-4ECA0FF7E700}" srcOrd="0" destOrd="0" presId="urn:microsoft.com/office/officeart/2005/8/layout/hierarchy1"/>
    <dgm:cxn modelId="{53E776EF-990E-4B08-BBEE-2F5C41E8B7AC}" type="presParOf" srcId="{777C33DE-25FE-491F-93F3-826AC6D8B1F0}" destId="{F24B3459-6E88-420B-A17F-1535BE75F090}" srcOrd="1" destOrd="0" presId="urn:microsoft.com/office/officeart/2005/8/layout/hierarchy1"/>
    <dgm:cxn modelId="{DA435E70-EFBD-4601-8E9E-20C890C633DF}" type="presParOf" srcId="{5F8E324D-7E66-4355-8432-384D3C3B5887}" destId="{5E05D1F2-C426-4DDE-BFDE-1103FCD02CF4}" srcOrd="1" destOrd="0" presId="urn:microsoft.com/office/officeart/2005/8/layout/hierarchy1"/>
    <dgm:cxn modelId="{8987BB54-1652-4C0E-9126-297A2DEBEF73}" type="presParOf" srcId="{AE5BE17F-E51C-4F0D-AD09-CA04D4BF9836}" destId="{C4069C42-3CE7-459D-A985-DD6E0554EB15}" srcOrd="2" destOrd="0" presId="urn:microsoft.com/office/officeart/2005/8/layout/hierarchy1"/>
    <dgm:cxn modelId="{047C18FA-DF97-4F10-93E5-FF5CCE952B49}" type="presParOf" srcId="{AE5BE17F-E51C-4F0D-AD09-CA04D4BF9836}" destId="{A39A9BBA-2D32-4EBE-9762-4B83E1F6C2B6}" srcOrd="3" destOrd="0" presId="urn:microsoft.com/office/officeart/2005/8/layout/hierarchy1"/>
    <dgm:cxn modelId="{9AA941BF-8D54-471C-B380-BF1319E2CD3B}" type="presParOf" srcId="{A39A9BBA-2D32-4EBE-9762-4B83E1F6C2B6}" destId="{86835FC8-FB77-4101-8BF4-3C7E3BCCF65A}" srcOrd="0" destOrd="0" presId="urn:microsoft.com/office/officeart/2005/8/layout/hierarchy1"/>
    <dgm:cxn modelId="{FE549436-87B2-4E6B-801D-62DEBB1D7CB5}" type="presParOf" srcId="{86835FC8-FB77-4101-8BF4-3C7E3BCCF65A}" destId="{DFE23107-DE3C-469E-8BF5-17187BCEE102}" srcOrd="0" destOrd="0" presId="urn:microsoft.com/office/officeart/2005/8/layout/hierarchy1"/>
    <dgm:cxn modelId="{69E0C26D-9FEB-416C-B578-1E5B79FD2C52}" type="presParOf" srcId="{86835FC8-FB77-4101-8BF4-3C7E3BCCF65A}" destId="{3AD87209-FDBB-424B-A7B5-D4F6F753A127}" srcOrd="1" destOrd="0" presId="urn:microsoft.com/office/officeart/2005/8/layout/hierarchy1"/>
    <dgm:cxn modelId="{1D9F29BD-9259-4F74-A345-A523E37FAEC6}" type="presParOf" srcId="{A39A9BBA-2D32-4EBE-9762-4B83E1F6C2B6}" destId="{024A5E34-5516-486C-9A90-109E5F7E2363}" srcOrd="1" destOrd="0" presId="urn:microsoft.com/office/officeart/2005/8/layout/hierarchy1"/>
    <dgm:cxn modelId="{F0C614CA-6B6F-4495-938B-6A69A58526F9}" type="presParOf" srcId="{024A5E34-5516-486C-9A90-109E5F7E2363}" destId="{B8D1588F-B86D-4D99-AD96-7FCFF22F02C4}" srcOrd="0" destOrd="0" presId="urn:microsoft.com/office/officeart/2005/8/layout/hierarchy1"/>
    <dgm:cxn modelId="{40E372D7-90E6-4FE0-91DA-C85F8F648A99}" type="presParOf" srcId="{024A5E34-5516-486C-9A90-109E5F7E2363}" destId="{A5AD275F-9A17-4DD5-9F59-E54AFFE9B371}" srcOrd="1" destOrd="0" presId="urn:microsoft.com/office/officeart/2005/8/layout/hierarchy1"/>
    <dgm:cxn modelId="{A76E5473-03A3-43C9-9C54-36E9A7F0F6B7}" type="presParOf" srcId="{A5AD275F-9A17-4DD5-9F59-E54AFFE9B371}" destId="{9D67C133-6ADE-4A11-9776-B957A0255C5B}" srcOrd="0" destOrd="0" presId="urn:microsoft.com/office/officeart/2005/8/layout/hierarchy1"/>
    <dgm:cxn modelId="{F4781370-06DE-4A9C-8987-AECC50C8421F}" type="presParOf" srcId="{9D67C133-6ADE-4A11-9776-B957A0255C5B}" destId="{6BFE5982-79D0-4FFD-AB5C-DECC429F46E5}" srcOrd="0" destOrd="0" presId="urn:microsoft.com/office/officeart/2005/8/layout/hierarchy1"/>
    <dgm:cxn modelId="{6BA269F6-F6E5-4E4F-BB1F-D6585D4AADC9}" type="presParOf" srcId="{9D67C133-6ADE-4A11-9776-B957A0255C5B}" destId="{1048A849-F1FD-4A73-81DA-3E591D9D8319}" srcOrd="1" destOrd="0" presId="urn:microsoft.com/office/officeart/2005/8/layout/hierarchy1"/>
    <dgm:cxn modelId="{9183CF2A-7046-4DBB-A3AE-207DB6A2A704}" type="presParOf" srcId="{A5AD275F-9A17-4DD5-9F59-E54AFFE9B371}" destId="{7564CB03-9904-4662-B538-B83627934504}" srcOrd="1" destOrd="0" presId="urn:microsoft.com/office/officeart/2005/8/layout/hierarchy1"/>
    <dgm:cxn modelId="{5C7E6012-95B2-4077-B9FD-FD6CBC322CC0}" type="presParOf" srcId="{7564CB03-9904-4662-B538-B83627934504}" destId="{FF1F5378-04A2-4BB8-A6C3-D288D3EF4234}" srcOrd="0" destOrd="0" presId="urn:microsoft.com/office/officeart/2005/8/layout/hierarchy1"/>
    <dgm:cxn modelId="{B6ACA952-0C59-45DC-98A6-CEC09C449977}" type="presParOf" srcId="{7564CB03-9904-4662-B538-B83627934504}" destId="{ADF3FBC4-B4A8-4034-A701-2404AAD67A48}" srcOrd="1" destOrd="0" presId="urn:microsoft.com/office/officeart/2005/8/layout/hierarchy1"/>
    <dgm:cxn modelId="{9DBB1779-6FC2-4AE8-9AFF-9774DC13B922}" type="presParOf" srcId="{ADF3FBC4-B4A8-4034-A701-2404AAD67A48}" destId="{81D97207-5021-4724-9696-D3627E97BB00}" srcOrd="0" destOrd="0" presId="urn:microsoft.com/office/officeart/2005/8/layout/hierarchy1"/>
    <dgm:cxn modelId="{ECA804AD-20F6-4B0A-873F-2EAF5B0DBE64}" type="presParOf" srcId="{81D97207-5021-4724-9696-D3627E97BB00}" destId="{F194B46F-4E4A-48BC-B503-3F27C0AFF8E0}" srcOrd="0" destOrd="0" presId="urn:microsoft.com/office/officeart/2005/8/layout/hierarchy1"/>
    <dgm:cxn modelId="{0014A789-58F1-4465-B176-5975207DB653}" type="presParOf" srcId="{81D97207-5021-4724-9696-D3627E97BB00}" destId="{9B382387-ADF2-4974-A95A-84B7225E439D}" srcOrd="1" destOrd="0" presId="urn:microsoft.com/office/officeart/2005/8/layout/hierarchy1"/>
    <dgm:cxn modelId="{3F106B50-FB9C-4C0D-A8A4-302ED466918A}" type="presParOf" srcId="{ADF3FBC4-B4A8-4034-A701-2404AAD67A48}" destId="{698580A7-417C-42FF-8B3A-BCA4FB99A4B0}" srcOrd="1" destOrd="0" presId="urn:microsoft.com/office/officeart/2005/8/layout/hierarchy1"/>
    <dgm:cxn modelId="{C6939944-9A8F-4A2C-AD02-B992252D89D8}" type="presParOf" srcId="{AE5BE17F-E51C-4F0D-AD09-CA04D4BF9836}" destId="{E007D47D-9084-4FF1-A234-B4BBB9D2F676}" srcOrd="4" destOrd="0" presId="urn:microsoft.com/office/officeart/2005/8/layout/hierarchy1"/>
    <dgm:cxn modelId="{D08092DE-4653-4867-8085-FD5D648D3A26}" type="presParOf" srcId="{AE5BE17F-E51C-4F0D-AD09-CA04D4BF9836}" destId="{C4148E34-0B7E-4A81-84DB-FD2D6DDA0857}" srcOrd="5" destOrd="0" presId="urn:microsoft.com/office/officeart/2005/8/layout/hierarchy1"/>
    <dgm:cxn modelId="{4F09A3A9-78E7-4F9D-A970-FB98623C058F}" type="presParOf" srcId="{C4148E34-0B7E-4A81-84DB-FD2D6DDA0857}" destId="{9ABA80E6-DC96-4596-9958-DD4525C2F763}" srcOrd="0" destOrd="0" presId="urn:microsoft.com/office/officeart/2005/8/layout/hierarchy1"/>
    <dgm:cxn modelId="{37A33641-670B-444F-B72A-2BAEFDB2F67F}" type="presParOf" srcId="{9ABA80E6-DC96-4596-9958-DD4525C2F763}" destId="{E1D780EC-C5FF-45D6-86AE-8DAD3DA2B662}" srcOrd="0" destOrd="0" presId="urn:microsoft.com/office/officeart/2005/8/layout/hierarchy1"/>
    <dgm:cxn modelId="{480EB591-E96F-4125-8539-6E0EDA9BBF89}" type="presParOf" srcId="{9ABA80E6-DC96-4596-9958-DD4525C2F763}" destId="{697D8C06-D03A-4DD1-856E-A49665CFFA3D}" srcOrd="1" destOrd="0" presId="urn:microsoft.com/office/officeart/2005/8/layout/hierarchy1"/>
    <dgm:cxn modelId="{2A731928-0901-4231-A27E-A2650EDCDB36}" type="presParOf" srcId="{C4148E34-0B7E-4A81-84DB-FD2D6DDA0857}" destId="{0FE425DE-9EAB-4B6B-AD0A-881B7D801D05}" srcOrd="1" destOrd="0" presId="urn:microsoft.com/office/officeart/2005/8/layout/hierarchy1"/>
    <dgm:cxn modelId="{D4974F3B-379F-48D9-918A-E1B915CF3333}" type="presParOf" srcId="{0FE425DE-9EAB-4B6B-AD0A-881B7D801D05}" destId="{DF7D9B8A-3552-4C86-9086-65C562B8BB57}" srcOrd="0" destOrd="0" presId="urn:microsoft.com/office/officeart/2005/8/layout/hierarchy1"/>
    <dgm:cxn modelId="{27EA0C9C-CCF7-4716-9A7B-6B3E5A87B9A3}" type="presParOf" srcId="{0FE425DE-9EAB-4B6B-AD0A-881B7D801D05}" destId="{A4FBEC67-1CE3-4C80-B837-D23ADF990B3C}" srcOrd="1" destOrd="0" presId="urn:microsoft.com/office/officeart/2005/8/layout/hierarchy1"/>
    <dgm:cxn modelId="{D06C1FB7-1716-45E2-9798-355664A36E36}" type="presParOf" srcId="{A4FBEC67-1CE3-4C80-B837-D23ADF990B3C}" destId="{B6B5E9CF-13E4-42BE-A746-A0C9CEE4FE7B}" srcOrd="0" destOrd="0" presId="urn:microsoft.com/office/officeart/2005/8/layout/hierarchy1"/>
    <dgm:cxn modelId="{386BB4E0-0661-4952-8B2A-6914ED19EBE0}" type="presParOf" srcId="{B6B5E9CF-13E4-42BE-A746-A0C9CEE4FE7B}" destId="{C74F5F09-C3B0-47FE-BA55-3B55D610F63A}" srcOrd="0" destOrd="0" presId="urn:microsoft.com/office/officeart/2005/8/layout/hierarchy1"/>
    <dgm:cxn modelId="{9C57AD11-47D1-4E7C-BC43-18F0FC99CC75}" type="presParOf" srcId="{B6B5E9CF-13E4-42BE-A746-A0C9CEE4FE7B}" destId="{10FE600E-009C-41DD-8140-70173E7A2019}" srcOrd="1" destOrd="0" presId="urn:microsoft.com/office/officeart/2005/8/layout/hierarchy1"/>
    <dgm:cxn modelId="{9B062FCF-78D6-49AF-96B1-9B07F9ED8398}" type="presParOf" srcId="{A4FBEC67-1CE3-4C80-B837-D23ADF990B3C}" destId="{CF58C18B-C0BA-48F2-A5F9-EB919FE86055}" srcOrd="1" destOrd="0" presId="urn:microsoft.com/office/officeart/2005/8/layout/hierarchy1"/>
    <dgm:cxn modelId="{73703B80-BC9D-4AE3-870F-D9308CB27E4A}" type="presParOf" srcId="{CF58C18B-C0BA-48F2-A5F9-EB919FE86055}" destId="{D92EA4DD-FB76-41D4-9E82-DD33AC0215C0}" srcOrd="0" destOrd="0" presId="urn:microsoft.com/office/officeart/2005/8/layout/hierarchy1"/>
    <dgm:cxn modelId="{45290734-894E-45EA-A288-9F7788243C3C}" type="presParOf" srcId="{CF58C18B-C0BA-48F2-A5F9-EB919FE86055}" destId="{0EE8A218-B693-4A59-8132-6456D485B804}" srcOrd="1" destOrd="0" presId="urn:microsoft.com/office/officeart/2005/8/layout/hierarchy1"/>
    <dgm:cxn modelId="{A29323D4-D2FE-4DB2-BD2B-11D6647A7A89}" type="presParOf" srcId="{0EE8A218-B693-4A59-8132-6456D485B804}" destId="{4BB57BF0-A5C4-46DD-9085-D7F98889031E}" srcOrd="0" destOrd="0" presId="urn:microsoft.com/office/officeart/2005/8/layout/hierarchy1"/>
    <dgm:cxn modelId="{1F43E032-55D0-4BA1-BF33-BBB17868BEA7}" type="presParOf" srcId="{4BB57BF0-A5C4-46DD-9085-D7F98889031E}" destId="{BDE46E1C-D189-4784-969C-DFC565F61102}" srcOrd="0" destOrd="0" presId="urn:microsoft.com/office/officeart/2005/8/layout/hierarchy1"/>
    <dgm:cxn modelId="{9E357A41-05AD-4054-95F7-D4878DAD04AC}" type="presParOf" srcId="{4BB57BF0-A5C4-46DD-9085-D7F98889031E}" destId="{A8AF6AC6-009F-435D-9B30-1C4A37C269DA}" srcOrd="1" destOrd="0" presId="urn:microsoft.com/office/officeart/2005/8/layout/hierarchy1"/>
    <dgm:cxn modelId="{243C8D36-E830-4FE3-BB24-877930036274}" type="presParOf" srcId="{0EE8A218-B693-4A59-8132-6456D485B804}" destId="{7E7F7517-20F7-4420-872F-EC4BCF141B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EA4DD-FB76-41D4-9E82-DD33AC0215C0}">
      <dsp:nvSpPr>
        <dsp:cNvPr id="0" name=""/>
        <dsp:cNvSpPr/>
      </dsp:nvSpPr>
      <dsp:spPr>
        <a:xfrm>
          <a:off x="6205833" y="3327214"/>
          <a:ext cx="91440" cy="332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4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D9B8A-3552-4C86-9086-65C562B8BB57}">
      <dsp:nvSpPr>
        <dsp:cNvPr id="0" name=""/>
        <dsp:cNvSpPr/>
      </dsp:nvSpPr>
      <dsp:spPr>
        <a:xfrm>
          <a:off x="6205833" y="2269003"/>
          <a:ext cx="91440" cy="332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4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7D47D-9084-4FF1-A234-B4BBB9D2F676}">
      <dsp:nvSpPr>
        <dsp:cNvPr id="0" name=""/>
        <dsp:cNvSpPr/>
      </dsp:nvSpPr>
      <dsp:spPr>
        <a:xfrm>
          <a:off x="4266336" y="1556256"/>
          <a:ext cx="1985216" cy="332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532"/>
              </a:lnTo>
              <a:lnTo>
                <a:pt x="1985216" y="226532"/>
              </a:lnTo>
              <a:lnTo>
                <a:pt x="1985216" y="3324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F5378-04A2-4BB8-A6C3-D288D3EF4234}">
      <dsp:nvSpPr>
        <dsp:cNvPr id="0" name=""/>
        <dsp:cNvSpPr/>
      </dsp:nvSpPr>
      <dsp:spPr>
        <a:xfrm>
          <a:off x="4304800" y="3327214"/>
          <a:ext cx="91440" cy="332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4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1588F-B86D-4D99-AD96-7FCFF22F02C4}">
      <dsp:nvSpPr>
        <dsp:cNvPr id="0" name=""/>
        <dsp:cNvSpPr/>
      </dsp:nvSpPr>
      <dsp:spPr>
        <a:xfrm>
          <a:off x="4304800" y="2269003"/>
          <a:ext cx="91440" cy="332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4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69C42-3CE7-459D-A985-DD6E0554EB15}">
      <dsp:nvSpPr>
        <dsp:cNvPr id="0" name=""/>
        <dsp:cNvSpPr/>
      </dsp:nvSpPr>
      <dsp:spPr>
        <a:xfrm>
          <a:off x="4220616" y="1556256"/>
          <a:ext cx="91440" cy="332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532"/>
              </a:lnTo>
              <a:lnTo>
                <a:pt x="129904" y="226532"/>
              </a:lnTo>
              <a:lnTo>
                <a:pt x="129904" y="3324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0B34A-4EFB-4878-868E-7666EE3EAFBF}">
      <dsp:nvSpPr>
        <dsp:cNvPr id="0" name=""/>
        <dsp:cNvSpPr/>
      </dsp:nvSpPr>
      <dsp:spPr>
        <a:xfrm>
          <a:off x="2266735" y="2288484"/>
          <a:ext cx="686807" cy="351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12"/>
              </a:lnTo>
              <a:lnTo>
                <a:pt x="686807" y="246012"/>
              </a:lnTo>
              <a:lnTo>
                <a:pt x="686807" y="351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7256A-80EE-4F08-8557-D7C3DFE09E41}">
      <dsp:nvSpPr>
        <dsp:cNvPr id="0" name=""/>
        <dsp:cNvSpPr/>
      </dsp:nvSpPr>
      <dsp:spPr>
        <a:xfrm>
          <a:off x="1510845" y="3366174"/>
          <a:ext cx="91440" cy="332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4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25325-7604-4C6C-9E84-6FE2D2D7755E}">
      <dsp:nvSpPr>
        <dsp:cNvPr id="0" name=""/>
        <dsp:cNvSpPr/>
      </dsp:nvSpPr>
      <dsp:spPr>
        <a:xfrm>
          <a:off x="1556565" y="2288484"/>
          <a:ext cx="710170" cy="351897"/>
        </a:xfrm>
        <a:custGeom>
          <a:avLst/>
          <a:gdLst/>
          <a:ahLst/>
          <a:cxnLst/>
          <a:rect l="0" t="0" r="0" b="0"/>
          <a:pathLst>
            <a:path>
              <a:moveTo>
                <a:pt x="710170" y="0"/>
              </a:moveTo>
              <a:lnTo>
                <a:pt x="710170" y="246012"/>
              </a:lnTo>
              <a:lnTo>
                <a:pt x="0" y="246012"/>
              </a:lnTo>
              <a:lnTo>
                <a:pt x="0" y="3518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7971E-B1B2-46A6-BADD-D8FD078FFA47}">
      <dsp:nvSpPr>
        <dsp:cNvPr id="0" name=""/>
        <dsp:cNvSpPr/>
      </dsp:nvSpPr>
      <dsp:spPr>
        <a:xfrm>
          <a:off x="2266735" y="1556256"/>
          <a:ext cx="1999600" cy="312936"/>
        </a:xfrm>
        <a:custGeom>
          <a:avLst/>
          <a:gdLst/>
          <a:ahLst/>
          <a:cxnLst/>
          <a:rect l="0" t="0" r="0" b="0"/>
          <a:pathLst>
            <a:path>
              <a:moveTo>
                <a:pt x="1999600" y="0"/>
              </a:moveTo>
              <a:lnTo>
                <a:pt x="1999600" y="207052"/>
              </a:lnTo>
              <a:lnTo>
                <a:pt x="0" y="207052"/>
              </a:lnTo>
              <a:lnTo>
                <a:pt x="0" y="3129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FCF3B-A786-4A3F-B649-40C6C5A32F64}">
      <dsp:nvSpPr>
        <dsp:cNvPr id="0" name=""/>
        <dsp:cNvSpPr/>
      </dsp:nvSpPr>
      <dsp:spPr>
        <a:xfrm>
          <a:off x="4220616" y="825255"/>
          <a:ext cx="91440" cy="234870"/>
        </a:xfrm>
        <a:custGeom>
          <a:avLst/>
          <a:gdLst/>
          <a:ahLst/>
          <a:cxnLst/>
          <a:rect l="0" t="0" r="0" b="0"/>
          <a:pathLst>
            <a:path>
              <a:moveTo>
                <a:pt x="57321" y="0"/>
              </a:moveTo>
              <a:lnTo>
                <a:pt x="57321" y="128985"/>
              </a:lnTo>
              <a:lnTo>
                <a:pt x="45720" y="128985"/>
              </a:lnTo>
              <a:lnTo>
                <a:pt x="45720" y="2348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7E9A4-38AB-414E-B343-8C854BF235F2}">
      <dsp:nvSpPr>
        <dsp:cNvPr id="0" name=""/>
        <dsp:cNvSpPr/>
      </dsp:nvSpPr>
      <dsp:spPr>
        <a:xfrm>
          <a:off x="3706447" y="99461"/>
          <a:ext cx="1142981" cy="725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141C1-D3F9-4975-9CF0-254BFE32C2CC}">
      <dsp:nvSpPr>
        <dsp:cNvPr id="0" name=""/>
        <dsp:cNvSpPr/>
      </dsp:nvSpPr>
      <dsp:spPr>
        <a:xfrm>
          <a:off x="3833445" y="220109"/>
          <a:ext cx="1142981" cy="725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libri" panose="020F0502020204030204" pitchFamily="34" charset="0"/>
            </a:rPr>
            <a:t>Identify Construction or Maintenance Need or Service</a:t>
          </a:r>
          <a:endParaRPr lang="en-US" sz="1000" b="1" kern="1200" dirty="0">
            <a:latin typeface="Calibri" panose="020F0502020204030204" pitchFamily="34" charset="0"/>
          </a:endParaRPr>
        </a:p>
      </dsp:txBody>
      <dsp:txXfrm>
        <a:off x="3854703" y="241367"/>
        <a:ext cx="1100465" cy="683277"/>
      </dsp:txXfrm>
    </dsp:sp>
    <dsp:sp modelId="{875245A5-9BF4-45AB-931E-D94049B6E525}">
      <dsp:nvSpPr>
        <dsp:cNvPr id="0" name=""/>
        <dsp:cNvSpPr/>
      </dsp:nvSpPr>
      <dsp:spPr>
        <a:xfrm>
          <a:off x="3698063" y="1060125"/>
          <a:ext cx="1136546" cy="496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B9FEA-239E-46B3-AC4D-E1ECCD9B56D4}">
      <dsp:nvSpPr>
        <dsp:cNvPr id="0" name=""/>
        <dsp:cNvSpPr/>
      </dsp:nvSpPr>
      <dsp:spPr>
        <a:xfrm>
          <a:off x="3825061" y="1180773"/>
          <a:ext cx="1136546" cy="496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Dollar Amount?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3839592" y="1195304"/>
        <a:ext cx="1107484" cy="467068"/>
      </dsp:txXfrm>
    </dsp:sp>
    <dsp:sp modelId="{17F60112-EA24-4120-BEF6-3C5A30D691F3}">
      <dsp:nvSpPr>
        <dsp:cNvPr id="0" name=""/>
        <dsp:cNvSpPr/>
      </dsp:nvSpPr>
      <dsp:spPr>
        <a:xfrm>
          <a:off x="1803753" y="1869193"/>
          <a:ext cx="925963" cy="419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5BF02-EDE4-4278-8938-8EEE79E8ED06}">
      <dsp:nvSpPr>
        <dsp:cNvPr id="0" name=""/>
        <dsp:cNvSpPr/>
      </dsp:nvSpPr>
      <dsp:spPr>
        <a:xfrm>
          <a:off x="1930751" y="1989841"/>
          <a:ext cx="925963" cy="419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&gt;$50K?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1943032" y="2002122"/>
        <a:ext cx="901401" cy="394728"/>
      </dsp:txXfrm>
    </dsp:sp>
    <dsp:sp modelId="{5E7B4E9D-9D00-445E-9B59-598CB4A1139B}">
      <dsp:nvSpPr>
        <dsp:cNvPr id="0" name=""/>
        <dsp:cNvSpPr/>
      </dsp:nvSpPr>
      <dsp:spPr>
        <a:xfrm>
          <a:off x="985074" y="2640381"/>
          <a:ext cx="1142981" cy="725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045E9-804B-4FCA-8D1D-B0650507C719}">
      <dsp:nvSpPr>
        <dsp:cNvPr id="0" name=""/>
        <dsp:cNvSpPr/>
      </dsp:nvSpPr>
      <dsp:spPr>
        <a:xfrm>
          <a:off x="1112072" y="2761029"/>
          <a:ext cx="1142981" cy="725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libri" panose="020F0502020204030204" pitchFamily="34" charset="0"/>
            </a:rPr>
            <a:t>Specifications?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libri" panose="020F0502020204030204" pitchFamily="34" charset="0"/>
            </a:rPr>
            <a:t>Plans?</a:t>
          </a:r>
          <a:endParaRPr lang="en-US" sz="1200" b="1" kern="1200" dirty="0">
            <a:latin typeface="Calibri" panose="020F0502020204030204" pitchFamily="34" charset="0"/>
          </a:endParaRPr>
        </a:p>
      </dsp:txBody>
      <dsp:txXfrm>
        <a:off x="1133330" y="2782287"/>
        <a:ext cx="1100465" cy="683277"/>
      </dsp:txXfrm>
    </dsp:sp>
    <dsp:sp modelId="{62689EF7-B2DE-4BAE-9F98-C92542651948}">
      <dsp:nvSpPr>
        <dsp:cNvPr id="0" name=""/>
        <dsp:cNvSpPr/>
      </dsp:nvSpPr>
      <dsp:spPr>
        <a:xfrm>
          <a:off x="741534" y="3698591"/>
          <a:ext cx="1630063" cy="1055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A1D79-7BEB-48F1-B56D-C4E1785ECD3A}">
      <dsp:nvSpPr>
        <dsp:cNvPr id="0" name=""/>
        <dsp:cNvSpPr/>
      </dsp:nvSpPr>
      <dsp:spPr>
        <a:xfrm>
          <a:off x="868532" y="3819240"/>
          <a:ext cx="1630063" cy="1055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libri" panose="020F0502020204030204" pitchFamily="34" charset="0"/>
            </a:rPr>
            <a:t>Submit M701 REQ, Plans, Specs, CAP Fee PO to CAP for Public Bid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libri" panose="020F0502020204030204" pitchFamily="34" charset="0"/>
            </a:rPr>
            <a:t>CAP Awards/PO</a:t>
          </a:r>
          <a:endParaRPr lang="en-US" sz="1200" b="1" kern="1200" dirty="0">
            <a:latin typeface="Calibri" panose="020F0502020204030204" pitchFamily="34" charset="0"/>
          </a:endParaRPr>
        </a:p>
      </dsp:txBody>
      <dsp:txXfrm>
        <a:off x="899451" y="3850159"/>
        <a:ext cx="1568225" cy="993806"/>
      </dsp:txXfrm>
    </dsp:sp>
    <dsp:sp modelId="{12AC5319-E738-4447-91FD-4ECA0FF7E700}">
      <dsp:nvSpPr>
        <dsp:cNvPr id="0" name=""/>
        <dsp:cNvSpPr/>
      </dsp:nvSpPr>
      <dsp:spPr>
        <a:xfrm>
          <a:off x="2382052" y="2640381"/>
          <a:ext cx="1142981" cy="725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B3459-6E88-420B-A17F-1535BE75F090}">
      <dsp:nvSpPr>
        <dsp:cNvPr id="0" name=""/>
        <dsp:cNvSpPr/>
      </dsp:nvSpPr>
      <dsp:spPr>
        <a:xfrm>
          <a:off x="2509050" y="2761029"/>
          <a:ext cx="1142981" cy="725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libri" panose="020F0502020204030204" pitchFamily="34" charset="0"/>
            </a:rPr>
            <a:t>Obtain a CAP Registered Consultant</a:t>
          </a:r>
          <a:endParaRPr lang="en-US" sz="1000" b="1" kern="1200" dirty="0">
            <a:latin typeface="Calibri" panose="020F0502020204030204" pitchFamily="34" charset="0"/>
          </a:endParaRPr>
        </a:p>
      </dsp:txBody>
      <dsp:txXfrm>
        <a:off x="2530308" y="2782287"/>
        <a:ext cx="1100465" cy="683277"/>
      </dsp:txXfrm>
    </dsp:sp>
    <dsp:sp modelId="{DFE23107-DE3C-469E-8BF5-17187BCEE102}">
      <dsp:nvSpPr>
        <dsp:cNvPr id="0" name=""/>
        <dsp:cNvSpPr/>
      </dsp:nvSpPr>
      <dsp:spPr>
        <a:xfrm>
          <a:off x="3895854" y="1888673"/>
          <a:ext cx="909333" cy="380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87209-FDBB-424B-A7B5-D4F6F753A127}">
      <dsp:nvSpPr>
        <dsp:cNvPr id="0" name=""/>
        <dsp:cNvSpPr/>
      </dsp:nvSpPr>
      <dsp:spPr>
        <a:xfrm>
          <a:off x="4022852" y="2009321"/>
          <a:ext cx="909333" cy="380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&lt;$50K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4033991" y="2020460"/>
        <a:ext cx="887055" cy="358052"/>
      </dsp:txXfrm>
    </dsp:sp>
    <dsp:sp modelId="{6BFE5982-79D0-4FFD-AB5C-DECC429F46E5}">
      <dsp:nvSpPr>
        <dsp:cNvPr id="0" name=""/>
        <dsp:cNvSpPr/>
      </dsp:nvSpPr>
      <dsp:spPr>
        <a:xfrm>
          <a:off x="3779030" y="2601420"/>
          <a:ext cx="1142981" cy="725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8A849-F1FD-4A73-81DA-3E591D9D8319}">
      <dsp:nvSpPr>
        <dsp:cNvPr id="0" name=""/>
        <dsp:cNvSpPr/>
      </dsp:nvSpPr>
      <dsp:spPr>
        <a:xfrm>
          <a:off x="3906028" y="2722068"/>
          <a:ext cx="1142981" cy="725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libri" panose="020F0502020204030204" pitchFamily="34" charset="0"/>
            </a:rPr>
            <a:t>Agency Obtains 3 Quotes (M800)</a:t>
          </a:r>
          <a:endParaRPr lang="en-US" sz="1000" b="1" kern="1200" dirty="0">
            <a:latin typeface="Calibri" panose="020F0502020204030204" pitchFamily="34" charset="0"/>
          </a:endParaRPr>
        </a:p>
      </dsp:txBody>
      <dsp:txXfrm>
        <a:off x="3927286" y="2743326"/>
        <a:ext cx="1100465" cy="683277"/>
      </dsp:txXfrm>
    </dsp:sp>
    <dsp:sp modelId="{F194B46F-4E4A-48BC-B503-3F27C0AFF8E0}">
      <dsp:nvSpPr>
        <dsp:cNvPr id="0" name=""/>
        <dsp:cNvSpPr/>
      </dsp:nvSpPr>
      <dsp:spPr>
        <a:xfrm>
          <a:off x="3525133" y="3659631"/>
          <a:ext cx="1650774" cy="1087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82387-ADF2-4974-A95A-84B7225E439D}">
      <dsp:nvSpPr>
        <dsp:cNvPr id="0" name=""/>
        <dsp:cNvSpPr/>
      </dsp:nvSpPr>
      <dsp:spPr>
        <a:xfrm>
          <a:off x="3652131" y="3780279"/>
          <a:ext cx="1650774" cy="10878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libri" panose="020F0502020204030204" pitchFamily="34" charset="0"/>
            </a:rPr>
            <a:t>Submit M701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libri" panose="020F0502020204030204" pitchFamily="34" charset="0"/>
            </a:rPr>
            <a:t>REQ, 3 Quotes and CAP Fee PO, Bid Affidavit, Insurance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libri" panose="020F0502020204030204" pitchFamily="34" charset="0"/>
            </a:rPr>
            <a:t>CAP Award/PO</a:t>
          </a:r>
          <a:endParaRPr lang="en-US" sz="1200" b="1" kern="1200" dirty="0">
            <a:latin typeface="Calibri" panose="020F0502020204030204" pitchFamily="34" charset="0"/>
          </a:endParaRPr>
        </a:p>
      </dsp:txBody>
      <dsp:txXfrm>
        <a:off x="3683994" y="3812142"/>
        <a:ext cx="1587048" cy="1024143"/>
      </dsp:txXfrm>
    </dsp:sp>
    <dsp:sp modelId="{E1D780EC-C5FF-45D6-86AE-8DAD3DA2B662}">
      <dsp:nvSpPr>
        <dsp:cNvPr id="0" name=""/>
        <dsp:cNvSpPr/>
      </dsp:nvSpPr>
      <dsp:spPr>
        <a:xfrm>
          <a:off x="5762505" y="1888673"/>
          <a:ext cx="978095" cy="380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D8C06-D03A-4DD1-856E-A49665CFFA3D}">
      <dsp:nvSpPr>
        <dsp:cNvPr id="0" name=""/>
        <dsp:cNvSpPr/>
      </dsp:nvSpPr>
      <dsp:spPr>
        <a:xfrm>
          <a:off x="5889503" y="2009321"/>
          <a:ext cx="978095" cy="380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&lt;$5K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5900642" y="2020460"/>
        <a:ext cx="955817" cy="358052"/>
      </dsp:txXfrm>
    </dsp:sp>
    <dsp:sp modelId="{C74F5F09-C3B0-47FE-BA55-3B55D610F63A}">
      <dsp:nvSpPr>
        <dsp:cNvPr id="0" name=""/>
        <dsp:cNvSpPr/>
      </dsp:nvSpPr>
      <dsp:spPr>
        <a:xfrm>
          <a:off x="5680062" y="2601420"/>
          <a:ext cx="1142981" cy="725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FE600E-009C-41DD-8140-70173E7A2019}">
      <dsp:nvSpPr>
        <dsp:cNvPr id="0" name=""/>
        <dsp:cNvSpPr/>
      </dsp:nvSpPr>
      <dsp:spPr>
        <a:xfrm>
          <a:off x="5807060" y="2722068"/>
          <a:ext cx="1142981" cy="725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libri" panose="020F0502020204030204" pitchFamily="34" charset="0"/>
            </a:rPr>
            <a:t>Agency Awards to Suitable Contractor</a:t>
          </a:r>
          <a:endParaRPr lang="en-US" sz="1000" b="1" kern="1200" dirty="0">
            <a:latin typeface="Calibri" panose="020F0502020204030204" pitchFamily="34" charset="0"/>
          </a:endParaRPr>
        </a:p>
      </dsp:txBody>
      <dsp:txXfrm>
        <a:off x="5828318" y="2743326"/>
        <a:ext cx="1100465" cy="683277"/>
      </dsp:txXfrm>
    </dsp:sp>
    <dsp:sp modelId="{BDE46E1C-D189-4784-969C-DFC565F61102}">
      <dsp:nvSpPr>
        <dsp:cNvPr id="0" name=""/>
        <dsp:cNvSpPr/>
      </dsp:nvSpPr>
      <dsp:spPr>
        <a:xfrm>
          <a:off x="5429903" y="3659631"/>
          <a:ext cx="1643298" cy="1056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F6AC6-009F-435D-9B30-1C4A37C269DA}">
      <dsp:nvSpPr>
        <dsp:cNvPr id="0" name=""/>
        <dsp:cNvSpPr/>
      </dsp:nvSpPr>
      <dsp:spPr>
        <a:xfrm>
          <a:off x="5556901" y="3780279"/>
          <a:ext cx="1643298" cy="1056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libri" panose="020F0502020204030204" pitchFamily="34" charset="0"/>
            </a:rPr>
            <a:t>Uses CAP M601 Contract for Minor Construction Work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libri" panose="020F0502020204030204" pitchFamily="34" charset="0"/>
            </a:rPr>
            <a:t>Obtains Insurance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libri" panose="020F0502020204030204" pitchFamily="34" charset="0"/>
            </a:rPr>
            <a:t>Pays with PO or P-Card</a:t>
          </a:r>
          <a:endParaRPr lang="en-US" sz="1200" b="1" kern="1200" dirty="0">
            <a:latin typeface="Calibri" panose="020F0502020204030204" pitchFamily="34" charset="0"/>
          </a:endParaRPr>
        </a:p>
      </dsp:txBody>
      <dsp:txXfrm>
        <a:off x="5587846" y="3811224"/>
        <a:ext cx="1581408" cy="994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32958B-F139-4A79-9F5C-51F96402DBEB}" type="datetimeFigureOut">
              <a:rPr lang="en-US"/>
              <a:pPr>
                <a:defRPr/>
              </a:pPr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274463-D171-4734-A31E-EC6BE9FC3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684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BDD97F-8335-4A51-8E20-DABACB1611CC}" type="datetimeFigureOut">
              <a:rPr lang="en-US"/>
              <a:pPr>
                <a:defRPr/>
              </a:pPr>
              <a:t>5/20/2020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847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0AF34-016F-4FEF-8D71-6E627B35B1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79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AF34-016F-4FEF-8D71-6E627B35B1BC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71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D2FB4-6DCC-47A5-89D0-D7414882C315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81400" y="64770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071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32B-700A-409D-87DC-A57F40014FA6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80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 thruBlk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5469" y="119473"/>
            <a:ext cx="7973059" cy="677108"/>
          </a:xfrm>
        </p:spPr>
        <p:txBody>
          <a:bodyPr lIns="0" tIns="0" rIns="0" bIns="0"/>
          <a:lstStyle>
            <a:lvl1pPr algn="ctr"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A8066-80A8-41ED-B4F3-9BB5785AC0E8}" type="datetime1">
              <a:rPr lang="en-US" smtClean="0"/>
              <a:t>5/20/2020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1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BBE753-DF9A-495E-A261-902035C1293A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33800" y="6492875"/>
            <a:ext cx="2133600" cy="2889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2718C9-A5E0-4FC5-AA1C-4134E1FBDE8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5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696200" cy="4038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n w="5000" cmpd="sng">
                  <a:noFill/>
                  <a:prstDash val="solid"/>
                </a:ln>
                <a:latin typeface="Calibri" panose="020F0502020204030204" pitchFamily="34" charset="0"/>
              </a:rPr>
              <a:t>Construction </a:t>
            </a:r>
            <a:r>
              <a:rPr lang="en-US" sz="3600" dirty="0">
                <a:ln w="5000" cmpd="sng">
                  <a:noFill/>
                  <a:prstDash val="solid"/>
                </a:ln>
                <a:latin typeface="Calibri" panose="020F0502020204030204" pitchFamily="34" charset="0"/>
              </a:rPr>
              <a:t/>
            </a:r>
            <a:br>
              <a:rPr lang="en-US" sz="3600" dirty="0">
                <a:ln w="5000" cmpd="sng">
                  <a:noFill/>
                  <a:prstDash val="solid"/>
                </a:ln>
                <a:latin typeface="Calibri" panose="020F0502020204030204" pitchFamily="34" charset="0"/>
              </a:rPr>
            </a:br>
            <a:r>
              <a:rPr lang="en-US" sz="3600" dirty="0" smtClean="0">
                <a:ln w="5000" cmpd="sng">
                  <a:noFill/>
                  <a:prstDash val="solid"/>
                </a:ln>
                <a:latin typeface="Calibri" panose="020F0502020204030204" pitchFamily="34" charset="0"/>
              </a:rPr>
              <a:t>and</a:t>
            </a:r>
            <a:r>
              <a:rPr lang="en-US" sz="3600" dirty="0">
                <a:ln w="5000" cmpd="sng">
                  <a:noFill/>
                  <a:prstDash val="solid"/>
                </a:ln>
                <a:latin typeface="Calibri" panose="020F0502020204030204" pitchFamily="34" charset="0"/>
              </a:rPr>
              <a:t/>
            </a:r>
            <a:br>
              <a:rPr lang="en-US" sz="3600" dirty="0">
                <a:ln w="5000" cmpd="sng">
                  <a:noFill/>
                  <a:prstDash val="solid"/>
                </a:ln>
                <a:latin typeface="Calibri" panose="020F0502020204030204" pitchFamily="34" charset="0"/>
              </a:rPr>
            </a:br>
            <a:r>
              <a:rPr lang="en-US" sz="3600" dirty="0">
                <a:ln w="5000" cmpd="sng">
                  <a:noFill/>
                  <a:prstDash val="solid"/>
                </a:ln>
                <a:latin typeface="Calibri" panose="020F0502020204030204" pitchFamily="34" charset="0"/>
              </a:rPr>
              <a:t> Properties </a:t>
            </a:r>
            <a:r>
              <a:rPr lang="en-US" sz="3600" dirty="0" smtClean="0">
                <a:ln w="5000" cmpd="sng">
                  <a:noFill/>
                  <a:prstDash val="solid"/>
                </a:ln>
                <a:latin typeface="Calibri" panose="020F0502020204030204" pitchFamily="34" charset="0"/>
              </a:rPr>
              <a:t>Department</a:t>
            </a:r>
            <a:br>
              <a:rPr lang="en-US" sz="3600" dirty="0" smtClean="0">
                <a:ln w="5000" cmpd="sng">
                  <a:noFill/>
                  <a:prstDash val="solid"/>
                </a:ln>
                <a:latin typeface="Calibri" panose="020F0502020204030204" pitchFamily="34" charset="0"/>
              </a:rPr>
            </a:br>
            <a:r>
              <a:rPr lang="en-US" sz="3600" dirty="0" smtClean="0">
                <a:ln w="5000" cmpd="sng">
                  <a:noFill/>
                  <a:prstDash val="solid"/>
                </a:ln>
                <a:latin typeface="Calibri" panose="020F0502020204030204" pitchFamily="34" charset="0"/>
              </a:rPr>
              <a:t>Module 18</a:t>
            </a:r>
            <a:endParaRPr lang="en-US" altLang="en-US" sz="28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81400" y="6324600"/>
            <a:ext cx="2133600" cy="365125"/>
          </a:xfrm>
        </p:spPr>
        <p:txBody>
          <a:bodyPr/>
          <a:lstStyle/>
          <a:p>
            <a:pPr>
              <a:defRPr/>
            </a:pPr>
            <a:fld id="{032D2402-3811-4739-9A86-E5B807235220}" type="slidenum">
              <a:rPr lang="en-US" altLang="en-US" smtClean="0"/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22860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Agency may contract directly with contractor.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Pay with Direct PO or P-card.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CAP form M601 and proof of insurance is required.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7924" y="304800"/>
            <a:ext cx="8145076" cy="1401762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Public Construction Contract Amounts </a:t>
            </a:r>
          </a:p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Less than $5000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3900" y="2133600"/>
            <a:ext cx="7124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Agency may issue solicitation and accept three written bids.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Agency creates </a:t>
            </a:r>
            <a:r>
              <a:rPr lang="en-US" sz="2000" dirty="0" err="1" smtClean="0">
                <a:latin typeface="Calibri" panose="020F0502020204030204" pitchFamily="34" charset="0"/>
              </a:rPr>
              <a:t>ePRO</a:t>
            </a:r>
            <a:r>
              <a:rPr lang="en-US" sz="2000" dirty="0" smtClean="0">
                <a:latin typeface="Calibri" panose="020F0502020204030204" pitchFamily="34" charset="0"/>
              </a:rPr>
              <a:t> REQ (CAP catalogue tree) and submits procurement documents with CAP form M701.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CAP issues contract, PO and Notice to Proceed.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382000" cy="1401762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Public Construction Contract Amounts </a:t>
            </a:r>
          </a:p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$5000.01-$50,000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4191000" y="640080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3F2C591-420E-40BA-9352-9B9A1653CD08}" type="slidenum">
              <a:rPr lang="en-US" smtClean="0">
                <a:solidFill>
                  <a:schemeClr val="tx1"/>
                </a:solidFill>
              </a:rPr>
              <a:pPr algn="ctr"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2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981200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Agency creates </a:t>
            </a:r>
            <a:r>
              <a:rPr lang="en-US" sz="2000" dirty="0" err="1" smtClean="0">
                <a:latin typeface="Calibri" panose="020F0502020204030204" pitchFamily="34" charset="0"/>
              </a:rPr>
              <a:t>ePRO</a:t>
            </a:r>
            <a:r>
              <a:rPr lang="en-US" sz="2000" dirty="0" smtClean="0">
                <a:latin typeface="Calibri" panose="020F0502020204030204" pitchFamily="34" charset="0"/>
              </a:rPr>
              <a:t> REQ (CAP catalogue tree) and submits CAP form M701 and any sealed plans or specs.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CAP publicly bids and agency awards to </a:t>
            </a:r>
            <a:r>
              <a:rPr lang="en-US" sz="2000" b="1" i="1" dirty="0" smtClean="0">
                <a:latin typeface="Calibri" panose="020F0502020204030204" pitchFamily="34" charset="0"/>
              </a:rPr>
              <a:t>lowest responsible bidder </a:t>
            </a:r>
            <a:r>
              <a:rPr lang="en-US" sz="2000" dirty="0" smtClean="0">
                <a:latin typeface="Calibri" panose="020F0502020204030204" pitchFamily="34" charset="0"/>
              </a:rPr>
              <a:t>after reviewing bid tab.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CAP generates contract and requests bonds and insurance from contractor and manages contract and project.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81000"/>
            <a:ext cx="8077200" cy="1401762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Public Construction Contract Amounts </a:t>
            </a:r>
          </a:p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Greater than $50,000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6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75260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IDIQ – Indefinite Delivery, Indefinite Quantity – program accessible by any agency to request complete design and abatement services.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Qualification-based selection, fees negotiated after consultant contract award.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Construction managers to assist with large, complex project planning, needs OMES approval.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04800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Consultants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9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6300" y="1905000"/>
            <a:ext cx="6934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Complete purchasing solution.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Line item prices are publicly bid and awarded to </a:t>
            </a:r>
            <a:r>
              <a:rPr lang="en-US" sz="2000" dirty="0">
                <a:latin typeface="Calibri" panose="020F0502020204030204" pitchFamily="34" charset="0"/>
              </a:rPr>
              <a:t>l</a:t>
            </a:r>
            <a:r>
              <a:rPr lang="en-US" sz="2000" dirty="0" smtClean="0">
                <a:latin typeface="Calibri" panose="020F0502020204030204" pitchFamily="34" charset="0"/>
              </a:rPr>
              <a:t>owest </a:t>
            </a:r>
            <a:r>
              <a:rPr lang="en-US" sz="2000" dirty="0">
                <a:latin typeface="Calibri" panose="020F0502020204030204" pitchFamily="34" charset="0"/>
              </a:rPr>
              <a:t>r</a:t>
            </a:r>
            <a:r>
              <a:rPr lang="en-US" sz="2000" dirty="0" smtClean="0">
                <a:latin typeface="Calibri" panose="020F0502020204030204" pitchFamily="34" charset="0"/>
              </a:rPr>
              <a:t>esponsible bidder.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Roofing, paving, elevator maintenance, etc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  <a:endParaRPr lang="en-US" sz="2000" dirty="0" smtClean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57200"/>
            <a:ext cx="8229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Statewide Contracts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3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0782" y="1524000"/>
            <a:ext cx="689161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Sudden unforeseen occurrence, threat to health or safety of employees or </a:t>
            </a:r>
            <a:r>
              <a:rPr lang="en-US" sz="2000" dirty="0" smtClean="0">
                <a:latin typeface="Calibri" panose="020F0502020204030204" pitchFamily="34" charset="0"/>
              </a:rPr>
              <a:t>public.  </a:t>
            </a:r>
          </a:p>
          <a:p>
            <a:pPr marL="342900" indent="-342900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Governing board/chief administrative officer </a:t>
            </a:r>
            <a:r>
              <a:rPr lang="en-US" sz="2000" dirty="0">
                <a:latin typeface="Calibri" panose="020F0502020204030204" pitchFamily="34" charset="0"/>
              </a:rPr>
              <a:t>must </a:t>
            </a:r>
            <a:r>
              <a:rPr lang="en-US" sz="2000" dirty="0" smtClean="0">
                <a:latin typeface="Calibri" panose="020F0502020204030204" pitchFamily="34" charset="0"/>
              </a:rPr>
              <a:t>declare and report </a:t>
            </a:r>
            <a:r>
              <a:rPr lang="en-US" sz="2000" dirty="0">
                <a:latin typeface="Calibri" panose="020F0502020204030204" pitchFamily="34" charset="0"/>
              </a:rPr>
              <a:t>to </a:t>
            </a:r>
            <a:r>
              <a:rPr lang="en-US" sz="2000" dirty="0" smtClean="0">
                <a:latin typeface="Calibri" panose="020F0502020204030204" pitchFamily="34" charset="0"/>
              </a:rPr>
              <a:t>CAP director within </a:t>
            </a:r>
            <a:r>
              <a:rPr lang="en-US" sz="2000" dirty="0">
                <a:latin typeface="Calibri" panose="020F0502020204030204" pitchFamily="34" charset="0"/>
              </a:rPr>
              <a:t>10 days of </a:t>
            </a:r>
            <a:r>
              <a:rPr lang="en-US" sz="2000" dirty="0" smtClean="0">
                <a:latin typeface="Calibri" panose="020F0502020204030204" pitchFamily="34" charset="0"/>
              </a:rPr>
              <a:t>declaration.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Suspends </a:t>
            </a:r>
            <a:r>
              <a:rPr lang="en-US" sz="2000" dirty="0">
                <a:latin typeface="Calibri" panose="020F0502020204030204" pitchFamily="34" charset="0"/>
              </a:rPr>
              <a:t>requirement for bidding; remainder of </a:t>
            </a:r>
            <a:r>
              <a:rPr lang="en-US" sz="2000" dirty="0" smtClean="0">
                <a:latin typeface="Calibri" panose="020F0502020204030204" pitchFamily="34" charset="0"/>
              </a:rPr>
              <a:t>act </a:t>
            </a:r>
            <a:r>
              <a:rPr lang="en-US" sz="2000" dirty="0">
                <a:latin typeface="Calibri" panose="020F0502020204030204" pitchFamily="34" charset="0"/>
              </a:rPr>
              <a:t>– contracts, insurance, </a:t>
            </a:r>
            <a:r>
              <a:rPr lang="en-US" sz="2000" dirty="0" smtClean="0">
                <a:latin typeface="Calibri" panose="020F0502020204030204" pitchFamily="34" charset="0"/>
              </a:rPr>
              <a:t>bonds – applies.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52400"/>
            <a:ext cx="84582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Emergencies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1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525621"/>
              </p:ext>
            </p:extLst>
          </p:nvPr>
        </p:nvGraphicFramePr>
        <p:xfrm>
          <a:off x="457200" y="1066800"/>
          <a:ext cx="7941735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1745489" y="4215047"/>
            <a:ext cx="457200" cy="866306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ight Arrow 5"/>
          <p:cNvSpPr/>
          <p:nvPr/>
        </p:nvSpPr>
        <p:spPr>
          <a:xfrm>
            <a:off x="2656417" y="3824533"/>
            <a:ext cx="501996" cy="842892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079" y="4038600"/>
            <a:ext cx="61125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17486" y="4419600"/>
            <a:ext cx="66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Calibri" panose="020F0502020204030204" pitchFamily="34" charset="0"/>
              </a:rPr>
              <a:t>YES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58512" y="76200"/>
            <a:ext cx="8004488" cy="6858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Recap and Questions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7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868" y="2133600"/>
            <a:ext cx="7973059" cy="492443"/>
          </a:xfrm>
        </p:spPr>
        <p:txBody>
          <a:bodyPr/>
          <a:lstStyle/>
          <a:p>
            <a:r>
              <a:rPr lang="en-US" sz="3200" dirty="0" smtClean="0"/>
              <a:t>CONTINUE TO MODULE #19</a:t>
            </a:r>
            <a:endParaRPr lang="en-US" sz="3200" dirty="0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3733800" y="6492875"/>
            <a:ext cx="21336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fld id="{E3F2C591-420E-40BA-9352-9B9A1653CD08}" type="slidenum">
              <a:rPr lang="en-US" sz="1050" smtClean="0"/>
              <a:pPr algn="ctr"/>
              <a:t>17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5831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Overview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3485" y="1371600"/>
            <a:ext cx="717515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The role </a:t>
            </a:r>
            <a:r>
              <a:rPr lang="en-US" sz="2000" dirty="0">
                <a:latin typeface="Calibri" panose="020F0502020204030204" pitchFamily="34" charset="0"/>
              </a:rPr>
              <a:t>of Construction and </a:t>
            </a:r>
            <a:r>
              <a:rPr lang="en-US" sz="2000" dirty="0" smtClean="0">
                <a:latin typeface="Calibri" panose="020F0502020204030204" pitchFamily="34" charset="0"/>
              </a:rPr>
              <a:t>Properties, </a:t>
            </a:r>
            <a:r>
              <a:rPr lang="en-US" sz="2000" dirty="0">
                <a:latin typeface="Calibri" panose="020F0502020204030204" pitchFamily="34" charset="0"/>
              </a:rPr>
              <a:t>the guiding legislation and some </a:t>
            </a:r>
            <a:r>
              <a:rPr lang="en-US" sz="2000" dirty="0" smtClean="0">
                <a:latin typeface="Calibri" panose="020F0502020204030204" pitchFamily="34" charset="0"/>
              </a:rPr>
              <a:t>of the services </a:t>
            </a:r>
            <a:r>
              <a:rPr lang="en-US" sz="2000" dirty="0">
                <a:latin typeface="Calibri" panose="020F0502020204030204" pitchFamily="34" charset="0"/>
              </a:rPr>
              <a:t>available to </a:t>
            </a:r>
            <a:r>
              <a:rPr lang="en-US" sz="2000" dirty="0" smtClean="0">
                <a:latin typeface="Calibri" panose="020F0502020204030204" pitchFamily="34" charset="0"/>
              </a:rPr>
              <a:t>agencies </a:t>
            </a:r>
            <a:r>
              <a:rPr lang="en-US" sz="2000" dirty="0">
                <a:latin typeface="Calibri" panose="020F0502020204030204" pitchFamily="34" charset="0"/>
              </a:rPr>
              <a:t>from </a:t>
            </a:r>
            <a:r>
              <a:rPr lang="en-US" sz="2000" dirty="0" smtClean="0">
                <a:latin typeface="Calibri" panose="020F0502020204030204" pitchFamily="34" charset="0"/>
              </a:rPr>
              <a:t>CAP will be presented.</a:t>
            </a:r>
          </a:p>
          <a:p>
            <a:pPr lvl="1"/>
            <a:endParaRPr lang="en-US" sz="2000" dirty="0">
              <a:latin typeface="Calibri" panose="020F0502020204030204" pitchFamily="34" charset="0"/>
            </a:endParaRPr>
          </a:p>
          <a:p>
            <a:pPr marL="346075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CAP acquisitions differ </a:t>
            </a:r>
            <a:r>
              <a:rPr lang="en-US" sz="2000" dirty="0">
                <a:latin typeface="Calibri" panose="020F0502020204030204" pitchFamily="34" charset="0"/>
              </a:rPr>
              <a:t>from </a:t>
            </a:r>
            <a:r>
              <a:rPr lang="en-US" sz="2000" dirty="0" smtClean="0">
                <a:latin typeface="Calibri" panose="020F0502020204030204" pitchFamily="34" charset="0"/>
              </a:rPr>
              <a:t>other </a:t>
            </a:r>
            <a:r>
              <a:rPr lang="en-US" sz="2000" dirty="0">
                <a:latin typeface="Calibri" panose="020F0502020204030204" pitchFamily="34" charset="0"/>
              </a:rPr>
              <a:t>acquisitions made by the </a:t>
            </a:r>
            <a:r>
              <a:rPr lang="en-US" sz="2000" dirty="0" smtClean="0">
                <a:latin typeface="Calibri" panose="020F0502020204030204" pitchFamily="34" charset="0"/>
              </a:rPr>
              <a:t>state, </a:t>
            </a:r>
            <a:r>
              <a:rPr lang="en-US" sz="2000" dirty="0">
                <a:latin typeface="Calibri" panose="020F0502020204030204" pitchFamily="34" charset="0"/>
              </a:rPr>
              <a:t>and the role </a:t>
            </a:r>
            <a:r>
              <a:rPr lang="en-US" sz="2000" dirty="0" smtClean="0">
                <a:latin typeface="Calibri" panose="020F0502020204030204" pitchFamily="34" charset="0"/>
              </a:rPr>
              <a:t>expected </a:t>
            </a:r>
            <a:r>
              <a:rPr lang="en-US" sz="2000" dirty="0">
                <a:latin typeface="Calibri" panose="020F0502020204030204" pitchFamily="34" charset="0"/>
              </a:rPr>
              <a:t>from </a:t>
            </a:r>
            <a:r>
              <a:rPr lang="en-US" sz="2000" dirty="0" smtClean="0">
                <a:latin typeface="Calibri" panose="020F0502020204030204" pitchFamily="34" charset="0"/>
              </a:rPr>
              <a:t>state agencies </a:t>
            </a:r>
            <a:r>
              <a:rPr lang="en-US" sz="2000" dirty="0">
                <a:latin typeface="Calibri" panose="020F0502020204030204" pitchFamily="34" charset="0"/>
              </a:rPr>
              <a:t>for normal and emergency </a:t>
            </a:r>
            <a:r>
              <a:rPr lang="en-US" sz="2000" dirty="0" smtClean="0">
                <a:latin typeface="Calibri" panose="020F0502020204030204" pitchFamily="34" charset="0"/>
              </a:rPr>
              <a:t>acquisitions will be shown in this presentation.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     </a:t>
            </a:r>
          </a:p>
          <a:p>
            <a:pPr lvl="1"/>
            <a:r>
              <a:rPr lang="en-US" sz="1600" b="1" dirty="0">
                <a:latin typeface="Calibri Light" panose="020F0302020204030204" pitchFamily="34" charset="0"/>
              </a:rPr>
              <a:t>http://ok.gov/DCS/Construction_&amp;_</a:t>
            </a:r>
            <a:r>
              <a:rPr lang="en-US" sz="1600" b="1" dirty="0" smtClean="0">
                <a:latin typeface="Calibri Light" panose="020F0302020204030204" pitchFamily="34" charset="0"/>
              </a:rPr>
              <a:t>Properties/index.html  </a:t>
            </a:r>
            <a:endParaRPr lang="en-US" sz="1600" b="1" dirty="0">
              <a:latin typeface="Calibri Light" panose="020F0302020204030204" pitchFamily="34" charset="0"/>
            </a:endParaRPr>
          </a:p>
          <a:p>
            <a:pPr lvl="1"/>
            <a:endParaRPr lang="en-US" sz="2400" dirty="0">
              <a:latin typeface="Calibri" panose="020F05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9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6034" y="1143000"/>
            <a:ext cx="7098766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latin typeface="Calibri" panose="020F0502020204030204" pitchFamily="34" charset="0"/>
              </a:rPr>
              <a:t>Students will: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Recognize the Public </a:t>
            </a:r>
            <a:r>
              <a:rPr lang="en-US" sz="2000" dirty="0">
                <a:latin typeface="Calibri" panose="020F0502020204030204" pitchFamily="34" charset="0"/>
              </a:rPr>
              <a:t>Competitive Bidding Act of </a:t>
            </a:r>
            <a:r>
              <a:rPr lang="en-US" sz="2000" dirty="0" smtClean="0">
                <a:latin typeface="Calibri" panose="020F0502020204030204" pitchFamily="34" charset="0"/>
              </a:rPr>
              <a:t>1974 and Fair </a:t>
            </a:r>
            <a:r>
              <a:rPr lang="en-US" sz="2000" dirty="0">
                <a:latin typeface="Calibri" panose="020F0502020204030204" pitchFamily="34" charset="0"/>
              </a:rPr>
              <a:t>Pay for Construction </a:t>
            </a:r>
            <a:r>
              <a:rPr lang="en-US" sz="2000" dirty="0" smtClean="0">
                <a:latin typeface="Calibri" panose="020F0502020204030204" pitchFamily="34" charset="0"/>
              </a:rPr>
              <a:t>Act.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Identify which competitive </a:t>
            </a:r>
            <a:r>
              <a:rPr lang="en-US" sz="2000" dirty="0" smtClean="0">
                <a:latin typeface="Calibri" panose="020F0502020204030204" pitchFamily="34" charset="0"/>
              </a:rPr>
              <a:t>bidders are always awarded construction contracts.</a:t>
            </a:r>
            <a:endParaRPr lang="en-US" sz="2000" dirty="0"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Memorize the components of the Public </a:t>
            </a:r>
            <a:r>
              <a:rPr lang="en-US" sz="2000" dirty="0">
                <a:latin typeface="Calibri" panose="020F0502020204030204" pitchFamily="34" charset="0"/>
              </a:rPr>
              <a:t>Competitive Bidding </a:t>
            </a:r>
            <a:r>
              <a:rPr lang="en-US" sz="2000" dirty="0" smtClean="0">
                <a:latin typeface="Calibri" panose="020F0502020204030204" pitchFamily="34" charset="0"/>
              </a:rPr>
              <a:t>Act.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Recall what a state agency’s emergency declarations will suspend.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Identify </a:t>
            </a:r>
            <a:r>
              <a:rPr lang="en-US" sz="2000" dirty="0" smtClean="0">
                <a:latin typeface="Calibri" panose="020F0502020204030204" pitchFamily="34" charset="0"/>
              </a:rPr>
              <a:t>the three </a:t>
            </a:r>
            <a:r>
              <a:rPr lang="en-US" sz="2000" dirty="0">
                <a:latin typeface="Calibri" panose="020F0502020204030204" pitchFamily="34" charset="0"/>
              </a:rPr>
              <a:t>steps an agency must complete for Public Construction Contract Amounts less than $5000.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Identify </a:t>
            </a:r>
            <a:r>
              <a:rPr lang="en-US" sz="2000" dirty="0" smtClean="0">
                <a:latin typeface="Calibri" panose="020F0502020204030204" pitchFamily="34" charset="0"/>
              </a:rPr>
              <a:t>the three </a:t>
            </a:r>
            <a:r>
              <a:rPr lang="en-US" sz="2000" dirty="0">
                <a:latin typeface="Calibri" panose="020F0502020204030204" pitchFamily="34" charset="0"/>
              </a:rPr>
              <a:t>steps an agency must complete for Public Construction Contract Amounts </a:t>
            </a:r>
            <a:r>
              <a:rPr lang="en-US" sz="2000" dirty="0" smtClean="0">
                <a:latin typeface="Calibri" panose="020F0502020204030204" pitchFamily="34" charset="0"/>
              </a:rPr>
              <a:t>between </a:t>
            </a:r>
            <a:r>
              <a:rPr lang="en-US" sz="2000" dirty="0">
                <a:latin typeface="Calibri" panose="020F0502020204030204" pitchFamily="34" charset="0"/>
              </a:rPr>
              <a:t>$</a:t>
            </a:r>
            <a:r>
              <a:rPr lang="en-US" sz="2000" dirty="0" smtClean="0">
                <a:latin typeface="Calibri" panose="020F0502020204030204" pitchFamily="34" charset="0"/>
              </a:rPr>
              <a:t>5000.01-$</a:t>
            </a:r>
            <a:r>
              <a:rPr lang="en-US" sz="2000" dirty="0">
                <a:latin typeface="Calibri" panose="020F0502020204030204" pitchFamily="34" charset="0"/>
              </a:rPr>
              <a:t>50,000.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Identify the </a:t>
            </a:r>
            <a:r>
              <a:rPr lang="en-US" sz="2000" dirty="0" smtClean="0">
                <a:latin typeface="Calibri" panose="020F0502020204030204" pitchFamily="34" charset="0"/>
              </a:rPr>
              <a:t>three </a:t>
            </a:r>
            <a:r>
              <a:rPr lang="en-US" sz="2000" dirty="0">
                <a:latin typeface="Calibri" panose="020F0502020204030204" pitchFamily="34" charset="0"/>
              </a:rPr>
              <a:t>steps an agency must complete for Public Construction Contract Amounts greater than $50,000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endParaRPr 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00425"/>
            <a:ext cx="7467600" cy="79017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Learner Outcomes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7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2046427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Title 61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Public Competitive Bidding Act of 1974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Fair Pay for Construction Act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457200"/>
            <a:ext cx="85344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CAP Statutes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5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600200"/>
            <a:ext cx="708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Covers everything related to public </a:t>
            </a:r>
            <a:r>
              <a:rPr lang="en-US" sz="2000" dirty="0">
                <a:latin typeface="Calibri" panose="020F0502020204030204" pitchFamily="34" charset="0"/>
              </a:rPr>
              <a:t>b</a:t>
            </a:r>
            <a:r>
              <a:rPr lang="en-US" sz="2000" dirty="0" smtClean="0">
                <a:latin typeface="Calibri" panose="020F0502020204030204" pitchFamily="34" charset="0"/>
              </a:rPr>
              <a:t>uildings and public works; creates Construction and Properties.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Provisions for doing business with Construction and Properties.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Includes </a:t>
            </a:r>
            <a:r>
              <a:rPr lang="en-US" sz="2000" dirty="0">
                <a:latin typeface="Calibri" panose="020F0502020204030204" pitchFamily="34" charset="0"/>
              </a:rPr>
              <a:t>Bidding Act of </a:t>
            </a:r>
            <a:r>
              <a:rPr lang="en-US" sz="2000" dirty="0" smtClean="0">
                <a:latin typeface="Calibri" panose="020F0502020204030204" pitchFamily="34" charset="0"/>
              </a:rPr>
              <a:t>1974.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Includes Fair Pay </a:t>
            </a:r>
            <a:r>
              <a:rPr lang="en-US" sz="2000" dirty="0">
                <a:latin typeface="Calibri" panose="020F0502020204030204" pitchFamily="34" charset="0"/>
              </a:rPr>
              <a:t>for </a:t>
            </a:r>
            <a:r>
              <a:rPr lang="en-US" sz="2000" dirty="0" smtClean="0">
                <a:latin typeface="Calibri" panose="020F0502020204030204" pitchFamily="34" charset="0"/>
              </a:rPr>
              <a:t>Construction Act (prompt pay) requiring payment in 30 days for construction contracts.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5608" y="228600"/>
            <a:ext cx="8305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Title 61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98120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Applies to all public agencies/political subdivisions.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Competitive bidding construction contracts are awarded to lowest responsible bidder.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Provisions for </a:t>
            </a:r>
            <a:r>
              <a:rPr lang="en-US" sz="2000" dirty="0">
                <a:latin typeface="Calibri" panose="020F0502020204030204" pitchFamily="34" charset="0"/>
              </a:rPr>
              <a:t>b</a:t>
            </a:r>
            <a:r>
              <a:rPr lang="en-US" sz="2000" dirty="0" smtClean="0">
                <a:latin typeface="Calibri" panose="020F0502020204030204" pitchFamily="34" charset="0"/>
              </a:rPr>
              <a:t>id notices and contract award.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81000"/>
            <a:ext cx="84582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Public Competitive Bidding Act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2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900" y="1905000"/>
            <a:ext cx="6934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Contract amounts &gt; $25,000.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Progress payments within 30 days after pay application has been received.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No revisions/reductions without contractor agreement.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3900" y="228600"/>
            <a:ext cx="81153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Fair Pay for Construction Act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6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3900" y="1944586"/>
            <a:ext cx="61341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Public Construction Contract Amounts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Consultants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Statewide Contracts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Emergencies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3900" y="228600"/>
            <a:ext cx="82677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Construction Services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7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2213" y="1956867"/>
            <a:ext cx="5614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Less than $5,000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$5,000.01-$50,000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Greater than $50,000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76300" y="228600"/>
            <a:ext cx="7886700" cy="1401762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Public Construction Contract Amounts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C591-420E-40BA-9352-9B9A1653CD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7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132B3286FF8346B22D1DA34C0719AC" ma:contentTypeVersion="15" ma:contentTypeDescription="Create a new document." ma:contentTypeScope="" ma:versionID="5656f20e457efa35fe8b71c94ad17a1e">
  <xsd:schema xmlns:xsd="http://www.w3.org/2001/XMLSchema" xmlns:xs="http://www.w3.org/2001/XMLSchema" xmlns:p="http://schemas.microsoft.com/office/2006/metadata/properties" xmlns:ns1="http://schemas.microsoft.com/sharepoint/v3" xmlns:ns3="2616b61c-01e3-420e-954d-f9606dbef896" xmlns:ns4="aec6b55d-3de3-4884-82c9-9045bd390d40" targetNamespace="http://schemas.microsoft.com/office/2006/metadata/properties" ma:root="true" ma:fieldsID="b75fd959b44630856f70fbac96bd80fc" ns1:_="" ns3:_="" ns4:_="">
    <xsd:import namespace="http://schemas.microsoft.com/sharepoint/v3"/>
    <xsd:import namespace="2616b61c-01e3-420e-954d-f9606dbef896"/>
    <xsd:import namespace="aec6b55d-3de3-4884-82c9-9045bd390d40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6b61c-01e3-420e-954d-f9606dbef8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6b55d-3de3-4884-82c9-9045bd390d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4BA642-04DC-4435-911B-0D33829829F1}">
  <ds:schemaRefs>
    <ds:schemaRef ds:uri="http://purl.org/dc/elements/1.1/"/>
    <ds:schemaRef ds:uri="http://schemas.microsoft.com/office/2006/metadata/properties"/>
    <ds:schemaRef ds:uri="http://schemas.microsoft.com/sharepoint/v3"/>
    <ds:schemaRef ds:uri="aec6b55d-3de3-4884-82c9-9045bd390d4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616b61c-01e3-420e-954d-f9606dbef89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61A1A2F-EA4A-4012-ADDA-80DB7D77C4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646D40-4A9C-4413-8627-BE5CEB89F0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616b61c-01e3-420e-954d-f9606dbef896"/>
    <ds:schemaRef ds:uri="aec6b55d-3de3-4884-82c9-9045bd390d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6044</TotalTime>
  <Words>705</Words>
  <Application>Microsoft Office PowerPoint</Application>
  <PresentationFormat>On-screen Show (4:3)</PresentationFormat>
  <Paragraphs>109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Office Theme</vt:lpstr>
      <vt:lpstr>Construction  and  Properties Department Module 18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CONTINUE TO MODULE #19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OMES &amp; DCAM Websites, PIMs</dc:title>
  <dc:creator>101049</dc:creator>
  <cp:lastModifiedBy>Jake Lowrey</cp:lastModifiedBy>
  <cp:revision>455</cp:revision>
  <cp:lastPrinted>2016-04-13T14:51:14Z</cp:lastPrinted>
  <dcterms:created xsi:type="dcterms:W3CDTF">2013-08-12T19:06:44Z</dcterms:created>
  <dcterms:modified xsi:type="dcterms:W3CDTF">2020-05-20T18:35:58Z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0x0101005C132B3286FF8346B22D1DA34C0719AC</vt:lpwstr>
  </property>
</Properties>
</file>