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  <p:sldId id="282" r:id="rId3"/>
    <p:sldId id="283" r:id="rId4"/>
    <p:sldId id="284" r:id="rId5"/>
    <p:sldId id="287" r:id="rId6"/>
    <p:sldId id="288" r:id="rId7"/>
    <p:sldId id="289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87"/>
  </p:normalViewPr>
  <p:slideViewPr>
    <p:cSldViewPr snapToGrid="0" snapToObjects="1">
      <p:cViewPr varScale="1">
        <p:scale>
          <a:sx n="115" d="100"/>
          <a:sy n="115" d="100"/>
        </p:scale>
        <p:origin x="15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AC83E-09AD-4988-B169-DFD6A7AB7CDD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2F1315-E4EE-4C46-986F-94C48F6F897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/>
            <a:t>Data Governance</a:t>
          </a:r>
        </a:p>
      </dgm:t>
    </dgm:pt>
    <dgm:pt modelId="{14B6D075-47E7-49CB-B123-3A46A15F7BEB}" type="parTrans" cxnId="{C9DC7DE0-DAF6-40C2-BE26-9F8440BFB623}">
      <dgm:prSet/>
      <dgm:spPr/>
      <dgm:t>
        <a:bodyPr/>
        <a:lstStyle/>
        <a:p>
          <a:endParaRPr lang="en-US"/>
        </a:p>
      </dgm:t>
    </dgm:pt>
    <dgm:pt modelId="{4FD22935-BAFB-437C-96F4-DA8005D7427F}" type="sibTrans" cxnId="{C9DC7DE0-DAF6-40C2-BE26-9F8440BFB623}">
      <dgm:prSet/>
      <dgm:spPr/>
      <dgm:t>
        <a:bodyPr/>
        <a:lstStyle/>
        <a:p>
          <a:endParaRPr lang="en-US"/>
        </a:p>
      </dgm:t>
    </dgm:pt>
    <dgm:pt modelId="{CA7A2FC1-2F15-4706-A5FE-07C945F8055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Reduces operational friction</a:t>
          </a:r>
        </a:p>
      </dgm:t>
    </dgm:pt>
    <dgm:pt modelId="{D343CF5D-A63B-40FD-86B8-8C7C7FF1A828}" type="parTrans" cxnId="{32295543-7C69-4B44-8ECC-7D2DF982ECFB}">
      <dgm:prSet/>
      <dgm:spPr/>
      <dgm:t>
        <a:bodyPr/>
        <a:lstStyle/>
        <a:p>
          <a:endParaRPr lang="en-US"/>
        </a:p>
      </dgm:t>
    </dgm:pt>
    <dgm:pt modelId="{266FAA2F-86A6-4D41-9AAD-8522427FA4DC}" type="sibTrans" cxnId="{32295543-7C69-4B44-8ECC-7D2DF982ECF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8A190FB-154B-4467-ABFC-3906899A93D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Protects the needs of the stakeholders</a:t>
          </a:r>
        </a:p>
      </dgm:t>
    </dgm:pt>
    <dgm:pt modelId="{31E58C22-34D7-46F8-B21B-678DCCE1CC6B}" type="parTrans" cxnId="{70673971-1D6C-45A9-A35D-E51ADA995A56}">
      <dgm:prSet/>
      <dgm:spPr/>
      <dgm:t>
        <a:bodyPr/>
        <a:lstStyle/>
        <a:p>
          <a:endParaRPr lang="en-US"/>
        </a:p>
      </dgm:t>
    </dgm:pt>
    <dgm:pt modelId="{EA4A57F9-B46A-4655-8729-5EC5FDE2845C}" type="sibTrans" cxnId="{70673971-1D6C-45A9-A35D-E51ADA995A5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82AA67C8-C221-47A2-A636-BB41FFA6B95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Educates management and staff to adapt common approaches</a:t>
          </a:r>
        </a:p>
      </dgm:t>
    </dgm:pt>
    <dgm:pt modelId="{0861ECA0-ABE5-4706-B15C-AE362F4A4F42}" type="parTrans" cxnId="{EA0851D3-0019-4AC7-8403-CFEEB6137D92}">
      <dgm:prSet/>
      <dgm:spPr/>
      <dgm:t>
        <a:bodyPr/>
        <a:lstStyle/>
        <a:p>
          <a:endParaRPr lang="en-US"/>
        </a:p>
      </dgm:t>
    </dgm:pt>
    <dgm:pt modelId="{4FFDE7FA-F6BA-459C-8DA7-0858D1ABBE69}" type="sibTrans" cxnId="{EA0851D3-0019-4AC7-8403-CFEEB6137D9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12CDAFE-2044-4EF5-B49D-CF61C9274E4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Enables decision making</a:t>
          </a:r>
        </a:p>
      </dgm:t>
    </dgm:pt>
    <dgm:pt modelId="{5D45A000-A4D3-4C21-B8B1-E9C1389DE0A5}" type="parTrans" cxnId="{B5D53E3D-FBE7-419C-A721-CED5100607DF}">
      <dgm:prSet/>
      <dgm:spPr/>
      <dgm:t>
        <a:bodyPr/>
        <a:lstStyle/>
        <a:p>
          <a:endParaRPr lang="en-US"/>
        </a:p>
      </dgm:t>
    </dgm:pt>
    <dgm:pt modelId="{5814CA5E-4CD1-48ED-B157-EB16ABB5FECC}" type="sibTrans" cxnId="{B5D53E3D-FBE7-419C-A721-CED5100607D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24336D7-8115-4572-ACCC-5C96152E66A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Builds standards and processes</a:t>
          </a:r>
        </a:p>
      </dgm:t>
    </dgm:pt>
    <dgm:pt modelId="{F596E59C-D67E-41D3-8DCC-2F1C9216679E}" type="parTrans" cxnId="{D90C5787-C2A9-40A9-BB82-4C71163843F1}">
      <dgm:prSet/>
      <dgm:spPr/>
      <dgm:t>
        <a:bodyPr/>
        <a:lstStyle/>
        <a:p>
          <a:endParaRPr lang="en-US"/>
        </a:p>
      </dgm:t>
    </dgm:pt>
    <dgm:pt modelId="{FFDFE62D-6D95-4B74-874B-BD6BAF7E9693}" type="sibTrans" cxnId="{D90C5787-C2A9-40A9-BB82-4C71163843F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A7DA972C-DE42-4D4A-91CC-EBB492042BA9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Reduces cost and increases effectiveness</a:t>
          </a:r>
        </a:p>
      </dgm:t>
    </dgm:pt>
    <dgm:pt modelId="{03F18485-00A6-47AF-904C-716F9AD76922}" type="parTrans" cxnId="{F4C8A1C0-FA0E-45F5-9F8E-C35D8F0315E2}">
      <dgm:prSet/>
      <dgm:spPr/>
      <dgm:t>
        <a:bodyPr/>
        <a:lstStyle/>
        <a:p>
          <a:endParaRPr lang="en-US"/>
        </a:p>
      </dgm:t>
    </dgm:pt>
    <dgm:pt modelId="{68C70607-6167-4993-9B0A-6508E0A26969}" type="sibTrans" cxnId="{F4C8A1C0-FA0E-45F5-9F8E-C35D8F0315E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141B03D-42CE-4E42-A8C7-C2EB5A5A362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Ensures transparency</a:t>
          </a:r>
        </a:p>
      </dgm:t>
    </dgm:pt>
    <dgm:pt modelId="{E2C316F7-D303-467B-917E-59F87F74CA22}" type="parTrans" cxnId="{CD3DF102-CFA1-4A84-B4E3-390BBDD89823}">
      <dgm:prSet/>
      <dgm:spPr/>
      <dgm:t>
        <a:bodyPr/>
        <a:lstStyle/>
        <a:p>
          <a:endParaRPr lang="en-US"/>
        </a:p>
      </dgm:t>
    </dgm:pt>
    <dgm:pt modelId="{770EC9D3-69A7-4C9A-9DD7-A0EE2817C24C}" type="sibTrans" cxnId="{CD3DF102-CFA1-4A84-B4E3-390BBDD8982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6DFDAE5-3EB3-4CC3-BBF2-CBD59C8E1842}" type="pres">
      <dgm:prSet presAssocID="{89EAC83E-09AD-4988-B169-DFD6A7AB7CD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35032B-142C-4137-894C-553386B16BFC}" type="pres">
      <dgm:prSet presAssocID="{972F1315-E4EE-4C46-986F-94C48F6F897F}" presName="centerShape" presStyleLbl="node0" presStyleIdx="0" presStyleCnt="1" custScaleX="145634" custScaleY="133099"/>
      <dgm:spPr/>
      <dgm:t>
        <a:bodyPr/>
        <a:lstStyle/>
        <a:p>
          <a:endParaRPr lang="en-US"/>
        </a:p>
      </dgm:t>
    </dgm:pt>
    <dgm:pt modelId="{C91AB074-A21C-4C05-968A-C1D3CA29C341}" type="pres">
      <dgm:prSet presAssocID="{B12CDAFE-2044-4EF5-B49D-CF61C9274E4A}" presName="node" presStyleLbl="node1" presStyleIdx="0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43285-B606-4C2C-8659-23C8FF1CDD77}" type="pres">
      <dgm:prSet presAssocID="{B12CDAFE-2044-4EF5-B49D-CF61C9274E4A}" presName="dummy" presStyleCnt="0"/>
      <dgm:spPr/>
    </dgm:pt>
    <dgm:pt modelId="{6B22D90A-EB48-4BB7-B08B-AEEB2073E773}" type="pres">
      <dgm:prSet presAssocID="{5814CA5E-4CD1-48ED-B157-EB16ABB5FECC}" presName="sibTrans" presStyleLbl="sibTrans2D1" presStyleIdx="0" presStyleCnt="7"/>
      <dgm:spPr/>
      <dgm:t>
        <a:bodyPr/>
        <a:lstStyle/>
        <a:p>
          <a:endParaRPr lang="en-US"/>
        </a:p>
      </dgm:t>
    </dgm:pt>
    <dgm:pt modelId="{57482F16-68D6-4092-882F-BF04165BAA62}" type="pres">
      <dgm:prSet presAssocID="{CA7A2FC1-2F15-4706-A5FE-07C945F8055F}" presName="node" presStyleLbl="node1" presStyleIdx="1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FCB3F-20E6-4658-9E8C-9CC59A41B0E3}" type="pres">
      <dgm:prSet presAssocID="{CA7A2FC1-2F15-4706-A5FE-07C945F8055F}" presName="dummy" presStyleCnt="0"/>
      <dgm:spPr/>
    </dgm:pt>
    <dgm:pt modelId="{E6A58535-74D9-4C18-A81A-1896A40B0E01}" type="pres">
      <dgm:prSet presAssocID="{266FAA2F-86A6-4D41-9AAD-8522427FA4DC}" presName="sibTrans" presStyleLbl="sibTrans2D1" presStyleIdx="1" presStyleCnt="7"/>
      <dgm:spPr/>
      <dgm:t>
        <a:bodyPr/>
        <a:lstStyle/>
        <a:p>
          <a:endParaRPr lang="en-US"/>
        </a:p>
      </dgm:t>
    </dgm:pt>
    <dgm:pt modelId="{0A7038DF-F749-4E58-BAEE-2B67D8A95FEA}" type="pres">
      <dgm:prSet presAssocID="{B8A190FB-154B-4467-ABFC-3906899A93D4}" presName="node" presStyleLbl="node1" presStyleIdx="2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4B9FE-8CB5-43F3-8A25-1D6457728AE5}" type="pres">
      <dgm:prSet presAssocID="{B8A190FB-154B-4467-ABFC-3906899A93D4}" presName="dummy" presStyleCnt="0"/>
      <dgm:spPr/>
    </dgm:pt>
    <dgm:pt modelId="{3ECBD507-96B6-473D-8837-1FB450AEFA98}" type="pres">
      <dgm:prSet presAssocID="{EA4A57F9-B46A-4655-8729-5EC5FDE2845C}" presName="sibTrans" presStyleLbl="sibTrans2D1" presStyleIdx="2" presStyleCnt="7"/>
      <dgm:spPr/>
      <dgm:t>
        <a:bodyPr/>
        <a:lstStyle/>
        <a:p>
          <a:endParaRPr lang="en-US"/>
        </a:p>
      </dgm:t>
    </dgm:pt>
    <dgm:pt modelId="{30F9D9BB-307B-44CF-B417-943F694E05B2}" type="pres">
      <dgm:prSet presAssocID="{82AA67C8-C221-47A2-A636-BB41FFA6B952}" presName="node" presStyleLbl="node1" presStyleIdx="3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7BB43-8F14-4204-8FED-70227F454277}" type="pres">
      <dgm:prSet presAssocID="{82AA67C8-C221-47A2-A636-BB41FFA6B952}" presName="dummy" presStyleCnt="0"/>
      <dgm:spPr/>
    </dgm:pt>
    <dgm:pt modelId="{2D1FDE4C-77F7-442B-94C6-C82F8E321924}" type="pres">
      <dgm:prSet presAssocID="{4FFDE7FA-F6BA-459C-8DA7-0858D1ABBE69}" presName="sibTrans" presStyleLbl="sibTrans2D1" presStyleIdx="3" presStyleCnt="7"/>
      <dgm:spPr/>
      <dgm:t>
        <a:bodyPr/>
        <a:lstStyle/>
        <a:p>
          <a:endParaRPr lang="en-US"/>
        </a:p>
      </dgm:t>
    </dgm:pt>
    <dgm:pt modelId="{9158B78E-53CC-4C75-A7C8-2EC6C16FC9C1}" type="pres">
      <dgm:prSet presAssocID="{424336D7-8115-4572-ACCC-5C96152E66AC}" presName="node" presStyleLbl="node1" presStyleIdx="4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DF916-0342-48A3-8F79-37CB55CB9B85}" type="pres">
      <dgm:prSet presAssocID="{424336D7-8115-4572-ACCC-5C96152E66AC}" presName="dummy" presStyleCnt="0"/>
      <dgm:spPr/>
    </dgm:pt>
    <dgm:pt modelId="{AF76FE4F-765A-473D-B7EF-0C1AFD55BA42}" type="pres">
      <dgm:prSet presAssocID="{FFDFE62D-6D95-4B74-874B-BD6BAF7E9693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ACF62E7-D32E-4F30-921C-B1FAECCE95C4}" type="pres">
      <dgm:prSet presAssocID="{A7DA972C-DE42-4D4A-91CC-EBB492042BA9}" presName="node" presStyleLbl="node1" presStyleIdx="5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DB620-609D-4F3B-AB4E-F00C944E702F}" type="pres">
      <dgm:prSet presAssocID="{A7DA972C-DE42-4D4A-91CC-EBB492042BA9}" presName="dummy" presStyleCnt="0"/>
      <dgm:spPr/>
    </dgm:pt>
    <dgm:pt modelId="{03D67167-838E-46E7-9ACC-BDC5B4DD87C4}" type="pres">
      <dgm:prSet presAssocID="{68C70607-6167-4993-9B0A-6508E0A26969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47DF6B4-863D-451F-957D-5DEA9DD78B98}" type="pres">
      <dgm:prSet presAssocID="{C141B03D-42CE-4E42-A8C7-C2EB5A5A362D}" presName="node" presStyleLbl="node1" presStyleIdx="6" presStyleCnt="7" custScaleX="115306" custScaleY="110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E19BB-79CB-4581-B241-970016F612BF}" type="pres">
      <dgm:prSet presAssocID="{C141B03D-42CE-4E42-A8C7-C2EB5A5A362D}" presName="dummy" presStyleCnt="0"/>
      <dgm:spPr/>
    </dgm:pt>
    <dgm:pt modelId="{68416B97-B01C-4F98-8667-F61DE842239E}" type="pres">
      <dgm:prSet presAssocID="{770EC9D3-69A7-4C9A-9DD7-A0EE2817C24C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2C8A83B-EE68-4E97-95AD-1420EA1DB5A0}" type="presOf" srcId="{5814CA5E-4CD1-48ED-B157-EB16ABB5FECC}" destId="{6B22D90A-EB48-4BB7-B08B-AEEB2073E773}" srcOrd="0" destOrd="0" presId="urn:microsoft.com/office/officeart/2005/8/layout/radial6"/>
    <dgm:cxn modelId="{FC48D632-A5A6-4B98-8BBA-285B7AF577ED}" type="presOf" srcId="{CA7A2FC1-2F15-4706-A5FE-07C945F8055F}" destId="{57482F16-68D6-4092-882F-BF04165BAA62}" srcOrd="0" destOrd="0" presId="urn:microsoft.com/office/officeart/2005/8/layout/radial6"/>
    <dgm:cxn modelId="{EF5EEC4A-A720-42CC-BB4F-FC8425B3BA06}" type="presOf" srcId="{266FAA2F-86A6-4D41-9AAD-8522427FA4DC}" destId="{E6A58535-74D9-4C18-A81A-1896A40B0E01}" srcOrd="0" destOrd="0" presId="urn:microsoft.com/office/officeart/2005/8/layout/radial6"/>
    <dgm:cxn modelId="{AA1EAE81-A466-40CF-BB71-C850D50B69F9}" type="presOf" srcId="{4FFDE7FA-F6BA-459C-8DA7-0858D1ABBE69}" destId="{2D1FDE4C-77F7-442B-94C6-C82F8E321924}" srcOrd="0" destOrd="0" presId="urn:microsoft.com/office/officeart/2005/8/layout/radial6"/>
    <dgm:cxn modelId="{32295543-7C69-4B44-8ECC-7D2DF982ECFB}" srcId="{972F1315-E4EE-4C46-986F-94C48F6F897F}" destId="{CA7A2FC1-2F15-4706-A5FE-07C945F8055F}" srcOrd="1" destOrd="0" parTransId="{D343CF5D-A63B-40FD-86B8-8C7C7FF1A828}" sibTransId="{266FAA2F-86A6-4D41-9AAD-8522427FA4DC}"/>
    <dgm:cxn modelId="{F4C8A1C0-FA0E-45F5-9F8E-C35D8F0315E2}" srcId="{972F1315-E4EE-4C46-986F-94C48F6F897F}" destId="{A7DA972C-DE42-4D4A-91CC-EBB492042BA9}" srcOrd="5" destOrd="0" parTransId="{03F18485-00A6-47AF-904C-716F9AD76922}" sibTransId="{68C70607-6167-4993-9B0A-6508E0A26969}"/>
    <dgm:cxn modelId="{99958C91-22C9-43B3-9C8B-98F2BE517190}" type="presOf" srcId="{89EAC83E-09AD-4988-B169-DFD6A7AB7CDD}" destId="{36DFDAE5-3EB3-4CC3-BBF2-CBD59C8E1842}" srcOrd="0" destOrd="0" presId="urn:microsoft.com/office/officeart/2005/8/layout/radial6"/>
    <dgm:cxn modelId="{B2C093BD-ABF8-4594-B30C-0E4B417AE85A}" type="presOf" srcId="{424336D7-8115-4572-ACCC-5C96152E66AC}" destId="{9158B78E-53CC-4C75-A7C8-2EC6C16FC9C1}" srcOrd="0" destOrd="0" presId="urn:microsoft.com/office/officeart/2005/8/layout/radial6"/>
    <dgm:cxn modelId="{4825D100-D478-4AD8-B446-C8452543D1AD}" type="presOf" srcId="{C141B03D-42CE-4E42-A8C7-C2EB5A5A362D}" destId="{347DF6B4-863D-451F-957D-5DEA9DD78B98}" srcOrd="0" destOrd="0" presId="urn:microsoft.com/office/officeart/2005/8/layout/radial6"/>
    <dgm:cxn modelId="{EA0851D3-0019-4AC7-8403-CFEEB6137D92}" srcId="{972F1315-E4EE-4C46-986F-94C48F6F897F}" destId="{82AA67C8-C221-47A2-A636-BB41FFA6B952}" srcOrd="3" destOrd="0" parTransId="{0861ECA0-ABE5-4706-B15C-AE362F4A4F42}" sibTransId="{4FFDE7FA-F6BA-459C-8DA7-0858D1ABBE69}"/>
    <dgm:cxn modelId="{CD3DF102-CFA1-4A84-B4E3-390BBDD89823}" srcId="{972F1315-E4EE-4C46-986F-94C48F6F897F}" destId="{C141B03D-42CE-4E42-A8C7-C2EB5A5A362D}" srcOrd="6" destOrd="0" parTransId="{E2C316F7-D303-467B-917E-59F87F74CA22}" sibTransId="{770EC9D3-69A7-4C9A-9DD7-A0EE2817C24C}"/>
    <dgm:cxn modelId="{A965484E-553C-4B48-823B-D8C258C0EE3A}" type="presOf" srcId="{FFDFE62D-6D95-4B74-874B-BD6BAF7E9693}" destId="{AF76FE4F-765A-473D-B7EF-0C1AFD55BA42}" srcOrd="0" destOrd="0" presId="urn:microsoft.com/office/officeart/2005/8/layout/radial6"/>
    <dgm:cxn modelId="{2007CAB2-1319-4D34-8C54-7825CFE6330A}" type="presOf" srcId="{68C70607-6167-4993-9B0A-6508E0A26969}" destId="{03D67167-838E-46E7-9ACC-BDC5B4DD87C4}" srcOrd="0" destOrd="0" presId="urn:microsoft.com/office/officeart/2005/8/layout/radial6"/>
    <dgm:cxn modelId="{C9DC7DE0-DAF6-40C2-BE26-9F8440BFB623}" srcId="{89EAC83E-09AD-4988-B169-DFD6A7AB7CDD}" destId="{972F1315-E4EE-4C46-986F-94C48F6F897F}" srcOrd="0" destOrd="0" parTransId="{14B6D075-47E7-49CB-B123-3A46A15F7BEB}" sibTransId="{4FD22935-BAFB-437C-96F4-DA8005D7427F}"/>
    <dgm:cxn modelId="{EAA9818F-5CB8-4CDE-86F4-47F0BC612AFB}" type="presOf" srcId="{A7DA972C-DE42-4D4A-91CC-EBB492042BA9}" destId="{5ACF62E7-D32E-4F30-921C-B1FAECCE95C4}" srcOrd="0" destOrd="0" presId="urn:microsoft.com/office/officeart/2005/8/layout/radial6"/>
    <dgm:cxn modelId="{4330A50C-9413-4A26-B967-7A866F9AEEE0}" type="presOf" srcId="{B8A190FB-154B-4467-ABFC-3906899A93D4}" destId="{0A7038DF-F749-4E58-BAEE-2B67D8A95FEA}" srcOrd="0" destOrd="0" presId="urn:microsoft.com/office/officeart/2005/8/layout/radial6"/>
    <dgm:cxn modelId="{A93276D2-E930-4749-BD73-4CF6C2F3E4BC}" type="presOf" srcId="{770EC9D3-69A7-4C9A-9DD7-A0EE2817C24C}" destId="{68416B97-B01C-4F98-8667-F61DE842239E}" srcOrd="0" destOrd="0" presId="urn:microsoft.com/office/officeart/2005/8/layout/radial6"/>
    <dgm:cxn modelId="{817CA16E-03B9-4165-8CCF-C18149419F8E}" type="presOf" srcId="{EA4A57F9-B46A-4655-8729-5EC5FDE2845C}" destId="{3ECBD507-96B6-473D-8837-1FB450AEFA98}" srcOrd="0" destOrd="0" presId="urn:microsoft.com/office/officeart/2005/8/layout/radial6"/>
    <dgm:cxn modelId="{B5D53E3D-FBE7-419C-A721-CED5100607DF}" srcId="{972F1315-E4EE-4C46-986F-94C48F6F897F}" destId="{B12CDAFE-2044-4EF5-B49D-CF61C9274E4A}" srcOrd="0" destOrd="0" parTransId="{5D45A000-A4D3-4C21-B8B1-E9C1389DE0A5}" sibTransId="{5814CA5E-4CD1-48ED-B157-EB16ABB5FECC}"/>
    <dgm:cxn modelId="{9466CE39-B45A-4E28-971E-A9773CF06739}" type="presOf" srcId="{B12CDAFE-2044-4EF5-B49D-CF61C9274E4A}" destId="{C91AB074-A21C-4C05-968A-C1D3CA29C341}" srcOrd="0" destOrd="0" presId="urn:microsoft.com/office/officeart/2005/8/layout/radial6"/>
    <dgm:cxn modelId="{70673971-1D6C-45A9-A35D-E51ADA995A56}" srcId="{972F1315-E4EE-4C46-986F-94C48F6F897F}" destId="{B8A190FB-154B-4467-ABFC-3906899A93D4}" srcOrd="2" destOrd="0" parTransId="{31E58C22-34D7-46F8-B21B-678DCCE1CC6B}" sibTransId="{EA4A57F9-B46A-4655-8729-5EC5FDE2845C}"/>
    <dgm:cxn modelId="{D90C5787-C2A9-40A9-BB82-4C71163843F1}" srcId="{972F1315-E4EE-4C46-986F-94C48F6F897F}" destId="{424336D7-8115-4572-ACCC-5C96152E66AC}" srcOrd="4" destOrd="0" parTransId="{F596E59C-D67E-41D3-8DCC-2F1C9216679E}" sibTransId="{FFDFE62D-6D95-4B74-874B-BD6BAF7E9693}"/>
    <dgm:cxn modelId="{2736E1C7-A22A-44CE-B5C4-917B839C291F}" type="presOf" srcId="{972F1315-E4EE-4C46-986F-94C48F6F897F}" destId="{6535032B-142C-4137-894C-553386B16BFC}" srcOrd="0" destOrd="0" presId="urn:microsoft.com/office/officeart/2005/8/layout/radial6"/>
    <dgm:cxn modelId="{7A1DCAE6-A71F-41C8-9077-233A429EB1C8}" type="presOf" srcId="{82AA67C8-C221-47A2-A636-BB41FFA6B952}" destId="{30F9D9BB-307B-44CF-B417-943F694E05B2}" srcOrd="0" destOrd="0" presId="urn:microsoft.com/office/officeart/2005/8/layout/radial6"/>
    <dgm:cxn modelId="{3706923A-B1A8-464B-B516-D493A6DCAE3C}" type="presParOf" srcId="{36DFDAE5-3EB3-4CC3-BBF2-CBD59C8E1842}" destId="{6535032B-142C-4137-894C-553386B16BFC}" srcOrd="0" destOrd="0" presId="urn:microsoft.com/office/officeart/2005/8/layout/radial6"/>
    <dgm:cxn modelId="{D7B37CD1-C3B1-4792-89EE-99AA7C517507}" type="presParOf" srcId="{36DFDAE5-3EB3-4CC3-BBF2-CBD59C8E1842}" destId="{C91AB074-A21C-4C05-968A-C1D3CA29C341}" srcOrd="1" destOrd="0" presId="urn:microsoft.com/office/officeart/2005/8/layout/radial6"/>
    <dgm:cxn modelId="{25E825BF-CADA-4848-BBF7-B48E963A534F}" type="presParOf" srcId="{36DFDAE5-3EB3-4CC3-BBF2-CBD59C8E1842}" destId="{3A643285-B606-4C2C-8659-23C8FF1CDD77}" srcOrd="2" destOrd="0" presId="urn:microsoft.com/office/officeart/2005/8/layout/radial6"/>
    <dgm:cxn modelId="{86498BAA-7F83-4D1E-9D0D-0D3225E33065}" type="presParOf" srcId="{36DFDAE5-3EB3-4CC3-BBF2-CBD59C8E1842}" destId="{6B22D90A-EB48-4BB7-B08B-AEEB2073E773}" srcOrd="3" destOrd="0" presId="urn:microsoft.com/office/officeart/2005/8/layout/radial6"/>
    <dgm:cxn modelId="{B6473DBE-7AE8-4D9B-9C17-7FA8FF2D0DB6}" type="presParOf" srcId="{36DFDAE5-3EB3-4CC3-BBF2-CBD59C8E1842}" destId="{57482F16-68D6-4092-882F-BF04165BAA62}" srcOrd="4" destOrd="0" presId="urn:microsoft.com/office/officeart/2005/8/layout/radial6"/>
    <dgm:cxn modelId="{F2763ADC-D78D-46A5-BC91-045BF35B4747}" type="presParOf" srcId="{36DFDAE5-3EB3-4CC3-BBF2-CBD59C8E1842}" destId="{0DCFCB3F-20E6-4658-9E8C-9CC59A41B0E3}" srcOrd="5" destOrd="0" presId="urn:microsoft.com/office/officeart/2005/8/layout/radial6"/>
    <dgm:cxn modelId="{A667D611-184B-40D8-A93F-6E345041AFEF}" type="presParOf" srcId="{36DFDAE5-3EB3-4CC3-BBF2-CBD59C8E1842}" destId="{E6A58535-74D9-4C18-A81A-1896A40B0E01}" srcOrd="6" destOrd="0" presId="urn:microsoft.com/office/officeart/2005/8/layout/radial6"/>
    <dgm:cxn modelId="{D17185A2-68A8-4F55-A936-E33A5A4D35ED}" type="presParOf" srcId="{36DFDAE5-3EB3-4CC3-BBF2-CBD59C8E1842}" destId="{0A7038DF-F749-4E58-BAEE-2B67D8A95FEA}" srcOrd="7" destOrd="0" presId="urn:microsoft.com/office/officeart/2005/8/layout/radial6"/>
    <dgm:cxn modelId="{9FEA53C0-0C1D-4594-BE8C-9FC7D19CC59E}" type="presParOf" srcId="{36DFDAE5-3EB3-4CC3-BBF2-CBD59C8E1842}" destId="{4734B9FE-8CB5-43F3-8A25-1D6457728AE5}" srcOrd="8" destOrd="0" presId="urn:microsoft.com/office/officeart/2005/8/layout/radial6"/>
    <dgm:cxn modelId="{700DA545-2D88-4F30-BEFA-40A20813332D}" type="presParOf" srcId="{36DFDAE5-3EB3-4CC3-BBF2-CBD59C8E1842}" destId="{3ECBD507-96B6-473D-8837-1FB450AEFA98}" srcOrd="9" destOrd="0" presId="urn:microsoft.com/office/officeart/2005/8/layout/radial6"/>
    <dgm:cxn modelId="{3E9DC776-6215-4347-9D6C-EACEC1DF6317}" type="presParOf" srcId="{36DFDAE5-3EB3-4CC3-BBF2-CBD59C8E1842}" destId="{30F9D9BB-307B-44CF-B417-943F694E05B2}" srcOrd="10" destOrd="0" presId="urn:microsoft.com/office/officeart/2005/8/layout/radial6"/>
    <dgm:cxn modelId="{3A262991-B271-49E3-810A-8E19C9D0109E}" type="presParOf" srcId="{36DFDAE5-3EB3-4CC3-BBF2-CBD59C8E1842}" destId="{4E17BB43-8F14-4204-8FED-70227F454277}" srcOrd="11" destOrd="0" presId="urn:microsoft.com/office/officeart/2005/8/layout/radial6"/>
    <dgm:cxn modelId="{5BC1FC3E-DD59-4E05-B212-FE5FC5D8FA3A}" type="presParOf" srcId="{36DFDAE5-3EB3-4CC3-BBF2-CBD59C8E1842}" destId="{2D1FDE4C-77F7-442B-94C6-C82F8E321924}" srcOrd="12" destOrd="0" presId="urn:microsoft.com/office/officeart/2005/8/layout/radial6"/>
    <dgm:cxn modelId="{84F1E2E4-A8CD-4C6E-B5A8-28E9EFA17E2E}" type="presParOf" srcId="{36DFDAE5-3EB3-4CC3-BBF2-CBD59C8E1842}" destId="{9158B78E-53CC-4C75-A7C8-2EC6C16FC9C1}" srcOrd="13" destOrd="0" presId="urn:microsoft.com/office/officeart/2005/8/layout/radial6"/>
    <dgm:cxn modelId="{7DEEFD6A-40F5-4D89-85B6-083583A5AC73}" type="presParOf" srcId="{36DFDAE5-3EB3-4CC3-BBF2-CBD59C8E1842}" destId="{7E5DF916-0342-48A3-8F79-37CB55CB9B85}" srcOrd="14" destOrd="0" presId="urn:microsoft.com/office/officeart/2005/8/layout/radial6"/>
    <dgm:cxn modelId="{54F24199-197A-4844-B04E-57E25E3BB62D}" type="presParOf" srcId="{36DFDAE5-3EB3-4CC3-BBF2-CBD59C8E1842}" destId="{AF76FE4F-765A-473D-B7EF-0C1AFD55BA42}" srcOrd="15" destOrd="0" presId="urn:microsoft.com/office/officeart/2005/8/layout/radial6"/>
    <dgm:cxn modelId="{476B880C-2295-4DA1-A1DA-42C42C9AFD6C}" type="presParOf" srcId="{36DFDAE5-3EB3-4CC3-BBF2-CBD59C8E1842}" destId="{5ACF62E7-D32E-4F30-921C-B1FAECCE95C4}" srcOrd="16" destOrd="0" presId="urn:microsoft.com/office/officeart/2005/8/layout/radial6"/>
    <dgm:cxn modelId="{0BF4951E-C7FA-4BA7-BF75-2B51F5A70A94}" type="presParOf" srcId="{36DFDAE5-3EB3-4CC3-BBF2-CBD59C8E1842}" destId="{D07DB620-609D-4F3B-AB4E-F00C944E702F}" srcOrd="17" destOrd="0" presId="urn:microsoft.com/office/officeart/2005/8/layout/radial6"/>
    <dgm:cxn modelId="{CB4A559D-F1DA-4C15-89F1-AFE266E00372}" type="presParOf" srcId="{36DFDAE5-3EB3-4CC3-BBF2-CBD59C8E1842}" destId="{03D67167-838E-46E7-9ACC-BDC5B4DD87C4}" srcOrd="18" destOrd="0" presId="urn:microsoft.com/office/officeart/2005/8/layout/radial6"/>
    <dgm:cxn modelId="{884DE5AC-A7B0-467C-B578-F6ACED9E9450}" type="presParOf" srcId="{36DFDAE5-3EB3-4CC3-BBF2-CBD59C8E1842}" destId="{347DF6B4-863D-451F-957D-5DEA9DD78B98}" srcOrd="19" destOrd="0" presId="urn:microsoft.com/office/officeart/2005/8/layout/radial6"/>
    <dgm:cxn modelId="{FD82D4D4-533C-4A88-8DDF-14A85B1D5855}" type="presParOf" srcId="{36DFDAE5-3EB3-4CC3-BBF2-CBD59C8E1842}" destId="{130E19BB-79CB-4581-B241-970016F612BF}" srcOrd="20" destOrd="0" presId="urn:microsoft.com/office/officeart/2005/8/layout/radial6"/>
    <dgm:cxn modelId="{11B29956-3901-4D04-A7A8-B5D7D02550FF}" type="presParOf" srcId="{36DFDAE5-3EB3-4CC3-BBF2-CBD59C8E1842}" destId="{68416B97-B01C-4F98-8667-F61DE842239E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59C0B-AA21-4EC1-AB9C-31A0D2BB3189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36C8DB95-3CC0-48FF-8A29-8176BA28058C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1800" dirty="0"/>
            <a:t>Business Needs</a:t>
          </a:r>
        </a:p>
      </dgm:t>
    </dgm:pt>
    <dgm:pt modelId="{FCAF6E51-2607-4DE8-AB08-B8D8C50EDFD7}" type="parTrans" cxnId="{03505F2B-EA0C-4516-A696-31C82C564927}">
      <dgm:prSet/>
      <dgm:spPr/>
      <dgm:t>
        <a:bodyPr/>
        <a:lstStyle/>
        <a:p>
          <a:endParaRPr lang="en-US"/>
        </a:p>
      </dgm:t>
    </dgm:pt>
    <dgm:pt modelId="{6108DB9D-9C8C-4CA5-A702-947DC5C6A1BA}" type="sibTrans" cxnId="{03505F2B-EA0C-4516-A696-31C82C564927}">
      <dgm:prSet/>
      <dgm:spPr/>
      <dgm:t>
        <a:bodyPr/>
        <a:lstStyle/>
        <a:p>
          <a:endParaRPr lang="en-US"/>
        </a:p>
      </dgm:t>
    </dgm:pt>
    <dgm:pt modelId="{35B67C98-36F4-4ADB-AD37-B9BE6B945C97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1800" dirty="0"/>
            <a:t>Information Needs</a:t>
          </a:r>
        </a:p>
      </dgm:t>
    </dgm:pt>
    <dgm:pt modelId="{A4EF9D35-D5B0-4F2A-958C-202B4BBFE746}" type="parTrans" cxnId="{36532EE6-3C90-4280-9D32-A5D8B419D089}">
      <dgm:prSet/>
      <dgm:spPr/>
      <dgm:t>
        <a:bodyPr/>
        <a:lstStyle/>
        <a:p>
          <a:endParaRPr lang="en-US"/>
        </a:p>
      </dgm:t>
    </dgm:pt>
    <dgm:pt modelId="{7FAC72C3-87B4-4328-BACA-7FFFA0D8459E}" type="sibTrans" cxnId="{36532EE6-3C90-4280-9D32-A5D8B419D089}">
      <dgm:prSet/>
      <dgm:spPr/>
      <dgm:t>
        <a:bodyPr/>
        <a:lstStyle/>
        <a:p>
          <a:endParaRPr lang="en-US"/>
        </a:p>
      </dgm:t>
    </dgm:pt>
    <dgm:pt modelId="{23711109-3917-4452-AD1D-AB87B23B76A7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1800" dirty="0"/>
            <a:t>Technical Needs</a:t>
          </a:r>
        </a:p>
      </dgm:t>
    </dgm:pt>
    <dgm:pt modelId="{C02FC6B0-A238-425E-874A-D1142972A924}" type="parTrans" cxnId="{5F251312-C243-4FC4-846E-7A5336B13100}">
      <dgm:prSet/>
      <dgm:spPr/>
      <dgm:t>
        <a:bodyPr/>
        <a:lstStyle/>
        <a:p>
          <a:endParaRPr lang="en-US"/>
        </a:p>
      </dgm:t>
    </dgm:pt>
    <dgm:pt modelId="{B5F48947-652D-4EF0-816F-53DC236008F0}" type="sibTrans" cxnId="{5F251312-C243-4FC4-846E-7A5336B13100}">
      <dgm:prSet/>
      <dgm:spPr/>
      <dgm:t>
        <a:bodyPr/>
        <a:lstStyle/>
        <a:p>
          <a:endParaRPr lang="en-US"/>
        </a:p>
      </dgm:t>
    </dgm:pt>
    <dgm:pt modelId="{0650306C-18FF-4DD9-8E10-8EC19377C89D}" type="pres">
      <dgm:prSet presAssocID="{35059C0B-AA21-4EC1-AB9C-31A0D2BB3189}" presName="Name0" presStyleCnt="0">
        <dgm:presLayoutVars>
          <dgm:dir/>
          <dgm:animLvl val="lvl"/>
          <dgm:resizeHandles val="exact"/>
        </dgm:presLayoutVars>
      </dgm:prSet>
      <dgm:spPr/>
    </dgm:pt>
    <dgm:pt modelId="{C70BECBC-0422-462C-BD30-3FC711E8825B}" type="pres">
      <dgm:prSet presAssocID="{36C8DB95-3CC0-48FF-8A29-8176BA28058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C732C-9934-4BE8-9A19-9E7F2F4D0E07}" type="pres">
      <dgm:prSet presAssocID="{6108DB9D-9C8C-4CA5-A702-947DC5C6A1BA}" presName="parTxOnlySpace" presStyleCnt="0"/>
      <dgm:spPr/>
    </dgm:pt>
    <dgm:pt modelId="{29E19507-CD69-456C-A454-D083A3F74090}" type="pres">
      <dgm:prSet presAssocID="{35B67C98-36F4-4ADB-AD37-B9BE6B945C9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B335D-DFBC-42D4-AE37-38B829CA7C3B}" type="pres">
      <dgm:prSet presAssocID="{7FAC72C3-87B4-4328-BACA-7FFFA0D8459E}" presName="parTxOnlySpace" presStyleCnt="0"/>
      <dgm:spPr/>
    </dgm:pt>
    <dgm:pt modelId="{F16AAEE0-9302-43D0-82D2-D2D23A9BC001}" type="pres">
      <dgm:prSet presAssocID="{23711109-3917-4452-AD1D-AB87B23B76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1EC8E8-937A-45EF-9478-7FA9DCD9D3EF}" type="presOf" srcId="{36C8DB95-3CC0-48FF-8A29-8176BA28058C}" destId="{C70BECBC-0422-462C-BD30-3FC711E8825B}" srcOrd="0" destOrd="0" presId="urn:microsoft.com/office/officeart/2005/8/layout/chevron1"/>
    <dgm:cxn modelId="{03505F2B-EA0C-4516-A696-31C82C564927}" srcId="{35059C0B-AA21-4EC1-AB9C-31A0D2BB3189}" destId="{36C8DB95-3CC0-48FF-8A29-8176BA28058C}" srcOrd="0" destOrd="0" parTransId="{FCAF6E51-2607-4DE8-AB08-B8D8C50EDFD7}" sibTransId="{6108DB9D-9C8C-4CA5-A702-947DC5C6A1BA}"/>
    <dgm:cxn modelId="{F0ADA596-2BB3-457D-AD01-EB41A2E07890}" type="presOf" srcId="{35B67C98-36F4-4ADB-AD37-B9BE6B945C97}" destId="{29E19507-CD69-456C-A454-D083A3F74090}" srcOrd="0" destOrd="0" presId="urn:microsoft.com/office/officeart/2005/8/layout/chevron1"/>
    <dgm:cxn modelId="{4B6DCFBF-09F5-4A7C-B563-EE1A42701E6E}" type="presOf" srcId="{23711109-3917-4452-AD1D-AB87B23B76A7}" destId="{F16AAEE0-9302-43D0-82D2-D2D23A9BC001}" srcOrd="0" destOrd="0" presId="urn:microsoft.com/office/officeart/2005/8/layout/chevron1"/>
    <dgm:cxn modelId="{B649625D-738B-475F-81CB-907BE96F18B5}" type="presOf" srcId="{35059C0B-AA21-4EC1-AB9C-31A0D2BB3189}" destId="{0650306C-18FF-4DD9-8E10-8EC19377C89D}" srcOrd="0" destOrd="0" presId="urn:microsoft.com/office/officeart/2005/8/layout/chevron1"/>
    <dgm:cxn modelId="{5F251312-C243-4FC4-846E-7A5336B13100}" srcId="{35059C0B-AA21-4EC1-AB9C-31A0D2BB3189}" destId="{23711109-3917-4452-AD1D-AB87B23B76A7}" srcOrd="2" destOrd="0" parTransId="{C02FC6B0-A238-425E-874A-D1142972A924}" sibTransId="{B5F48947-652D-4EF0-816F-53DC236008F0}"/>
    <dgm:cxn modelId="{36532EE6-3C90-4280-9D32-A5D8B419D089}" srcId="{35059C0B-AA21-4EC1-AB9C-31A0D2BB3189}" destId="{35B67C98-36F4-4ADB-AD37-B9BE6B945C97}" srcOrd="1" destOrd="0" parTransId="{A4EF9D35-D5B0-4F2A-958C-202B4BBFE746}" sibTransId="{7FAC72C3-87B4-4328-BACA-7FFFA0D8459E}"/>
    <dgm:cxn modelId="{4A7855C2-AAE9-451B-8F40-113431C9EF8A}" type="presParOf" srcId="{0650306C-18FF-4DD9-8E10-8EC19377C89D}" destId="{C70BECBC-0422-462C-BD30-3FC711E8825B}" srcOrd="0" destOrd="0" presId="urn:microsoft.com/office/officeart/2005/8/layout/chevron1"/>
    <dgm:cxn modelId="{5B0B9322-5CC6-45BC-9925-940751FB5872}" type="presParOf" srcId="{0650306C-18FF-4DD9-8E10-8EC19377C89D}" destId="{87FC732C-9934-4BE8-9A19-9E7F2F4D0E07}" srcOrd="1" destOrd="0" presId="urn:microsoft.com/office/officeart/2005/8/layout/chevron1"/>
    <dgm:cxn modelId="{107A4B3A-C30E-4FE6-A0E3-A34323412280}" type="presParOf" srcId="{0650306C-18FF-4DD9-8E10-8EC19377C89D}" destId="{29E19507-CD69-456C-A454-D083A3F74090}" srcOrd="2" destOrd="0" presId="urn:microsoft.com/office/officeart/2005/8/layout/chevron1"/>
    <dgm:cxn modelId="{38F96B15-EF39-4A39-8072-F94F1D184512}" type="presParOf" srcId="{0650306C-18FF-4DD9-8E10-8EC19377C89D}" destId="{37CB335D-DFBC-42D4-AE37-38B829CA7C3B}" srcOrd="3" destOrd="0" presId="urn:microsoft.com/office/officeart/2005/8/layout/chevron1"/>
    <dgm:cxn modelId="{221B6175-5BDE-4364-84D2-8B92DF3AC84D}" type="presParOf" srcId="{0650306C-18FF-4DD9-8E10-8EC19377C89D}" destId="{F16AAEE0-9302-43D0-82D2-D2D23A9BC001}" srcOrd="4" destOrd="0" presId="urn:microsoft.com/office/officeart/2005/8/layout/chevron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16B97-B01C-4F98-8667-F61DE842239E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13114286"/>
            <a:gd name="adj2" fmla="val 16200000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67167-838E-46E7-9ACC-BDC5B4DD87C4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10028571"/>
            <a:gd name="adj2" fmla="val 13114286"/>
            <a:gd name="adj3" fmla="val 3898"/>
          </a:avLst>
        </a:prstGeom>
        <a:solidFill>
          <a:schemeClr val="bg1">
            <a:lumMod val="7500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AF76FE4F-765A-473D-B7EF-0C1AFD55BA42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6942857"/>
            <a:gd name="adj2" fmla="val 10028571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FDE4C-77F7-442B-94C6-C82F8E321924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3857143"/>
            <a:gd name="adj2" fmla="val 6942857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BD507-96B6-473D-8837-1FB450AEFA98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771429"/>
            <a:gd name="adj2" fmla="val 3857143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8535-74D9-4C18-A81A-1896A40B0E01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19285714"/>
            <a:gd name="adj2" fmla="val 771429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2D90A-EB48-4BB7-B08B-AEEB2073E773}">
      <dsp:nvSpPr>
        <dsp:cNvPr id="0" name=""/>
        <dsp:cNvSpPr/>
      </dsp:nvSpPr>
      <dsp:spPr>
        <a:xfrm>
          <a:off x="1126320" y="436448"/>
          <a:ext cx="3465138" cy="3465138"/>
        </a:xfrm>
        <a:prstGeom prst="blockArc">
          <a:avLst>
            <a:gd name="adj1" fmla="val 16200000"/>
            <a:gd name="adj2" fmla="val 19285714"/>
            <a:gd name="adj3" fmla="val 389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5032B-142C-4137-894C-553386B16BFC}">
      <dsp:nvSpPr>
        <dsp:cNvPr id="0" name=""/>
        <dsp:cNvSpPr/>
      </dsp:nvSpPr>
      <dsp:spPr>
        <a:xfrm>
          <a:off x="1883065" y="1277185"/>
          <a:ext cx="1951647" cy="1783665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Data Governance</a:t>
          </a:r>
        </a:p>
      </dsp:txBody>
      <dsp:txXfrm>
        <a:off x="2168877" y="1538397"/>
        <a:ext cx="1380023" cy="1261241"/>
      </dsp:txXfrm>
    </dsp:sp>
    <dsp:sp modelId="{C91AB074-A21C-4C05-968A-C1D3CA29C341}">
      <dsp:nvSpPr>
        <dsp:cNvPr id="0" name=""/>
        <dsp:cNvSpPr/>
      </dsp:nvSpPr>
      <dsp:spPr>
        <a:xfrm>
          <a:off x="2318062" y="-50190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Enables decision making</a:t>
          </a:r>
        </a:p>
      </dsp:txBody>
      <dsp:txXfrm>
        <a:off x="2476467" y="102235"/>
        <a:ext cx="764844" cy="735970"/>
      </dsp:txXfrm>
    </dsp:sp>
    <dsp:sp modelId="{57482F16-68D6-4092-882F-BF04165BAA62}">
      <dsp:nvSpPr>
        <dsp:cNvPr id="0" name=""/>
        <dsp:cNvSpPr/>
      </dsp:nvSpPr>
      <dsp:spPr>
        <a:xfrm>
          <a:off x="3646236" y="589424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Reduces operational friction</a:t>
          </a:r>
        </a:p>
      </dsp:txBody>
      <dsp:txXfrm>
        <a:off x="3804641" y="741849"/>
        <a:ext cx="764844" cy="735970"/>
      </dsp:txXfrm>
    </dsp:sp>
    <dsp:sp modelId="{0A7038DF-F749-4E58-BAEE-2B67D8A95FEA}">
      <dsp:nvSpPr>
        <dsp:cNvPr id="0" name=""/>
        <dsp:cNvSpPr/>
      </dsp:nvSpPr>
      <dsp:spPr>
        <a:xfrm>
          <a:off x="3974268" y="2026626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Protects the needs of the stakeholders</a:t>
          </a:r>
        </a:p>
      </dsp:txBody>
      <dsp:txXfrm>
        <a:off x="4132673" y="2179051"/>
        <a:ext cx="764844" cy="735970"/>
      </dsp:txXfrm>
    </dsp:sp>
    <dsp:sp modelId="{30F9D9BB-307B-44CF-B417-943F694E05B2}">
      <dsp:nvSpPr>
        <dsp:cNvPr id="0" name=""/>
        <dsp:cNvSpPr/>
      </dsp:nvSpPr>
      <dsp:spPr>
        <a:xfrm>
          <a:off x="3055143" y="3179172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Educates management and staff to adapt common approaches</a:t>
          </a:r>
        </a:p>
      </dsp:txBody>
      <dsp:txXfrm>
        <a:off x="3213548" y="3331597"/>
        <a:ext cx="764844" cy="735970"/>
      </dsp:txXfrm>
    </dsp:sp>
    <dsp:sp modelId="{9158B78E-53CC-4C75-A7C8-2EC6C16FC9C1}">
      <dsp:nvSpPr>
        <dsp:cNvPr id="0" name=""/>
        <dsp:cNvSpPr/>
      </dsp:nvSpPr>
      <dsp:spPr>
        <a:xfrm>
          <a:off x="1580981" y="3179172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Builds standards and processes</a:t>
          </a:r>
        </a:p>
      </dsp:txBody>
      <dsp:txXfrm>
        <a:off x="1739386" y="3331597"/>
        <a:ext cx="764844" cy="735970"/>
      </dsp:txXfrm>
    </dsp:sp>
    <dsp:sp modelId="{5ACF62E7-D32E-4F30-921C-B1FAECCE95C4}">
      <dsp:nvSpPr>
        <dsp:cNvPr id="0" name=""/>
        <dsp:cNvSpPr/>
      </dsp:nvSpPr>
      <dsp:spPr>
        <a:xfrm>
          <a:off x="661856" y="2026626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Reduces cost and increases effectiveness</a:t>
          </a:r>
        </a:p>
      </dsp:txBody>
      <dsp:txXfrm>
        <a:off x="820261" y="2179051"/>
        <a:ext cx="764844" cy="735970"/>
      </dsp:txXfrm>
    </dsp:sp>
    <dsp:sp modelId="{347DF6B4-863D-451F-957D-5DEA9DD78B98}">
      <dsp:nvSpPr>
        <dsp:cNvPr id="0" name=""/>
        <dsp:cNvSpPr/>
      </dsp:nvSpPr>
      <dsp:spPr>
        <a:xfrm>
          <a:off x="989887" y="589424"/>
          <a:ext cx="1081654" cy="104082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Ensures transparency</a:t>
          </a:r>
        </a:p>
      </dsp:txBody>
      <dsp:txXfrm>
        <a:off x="1148292" y="741849"/>
        <a:ext cx="764844" cy="735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BECBC-0422-462C-BD30-3FC711E8825B}">
      <dsp:nvSpPr>
        <dsp:cNvPr id="0" name=""/>
        <dsp:cNvSpPr/>
      </dsp:nvSpPr>
      <dsp:spPr>
        <a:xfrm>
          <a:off x="1925" y="868130"/>
          <a:ext cx="2346379" cy="938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Business Needs</a:t>
          </a:r>
        </a:p>
      </dsp:txBody>
      <dsp:txXfrm>
        <a:off x="471201" y="868130"/>
        <a:ext cx="1407828" cy="938551"/>
      </dsp:txXfrm>
    </dsp:sp>
    <dsp:sp modelId="{29E19507-CD69-456C-A454-D083A3F74090}">
      <dsp:nvSpPr>
        <dsp:cNvPr id="0" name=""/>
        <dsp:cNvSpPr/>
      </dsp:nvSpPr>
      <dsp:spPr>
        <a:xfrm>
          <a:off x="2113667" y="868130"/>
          <a:ext cx="2346379" cy="938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Information Needs</a:t>
          </a:r>
        </a:p>
      </dsp:txBody>
      <dsp:txXfrm>
        <a:off x="2582943" y="868130"/>
        <a:ext cx="1407828" cy="938551"/>
      </dsp:txXfrm>
    </dsp:sp>
    <dsp:sp modelId="{F16AAEE0-9302-43D0-82D2-D2D23A9BC001}">
      <dsp:nvSpPr>
        <dsp:cNvPr id="0" name=""/>
        <dsp:cNvSpPr/>
      </dsp:nvSpPr>
      <dsp:spPr>
        <a:xfrm>
          <a:off x="4225409" y="868130"/>
          <a:ext cx="2346379" cy="938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Technical Needs</a:t>
          </a:r>
        </a:p>
      </dsp:txBody>
      <dsp:txXfrm>
        <a:off x="4694685" y="868130"/>
        <a:ext cx="1407828" cy="93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D8A0-9EDE-FD46-909A-894B0187F89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Data Governance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343"/>
            <a:ext cx="6858000" cy="1225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cap="all" dirty="0">
                <a:ea typeface="+mn-lt"/>
                <a:cs typeface="+mn-lt"/>
              </a:rPr>
              <a:t>Some of everything you never knew you needed to know about data governance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10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894" y="405187"/>
            <a:ext cx="7772400" cy="73809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ea typeface="+mj-lt"/>
                <a:cs typeface="+mj-lt"/>
              </a:rPr>
              <a:t>OMES Data Governance </a:t>
            </a:r>
            <a:endParaRPr lang="en-US" sz="36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659" y="1441544"/>
            <a:ext cx="7386917" cy="446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Wingdings" panose="020B0604020202020204" pitchFamily="34" charset="0"/>
              <a:buChar char="Ø"/>
            </a:pPr>
            <a:r>
              <a:rPr lang="en-US" dirty="0">
                <a:cs typeface="Calibri" panose="020F0502020204030204"/>
              </a:rPr>
              <a:t>Vision</a:t>
            </a:r>
          </a:p>
          <a:p>
            <a:pPr marL="1143000" indent="-342900" algn="l">
              <a:buFont typeface="Wingdings" panose="020B0604020202020204" pitchFamily="34" charset="0"/>
              <a:buChar char="§"/>
            </a:pPr>
            <a:r>
              <a:rPr lang="en-US" sz="2000" dirty="0">
                <a:ea typeface="+mn-lt"/>
                <a:cs typeface="+mn-lt"/>
              </a:rPr>
              <a:t>Information is treated as an enterprise-wide asset and is readily available to support evidence-based decision-making and informed action.</a:t>
            </a:r>
          </a:p>
          <a:p>
            <a:pPr marL="342900" indent="-342900" algn="l">
              <a:buFont typeface="Wingdings" panose="020B0604020202020204" pitchFamily="34" charset="0"/>
              <a:buChar char="Ø"/>
            </a:pPr>
            <a:r>
              <a:rPr lang="en-US" dirty="0">
                <a:ea typeface="+mn-lt"/>
                <a:cs typeface="+mn-lt"/>
              </a:rPr>
              <a:t>Mission</a:t>
            </a:r>
            <a:endParaRPr lang="en-US" dirty="0" err="1">
              <a:cs typeface="Calibri" panose="020F0502020204030204"/>
            </a:endParaRPr>
          </a:p>
          <a:p>
            <a:pPr marL="800100" lvl="1" algn="l">
              <a:buFont typeface="Wingdings" panose="020B0604020202020204" pitchFamily="34" charset="0"/>
              <a:buChar char="§"/>
            </a:pPr>
            <a:r>
              <a:rPr lang="en-US" dirty="0">
                <a:ea typeface="+mn-lt"/>
                <a:cs typeface="+mn-lt"/>
              </a:rPr>
              <a:t>    The mission of the Data Governance program is to:</a:t>
            </a:r>
            <a:endParaRPr lang="en-US" dirty="0">
              <a:cs typeface="Calibri" panose="020F0502020204030204"/>
            </a:endParaRPr>
          </a:p>
          <a:p>
            <a:pPr marL="1657350" lvl="3" indent="-285750" algn="l">
              <a:buChar char="•"/>
            </a:pPr>
            <a:r>
              <a:rPr lang="en-US" sz="1800" dirty="0">
                <a:ea typeface="+mn-lt"/>
                <a:cs typeface="+mn-lt"/>
              </a:rPr>
              <a:t>Proactively define and align data rules across the organization.</a:t>
            </a:r>
            <a:endParaRPr lang="en-US" sz="1800">
              <a:cs typeface="Calibri"/>
            </a:endParaRPr>
          </a:p>
          <a:p>
            <a:pPr marL="1657350" lvl="3" indent="-285750" algn="l">
              <a:buChar char="•"/>
            </a:pPr>
            <a:r>
              <a:rPr lang="en-US" sz="1800" dirty="0">
                <a:ea typeface="+mn-lt"/>
                <a:cs typeface="+mn-lt"/>
              </a:rPr>
              <a:t>Provide ongoing, boundary-spanning protection and services to data stakeholders.</a:t>
            </a:r>
            <a:endParaRPr lang="en-US" sz="1800">
              <a:cs typeface="Calibri"/>
            </a:endParaRPr>
          </a:p>
          <a:p>
            <a:pPr marL="1657350" lvl="3" indent="-285750" algn="l">
              <a:buChar char="•"/>
            </a:pPr>
            <a:r>
              <a:rPr lang="en-US" sz="1800" dirty="0">
                <a:ea typeface="+mn-lt"/>
                <a:cs typeface="+mn-lt"/>
              </a:rPr>
              <a:t>Identify and resolve data issues.</a:t>
            </a:r>
            <a:endParaRPr lang="en-US" sz="1800">
              <a:cs typeface="Calibri"/>
            </a:endParaRPr>
          </a:p>
          <a:p>
            <a:pPr marL="1143000" indent="-342900" algn="l">
              <a:buChar char="•"/>
            </a:pP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949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0300"/>
            <a:ext cx="7772400" cy="72321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Data Governance: What it 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721" y="1521567"/>
            <a:ext cx="6858000" cy="377188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An active initiative within the state.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 cross-organizational framework for: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Securely sharing data.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Data analysis across divisions.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Stakeholder collaboration.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Improving data quality.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An on-going process.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The mechanism for controlling and trusting data.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3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59017"/>
            <a:ext cx="6858000" cy="389878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Technology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Data cleansing or ETL.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Data warehousing.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Database design.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Technology or project oversight.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 silo-ed initiative.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 project or project management.</a:t>
            </a:r>
          </a:p>
          <a:p>
            <a:pPr algn="l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56DF6B4E-BB8D-42A0-9027-839FEBC266D5}"/>
              </a:ext>
            </a:extLst>
          </p:cNvPr>
          <p:cNvSpPr txBox="1">
            <a:spLocks/>
          </p:cNvSpPr>
          <p:nvPr/>
        </p:nvSpPr>
        <p:spPr>
          <a:xfrm>
            <a:off x="609600" y="152400"/>
            <a:ext cx="7696200" cy="10052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Data Governance: What it isn’t</a:t>
            </a:r>
          </a:p>
        </p:txBody>
      </p:sp>
    </p:spTree>
    <p:extLst>
      <p:ext uri="{BB962C8B-B14F-4D97-AF65-F5344CB8AC3E}">
        <p14:creationId xmlns:p14="http://schemas.microsoft.com/office/powerpoint/2010/main" val="200544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941" y="181022"/>
            <a:ext cx="7772400" cy="926353"/>
          </a:xfrm>
        </p:spPr>
        <p:txBody>
          <a:bodyPr/>
          <a:lstStyle/>
          <a:p>
            <a:pPr algn="l"/>
            <a:r>
              <a:rPr lang="en-US" sz="3600" b="1" dirty="0">
                <a:cs typeface="Calibri Light" panose="020F0302020204030204"/>
              </a:rPr>
              <a:t>Why Do We Need Data Governance</a:t>
            </a:r>
            <a:endParaRPr lang="en-US" b="1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941" y="1746344"/>
            <a:ext cx="2362036" cy="34666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Wingdings"/>
              <a:buChar char="Ø"/>
            </a:pPr>
            <a:r>
              <a:rPr lang="en-US" dirty="0"/>
              <a:t>Data is an asset that MUST be managed from an agency-wide perspective.</a:t>
            </a:r>
          </a:p>
          <a:p>
            <a:pPr marL="342900" indent="-342900" algn="l">
              <a:buFont typeface="Wingdings"/>
              <a:buChar char="Ø"/>
            </a:pPr>
            <a:endParaRPr lang="en-US" dirty="0">
              <a:cs typeface="Calibri" panose="020F0502020204030204"/>
            </a:endParaRP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D1C8C5AC-B0A3-4902-A6F3-A9A92E705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89126"/>
              </p:ext>
            </p:extLst>
          </p:nvPr>
        </p:nvGraphicFramePr>
        <p:xfrm>
          <a:off x="2704562" y="1394759"/>
          <a:ext cx="5717779" cy="416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048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894" y="405187"/>
            <a:ext cx="7772400" cy="73809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ea typeface="+mj-lt"/>
                <a:cs typeface="+mj-lt"/>
              </a:rPr>
              <a:t>Data Governance </a:t>
            </a:r>
            <a:r>
              <a:rPr lang="en-US" sz="3600" b="1" dirty="0"/>
              <a:t> Supports Strategic Business Goals</a:t>
            </a:r>
            <a:endParaRPr lang="en-US" sz="3600" b="1" dirty="0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EE0A30-205A-46F5-92F8-C55FD5EE178F}"/>
              </a:ext>
            </a:extLst>
          </p:cNvPr>
          <p:cNvSpPr txBox="1"/>
          <p:nvPr/>
        </p:nvSpPr>
        <p:spPr>
          <a:xfrm>
            <a:off x="536895" y="1434517"/>
            <a:ext cx="76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Business needs drive information needs which drive technical needs (B.I.T.).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2123B5-2881-4E8A-8413-02AEF0B7C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75054"/>
              </p:ext>
            </p:extLst>
          </p:nvPr>
        </p:nvGraphicFramePr>
        <p:xfrm>
          <a:off x="1101965" y="1420120"/>
          <a:ext cx="6573715" cy="267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E1AFE66-D4F5-46BE-B961-255F5A59F93A}"/>
              </a:ext>
            </a:extLst>
          </p:cNvPr>
          <p:cNvSpPr txBox="1"/>
          <p:nvPr/>
        </p:nvSpPr>
        <p:spPr>
          <a:xfrm>
            <a:off x="1341001" y="3354982"/>
            <a:ext cx="1820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Data Governance</a:t>
            </a:r>
          </a:p>
        </p:txBody>
      </p:sp>
      <p:pic>
        <p:nvPicPr>
          <p:cNvPr id="8" name="Picture 7" descr="File:Collaboration logo V2.svg - Wikimedia Commons">
            <a:extLst>
              <a:ext uri="{FF2B5EF4-FFF2-40B4-BE49-F238E27FC236}">
                <a16:creationId xmlns:a16="http://schemas.microsoft.com/office/drawing/2014/main" id="{F46536BE-E1C7-4988-8BEA-29D8D972E9F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498" y="3429362"/>
            <a:ext cx="524502" cy="3068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0CD257-1D3F-4C84-B19B-965901D7E5B5}"/>
              </a:ext>
            </a:extLst>
          </p:cNvPr>
          <p:cNvSpPr txBox="1"/>
          <p:nvPr/>
        </p:nvSpPr>
        <p:spPr>
          <a:xfrm>
            <a:off x="5515898" y="3354982"/>
            <a:ext cx="199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Project Governance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6D9802-1A02-4A67-BE40-D968506A00C7}"/>
              </a:ext>
            </a:extLst>
          </p:cNvPr>
          <p:cNvCxnSpPr/>
          <p:nvPr/>
        </p:nvCxnSpPr>
        <p:spPr>
          <a:xfrm flipV="1">
            <a:off x="1101965" y="3875688"/>
            <a:ext cx="3991704" cy="879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631DCB-D604-4DF4-98BA-AF9F74F9354A}"/>
              </a:ext>
            </a:extLst>
          </p:cNvPr>
          <p:cNvCxnSpPr/>
          <p:nvPr/>
        </p:nvCxnSpPr>
        <p:spPr>
          <a:xfrm flipV="1">
            <a:off x="3224379" y="3752237"/>
            <a:ext cx="3991704" cy="879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56E3CB-47E2-4862-9FEB-05F853F1F8AB}"/>
              </a:ext>
            </a:extLst>
          </p:cNvPr>
          <p:cNvSpPr txBox="1"/>
          <p:nvPr/>
        </p:nvSpPr>
        <p:spPr>
          <a:xfrm>
            <a:off x="536895" y="4428838"/>
            <a:ext cx="764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Governance is primarily a business function and directly supports agency strategic goals.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ECC9C3-EC96-41B5-B68B-DEB6F7AE1CF0}"/>
              </a:ext>
            </a:extLst>
          </p:cNvPr>
          <p:cNvCxnSpPr/>
          <p:nvPr/>
        </p:nvCxnSpPr>
        <p:spPr>
          <a:xfrm flipH="1">
            <a:off x="1108237" y="3249611"/>
            <a:ext cx="2" cy="64008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9C64F-EFCD-46A1-9DF9-6EDC1E286C49}"/>
              </a:ext>
            </a:extLst>
          </p:cNvPr>
          <p:cNvCxnSpPr/>
          <p:nvPr/>
        </p:nvCxnSpPr>
        <p:spPr>
          <a:xfrm flipH="1">
            <a:off x="5089998" y="3232186"/>
            <a:ext cx="2" cy="64008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F5E154-D9EE-4DE6-B4DE-9DB8929F795A}"/>
              </a:ext>
            </a:extLst>
          </p:cNvPr>
          <p:cNvCxnSpPr/>
          <p:nvPr/>
        </p:nvCxnSpPr>
        <p:spPr>
          <a:xfrm flipH="1">
            <a:off x="3224379" y="3230557"/>
            <a:ext cx="2" cy="53949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A51B6E6-9DAD-4052-B43D-1F26A2FF6919}"/>
              </a:ext>
            </a:extLst>
          </p:cNvPr>
          <p:cNvCxnSpPr>
            <a:cxnSpLocks/>
          </p:cNvCxnSpPr>
          <p:nvPr/>
        </p:nvCxnSpPr>
        <p:spPr>
          <a:xfrm>
            <a:off x="7216081" y="3214788"/>
            <a:ext cx="0" cy="54864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79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0300"/>
            <a:ext cx="7772400" cy="51349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What’s Data Governance got to do with me?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495" y="1521567"/>
            <a:ext cx="6858000" cy="377188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Data issues effect everyone.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They prevent effective use of data.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They come in many forms, such as: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Data quality issues: The data isn’t fit for use.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Privacy concerns: PII isn’t identified or protected.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Security gaps: Unauthorized access or dissemination.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Interoperability: Different field names, same meaning.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Data issues can be fixed.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dirty="0"/>
              <a:t>Through the Data Governance process.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0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2264"/>
            <a:ext cx="7772400" cy="1662782"/>
          </a:xfrm>
        </p:spPr>
        <p:txBody>
          <a:bodyPr>
            <a:noAutofit/>
          </a:bodyPr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400" b="1" dirty="0"/>
              <a:t>For more information, contact the </a:t>
            </a:r>
            <a:br>
              <a:rPr lang="en-US" sz="2400" b="1" dirty="0"/>
            </a:br>
            <a:r>
              <a:rPr lang="en-US" sz="2400" b="1" dirty="0"/>
              <a:t>OMES Data Strategy and Governance Office, </a:t>
            </a:r>
            <a:br>
              <a:rPr lang="en-US" sz="2400" b="1" dirty="0"/>
            </a:br>
            <a:r>
              <a:rPr lang="en-US" sz="2400" b="1" dirty="0"/>
              <a:t>Enterprise Data Driven Services,</a:t>
            </a:r>
            <a:br>
              <a:rPr lang="en-US" sz="2400" b="1" dirty="0"/>
            </a:br>
            <a:r>
              <a:rPr lang="en-US" sz="2400" b="1" dirty="0"/>
              <a:t>at datagovernance@omes.ok.gov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054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363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Data Governance Introduction</vt:lpstr>
      <vt:lpstr>OMES Data Governance </vt:lpstr>
      <vt:lpstr>Data Governance: What it is</vt:lpstr>
      <vt:lpstr>PowerPoint Presentation</vt:lpstr>
      <vt:lpstr>Why Do We Need Data Governance</vt:lpstr>
      <vt:lpstr>Data Governance  Supports Strategic Business Goals</vt:lpstr>
      <vt:lpstr>What’s Data Governance got to do with me?</vt:lpstr>
      <vt:lpstr>   For more information, contact the  OMES Data Strategy and Governance Office,  Enterprise Data Driven Services, at datagovernance@omes.ok.gov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Jake Lowrey</cp:lastModifiedBy>
  <cp:revision>96</cp:revision>
  <dcterms:created xsi:type="dcterms:W3CDTF">2020-03-04T20:48:14Z</dcterms:created>
  <dcterms:modified xsi:type="dcterms:W3CDTF">2022-04-26T20:43:21Z</dcterms:modified>
</cp:coreProperties>
</file>