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5" r:id="rId4"/>
  </p:sldMasterIdLst>
  <p:notesMasterIdLst>
    <p:notesMasterId r:id="rId16"/>
  </p:notesMasterIdLst>
  <p:handoutMasterIdLst>
    <p:handoutMasterId r:id="rId17"/>
  </p:handoutMasterIdLst>
  <p:sldIdLst>
    <p:sldId id="522" r:id="rId5"/>
    <p:sldId id="538" r:id="rId6"/>
    <p:sldId id="526" r:id="rId7"/>
    <p:sldId id="541" r:id="rId8"/>
    <p:sldId id="542" r:id="rId9"/>
    <p:sldId id="543" r:id="rId10"/>
    <p:sldId id="544" r:id="rId11"/>
    <p:sldId id="545" r:id="rId12"/>
    <p:sldId id="546" r:id="rId13"/>
    <p:sldId id="547" r:id="rId14"/>
    <p:sldId id="513" r:id="rId1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014F9A"/>
    <a:srgbClr val="0164A5"/>
    <a:srgbClr val="1A78BE"/>
    <a:srgbClr val="FFFFFF"/>
    <a:srgbClr val="2A93E2"/>
    <a:srgbClr val="E2A14A"/>
    <a:srgbClr val="A9672A"/>
    <a:srgbClr val="DC8F25"/>
    <a:srgbClr val="77B6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5F3AC1-FC56-4B89-80B4-F1EFFDCC6AC2}" v="23" dt="2023-12-28T13:12:01.771"/>
    <p1510:client id="{83F1C720-034D-2142-88A0-B4D262C2FCE2}" v="45" dt="2023-12-21T23:01:55.328"/>
    <p1510:client id="{A0674734-282F-45C2-83D9-C04CE34AF19B}" v="12" dt="2023-12-29T16:16:32.958"/>
    <p1510:client id="{BC6A861C-6EA9-4EC1-B7ED-45B661258093}" v="1" dt="2023-12-28T13:06:18.4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96327" autoAdjust="0"/>
  </p:normalViewPr>
  <p:slideViewPr>
    <p:cSldViewPr snapToGrid="0">
      <p:cViewPr varScale="1">
        <p:scale>
          <a:sx n="159" d="100"/>
          <a:sy n="159" d="100"/>
        </p:scale>
        <p:origin x="1008" y="176"/>
      </p:cViewPr>
      <p:guideLst>
        <p:guide orient="horz" pos="2160"/>
        <p:guide pos="2880"/>
        <p:guide orient="horz" pos="1620"/>
      </p:guideLst>
    </p:cSldViewPr>
  </p:slideViewPr>
  <p:outlineViewPr>
    <p:cViewPr>
      <p:scale>
        <a:sx n="33" d="100"/>
        <a:sy n="33" d="100"/>
      </p:scale>
      <p:origin x="0" y="6566"/>
    </p:cViewPr>
  </p:outlineViewPr>
  <p:notesTextViewPr>
    <p:cViewPr>
      <p:scale>
        <a:sx n="3" d="2"/>
        <a:sy n="3" d="2"/>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11899E3-3859-411B-BB21-12CA91E86951}" type="datetimeFigureOut">
              <a:rPr lang="en-US" smtClean="0"/>
              <a:t>12/29/23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9BD0D5B-75D6-456E-ABB9-B21D0DC8F0F5}" type="slidenum">
              <a:rPr lang="en-US" smtClean="0"/>
              <a:t>‹#›</a:t>
            </a:fld>
            <a:endParaRPr lang="en-US"/>
          </a:p>
        </p:txBody>
      </p:sp>
    </p:spTree>
    <p:extLst>
      <p:ext uri="{BB962C8B-B14F-4D97-AF65-F5344CB8AC3E}">
        <p14:creationId xmlns:p14="http://schemas.microsoft.com/office/powerpoint/2010/main" val="3876432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AD6FC28-2F45-4F83-9218-8541ED4D555E}" type="datetimeFigureOut">
              <a:rPr lang="en-US" smtClean="0"/>
              <a:t>12/29/23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1095900-ABA5-4B6D-A189-44216D2A6BA3}" type="slidenum">
              <a:rPr lang="en-US" smtClean="0"/>
              <a:t>‹#›</a:t>
            </a:fld>
            <a:endParaRPr lang="en-US"/>
          </a:p>
        </p:txBody>
      </p:sp>
    </p:spTree>
    <p:extLst>
      <p:ext uri="{BB962C8B-B14F-4D97-AF65-F5344CB8AC3E}">
        <p14:creationId xmlns:p14="http://schemas.microsoft.com/office/powerpoint/2010/main" val="94400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095900-ABA5-4B6D-A189-44216D2A6BA3}" type="slidenum">
              <a:rPr lang="en-US" smtClean="0"/>
              <a:t>2</a:t>
            </a:fld>
            <a:endParaRPr lang="en-US"/>
          </a:p>
        </p:txBody>
      </p:sp>
    </p:spTree>
    <p:extLst>
      <p:ext uri="{BB962C8B-B14F-4D97-AF65-F5344CB8AC3E}">
        <p14:creationId xmlns:p14="http://schemas.microsoft.com/office/powerpoint/2010/main" val="3264504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8680" y="514350"/>
            <a:ext cx="7284720" cy="2496312"/>
          </a:xfrm>
        </p:spPr>
        <p:txBody>
          <a:bodyPr anchor="b">
            <a:normAutofit/>
          </a:bodyPr>
          <a:lstStyle>
            <a:lvl1pPr>
              <a:defRPr sz="4800" b="0">
                <a:solidFill>
                  <a:srgbClr val="464646"/>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868680" y="2993898"/>
            <a:ext cx="7284720" cy="644652"/>
          </a:xfrm>
        </p:spPr>
        <p:txBody>
          <a:bodyPr>
            <a:normAutofit/>
          </a:bodyPr>
          <a:lstStyle>
            <a:lvl1pPr marL="0" indent="0" algn="l">
              <a:buNone/>
              <a:defRPr sz="2200" b="1" cap="all" baseline="0">
                <a:solidFill>
                  <a:srgbClr val="1A78BE"/>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A72D5225-9409-400A-9F97-856797732EB4}"/>
              </a:ext>
            </a:extLst>
          </p:cNvPr>
          <p:cNvSpPr/>
          <p:nvPr userDrawn="1"/>
        </p:nvSpPr>
        <p:spPr>
          <a:xfrm>
            <a:off x="0" y="361950"/>
            <a:ext cx="678180" cy="5905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6995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685800" y="1200150"/>
            <a:ext cx="7239000" cy="3238055"/>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a:extLst>
              <a:ext uri="{FF2B5EF4-FFF2-40B4-BE49-F238E27FC236}">
                <a16:creationId xmlns:a16="http://schemas.microsoft.com/office/drawing/2014/main" id="{3916EB55-1E9A-48B5-9195-A5E4ADC4E9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5151" y="4375260"/>
            <a:ext cx="1468151" cy="423317"/>
          </a:xfrm>
          <a:prstGeom prst="rect">
            <a:avLst/>
          </a:prstGeom>
        </p:spPr>
      </p:pic>
    </p:spTree>
    <p:extLst>
      <p:ext uri="{BB962C8B-B14F-4D97-AF65-F5344CB8AC3E}">
        <p14:creationId xmlns:p14="http://schemas.microsoft.com/office/powerpoint/2010/main" val="323893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A78BE"/>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685800" y="1200150"/>
            <a:ext cx="7239000" cy="3238055"/>
          </a:xfrm>
        </p:spPr>
        <p:txBody>
          <a:bodyPr/>
          <a:lstStyle>
            <a:lvl1pPr marL="342900" indent="-342900">
              <a:buClr>
                <a:srgbClr val="0164A5"/>
              </a:buClr>
              <a:buSzPct val="80000"/>
              <a:buFont typeface="Arial" panose="020B0604020202020204" pitchFamily="34" charset="0"/>
              <a:buChar char="•"/>
              <a:defRPr>
                <a:solidFill>
                  <a:srgbClr val="1A78BE"/>
                </a:solidFill>
                <a:latin typeface="Calibri" panose="020F0502020204030204" pitchFamily="34" charset="0"/>
                <a:cs typeface="Calibri" panose="020F0502020204030204" pitchFamily="34" charset="0"/>
              </a:defRPr>
            </a:lvl1pPr>
            <a:lvl2pPr marL="742950" indent="-285750">
              <a:buClr>
                <a:srgbClr val="0164A5"/>
              </a:buClr>
              <a:buSzPct val="80000"/>
              <a:buFont typeface="Arial" panose="020B0604020202020204" pitchFamily="34" charset="0"/>
              <a:buChar char="•"/>
              <a:defRPr>
                <a:solidFill>
                  <a:srgbClr val="1A78BE"/>
                </a:solidFill>
                <a:latin typeface="Calibri" panose="020F0502020204030204" pitchFamily="34" charset="0"/>
                <a:cs typeface="Calibri" panose="020F0502020204030204" pitchFamily="34" charset="0"/>
              </a:defRPr>
            </a:lvl2pPr>
            <a:lvl3pPr marL="1143000" indent="-228600">
              <a:buClr>
                <a:srgbClr val="0164A5"/>
              </a:buClr>
              <a:buSzPct val="80000"/>
              <a:buFont typeface="Arial" panose="020B0604020202020204" pitchFamily="34" charset="0"/>
              <a:buChar char="•"/>
              <a:defRPr>
                <a:solidFill>
                  <a:srgbClr val="1A78BE"/>
                </a:solidFill>
                <a:latin typeface="Calibri" panose="020F0502020204030204" pitchFamily="34" charset="0"/>
                <a:cs typeface="Calibri" panose="020F0502020204030204" pitchFamily="34" charset="0"/>
              </a:defRPr>
            </a:lvl3pPr>
            <a:lvl4pPr marL="1600200" indent="-228600">
              <a:buClr>
                <a:srgbClr val="0164A5"/>
              </a:buClr>
              <a:buSzPct val="80000"/>
              <a:buFont typeface="Arial" panose="020B0604020202020204" pitchFamily="34" charset="0"/>
              <a:buChar char="•"/>
              <a:defRPr>
                <a:solidFill>
                  <a:srgbClr val="1A78BE"/>
                </a:solidFill>
                <a:latin typeface="Calibri" panose="020F0502020204030204" pitchFamily="34" charset="0"/>
                <a:cs typeface="Calibri" panose="020F0502020204030204" pitchFamily="34" charset="0"/>
              </a:defRPr>
            </a:lvl4pPr>
            <a:lvl5pPr marL="2057400" indent="-228600">
              <a:buClr>
                <a:srgbClr val="0164A5"/>
              </a:buClr>
              <a:buSzPct val="80000"/>
              <a:buFont typeface="Arial" panose="020B0604020202020204" pitchFamily="34" charset="0"/>
              <a:buChar char="•"/>
              <a:defRPr>
                <a:solidFill>
                  <a:srgbClr val="1A78BE"/>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ED28C3CA-CD45-415E-8FB2-6C9D0BB718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
        <p:nvSpPr>
          <p:cNvPr id="7" name="Slide Number Placeholder 5">
            <a:extLst>
              <a:ext uri="{FF2B5EF4-FFF2-40B4-BE49-F238E27FC236}">
                <a16:creationId xmlns:a16="http://schemas.microsoft.com/office/drawing/2014/main" id="{95A28B4A-9606-41C8-8C5A-CD109665504B}"/>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pic>
        <p:nvPicPr>
          <p:cNvPr id="8" name="Picture 7">
            <a:extLst>
              <a:ext uri="{FF2B5EF4-FFF2-40B4-BE49-F238E27FC236}">
                <a16:creationId xmlns:a16="http://schemas.microsoft.com/office/drawing/2014/main" id="{D302F1DD-B726-46CD-8960-110FD6A537B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85151" y="4375260"/>
            <a:ext cx="1468151" cy="423317"/>
          </a:xfrm>
          <a:prstGeom prst="rect">
            <a:avLst/>
          </a:prstGeom>
        </p:spPr>
      </p:pic>
    </p:spTree>
    <p:extLst>
      <p:ext uri="{BB962C8B-B14F-4D97-AF65-F5344CB8AC3E}">
        <p14:creationId xmlns:p14="http://schemas.microsoft.com/office/powerpoint/2010/main" val="2366680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A78BE"/>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164A5"/>
              </a:buClr>
              <a:buSzPct val="80000"/>
              <a:defRPr>
                <a:solidFill>
                  <a:srgbClr val="1A78BE"/>
                </a:solidFill>
                <a:latin typeface="Calibri" panose="020F0502020204030204" pitchFamily="34" charset="0"/>
                <a:cs typeface="Calibri" panose="020F0502020204030204" pitchFamily="34" charset="0"/>
              </a:defRPr>
            </a:lvl1pPr>
            <a:lvl2pPr>
              <a:buClr>
                <a:srgbClr val="0164A5"/>
              </a:buClr>
              <a:buSzPct val="80000"/>
              <a:defRPr>
                <a:solidFill>
                  <a:srgbClr val="1A78BE"/>
                </a:solidFill>
                <a:latin typeface="Calibri" panose="020F0502020204030204" pitchFamily="34" charset="0"/>
                <a:cs typeface="Calibri" panose="020F0502020204030204" pitchFamily="34" charset="0"/>
              </a:defRPr>
            </a:lvl2pPr>
            <a:lvl3pPr>
              <a:buClr>
                <a:srgbClr val="0164A5"/>
              </a:buClr>
              <a:buSzPct val="80000"/>
              <a:defRPr>
                <a:solidFill>
                  <a:srgbClr val="1A78BE"/>
                </a:solidFill>
                <a:latin typeface="Calibri" panose="020F0502020204030204" pitchFamily="34" charset="0"/>
                <a:cs typeface="Calibri" panose="020F0502020204030204" pitchFamily="34" charset="0"/>
              </a:defRPr>
            </a:lvl3pPr>
            <a:lvl4pPr>
              <a:buClr>
                <a:srgbClr val="0164A5"/>
              </a:buClr>
              <a:buSzPct val="80000"/>
              <a:defRPr>
                <a:solidFill>
                  <a:srgbClr val="1A78BE"/>
                </a:solidFill>
                <a:latin typeface="Calibri" panose="020F0502020204030204" pitchFamily="34" charset="0"/>
                <a:cs typeface="Calibri" panose="020F0502020204030204" pitchFamily="34" charset="0"/>
              </a:defRPr>
            </a:lvl4pPr>
            <a:lvl5pPr>
              <a:buClr>
                <a:srgbClr val="0164A5"/>
              </a:buClr>
              <a:buSzPct val="80000"/>
              <a:defRPr>
                <a:solidFill>
                  <a:srgbClr val="1A78BE"/>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2938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Content Placeholder 2"/>
          <p:cNvSpPr>
            <a:spLocks noGrp="1"/>
          </p:cNvSpPr>
          <p:nvPr>
            <p:ph sz="half" idx="1"/>
          </p:nvPr>
        </p:nvSpPr>
        <p:spPr>
          <a:xfrm>
            <a:off x="832104" y="1543050"/>
            <a:ext cx="3300984" cy="2895155"/>
          </a:xfrm>
        </p:spPr>
        <p:txBody>
          <a:bodyPr/>
          <a:lstStyle>
            <a:lvl1pPr>
              <a:defRPr sz="2000">
                <a:latin typeface="+mj-lt"/>
              </a:defRPr>
            </a:lvl1pPr>
            <a:lvl2pPr>
              <a:defRPr sz="1800">
                <a:latin typeface="+mj-lt"/>
              </a:defRPr>
            </a:lvl2pPr>
            <a:lvl3pPr>
              <a:defRPr sz="1600">
                <a:latin typeface="+mj-lt"/>
              </a:defRPr>
            </a:lvl3pPr>
            <a:lvl4pPr>
              <a:defRPr sz="1400">
                <a:latin typeface="+mj-lt"/>
              </a:defRPr>
            </a:lvl4pPr>
            <a:lvl5pPr>
              <a:defRPr sz="1400">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2816" y="1543050"/>
            <a:ext cx="3300984" cy="2895155"/>
          </a:xfrm>
        </p:spPr>
        <p:txBody>
          <a:bodyPr/>
          <a:lstStyle>
            <a:lvl1pPr>
              <a:defRPr sz="2000">
                <a:latin typeface="+mj-lt"/>
              </a:defRPr>
            </a:lvl1pPr>
            <a:lvl2pPr>
              <a:defRPr sz="1800">
                <a:latin typeface="+mj-lt"/>
              </a:defRPr>
            </a:lvl2pPr>
            <a:lvl3pPr>
              <a:defRPr sz="1600">
                <a:latin typeface="+mj-lt"/>
              </a:defRPr>
            </a:lvl3pPr>
            <a:lvl4pPr>
              <a:defRPr sz="1400">
                <a:latin typeface="+mj-lt"/>
              </a:defRPr>
            </a:lvl4pPr>
            <a:lvl5pPr>
              <a:defRPr sz="1400">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4731A2D5-5A04-4463-9DAC-3F8CBA3A39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
        <p:nvSpPr>
          <p:cNvPr id="7" name="Slide Number Placeholder 5">
            <a:extLst>
              <a:ext uri="{FF2B5EF4-FFF2-40B4-BE49-F238E27FC236}">
                <a16:creationId xmlns:a16="http://schemas.microsoft.com/office/drawing/2014/main" id="{3B3B32B8-C55E-4D27-9D1E-50E7C845DC8B}"/>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3819086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Content Placeholder 2"/>
          <p:cNvSpPr>
            <a:spLocks noGrp="1"/>
          </p:cNvSpPr>
          <p:nvPr>
            <p:ph sz="half" idx="1"/>
          </p:nvPr>
        </p:nvSpPr>
        <p:spPr>
          <a:xfrm>
            <a:off x="832104" y="1543050"/>
            <a:ext cx="3300984" cy="2895155"/>
          </a:xfrm>
        </p:spPr>
        <p:txBody>
          <a:bodyPr/>
          <a:lstStyle>
            <a:lvl1pPr>
              <a:defRPr sz="2000">
                <a:latin typeface="+mj-lt"/>
              </a:defRPr>
            </a:lvl1pPr>
            <a:lvl2pPr>
              <a:defRPr sz="1800">
                <a:latin typeface="+mj-lt"/>
              </a:defRPr>
            </a:lvl2pPr>
            <a:lvl3pPr>
              <a:defRPr sz="1600">
                <a:latin typeface="+mj-lt"/>
              </a:defRPr>
            </a:lvl3pPr>
            <a:lvl4pPr>
              <a:defRPr sz="1400">
                <a:latin typeface="+mj-lt"/>
              </a:defRPr>
            </a:lvl4pPr>
            <a:lvl5pPr>
              <a:defRPr sz="1400">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2816" y="1543050"/>
            <a:ext cx="3300984" cy="2895155"/>
          </a:xfrm>
        </p:spPr>
        <p:txBody>
          <a:bodyPr/>
          <a:lstStyle>
            <a:lvl1pPr>
              <a:defRPr sz="2000">
                <a:latin typeface="+mj-lt"/>
              </a:defRPr>
            </a:lvl1pPr>
            <a:lvl2pPr>
              <a:defRPr sz="1800">
                <a:latin typeface="+mj-lt"/>
              </a:defRPr>
            </a:lvl2pPr>
            <a:lvl3pPr>
              <a:defRPr sz="1600">
                <a:latin typeface="+mj-lt"/>
              </a:defRPr>
            </a:lvl3pPr>
            <a:lvl4pPr>
              <a:defRPr sz="1400">
                <a:latin typeface="+mj-lt"/>
              </a:defRPr>
            </a:lvl4pPr>
            <a:lvl5pPr>
              <a:defRPr sz="1400">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82BF36B-40B0-41E9-AEDD-6BDA3353A925}"/>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1174675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832104" y="1426464"/>
            <a:ext cx="3300984" cy="432054"/>
          </a:xfrm>
        </p:spPr>
        <p:txBody>
          <a:bodyPr anchor="b">
            <a:noAutofit/>
          </a:bodyPr>
          <a:lstStyle>
            <a:lvl1pPr marL="0" indent="0">
              <a:buNone/>
              <a:defRPr sz="2000" b="1">
                <a:solidFill>
                  <a:srgbClr val="1A78BE"/>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2104" y="1885950"/>
            <a:ext cx="3300984" cy="2804922"/>
          </a:xfrm>
        </p:spPr>
        <p:txBody>
          <a:bodyPr/>
          <a:lstStyle>
            <a:lvl1pPr>
              <a:defRPr sz="2000">
                <a:latin typeface="Century Gothic" panose="020B0502020202020204" pitchFamily="34" charset="0"/>
              </a:defRPr>
            </a:lvl1pPr>
            <a:lvl2pPr>
              <a:defRPr sz="1800">
                <a:latin typeface="Century Gothic" panose="020B0502020202020204" pitchFamily="34" charset="0"/>
              </a:defRPr>
            </a:lvl2pPr>
            <a:lvl3pPr>
              <a:defRPr sz="16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2816" y="1426464"/>
            <a:ext cx="3300984" cy="432054"/>
          </a:xfrm>
        </p:spPr>
        <p:txBody>
          <a:bodyPr anchor="b">
            <a:noAutofit/>
          </a:bodyPr>
          <a:lstStyle>
            <a:lvl1pPr marL="0" indent="0">
              <a:buNone/>
              <a:defRPr sz="2000" b="1">
                <a:solidFill>
                  <a:srgbClr val="1A78BE"/>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242816" y="1885950"/>
            <a:ext cx="3300984" cy="2804922"/>
          </a:xfrm>
        </p:spPr>
        <p:txBody>
          <a:bodyPr/>
          <a:lstStyle>
            <a:lvl1pPr>
              <a:defRPr sz="2000">
                <a:latin typeface="Century Gothic" panose="020B0502020202020204" pitchFamily="34" charset="0"/>
              </a:defRPr>
            </a:lvl1pPr>
            <a:lvl2pPr>
              <a:defRPr sz="1800">
                <a:latin typeface="Century Gothic" panose="020B0502020202020204" pitchFamily="34" charset="0"/>
              </a:defRPr>
            </a:lvl2pPr>
            <a:lvl3pPr>
              <a:defRPr sz="16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C6DD5233-E8C7-4117-B009-A036B35B285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pic>
        <p:nvPicPr>
          <p:cNvPr id="12" name="Picture 11">
            <a:extLst>
              <a:ext uri="{FF2B5EF4-FFF2-40B4-BE49-F238E27FC236}">
                <a16:creationId xmlns:a16="http://schemas.microsoft.com/office/drawing/2014/main" id="{E188F937-4344-44FB-ADC8-EF0045178AD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0584" y="4095750"/>
            <a:ext cx="1067216" cy="917139"/>
          </a:xfrm>
          <a:prstGeom prst="rect">
            <a:avLst/>
          </a:prstGeom>
        </p:spPr>
      </p:pic>
      <p:sp>
        <p:nvSpPr>
          <p:cNvPr id="9" name="Slide Number Placeholder 5">
            <a:extLst>
              <a:ext uri="{FF2B5EF4-FFF2-40B4-BE49-F238E27FC236}">
                <a16:creationId xmlns:a16="http://schemas.microsoft.com/office/drawing/2014/main" id="{3FB5AFB9-DCD2-4EFA-8A79-AF3C9B5C84F9}"/>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469084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832104" y="1426464"/>
            <a:ext cx="3300984" cy="432054"/>
          </a:xfrm>
        </p:spPr>
        <p:txBody>
          <a:bodyPr anchor="b">
            <a:noAutofit/>
          </a:bodyPr>
          <a:lstStyle>
            <a:lvl1pPr marL="0" indent="0">
              <a:buNone/>
              <a:defRPr sz="2000" b="1">
                <a:solidFill>
                  <a:srgbClr val="1A78BE"/>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2104" y="1885950"/>
            <a:ext cx="3300984" cy="2804922"/>
          </a:xfrm>
        </p:spPr>
        <p:txBody>
          <a:bodyPr/>
          <a:lstStyle>
            <a:lvl1pPr>
              <a:defRPr sz="2000">
                <a:latin typeface="+mj-lt"/>
              </a:defRPr>
            </a:lvl1pPr>
            <a:lvl2pPr>
              <a:defRPr sz="1800">
                <a:latin typeface="+mj-lt"/>
              </a:defRPr>
            </a:lvl2pPr>
            <a:lvl3pPr>
              <a:defRPr sz="1600">
                <a:latin typeface="+mj-lt"/>
              </a:defRPr>
            </a:lvl3pPr>
            <a:lvl4pPr>
              <a:defRPr sz="1400">
                <a:latin typeface="+mj-lt"/>
              </a:defRPr>
            </a:lvl4pPr>
            <a:lvl5pPr>
              <a:defRPr sz="1400">
                <a:latin typeface="+mj-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2816" y="1426464"/>
            <a:ext cx="3300984" cy="432054"/>
          </a:xfrm>
        </p:spPr>
        <p:txBody>
          <a:bodyPr anchor="b">
            <a:noAutofit/>
          </a:bodyPr>
          <a:lstStyle>
            <a:lvl1pPr marL="0" indent="0">
              <a:buNone/>
              <a:defRPr sz="2000" b="1">
                <a:solidFill>
                  <a:srgbClr val="1A78BE"/>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242816" y="1885950"/>
            <a:ext cx="3300984" cy="2804922"/>
          </a:xfrm>
        </p:spPr>
        <p:txBody>
          <a:bodyPr/>
          <a:lstStyle>
            <a:lvl1pPr>
              <a:defRPr sz="2000">
                <a:latin typeface="+mj-lt"/>
              </a:defRPr>
            </a:lvl1pPr>
            <a:lvl2pPr>
              <a:defRPr sz="1800">
                <a:latin typeface="+mj-lt"/>
              </a:defRPr>
            </a:lvl2pPr>
            <a:lvl3pPr>
              <a:defRPr sz="1600">
                <a:latin typeface="+mj-lt"/>
              </a:defRPr>
            </a:lvl3pPr>
            <a:lvl4pPr>
              <a:defRPr sz="1400">
                <a:latin typeface="+mj-lt"/>
              </a:defRPr>
            </a:lvl4pPr>
            <a:lvl5pPr>
              <a:defRPr sz="1400">
                <a:latin typeface="+mj-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9410F2D1-1100-49F2-AE4A-B333D03B039D}"/>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3307044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3" name="Slide Number Placeholder 5">
            <a:extLst>
              <a:ext uri="{FF2B5EF4-FFF2-40B4-BE49-F238E27FC236}">
                <a16:creationId xmlns:a16="http://schemas.microsoft.com/office/drawing/2014/main" id="{A1156E68-93C1-48BF-91D6-E87AA094B868}"/>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23210899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1B88A118-11A7-44B1-8541-D23C00B2BBBD}"/>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38218130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2105" y="1039415"/>
            <a:ext cx="2551113" cy="871538"/>
          </a:xfrm>
        </p:spPr>
        <p:txBody>
          <a:bodyPr anchor="b">
            <a:noAutofit/>
          </a:bodyPr>
          <a:lstStyle>
            <a:lvl1pPr algn="l">
              <a:defRPr sz="24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3581400" y="1039416"/>
            <a:ext cx="4495800" cy="3398789"/>
          </a:xfrm>
        </p:spPr>
        <p:txBody>
          <a:bodyPr/>
          <a:lstStyle>
            <a:lvl1pPr>
              <a:defRPr sz="2000">
                <a:latin typeface="+mj-lt"/>
              </a:defRPr>
            </a:lvl1pPr>
            <a:lvl2pPr>
              <a:defRPr sz="1800">
                <a:latin typeface="+mj-lt"/>
              </a:defRPr>
            </a:lvl2pPr>
            <a:lvl3pPr>
              <a:defRPr sz="1600">
                <a:latin typeface="+mj-lt"/>
              </a:defRPr>
            </a:lvl3pPr>
            <a:lvl4pPr>
              <a:defRPr sz="1400">
                <a:latin typeface="+mj-lt"/>
              </a:defRPr>
            </a:lvl4pPr>
            <a:lvl5pPr>
              <a:defRPr sz="1400">
                <a:latin typeface="+mj-l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2105" y="2057400"/>
            <a:ext cx="2551113" cy="2518993"/>
          </a:xfrm>
        </p:spPr>
        <p:txBody>
          <a:bodyPr/>
          <a:lstStyle>
            <a:lvl1pPr marL="0" indent="0">
              <a:buNone/>
              <a:defRPr sz="14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a:extLst>
              <a:ext uri="{FF2B5EF4-FFF2-40B4-BE49-F238E27FC236}">
                <a16:creationId xmlns:a16="http://schemas.microsoft.com/office/drawing/2014/main" id="{2F37DBE1-8319-487E-9AE6-4780E73DAD18}"/>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132740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5_Title Slide">
    <p:bg>
      <p:bgPr>
        <a:gradFill>
          <a:gsLst>
            <a:gs pos="0">
              <a:srgbClr val="E25521"/>
            </a:gs>
            <a:gs pos="50000">
              <a:srgbClr val="D15521"/>
            </a:gs>
            <a:gs pos="100000">
              <a:srgbClr val="B5481D"/>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8680" y="914400"/>
            <a:ext cx="7284720" cy="2496312"/>
          </a:xfrm>
        </p:spPr>
        <p:txBody>
          <a:bodyPr anchor="b">
            <a:normAutofit/>
          </a:bodyPr>
          <a:lstStyle>
            <a:lvl1pPr>
              <a:defRPr sz="4800" b="0">
                <a:solidFill>
                  <a:srgbClr val="FFFFFF"/>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868680" y="3417570"/>
            <a:ext cx="7284720" cy="644652"/>
          </a:xfrm>
        </p:spPr>
        <p:txBody>
          <a:bodyPr>
            <a:normAutofit/>
          </a:bodyPr>
          <a:lstStyle>
            <a:lvl1pPr marL="0" indent="0" algn="l">
              <a:buNone/>
              <a:defRPr sz="2200" b="1" cap="all" baseline="0">
                <a:solidFill>
                  <a:schemeClr val="bg1">
                    <a:lumMod val="60000"/>
                    <a:lumOff val="40000"/>
                  </a:schemeClr>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Slide Number Placeholder 5">
            <a:extLst>
              <a:ext uri="{FF2B5EF4-FFF2-40B4-BE49-F238E27FC236}">
                <a16:creationId xmlns:a16="http://schemas.microsoft.com/office/drawing/2014/main" id="{4D38EF9E-EA40-4528-A27D-956CCF81CABC}"/>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FFFFFF"/>
                </a:solidFill>
                <a:latin typeface="+mj-lt"/>
              </a:rPr>
              <a:pPr/>
              <a:t>‹#›</a:t>
            </a:fld>
            <a:endParaRPr lang="en-US" sz="1000" dirty="0">
              <a:solidFill>
                <a:srgbClr val="FFFFFF"/>
              </a:solidFill>
              <a:latin typeface="+mj-lt"/>
            </a:endParaRPr>
          </a:p>
        </p:txBody>
      </p:sp>
      <p:pic>
        <p:nvPicPr>
          <p:cNvPr id="9" name="Picture 8">
            <a:extLst>
              <a:ext uri="{FF2B5EF4-FFF2-40B4-BE49-F238E27FC236}">
                <a16:creationId xmlns:a16="http://schemas.microsoft.com/office/drawing/2014/main" id="{69A69A27-5126-4D89-8E9B-CBE56C94EB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Tree>
    <p:extLst>
      <p:ext uri="{BB962C8B-B14F-4D97-AF65-F5344CB8AC3E}">
        <p14:creationId xmlns:p14="http://schemas.microsoft.com/office/powerpoint/2010/main" val="3257649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Century Gothic" panose="020B0502020202020204" pitchFamily="34" charset="0"/>
              </a:defRPr>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a:extLst>
              <a:ext uri="{FF2B5EF4-FFF2-40B4-BE49-F238E27FC236}">
                <a16:creationId xmlns:a16="http://schemas.microsoft.com/office/drawing/2014/main" id="{A834B605-E732-4E93-AA91-33C3BF3E874E}"/>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pic>
        <p:nvPicPr>
          <p:cNvPr id="7" name="Picture 6">
            <a:extLst>
              <a:ext uri="{FF2B5EF4-FFF2-40B4-BE49-F238E27FC236}">
                <a16:creationId xmlns:a16="http://schemas.microsoft.com/office/drawing/2014/main" id="{A777C26C-5C80-409E-9F47-22B558AF55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Tree>
    <p:extLst>
      <p:ext uri="{BB962C8B-B14F-4D97-AF65-F5344CB8AC3E}">
        <p14:creationId xmlns:p14="http://schemas.microsoft.com/office/powerpoint/2010/main" val="2985074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85AD5D24-D883-470D-82CC-4E16EEF8C358}"/>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2869086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lvl1pPr>
              <a:defRPr>
                <a:latin typeface="Century Gothic" panose="020B0502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B19765C2-D25B-4BE4-9C6F-7EDCBED6ECA6}"/>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425342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7_Title Slide">
    <p:bg>
      <p:bgPr>
        <a:gradFill>
          <a:gsLst>
            <a:gs pos="0">
              <a:srgbClr val="77B648"/>
            </a:gs>
            <a:gs pos="50000">
              <a:srgbClr val="659A40"/>
            </a:gs>
            <a:gs pos="100000">
              <a:srgbClr val="33691E"/>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8680" y="914400"/>
            <a:ext cx="7284720" cy="2496312"/>
          </a:xfrm>
        </p:spPr>
        <p:txBody>
          <a:bodyPr anchor="b">
            <a:normAutofit/>
          </a:bodyPr>
          <a:lstStyle>
            <a:lvl1pPr>
              <a:defRPr sz="4800" b="0">
                <a:solidFill>
                  <a:srgbClr val="FFFFFF"/>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868680" y="3417570"/>
            <a:ext cx="7284720" cy="644652"/>
          </a:xfrm>
        </p:spPr>
        <p:txBody>
          <a:bodyPr>
            <a:normAutofit/>
          </a:bodyPr>
          <a:lstStyle>
            <a:lvl1pPr marL="0" indent="0" algn="l">
              <a:buNone/>
              <a:defRPr sz="2200" b="1" cap="all" baseline="0">
                <a:solidFill>
                  <a:schemeClr val="bg1">
                    <a:lumMod val="60000"/>
                    <a:lumOff val="40000"/>
                  </a:schemeClr>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a:extLst>
              <a:ext uri="{FF2B5EF4-FFF2-40B4-BE49-F238E27FC236}">
                <a16:creationId xmlns:a16="http://schemas.microsoft.com/office/drawing/2014/main" id="{B6FB0A87-4E6F-46F7-ABDD-B9942066C4FF}"/>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FFFFFF"/>
                </a:solidFill>
                <a:latin typeface="+mj-lt"/>
              </a:rPr>
              <a:pPr/>
              <a:t>‹#›</a:t>
            </a:fld>
            <a:endParaRPr lang="en-US" sz="1000" dirty="0">
              <a:solidFill>
                <a:srgbClr val="FFFFFF"/>
              </a:solidFill>
              <a:latin typeface="+mj-lt"/>
            </a:endParaRPr>
          </a:p>
        </p:txBody>
      </p:sp>
      <p:pic>
        <p:nvPicPr>
          <p:cNvPr id="8" name="Picture 7">
            <a:extLst>
              <a:ext uri="{FF2B5EF4-FFF2-40B4-BE49-F238E27FC236}">
                <a16:creationId xmlns:a16="http://schemas.microsoft.com/office/drawing/2014/main" id="{6FB99CE6-B3C2-4AAE-9381-87EB3AA4716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Tree>
    <p:extLst>
      <p:ext uri="{BB962C8B-B14F-4D97-AF65-F5344CB8AC3E}">
        <p14:creationId xmlns:p14="http://schemas.microsoft.com/office/powerpoint/2010/main" val="141034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6_Title Slide">
    <p:bg>
      <p:bgPr>
        <a:gradFill>
          <a:gsLst>
            <a:gs pos="0">
              <a:srgbClr val="1DA4DC"/>
            </a:gs>
            <a:gs pos="50000">
              <a:srgbClr val="1A96C8"/>
            </a:gs>
            <a:gs pos="100000">
              <a:srgbClr val="0164A5"/>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8680" y="914400"/>
            <a:ext cx="7284720" cy="2496312"/>
          </a:xfrm>
        </p:spPr>
        <p:txBody>
          <a:bodyPr anchor="b">
            <a:normAutofit/>
          </a:bodyPr>
          <a:lstStyle>
            <a:lvl1pPr>
              <a:defRPr sz="4800" b="0">
                <a:solidFill>
                  <a:srgbClr val="FFFFFF"/>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868680" y="3417570"/>
            <a:ext cx="7284720" cy="644652"/>
          </a:xfrm>
        </p:spPr>
        <p:txBody>
          <a:bodyPr>
            <a:normAutofit/>
          </a:bodyPr>
          <a:lstStyle>
            <a:lvl1pPr marL="0" indent="0" algn="l">
              <a:buNone/>
              <a:defRPr sz="2200" b="1" cap="all" baseline="0">
                <a:solidFill>
                  <a:schemeClr val="bg1">
                    <a:lumMod val="20000"/>
                    <a:lumOff val="80000"/>
                  </a:schemeClr>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a:extLst>
              <a:ext uri="{FF2B5EF4-FFF2-40B4-BE49-F238E27FC236}">
                <a16:creationId xmlns:a16="http://schemas.microsoft.com/office/drawing/2014/main" id="{B94C2120-CC85-4FA5-80A7-06F9D599170B}"/>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FFFFFF"/>
                </a:solidFill>
                <a:latin typeface="+mj-lt"/>
              </a:rPr>
              <a:pPr/>
              <a:t>‹#›</a:t>
            </a:fld>
            <a:endParaRPr lang="en-US" sz="1000" dirty="0">
              <a:solidFill>
                <a:srgbClr val="FFFFFF"/>
              </a:solidFill>
              <a:latin typeface="+mj-lt"/>
            </a:endParaRPr>
          </a:p>
        </p:txBody>
      </p:sp>
      <p:pic>
        <p:nvPicPr>
          <p:cNvPr id="8" name="Picture 7">
            <a:extLst>
              <a:ext uri="{FF2B5EF4-FFF2-40B4-BE49-F238E27FC236}">
                <a16:creationId xmlns:a16="http://schemas.microsoft.com/office/drawing/2014/main" id="{9467C563-BC3B-46CB-B862-88E8AE6FCD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Tree>
    <p:extLst>
      <p:ext uri="{BB962C8B-B14F-4D97-AF65-F5344CB8AC3E}">
        <p14:creationId xmlns:p14="http://schemas.microsoft.com/office/powerpoint/2010/main" val="2972505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8_Title Slide">
    <p:bg>
      <p:bgPr>
        <a:gradFill>
          <a:gsLst>
            <a:gs pos="0">
              <a:srgbClr val="E2A14A"/>
            </a:gs>
            <a:gs pos="50000">
              <a:srgbClr val="DC8F25"/>
            </a:gs>
            <a:gs pos="100000">
              <a:srgbClr val="A9672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8680" y="914400"/>
            <a:ext cx="7284720" cy="2496312"/>
          </a:xfrm>
        </p:spPr>
        <p:txBody>
          <a:bodyPr anchor="b">
            <a:normAutofit/>
          </a:bodyPr>
          <a:lstStyle>
            <a:lvl1pPr>
              <a:defRPr sz="4800" b="0">
                <a:solidFill>
                  <a:srgbClr val="FFFFFF"/>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868680" y="3417570"/>
            <a:ext cx="7284720" cy="644652"/>
          </a:xfrm>
        </p:spPr>
        <p:txBody>
          <a:bodyPr>
            <a:normAutofit/>
          </a:bodyPr>
          <a:lstStyle>
            <a:lvl1pPr marL="0" indent="0" algn="l">
              <a:buNone/>
              <a:defRPr sz="2200" b="1" cap="all" baseline="0">
                <a:solidFill>
                  <a:srgbClr val="464646"/>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a:extLst>
              <a:ext uri="{FF2B5EF4-FFF2-40B4-BE49-F238E27FC236}">
                <a16:creationId xmlns:a16="http://schemas.microsoft.com/office/drawing/2014/main" id="{5B094AF9-357F-42DF-9AAB-3138A6D6EB6F}"/>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FFFFFF"/>
                </a:solidFill>
                <a:latin typeface="+mj-lt"/>
              </a:rPr>
              <a:pPr/>
              <a:t>‹#›</a:t>
            </a:fld>
            <a:endParaRPr lang="en-US" sz="1000" dirty="0">
              <a:solidFill>
                <a:srgbClr val="FFFFFF"/>
              </a:solidFill>
              <a:latin typeface="+mj-lt"/>
            </a:endParaRPr>
          </a:p>
        </p:txBody>
      </p:sp>
      <p:pic>
        <p:nvPicPr>
          <p:cNvPr id="7" name="Picture 6">
            <a:extLst>
              <a:ext uri="{FF2B5EF4-FFF2-40B4-BE49-F238E27FC236}">
                <a16:creationId xmlns:a16="http://schemas.microsoft.com/office/drawing/2014/main" id="{2E55F270-8EFE-4954-8206-8D46AAEEA7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Tree>
    <p:extLst>
      <p:ext uri="{BB962C8B-B14F-4D97-AF65-F5344CB8AC3E}">
        <p14:creationId xmlns:p14="http://schemas.microsoft.com/office/powerpoint/2010/main" val="298004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8680" y="921258"/>
            <a:ext cx="7284720" cy="2496312"/>
          </a:xfrm>
        </p:spPr>
        <p:txBody>
          <a:bodyPr anchor="b">
            <a:normAutofit/>
          </a:bodyPr>
          <a:lstStyle>
            <a:lvl1pPr>
              <a:defRPr sz="4800" b="0">
                <a:solidFill>
                  <a:srgbClr val="014F9A"/>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868680" y="3417570"/>
            <a:ext cx="7284720" cy="644652"/>
          </a:xfrm>
        </p:spPr>
        <p:txBody>
          <a:bodyPr>
            <a:normAutofit/>
          </a:bodyPr>
          <a:lstStyle>
            <a:lvl1pPr marL="0" indent="0" algn="l">
              <a:buNone/>
              <a:defRPr sz="2200" b="1" cap="all" baseline="0">
                <a:solidFill>
                  <a:srgbClr val="014F9A"/>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a:extLst>
              <a:ext uri="{FF2B5EF4-FFF2-40B4-BE49-F238E27FC236}">
                <a16:creationId xmlns:a16="http://schemas.microsoft.com/office/drawing/2014/main" id="{C02F8866-70E0-4920-B0CB-B699F31B5264}"/>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FFFFFF"/>
                </a:solidFill>
                <a:latin typeface="+mj-lt"/>
              </a:rPr>
              <a:pPr/>
              <a:t>‹#›</a:t>
            </a:fld>
            <a:endParaRPr lang="en-US" sz="1000" dirty="0">
              <a:solidFill>
                <a:srgbClr val="FFFFFF"/>
              </a:solidFill>
              <a:latin typeface="+mj-lt"/>
            </a:endParaRPr>
          </a:p>
        </p:txBody>
      </p:sp>
      <p:pic>
        <p:nvPicPr>
          <p:cNvPr id="8" name="Picture 7">
            <a:extLst>
              <a:ext uri="{FF2B5EF4-FFF2-40B4-BE49-F238E27FC236}">
                <a16:creationId xmlns:a16="http://schemas.microsoft.com/office/drawing/2014/main" id="{3989A5D6-5823-4A82-8C96-4F3A82E11E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Tree>
    <p:extLst>
      <p:ext uri="{BB962C8B-B14F-4D97-AF65-F5344CB8AC3E}">
        <p14:creationId xmlns:p14="http://schemas.microsoft.com/office/powerpoint/2010/main" val="1987770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685800" y="1200149"/>
            <a:ext cx="7239000" cy="3238055"/>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9C3C9DF7-C79D-4B54-B51C-57B00187AD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
        <p:nvSpPr>
          <p:cNvPr id="13" name="Slide Number Placeholder 5">
            <a:extLst>
              <a:ext uri="{FF2B5EF4-FFF2-40B4-BE49-F238E27FC236}">
                <a16:creationId xmlns:a16="http://schemas.microsoft.com/office/drawing/2014/main" id="{1389A0BF-0A1A-48A5-AA82-3437624B02A5}"/>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Calibri" panose="020F0502020204030204" pitchFamily="34" charset="0"/>
                <a:cs typeface="Calibri" panose="020F0502020204030204" pitchFamily="34" charset="0"/>
              </a:rPr>
              <a:pPr/>
              <a:t>‹#›</a:t>
            </a:fld>
            <a:endParaRPr lang="en-US" sz="1000" dirty="0">
              <a:solidFill>
                <a:srgbClr val="46464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323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685800" y="1200150"/>
            <a:ext cx="7239000" cy="3238055"/>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30DD8230-89D7-4B79-AFEB-0C9789CDA0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
        <p:nvSpPr>
          <p:cNvPr id="6" name="Slide Number Placeholder 5">
            <a:extLst>
              <a:ext uri="{FF2B5EF4-FFF2-40B4-BE49-F238E27FC236}">
                <a16:creationId xmlns:a16="http://schemas.microsoft.com/office/drawing/2014/main" id="{ACF25F33-BC9D-4104-ACBF-E6C8743D26A9}"/>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spTree>
    <p:extLst>
      <p:ext uri="{BB962C8B-B14F-4D97-AF65-F5344CB8AC3E}">
        <p14:creationId xmlns:p14="http://schemas.microsoft.com/office/powerpoint/2010/main" val="2040854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Title and Content">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685800" y="1200150"/>
            <a:ext cx="7239000" cy="3238055"/>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B5EF9A23-CC83-4DDC-859F-D6C0719BED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0" y="-19050"/>
            <a:ext cx="235155" cy="257287"/>
          </a:xfrm>
          <a:prstGeom prst="rect">
            <a:avLst/>
          </a:prstGeom>
          <a:noFill/>
        </p:spPr>
      </p:pic>
      <p:sp>
        <p:nvSpPr>
          <p:cNvPr id="6" name="Slide Number Placeholder 5">
            <a:extLst>
              <a:ext uri="{FF2B5EF4-FFF2-40B4-BE49-F238E27FC236}">
                <a16:creationId xmlns:a16="http://schemas.microsoft.com/office/drawing/2014/main" id="{9CC2ABE0-1352-4B54-8D26-693D2842E727}"/>
              </a:ext>
            </a:extLst>
          </p:cNvPr>
          <p:cNvSpPr txBox="1">
            <a:spLocks/>
          </p:cNvSpPr>
          <p:nvPr userDrawn="1"/>
        </p:nvSpPr>
        <p:spPr>
          <a:xfrm>
            <a:off x="8766277" y="98791"/>
            <a:ext cx="228600" cy="368046"/>
          </a:xfrm>
          <a:prstGeom prst="rect">
            <a:avLst/>
          </a:prstGeom>
        </p:spPr>
        <p:txBody>
          <a:bodyPr vert="horz" lIns="0" tIns="45720" rIns="0" bIns="45720" rtlCol="0" anchor="b"/>
          <a:lstStyle>
            <a:defPPr>
              <a:defRPr lang="en-US"/>
            </a:defPPr>
            <a:lvl1pPr marL="0" algn="ctr" defTabSz="914400" rtl="0" eaLnBrk="1" latinLnBrk="0" hangingPunct="1">
              <a:defRPr sz="1100" b="0" kern="1200">
                <a:solidFill>
                  <a:schemeClr val="bg1"/>
                </a:solidFill>
                <a:latin typeface="Century Gothic" panose="020B050202020202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6BEB97-F242-4D8F-8487-A6A5142F5CAE}" type="slidenum">
              <a:rPr lang="en-US" sz="1000" smtClean="0">
                <a:solidFill>
                  <a:srgbClr val="464646"/>
                </a:solidFill>
                <a:latin typeface="+mj-lt"/>
              </a:rPr>
              <a:pPr/>
              <a:t>‹#›</a:t>
            </a:fld>
            <a:endParaRPr lang="en-US" sz="1000" dirty="0">
              <a:solidFill>
                <a:srgbClr val="464646"/>
              </a:solidFill>
              <a:latin typeface="+mj-lt"/>
            </a:endParaRPr>
          </a:p>
        </p:txBody>
      </p:sp>
      <p:pic>
        <p:nvPicPr>
          <p:cNvPr id="7" name="Picture 6">
            <a:extLst>
              <a:ext uri="{FF2B5EF4-FFF2-40B4-BE49-F238E27FC236}">
                <a16:creationId xmlns:a16="http://schemas.microsoft.com/office/drawing/2014/main" id="{54901570-8416-4C82-8D0A-20023230CD1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85151" y="4375260"/>
            <a:ext cx="1468151" cy="423317"/>
          </a:xfrm>
          <a:prstGeom prst="rect">
            <a:avLst/>
          </a:prstGeom>
        </p:spPr>
      </p:pic>
    </p:spTree>
    <p:extLst>
      <p:ext uri="{BB962C8B-B14F-4D97-AF65-F5344CB8AC3E}">
        <p14:creationId xmlns:p14="http://schemas.microsoft.com/office/powerpoint/2010/main" val="1155432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799" y="116586"/>
            <a:ext cx="7238999" cy="104927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85800" y="1200150"/>
            <a:ext cx="7239000" cy="3429000"/>
          </a:xfrm>
          <a:prstGeom prst="rect">
            <a:avLst/>
          </a:prstGeom>
        </p:spPr>
        <p:txBody>
          <a:bodyPr vert="horz" lIns="91440" tIns="45720" rIns="91440" bIns="45720" rtlCol="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97194013"/>
      </p:ext>
    </p:extLst>
  </p:cSld>
  <p:clrMap bg1="lt1" tx1="dk1" bg2="lt2" tx2="dk2" accent1="accent1" accent2="accent2" accent3="accent3" accent4="accent4" accent5="accent5" accent6="accent6" hlink="hlink" folHlink="folHlink"/>
  <p:sldLayoutIdLst>
    <p:sldLayoutId id="2147483716" r:id="rId1"/>
    <p:sldLayoutId id="2147483751" r:id="rId2"/>
    <p:sldLayoutId id="2147483753" r:id="rId3"/>
    <p:sldLayoutId id="2147483752" r:id="rId4"/>
    <p:sldLayoutId id="2147483754" r:id="rId5"/>
    <p:sldLayoutId id="2147483729" r:id="rId6"/>
    <p:sldLayoutId id="2147483717" r:id="rId7"/>
    <p:sldLayoutId id="2147483733" r:id="rId8"/>
    <p:sldLayoutId id="2147483747" r:id="rId9"/>
    <p:sldLayoutId id="2147483730" r:id="rId10"/>
    <p:sldLayoutId id="2147483732" r:id="rId11"/>
    <p:sldLayoutId id="2147483748" r:id="rId12"/>
    <p:sldLayoutId id="2147483719" r:id="rId13"/>
    <p:sldLayoutId id="2147483749" r:id="rId14"/>
    <p:sldLayoutId id="2147483750" r:id="rId15"/>
    <p:sldLayoutId id="2147483720" r:id="rId16"/>
    <p:sldLayoutId id="2147483721" r:id="rId17"/>
    <p:sldLayoutId id="2147483722" r:id="rId18"/>
    <p:sldLayoutId id="2147483723" r:id="rId19"/>
    <p:sldLayoutId id="2147483724" r:id="rId20"/>
    <p:sldLayoutId id="2147483725" r:id="rId21"/>
    <p:sldLayoutId id="2147483726" r:id="rId22"/>
  </p:sldLayoutIdLst>
  <p:hf hdr="0" ftr="0" dt="0"/>
  <p:txStyles>
    <p:titleStyle>
      <a:lvl1pPr algn="l" defTabSz="914400" rtl="0" eaLnBrk="1" latinLnBrk="0" hangingPunct="1">
        <a:spcBef>
          <a:spcPct val="0"/>
        </a:spcBef>
        <a:buNone/>
        <a:defRPr sz="2800" b="1" kern="1200" baseline="0">
          <a:solidFill>
            <a:srgbClr val="464646"/>
          </a:solidFill>
          <a:latin typeface="Century Gothic" panose="020B050202020202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ts val="400"/>
        </a:spcBef>
        <a:spcAft>
          <a:spcPts val="400"/>
        </a:spcAft>
        <a:buClr>
          <a:srgbClr val="464646"/>
        </a:buClr>
        <a:buSzPct val="85000"/>
        <a:buFont typeface="Arial" panose="020B0604020202020204" pitchFamily="34" charset="0"/>
        <a:buChar char="•"/>
        <a:defRPr sz="2600" kern="1200">
          <a:solidFill>
            <a:srgbClr val="464646"/>
          </a:solidFill>
          <a:latin typeface="+mn-lt"/>
          <a:ea typeface="Verdana" panose="020B0604030504040204" pitchFamily="34" charset="0"/>
          <a:cs typeface="Verdana" panose="020B0604030504040204" pitchFamily="34" charset="0"/>
        </a:defRPr>
      </a:lvl1pPr>
      <a:lvl2pPr marL="742950" indent="-285750" algn="l" defTabSz="914400" rtl="0" eaLnBrk="1" latinLnBrk="0" hangingPunct="1">
        <a:spcBef>
          <a:spcPts val="400"/>
        </a:spcBef>
        <a:spcAft>
          <a:spcPts val="400"/>
        </a:spcAft>
        <a:buClr>
          <a:srgbClr val="464646"/>
        </a:buClr>
        <a:buSzPct val="95000"/>
        <a:buFont typeface="Arial" panose="020B0604020202020204" pitchFamily="34" charset="0"/>
        <a:buChar char="•"/>
        <a:defRPr sz="2400" kern="1200">
          <a:solidFill>
            <a:srgbClr val="464646"/>
          </a:solidFill>
          <a:latin typeface="+mn-lt"/>
          <a:ea typeface="Verdana" panose="020B0604030504040204" pitchFamily="34" charset="0"/>
          <a:cs typeface="Verdana" panose="020B0604030504040204" pitchFamily="34" charset="0"/>
        </a:defRPr>
      </a:lvl2pPr>
      <a:lvl3pPr marL="1143000" indent="-228600" algn="l" defTabSz="914400" rtl="0" eaLnBrk="1" latinLnBrk="0" hangingPunct="1">
        <a:spcBef>
          <a:spcPts val="400"/>
        </a:spcBef>
        <a:spcAft>
          <a:spcPts val="400"/>
        </a:spcAft>
        <a:buClr>
          <a:srgbClr val="464646"/>
        </a:buClr>
        <a:buFont typeface="Arial" panose="020B0604020202020204" pitchFamily="34" charset="0"/>
        <a:buChar char="•"/>
        <a:defRPr sz="2000" kern="1200">
          <a:solidFill>
            <a:srgbClr val="464646"/>
          </a:solidFill>
          <a:latin typeface="+mn-lt"/>
          <a:ea typeface="Verdana" panose="020B0604030504040204" pitchFamily="34" charset="0"/>
          <a:cs typeface="Verdana" panose="020B0604030504040204" pitchFamily="34" charset="0"/>
        </a:defRPr>
      </a:lvl3pPr>
      <a:lvl4pPr marL="1600200" indent="-228600" algn="l" defTabSz="914400" rtl="0" eaLnBrk="1" latinLnBrk="0" hangingPunct="1">
        <a:spcBef>
          <a:spcPts val="400"/>
        </a:spcBef>
        <a:spcAft>
          <a:spcPts val="400"/>
        </a:spcAft>
        <a:buClr>
          <a:srgbClr val="464646"/>
        </a:buClr>
        <a:buFont typeface="Arial" panose="020B0604020202020204" pitchFamily="34" charset="0"/>
        <a:buChar char="•"/>
        <a:defRPr sz="1600" kern="1200">
          <a:solidFill>
            <a:srgbClr val="464646"/>
          </a:solidFill>
          <a:latin typeface="+mn-lt"/>
          <a:ea typeface="Verdana" panose="020B0604030504040204" pitchFamily="34" charset="0"/>
          <a:cs typeface="Verdana" panose="020B0604030504040204" pitchFamily="34" charset="0"/>
        </a:defRPr>
      </a:lvl4pPr>
      <a:lvl5pPr marL="2057400" indent="-228600" algn="l" defTabSz="914400" rtl="0" eaLnBrk="1" latinLnBrk="0" hangingPunct="1">
        <a:spcBef>
          <a:spcPts val="400"/>
        </a:spcBef>
        <a:spcAft>
          <a:spcPts val="400"/>
        </a:spcAft>
        <a:buClr>
          <a:srgbClr val="464646"/>
        </a:buClr>
        <a:buFont typeface="Arial" panose="020B0604020202020204" pitchFamily="34" charset="0"/>
        <a:buChar char="•"/>
        <a:defRPr sz="1400" kern="1200">
          <a:solidFill>
            <a:srgbClr val="464646"/>
          </a:solidFill>
          <a:latin typeface="+mn-lt"/>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CA373-F93A-4F14-A9E7-CF18EAF471AE}"/>
              </a:ext>
            </a:extLst>
          </p:cNvPr>
          <p:cNvSpPr>
            <a:spLocks noGrp="1"/>
          </p:cNvSpPr>
          <p:nvPr>
            <p:ph type="ctrTitle"/>
          </p:nvPr>
        </p:nvSpPr>
        <p:spPr/>
        <p:txBody>
          <a:bodyPr>
            <a:noAutofit/>
          </a:bodyPr>
          <a:lstStyle/>
          <a:p>
            <a:r>
              <a:rPr lang="en-US" sz="3600" dirty="0"/>
              <a:t>ARTIFICIAL INTELLIGENCE STRATEGY TO SUPPORT STATE AGENCIES IN OKLAHOMA</a:t>
            </a:r>
          </a:p>
        </p:txBody>
      </p:sp>
      <p:sp>
        <p:nvSpPr>
          <p:cNvPr id="5" name="Subtitle 4">
            <a:extLst>
              <a:ext uri="{FF2B5EF4-FFF2-40B4-BE49-F238E27FC236}">
                <a16:creationId xmlns:a16="http://schemas.microsoft.com/office/drawing/2014/main" id="{21A77D19-F3CC-4C10-B42E-FE64F3385210}"/>
              </a:ext>
            </a:extLst>
          </p:cNvPr>
          <p:cNvSpPr>
            <a:spLocks noGrp="1"/>
          </p:cNvSpPr>
          <p:nvPr>
            <p:ph type="subTitle" idx="1"/>
          </p:nvPr>
        </p:nvSpPr>
        <p:spPr/>
        <p:txBody>
          <a:bodyPr/>
          <a:lstStyle/>
          <a:p>
            <a:r>
              <a:rPr lang="en-US" dirty="0"/>
              <a:t>GOVERNOR’S TASK FORCE ON EMERGING TECHNOLOGIES  </a:t>
            </a:r>
          </a:p>
          <a:p>
            <a:endParaRPr lang="en-US" dirty="0"/>
          </a:p>
        </p:txBody>
      </p:sp>
    </p:spTree>
    <p:extLst>
      <p:ext uri="{BB962C8B-B14F-4D97-AF65-F5344CB8AC3E}">
        <p14:creationId xmlns:p14="http://schemas.microsoft.com/office/powerpoint/2010/main" val="668537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Background pattern&#10;&#10;Description automatically generated">
            <a:extLst>
              <a:ext uri="{FF2B5EF4-FFF2-40B4-BE49-F238E27FC236}">
                <a16:creationId xmlns:a16="http://schemas.microsoft.com/office/drawing/2014/main" id="{992E941B-D3D2-738D-FB74-0B1E7443E92B}"/>
              </a:ext>
            </a:extLst>
          </p:cNvPr>
          <p:cNvPicPr/>
          <p:nvPr/>
        </p:nvPicPr>
        <p:blipFill rotWithShape="1">
          <a:blip r:embed="rId2" cstate="print">
            <a:alphaModFix amt="11000"/>
            <a:extLst>
              <a:ext uri="{28A0092B-C50C-407E-A947-70E740481C1C}">
                <a14:useLocalDpi xmlns:a14="http://schemas.microsoft.com/office/drawing/2010/main" val="0"/>
              </a:ext>
            </a:extLst>
          </a:blip>
          <a:srcRect l="51128" t="3136" r="-49735"/>
          <a:stretch/>
        </p:blipFill>
        <p:spPr>
          <a:xfrm rot="16200000">
            <a:off x="5968985" y="560876"/>
            <a:ext cx="4349213" cy="4272336"/>
          </a:xfrm>
          <a:prstGeom prst="rect">
            <a:avLst/>
          </a:prstGeom>
        </p:spPr>
      </p:pic>
      <p:pic>
        <p:nvPicPr>
          <p:cNvPr id="25" name="Picture 24" descr="Background pattern&#10;&#10;Description automatically generated">
            <a:extLst>
              <a:ext uri="{FF2B5EF4-FFF2-40B4-BE49-F238E27FC236}">
                <a16:creationId xmlns:a16="http://schemas.microsoft.com/office/drawing/2014/main" id="{B8E65611-029D-3CE6-6003-DE0DA49B71D4}"/>
              </a:ext>
            </a:extLst>
          </p:cNvPr>
          <p:cNvPicPr/>
          <p:nvPr/>
        </p:nvPicPr>
        <p:blipFill rotWithShape="1">
          <a:blip r:embed="rId2" cstate="print">
            <a:alphaModFix amt="5000"/>
            <a:extLst>
              <a:ext uri="{28A0092B-C50C-407E-A947-70E740481C1C}">
                <a14:useLocalDpi xmlns:a14="http://schemas.microsoft.com/office/drawing/2010/main" val="0"/>
              </a:ext>
            </a:extLst>
          </a:blip>
          <a:srcRect l="51128" t="3136" r="-49735"/>
          <a:stretch/>
        </p:blipFill>
        <p:spPr>
          <a:xfrm>
            <a:off x="0" y="15336"/>
            <a:ext cx="4349213" cy="4272336"/>
          </a:xfrm>
          <a:prstGeom prst="rect">
            <a:avLst/>
          </a:prstGeom>
        </p:spPr>
      </p:pic>
      <p:sp>
        <p:nvSpPr>
          <p:cNvPr id="3" name="Content Placeholder 2">
            <a:extLst>
              <a:ext uri="{FF2B5EF4-FFF2-40B4-BE49-F238E27FC236}">
                <a16:creationId xmlns:a16="http://schemas.microsoft.com/office/drawing/2014/main" id="{75839657-3EF8-42F1-86AA-2D6240F7F2B0}"/>
              </a:ext>
            </a:extLst>
          </p:cNvPr>
          <p:cNvSpPr>
            <a:spLocks noGrp="1"/>
          </p:cNvSpPr>
          <p:nvPr>
            <p:ph idx="1"/>
          </p:nvPr>
        </p:nvSpPr>
        <p:spPr>
          <a:xfrm>
            <a:off x="682415" y="1035825"/>
            <a:ext cx="7239000" cy="3238055"/>
          </a:xfrm>
        </p:spPr>
        <p:txBody>
          <a:bodyPr>
            <a:noAutofit/>
          </a:bodyPr>
          <a:lstStyle/>
          <a:p>
            <a:r>
              <a:rPr lang="en-US" sz="2400" dirty="0"/>
              <a:t>Establishment of a CAIO</a:t>
            </a:r>
          </a:p>
          <a:p>
            <a:r>
              <a:rPr lang="en-US" sz="2400" dirty="0"/>
              <a:t>Establishment of an AI Oversight Committee</a:t>
            </a:r>
          </a:p>
          <a:p>
            <a:r>
              <a:rPr lang="en-US" sz="2400" dirty="0"/>
              <a:t>Establishment of an AI Technology Economic Development Task Force</a:t>
            </a:r>
          </a:p>
          <a:p>
            <a:r>
              <a:rPr lang="en-US" sz="2400" dirty="0"/>
              <a:t>Establishment of and AI Digital Workforce Task Force</a:t>
            </a:r>
          </a:p>
          <a:p>
            <a:r>
              <a:rPr lang="en-US" sz="2400" dirty="0"/>
              <a:t>Establishment of an AI Technology Talent Task Force</a:t>
            </a:r>
          </a:p>
        </p:txBody>
      </p:sp>
      <p:sp>
        <p:nvSpPr>
          <p:cNvPr id="28" name="Title 1">
            <a:extLst>
              <a:ext uri="{FF2B5EF4-FFF2-40B4-BE49-F238E27FC236}">
                <a16:creationId xmlns:a16="http://schemas.microsoft.com/office/drawing/2014/main" id="{350D7154-5F2A-C305-FB0B-FBF612E94B7F}"/>
              </a:ext>
            </a:extLst>
          </p:cNvPr>
          <p:cNvSpPr txBox="1">
            <a:spLocks/>
          </p:cNvSpPr>
          <p:nvPr/>
        </p:nvSpPr>
        <p:spPr>
          <a:xfrm>
            <a:off x="685799" y="116586"/>
            <a:ext cx="7238999" cy="104927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baseline="0">
                <a:solidFill>
                  <a:srgbClr val="464646"/>
                </a:solidFill>
                <a:latin typeface="Century Gothic" panose="020B0502020202020204" pitchFamily="34" charset="0"/>
                <a:ea typeface="Verdana" panose="020B0604030504040204" pitchFamily="34" charset="0"/>
                <a:cs typeface="Verdana" panose="020B0604030504040204" pitchFamily="34" charset="0"/>
              </a:defRPr>
            </a:lvl1pPr>
          </a:lstStyle>
          <a:p>
            <a:r>
              <a:rPr lang="en-US" dirty="0"/>
              <a:t>Moving Forward</a:t>
            </a:r>
          </a:p>
        </p:txBody>
      </p:sp>
      <p:grpSp>
        <p:nvGrpSpPr>
          <p:cNvPr id="2" name="Group 1">
            <a:extLst>
              <a:ext uri="{FF2B5EF4-FFF2-40B4-BE49-F238E27FC236}">
                <a16:creationId xmlns:a16="http://schemas.microsoft.com/office/drawing/2014/main" id="{1A82E1B4-E733-583A-EB59-145AB7EB7260}"/>
              </a:ext>
            </a:extLst>
          </p:cNvPr>
          <p:cNvGrpSpPr/>
          <p:nvPr/>
        </p:nvGrpSpPr>
        <p:grpSpPr>
          <a:xfrm>
            <a:off x="635568" y="1098531"/>
            <a:ext cx="194389" cy="346578"/>
            <a:chOff x="2393813" y="3710846"/>
            <a:chExt cx="194389" cy="346578"/>
          </a:xfrm>
        </p:grpSpPr>
        <p:grpSp>
          <p:nvGrpSpPr>
            <p:cNvPr id="7" name="Group 6">
              <a:extLst>
                <a:ext uri="{FF2B5EF4-FFF2-40B4-BE49-F238E27FC236}">
                  <a16:creationId xmlns:a16="http://schemas.microsoft.com/office/drawing/2014/main" id="{BACFA182-B6A1-BD06-525A-6F11E67DB963}"/>
                </a:ext>
              </a:extLst>
            </p:cNvPr>
            <p:cNvGrpSpPr>
              <a:grpSpLocks noChangeAspect="1"/>
            </p:cNvGrpSpPr>
            <p:nvPr/>
          </p:nvGrpSpPr>
          <p:grpSpPr>
            <a:xfrm>
              <a:off x="2473322" y="3710846"/>
              <a:ext cx="114880" cy="346578"/>
              <a:chOff x="5354485" y="1710949"/>
              <a:chExt cx="964251" cy="2909005"/>
            </a:xfrm>
          </p:grpSpPr>
          <p:sp>
            <p:nvSpPr>
              <p:cNvPr id="9" name="Parallelogram 8">
                <a:extLst>
                  <a:ext uri="{FF2B5EF4-FFF2-40B4-BE49-F238E27FC236}">
                    <a16:creationId xmlns:a16="http://schemas.microsoft.com/office/drawing/2014/main" id="{CF5C29BA-9F4E-AEC1-69C2-85D56F221CA8}"/>
                  </a:ext>
                </a:extLst>
              </p:cNvPr>
              <p:cNvSpPr/>
              <p:nvPr/>
            </p:nvSpPr>
            <p:spPr>
              <a:xfrm rot="3180000">
                <a:off x="4854006" y="2211428"/>
                <a:ext cx="1965208" cy="964250"/>
              </a:xfrm>
              <a:prstGeom prst="parallelogram">
                <a:avLst>
                  <a:gd name="adj" fmla="val 76004"/>
                </a:avLst>
              </a:pr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a:extLst>
                  <a:ext uri="{FF2B5EF4-FFF2-40B4-BE49-F238E27FC236}">
                    <a16:creationId xmlns:a16="http://schemas.microsoft.com/office/drawing/2014/main" id="{0D4AB3BD-E120-181D-83F9-210AF5302615}"/>
                  </a:ext>
                </a:extLst>
              </p:cNvPr>
              <p:cNvSpPr/>
              <p:nvPr/>
            </p:nvSpPr>
            <p:spPr>
              <a:xfrm rot="18420000" flipH="1">
                <a:off x="4854008" y="3155226"/>
                <a:ext cx="1965205" cy="964251"/>
              </a:xfrm>
              <a:prstGeom prst="parallelogram">
                <a:avLst>
                  <a:gd name="adj" fmla="val 76004"/>
                </a:avLst>
              </a:prstGeom>
              <a:solidFill>
                <a:srgbClr val="1A7A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a:extLst>
                <a:ext uri="{FF2B5EF4-FFF2-40B4-BE49-F238E27FC236}">
                  <a16:creationId xmlns:a16="http://schemas.microsoft.com/office/drawing/2014/main" id="{A36D2CDA-C33A-6E11-7C7A-C61239737E87}"/>
                </a:ext>
              </a:extLst>
            </p:cNvPr>
            <p:cNvSpPr/>
            <p:nvPr/>
          </p:nvSpPr>
          <p:spPr>
            <a:xfrm rot="9720000">
              <a:off x="2393813" y="387635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11" name="Group 10">
            <a:extLst>
              <a:ext uri="{FF2B5EF4-FFF2-40B4-BE49-F238E27FC236}">
                <a16:creationId xmlns:a16="http://schemas.microsoft.com/office/drawing/2014/main" id="{E3627DC3-C46C-DA04-CD3F-06AD6C5D82FF}"/>
              </a:ext>
            </a:extLst>
          </p:cNvPr>
          <p:cNvGrpSpPr/>
          <p:nvPr/>
        </p:nvGrpSpPr>
        <p:grpSpPr>
          <a:xfrm>
            <a:off x="636333" y="1572581"/>
            <a:ext cx="194389" cy="346578"/>
            <a:chOff x="2393813" y="3710846"/>
            <a:chExt cx="194389" cy="346578"/>
          </a:xfrm>
        </p:grpSpPr>
        <p:grpSp>
          <p:nvGrpSpPr>
            <p:cNvPr id="12" name="Group 11">
              <a:extLst>
                <a:ext uri="{FF2B5EF4-FFF2-40B4-BE49-F238E27FC236}">
                  <a16:creationId xmlns:a16="http://schemas.microsoft.com/office/drawing/2014/main" id="{B98FE289-44E0-AAD3-EE16-9A9E3EADA1BA}"/>
                </a:ext>
              </a:extLst>
            </p:cNvPr>
            <p:cNvGrpSpPr>
              <a:grpSpLocks noChangeAspect="1"/>
            </p:cNvGrpSpPr>
            <p:nvPr/>
          </p:nvGrpSpPr>
          <p:grpSpPr>
            <a:xfrm>
              <a:off x="2473322" y="3710846"/>
              <a:ext cx="114880" cy="346578"/>
              <a:chOff x="5354485" y="1710949"/>
              <a:chExt cx="964251" cy="2909005"/>
            </a:xfrm>
          </p:grpSpPr>
          <p:sp>
            <p:nvSpPr>
              <p:cNvPr id="14" name="Parallelogram 13">
                <a:extLst>
                  <a:ext uri="{FF2B5EF4-FFF2-40B4-BE49-F238E27FC236}">
                    <a16:creationId xmlns:a16="http://schemas.microsoft.com/office/drawing/2014/main" id="{58DCE190-5B53-0DF1-1B93-1ACCF490625A}"/>
                  </a:ext>
                </a:extLst>
              </p:cNvPr>
              <p:cNvSpPr/>
              <p:nvPr/>
            </p:nvSpPr>
            <p:spPr>
              <a:xfrm rot="3180000">
                <a:off x="4854006" y="2211428"/>
                <a:ext cx="1965208" cy="964250"/>
              </a:xfrm>
              <a:prstGeom prst="parallelogram">
                <a:avLst>
                  <a:gd name="adj" fmla="val 76004"/>
                </a:avLst>
              </a:pr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D1DC6FA8-3204-4A2E-C0CA-9F090C2271EC}"/>
                  </a:ext>
                </a:extLst>
              </p:cNvPr>
              <p:cNvSpPr/>
              <p:nvPr/>
            </p:nvSpPr>
            <p:spPr>
              <a:xfrm rot="18420000" flipH="1">
                <a:off x="4854008" y="3155226"/>
                <a:ext cx="1965205" cy="964251"/>
              </a:xfrm>
              <a:prstGeom prst="parallelogram">
                <a:avLst>
                  <a:gd name="adj" fmla="val 76004"/>
                </a:avLst>
              </a:prstGeom>
              <a:solidFill>
                <a:srgbClr val="1A7A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a:extLst>
                <a:ext uri="{FF2B5EF4-FFF2-40B4-BE49-F238E27FC236}">
                  <a16:creationId xmlns:a16="http://schemas.microsoft.com/office/drawing/2014/main" id="{29F32B93-D8B5-E99A-CFE4-0AA75E56B973}"/>
                </a:ext>
              </a:extLst>
            </p:cNvPr>
            <p:cNvSpPr/>
            <p:nvPr/>
          </p:nvSpPr>
          <p:spPr>
            <a:xfrm rot="9720000">
              <a:off x="2393813" y="387635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16" name="Group 15">
            <a:extLst>
              <a:ext uri="{FF2B5EF4-FFF2-40B4-BE49-F238E27FC236}">
                <a16:creationId xmlns:a16="http://schemas.microsoft.com/office/drawing/2014/main" id="{5A300D72-0048-1310-250B-DCFEAEF7A611}"/>
              </a:ext>
            </a:extLst>
          </p:cNvPr>
          <p:cNvGrpSpPr/>
          <p:nvPr/>
        </p:nvGrpSpPr>
        <p:grpSpPr>
          <a:xfrm>
            <a:off x="636333" y="2036676"/>
            <a:ext cx="194389" cy="346578"/>
            <a:chOff x="2393813" y="3710846"/>
            <a:chExt cx="194389" cy="346578"/>
          </a:xfrm>
        </p:grpSpPr>
        <p:grpSp>
          <p:nvGrpSpPr>
            <p:cNvPr id="17" name="Group 16">
              <a:extLst>
                <a:ext uri="{FF2B5EF4-FFF2-40B4-BE49-F238E27FC236}">
                  <a16:creationId xmlns:a16="http://schemas.microsoft.com/office/drawing/2014/main" id="{F9C9ADEE-2011-1C5E-C3C6-273DA74F8AA2}"/>
                </a:ext>
              </a:extLst>
            </p:cNvPr>
            <p:cNvGrpSpPr>
              <a:grpSpLocks noChangeAspect="1"/>
            </p:cNvGrpSpPr>
            <p:nvPr/>
          </p:nvGrpSpPr>
          <p:grpSpPr>
            <a:xfrm>
              <a:off x="2473322" y="3710846"/>
              <a:ext cx="114880" cy="346578"/>
              <a:chOff x="5354485" y="1710949"/>
              <a:chExt cx="964251" cy="2909005"/>
            </a:xfrm>
          </p:grpSpPr>
          <p:sp>
            <p:nvSpPr>
              <p:cNvPr id="19" name="Parallelogram 18">
                <a:extLst>
                  <a:ext uri="{FF2B5EF4-FFF2-40B4-BE49-F238E27FC236}">
                    <a16:creationId xmlns:a16="http://schemas.microsoft.com/office/drawing/2014/main" id="{6F4AD595-FA82-07E0-2CAE-AC2CBA0581E9}"/>
                  </a:ext>
                </a:extLst>
              </p:cNvPr>
              <p:cNvSpPr/>
              <p:nvPr/>
            </p:nvSpPr>
            <p:spPr>
              <a:xfrm rot="3180000">
                <a:off x="4854006" y="2211428"/>
                <a:ext cx="1965208" cy="964250"/>
              </a:xfrm>
              <a:prstGeom prst="parallelogram">
                <a:avLst>
                  <a:gd name="adj" fmla="val 76004"/>
                </a:avLst>
              </a:pr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a:extLst>
                  <a:ext uri="{FF2B5EF4-FFF2-40B4-BE49-F238E27FC236}">
                    <a16:creationId xmlns:a16="http://schemas.microsoft.com/office/drawing/2014/main" id="{0508FA54-5E5D-AAB2-4C8E-4DD035BD735D}"/>
                  </a:ext>
                </a:extLst>
              </p:cNvPr>
              <p:cNvSpPr/>
              <p:nvPr/>
            </p:nvSpPr>
            <p:spPr>
              <a:xfrm rot="18420000" flipH="1">
                <a:off x="4854008" y="3155226"/>
                <a:ext cx="1965205" cy="964251"/>
              </a:xfrm>
              <a:prstGeom prst="parallelogram">
                <a:avLst>
                  <a:gd name="adj" fmla="val 76004"/>
                </a:avLst>
              </a:prstGeom>
              <a:solidFill>
                <a:srgbClr val="1A7A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17">
              <a:extLst>
                <a:ext uri="{FF2B5EF4-FFF2-40B4-BE49-F238E27FC236}">
                  <a16:creationId xmlns:a16="http://schemas.microsoft.com/office/drawing/2014/main" id="{09BF6953-7D8B-77F0-1B15-F33C7CD9708B}"/>
                </a:ext>
              </a:extLst>
            </p:cNvPr>
            <p:cNvSpPr/>
            <p:nvPr/>
          </p:nvSpPr>
          <p:spPr>
            <a:xfrm rot="9720000">
              <a:off x="2393813" y="387635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29" name="Group 28">
            <a:extLst>
              <a:ext uri="{FF2B5EF4-FFF2-40B4-BE49-F238E27FC236}">
                <a16:creationId xmlns:a16="http://schemas.microsoft.com/office/drawing/2014/main" id="{5A2657B2-3631-CF53-5126-0ED32341DBBF}"/>
              </a:ext>
            </a:extLst>
          </p:cNvPr>
          <p:cNvGrpSpPr/>
          <p:nvPr/>
        </p:nvGrpSpPr>
        <p:grpSpPr>
          <a:xfrm>
            <a:off x="631845" y="1100282"/>
            <a:ext cx="198048" cy="347998"/>
            <a:chOff x="2390154" y="1763035"/>
            <a:chExt cx="198048" cy="347998"/>
          </a:xfrm>
        </p:grpSpPr>
        <p:grpSp>
          <p:nvGrpSpPr>
            <p:cNvPr id="30" name="Group 29">
              <a:extLst>
                <a:ext uri="{FF2B5EF4-FFF2-40B4-BE49-F238E27FC236}">
                  <a16:creationId xmlns:a16="http://schemas.microsoft.com/office/drawing/2014/main" id="{3820B317-0F74-4ED9-9618-4ABCB6796174}"/>
                </a:ext>
              </a:extLst>
            </p:cNvPr>
            <p:cNvGrpSpPr>
              <a:grpSpLocks noChangeAspect="1"/>
            </p:cNvGrpSpPr>
            <p:nvPr/>
          </p:nvGrpSpPr>
          <p:grpSpPr>
            <a:xfrm>
              <a:off x="2473322" y="1763035"/>
              <a:ext cx="114880" cy="347998"/>
              <a:chOff x="5354485" y="1710949"/>
              <a:chExt cx="964251" cy="2920923"/>
            </a:xfrm>
            <a:solidFill>
              <a:srgbClr val="316820"/>
            </a:solidFill>
          </p:grpSpPr>
          <p:sp>
            <p:nvSpPr>
              <p:cNvPr id="32" name="Parallelogram 31">
                <a:extLst>
                  <a:ext uri="{FF2B5EF4-FFF2-40B4-BE49-F238E27FC236}">
                    <a16:creationId xmlns:a16="http://schemas.microsoft.com/office/drawing/2014/main" id="{B039F4D4-176D-498B-23F5-D3125486F46B}"/>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arallelogram 32">
                <a:extLst>
                  <a:ext uri="{FF2B5EF4-FFF2-40B4-BE49-F238E27FC236}">
                    <a16:creationId xmlns:a16="http://schemas.microsoft.com/office/drawing/2014/main" id="{3D2BA297-4AEC-3F02-3F8F-3D743995DAD0}"/>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a:extLst>
                <a:ext uri="{FF2B5EF4-FFF2-40B4-BE49-F238E27FC236}">
                  <a16:creationId xmlns:a16="http://schemas.microsoft.com/office/drawing/2014/main" id="{1EA67C1E-AA95-B56F-76B7-82BACC029B92}"/>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235C044F-C54A-3E71-8B79-96BCB27AAF4F}"/>
              </a:ext>
            </a:extLst>
          </p:cNvPr>
          <p:cNvGrpSpPr/>
          <p:nvPr/>
        </p:nvGrpSpPr>
        <p:grpSpPr>
          <a:xfrm>
            <a:off x="635084" y="1565416"/>
            <a:ext cx="198048" cy="347998"/>
            <a:chOff x="2390154" y="1763035"/>
            <a:chExt cx="198048" cy="347998"/>
          </a:xfrm>
        </p:grpSpPr>
        <p:grpSp>
          <p:nvGrpSpPr>
            <p:cNvPr id="35" name="Group 34">
              <a:extLst>
                <a:ext uri="{FF2B5EF4-FFF2-40B4-BE49-F238E27FC236}">
                  <a16:creationId xmlns:a16="http://schemas.microsoft.com/office/drawing/2014/main" id="{E9505E48-82CE-24BE-7E3C-81AB2BD11E24}"/>
                </a:ext>
              </a:extLst>
            </p:cNvPr>
            <p:cNvGrpSpPr>
              <a:grpSpLocks noChangeAspect="1"/>
            </p:cNvGrpSpPr>
            <p:nvPr/>
          </p:nvGrpSpPr>
          <p:grpSpPr>
            <a:xfrm>
              <a:off x="2473322" y="1763035"/>
              <a:ext cx="114880" cy="347998"/>
              <a:chOff x="5354485" y="1710949"/>
              <a:chExt cx="964251" cy="2920923"/>
            </a:xfrm>
            <a:solidFill>
              <a:srgbClr val="316820"/>
            </a:solidFill>
          </p:grpSpPr>
          <p:sp>
            <p:nvSpPr>
              <p:cNvPr id="37" name="Parallelogram 36">
                <a:extLst>
                  <a:ext uri="{FF2B5EF4-FFF2-40B4-BE49-F238E27FC236}">
                    <a16:creationId xmlns:a16="http://schemas.microsoft.com/office/drawing/2014/main" id="{8461C712-4FC9-9FF5-63D7-85344FEB3467}"/>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arallelogram 37">
                <a:extLst>
                  <a:ext uri="{FF2B5EF4-FFF2-40B4-BE49-F238E27FC236}">
                    <a16:creationId xmlns:a16="http://schemas.microsoft.com/office/drawing/2014/main" id="{703DCC8B-8656-B6A4-6496-8FCAB11D5BBC}"/>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Freeform 35">
              <a:extLst>
                <a:ext uri="{FF2B5EF4-FFF2-40B4-BE49-F238E27FC236}">
                  <a16:creationId xmlns:a16="http://schemas.microsoft.com/office/drawing/2014/main" id="{7A98E11F-3178-3CB7-C5E2-CB99CA25F2D0}"/>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00954E7D-08B4-A09D-4196-399A42D0F191}"/>
              </a:ext>
            </a:extLst>
          </p:cNvPr>
          <p:cNvGrpSpPr/>
          <p:nvPr/>
        </p:nvGrpSpPr>
        <p:grpSpPr>
          <a:xfrm>
            <a:off x="631841" y="3339051"/>
            <a:ext cx="198048" cy="347998"/>
            <a:chOff x="2390154" y="1763035"/>
            <a:chExt cx="198048" cy="347998"/>
          </a:xfrm>
        </p:grpSpPr>
        <p:grpSp>
          <p:nvGrpSpPr>
            <p:cNvPr id="40" name="Group 39">
              <a:extLst>
                <a:ext uri="{FF2B5EF4-FFF2-40B4-BE49-F238E27FC236}">
                  <a16:creationId xmlns:a16="http://schemas.microsoft.com/office/drawing/2014/main" id="{82B98A73-0807-543F-AE0E-D9AE80D94FD0}"/>
                </a:ext>
              </a:extLst>
            </p:cNvPr>
            <p:cNvGrpSpPr>
              <a:grpSpLocks noChangeAspect="1"/>
            </p:cNvGrpSpPr>
            <p:nvPr/>
          </p:nvGrpSpPr>
          <p:grpSpPr>
            <a:xfrm>
              <a:off x="2473322" y="1763035"/>
              <a:ext cx="114880" cy="347998"/>
              <a:chOff x="5354485" y="1710949"/>
              <a:chExt cx="964251" cy="2920923"/>
            </a:xfrm>
            <a:solidFill>
              <a:srgbClr val="316820"/>
            </a:solidFill>
          </p:grpSpPr>
          <p:sp>
            <p:nvSpPr>
              <p:cNvPr id="42" name="Parallelogram 41">
                <a:extLst>
                  <a:ext uri="{FF2B5EF4-FFF2-40B4-BE49-F238E27FC236}">
                    <a16:creationId xmlns:a16="http://schemas.microsoft.com/office/drawing/2014/main" id="{90A862A1-919F-C4D8-CBDE-F40204FEF186}"/>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arallelogram 42">
                <a:extLst>
                  <a:ext uri="{FF2B5EF4-FFF2-40B4-BE49-F238E27FC236}">
                    <a16:creationId xmlns:a16="http://schemas.microsoft.com/office/drawing/2014/main" id="{2880112D-E592-9E9E-5181-A22CA8664D81}"/>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Freeform 40">
              <a:extLst>
                <a:ext uri="{FF2B5EF4-FFF2-40B4-BE49-F238E27FC236}">
                  <a16:creationId xmlns:a16="http://schemas.microsoft.com/office/drawing/2014/main" id="{8F788224-4292-E569-95FB-4088D929F882}"/>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5BE4F9A8-5267-6993-6F8E-DD5FD9D7C8A8}"/>
              </a:ext>
            </a:extLst>
          </p:cNvPr>
          <p:cNvGrpSpPr/>
          <p:nvPr/>
        </p:nvGrpSpPr>
        <p:grpSpPr>
          <a:xfrm>
            <a:off x="635708" y="2872421"/>
            <a:ext cx="198048" cy="347998"/>
            <a:chOff x="2390154" y="1763035"/>
            <a:chExt cx="198048" cy="347998"/>
          </a:xfrm>
        </p:grpSpPr>
        <p:grpSp>
          <p:nvGrpSpPr>
            <p:cNvPr id="45" name="Group 44">
              <a:extLst>
                <a:ext uri="{FF2B5EF4-FFF2-40B4-BE49-F238E27FC236}">
                  <a16:creationId xmlns:a16="http://schemas.microsoft.com/office/drawing/2014/main" id="{545C96A0-BD6C-8049-2B1E-3208A50BF7CD}"/>
                </a:ext>
              </a:extLst>
            </p:cNvPr>
            <p:cNvGrpSpPr>
              <a:grpSpLocks noChangeAspect="1"/>
            </p:cNvGrpSpPr>
            <p:nvPr/>
          </p:nvGrpSpPr>
          <p:grpSpPr>
            <a:xfrm>
              <a:off x="2473322" y="1763035"/>
              <a:ext cx="114880" cy="347998"/>
              <a:chOff x="5354485" y="1710949"/>
              <a:chExt cx="964251" cy="2920923"/>
            </a:xfrm>
            <a:solidFill>
              <a:srgbClr val="316820"/>
            </a:solidFill>
          </p:grpSpPr>
          <p:sp>
            <p:nvSpPr>
              <p:cNvPr id="47" name="Parallelogram 46">
                <a:extLst>
                  <a:ext uri="{FF2B5EF4-FFF2-40B4-BE49-F238E27FC236}">
                    <a16:creationId xmlns:a16="http://schemas.microsoft.com/office/drawing/2014/main" id="{10486478-5858-822B-D970-B4DEFE3D1F18}"/>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Parallelogram 47">
                <a:extLst>
                  <a:ext uri="{FF2B5EF4-FFF2-40B4-BE49-F238E27FC236}">
                    <a16:creationId xmlns:a16="http://schemas.microsoft.com/office/drawing/2014/main" id="{90B560E6-17F6-4E05-96BC-0FCB2542889A}"/>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a:extLst>
                <a:ext uri="{FF2B5EF4-FFF2-40B4-BE49-F238E27FC236}">
                  <a16:creationId xmlns:a16="http://schemas.microsoft.com/office/drawing/2014/main" id="{9E5B521E-C969-FE7B-E5B7-3F1673A6B928}"/>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1AE6D738-0009-DE0E-89A5-4CDF8E735591}"/>
              </a:ext>
            </a:extLst>
          </p:cNvPr>
          <p:cNvGrpSpPr/>
          <p:nvPr/>
        </p:nvGrpSpPr>
        <p:grpSpPr>
          <a:xfrm>
            <a:off x="634286" y="2031147"/>
            <a:ext cx="198048" cy="347998"/>
            <a:chOff x="2390154" y="1763035"/>
            <a:chExt cx="198048" cy="347998"/>
          </a:xfrm>
        </p:grpSpPr>
        <p:grpSp>
          <p:nvGrpSpPr>
            <p:cNvPr id="50" name="Group 49">
              <a:extLst>
                <a:ext uri="{FF2B5EF4-FFF2-40B4-BE49-F238E27FC236}">
                  <a16:creationId xmlns:a16="http://schemas.microsoft.com/office/drawing/2014/main" id="{29139540-4C62-E17F-0C46-5EB2A9935B20}"/>
                </a:ext>
              </a:extLst>
            </p:cNvPr>
            <p:cNvGrpSpPr>
              <a:grpSpLocks noChangeAspect="1"/>
            </p:cNvGrpSpPr>
            <p:nvPr/>
          </p:nvGrpSpPr>
          <p:grpSpPr>
            <a:xfrm>
              <a:off x="2473322" y="1763035"/>
              <a:ext cx="114880" cy="347998"/>
              <a:chOff x="5354485" y="1710949"/>
              <a:chExt cx="964251" cy="2920923"/>
            </a:xfrm>
            <a:solidFill>
              <a:srgbClr val="316820"/>
            </a:solidFill>
          </p:grpSpPr>
          <p:sp>
            <p:nvSpPr>
              <p:cNvPr id="52" name="Parallelogram 51">
                <a:extLst>
                  <a:ext uri="{FF2B5EF4-FFF2-40B4-BE49-F238E27FC236}">
                    <a16:creationId xmlns:a16="http://schemas.microsoft.com/office/drawing/2014/main" id="{95AE160A-FB62-F2F3-63EC-BCE40612BEA9}"/>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Parallelogram 52">
                <a:extLst>
                  <a:ext uri="{FF2B5EF4-FFF2-40B4-BE49-F238E27FC236}">
                    <a16:creationId xmlns:a16="http://schemas.microsoft.com/office/drawing/2014/main" id="{2B45DA7D-8C4E-DA84-888E-CC2CDD744F84}"/>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Freeform 50">
              <a:extLst>
                <a:ext uri="{FF2B5EF4-FFF2-40B4-BE49-F238E27FC236}">
                  <a16:creationId xmlns:a16="http://schemas.microsoft.com/office/drawing/2014/main" id="{12BD7E4D-0916-F0A9-B7A3-60FD3CD96A9B}"/>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08F92E33-0A93-61DC-6665-3EA5AD11E802}"/>
              </a:ext>
            </a:extLst>
          </p:cNvPr>
          <p:cNvGrpSpPr/>
          <p:nvPr/>
        </p:nvGrpSpPr>
        <p:grpSpPr>
          <a:xfrm rot="5400000">
            <a:off x="8772068" y="-103110"/>
            <a:ext cx="198048" cy="347998"/>
            <a:chOff x="2390154" y="1763035"/>
            <a:chExt cx="198048" cy="347998"/>
          </a:xfrm>
        </p:grpSpPr>
        <p:grpSp>
          <p:nvGrpSpPr>
            <p:cNvPr id="55" name="Group 54">
              <a:extLst>
                <a:ext uri="{FF2B5EF4-FFF2-40B4-BE49-F238E27FC236}">
                  <a16:creationId xmlns:a16="http://schemas.microsoft.com/office/drawing/2014/main" id="{B3E36202-65FA-DAEA-A615-76067FC24396}"/>
                </a:ext>
              </a:extLst>
            </p:cNvPr>
            <p:cNvGrpSpPr>
              <a:grpSpLocks noChangeAspect="1"/>
            </p:cNvGrpSpPr>
            <p:nvPr/>
          </p:nvGrpSpPr>
          <p:grpSpPr>
            <a:xfrm>
              <a:off x="2473322" y="1763035"/>
              <a:ext cx="114880" cy="347998"/>
              <a:chOff x="5354485" y="1710949"/>
              <a:chExt cx="964251" cy="2920923"/>
            </a:xfrm>
            <a:solidFill>
              <a:srgbClr val="316820"/>
            </a:solidFill>
          </p:grpSpPr>
          <p:sp>
            <p:nvSpPr>
              <p:cNvPr id="57" name="Parallelogram 56">
                <a:extLst>
                  <a:ext uri="{FF2B5EF4-FFF2-40B4-BE49-F238E27FC236}">
                    <a16:creationId xmlns:a16="http://schemas.microsoft.com/office/drawing/2014/main" id="{7CA85F87-94AE-F2F1-DDB8-814164326355}"/>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Parallelogram 57">
                <a:extLst>
                  <a:ext uri="{FF2B5EF4-FFF2-40B4-BE49-F238E27FC236}">
                    <a16:creationId xmlns:a16="http://schemas.microsoft.com/office/drawing/2014/main" id="{C4823B83-F9DB-0F7D-6A98-B70BBEE2C486}"/>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Freeform 55">
              <a:extLst>
                <a:ext uri="{FF2B5EF4-FFF2-40B4-BE49-F238E27FC236}">
                  <a16:creationId xmlns:a16="http://schemas.microsoft.com/office/drawing/2014/main" id="{23E27CAF-D550-D4DF-B1A3-68386B526786}"/>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56951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BE50E9-8101-4B52-8725-B4C3F8BF6AB2}"/>
              </a:ext>
            </a:extLst>
          </p:cNvPr>
          <p:cNvSpPr>
            <a:spLocks noGrp="1"/>
          </p:cNvSpPr>
          <p:nvPr>
            <p:ph type="ctrTitle"/>
          </p:nvPr>
        </p:nvSpPr>
        <p:spPr/>
        <p:txBody>
          <a:bodyPr/>
          <a:lstStyle/>
          <a:p>
            <a:r>
              <a:rPr lang="en-US" dirty="0">
                <a:latin typeface="Century Gothic"/>
                <a:ea typeface="Verdana"/>
              </a:rPr>
              <a:t>Thank you</a:t>
            </a:r>
            <a:endParaRPr lang="en-US" dirty="0"/>
          </a:p>
        </p:txBody>
      </p:sp>
      <p:sp>
        <p:nvSpPr>
          <p:cNvPr id="5" name="Subtitle 4">
            <a:extLst>
              <a:ext uri="{FF2B5EF4-FFF2-40B4-BE49-F238E27FC236}">
                <a16:creationId xmlns:a16="http://schemas.microsoft.com/office/drawing/2014/main" id="{4F9894F9-487A-46B6-99BA-4AEC72C42386}"/>
              </a:ext>
            </a:extLst>
          </p:cNvPr>
          <p:cNvSpPr>
            <a:spLocks noGrp="1"/>
          </p:cNvSpPr>
          <p:nvPr>
            <p:ph type="subTitle" idx="1"/>
          </p:nvPr>
        </p:nvSpPr>
        <p:spPr>
          <a:xfrm>
            <a:off x="868680" y="3003503"/>
            <a:ext cx="7284720" cy="836752"/>
          </a:xfrm>
        </p:spPr>
        <p:txBody>
          <a:bodyPr vert="horz" lIns="91440" tIns="45720" rIns="91440" bIns="45720" rtlCol="0" anchor="t">
            <a:normAutofit fontScale="92500" lnSpcReduction="10000"/>
          </a:bodyPr>
          <a:lstStyle/>
          <a:p>
            <a:r>
              <a:rPr lang="en-US" sz="1500" dirty="0">
                <a:ea typeface="+mn-lt"/>
                <a:cs typeface="+mn-lt"/>
              </a:rPr>
              <a:t>FOR MORE INFORMATION, SEE: </a:t>
            </a:r>
            <a:endParaRPr lang="en-US" sz="1500" b="0" dirty="0">
              <a:ea typeface="+mn-lt"/>
              <a:cs typeface="+mn-lt"/>
            </a:endParaRPr>
          </a:p>
          <a:p>
            <a:r>
              <a:rPr lang="en-US" sz="1500" dirty="0">
                <a:ea typeface="+mn-lt"/>
                <a:cs typeface="+mn-lt"/>
              </a:rPr>
              <a:t>GOVERNOR'S TASK FORCE ON EMERGING TECHNOLOGIES: </a:t>
            </a:r>
            <a:r>
              <a:rPr lang="en-US" sz="1500" i="1" dirty="0">
                <a:ea typeface="+mn-lt"/>
                <a:cs typeface="+mn-lt"/>
              </a:rPr>
              <a:t>ARTIFICIAL INTELLIGENCE STRATEGY TO SUPPORT State Agencies IN OKLAHOMA</a:t>
            </a:r>
            <a:endParaRPr lang="en-US" sz="1500" b="0" dirty="0">
              <a:ea typeface="+mn-lt"/>
              <a:cs typeface="+mn-lt"/>
            </a:endParaRPr>
          </a:p>
          <a:p>
            <a:endParaRPr lang="en-US" dirty="0"/>
          </a:p>
        </p:txBody>
      </p:sp>
    </p:spTree>
    <p:extLst>
      <p:ext uri="{BB962C8B-B14F-4D97-AF65-F5344CB8AC3E}">
        <p14:creationId xmlns:p14="http://schemas.microsoft.com/office/powerpoint/2010/main" val="68880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CA373-F93A-4F14-A9E7-CF18EAF471AE}"/>
              </a:ext>
            </a:extLst>
          </p:cNvPr>
          <p:cNvSpPr>
            <a:spLocks noGrp="1"/>
          </p:cNvSpPr>
          <p:nvPr>
            <p:ph type="ctrTitle"/>
          </p:nvPr>
        </p:nvSpPr>
        <p:spPr>
          <a:xfrm>
            <a:off x="0" y="491435"/>
            <a:ext cx="9144000" cy="878680"/>
          </a:xfrm>
        </p:spPr>
        <p:txBody>
          <a:bodyPr>
            <a:noAutofit/>
          </a:bodyPr>
          <a:lstStyle/>
          <a:p>
            <a:pPr algn="ctr"/>
            <a:r>
              <a:rPr lang="en-US" sz="5400" b="1" dirty="0"/>
              <a:t>THE VISION</a:t>
            </a:r>
          </a:p>
        </p:txBody>
      </p:sp>
      <p:sp>
        <p:nvSpPr>
          <p:cNvPr id="5" name="Subtitle 4">
            <a:extLst>
              <a:ext uri="{FF2B5EF4-FFF2-40B4-BE49-F238E27FC236}">
                <a16:creationId xmlns:a16="http://schemas.microsoft.com/office/drawing/2014/main" id="{21A77D19-F3CC-4C10-B42E-FE64F3385210}"/>
              </a:ext>
            </a:extLst>
          </p:cNvPr>
          <p:cNvSpPr>
            <a:spLocks noGrp="1"/>
          </p:cNvSpPr>
          <p:nvPr>
            <p:ph type="subTitle" idx="1"/>
          </p:nvPr>
        </p:nvSpPr>
        <p:spPr>
          <a:xfrm>
            <a:off x="868680" y="1550198"/>
            <a:ext cx="7284720" cy="2245519"/>
          </a:xfrm>
        </p:spPr>
        <p:txBody>
          <a:bodyPr vert="horz" lIns="91440" tIns="45720" rIns="91440" bIns="45720" rtlCol="0" anchor="t">
            <a:normAutofit fontScale="92500" lnSpcReduction="10000"/>
          </a:bodyPr>
          <a:lstStyle/>
          <a:p>
            <a:pPr algn="ctr"/>
            <a:r>
              <a:rPr lang="en-US" b="0">
                <a:ea typeface="+mn-lt"/>
                <a:cs typeface="+mn-lt"/>
              </a:rPr>
              <a:t>ESTABLISH OKLAHOMA AS THE TOP STATE IN THE RESPONSIBLE, SAFE, SECURE, AND PROACTIVE USE OF ARTIFICIAL INTELLIGENCE IN ORDER TO MAKE GOVERNMENT MORE EFFICIENT, IMPROVE EDUCATION, PREPARE OUR WORKFORCE FOR TOMORROW'S ECONOMY AND ENCOURAGE INNOVATION TO BUILD NEW TECHNOLOGIES, FOSTERING A BRIGHTER FUTURE FOR ALL OKLAHOMANS.</a:t>
            </a:r>
          </a:p>
          <a:p>
            <a:pPr algn="ctr"/>
            <a:endParaRPr lang="en-US" b="0" dirty="0"/>
          </a:p>
          <a:p>
            <a:endParaRPr lang="en-US" dirty="0"/>
          </a:p>
        </p:txBody>
      </p:sp>
      <p:grpSp>
        <p:nvGrpSpPr>
          <p:cNvPr id="10" name="Group 9">
            <a:extLst>
              <a:ext uri="{FF2B5EF4-FFF2-40B4-BE49-F238E27FC236}">
                <a16:creationId xmlns:a16="http://schemas.microsoft.com/office/drawing/2014/main" id="{9799B82D-4C88-E937-DF3C-A73ACF607559}"/>
              </a:ext>
            </a:extLst>
          </p:cNvPr>
          <p:cNvGrpSpPr>
            <a:grpSpLocks noChangeAspect="1"/>
          </p:cNvGrpSpPr>
          <p:nvPr/>
        </p:nvGrpSpPr>
        <p:grpSpPr>
          <a:xfrm>
            <a:off x="2375555" y="653147"/>
            <a:ext cx="162296" cy="496116"/>
            <a:chOff x="5354484" y="1710954"/>
            <a:chExt cx="964252" cy="2947568"/>
          </a:xfrm>
        </p:grpSpPr>
        <p:sp>
          <p:nvSpPr>
            <p:cNvPr id="11" name="Parallelogram 10">
              <a:extLst>
                <a:ext uri="{FF2B5EF4-FFF2-40B4-BE49-F238E27FC236}">
                  <a16:creationId xmlns:a16="http://schemas.microsoft.com/office/drawing/2014/main" id="{3DAB0F30-1434-84B8-8A91-D8B9601EA3B4}"/>
                </a:ext>
              </a:extLst>
            </p:cNvPr>
            <p:cNvSpPr/>
            <p:nvPr/>
          </p:nvSpPr>
          <p:spPr>
            <a:xfrm rot="3180000">
              <a:off x="4854003" y="2211435"/>
              <a:ext cx="1965210" cy="964248"/>
            </a:xfrm>
            <a:prstGeom prst="parallelogram">
              <a:avLst>
                <a:gd name="adj" fmla="val 76004"/>
              </a:avLst>
            </a:pr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arallelogram 11">
              <a:extLst>
                <a:ext uri="{FF2B5EF4-FFF2-40B4-BE49-F238E27FC236}">
                  <a16:creationId xmlns:a16="http://schemas.microsoft.com/office/drawing/2014/main" id="{E31A40E5-5613-A9F8-6E0C-B77885C93412}"/>
                </a:ext>
              </a:extLst>
            </p:cNvPr>
            <p:cNvSpPr/>
            <p:nvPr/>
          </p:nvSpPr>
          <p:spPr>
            <a:xfrm rot="18420000" flipH="1">
              <a:off x="4854007" y="3193793"/>
              <a:ext cx="1965208" cy="964250"/>
            </a:xfrm>
            <a:prstGeom prst="parallelogram">
              <a:avLst>
                <a:gd name="adj" fmla="val 76004"/>
              </a:avLst>
            </a:prstGeom>
            <a:solidFill>
              <a:srgbClr val="20A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4A52143D-03DF-ADCF-CC2C-0034004E5683}"/>
              </a:ext>
            </a:extLst>
          </p:cNvPr>
          <p:cNvGrpSpPr>
            <a:grpSpLocks noChangeAspect="1"/>
          </p:cNvGrpSpPr>
          <p:nvPr/>
        </p:nvGrpSpPr>
        <p:grpSpPr>
          <a:xfrm flipH="1">
            <a:off x="6585263" y="649514"/>
            <a:ext cx="162296" cy="496116"/>
            <a:chOff x="5354484" y="1710954"/>
            <a:chExt cx="964252" cy="2947568"/>
          </a:xfrm>
        </p:grpSpPr>
        <p:sp>
          <p:nvSpPr>
            <p:cNvPr id="14" name="Parallelogram 13">
              <a:extLst>
                <a:ext uri="{FF2B5EF4-FFF2-40B4-BE49-F238E27FC236}">
                  <a16:creationId xmlns:a16="http://schemas.microsoft.com/office/drawing/2014/main" id="{A9D7C8F0-1240-95A8-8C7F-FCE834C909B0}"/>
                </a:ext>
              </a:extLst>
            </p:cNvPr>
            <p:cNvSpPr/>
            <p:nvPr/>
          </p:nvSpPr>
          <p:spPr>
            <a:xfrm rot="3180000">
              <a:off x="4854003" y="2211435"/>
              <a:ext cx="1965210" cy="964248"/>
            </a:xfrm>
            <a:prstGeom prst="parallelogram">
              <a:avLst>
                <a:gd name="adj" fmla="val 76004"/>
              </a:avLst>
            </a:pr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06F2AD16-B9B5-1AB4-5F09-1CD02FA7BF82}"/>
                </a:ext>
              </a:extLst>
            </p:cNvPr>
            <p:cNvSpPr/>
            <p:nvPr/>
          </p:nvSpPr>
          <p:spPr>
            <a:xfrm rot="18420000" flipH="1">
              <a:off x="4854007" y="3193793"/>
              <a:ext cx="1965208" cy="964250"/>
            </a:xfrm>
            <a:prstGeom prst="parallelogram">
              <a:avLst>
                <a:gd name="adj" fmla="val 76004"/>
              </a:avLst>
            </a:prstGeom>
            <a:solidFill>
              <a:srgbClr val="20A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3489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Background pattern&#10;&#10;Description automatically generated">
            <a:extLst>
              <a:ext uri="{FF2B5EF4-FFF2-40B4-BE49-F238E27FC236}">
                <a16:creationId xmlns:a16="http://schemas.microsoft.com/office/drawing/2014/main" id="{C9016975-BE49-485D-A70C-AC39062289D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128" t="3136" r="-49735"/>
          <a:stretch/>
        </p:blipFill>
        <p:spPr>
          <a:xfrm>
            <a:off x="0" y="525352"/>
            <a:ext cx="4349213" cy="4272336"/>
          </a:xfrm>
          <a:prstGeom prst="rect">
            <a:avLst/>
          </a:prstGeom>
        </p:spPr>
      </p:pic>
      <p:sp>
        <p:nvSpPr>
          <p:cNvPr id="4" name="Title 3">
            <a:extLst>
              <a:ext uri="{FF2B5EF4-FFF2-40B4-BE49-F238E27FC236}">
                <a16:creationId xmlns:a16="http://schemas.microsoft.com/office/drawing/2014/main" id="{A89F2E40-6B19-46D9-AAA6-D5C506F69698}"/>
              </a:ext>
            </a:extLst>
          </p:cNvPr>
          <p:cNvSpPr>
            <a:spLocks noGrp="1"/>
          </p:cNvSpPr>
          <p:nvPr>
            <p:ph type="title"/>
          </p:nvPr>
        </p:nvSpPr>
        <p:spPr>
          <a:xfrm>
            <a:off x="1282866" y="715"/>
            <a:ext cx="7238999" cy="1049274"/>
          </a:xfrm>
        </p:spPr>
        <p:txBody>
          <a:bodyPr/>
          <a:lstStyle/>
          <a:p>
            <a:r>
              <a:rPr lang="en-US" dirty="0">
                <a:cs typeface="Arial" panose="020B0604020202020204" pitchFamily="34" charset="0"/>
              </a:rPr>
              <a:t>Oklahoma AI Strategy Overview</a:t>
            </a:r>
          </a:p>
        </p:txBody>
      </p:sp>
      <p:sp>
        <p:nvSpPr>
          <p:cNvPr id="5" name="Content Placeholder 4">
            <a:extLst>
              <a:ext uri="{FF2B5EF4-FFF2-40B4-BE49-F238E27FC236}">
                <a16:creationId xmlns:a16="http://schemas.microsoft.com/office/drawing/2014/main" id="{D2D0A5B1-765A-C44C-9201-594684C07900}"/>
              </a:ext>
            </a:extLst>
          </p:cNvPr>
          <p:cNvSpPr>
            <a:spLocks noGrp="1"/>
          </p:cNvSpPr>
          <p:nvPr>
            <p:ph idx="1"/>
          </p:nvPr>
        </p:nvSpPr>
        <p:spPr>
          <a:xfrm>
            <a:off x="2091977" y="995169"/>
            <a:ext cx="7239000" cy="3429000"/>
          </a:xfrm>
        </p:spPr>
        <p:txBody>
          <a:bodyPr vert="horz" lIns="91440" tIns="45720" rIns="91440" bIns="45720" rtlCol="0" anchor="t">
            <a:normAutofit lnSpcReduction="10000"/>
          </a:bodyPr>
          <a:lstStyle/>
          <a:p>
            <a:pPr marL="0" indent="0">
              <a:buNone/>
            </a:pPr>
            <a:r>
              <a:rPr lang="en-US" dirty="0">
                <a:latin typeface="+mj-lt"/>
                <a:ea typeface="Verdana"/>
                <a:cs typeface="Arial" panose="020B0604020202020204" pitchFamily="34" charset="0"/>
              </a:rPr>
              <a:t>Key Components</a:t>
            </a:r>
          </a:p>
          <a:p>
            <a:pPr marL="0" indent="0">
              <a:buNone/>
            </a:pPr>
            <a:r>
              <a:rPr lang="en-US" dirty="0">
                <a:latin typeface="+mj-lt"/>
                <a:ea typeface="Verdana"/>
                <a:cs typeface="Arial" panose="020B0604020202020204" pitchFamily="34" charset="0"/>
              </a:rPr>
              <a:t>	Benefits of AI</a:t>
            </a:r>
          </a:p>
          <a:p>
            <a:pPr marL="0" indent="0">
              <a:buNone/>
            </a:pPr>
            <a:r>
              <a:rPr lang="en-US" dirty="0">
                <a:latin typeface="+mj-lt"/>
                <a:ea typeface="Verdana"/>
                <a:cs typeface="Arial" panose="020B0604020202020204" pitchFamily="34" charset="0"/>
              </a:rPr>
              <a:t>	Principles and Values for AI</a:t>
            </a:r>
          </a:p>
          <a:p>
            <a:pPr marL="0" indent="0">
              <a:buNone/>
            </a:pPr>
            <a:r>
              <a:rPr lang="en-US" dirty="0">
                <a:latin typeface="+mj-lt"/>
                <a:ea typeface="Verdana"/>
                <a:cs typeface="Arial" panose="020B0604020202020204" pitchFamily="34" charset="0"/>
              </a:rPr>
              <a:t>	AI Oversight</a:t>
            </a:r>
          </a:p>
          <a:p>
            <a:pPr marL="0" indent="0">
              <a:buNone/>
            </a:pPr>
            <a:r>
              <a:rPr lang="en-US" dirty="0">
                <a:latin typeface="+mj-lt"/>
                <a:ea typeface="Verdana"/>
                <a:cs typeface="Arial" panose="020B0604020202020204" pitchFamily="34" charset="0"/>
              </a:rPr>
              <a:t>	Framework for Responsible Use</a:t>
            </a:r>
          </a:p>
          <a:p>
            <a:pPr marL="0" indent="0">
              <a:buNone/>
            </a:pPr>
            <a:r>
              <a:rPr lang="en-US" dirty="0">
                <a:latin typeface="+mj-lt"/>
                <a:ea typeface="Verdana"/>
                <a:cs typeface="Arial" panose="020B0604020202020204" pitchFamily="34" charset="0"/>
              </a:rPr>
              <a:t>	Education and Talent</a:t>
            </a:r>
          </a:p>
          <a:p>
            <a:pPr marL="0" indent="0">
              <a:buNone/>
            </a:pPr>
            <a:r>
              <a:rPr lang="en-US" dirty="0">
                <a:latin typeface="+mj-lt"/>
                <a:ea typeface="Verdana"/>
                <a:cs typeface="Arial" panose="020B0604020202020204" pitchFamily="34" charset="0"/>
              </a:rPr>
              <a:t>	Moving Forward</a:t>
            </a:r>
          </a:p>
        </p:txBody>
      </p:sp>
      <p:grpSp>
        <p:nvGrpSpPr>
          <p:cNvPr id="8" name="Group 7">
            <a:extLst>
              <a:ext uri="{FF2B5EF4-FFF2-40B4-BE49-F238E27FC236}">
                <a16:creationId xmlns:a16="http://schemas.microsoft.com/office/drawing/2014/main" id="{2B96579C-DF07-B900-E861-EC9FAE97555C}"/>
              </a:ext>
            </a:extLst>
          </p:cNvPr>
          <p:cNvGrpSpPr/>
          <p:nvPr/>
        </p:nvGrpSpPr>
        <p:grpSpPr>
          <a:xfrm rot="5400000">
            <a:off x="8774703" y="-99922"/>
            <a:ext cx="194386" cy="346578"/>
            <a:chOff x="2393813" y="3710846"/>
            <a:chExt cx="194386" cy="346578"/>
          </a:xfrm>
        </p:grpSpPr>
        <p:grpSp>
          <p:nvGrpSpPr>
            <p:cNvPr id="10" name="Group 9">
              <a:extLst>
                <a:ext uri="{FF2B5EF4-FFF2-40B4-BE49-F238E27FC236}">
                  <a16:creationId xmlns:a16="http://schemas.microsoft.com/office/drawing/2014/main" id="{500E50F3-983C-7C5F-14B6-6CF83795B9AD}"/>
                </a:ext>
              </a:extLst>
            </p:cNvPr>
            <p:cNvGrpSpPr>
              <a:grpSpLocks noChangeAspect="1"/>
            </p:cNvGrpSpPr>
            <p:nvPr/>
          </p:nvGrpSpPr>
          <p:grpSpPr>
            <a:xfrm>
              <a:off x="2473319" y="3710846"/>
              <a:ext cx="114880" cy="346578"/>
              <a:chOff x="5354485" y="1710949"/>
              <a:chExt cx="964255" cy="2909009"/>
            </a:xfrm>
          </p:grpSpPr>
          <p:sp>
            <p:nvSpPr>
              <p:cNvPr id="14" name="Parallelogram 13">
                <a:extLst>
                  <a:ext uri="{FF2B5EF4-FFF2-40B4-BE49-F238E27FC236}">
                    <a16:creationId xmlns:a16="http://schemas.microsoft.com/office/drawing/2014/main" id="{C3715982-E992-CBC1-6D18-C74C8C332992}"/>
                  </a:ext>
                </a:extLst>
              </p:cNvPr>
              <p:cNvSpPr/>
              <p:nvPr/>
            </p:nvSpPr>
            <p:spPr>
              <a:xfrm rot="3180000">
                <a:off x="4854006" y="2211428"/>
                <a:ext cx="1965208" cy="964250"/>
              </a:xfrm>
              <a:prstGeom prst="parallelogram">
                <a:avLst>
                  <a:gd name="adj" fmla="val 76004"/>
                </a:avLst>
              </a:pr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1EAED247-481B-71F2-DA03-B1C4973F3CB1}"/>
                  </a:ext>
                </a:extLst>
              </p:cNvPr>
              <p:cNvSpPr/>
              <p:nvPr/>
            </p:nvSpPr>
            <p:spPr>
              <a:xfrm rot="18420000" flipH="1">
                <a:off x="4854012" y="3155230"/>
                <a:ext cx="1965205" cy="964251"/>
              </a:xfrm>
              <a:prstGeom prst="parallelogram">
                <a:avLst>
                  <a:gd name="adj" fmla="val 76004"/>
                </a:avLst>
              </a:prstGeom>
              <a:solidFill>
                <a:srgbClr val="1A7A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Freeform 11">
              <a:extLst>
                <a:ext uri="{FF2B5EF4-FFF2-40B4-BE49-F238E27FC236}">
                  <a16:creationId xmlns:a16="http://schemas.microsoft.com/office/drawing/2014/main" id="{190A8A94-5208-1A1B-8F9A-2688279F5CD3}"/>
                </a:ext>
              </a:extLst>
            </p:cNvPr>
            <p:cNvSpPr/>
            <p:nvPr/>
          </p:nvSpPr>
          <p:spPr>
            <a:xfrm rot="9720000">
              <a:off x="2393813" y="387635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16" name="Group 15">
            <a:extLst>
              <a:ext uri="{FF2B5EF4-FFF2-40B4-BE49-F238E27FC236}">
                <a16:creationId xmlns:a16="http://schemas.microsoft.com/office/drawing/2014/main" id="{445AB7D4-1A96-A2D3-D5AB-28A3CE7383EE}"/>
              </a:ext>
            </a:extLst>
          </p:cNvPr>
          <p:cNvGrpSpPr/>
          <p:nvPr/>
        </p:nvGrpSpPr>
        <p:grpSpPr>
          <a:xfrm>
            <a:off x="2658112" y="2865003"/>
            <a:ext cx="201225" cy="351173"/>
            <a:chOff x="2386977" y="1109258"/>
            <a:chExt cx="201225" cy="351173"/>
          </a:xfrm>
        </p:grpSpPr>
        <p:grpSp>
          <p:nvGrpSpPr>
            <p:cNvPr id="17" name="Group 16">
              <a:extLst>
                <a:ext uri="{FF2B5EF4-FFF2-40B4-BE49-F238E27FC236}">
                  <a16:creationId xmlns:a16="http://schemas.microsoft.com/office/drawing/2014/main" id="{963ACD7F-2F86-F31F-7CF3-E66D352A76C9}"/>
                </a:ext>
              </a:extLst>
            </p:cNvPr>
            <p:cNvGrpSpPr>
              <a:grpSpLocks noChangeAspect="1"/>
            </p:cNvGrpSpPr>
            <p:nvPr/>
          </p:nvGrpSpPr>
          <p:grpSpPr>
            <a:xfrm>
              <a:off x="2473322" y="1109258"/>
              <a:ext cx="114880" cy="351173"/>
              <a:chOff x="5354485" y="1710949"/>
              <a:chExt cx="964251" cy="2947573"/>
            </a:xfrm>
          </p:grpSpPr>
          <p:sp>
            <p:nvSpPr>
              <p:cNvPr id="19" name="Parallelogram 18">
                <a:extLst>
                  <a:ext uri="{FF2B5EF4-FFF2-40B4-BE49-F238E27FC236}">
                    <a16:creationId xmlns:a16="http://schemas.microsoft.com/office/drawing/2014/main" id="{BC8D24A0-9628-9275-40A5-FE8D077B0389}"/>
                  </a:ext>
                </a:extLst>
              </p:cNvPr>
              <p:cNvSpPr/>
              <p:nvPr/>
            </p:nvSpPr>
            <p:spPr>
              <a:xfrm rot="3180000">
                <a:off x="4854006" y="2211428"/>
                <a:ext cx="1965208" cy="964250"/>
              </a:xfrm>
              <a:prstGeom prst="parallelogram">
                <a:avLst>
                  <a:gd name="adj" fmla="val 76004"/>
                </a:avLst>
              </a:pr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a:extLst>
                  <a:ext uri="{FF2B5EF4-FFF2-40B4-BE49-F238E27FC236}">
                    <a16:creationId xmlns:a16="http://schemas.microsoft.com/office/drawing/2014/main" id="{4AE804B6-5957-5549-F807-81D4E7CF6C0D}"/>
                  </a:ext>
                </a:extLst>
              </p:cNvPr>
              <p:cNvSpPr/>
              <p:nvPr/>
            </p:nvSpPr>
            <p:spPr>
              <a:xfrm rot="18420000" flipH="1">
                <a:off x="4854007" y="3193793"/>
                <a:ext cx="1965208" cy="964250"/>
              </a:xfrm>
              <a:prstGeom prst="parallelogram">
                <a:avLst>
                  <a:gd name="adj" fmla="val 76004"/>
                </a:avLst>
              </a:prstGeom>
              <a:solidFill>
                <a:srgbClr val="20A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17">
              <a:extLst>
                <a:ext uri="{FF2B5EF4-FFF2-40B4-BE49-F238E27FC236}">
                  <a16:creationId xmlns:a16="http://schemas.microsoft.com/office/drawing/2014/main" id="{2D5D36D9-588C-5165-C089-72DCEA20DF00}"/>
                </a:ext>
              </a:extLst>
            </p:cNvPr>
            <p:cNvSpPr/>
            <p:nvPr/>
          </p:nvSpPr>
          <p:spPr>
            <a:xfrm rot="9720000">
              <a:off x="2386977" y="1274774"/>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E73EACD9-B6C3-C143-37AC-A64554D6EC2E}"/>
              </a:ext>
            </a:extLst>
          </p:cNvPr>
          <p:cNvGrpSpPr/>
          <p:nvPr/>
        </p:nvGrpSpPr>
        <p:grpSpPr>
          <a:xfrm>
            <a:off x="2648575" y="1488764"/>
            <a:ext cx="198048" cy="351173"/>
            <a:chOff x="2390154" y="1763035"/>
            <a:chExt cx="198048" cy="351173"/>
          </a:xfrm>
        </p:grpSpPr>
        <p:grpSp>
          <p:nvGrpSpPr>
            <p:cNvPr id="22" name="Group 21">
              <a:extLst>
                <a:ext uri="{FF2B5EF4-FFF2-40B4-BE49-F238E27FC236}">
                  <a16:creationId xmlns:a16="http://schemas.microsoft.com/office/drawing/2014/main" id="{D8FB5739-B2E9-05BE-2469-18CE66603024}"/>
                </a:ext>
              </a:extLst>
            </p:cNvPr>
            <p:cNvGrpSpPr>
              <a:grpSpLocks noChangeAspect="1"/>
            </p:cNvGrpSpPr>
            <p:nvPr/>
          </p:nvGrpSpPr>
          <p:grpSpPr>
            <a:xfrm>
              <a:off x="2473322" y="1763035"/>
              <a:ext cx="114880" cy="351173"/>
              <a:chOff x="5354485" y="1710949"/>
              <a:chExt cx="964251" cy="2947573"/>
            </a:xfrm>
            <a:solidFill>
              <a:srgbClr val="316820"/>
            </a:solidFill>
          </p:grpSpPr>
          <p:sp>
            <p:nvSpPr>
              <p:cNvPr id="24" name="Parallelogram 23">
                <a:extLst>
                  <a:ext uri="{FF2B5EF4-FFF2-40B4-BE49-F238E27FC236}">
                    <a16:creationId xmlns:a16="http://schemas.microsoft.com/office/drawing/2014/main" id="{04313459-9262-5DD5-4555-FFFE4D7B7DEE}"/>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a:extLst>
                  <a:ext uri="{FF2B5EF4-FFF2-40B4-BE49-F238E27FC236}">
                    <a16:creationId xmlns:a16="http://schemas.microsoft.com/office/drawing/2014/main" id="{B10209AB-DA0B-1ABB-0E74-E500AAF668FF}"/>
                  </a:ext>
                </a:extLst>
              </p:cNvPr>
              <p:cNvSpPr/>
              <p:nvPr/>
            </p:nvSpPr>
            <p:spPr>
              <a:xfrm rot="18420000" flipH="1">
                <a:off x="4854007" y="3193793"/>
                <a:ext cx="1965208" cy="964250"/>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Freeform 22">
              <a:extLst>
                <a:ext uri="{FF2B5EF4-FFF2-40B4-BE49-F238E27FC236}">
                  <a16:creationId xmlns:a16="http://schemas.microsoft.com/office/drawing/2014/main" id="{8FB00EE9-4082-8E36-22F3-CFF1CF4CFFB4}"/>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E91AC538-3E16-0C36-A99F-C7B450D79B2E}"/>
              </a:ext>
            </a:extLst>
          </p:cNvPr>
          <p:cNvGrpSpPr/>
          <p:nvPr/>
        </p:nvGrpSpPr>
        <p:grpSpPr>
          <a:xfrm>
            <a:off x="2669738" y="2398590"/>
            <a:ext cx="194874" cy="351173"/>
            <a:chOff x="2393328" y="2400139"/>
            <a:chExt cx="194874" cy="351173"/>
          </a:xfrm>
        </p:grpSpPr>
        <p:grpSp>
          <p:nvGrpSpPr>
            <p:cNvPr id="27" name="Group 26">
              <a:extLst>
                <a:ext uri="{FF2B5EF4-FFF2-40B4-BE49-F238E27FC236}">
                  <a16:creationId xmlns:a16="http://schemas.microsoft.com/office/drawing/2014/main" id="{EF93713A-34DB-AA7B-8731-8CAC171A6286}"/>
                </a:ext>
              </a:extLst>
            </p:cNvPr>
            <p:cNvGrpSpPr>
              <a:grpSpLocks noChangeAspect="1"/>
            </p:cNvGrpSpPr>
            <p:nvPr/>
          </p:nvGrpSpPr>
          <p:grpSpPr>
            <a:xfrm>
              <a:off x="2473322" y="2400139"/>
              <a:ext cx="114880" cy="351173"/>
              <a:chOff x="5354485" y="1710949"/>
              <a:chExt cx="964251" cy="2947573"/>
            </a:xfrm>
            <a:solidFill>
              <a:srgbClr val="924220"/>
            </a:solidFill>
          </p:grpSpPr>
          <p:sp>
            <p:nvSpPr>
              <p:cNvPr id="29" name="Parallelogram 28">
                <a:extLst>
                  <a:ext uri="{FF2B5EF4-FFF2-40B4-BE49-F238E27FC236}">
                    <a16:creationId xmlns:a16="http://schemas.microsoft.com/office/drawing/2014/main" id="{6EB2CF97-D563-896D-E5FF-DE8430C0DC8C}"/>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arallelogram 29">
                <a:extLst>
                  <a:ext uri="{FF2B5EF4-FFF2-40B4-BE49-F238E27FC236}">
                    <a16:creationId xmlns:a16="http://schemas.microsoft.com/office/drawing/2014/main" id="{34856638-2ACC-B6BA-A91F-5C688755DB7E}"/>
                  </a:ext>
                </a:extLst>
              </p:cNvPr>
              <p:cNvSpPr/>
              <p:nvPr/>
            </p:nvSpPr>
            <p:spPr>
              <a:xfrm rot="18420000" flipH="1">
                <a:off x="4854007" y="3193793"/>
                <a:ext cx="1965208" cy="964250"/>
              </a:xfrm>
              <a:prstGeom prst="parallelogram">
                <a:avLst>
                  <a:gd name="adj" fmla="val 76004"/>
                </a:avLst>
              </a:prstGeom>
              <a:solidFill>
                <a:srgbClr val="D2552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Freeform 27">
              <a:extLst>
                <a:ext uri="{FF2B5EF4-FFF2-40B4-BE49-F238E27FC236}">
                  <a16:creationId xmlns:a16="http://schemas.microsoft.com/office/drawing/2014/main" id="{4F7ADE34-A135-7F69-00FF-F9FD827E6EE6}"/>
                </a:ext>
              </a:extLst>
            </p:cNvPr>
            <p:cNvSpPr/>
            <p:nvPr/>
          </p:nvSpPr>
          <p:spPr>
            <a:xfrm rot="9720000">
              <a:off x="2393328" y="2564490"/>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31" name="Group 30">
            <a:extLst>
              <a:ext uri="{FF2B5EF4-FFF2-40B4-BE49-F238E27FC236}">
                <a16:creationId xmlns:a16="http://schemas.microsoft.com/office/drawing/2014/main" id="{3EFB56EB-80CA-0E56-CD2B-05D9CBC0348C}"/>
              </a:ext>
            </a:extLst>
          </p:cNvPr>
          <p:cNvGrpSpPr/>
          <p:nvPr/>
        </p:nvGrpSpPr>
        <p:grpSpPr>
          <a:xfrm>
            <a:off x="2666955" y="1941930"/>
            <a:ext cx="194388" cy="351173"/>
            <a:chOff x="2393812" y="3059597"/>
            <a:chExt cx="194388" cy="351173"/>
          </a:xfrm>
        </p:grpSpPr>
        <p:grpSp>
          <p:nvGrpSpPr>
            <p:cNvPr id="32" name="Group 31">
              <a:extLst>
                <a:ext uri="{FF2B5EF4-FFF2-40B4-BE49-F238E27FC236}">
                  <a16:creationId xmlns:a16="http://schemas.microsoft.com/office/drawing/2014/main" id="{D61B0622-3AD1-F4CE-22ED-6866BEB61ADB}"/>
                </a:ext>
              </a:extLst>
            </p:cNvPr>
            <p:cNvGrpSpPr>
              <a:grpSpLocks noChangeAspect="1"/>
            </p:cNvGrpSpPr>
            <p:nvPr/>
          </p:nvGrpSpPr>
          <p:grpSpPr>
            <a:xfrm>
              <a:off x="2473320" y="3059597"/>
              <a:ext cx="114880" cy="351173"/>
              <a:chOff x="5354485" y="1710949"/>
              <a:chExt cx="964251" cy="2947573"/>
            </a:xfrm>
          </p:grpSpPr>
          <p:sp>
            <p:nvSpPr>
              <p:cNvPr id="34" name="Parallelogram 33">
                <a:extLst>
                  <a:ext uri="{FF2B5EF4-FFF2-40B4-BE49-F238E27FC236}">
                    <a16:creationId xmlns:a16="http://schemas.microsoft.com/office/drawing/2014/main" id="{DB3C2286-189B-CC4B-2B24-E2831087E93F}"/>
                  </a:ext>
                </a:extLst>
              </p:cNvPr>
              <p:cNvSpPr/>
              <p:nvPr/>
            </p:nvSpPr>
            <p:spPr>
              <a:xfrm rot="3180000">
                <a:off x="4854006" y="2211428"/>
                <a:ext cx="1965208" cy="964250"/>
              </a:xfrm>
              <a:prstGeom prst="parallelogram">
                <a:avLst>
                  <a:gd name="adj" fmla="val 76004"/>
                </a:avLst>
              </a:prstGeom>
              <a:solidFill>
                <a:srgbClr val="A967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arallelogram 34">
                <a:extLst>
                  <a:ext uri="{FF2B5EF4-FFF2-40B4-BE49-F238E27FC236}">
                    <a16:creationId xmlns:a16="http://schemas.microsoft.com/office/drawing/2014/main" id="{A9ADDA3F-2E4F-92A6-BB9F-FE7E8087BC55}"/>
                  </a:ext>
                </a:extLst>
              </p:cNvPr>
              <p:cNvSpPr/>
              <p:nvPr/>
            </p:nvSpPr>
            <p:spPr>
              <a:xfrm rot="18420000" flipH="1">
                <a:off x="4854007" y="3193793"/>
                <a:ext cx="1965208" cy="964250"/>
              </a:xfrm>
              <a:prstGeom prst="parallelogram">
                <a:avLst>
                  <a:gd name="adj" fmla="val 76004"/>
                </a:avLst>
              </a:prstGeom>
              <a:solidFill>
                <a:srgbClr val="E2A1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Freeform 32">
              <a:extLst>
                <a:ext uri="{FF2B5EF4-FFF2-40B4-BE49-F238E27FC236}">
                  <a16:creationId xmlns:a16="http://schemas.microsoft.com/office/drawing/2014/main" id="{F148F0C1-AD04-B591-4152-6675683E46F0}"/>
                </a:ext>
              </a:extLst>
            </p:cNvPr>
            <p:cNvSpPr/>
            <p:nvPr/>
          </p:nvSpPr>
          <p:spPr>
            <a:xfrm rot="9720000">
              <a:off x="2393812" y="3224647"/>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A96729"/>
                </a:solidFill>
              </a:endParaRPr>
            </a:p>
          </p:txBody>
        </p:sp>
      </p:grpSp>
      <p:grpSp>
        <p:nvGrpSpPr>
          <p:cNvPr id="36" name="Group 35">
            <a:extLst>
              <a:ext uri="{FF2B5EF4-FFF2-40B4-BE49-F238E27FC236}">
                <a16:creationId xmlns:a16="http://schemas.microsoft.com/office/drawing/2014/main" id="{D666E922-F9B3-ED13-81AC-2C397E999D13}"/>
              </a:ext>
            </a:extLst>
          </p:cNvPr>
          <p:cNvGrpSpPr/>
          <p:nvPr/>
        </p:nvGrpSpPr>
        <p:grpSpPr>
          <a:xfrm>
            <a:off x="2650242" y="3313201"/>
            <a:ext cx="194389" cy="351173"/>
            <a:chOff x="2393813" y="3710846"/>
            <a:chExt cx="194389" cy="351173"/>
          </a:xfrm>
        </p:grpSpPr>
        <p:grpSp>
          <p:nvGrpSpPr>
            <p:cNvPr id="37" name="Group 36">
              <a:extLst>
                <a:ext uri="{FF2B5EF4-FFF2-40B4-BE49-F238E27FC236}">
                  <a16:creationId xmlns:a16="http://schemas.microsoft.com/office/drawing/2014/main" id="{AD214C50-BA04-6EEC-7DB2-A92BE9EC8D88}"/>
                </a:ext>
              </a:extLst>
            </p:cNvPr>
            <p:cNvGrpSpPr>
              <a:grpSpLocks noChangeAspect="1"/>
            </p:cNvGrpSpPr>
            <p:nvPr/>
          </p:nvGrpSpPr>
          <p:grpSpPr>
            <a:xfrm>
              <a:off x="2473322" y="3710846"/>
              <a:ext cx="114880" cy="351173"/>
              <a:chOff x="5354485" y="1710949"/>
              <a:chExt cx="964251" cy="2947573"/>
            </a:xfrm>
          </p:grpSpPr>
          <p:sp>
            <p:nvSpPr>
              <p:cNvPr id="39" name="Parallelogram 38">
                <a:extLst>
                  <a:ext uri="{FF2B5EF4-FFF2-40B4-BE49-F238E27FC236}">
                    <a16:creationId xmlns:a16="http://schemas.microsoft.com/office/drawing/2014/main" id="{0B77B1CE-5B9D-629B-30C4-B5DD0314B486}"/>
                  </a:ext>
                </a:extLst>
              </p:cNvPr>
              <p:cNvSpPr/>
              <p:nvPr/>
            </p:nvSpPr>
            <p:spPr>
              <a:xfrm rot="3180000">
                <a:off x="4854006" y="2211428"/>
                <a:ext cx="1965208" cy="964250"/>
              </a:xfrm>
              <a:prstGeom prst="parallelogram">
                <a:avLst>
                  <a:gd name="adj" fmla="val 76004"/>
                </a:avLst>
              </a:pr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arallelogram 39">
                <a:extLst>
                  <a:ext uri="{FF2B5EF4-FFF2-40B4-BE49-F238E27FC236}">
                    <a16:creationId xmlns:a16="http://schemas.microsoft.com/office/drawing/2014/main" id="{6BF4C709-578A-6CE8-4E24-A65132901E26}"/>
                  </a:ext>
                </a:extLst>
              </p:cNvPr>
              <p:cNvSpPr/>
              <p:nvPr/>
            </p:nvSpPr>
            <p:spPr>
              <a:xfrm rot="18420000" flipH="1">
                <a:off x="4854007" y="3193793"/>
                <a:ext cx="1965208" cy="964250"/>
              </a:xfrm>
              <a:prstGeom prst="parallelogram">
                <a:avLst>
                  <a:gd name="adj" fmla="val 76004"/>
                </a:avLst>
              </a:prstGeom>
              <a:solidFill>
                <a:srgbClr val="1A7A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Freeform 37">
              <a:extLst>
                <a:ext uri="{FF2B5EF4-FFF2-40B4-BE49-F238E27FC236}">
                  <a16:creationId xmlns:a16="http://schemas.microsoft.com/office/drawing/2014/main" id="{A0796841-F755-BCE2-67A2-4B2A2A99E86B}"/>
                </a:ext>
              </a:extLst>
            </p:cNvPr>
            <p:cNvSpPr/>
            <p:nvPr/>
          </p:nvSpPr>
          <p:spPr>
            <a:xfrm rot="9720000">
              <a:off x="2393813" y="387635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41" name="Group 40">
            <a:extLst>
              <a:ext uri="{FF2B5EF4-FFF2-40B4-BE49-F238E27FC236}">
                <a16:creationId xmlns:a16="http://schemas.microsoft.com/office/drawing/2014/main" id="{CA252E6A-2796-74C7-2622-FC17655C5646}"/>
              </a:ext>
            </a:extLst>
          </p:cNvPr>
          <p:cNvGrpSpPr/>
          <p:nvPr/>
        </p:nvGrpSpPr>
        <p:grpSpPr>
          <a:xfrm>
            <a:off x="2664329" y="3768958"/>
            <a:ext cx="198048" cy="351173"/>
            <a:chOff x="2390154" y="1763035"/>
            <a:chExt cx="198048" cy="351173"/>
          </a:xfrm>
        </p:grpSpPr>
        <p:grpSp>
          <p:nvGrpSpPr>
            <p:cNvPr id="42" name="Group 41">
              <a:extLst>
                <a:ext uri="{FF2B5EF4-FFF2-40B4-BE49-F238E27FC236}">
                  <a16:creationId xmlns:a16="http://schemas.microsoft.com/office/drawing/2014/main" id="{334B1D6D-5F1B-3777-7000-33BA8EFE440E}"/>
                </a:ext>
              </a:extLst>
            </p:cNvPr>
            <p:cNvGrpSpPr>
              <a:grpSpLocks noChangeAspect="1"/>
            </p:cNvGrpSpPr>
            <p:nvPr/>
          </p:nvGrpSpPr>
          <p:grpSpPr>
            <a:xfrm>
              <a:off x="2473322" y="1763035"/>
              <a:ext cx="114880" cy="351173"/>
              <a:chOff x="5354485" y="1710949"/>
              <a:chExt cx="964251" cy="2947573"/>
            </a:xfrm>
            <a:solidFill>
              <a:srgbClr val="316820"/>
            </a:solidFill>
          </p:grpSpPr>
          <p:sp>
            <p:nvSpPr>
              <p:cNvPr id="44" name="Parallelogram 43">
                <a:extLst>
                  <a:ext uri="{FF2B5EF4-FFF2-40B4-BE49-F238E27FC236}">
                    <a16:creationId xmlns:a16="http://schemas.microsoft.com/office/drawing/2014/main" id="{DF75CCF3-D9F9-B348-60FE-C0A75627A3FF}"/>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arallelogram 44">
                <a:extLst>
                  <a:ext uri="{FF2B5EF4-FFF2-40B4-BE49-F238E27FC236}">
                    <a16:creationId xmlns:a16="http://schemas.microsoft.com/office/drawing/2014/main" id="{B8D72EF3-2A94-A7B3-A0E0-58142E31C5E1}"/>
                  </a:ext>
                </a:extLst>
              </p:cNvPr>
              <p:cNvSpPr/>
              <p:nvPr/>
            </p:nvSpPr>
            <p:spPr>
              <a:xfrm rot="18420000" flipH="1">
                <a:off x="4854007" y="3193793"/>
                <a:ext cx="1965208" cy="964250"/>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42">
              <a:extLst>
                <a:ext uri="{FF2B5EF4-FFF2-40B4-BE49-F238E27FC236}">
                  <a16:creationId xmlns:a16="http://schemas.microsoft.com/office/drawing/2014/main" id="{99D1539B-DDC7-955D-32F1-91E7D8BECDED}"/>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9768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Background pattern&#10;&#10;Description automatically generated">
            <a:extLst>
              <a:ext uri="{FF2B5EF4-FFF2-40B4-BE49-F238E27FC236}">
                <a16:creationId xmlns:a16="http://schemas.microsoft.com/office/drawing/2014/main" id="{992E941B-D3D2-738D-FB74-0B1E7443E92B}"/>
              </a:ext>
            </a:extLst>
          </p:cNvPr>
          <p:cNvPicPr/>
          <p:nvPr/>
        </p:nvPicPr>
        <p:blipFill rotWithShape="1">
          <a:blip r:embed="rId2" cstate="print">
            <a:alphaModFix amt="11000"/>
            <a:extLst>
              <a:ext uri="{28A0092B-C50C-407E-A947-70E740481C1C}">
                <a14:useLocalDpi xmlns:a14="http://schemas.microsoft.com/office/drawing/2010/main" val="0"/>
              </a:ext>
            </a:extLst>
          </a:blip>
          <a:srcRect l="51128" t="3136" r="-49735"/>
          <a:stretch/>
        </p:blipFill>
        <p:spPr>
          <a:xfrm rot="16200000">
            <a:off x="5968985" y="560876"/>
            <a:ext cx="4349213" cy="4272336"/>
          </a:xfrm>
          <a:prstGeom prst="rect">
            <a:avLst/>
          </a:prstGeom>
        </p:spPr>
      </p:pic>
      <p:pic>
        <p:nvPicPr>
          <p:cNvPr id="25" name="Picture 24" descr="Background pattern&#10;&#10;Description automatically generated">
            <a:extLst>
              <a:ext uri="{FF2B5EF4-FFF2-40B4-BE49-F238E27FC236}">
                <a16:creationId xmlns:a16="http://schemas.microsoft.com/office/drawing/2014/main" id="{B8E65611-029D-3CE6-6003-DE0DA49B71D4}"/>
              </a:ext>
            </a:extLst>
          </p:cNvPr>
          <p:cNvPicPr/>
          <p:nvPr/>
        </p:nvPicPr>
        <p:blipFill rotWithShape="1">
          <a:blip r:embed="rId2" cstate="print">
            <a:alphaModFix amt="5000"/>
            <a:extLst>
              <a:ext uri="{28A0092B-C50C-407E-A947-70E740481C1C}">
                <a14:useLocalDpi xmlns:a14="http://schemas.microsoft.com/office/drawing/2010/main" val="0"/>
              </a:ext>
            </a:extLst>
          </a:blip>
          <a:srcRect l="51128" t="3136" r="-49735"/>
          <a:stretch/>
        </p:blipFill>
        <p:spPr>
          <a:xfrm>
            <a:off x="0" y="910"/>
            <a:ext cx="4349213" cy="4272336"/>
          </a:xfrm>
          <a:prstGeom prst="rect">
            <a:avLst/>
          </a:prstGeom>
        </p:spPr>
      </p:pic>
      <p:sp>
        <p:nvSpPr>
          <p:cNvPr id="3" name="Content Placeholder 2">
            <a:extLst>
              <a:ext uri="{FF2B5EF4-FFF2-40B4-BE49-F238E27FC236}">
                <a16:creationId xmlns:a16="http://schemas.microsoft.com/office/drawing/2014/main" id="{75839657-3EF8-42F1-86AA-2D6240F7F2B0}"/>
              </a:ext>
            </a:extLst>
          </p:cNvPr>
          <p:cNvSpPr>
            <a:spLocks noGrp="1"/>
          </p:cNvSpPr>
          <p:nvPr>
            <p:ph idx="1"/>
          </p:nvPr>
        </p:nvSpPr>
        <p:spPr>
          <a:xfrm>
            <a:off x="682415" y="1035825"/>
            <a:ext cx="7239000" cy="3238055"/>
          </a:xfrm>
        </p:spPr>
        <p:txBody>
          <a:bodyPr>
            <a:noAutofit/>
          </a:bodyPr>
          <a:lstStyle/>
          <a:p>
            <a:r>
              <a:rPr lang="en-US" sz="2400" dirty="0"/>
              <a:t>Public Administration Efficiency</a:t>
            </a:r>
          </a:p>
          <a:p>
            <a:r>
              <a:rPr lang="en-US" sz="2400" dirty="0"/>
              <a:t>Healthcare Improvement</a:t>
            </a:r>
          </a:p>
          <a:p>
            <a:r>
              <a:rPr lang="en-US" sz="2400" dirty="0"/>
              <a:t>Transportation Optimization</a:t>
            </a:r>
          </a:p>
          <a:p>
            <a:r>
              <a:rPr lang="en-US" sz="2400" dirty="0"/>
              <a:t>Environment and Energy</a:t>
            </a:r>
          </a:p>
          <a:p>
            <a:r>
              <a:rPr lang="en-US" sz="2400" dirty="0"/>
              <a:t>Public Engagement</a:t>
            </a:r>
          </a:p>
          <a:p>
            <a:r>
              <a:rPr lang="en-US" sz="2400" dirty="0"/>
              <a:t>Infrastructure</a:t>
            </a:r>
            <a:endParaRPr lang="en-US" sz="700" dirty="0"/>
          </a:p>
        </p:txBody>
      </p:sp>
      <p:sp>
        <p:nvSpPr>
          <p:cNvPr id="28" name="Title 1">
            <a:extLst>
              <a:ext uri="{FF2B5EF4-FFF2-40B4-BE49-F238E27FC236}">
                <a16:creationId xmlns:a16="http://schemas.microsoft.com/office/drawing/2014/main" id="{350D7154-5F2A-C305-FB0B-FBF612E94B7F}"/>
              </a:ext>
            </a:extLst>
          </p:cNvPr>
          <p:cNvSpPr txBox="1">
            <a:spLocks/>
          </p:cNvSpPr>
          <p:nvPr/>
        </p:nvSpPr>
        <p:spPr>
          <a:xfrm>
            <a:off x="685799" y="116586"/>
            <a:ext cx="7238999" cy="104927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baseline="0">
                <a:solidFill>
                  <a:srgbClr val="464646"/>
                </a:solidFill>
                <a:latin typeface="Century Gothic" panose="020B0502020202020204" pitchFamily="34" charset="0"/>
                <a:ea typeface="Verdana" panose="020B0604030504040204" pitchFamily="34" charset="0"/>
                <a:cs typeface="Verdana" panose="020B0604030504040204" pitchFamily="34" charset="0"/>
              </a:defRPr>
            </a:lvl1pPr>
          </a:lstStyle>
          <a:p>
            <a:r>
              <a:rPr lang="en-US" dirty="0"/>
              <a:t>Benefits of AI</a:t>
            </a:r>
          </a:p>
        </p:txBody>
      </p:sp>
      <p:grpSp>
        <p:nvGrpSpPr>
          <p:cNvPr id="34" name="Group 33">
            <a:extLst>
              <a:ext uri="{FF2B5EF4-FFF2-40B4-BE49-F238E27FC236}">
                <a16:creationId xmlns:a16="http://schemas.microsoft.com/office/drawing/2014/main" id="{58FCAB48-623D-7552-645E-54A526E3983C}"/>
              </a:ext>
            </a:extLst>
          </p:cNvPr>
          <p:cNvGrpSpPr/>
          <p:nvPr/>
        </p:nvGrpSpPr>
        <p:grpSpPr>
          <a:xfrm>
            <a:off x="631845" y="1573567"/>
            <a:ext cx="198048" cy="347998"/>
            <a:chOff x="2390154" y="1763035"/>
            <a:chExt cx="198048" cy="347998"/>
          </a:xfrm>
        </p:grpSpPr>
        <p:grpSp>
          <p:nvGrpSpPr>
            <p:cNvPr id="35" name="Group 34">
              <a:extLst>
                <a:ext uri="{FF2B5EF4-FFF2-40B4-BE49-F238E27FC236}">
                  <a16:creationId xmlns:a16="http://schemas.microsoft.com/office/drawing/2014/main" id="{2668C0DB-DCA4-D56F-C7D2-B09ED71EA786}"/>
                </a:ext>
              </a:extLst>
            </p:cNvPr>
            <p:cNvGrpSpPr>
              <a:grpSpLocks noChangeAspect="1"/>
            </p:cNvGrpSpPr>
            <p:nvPr/>
          </p:nvGrpSpPr>
          <p:grpSpPr>
            <a:xfrm>
              <a:off x="2473322" y="1763035"/>
              <a:ext cx="114880" cy="347998"/>
              <a:chOff x="5354485" y="1710949"/>
              <a:chExt cx="964251" cy="2920923"/>
            </a:xfrm>
            <a:solidFill>
              <a:srgbClr val="316820"/>
            </a:solidFill>
          </p:grpSpPr>
          <p:sp>
            <p:nvSpPr>
              <p:cNvPr id="37" name="Parallelogram 36">
                <a:extLst>
                  <a:ext uri="{FF2B5EF4-FFF2-40B4-BE49-F238E27FC236}">
                    <a16:creationId xmlns:a16="http://schemas.microsoft.com/office/drawing/2014/main" id="{9257436C-CC90-54E9-D503-A863B200E674}"/>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arallelogram 37">
                <a:extLst>
                  <a:ext uri="{FF2B5EF4-FFF2-40B4-BE49-F238E27FC236}">
                    <a16:creationId xmlns:a16="http://schemas.microsoft.com/office/drawing/2014/main" id="{A0BCF3A4-E62F-91FD-0076-78C97673D476}"/>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Freeform 35">
              <a:extLst>
                <a:ext uri="{FF2B5EF4-FFF2-40B4-BE49-F238E27FC236}">
                  <a16:creationId xmlns:a16="http://schemas.microsoft.com/office/drawing/2014/main" id="{4CC57F7E-1AC0-537F-C5FF-3FDD295DEE3C}"/>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887E489A-8BC6-F549-2F28-C199EE30600F}"/>
              </a:ext>
            </a:extLst>
          </p:cNvPr>
          <p:cNvGrpSpPr/>
          <p:nvPr/>
        </p:nvGrpSpPr>
        <p:grpSpPr>
          <a:xfrm>
            <a:off x="633878" y="1100669"/>
            <a:ext cx="198048" cy="347998"/>
            <a:chOff x="2390154" y="1763035"/>
            <a:chExt cx="198048" cy="347998"/>
          </a:xfrm>
        </p:grpSpPr>
        <p:grpSp>
          <p:nvGrpSpPr>
            <p:cNvPr id="22" name="Group 21">
              <a:extLst>
                <a:ext uri="{FF2B5EF4-FFF2-40B4-BE49-F238E27FC236}">
                  <a16:creationId xmlns:a16="http://schemas.microsoft.com/office/drawing/2014/main" id="{DB7D8E7B-7863-E5D0-7FB7-B588EB343909}"/>
                </a:ext>
              </a:extLst>
            </p:cNvPr>
            <p:cNvGrpSpPr>
              <a:grpSpLocks noChangeAspect="1"/>
            </p:cNvGrpSpPr>
            <p:nvPr/>
          </p:nvGrpSpPr>
          <p:grpSpPr>
            <a:xfrm>
              <a:off x="2473322" y="1763035"/>
              <a:ext cx="114880" cy="347998"/>
              <a:chOff x="5354485" y="1710949"/>
              <a:chExt cx="964251" cy="2920923"/>
            </a:xfrm>
            <a:solidFill>
              <a:srgbClr val="316820"/>
            </a:solidFill>
          </p:grpSpPr>
          <p:sp>
            <p:nvSpPr>
              <p:cNvPr id="24" name="Parallelogram 23">
                <a:extLst>
                  <a:ext uri="{FF2B5EF4-FFF2-40B4-BE49-F238E27FC236}">
                    <a16:creationId xmlns:a16="http://schemas.microsoft.com/office/drawing/2014/main" id="{33329D92-B551-2E9D-2318-99129DE8D6BE}"/>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a:extLst>
                  <a:ext uri="{FF2B5EF4-FFF2-40B4-BE49-F238E27FC236}">
                    <a16:creationId xmlns:a16="http://schemas.microsoft.com/office/drawing/2014/main" id="{465DC164-4183-7B8B-7273-B67AEDBD8512}"/>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Freeform 22">
              <a:extLst>
                <a:ext uri="{FF2B5EF4-FFF2-40B4-BE49-F238E27FC236}">
                  <a16:creationId xmlns:a16="http://schemas.microsoft.com/office/drawing/2014/main" id="{40178B06-D434-3AB1-5F84-EF1730CF2CF4}"/>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3D34405D-EDFD-0D71-BC7F-864B0CCD131D}"/>
              </a:ext>
            </a:extLst>
          </p:cNvPr>
          <p:cNvGrpSpPr/>
          <p:nvPr/>
        </p:nvGrpSpPr>
        <p:grpSpPr>
          <a:xfrm>
            <a:off x="635084" y="2038701"/>
            <a:ext cx="198048" cy="347998"/>
            <a:chOff x="2390154" y="1763035"/>
            <a:chExt cx="198048" cy="347998"/>
          </a:xfrm>
        </p:grpSpPr>
        <p:grpSp>
          <p:nvGrpSpPr>
            <p:cNvPr id="50" name="Group 49">
              <a:extLst>
                <a:ext uri="{FF2B5EF4-FFF2-40B4-BE49-F238E27FC236}">
                  <a16:creationId xmlns:a16="http://schemas.microsoft.com/office/drawing/2014/main" id="{34126A63-1BF8-4D6B-5303-E28A119C6BC8}"/>
                </a:ext>
              </a:extLst>
            </p:cNvPr>
            <p:cNvGrpSpPr>
              <a:grpSpLocks noChangeAspect="1"/>
            </p:cNvGrpSpPr>
            <p:nvPr/>
          </p:nvGrpSpPr>
          <p:grpSpPr>
            <a:xfrm>
              <a:off x="2473322" y="1763035"/>
              <a:ext cx="114880" cy="347998"/>
              <a:chOff x="5354485" y="1710949"/>
              <a:chExt cx="964251" cy="2920923"/>
            </a:xfrm>
            <a:solidFill>
              <a:srgbClr val="316820"/>
            </a:solidFill>
          </p:grpSpPr>
          <p:sp>
            <p:nvSpPr>
              <p:cNvPr id="52" name="Parallelogram 51">
                <a:extLst>
                  <a:ext uri="{FF2B5EF4-FFF2-40B4-BE49-F238E27FC236}">
                    <a16:creationId xmlns:a16="http://schemas.microsoft.com/office/drawing/2014/main" id="{BC767337-E6DB-9549-68FC-F4202C9590BD}"/>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Parallelogram 52">
                <a:extLst>
                  <a:ext uri="{FF2B5EF4-FFF2-40B4-BE49-F238E27FC236}">
                    <a16:creationId xmlns:a16="http://schemas.microsoft.com/office/drawing/2014/main" id="{1E624941-8903-82A3-C6A5-620FEC12DA7C}"/>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Freeform 50">
              <a:extLst>
                <a:ext uri="{FF2B5EF4-FFF2-40B4-BE49-F238E27FC236}">
                  <a16:creationId xmlns:a16="http://schemas.microsoft.com/office/drawing/2014/main" id="{4311F0C2-8F8B-B50A-DB25-11062CBB8FB7}"/>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82B86CAB-49A7-BEB8-3AED-9F20FF650A0F}"/>
              </a:ext>
            </a:extLst>
          </p:cNvPr>
          <p:cNvGrpSpPr/>
          <p:nvPr/>
        </p:nvGrpSpPr>
        <p:grpSpPr>
          <a:xfrm>
            <a:off x="631841" y="3444736"/>
            <a:ext cx="198048" cy="347998"/>
            <a:chOff x="2390154" y="1763035"/>
            <a:chExt cx="198048" cy="347998"/>
          </a:xfrm>
        </p:grpSpPr>
        <p:grpSp>
          <p:nvGrpSpPr>
            <p:cNvPr id="55" name="Group 54">
              <a:extLst>
                <a:ext uri="{FF2B5EF4-FFF2-40B4-BE49-F238E27FC236}">
                  <a16:creationId xmlns:a16="http://schemas.microsoft.com/office/drawing/2014/main" id="{BC9B511D-B7E3-607C-FB13-11B7A89858B8}"/>
                </a:ext>
              </a:extLst>
            </p:cNvPr>
            <p:cNvGrpSpPr>
              <a:grpSpLocks noChangeAspect="1"/>
            </p:cNvGrpSpPr>
            <p:nvPr/>
          </p:nvGrpSpPr>
          <p:grpSpPr>
            <a:xfrm>
              <a:off x="2473322" y="1763035"/>
              <a:ext cx="114880" cy="347998"/>
              <a:chOff x="5354485" y="1710949"/>
              <a:chExt cx="964251" cy="2920923"/>
            </a:xfrm>
            <a:solidFill>
              <a:srgbClr val="316820"/>
            </a:solidFill>
          </p:grpSpPr>
          <p:sp>
            <p:nvSpPr>
              <p:cNvPr id="57" name="Parallelogram 56">
                <a:extLst>
                  <a:ext uri="{FF2B5EF4-FFF2-40B4-BE49-F238E27FC236}">
                    <a16:creationId xmlns:a16="http://schemas.microsoft.com/office/drawing/2014/main" id="{8B3A8E20-8FA2-4D36-3609-6F15AF2FB9A0}"/>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Parallelogram 57">
                <a:extLst>
                  <a:ext uri="{FF2B5EF4-FFF2-40B4-BE49-F238E27FC236}">
                    <a16:creationId xmlns:a16="http://schemas.microsoft.com/office/drawing/2014/main" id="{EE8E14B1-4648-E8E4-133A-770E53792096}"/>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Freeform 55">
              <a:extLst>
                <a:ext uri="{FF2B5EF4-FFF2-40B4-BE49-F238E27FC236}">
                  <a16:creationId xmlns:a16="http://schemas.microsoft.com/office/drawing/2014/main" id="{CED362AB-4AAE-E3C4-436F-79D88DF826F3}"/>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a:extLst>
              <a:ext uri="{FF2B5EF4-FFF2-40B4-BE49-F238E27FC236}">
                <a16:creationId xmlns:a16="http://schemas.microsoft.com/office/drawing/2014/main" id="{B39C71E0-7776-0F07-E9AF-95476783315F}"/>
              </a:ext>
            </a:extLst>
          </p:cNvPr>
          <p:cNvGrpSpPr/>
          <p:nvPr/>
        </p:nvGrpSpPr>
        <p:grpSpPr>
          <a:xfrm>
            <a:off x="635708" y="2978106"/>
            <a:ext cx="198048" cy="347998"/>
            <a:chOff x="2390154" y="1763035"/>
            <a:chExt cx="198048" cy="347998"/>
          </a:xfrm>
        </p:grpSpPr>
        <p:grpSp>
          <p:nvGrpSpPr>
            <p:cNvPr id="60" name="Group 59">
              <a:extLst>
                <a:ext uri="{FF2B5EF4-FFF2-40B4-BE49-F238E27FC236}">
                  <a16:creationId xmlns:a16="http://schemas.microsoft.com/office/drawing/2014/main" id="{FD54F875-F3F0-382D-82FF-ABB83D3F1BE1}"/>
                </a:ext>
              </a:extLst>
            </p:cNvPr>
            <p:cNvGrpSpPr>
              <a:grpSpLocks noChangeAspect="1"/>
            </p:cNvGrpSpPr>
            <p:nvPr/>
          </p:nvGrpSpPr>
          <p:grpSpPr>
            <a:xfrm>
              <a:off x="2473322" y="1763035"/>
              <a:ext cx="114880" cy="347998"/>
              <a:chOff x="5354485" y="1710949"/>
              <a:chExt cx="964251" cy="2920923"/>
            </a:xfrm>
            <a:solidFill>
              <a:srgbClr val="316820"/>
            </a:solidFill>
          </p:grpSpPr>
          <p:sp>
            <p:nvSpPr>
              <p:cNvPr id="62" name="Parallelogram 61">
                <a:extLst>
                  <a:ext uri="{FF2B5EF4-FFF2-40B4-BE49-F238E27FC236}">
                    <a16:creationId xmlns:a16="http://schemas.microsoft.com/office/drawing/2014/main" id="{A376895D-AD9F-DBDB-D4B5-29A2C47141A5}"/>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Parallelogram 62">
                <a:extLst>
                  <a:ext uri="{FF2B5EF4-FFF2-40B4-BE49-F238E27FC236}">
                    <a16:creationId xmlns:a16="http://schemas.microsoft.com/office/drawing/2014/main" id="{026231A4-F798-94E7-AC2F-394C55F04AB1}"/>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60">
              <a:extLst>
                <a:ext uri="{FF2B5EF4-FFF2-40B4-BE49-F238E27FC236}">
                  <a16:creationId xmlns:a16="http://schemas.microsoft.com/office/drawing/2014/main" id="{692784CF-C2C3-8ABF-78E3-BD1315FD4112}"/>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CA4D8BF4-8F17-1290-08E2-E9A6866A88E3}"/>
              </a:ext>
            </a:extLst>
          </p:cNvPr>
          <p:cNvGrpSpPr/>
          <p:nvPr/>
        </p:nvGrpSpPr>
        <p:grpSpPr>
          <a:xfrm>
            <a:off x="634286" y="2504432"/>
            <a:ext cx="198048" cy="347998"/>
            <a:chOff x="2390154" y="1763035"/>
            <a:chExt cx="198048" cy="347998"/>
          </a:xfrm>
        </p:grpSpPr>
        <p:grpSp>
          <p:nvGrpSpPr>
            <p:cNvPr id="65" name="Group 64">
              <a:extLst>
                <a:ext uri="{FF2B5EF4-FFF2-40B4-BE49-F238E27FC236}">
                  <a16:creationId xmlns:a16="http://schemas.microsoft.com/office/drawing/2014/main" id="{F699DE79-4392-02D2-2622-FC40300B08D6}"/>
                </a:ext>
              </a:extLst>
            </p:cNvPr>
            <p:cNvGrpSpPr>
              <a:grpSpLocks noChangeAspect="1"/>
            </p:cNvGrpSpPr>
            <p:nvPr/>
          </p:nvGrpSpPr>
          <p:grpSpPr>
            <a:xfrm>
              <a:off x="2473322" y="1763035"/>
              <a:ext cx="114880" cy="347998"/>
              <a:chOff x="5354485" y="1710949"/>
              <a:chExt cx="964251" cy="2920923"/>
            </a:xfrm>
            <a:solidFill>
              <a:srgbClr val="316820"/>
            </a:solidFill>
          </p:grpSpPr>
          <p:sp>
            <p:nvSpPr>
              <p:cNvPr id="67" name="Parallelogram 66">
                <a:extLst>
                  <a:ext uri="{FF2B5EF4-FFF2-40B4-BE49-F238E27FC236}">
                    <a16:creationId xmlns:a16="http://schemas.microsoft.com/office/drawing/2014/main" id="{5BFE6106-CB8E-07A2-0F7A-64BE4320F1BE}"/>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Parallelogram 67">
                <a:extLst>
                  <a:ext uri="{FF2B5EF4-FFF2-40B4-BE49-F238E27FC236}">
                    <a16:creationId xmlns:a16="http://schemas.microsoft.com/office/drawing/2014/main" id="{4B117899-E0ED-C114-F4D9-F78D078E3E57}"/>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Freeform 65">
              <a:extLst>
                <a:ext uri="{FF2B5EF4-FFF2-40B4-BE49-F238E27FC236}">
                  <a16:creationId xmlns:a16="http://schemas.microsoft.com/office/drawing/2014/main" id="{3CBA6235-9835-F234-C4AF-CAE094552A94}"/>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6E1C833B-4CF5-1602-AFB3-BBE1B3017A2E}"/>
              </a:ext>
            </a:extLst>
          </p:cNvPr>
          <p:cNvGrpSpPr/>
          <p:nvPr/>
        </p:nvGrpSpPr>
        <p:grpSpPr>
          <a:xfrm rot="5400000">
            <a:off x="8772344" y="-103609"/>
            <a:ext cx="198048" cy="347998"/>
            <a:chOff x="2390154" y="1763035"/>
            <a:chExt cx="198048" cy="347998"/>
          </a:xfrm>
        </p:grpSpPr>
        <p:grpSp>
          <p:nvGrpSpPr>
            <p:cNvPr id="70" name="Group 69">
              <a:extLst>
                <a:ext uri="{FF2B5EF4-FFF2-40B4-BE49-F238E27FC236}">
                  <a16:creationId xmlns:a16="http://schemas.microsoft.com/office/drawing/2014/main" id="{2421793B-E355-84B4-8C3A-45A55ADD79D0}"/>
                </a:ext>
              </a:extLst>
            </p:cNvPr>
            <p:cNvGrpSpPr>
              <a:grpSpLocks noChangeAspect="1"/>
            </p:cNvGrpSpPr>
            <p:nvPr/>
          </p:nvGrpSpPr>
          <p:grpSpPr>
            <a:xfrm>
              <a:off x="2473322" y="1763035"/>
              <a:ext cx="114880" cy="347998"/>
              <a:chOff x="5354485" y="1710949"/>
              <a:chExt cx="964251" cy="2920923"/>
            </a:xfrm>
            <a:solidFill>
              <a:srgbClr val="316820"/>
            </a:solidFill>
          </p:grpSpPr>
          <p:sp>
            <p:nvSpPr>
              <p:cNvPr id="72" name="Parallelogram 71">
                <a:extLst>
                  <a:ext uri="{FF2B5EF4-FFF2-40B4-BE49-F238E27FC236}">
                    <a16:creationId xmlns:a16="http://schemas.microsoft.com/office/drawing/2014/main" id="{6BE477F7-0566-55D7-C78F-AEDDC91F1457}"/>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Parallelogram 72">
                <a:extLst>
                  <a:ext uri="{FF2B5EF4-FFF2-40B4-BE49-F238E27FC236}">
                    <a16:creationId xmlns:a16="http://schemas.microsoft.com/office/drawing/2014/main" id="{8892CDF3-5FD4-0892-E27A-E8144A3894B9}"/>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Freeform 70">
              <a:extLst>
                <a:ext uri="{FF2B5EF4-FFF2-40B4-BE49-F238E27FC236}">
                  <a16:creationId xmlns:a16="http://schemas.microsoft.com/office/drawing/2014/main" id="{58BDE99A-3F61-1E64-4095-6040914EB71F}"/>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4948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Background pattern&#10;&#10;Description automatically generated">
            <a:extLst>
              <a:ext uri="{FF2B5EF4-FFF2-40B4-BE49-F238E27FC236}">
                <a16:creationId xmlns:a16="http://schemas.microsoft.com/office/drawing/2014/main" id="{992E941B-D3D2-738D-FB74-0B1E7443E92B}"/>
              </a:ext>
            </a:extLst>
          </p:cNvPr>
          <p:cNvPicPr/>
          <p:nvPr/>
        </p:nvPicPr>
        <p:blipFill rotWithShape="1">
          <a:blip r:embed="rId2" cstate="print">
            <a:alphaModFix amt="11000"/>
            <a:extLst>
              <a:ext uri="{28A0092B-C50C-407E-A947-70E740481C1C}">
                <a14:useLocalDpi xmlns:a14="http://schemas.microsoft.com/office/drawing/2010/main" val="0"/>
              </a:ext>
            </a:extLst>
          </a:blip>
          <a:srcRect l="51128" t="3136" r="-49735"/>
          <a:stretch/>
        </p:blipFill>
        <p:spPr>
          <a:xfrm rot="16200000">
            <a:off x="5968985" y="560876"/>
            <a:ext cx="4349213" cy="4272336"/>
          </a:xfrm>
          <a:prstGeom prst="rect">
            <a:avLst/>
          </a:prstGeom>
        </p:spPr>
      </p:pic>
      <p:pic>
        <p:nvPicPr>
          <p:cNvPr id="25" name="Picture 24" descr="Background pattern&#10;&#10;Description automatically generated">
            <a:extLst>
              <a:ext uri="{FF2B5EF4-FFF2-40B4-BE49-F238E27FC236}">
                <a16:creationId xmlns:a16="http://schemas.microsoft.com/office/drawing/2014/main" id="{B8E65611-029D-3CE6-6003-DE0DA49B71D4}"/>
              </a:ext>
            </a:extLst>
          </p:cNvPr>
          <p:cNvPicPr/>
          <p:nvPr/>
        </p:nvPicPr>
        <p:blipFill rotWithShape="1">
          <a:blip r:embed="rId2" cstate="print">
            <a:alphaModFix amt="5000"/>
            <a:extLst>
              <a:ext uri="{28A0092B-C50C-407E-A947-70E740481C1C}">
                <a14:useLocalDpi xmlns:a14="http://schemas.microsoft.com/office/drawing/2010/main" val="0"/>
              </a:ext>
            </a:extLst>
          </a:blip>
          <a:srcRect l="51128" t="3136" r="-49735"/>
          <a:stretch/>
        </p:blipFill>
        <p:spPr>
          <a:xfrm>
            <a:off x="0" y="910"/>
            <a:ext cx="4349213" cy="4272336"/>
          </a:xfrm>
          <a:prstGeom prst="rect">
            <a:avLst/>
          </a:prstGeom>
        </p:spPr>
      </p:pic>
      <p:sp>
        <p:nvSpPr>
          <p:cNvPr id="3" name="Content Placeholder 2">
            <a:extLst>
              <a:ext uri="{FF2B5EF4-FFF2-40B4-BE49-F238E27FC236}">
                <a16:creationId xmlns:a16="http://schemas.microsoft.com/office/drawing/2014/main" id="{75839657-3EF8-42F1-86AA-2D6240F7F2B0}"/>
              </a:ext>
            </a:extLst>
          </p:cNvPr>
          <p:cNvSpPr>
            <a:spLocks noGrp="1"/>
          </p:cNvSpPr>
          <p:nvPr>
            <p:ph idx="1"/>
          </p:nvPr>
        </p:nvSpPr>
        <p:spPr>
          <a:xfrm>
            <a:off x="682414" y="1035825"/>
            <a:ext cx="8461586" cy="3238055"/>
          </a:xfrm>
        </p:spPr>
        <p:txBody>
          <a:bodyPr>
            <a:noAutofit/>
          </a:bodyPr>
          <a:lstStyle/>
          <a:p>
            <a:r>
              <a:rPr lang="en-US" sz="2400" dirty="0"/>
              <a:t>Economic Growth</a:t>
            </a:r>
          </a:p>
          <a:p>
            <a:pPr lvl="1"/>
            <a:r>
              <a:rPr lang="en-US" dirty="0"/>
              <a:t>Regulatory Environment and Public-Private Partnerships</a:t>
            </a:r>
          </a:p>
          <a:p>
            <a:pPr lvl="1"/>
            <a:r>
              <a:rPr lang="en-US" dirty="0"/>
              <a:t>Technical Infrastructure</a:t>
            </a:r>
          </a:p>
          <a:p>
            <a:pPr lvl="1"/>
            <a:r>
              <a:rPr lang="en-US" dirty="0"/>
              <a:t>STEM Education</a:t>
            </a:r>
          </a:p>
          <a:p>
            <a:pPr lvl="1"/>
            <a:r>
              <a:rPr lang="en-US" dirty="0"/>
              <a:t>Energy Surplus and Strategic Location</a:t>
            </a:r>
          </a:p>
          <a:p>
            <a:pPr lvl="1"/>
            <a:r>
              <a:rPr lang="en-US" dirty="0"/>
              <a:t>Industry Integration</a:t>
            </a:r>
          </a:p>
        </p:txBody>
      </p:sp>
      <p:sp>
        <p:nvSpPr>
          <p:cNvPr id="28" name="Title 1">
            <a:extLst>
              <a:ext uri="{FF2B5EF4-FFF2-40B4-BE49-F238E27FC236}">
                <a16:creationId xmlns:a16="http://schemas.microsoft.com/office/drawing/2014/main" id="{350D7154-5F2A-C305-FB0B-FBF612E94B7F}"/>
              </a:ext>
            </a:extLst>
          </p:cNvPr>
          <p:cNvSpPr txBox="1">
            <a:spLocks/>
          </p:cNvSpPr>
          <p:nvPr/>
        </p:nvSpPr>
        <p:spPr>
          <a:xfrm>
            <a:off x="685799" y="116586"/>
            <a:ext cx="7238999" cy="104927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baseline="0">
                <a:solidFill>
                  <a:srgbClr val="464646"/>
                </a:solidFill>
                <a:latin typeface="Century Gothic" panose="020B0502020202020204" pitchFamily="34" charset="0"/>
                <a:ea typeface="Verdana" panose="020B0604030504040204" pitchFamily="34" charset="0"/>
                <a:cs typeface="Verdana" panose="020B0604030504040204" pitchFamily="34" charset="0"/>
              </a:defRPr>
            </a:lvl1pPr>
          </a:lstStyle>
          <a:p>
            <a:r>
              <a:rPr lang="en-US" dirty="0"/>
              <a:t>Benefits of AI</a:t>
            </a:r>
          </a:p>
        </p:txBody>
      </p:sp>
      <p:grpSp>
        <p:nvGrpSpPr>
          <p:cNvPr id="34" name="Group 33">
            <a:extLst>
              <a:ext uri="{FF2B5EF4-FFF2-40B4-BE49-F238E27FC236}">
                <a16:creationId xmlns:a16="http://schemas.microsoft.com/office/drawing/2014/main" id="{58FCAB48-623D-7552-645E-54A526E3983C}"/>
              </a:ext>
            </a:extLst>
          </p:cNvPr>
          <p:cNvGrpSpPr/>
          <p:nvPr/>
        </p:nvGrpSpPr>
        <p:grpSpPr>
          <a:xfrm>
            <a:off x="1077560" y="1564377"/>
            <a:ext cx="198048" cy="347998"/>
            <a:chOff x="2390154" y="1763035"/>
            <a:chExt cx="198048" cy="347998"/>
          </a:xfrm>
        </p:grpSpPr>
        <p:grpSp>
          <p:nvGrpSpPr>
            <p:cNvPr id="35" name="Group 34">
              <a:extLst>
                <a:ext uri="{FF2B5EF4-FFF2-40B4-BE49-F238E27FC236}">
                  <a16:creationId xmlns:a16="http://schemas.microsoft.com/office/drawing/2014/main" id="{2668C0DB-DCA4-D56F-C7D2-B09ED71EA786}"/>
                </a:ext>
              </a:extLst>
            </p:cNvPr>
            <p:cNvGrpSpPr>
              <a:grpSpLocks noChangeAspect="1"/>
            </p:cNvGrpSpPr>
            <p:nvPr/>
          </p:nvGrpSpPr>
          <p:grpSpPr>
            <a:xfrm>
              <a:off x="2473322" y="1763035"/>
              <a:ext cx="114880" cy="347998"/>
              <a:chOff x="5354485" y="1710949"/>
              <a:chExt cx="964251" cy="2920923"/>
            </a:xfrm>
            <a:solidFill>
              <a:srgbClr val="316820"/>
            </a:solidFill>
          </p:grpSpPr>
          <p:sp>
            <p:nvSpPr>
              <p:cNvPr id="37" name="Parallelogram 36">
                <a:extLst>
                  <a:ext uri="{FF2B5EF4-FFF2-40B4-BE49-F238E27FC236}">
                    <a16:creationId xmlns:a16="http://schemas.microsoft.com/office/drawing/2014/main" id="{9257436C-CC90-54E9-D503-A863B200E674}"/>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arallelogram 37">
                <a:extLst>
                  <a:ext uri="{FF2B5EF4-FFF2-40B4-BE49-F238E27FC236}">
                    <a16:creationId xmlns:a16="http://schemas.microsoft.com/office/drawing/2014/main" id="{A0BCF3A4-E62F-91FD-0076-78C97673D476}"/>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Freeform 35">
              <a:extLst>
                <a:ext uri="{FF2B5EF4-FFF2-40B4-BE49-F238E27FC236}">
                  <a16:creationId xmlns:a16="http://schemas.microsoft.com/office/drawing/2014/main" id="{4CC57F7E-1AC0-537F-C5FF-3FDD295DEE3C}"/>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887E489A-8BC6-F549-2F28-C199EE30600F}"/>
              </a:ext>
            </a:extLst>
          </p:cNvPr>
          <p:cNvGrpSpPr/>
          <p:nvPr/>
        </p:nvGrpSpPr>
        <p:grpSpPr>
          <a:xfrm>
            <a:off x="633878" y="1100669"/>
            <a:ext cx="198048" cy="347998"/>
            <a:chOff x="2390154" y="1763035"/>
            <a:chExt cx="198048" cy="347998"/>
          </a:xfrm>
        </p:grpSpPr>
        <p:grpSp>
          <p:nvGrpSpPr>
            <p:cNvPr id="22" name="Group 21">
              <a:extLst>
                <a:ext uri="{FF2B5EF4-FFF2-40B4-BE49-F238E27FC236}">
                  <a16:creationId xmlns:a16="http://schemas.microsoft.com/office/drawing/2014/main" id="{DB7D8E7B-7863-E5D0-7FB7-B588EB343909}"/>
                </a:ext>
              </a:extLst>
            </p:cNvPr>
            <p:cNvGrpSpPr>
              <a:grpSpLocks noChangeAspect="1"/>
            </p:cNvGrpSpPr>
            <p:nvPr/>
          </p:nvGrpSpPr>
          <p:grpSpPr>
            <a:xfrm>
              <a:off x="2473322" y="1763035"/>
              <a:ext cx="114880" cy="347998"/>
              <a:chOff x="5354485" y="1710949"/>
              <a:chExt cx="964251" cy="2920923"/>
            </a:xfrm>
            <a:solidFill>
              <a:srgbClr val="316820"/>
            </a:solidFill>
          </p:grpSpPr>
          <p:sp>
            <p:nvSpPr>
              <p:cNvPr id="24" name="Parallelogram 23">
                <a:extLst>
                  <a:ext uri="{FF2B5EF4-FFF2-40B4-BE49-F238E27FC236}">
                    <a16:creationId xmlns:a16="http://schemas.microsoft.com/office/drawing/2014/main" id="{33329D92-B551-2E9D-2318-99129DE8D6BE}"/>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a:extLst>
                  <a:ext uri="{FF2B5EF4-FFF2-40B4-BE49-F238E27FC236}">
                    <a16:creationId xmlns:a16="http://schemas.microsoft.com/office/drawing/2014/main" id="{465DC164-4183-7B8B-7273-B67AEDBD8512}"/>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Freeform 22">
              <a:extLst>
                <a:ext uri="{FF2B5EF4-FFF2-40B4-BE49-F238E27FC236}">
                  <a16:creationId xmlns:a16="http://schemas.microsoft.com/office/drawing/2014/main" id="{40178B06-D434-3AB1-5F84-EF1730CF2CF4}"/>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3D34405D-EDFD-0D71-BC7F-864B0CCD131D}"/>
              </a:ext>
            </a:extLst>
          </p:cNvPr>
          <p:cNvGrpSpPr/>
          <p:nvPr/>
        </p:nvGrpSpPr>
        <p:grpSpPr>
          <a:xfrm>
            <a:off x="1080799" y="2029511"/>
            <a:ext cx="198048" cy="347998"/>
            <a:chOff x="2390154" y="1763035"/>
            <a:chExt cx="198048" cy="347998"/>
          </a:xfrm>
        </p:grpSpPr>
        <p:grpSp>
          <p:nvGrpSpPr>
            <p:cNvPr id="50" name="Group 49">
              <a:extLst>
                <a:ext uri="{FF2B5EF4-FFF2-40B4-BE49-F238E27FC236}">
                  <a16:creationId xmlns:a16="http://schemas.microsoft.com/office/drawing/2014/main" id="{34126A63-1BF8-4D6B-5303-E28A119C6BC8}"/>
                </a:ext>
              </a:extLst>
            </p:cNvPr>
            <p:cNvGrpSpPr>
              <a:grpSpLocks noChangeAspect="1"/>
            </p:cNvGrpSpPr>
            <p:nvPr/>
          </p:nvGrpSpPr>
          <p:grpSpPr>
            <a:xfrm>
              <a:off x="2473322" y="1763035"/>
              <a:ext cx="114880" cy="347998"/>
              <a:chOff x="5354485" y="1710949"/>
              <a:chExt cx="964251" cy="2920923"/>
            </a:xfrm>
            <a:solidFill>
              <a:srgbClr val="316820"/>
            </a:solidFill>
          </p:grpSpPr>
          <p:sp>
            <p:nvSpPr>
              <p:cNvPr id="52" name="Parallelogram 51">
                <a:extLst>
                  <a:ext uri="{FF2B5EF4-FFF2-40B4-BE49-F238E27FC236}">
                    <a16:creationId xmlns:a16="http://schemas.microsoft.com/office/drawing/2014/main" id="{BC767337-E6DB-9549-68FC-F4202C9590BD}"/>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Parallelogram 52">
                <a:extLst>
                  <a:ext uri="{FF2B5EF4-FFF2-40B4-BE49-F238E27FC236}">
                    <a16:creationId xmlns:a16="http://schemas.microsoft.com/office/drawing/2014/main" id="{1E624941-8903-82A3-C6A5-620FEC12DA7C}"/>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Freeform 50">
              <a:extLst>
                <a:ext uri="{FF2B5EF4-FFF2-40B4-BE49-F238E27FC236}">
                  <a16:creationId xmlns:a16="http://schemas.microsoft.com/office/drawing/2014/main" id="{4311F0C2-8F8B-B50A-DB25-11062CBB8FB7}"/>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82B86CAB-49A7-BEB8-3AED-9F20FF650A0F}"/>
              </a:ext>
            </a:extLst>
          </p:cNvPr>
          <p:cNvGrpSpPr/>
          <p:nvPr/>
        </p:nvGrpSpPr>
        <p:grpSpPr>
          <a:xfrm>
            <a:off x="1077556" y="3435546"/>
            <a:ext cx="198048" cy="347998"/>
            <a:chOff x="2390154" y="1763035"/>
            <a:chExt cx="198048" cy="347998"/>
          </a:xfrm>
        </p:grpSpPr>
        <p:grpSp>
          <p:nvGrpSpPr>
            <p:cNvPr id="55" name="Group 54">
              <a:extLst>
                <a:ext uri="{FF2B5EF4-FFF2-40B4-BE49-F238E27FC236}">
                  <a16:creationId xmlns:a16="http://schemas.microsoft.com/office/drawing/2014/main" id="{BC9B511D-B7E3-607C-FB13-11B7A89858B8}"/>
                </a:ext>
              </a:extLst>
            </p:cNvPr>
            <p:cNvGrpSpPr>
              <a:grpSpLocks noChangeAspect="1"/>
            </p:cNvGrpSpPr>
            <p:nvPr/>
          </p:nvGrpSpPr>
          <p:grpSpPr>
            <a:xfrm>
              <a:off x="2473322" y="1763035"/>
              <a:ext cx="114880" cy="347998"/>
              <a:chOff x="5354485" y="1710949"/>
              <a:chExt cx="964251" cy="2920923"/>
            </a:xfrm>
            <a:solidFill>
              <a:srgbClr val="316820"/>
            </a:solidFill>
          </p:grpSpPr>
          <p:sp>
            <p:nvSpPr>
              <p:cNvPr id="57" name="Parallelogram 56">
                <a:extLst>
                  <a:ext uri="{FF2B5EF4-FFF2-40B4-BE49-F238E27FC236}">
                    <a16:creationId xmlns:a16="http://schemas.microsoft.com/office/drawing/2014/main" id="{8B3A8E20-8FA2-4D36-3609-6F15AF2FB9A0}"/>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Parallelogram 57">
                <a:extLst>
                  <a:ext uri="{FF2B5EF4-FFF2-40B4-BE49-F238E27FC236}">
                    <a16:creationId xmlns:a16="http://schemas.microsoft.com/office/drawing/2014/main" id="{EE8E14B1-4648-E8E4-133A-770E53792096}"/>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Freeform 55">
              <a:extLst>
                <a:ext uri="{FF2B5EF4-FFF2-40B4-BE49-F238E27FC236}">
                  <a16:creationId xmlns:a16="http://schemas.microsoft.com/office/drawing/2014/main" id="{CED362AB-4AAE-E3C4-436F-79D88DF826F3}"/>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a:extLst>
              <a:ext uri="{FF2B5EF4-FFF2-40B4-BE49-F238E27FC236}">
                <a16:creationId xmlns:a16="http://schemas.microsoft.com/office/drawing/2014/main" id="{B39C71E0-7776-0F07-E9AF-95476783315F}"/>
              </a:ext>
            </a:extLst>
          </p:cNvPr>
          <p:cNvGrpSpPr/>
          <p:nvPr/>
        </p:nvGrpSpPr>
        <p:grpSpPr>
          <a:xfrm>
            <a:off x="1081423" y="2968916"/>
            <a:ext cx="198048" cy="347998"/>
            <a:chOff x="2390154" y="1763035"/>
            <a:chExt cx="198048" cy="347998"/>
          </a:xfrm>
        </p:grpSpPr>
        <p:grpSp>
          <p:nvGrpSpPr>
            <p:cNvPr id="60" name="Group 59">
              <a:extLst>
                <a:ext uri="{FF2B5EF4-FFF2-40B4-BE49-F238E27FC236}">
                  <a16:creationId xmlns:a16="http://schemas.microsoft.com/office/drawing/2014/main" id="{FD54F875-F3F0-382D-82FF-ABB83D3F1BE1}"/>
                </a:ext>
              </a:extLst>
            </p:cNvPr>
            <p:cNvGrpSpPr>
              <a:grpSpLocks noChangeAspect="1"/>
            </p:cNvGrpSpPr>
            <p:nvPr/>
          </p:nvGrpSpPr>
          <p:grpSpPr>
            <a:xfrm>
              <a:off x="2473322" y="1763035"/>
              <a:ext cx="114880" cy="347998"/>
              <a:chOff x="5354485" y="1710949"/>
              <a:chExt cx="964251" cy="2920923"/>
            </a:xfrm>
            <a:solidFill>
              <a:srgbClr val="316820"/>
            </a:solidFill>
          </p:grpSpPr>
          <p:sp>
            <p:nvSpPr>
              <p:cNvPr id="62" name="Parallelogram 61">
                <a:extLst>
                  <a:ext uri="{FF2B5EF4-FFF2-40B4-BE49-F238E27FC236}">
                    <a16:creationId xmlns:a16="http://schemas.microsoft.com/office/drawing/2014/main" id="{A376895D-AD9F-DBDB-D4B5-29A2C47141A5}"/>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Parallelogram 62">
                <a:extLst>
                  <a:ext uri="{FF2B5EF4-FFF2-40B4-BE49-F238E27FC236}">
                    <a16:creationId xmlns:a16="http://schemas.microsoft.com/office/drawing/2014/main" id="{026231A4-F798-94E7-AC2F-394C55F04AB1}"/>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60">
              <a:extLst>
                <a:ext uri="{FF2B5EF4-FFF2-40B4-BE49-F238E27FC236}">
                  <a16:creationId xmlns:a16="http://schemas.microsoft.com/office/drawing/2014/main" id="{692784CF-C2C3-8ABF-78E3-BD1315FD4112}"/>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CA4D8BF4-8F17-1290-08E2-E9A6866A88E3}"/>
              </a:ext>
            </a:extLst>
          </p:cNvPr>
          <p:cNvGrpSpPr/>
          <p:nvPr/>
        </p:nvGrpSpPr>
        <p:grpSpPr>
          <a:xfrm>
            <a:off x="1080001" y="2495242"/>
            <a:ext cx="198048" cy="347998"/>
            <a:chOff x="2390154" y="1763035"/>
            <a:chExt cx="198048" cy="347998"/>
          </a:xfrm>
        </p:grpSpPr>
        <p:grpSp>
          <p:nvGrpSpPr>
            <p:cNvPr id="65" name="Group 64">
              <a:extLst>
                <a:ext uri="{FF2B5EF4-FFF2-40B4-BE49-F238E27FC236}">
                  <a16:creationId xmlns:a16="http://schemas.microsoft.com/office/drawing/2014/main" id="{F699DE79-4392-02D2-2622-FC40300B08D6}"/>
                </a:ext>
              </a:extLst>
            </p:cNvPr>
            <p:cNvGrpSpPr>
              <a:grpSpLocks noChangeAspect="1"/>
            </p:cNvGrpSpPr>
            <p:nvPr/>
          </p:nvGrpSpPr>
          <p:grpSpPr>
            <a:xfrm>
              <a:off x="2473322" y="1763035"/>
              <a:ext cx="114880" cy="347998"/>
              <a:chOff x="5354485" y="1710949"/>
              <a:chExt cx="964251" cy="2920923"/>
            </a:xfrm>
            <a:solidFill>
              <a:srgbClr val="316820"/>
            </a:solidFill>
          </p:grpSpPr>
          <p:sp>
            <p:nvSpPr>
              <p:cNvPr id="67" name="Parallelogram 66">
                <a:extLst>
                  <a:ext uri="{FF2B5EF4-FFF2-40B4-BE49-F238E27FC236}">
                    <a16:creationId xmlns:a16="http://schemas.microsoft.com/office/drawing/2014/main" id="{5BFE6106-CB8E-07A2-0F7A-64BE4320F1BE}"/>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Parallelogram 67">
                <a:extLst>
                  <a:ext uri="{FF2B5EF4-FFF2-40B4-BE49-F238E27FC236}">
                    <a16:creationId xmlns:a16="http://schemas.microsoft.com/office/drawing/2014/main" id="{4B117899-E0ED-C114-F4D9-F78D078E3E57}"/>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Freeform 65">
              <a:extLst>
                <a:ext uri="{FF2B5EF4-FFF2-40B4-BE49-F238E27FC236}">
                  <a16:creationId xmlns:a16="http://schemas.microsoft.com/office/drawing/2014/main" id="{3CBA6235-9835-F234-C4AF-CAE094552A94}"/>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17695566-A38C-1AD1-00D7-609FA0AE293A}"/>
              </a:ext>
            </a:extLst>
          </p:cNvPr>
          <p:cNvGrpSpPr/>
          <p:nvPr/>
        </p:nvGrpSpPr>
        <p:grpSpPr>
          <a:xfrm rot="5400000">
            <a:off x="8772344" y="-103609"/>
            <a:ext cx="198048" cy="347998"/>
            <a:chOff x="2390154" y="1763035"/>
            <a:chExt cx="198048" cy="347998"/>
          </a:xfrm>
        </p:grpSpPr>
        <p:grpSp>
          <p:nvGrpSpPr>
            <p:cNvPr id="7" name="Group 6">
              <a:extLst>
                <a:ext uri="{FF2B5EF4-FFF2-40B4-BE49-F238E27FC236}">
                  <a16:creationId xmlns:a16="http://schemas.microsoft.com/office/drawing/2014/main" id="{E2B07BD9-AFFD-E064-4FEF-FA67909368CC}"/>
                </a:ext>
              </a:extLst>
            </p:cNvPr>
            <p:cNvGrpSpPr>
              <a:grpSpLocks noChangeAspect="1"/>
            </p:cNvGrpSpPr>
            <p:nvPr/>
          </p:nvGrpSpPr>
          <p:grpSpPr>
            <a:xfrm>
              <a:off x="2473322" y="1763035"/>
              <a:ext cx="114880" cy="347998"/>
              <a:chOff x="5354485" y="1710949"/>
              <a:chExt cx="964251" cy="2920923"/>
            </a:xfrm>
            <a:solidFill>
              <a:srgbClr val="316820"/>
            </a:solidFill>
          </p:grpSpPr>
          <p:sp>
            <p:nvSpPr>
              <p:cNvPr id="9" name="Parallelogram 8">
                <a:extLst>
                  <a:ext uri="{FF2B5EF4-FFF2-40B4-BE49-F238E27FC236}">
                    <a16:creationId xmlns:a16="http://schemas.microsoft.com/office/drawing/2014/main" id="{0DC502BD-570A-2C64-ED83-E1DCCEB66C6F}"/>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a:extLst>
                  <a:ext uri="{FF2B5EF4-FFF2-40B4-BE49-F238E27FC236}">
                    <a16:creationId xmlns:a16="http://schemas.microsoft.com/office/drawing/2014/main" id="{9895E8CA-872A-C6D5-F352-B8EF62D8D503}"/>
                  </a:ext>
                </a:extLst>
              </p:cNvPr>
              <p:cNvSpPr/>
              <p:nvPr/>
            </p:nvSpPr>
            <p:spPr>
              <a:xfrm rot="18420000" flipH="1">
                <a:off x="4854008" y="3167144"/>
                <a:ext cx="1965205" cy="964251"/>
              </a:xfrm>
              <a:prstGeom prst="parallelogram">
                <a:avLst>
                  <a:gd name="adj" fmla="val 76004"/>
                </a:avLst>
              </a:prstGeom>
              <a:solidFill>
                <a:srgbClr val="659B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a:extLst>
                <a:ext uri="{FF2B5EF4-FFF2-40B4-BE49-F238E27FC236}">
                  <a16:creationId xmlns:a16="http://schemas.microsoft.com/office/drawing/2014/main" id="{11960FF1-81F0-A82C-4641-DC1BD4A252E7}"/>
                </a:ext>
              </a:extLst>
            </p:cNvPr>
            <p:cNvSpPr/>
            <p:nvPr/>
          </p:nvSpPr>
          <p:spPr>
            <a:xfrm rot="9720000">
              <a:off x="2390154" y="192947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3168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9160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Background pattern&#10;&#10;Description automatically generated">
            <a:extLst>
              <a:ext uri="{FF2B5EF4-FFF2-40B4-BE49-F238E27FC236}">
                <a16:creationId xmlns:a16="http://schemas.microsoft.com/office/drawing/2014/main" id="{992E941B-D3D2-738D-FB74-0B1E7443E92B}"/>
              </a:ext>
            </a:extLst>
          </p:cNvPr>
          <p:cNvPicPr/>
          <p:nvPr/>
        </p:nvPicPr>
        <p:blipFill rotWithShape="1">
          <a:blip r:embed="rId2" cstate="print">
            <a:alphaModFix amt="11000"/>
            <a:extLst>
              <a:ext uri="{28A0092B-C50C-407E-A947-70E740481C1C}">
                <a14:useLocalDpi xmlns:a14="http://schemas.microsoft.com/office/drawing/2010/main" val="0"/>
              </a:ext>
            </a:extLst>
          </a:blip>
          <a:srcRect l="51128" t="3136" r="-49735"/>
          <a:stretch/>
        </p:blipFill>
        <p:spPr>
          <a:xfrm rot="16200000">
            <a:off x="5968985" y="560876"/>
            <a:ext cx="4349213" cy="4272336"/>
          </a:xfrm>
          <a:prstGeom prst="rect">
            <a:avLst/>
          </a:prstGeom>
        </p:spPr>
      </p:pic>
      <p:pic>
        <p:nvPicPr>
          <p:cNvPr id="25" name="Picture 24" descr="Background pattern&#10;&#10;Description automatically generated">
            <a:extLst>
              <a:ext uri="{FF2B5EF4-FFF2-40B4-BE49-F238E27FC236}">
                <a16:creationId xmlns:a16="http://schemas.microsoft.com/office/drawing/2014/main" id="{B8E65611-029D-3CE6-6003-DE0DA49B71D4}"/>
              </a:ext>
            </a:extLst>
          </p:cNvPr>
          <p:cNvPicPr/>
          <p:nvPr/>
        </p:nvPicPr>
        <p:blipFill rotWithShape="1">
          <a:blip r:embed="rId2" cstate="print">
            <a:alphaModFix amt="5000"/>
            <a:extLst>
              <a:ext uri="{28A0092B-C50C-407E-A947-70E740481C1C}">
                <a14:useLocalDpi xmlns:a14="http://schemas.microsoft.com/office/drawing/2010/main" val="0"/>
              </a:ext>
            </a:extLst>
          </a:blip>
          <a:srcRect l="51128" t="3136" r="-49735"/>
          <a:stretch/>
        </p:blipFill>
        <p:spPr>
          <a:xfrm>
            <a:off x="0" y="910"/>
            <a:ext cx="4349213" cy="4272336"/>
          </a:xfrm>
          <a:prstGeom prst="rect">
            <a:avLst/>
          </a:prstGeom>
        </p:spPr>
      </p:pic>
      <p:sp>
        <p:nvSpPr>
          <p:cNvPr id="3" name="Content Placeholder 2">
            <a:extLst>
              <a:ext uri="{FF2B5EF4-FFF2-40B4-BE49-F238E27FC236}">
                <a16:creationId xmlns:a16="http://schemas.microsoft.com/office/drawing/2014/main" id="{75839657-3EF8-42F1-86AA-2D6240F7F2B0}"/>
              </a:ext>
            </a:extLst>
          </p:cNvPr>
          <p:cNvSpPr>
            <a:spLocks noGrp="1"/>
          </p:cNvSpPr>
          <p:nvPr>
            <p:ph idx="1"/>
          </p:nvPr>
        </p:nvSpPr>
        <p:spPr>
          <a:xfrm>
            <a:off x="682415" y="1035825"/>
            <a:ext cx="7239000" cy="3238055"/>
          </a:xfrm>
        </p:spPr>
        <p:txBody>
          <a:bodyPr>
            <a:noAutofit/>
          </a:bodyPr>
          <a:lstStyle/>
          <a:p>
            <a:r>
              <a:rPr lang="en-US" sz="2400" dirty="0"/>
              <a:t>Respect for Human Rights</a:t>
            </a:r>
          </a:p>
          <a:p>
            <a:r>
              <a:rPr lang="en-US" sz="2400" dirty="0"/>
              <a:t>Transparency and Accountability</a:t>
            </a:r>
          </a:p>
          <a:p>
            <a:r>
              <a:rPr lang="en-US" sz="2400" dirty="0"/>
              <a:t>Privacy and Data Governance</a:t>
            </a:r>
          </a:p>
          <a:p>
            <a:r>
              <a:rPr lang="en-US" sz="2400" dirty="0"/>
              <a:t>Fairness and Non-Discrimination</a:t>
            </a:r>
          </a:p>
          <a:p>
            <a:r>
              <a:rPr lang="en-US" sz="2400" dirty="0"/>
              <a:t>Public Participation and Oversight</a:t>
            </a:r>
          </a:p>
          <a:p>
            <a:r>
              <a:rPr lang="en-US" sz="2400" dirty="0"/>
              <a:t>Human Alternatives</a:t>
            </a:r>
          </a:p>
        </p:txBody>
      </p:sp>
      <p:sp>
        <p:nvSpPr>
          <p:cNvPr id="28" name="Title 1">
            <a:extLst>
              <a:ext uri="{FF2B5EF4-FFF2-40B4-BE49-F238E27FC236}">
                <a16:creationId xmlns:a16="http://schemas.microsoft.com/office/drawing/2014/main" id="{350D7154-5F2A-C305-FB0B-FBF612E94B7F}"/>
              </a:ext>
            </a:extLst>
          </p:cNvPr>
          <p:cNvSpPr txBox="1">
            <a:spLocks/>
          </p:cNvSpPr>
          <p:nvPr/>
        </p:nvSpPr>
        <p:spPr>
          <a:xfrm>
            <a:off x="685799" y="116586"/>
            <a:ext cx="7238999" cy="104927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baseline="0">
                <a:solidFill>
                  <a:srgbClr val="464646"/>
                </a:solidFill>
                <a:latin typeface="Century Gothic" panose="020B0502020202020204" pitchFamily="34" charset="0"/>
                <a:ea typeface="Verdana" panose="020B0604030504040204" pitchFamily="34" charset="0"/>
                <a:cs typeface="Verdana" panose="020B0604030504040204" pitchFamily="34" charset="0"/>
              </a:defRPr>
            </a:lvl1pPr>
          </a:lstStyle>
          <a:p>
            <a:r>
              <a:rPr lang="en-US" dirty="0"/>
              <a:t>Principles and Values</a:t>
            </a:r>
          </a:p>
        </p:txBody>
      </p:sp>
      <p:grpSp>
        <p:nvGrpSpPr>
          <p:cNvPr id="29" name="Group 28">
            <a:extLst>
              <a:ext uri="{FF2B5EF4-FFF2-40B4-BE49-F238E27FC236}">
                <a16:creationId xmlns:a16="http://schemas.microsoft.com/office/drawing/2014/main" id="{77276A52-C826-B86D-3D04-EC154EC6E0C8}"/>
              </a:ext>
            </a:extLst>
          </p:cNvPr>
          <p:cNvGrpSpPr/>
          <p:nvPr/>
        </p:nvGrpSpPr>
        <p:grpSpPr>
          <a:xfrm>
            <a:off x="636978" y="1096919"/>
            <a:ext cx="194388" cy="351173"/>
            <a:chOff x="2393812" y="3059597"/>
            <a:chExt cx="194388" cy="351173"/>
          </a:xfrm>
        </p:grpSpPr>
        <p:grpSp>
          <p:nvGrpSpPr>
            <p:cNvPr id="30" name="Group 29">
              <a:extLst>
                <a:ext uri="{FF2B5EF4-FFF2-40B4-BE49-F238E27FC236}">
                  <a16:creationId xmlns:a16="http://schemas.microsoft.com/office/drawing/2014/main" id="{D1C66CBF-CBD8-4456-FEEA-C6A1B26379F5}"/>
                </a:ext>
              </a:extLst>
            </p:cNvPr>
            <p:cNvGrpSpPr>
              <a:grpSpLocks noChangeAspect="1"/>
            </p:cNvGrpSpPr>
            <p:nvPr/>
          </p:nvGrpSpPr>
          <p:grpSpPr>
            <a:xfrm>
              <a:off x="2473320" y="3059597"/>
              <a:ext cx="114880" cy="351173"/>
              <a:chOff x="5354485" y="1710949"/>
              <a:chExt cx="964251" cy="2947573"/>
            </a:xfrm>
          </p:grpSpPr>
          <p:sp>
            <p:nvSpPr>
              <p:cNvPr id="32" name="Parallelogram 31">
                <a:extLst>
                  <a:ext uri="{FF2B5EF4-FFF2-40B4-BE49-F238E27FC236}">
                    <a16:creationId xmlns:a16="http://schemas.microsoft.com/office/drawing/2014/main" id="{AFAE503F-7F27-F5A5-3B79-767204A51C87}"/>
                  </a:ext>
                </a:extLst>
              </p:cNvPr>
              <p:cNvSpPr/>
              <p:nvPr/>
            </p:nvSpPr>
            <p:spPr>
              <a:xfrm rot="3180000">
                <a:off x="4854006" y="2211428"/>
                <a:ext cx="1965208" cy="964250"/>
              </a:xfrm>
              <a:prstGeom prst="parallelogram">
                <a:avLst>
                  <a:gd name="adj" fmla="val 76004"/>
                </a:avLst>
              </a:prstGeom>
              <a:solidFill>
                <a:srgbClr val="A967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arallelogram 32">
                <a:extLst>
                  <a:ext uri="{FF2B5EF4-FFF2-40B4-BE49-F238E27FC236}">
                    <a16:creationId xmlns:a16="http://schemas.microsoft.com/office/drawing/2014/main" id="{0C5DC561-106D-E76B-10F1-BA2E9B959985}"/>
                  </a:ext>
                </a:extLst>
              </p:cNvPr>
              <p:cNvSpPr/>
              <p:nvPr/>
            </p:nvSpPr>
            <p:spPr>
              <a:xfrm rot="18420000" flipH="1">
                <a:off x="4854007" y="3193793"/>
                <a:ext cx="1965208" cy="964250"/>
              </a:xfrm>
              <a:prstGeom prst="parallelogram">
                <a:avLst>
                  <a:gd name="adj" fmla="val 76004"/>
                </a:avLst>
              </a:prstGeom>
              <a:solidFill>
                <a:srgbClr val="E2A1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a:extLst>
                <a:ext uri="{FF2B5EF4-FFF2-40B4-BE49-F238E27FC236}">
                  <a16:creationId xmlns:a16="http://schemas.microsoft.com/office/drawing/2014/main" id="{D05C9604-81FF-AA57-58D2-30CF55140799}"/>
                </a:ext>
              </a:extLst>
            </p:cNvPr>
            <p:cNvSpPr/>
            <p:nvPr/>
          </p:nvSpPr>
          <p:spPr>
            <a:xfrm rot="9720000">
              <a:off x="2393812" y="3224647"/>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A96729"/>
                </a:solidFill>
              </a:endParaRPr>
            </a:p>
          </p:txBody>
        </p:sp>
      </p:grpSp>
      <p:grpSp>
        <p:nvGrpSpPr>
          <p:cNvPr id="44" name="Group 43">
            <a:extLst>
              <a:ext uri="{FF2B5EF4-FFF2-40B4-BE49-F238E27FC236}">
                <a16:creationId xmlns:a16="http://schemas.microsoft.com/office/drawing/2014/main" id="{30110912-2D18-C1CD-E59A-BDB255A65183}"/>
              </a:ext>
            </a:extLst>
          </p:cNvPr>
          <p:cNvGrpSpPr/>
          <p:nvPr/>
        </p:nvGrpSpPr>
        <p:grpSpPr>
          <a:xfrm>
            <a:off x="637743" y="1566374"/>
            <a:ext cx="194388" cy="351173"/>
            <a:chOff x="2393812" y="3059597"/>
            <a:chExt cx="194388" cy="351173"/>
          </a:xfrm>
        </p:grpSpPr>
        <p:grpSp>
          <p:nvGrpSpPr>
            <p:cNvPr id="45" name="Group 44">
              <a:extLst>
                <a:ext uri="{FF2B5EF4-FFF2-40B4-BE49-F238E27FC236}">
                  <a16:creationId xmlns:a16="http://schemas.microsoft.com/office/drawing/2014/main" id="{53F0CCDB-DF6D-F013-AB71-F041515CEC1E}"/>
                </a:ext>
              </a:extLst>
            </p:cNvPr>
            <p:cNvGrpSpPr>
              <a:grpSpLocks noChangeAspect="1"/>
            </p:cNvGrpSpPr>
            <p:nvPr/>
          </p:nvGrpSpPr>
          <p:grpSpPr>
            <a:xfrm>
              <a:off x="2473320" y="3059597"/>
              <a:ext cx="114880" cy="351173"/>
              <a:chOff x="5354485" y="1710949"/>
              <a:chExt cx="964251" cy="2947573"/>
            </a:xfrm>
          </p:grpSpPr>
          <p:sp>
            <p:nvSpPr>
              <p:cNvPr id="47" name="Parallelogram 46">
                <a:extLst>
                  <a:ext uri="{FF2B5EF4-FFF2-40B4-BE49-F238E27FC236}">
                    <a16:creationId xmlns:a16="http://schemas.microsoft.com/office/drawing/2014/main" id="{14B0C785-5D39-8D41-E8AE-79B27E234981}"/>
                  </a:ext>
                </a:extLst>
              </p:cNvPr>
              <p:cNvSpPr/>
              <p:nvPr/>
            </p:nvSpPr>
            <p:spPr>
              <a:xfrm rot="3180000">
                <a:off x="4854006" y="2211428"/>
                <a:ext cx="1965208" cy="964250"/>
              </a:xfrm>
              <a:prstGeom prst="parallelogram">
                <a:avLst>
                  <a:gd name="adj" fmla="val 76004"/>
                </a:avLst>
              </a:prstGeom>
              <a:solidFill>
                <a:srgbClr val="A967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Parallelogram 47">
                <a:extLst>
                  <a:ext uri="{FF2B5EF4-FFF2-40B4-BE49-F238E27FC236}">
                    <a16:creationId xmlns:a16="http://schemas.microsoft.com/office/drawing/2014/main" id="{104F1152-0AA1-1138-9B90-A2BE3FF5C086}"/>
                  </a:ext>
                </a:extLst>
              </p:cNvPr>
              <p:cNvSpPr/>
              <p:nvPr/>
            </p:nvSpPr>
            <p:spPr>
              <a:xfrm rot="18420000" flipH="1">
                <a:off x="4854007" y="3193793"/>
                <a:ext cx="1965208" cy="964250"/>
              </a:xfrm>
              <a:prstGeom prst="parallelogram">
                <a:avLst>
                  <a:gd name="adj" fmla="val 76004"/>
                </a:avLst>
              </a:prstGeom>
              <a:solidFill>
                <a:srgbClr val="E2A1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a:extLst>
                <a:ext uri="{FF2B5EF4-FFF2-40B4-BE49-F238E27FC236}">
                  <a16:creationId xmlns:a16="http://schemas.microsoft.com/office/drawing/2014/main" id="{2F7BE97B-8223-64ED-AB4F-3ABDCBCAD97D}"/>
                </a:ext>
              </a:extLst>
            </p:cNvPr>
            <p:cNvSpPr/>
            <p:nvPr/>
          </p:nvSpPr>
          <p:spPr>
            <a:xfrm rot="9720000">
              <a:off x="2393812" y="3224647"/>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A96729"/>
                </a:solidFill>
              </a:endParaRPr>
            </a:p>
          </p:txBody>
        </p:sp>
      </p:grpSp>
      <p:grpSp>
        <p:nvGrpSpPr>
          <p:cNvPr id="69" name="Group 68">
            <a:extLst>
              <a:ext uri="{FF2B5EF4-FFF2-40B4-BE49-F238E27FC236}">
                <a16:creationId xmlns:a16="http://schemas.microsoft.com/office/drawing/2014/main" id="{C46DE9E5-E037-FB5A-DC93-97535FA0E343}"/>
              </a:ext>
            </a:extLst>
          </p:cNvPr>
          <p:cNvGrpSpPr/>
          <p:nvPr/>
        </p:nvGrpSpPr>
        <p:grpSpPr>
          <a:xfrm>
            <a:off x="639523" y="2032534"/>
            <a:ext cx="194388" cy="351173"/>
            <a:chOff x="2393812" y="3059597"/>
            <a:chExt cx="194388" cy="351173"/>
          </a:xfrm>
        </p:grpSpPr>
        <p:grpSp>
          <p:nvGrpSpPr>
            <p:cNvPr id="70" name="Group 69">
              <a:extLst>
                <a:ext uri="{FF2B5EF4-FFF2-40B4-BE49-F238E27FC236}">
                  <a16:creationId xmlns:a16="http://schemas.microsoft.com/office/drawing/2014/main" id="{A8EC0FDA-71AD-6A6D-AB31-6E9062E76B88}"/>
                </a:ext>
              </a:extLst>
            </p:cNvPr>
            <p:cNvGrpSpPr>
              <a:grpSpLocks noChangeAspect="1"/>
            </p:cNvGrpSpPr>
            <p:nvPr/>
          </p:nvGrpSpPr>
          <p:grpSpPr>
            <a:xfrm>
              <a:off x="2473320" y="3059597"/>
              <a:ext cx="114880" cy="351173"/>
              <a:chOff x="5354485" y="1710949"/>
              <a:chExt cx="964251" cy="2947573"/>
            </a:xfrm>
          </p:grpSpPr>
          <p:sp>
            <p:nvSpPr>
              <p:cNvPr id="72" name="Parallelogram 71">
                <a:extLst>
                  <a:ext uri="{FF2B5EF4-FFF2-40B4-BE49-F238E27FC236}">
                    <a16:creationId xmlns:a16="http://schemas.microsoft.com/office/drawing/2014/main" id="{834BA83A-8792-FD56-4D9B-405A38378366}"/>
                  </a:ext>
                </a:extLst>
              </p:cNvPr>
              <p:cNvSpPr/>
              <p:nvPr/>
            </p:nvSpPr>
            <p:spPr>
              <a:xfrm rot="3180000">
                <a:off x="4854006" y="2211428"/>
                <a:ext cx="1965208" cy="964250"/>
              </a:xfrm>
              <a:prstGeom prst="parallelogram">
                <a:avLst>
                  <a:gd name="adj" fmla="val 76004"/>
                </a:avLst>
              </a:prstGeom>
              <a:solidFill>
                <a:srgbClr val="A967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Parallelogram 72">
                <a:extLst>
                  <a:ext uri="{FF2B5EF4-FFF2-40B4-BE49-F238E27FC236}">
                    <a16:creationId xmlns:a16="http://schemas.microsoft.com/office/drawing/2014/main" id="{5D898C2D-3938-BDCF-9255-F36DE22E2C5F}"/>
                  </a:ext>
                </a:extLst>
              </p:cNvPr>
              <p:cNvSpPr/>
              <p:nvPr/>
            </p:nvSpPr>
            <p:spPr>
              <a:xfrm rot="18420000" flipH="1">
                <a:off x="4854007" y="3193793"/>
                <a:ext cx="1965208" cy="964250"/>
              </a:xfrm>
              <a:prstGeom prst="parallelogram">
                <a:avLst>
                  <a:gd name="adj" fmla="val 76004"/>
                </a:avLst>
              </a:prstGeom>
              <a:solidFill>
                <a:srgbClr val="E2A1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Freeform 70">
              <a:extLst>
                <a:ext uri="{FF2B5EF4-FFF2-40B4-BE49-F238E27FC236}">
                  <a16:creationId xmlns:a16="http://schemas.microsoft.com/office/drawing/2014/main" id="{BD4111F9-E353-250A-38C8-17395EE6D1C1}"/>
                </a:ext>
              </a:extLst>
            </p:cNvPr>
            <p:cNvSpPr/>
            <p:nvPr/>
          </p:nvSpPr>
          <p:spPr>
            <a:xfrm rot="9720000">
              <a:off x="2393812" y="3224647"/>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A96729"/>
                </a:solidFill>
              </a:endParaRPr>
            </a:p>
          </p:txBody>
        </p:sp>
      </p:grpSp>
      <p:grpSp>
        <p:nvGrpSpPr>
          <p:cNvPr id="74" name="Group 73">
            <a:extLst>
              <a:ext uri="{FF2B5EF4-FFF2-40B4-BE49-F238E27FC236}">
                <a16:creationId xmlns:a16="http://schemas.microsoft.com/office/drawing/2014/main" id="{1B65EB31-5812-E6E1-552E-E6A0D15234BF}"/>
              </a:ext>
            </a:extLst>
          </p:cNvPr>
          <p:cNvGrpSpPr/>
          <p:nvPr/>
        </p:nvGrpSpPr>
        <p:grpSpPr>
          <a:xfrm>
            <a:off x="636314" y="2496084"/>
            <a:ext cx="194388" cy="346578"/>
            <a:chOff x="2393812" y="3059597"/>
            <a:chExt cx="194388" cy="346578"/>
          </a:xfrm>
        </p:grpSpPr>
        <p:grpSp>
          <p:nvGrpSpPr>
            <p:cNvPr id="75" name="Group 74">
              <a:extLst>
                <a:ext uri="{FF2B5EF4-FFF2-40B4-BE49-F238E27FC236}">
                  <a16:creationId xmlns:a16="http://schemas.microsoft.com/office/drawing/2014/main" id="{0D695A05-4311-869D-DB61-497EEB027AF9}"/>
                </a:ext>
              </a:extLst>
            </p:cNvPr>
            <p:cNvGrpSpPr>
              <a:grpSpLocks noChangeAspect="1"/>
            </p:cNvGrpSpPr>
            <p:nvPr/>
          </p:nvGrpSpPr>
          <p:grpSpPr>
            <a:xfrm>
              <a:off x="2473320" y="3059597"/>
              <a:ext cx="114880" cy="346578"/>
              <a:chOff x="5354485" y="1710949"/>
              <a:chExt cx="964251" cy="2909005"/>
            </a:xfrm>
          </p:grpSpPr>
          <p:sp>
            <p:nvSpPr>
              <p:cNvPr id="77" name="Parallelogram 76">
                <a:extLst>
                  <a:ext uri="{FF2B5EF4-FFF2-40B4-BE49-F238E27FC236}">
                    <a16:creationId xmlns:a16="http://schemas.microsoft.com/office/drawing/2014/main" id="{29422EDE-F161-7411-D324-DA834FFA7EFC}"/>
                  </a:ext>
                </a:extLst>
              </p:cNvPr>
              <p:cNvSpPr/>
              <p:nvPr/>
            </p:nvSpPr>
            <p:spPr>
              <a:xfrm rot="3180000">
                <a:off x="4854006" y="2211428"/>
                <a:ext cx="1965208" cy="964250"/>
              </a:xfrm>
              <a:prstGeom prst="parallelogram">
                <a:avLst>
                  <a:gd name="adj" fmla="val 76004"/>
                </a:avLst>
              </a:prstGeom>
              <a:solidFill>
                <a:srgbClr val="A967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Parallelogram 77">
                <a:extLst>
                  <a:ext uri="{FF2B5EF4-FFF2-40B4-BE49-F238E27FC236}">
                    <a16:creationId xmlns:a16="http://schemas.microsoft.com/office/drawing/2014/main" id="{B1966A75-23AA-45AF-BAAB-27FBB25EEA3A}"/>
                  </a:ext>
                </a:extLst>
              </p:cNvPr>
              <p:cNvSpPr/>
              <p:nvPr/>
            </p:nvSpPr>
            <p:spPr>
              <a:xfrm rot="18420000" flipH="1">
                <a:off x="4854008" y="3155226"/>
                <a:ext cx="1965205" cy="964251"/>
              </a:xfrm>
              <a:prstGeom prst="parallelogram">
                <a:avLst>
                  <a:gd name="adj" fmla="val 76004"/>
                </a:avLst>
              </a:prstGeom>
              <a:solidFill>
                <a:srgbClr val="E2A1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Freeform 75">
              <a:extLst>
                <a:ext uri="{FF2B5EF4-FFF2-40B4-BE49-F238E27FC236}">
                  <a16:creationId xmlns:a16="http://schemas.microsoft.com/office/drawing/2014/main" id="{18AD9815-6877-11B8-2667-4BF80EA47400}"/>
                </a:ext>
              </a:extLst>
            </p:cNvPr>
            <p:cNvSpPr/>
            <p:nvPr/>
          </p:nvSpPr>
          <p:spPr>
            <a:xfrm rot="9720000">
              <a:off x="2393812" y="3224647"/>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A96729"/>
                </a:solidFill>
              </a:endParaRPr>
            </a:p>
          </p:txBody>
        </p:sp>
      </p:grpSp>
      <p:grpSp>
        <p:nvGrpSpPr>
          <p:cNvPr id="79" name="Group 78">
            <a:extLst>
              <a:ext uri="{FF2B5EF4-FFF2-40B4-BE49-F238E27FC236}">
                <a16:creationId xmlns:a16="http://schemas.microsoft.com/office/drawing/2014/main" id="{012A231E-0DFF-611E-19C7-67754598A507}"/>
              </a:ext>
            </a:extLst>
          </p:cNvPr>
          <p:cNvGrpSpPr/>
          <p:nvPr/>
        </p:nvGrpSpPr>
        <p:grpSpPr>
          <a:xfrm>
            <a:off x="635939" y="2971300"/>
            <a:ext cx="194388" cy="346578"/>
            <a:chOff x="2393812" y="3059597"/>
            <a:chExt cx="194388" cy="346578"/>
          </a:xfrm>
        </p:grpSpPr>
        <p:grpSp>
          <p:nvGrpSpPr>
            <p:cNvPr id="80" name="Group 79">
              <a:extLst>
                <a:ext uri="{FF2B5EF4-FFF2-40B4-BE49-F238E27FC236}">
                  <a16:creationId xmlns:a16="http://schemas.microsoft.com/office/drawing/2014/main" id="{C596E313-C6A4-36A7-AD55-4C26FAEAD4A9}"/>
                </a:ext>
              </a:extLst>
            </p:cNvPr>
            <p:cNvGrpSpPr>
              <a:grpSpLocks noChangeAspect="1"/>
            </p:cNvGrpSpPr>
            <p:nvPr/>
          </p:nvGrpSpPr>
          <p:grpSpPr>
            <a:xfrm>
              <a:off x="2473320" y="3059597"/>
              <a:ext cx="114880" cy="346578"/>
              <a:chOff x="5354485" y="1710949"/>
              <a:chExt cx="964251" cy="2909005"/>
            </a:xfrm>
          </p:grpSpPr>
          <p:sp>
            <p:nvSpPr>
              <p:cNvPr id="82" name="Parallelogram 81">
                <a:extLst>
                  <a:ext uri="{FF2B5EF4-FFF2-40B4-BE49-F238E27FC236}">
                    <a16:creationId xmlns:a16="http://schemas.microsoft.com/office/drawing/2014/main" id="{CB9E473D-CCC2-57E7-F7A0-A02593C577C8}"/>
                  </a:ext>
                </a:extLst>
              </p:cNvPr>
              <p:cNvSpPr/>
              <p:nvPr/>
            </p:nvSpPr>
            <p:spPr>
              <a:xfrm rot="3180000">
                <a:off x="4854006" y="2211428"/>
                <a:ext cx="1965208" cy="964250"/>
              </a:xfrm>
              <a:prstGeom prst="parallelogram">
                <a:avLst>
                  <a:gd name="adj" fmla="val 76004"/>
                </a:avLst>
              </a:prstGeom>
              <a:solidFill>
                <a:srgbClr val="A967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Parallelogram 82">
                <a:extLst>
                  <a:ext uri="{FF2B5EF4-FFF2-40B4-BE49-F238E27FC236}">
                    <a16:creationId xmlns:a16="http://schemas.microsoft.com/office/drawing/2014/main" id="{73B5A5ED-82AB-E38D-FDAA-E25A026C1187}"/>
                  </a:ext>
                </a:extLst>
              </p:cNvPr>
              <p:cNvSpPr/>
              <p:nvPr/>
            </p:nvSpPr>
            <p:spPr>
              <a:xfrm rot="18420000" flipH="1">
                <a:off x="4854008" y="3155226"/>
                <a:ext cx="1965205" cy="964251"/>
              </a:xfrm>
              <a:prstGeom prst="parallelogram">
                <a:avLst>
                  <a:gd name="adj" fmla="val 76004"/>
                </a:avLst>
              </a:prstGeom>
              <a:solidFill>
                <a:srgbClr val="E2A1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1" name="Freeform 80">
              <a:extLst>
                <a:ext uri="{FF2B5EF4-FFF2-40B4-BE49-F238E27FC236}">
                  <a16:creationId xmlns:a16="http://schemas.microsoft.com/office/drawing/2014/main" id="{19F2DA8D-73A2-C4B9-19D7-ACC9BD256B40}"/>
                </a:ext>
              </a:extLst>
            </p:cNvPr>
            <p:cNvSpPr/>
            <p:nvPr/>
          </p:nvSpPr>
          <p:spPr>
            <a:xfrm rot="9720000">
              <a:off x="2393812" y="3224647"/>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A96729"/>
                </a:solidFill>
              </a:endParaRPr>
            </a:p>
          </p:txBody>
        </p:sp>
      </p:grpSp>
      <p:grpSp>
        <p:nvGrpSpPr>
          <p:cNvPr id="84" name="Group 83">
            <a:extLst>
              <a:ext uri="{FF2B5EF4-FFF2-40B4-BE49-F238E27FC236}">
                <a16:creationId xmlns:a16="http://schemas.microsoft.com/office/drawing/2014/main" id="{6808779D-D19B-2879-51E2-00095605A221}"/>
              </a:ext>
            </a:extLst>
          </p:cNvPr>
          <p:cNvGrpSpPr/>
          <p:nvPr/>
        </p:nvGrpSpPr>
        <p:grpSpPr>
          <a:xfrm>
            <a:off x="632548" y="3437437"/>
            <a:ext cx="194388" cy="346578"/>
            <a:chOff x="2393812" y="3059597"/>
            <a:chExt cx="194388" cy="346578"/>
          </a:xfrm>
        </p:grpSpPr>
        <p:grpSp>
          <p:nvGrpSpPr>
            <p:cNvPr id="85" name="Group 84">
              <a:extLst>
                <a:ext uri="{FF2B5EF4-FFF2-40B4-BE49-F238E27FC236}">
                  <a16:creationId xmlns:a16="http://schemas.microsoft.com/office/drawing/2014/main" id="{E613C634-C333-3D6D-9E9D-815F813E1986}"/>
                </a:ext>
              </a:extLst>
            </p:cNvPr>
            <p:cNvGrpSpPr>
              <a:grpSpLocks noChangeAspect="1"/>
            </p:cNvGrpSpPr>
            <p:nvPr/>
          </p:nvGrpSpPr>
          <p:grpSpPr>
            <a:xfrm>
              <a:off x="2473320" y="3059597"/>
              <a:ext cx="114880" cy="346578"/>
              <a:chOff x="5354485" y="1710949"/>
              <a:chExt cx="964251" cy="2909005"/>
            </a:xfrm>
          </p:grpSpPr>
          <p:sp>
            <p:nvSpPr>
              <p:cNvPr id="87" name="Parallelogram 86">
                <a:extLst>
                  <a:ext uri="{FF2B5EF4-FFF2-40B4-BE49-F238E27FC236}">
                    <a16:creationId xmlns:a16="http://schemas.microsoft.com/office/drawing/2014/main" id="{CE73C0A7-AB9D-3260-2986-D3B87C9F6328}"/>
                  </a:ext>
                </a:extLst>
              </p:cNvPr>
              <p:cNvSpPr/>
              <p:nvPr/>
            </p:nvSpPr>
            <p:spPr>
              <a:xfrm rot="3180000">
                <a:off x="4854006" y="2211428"/>
                <a:ext cx="1965208" cy="964250"/>
              </a:xfrm>
              <a:prstGeom prst="parallelogram">
                <a:avLst>
                  <a:gd name="adj" fmla="val 76004"/>
                </a:avLst>
              </a:prstGeom>
              <a:solidFill>
                <a:srgbClr val="A967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Parallelogram 87">
                <a:extLst>
                  <a:ext uri="{FF2B5EF4-FFF2-40B4-BE49-F238E27FC236}">
                    <a16:creationId xmlns:a16="http://schemas.microsoft.com/office/drawing/2014/main" id="{79B5F2EB-76D6-76EE-3A01-D6EF4AA6AA1C}"/>
                  </a:ext>
                </a:extLst>
              </p:cNvPr>
              <p:cNvSpPr/>
              <p:nvPr/>
            </p:nvSpPr>
            <p:spPr>
              <a:xfrm rot="18420000" flipH="1">
                <a:off x="4854008" y="3155226"/>
                <a:ext cx="1965205" cy="964251"/>
              </a:xfrm>
              <a:prstGeom prst="parallelogram">
                <a:avLst>
                  <a:gd name="adj" fmla="val 76004"/>
                </a:avLst>
              </a:prstGeom>
              <a:solidFill>
                <a:srgbClr val="E2A1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Freeform 85">
              <a:extLst>
                <a:ext uri="{FF2B5EF4-FFF2-40B4-BE49-F238E27FC236}">
                  <a16:creationId xmlns:a16="http://schemas.microsoft.com/office/drawing/2014/main" id="{D8E4E572-E708-BB07-5290-1C56317576D6}"/>
                </a:ext>
              </a:extLst>
            </p:cNvPr>
            <p:cNvSpPr/>
            <p:nvPr/>
          </p:nvSpPr>
          <p:spPr>
            <a:xfrm rot="9720000">
              <a:off x="2393812" y="3224647"/>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A96729"/>
                </a:solidFill>
              </a:endParaRPr>
            </a:p>
          </p:txBody>
        </p:sp>
      </p:grpSp>
      <p:grpSp>
        <p:nvGrpSpPr>
          <p:cNvPr id="89" name="Group 88">
            <a:extLst>
              <a:ext uri="{FF2B5EF4-FFF2-40B4-BE49-F238E27FC236}">
                <a16:creationId xmlns:a16="http://schemas.microsoft.com/office/drawing/2014/main" id="{526CA77A-5C20-15F0-6451-218D177AB8A5}"/>
              </a:ext>
            </a:extLst>
          </p:cNvPr>
          <p:cNvGrpSpPr/>
          <p:nvPr/>
        </p:nvGrpSpPr>
        <p:grpSpPr>
          <a:xfrm rot="5400000">
            <a:off x="8775446" y="-104894"/>
            <a:ext cx="194388" cy="351173"/>
            <a:chOff x="2393812" y="3059597"/>
            <a:chExt cx="194388" cy="351173"/>
          </a:xfrm>
        </p:grpSpPr>
        <p:grpSp>
          <p:nvGrpSpPr>
            <p:cNvPr id="90" name="Group 89">
              <a:extLst>
                <a:ext uri="{FF2B5EF4-FFF2-40B4-BE49-F238E27FC236}">
                  <a16:creationId xmlns:a16="http://schemas.microsoft.com/office/drawing/2014/main" id="{D59B057D-1C9F-5A05-02C5-C266C039BF08}"/>
                </a:ext>
              </a:extLst>
            </p:cNvPr>
            <p:cNvGrpSpPr>
              <a:grpSpLocks noChangeAspect="1"/>
            </p:cNvGrpSpPr>
            <p:nvPr/>
          </p:nvGrpSpPr>
          <p:grpSpPr>
            <a:xfrm>
              <a:off x="2473320" y="3059597"/>
              <a:ext cx="114880" cy="351173"/>
              <a:chOff x="5354485" y="1710949"/>
              <a:chExt cx="964251" cy="2947573"/>
            </a:xfrm>
          </p:grpSpPr>
          <p:sp>
            <p:nvSpPr>
              <p:cNvPr id="92" name="Parallelogram 91">
                <a:extLst>
                  <a:ext uri="{FF2B5EF4-FFF2-40B4-BE49-F238E27FC236}">
                    <a16:creationId xmlns:a16="http://schemas.microsoft.com/office/drawing/2014/main" id="{CCC00AAC-282C-1C69-E99A-C8CC2295C72B}"/>
                  </a:ext>
                </a:extLst>
              </p:cNvPr>
              <p:cNvSpPr/>
              <p:nvPr/>
            </p:nvSpPr>
            <p:spPr>
              <a:xfrm rot="3180000">
                <a:off x="4854006" y="2211428"/>
                <a:ext cx="1965208" cy="964250"/>
              </a:xfrm>
              <a:prstGeom prst="parallelogram">
                <a:avLst>
                  <a:gd name="adj" fmla="val 76004"/>
                </a:avLst>
              </a:prstGeom>
              <a:solidFill>
                <a:srgbClr val="A967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Parallelogram 92">
                <a:extLst>
                  <a:ext uri="{FF2B5EF4-FFF2-40B4-BE49-F238E27FC236}">
                    <a16:creationId xmlns:a16="http://schemas.microsoft.com/office/drawing/2014/main" id="{88209FBF-51CE-1D64-EE36-0D6750A20FB8}"/>
                  </a:ext>
                </a:extLst>
              </p:cNvPr>
              <p:cNvSpPr/>
              <p:nvPr/>
            </p:nvSpPr>
            <p:spPr>
              <a:xfrm rot="18420000" flipH="1">
                <a:off x="4854007" y="3193793"/>
                <a:ext cx="1965208" cy="964250"/>
              </a:xfrm>
              <a:prstGeom prst="parallelogram">
                <a:avLst>
                  <a:gd name="adj" fmla="val 76004"/>
                </a:avLst>
              </a:prstGeom>
              <a:solidFill>
                <a:srgbClr val="E2A1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Freeform 90">
              <a:extLst>
                <a:ext uri="{FF2B5EF4-FFF2-40B4-BE49-F238E27FC236}">
                  <a16:creationId xmlns:a16="http://schemas.microsoft.com/office/drawing/2014/main" id="{CD75D3FC-2EEB-6545-456E-5612200D3A9C}"/>
                </a:ext>
              </a:extLst>
            </p:cNvPr>
            <p:cNvSpPr/>
            <p:nvPr/>
          </p:nvSpPr>
          <p:spPr>
            <a:xfrm rot="9720000">
              <a:off x="2393812" y="3224647"/>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A96729"/>
                </a:solidFill>
              </a:endParaRPr>
            </a:p>
          </p:txBody>
        </p:sp>
      </p:grpSp>
    </p:spTree>
    <p:extLst>
      <p:ext uri="{BB962C8B-B14F-4D97-AF65-F5344CB8AC3E}">
        <p14:creationId xmlns:p14="http://schemas.microsoft.com/office/powerpoint/2010/main" val="207331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Background pattern&#10;&#10;Description automatically generated">
            <a:extLst>
              <a:ext uri="{FF2B5EF4-FFF2-40B4-BE49-F238E27FC236}">
                <a16:creationId xmlns:a16="http://schemas.microsoft.com/office/drawing/2014/main" id="{992E941B-D3D2-738D-FB74-0B1E7443E92B}"/>
              </a:ext>
            </a:extLst>
          </p:cNvPr>
          <p:cNvPicPr/>
          <p:nvPr/>
        </p:nvPicPr>
        <p:blipFill rotWithShape="1">
          <a:blip r:embed="rId2" cstate="print">
            <a:alphaModFix amt="11000"/>
            <a:extLst>
              <a:ext uri="{28A0092B-C50C-407E-A947-70E740481C1C}">
                <a14:useLocalDpi xmlns:a14="http://schemas.microsoft.com/office/drawing/2010/main" val="0"/>
              </a:ext>
            </a:extLst>
          </a:blip>
          <a:srcRect l="51128" t="3136" r="-49735"/>
          <a:stretch/>
        </p:blipFill>
        <p:spPr>
          <a:xfrm rot="16200000">
            <a:off x="5968985" y="560876"/>
            <a:ext cx="4349213" cy="4272336"/>
          </a:xfrm>
          <a:prstGeom prst="rect">
            <a:avLst/>
          </a:prstGeom>
        </p:spPr>
      </p:pic>
      <p:pic>
        <p:nvPicPr>
          <p:cNvPr id="25" name="Picture 24" descr="Background pattern&#10;&#10;Description automatically generated">
            <a:extLst>
              <a:ext uri="{FF2B5EF4-FFF2-40B4-BE49-F238E27FC236}">
                <a16:creationId xmlns:a16="http://schemas.microsoft.com/office/drawing/2014/main" id="{B8E65611-029D-3CE6-6003-DE0DA49B71D4}"/>
              </a:ext>
            </a:extLst>
          </p:cNvPr>
          <p:cNvPicPr/>
          <p:nvPr/>
        </p:nvPicPr>
        <p:blipFill rotWithShape="1">
          <a:blip r:embed="rId2" cstate="print">
            <a:alphaModFix amt="5000"/>
            <a:extLst>
              <a:ext uri="{28A0092B-C50C-407E-A947-70E740481C1C}">
                <a14:useLocalDpi xmlns:a14="http://schemas.microsoft.com/office/drawing/2010/main" val="0"/>
              </a:ext>
            </a:extLst>
          </a:blip>
          <a:srcRect l="51128" t="3136" r="-49735"/>
          <a:stretch/>
        </p:blipFill>
        <p:spPr>
          <a:xfrm>
            <a:off x="0" y="15336"/>
            <a:ext cx="4349213" cy="4272336"/>
          </a:xfrm>
          <a:prstGeom prst="rect">
            <a:avLst/>
          </a:prstGeom>
        </p:spPr>
      </p:pic>
      <p:sp>
        <p:nvSpPr>
          <p:cNvPr id="3" name="Content Placeholder 2">
            <a:extLst>
              <a:ext uri="{FF2B5EF4-FFF2-40B4-BE49-F238E27FC236}">
                <a16:creationId xmlns:a16="http://schemas.microsoft.com/office/drawing/2014/main" id="{75839657-3EF8-42F1-86AA-2D6240F7F2B0}"/>
              </a:ext>
            </a:extLst>
          </p:cNvPr>
          <p:cNvSpPr>
            <a:spLocks noGrp="1"/>
          </p:cNvSpPr>
          <p:nvPr>
            <p:ph idx="1"/>
          </p:nvPr>
        </p:nvSpPr>
        <p:spPr>
          <a:xfrm>
            <a:off x="682415" y="1035825"/>
            <a:ext cx="7239000" cy="3238055"/>
          </a:xfrm>
        </p:spPr>
        <p:txBody>
          <a:bodyPr vert="horz" lIns="91440" tIns="45720" rIns="91440" bIns="45720" rtlCol="0" anchor="t">
            <a:noAutofit/>
          </a:bodyPr>
          <a:lstStyle/>
          <a:p>
            <a:r>
              <a:rPr lang="en-US" sz="2400" dirty="0"/>
              <a:t>Chief AI Officer</a:t>
            </a:r>
          </a:p>
          <a:p>
            <a:r>
              <a:rPr lang="en-US" sz="2400" dirty="0"/>
              <a:t>AI Oversight Committee</a:t>
            </a:r>
          </a:p>
          <a:p>
            <a:r>
              <a:rPr lang="en-US" sz="2400" dirty="0">
                <a:latin typeface="Calibri"/>
                <a:ea typeface="Verdana"/>
                <a:cs typeface="Calibri"/>
              </a:rPr>
              <a:t>Designated AI Expert in all State Agencies</a:t>
            </a:r>
          </a:p>
          <a:p>
            <a:r>
              <a:rPr lang="en-US" sz="2400" dirty="0"/>
              <a:t>Establishment of 5 Year Strategic Plans for Agencies</a:t>
            </a:r>
          </a:p>
          <a:p>
            <a:r>
              <a:rPr lang="en-US" sz="2400" dirty="0"/>
              <a:t>Establishment of AI Digital Workforce Task Force</a:t>
            </a:r>
          </a:p>
        </p:txBody>
      </p:sp>
      <p:sp>
        <p:nvSpPr>
          <p:cNvPr id="28" name="Title 1">
            <a:extLst>
              <a:ext uri="{FF2B5EF4-FFF2-40B4-BE49-F238E27FC236}">
                <a16:creationId xmlns:a16="http://schemas.microsoft.com/office/drawing/2014/main" id="{350D7154-5F2A-C305-FB0B-FBF612E94B7F}"/>
              </a:ext>
            </a:extLst>
          </p:cNvPr>
          <p:cNvSpPr txBox="1">
            <a:spLocks/>
          </p:cNvSpPr>
          <p:nvPr/>
        </p:nvSpPr>
        <p:spPr>
          <a:xfrm>
            <a:off x="685799" y="116586"/>
            <a:ext cx="7238999" cy="104927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baseline="0">
                <a:solidFill>
                  <a:srgbClr val="464646"/>
                </a:solidFill>
                <a:latin typeface="Century Gothic" panose="020B0502020202020204" pitchFamily="34" charset="0"/>
                <a:ea typeface="Verdana" panose="020B0604030504040204" pitchFamily="34" charset="0"/>
                <a:cs typeface="Verdana" panose="020B0604030504040204" pitchFamily="34" charset="0"/>
              </a:defRPr>
            </a:lvl1pPr>
          </a:lstStyle>
          <a:p>
            <a:r>
              <a:rPr lang="en-US" dirty="0"/>
              <a:t>Oversight of AI</a:t>
            </a:r>
          </a:p>
        </p:txBody>
      </p:sp>
      <p:grpSp>
        <p:nvGrpSpPr>
          <p:cNvPr id="2" name="Group 1">
            <a:extLst>
              <a:ext uri="{FF2B5EF4-FFF2-40B4-BE49-F238E27FC236}">
                <a16:creationId xmlns:a16="http://schemas.microsoft.com/office/drawing/2014/main" id="{352DDDA4-0F81-266A-284F-C0BD84B6B8C0}"/>
              </a:ext>
            </a:extLst>
          </p:cNvPr>
          <p:cNvGrpSpPr/>
          <p:nvPr/>
        </p:nvGrpSpPr>
        <p:grpSpPr>
          <a:xfrm>
            <a:off x="635916" y="1099217"/>
            <a:ext cx="194874" cy="346578"/>
            <a:chOff x="2393328" y="2400139"/>
            <a:chExt cx="194874" cy="346578"/>
          </a:xfrm>
        </p:grpSpPr>
        <p:grpSp>
          <p:nvGrpSpPr>
            <p:cNvPr id="7" name="Group 6">
              <a:extLst>
                <a:ext uri="{FF2B5EF4-FFF2-40B4-BE49-F238E27FC236}">
                  <a16:creationId xmlns:a16="http://schemas.microsoft.com/office/drawing/2014/main" id="{C98A6579-1FDC-2BE9-F801-5DEA7F959677}"/>
                </a:ext>
              </a:extLst>
            </p:cNvPr>
            <p:cNvGrpSpPr>
              <a:grpSpLocks noChangeAspect="1"/>
            </p:cNvGrpSpPr>
            <p:nvPr/>
          </p:nvGrpSpPr>
          <p:grpSpPr>
            <a:xfrm>
              <a:off x="2473322" y="2400139"/>
              <a:ext cx="114880" cy="346578"/>
              <a:chOff x="5354485" y="1710949"/>
              <a:chExt cx="964251" cy="2909005"/>
            </a:xfrm>
            <a:solidFill>
              <a:srgbClr val="924220"/>
            </a:solidFill>
          </p:grpSpPr>
          <p:sp>
            <p:nvSpPr>
              <p:cNvPr id="9" name="Parallelogram 8">
                <a:extLst>
                  <a:ext uri="{FF2B5EF4-FFF2-40B4-BE49-F238E27FC236}">
                    <a16:creationId xmlns:a16="http://schemas.microsoft.com/office/drawing/2014/main" id="{B788D05E-C44A-A630-32D2-690CD0C828F1}"/>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a:extLst>
                  <a:ext uri="{FF2B5EF4-FFF2-40B4-BE49-F238E27FC236}">
                    <a16:creationId xmlns:a16="http://schemas.microsoft.com/office/drawing/2014/main" id="{4973C74A-44AA-49D5-490A-AF5CD1A573B0}"/>
                  </a:ext>
                </a:extLst>
              </p:cNvPr>
              <p:cNvSpPr/>
              <p:nvPr/>
            </p:nvSpPr>
            <p:spPr>
              <a:xfrm rot="18420000" flipH="1">
                <a:off x="4854008" y="3155226"/>
                <a:ext cx="1965205" cy="964251"/>
              </a:xfrm>
              <a:prstGeom prst="parallelogram">
                <a:avLst>
                  <a:gd name="adj" fmla="val 76004"/>
                </a:avLst>
              </a:prstGeom>
              <a:solidFill>
                <a:srgbClr val="D2552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a:extLst>
                <a:ext uri="{FF2B5EF4-FFF2-40B4-BE49-F238E27FC236}">
                  <a16:creationId xmlns:a16="http://schemas.microsoft.com/office/drawing/2014/main" id="{6586BF56-AB0D-ECCA-DF06-2A8123FCCB2A}"/>
                </a:ext>
              </a:extLst>
            </p:cNvPr>
            <p:cNvSpPr/>
            <p:nvPr/>
          </p:nvSpPr>
          <p:spPr>
            <a:xfrm rot="9720000">
              <a:off x="2393328" y="2564490"/>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11" name="Group 10">
            <a:extLst>
              <a:ext uri="{FF2B5EF4-FFF2-40B4-BE49-F238E27FC236}">
                <a16:creationId xmlns:a16="http://schemas.microsoft.com/office/drawing/2014/main" id="{DD845642-40E4-CE93-DAB3-3E03E037C78D}"/>
              </a:ext>
            </a:extLst>
          </p:cNvPr>
          <p:cNvGrpSpPr/>
          <p:nvPr/>
        </p:nvGrpSpPr>
        <p:grpSpPr>
          <a:xfrm>
            <a:off x="638038" y="1563849"/>
            <a:ext cx="194874" cy="346578"/>
            <a:chOff x="2393328" y="2400139"/>
            <a:chExt cx="194874" cy="346578"/>
          </a:xfrm>
        </p:grpSpPr>
        <p:grpSp>
          <p:nvGrpSpPr>
            <p:cNvPr id="12" name="Group 11">
              <a:extLst>
                <a:ext uri="{FF2B5EF4-FFF2-40B4-BE49-F238E27FC236}">
                  <a16:creationId xmlns:a16="http://schemas.microsoft.com/office/drawing/2014/main" id="{23DDD037-49FC-450E-3426-B2FE0AF6213E}"/>
                </a:ext>
              </a:extLst>
            </p:cNvPr>
            <p:cNvGrpSpPr>
              <a:grpSpLocks noChangeAspect="1"/>
            </p:cNvGrpSpPr>
            <p:nvPr/>
          </p:nvGrpSpPr>
          <p:grpSpPr>
            <a:xfrm>
              <a:off x="2473322" y="2400139"/>
              <a:ext cx="114880" cy="346578"/>
              <a:chOff x="5354485" y="1710949"/>
              <a:chExt cx="964251" cy="2909005"/>
            </a:xfrm>
            <a:solidFill>
              <a:srgbClr val="924220"/>
            </a:solidFill>
          </p:grpSpPr>
          <p:sp>
            <p:nvSpPr>
              <p:cNvPr id="14" name="Parallelogram 13">
                <a:extLst>
                  <a:ext uri="{FF2B5EF4-FFF2-40B4-BE49-F238E27FC236}">
                    <a16:creationId xmlns:a16="http://schemas.microsoft.com/office/drawing/2014/main" id="{4DFAA9C6-A8CC-10F7-E7BE-CCCCCBD1CF90}"/>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1578FA1C-5854-2DCC-5AB9-6D204B727C6C}"/>
                  </a:ext>
                </a:extLst>
              </p:cNvPr>
              <p:cNvSpPr/>
              <p:nvPr/>
            </p:nvSpPr>
            <p:spPr>
              <a:xfrm rot="18420000" flipH="1">
                <a:off x="4854008" y="3155226"/>
                <a:ext cx="1965205" cy="964251"/>
              </a:xfrm>
              <a:prstGeom prst="parallelogram">
                <a:avLst>
                  <a:gd name="adj" fmla="val 76004"/>
                </a:avLst>
              </a:prstGeom>
              <a:solidFill>
                <a:srgbClr val="D2552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Freeform 12">
              <a:extLst>
                <a:ext uri="{FF2B5EF4-FFF2-40B4-BE49-F238E27FC236}">
                  <a16:creationId xmlns:a16="http://schemas.microsoft.com/office/drawing/2014/main" id="{B69C1492-FCF7-3B5C-4B83-603339D1510F}"/>
                </a:ext>
              </a:extLst>
            </p:cNvPr>
            <p:cNvSpPr/>
            <p:nvPr/>
          </p:nvSpPr>
          <p:spPr>
            <a:xfrm rot="9720000">
              <a:off x="2393328" y="2564490"/>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16" name="Group 15">
            <a:extLst>
              <a:ext uri="{FF2B5EF4-FFF2-40B4-BE49-F238E27FC236}">
                <a16:creationId xmlns:a16="http://schemas.microsoft.com/office/drawing/2014/main" id="{885A5D66-1F30-81AB-DD69-1B6B695FBCA5}"/>
              </a:ext>
            </a:extLst>
          </p:cNvPr>
          <p:cNvGrpSpPr/>
          <p:nvPr/>
        </p:nvGrpSpPr>
        <p:grpSpPr>
          <a:xfrm>
            <a:off x="636785" y="2036264"/>
            <a:ext cx="194874" cy="346578"/>
            <a:chOff x="2393328" y="2400139"/>
            <a:chExt cx="194874" cy="346578"/>
          </a:xfrm>
        </p:grpSpPr>
        <p:grpSp>
          <p:nvGrpSpPr>
            <p:cNvPr id="17" name="Group 16">
              <a:extLst>
                <a:ext uri="{FF2B5EF4-FFF2-40B4-BE49-F238E27FC236}">
                  <a16:creationId xmlns:a16="http://schemas.microsoft.com/office/drawing/2014/main" id="{0E4DF402-9259-79C6-D0D9-B4CB26F67B5A}"/>
                </a:ext>
              </a:extLst>
            </p:cNvPr>
            <p:cNvGrpSpPr>
              <a:grpSpLocks noChangeAspect="1"/>
            </p:cNvGrpSpPr>
            <p:nvPr/>
          </p:nvGrpSpPr>
          <p:grpSpPr>
            <a:xfrm>
              <a:off x="2473322" y="2400139"/>
              <a:ext cx="114880" cy="346578"/>
              <a:chOff x="5354485" y="1710949"/>
              <a:chExt cx="964251" cy="2909005"/>
            </a:xfrm>
            <a:solidFill>
              <a:srgbClr val="924220"/>
            </a:solidFill>
          </p:grpSpPr>
          <p:sp>
            <p:nvSpPr>
              <p:cNvPr id="19" name="Parallelogram 18">
                <a:extLst>
                  <a:ext uri="{FF2B5EF4-FFF2-40B4-BE49-F238E27FC236}">
                    <a16:creationId xmlns:a16="http://schemas.microsoft.com/office/drawing/2014/main" id="{4F772017-A36C-E3AB-3186-4DFA0DBB9B8B}"/>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a:extLst>
                  <a:ext uri="{FF2B5EF4-FFF2-40B4-BE49-F238E27FC236}">
                    <a16:creationId xmlns:a16="http://schemas.microsoft.com/office/drawing/2014/main" id="{68B9557F-8926-E7ED-81C4-0B52A36D7732}"/>
                  </a:ext>
                </a:extLst>
              </p:cNvPr>
              <p:cNvSpPr/>
              <p:nvPr/>
            </p:nvSpPr>
            <p:spPr>
              <a:xfrm rot="18420000" flipH="1">
                <a:off x="4854008" y="3155226"/>
                <a:ext cx="1965205" cy="964251"/>
              </a:xfrm>
              <a:prstGeom prst="parallelogram">
                <a:avLst>
                  <a:gd name="adj" fmla="val 76004"/>
                </a:avLst>
              </a:prstGeom>
              <a:solidFill>
                <a:srgbClr val="D2552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17">
              <a:extLst>
                <a:ext uri="{FF2B5EF4-FFF2-40B4-BE49-F238E27FC236}">
                  <a16:creationId xmlns:a16="http://schemas.microsoft.com/office/drawing/2014/main" id="{FEDBBCF4-BD8B-0465-EECC-34C4F5500A8C}"/>
                </a:ext>
              </a:extLst>
            </p:cNvPr>
            <p:cNvSpPr/>
            <p:nvPr/>
          </p:nvSpPr>
          <p:spPr>
            <a:xfrm rot="9720000">
              <a:off x="2393328" y="2564490"/>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21" name="Group 20">
            <a:extLst>
              <a:ext uri="{FF2B5EF4-FFF2-40B4-BE49-F238E27FC236}">
                <a16:creationId xmlns:a16="http://schemas.microsoft.com/office/drawing/2014/main" id="{A6D6593C-153B-67C7-7B01-E066394EF847}"/>
              </a:ext>
            </a:extLst>
          </p:cNvPr>
          <p:cNvGrpSpPr/>
          <p:nvPr/>
        </p:nvGrpSpPr>
        <p:grpSpPr>
          <a:xfrm>
            <a:off x="638907" y="2500896"/>
            <a:ext cx="194874" cy="346578"/>
            <a:chOff x="2393328" y="2400139"/>
            <a:chExt cx="194874" cy="346578"/>
          </a:xfrm>
        </p:grpSpPr>
        <p:grpSp>
          <p:nvGrpSpPr>
            <p:cNvPr id="22" name="Group 21">
              <a:extLst>
                <a:ext uri="{FF2B5EF4-FFF2-40B4-BE49-F238E27FC236}">
                  <a16:creationId xmlns:a16="http://schemas.microsoft.com/office/drawing/2014/main" id="{F041DAE6-36AF-4303-969A-BD19D4D99ADA}"/>
                </a:ext>
              </a:extLst>
            </p:cNvPr>
            <p:cNvGrpSpPr>
              <a:grpSpLocks noChangeAspect="1"/>
            </p:cNvGrpSpPr>
            <p:nvPr/>
          </p:nvGrpSpPr>
          <p:grpSpPr>
            <a:xfrm>
              <a:off x="2473322" y="2400139"/>
              <a:ext cx="114880" cy="346578"/>
              <a:chOff x="5354485" y="1710949"/>
              <a:chExt cx="964251" cy="2909005"/>
            </a:xfrm>
            <a:solidFill>
              <a:srgbClr val="924220"/>
            </a:solidFill>
          </p:grpSpPr>
          <p:sp>
            <p:nvSpPr>
              <p:cNvPr id="24" name="Parallelogram 23">
                <a:extLst>
                  <a:ext uri="{FF2B5EF4-FFF2-40B4-BE49-F238E27FC236}">
                    <a16:creationId xmlns:a16="http://schemas.microsoft.com/office/drawing/2014/main" id="{458A2668-1B61-F7A6-2C41-CBBB2FE7095B}"/>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a:extLst>
                  <a:ext uri="{FF2B5EF4-FFF2-40B4-BE49-F238E27FC236}">
                    <a16:creationId xmlns:a16="http://schemas.microsoft.com/office/drawing/2014/main" id="{D949C6A2-B21E-FA20-22C8-D2B0EC02F6A1}"/>
                  </a:ext>
                </a:extLst>
              </p:cNvPr>
              <p:cNvSpPr/>
              <p:nvPr/>
            </p:nvSpPr>
            <p:spPr>
              <a:xfrm rot="18420000" flipH="1">
                <a:off x="4854008" y="3155226"/>
                <a:ext cx="1965205" cy="964251"/>
              </a:xfrm>
              <a:prstGeom prst="parallelogram">
                <a:avLst>
                  <a:gd name="adj" fmla="val 76004"/>
                </a:avLst>
              </a:prstGeom>
              <a:solidFill>
                <a:srgbClr val="D2552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Freeform 22">
              <a:extLst>
                <a:ext uri="{FF2B5EF4-FFF2-40B4-BE49-F238E27FC236}">
                  <a16:creationId xmlns:a16="http://schemas.microsoft.com/office/drawing/2014/main" id="{4F8283A0-CD7A-1558-E970-941EEC1FF17B}"/>
                </a:ext>
              </a:extLst>
            </p:cNvPr>
            <p:cNvSpPr/>
            <p:nvPr/>
          </p:nvSpPr>
          <p:spPr>
            <a:xfrm rot="9720000">
              <a:off x="2393328" y="2564490"/>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39" name="Group 38">
            <a:extLst>
              <a:ext uri="{FF2B5EF4-FFF2-40B4-BE49-F238E27FC236}">
                <a16:creationId xmlns:a16="http://schemas.microsoft.com/office/drawing/2014/main" id="{D500D9F2-5011-9C04-BACC-70F8FA01F86F}"/>
              </a:ext>
            </a:extLst>
          </p:cNvPr>
          <p:cNvGrpSpPr/>
          <p:nvPr/>
        </p:nvGrpSpPr>
        <p:grpSpPr>
          <a:xfrm>
            <a:off x="636735" y="2971094"/>
            <a:ext cx="194874" cy="346578"/>
            <a:chOff x="2393328" y="2400139"/>
            <a:chExt cx="194874" cy="346578"/>
          </a:xfrm>
        </p:grpSpPr>
        <p:grpSp>
          <p:nvGrpSpPr>
            <p:cNvPr id="40" name="Group 39">
              <a:extLst>
                <a:ext uri="{FF2B5EF4-FFF2-40B4-BE49-F238E27FC236}">
                  <a16:creationId xmlns:a16="http://schemas.microsoft.com/office/drawing/2014/main" id="{13A466AF-85ED-5973-4CE7-D06B757EC3C6}"/>
                </a:ext>
              </a:extLst>
            </p:cNvPr>
            <p:cNvGrpSpPr>
              <a:grpSpLocks noChangeAspect="1"/>
            </p:cNvGrpSpPr>
            <p:nvPr/>
          </p:nvGrpSpPr>
          <p:grpSpPr>
            <a:xfrm>
              <a:off x="2473322" y="2400139"/>
              <a:ext cx="114880" cy="346578"/>
              <a:chOff x="5354485" y="1710949"/>
              <a:chExt cx="964251" cy="2909005"/>
            </a:xfrm>
            <a:solidFill>
              <a:srgbClr val="924220"/>
            </a:solidFill>
          </p:grpSpPr>
          <p:sp>
            <p:nvSpPr>
              <p:cNvPr id="42" name="Parallelogram 41">
                <a:extLst>
                  <a:ext uri="{FF2B5EF4-FFF2-40B4-BE49-F238E27FC236}">
                    <a16:creationId xmlns:a16="http://schemas.microsoft.com/office/drawing/2014/main" id="{82944B69-6BE4-1D5E-BC05-7C95B376A1E6}"/>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arallelogram 42">
                <a:extLst>
                  <a:ext uri="{FF2B5EF4-FFF2-40B4-BE49-F238E27FC236}">
                    <a16:creationId xmlns:a16="http://schemas.microsoft.com/office/drawing/2014/main" id="{FAAA1144-475B-88B4-C8ED-D16F29A505E2}"/>
                  </a:ext>
                </a:extLst>
              </p:cNvPr>
              <p:cNvSpPr/>
              <p:nvPr/>
            </p:nvSpPr>
            <p:spPr>
              <a:xfrm rot="18420000" flipH="1">
                <a:off x="4854008" y="3155226"/>
                <a:ext cx="1965205" cy="964251"/>
              </a:xfrm>
              <a:prstGeom prst="parallelogram">
                <a:avLst>
                  <a:gd name="adj" fmla="val 76004"/>
                </a:avLst>
              </a:prstGeom>
              <a:solidFill>
                <a:srgbClr val="D2552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Freeform 40">
              <a:extLst>
                <a:ext uri="{FF2B5EF4-FFF2-40B4-BE49-F238E27FC236}">
                  <a16:creationId xmlns:a16="http://schemas.microsoft.com/office/drawing/2014/main" id="{37EAB506-2D8E-321E-E5F2-826E705ADFB1}"/>
                </a:ext>
              </a:extLst>
            </p:cNvPr>
            <p:cNvSpPr/>
            <p:nvPr/>
          </p:nvSpPr>
          <p:spPr>
            <a:xfrm rot="9720000">
              <a:off x="2393328" y="2564490"/>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49" name="Group 48">
            <a:extLst>
              <a:ext uri="{FF2B5EF4-FFF2-40B4-BE49-F238E27FC236}">
                <a16:creationId xmlns:a16="http://schemas.microsoft.com/office/drawing/2014/main" id="{733E9E5C-E246-3F3C-B17C-86507F2301F0}"/>
              </a:ext>
            </a:extLst>
          </p:cNvPr>
          <p:cNvGrpSpPr/>
          <p:nvPr/>
        </p:nvGrpSpPr>
        <p:grpSpPr>
          <a:xfrm rot="5400000">
            <a:off x="8775694" y="-101871"/>
            <a:ext cx="194874" cy="346578"/>
            <a:chOff x="2393328" y="2400139"/>
            <a:chExt cx="194874" cy="346578"/>
          </a:xfrm>
        </p:grpSpPr>
        <p:grpSp>
          <p:nvGrpSpPr>
            <p:cNvPr id="50" name="Group 49">
              <a:extLst>
                <a:ext uri="{FF2B5EF4-FFF2-40B4-BE49-F238E27FC236}">
                  <a16:creationId xmlns:a16="http://schemas.microsoft.com/office/drawing/2014/main" id="{041170DF-6EFB-5FFA-6F50-55295956AF8A}"/>
                </a:ext>
              </a:extLst>
            </p:cNvPr>
            <p:cNvGrpSpPr>
              <a:grpSpLocks noChangeAspect="1"/>
            </p:cNvGrpSpPr>
            <p:nvPr/>
          </p:nvGrpSpPr>
          <p:grpSpPr>
            <a:xfrm>
              <a:off x="2473322" y="2400139"/>
              <a:ext cx="114880" cy="346578"/>
              <a:chOff x="5354485" y="1710949"/>
              <a:chExt cx="964251" cy="2909005"/>
            </a:xfrm>
            <a:solidFill>
              <a:srgbClr val="924220"/>
            </a:solidFill>
          </p:grpSpPr>
          <p:sp>
            <p:nvSpPr>
              <p:cNvPr id="52" name="Parallelogram 51">
                <a:extLst>
                  <a:ext uri="{FF2B5EF4-FFF2-40B4-BE49-F238E27FC236}">
                    <a16:creationId xmlns:a16="http://schemas.microsoft.com/office/drawing/2014/main" id="{A54AB235-EE79-FEFA-DAA0-9A2000D69998}"/>
                  </a:ext>
                </a:extLst>
              </p:cNvPr>
              <p:cNvSpPr/>
              <p:nvPr/>
            </p:nvSpPr>
            <p:spPr>
              <a:xfrm rot="3180000">
                <a:off x="4854006" y="2211428"/>
                <a:ext cx="1965208" cy="964250"/>
              </a:xfrm>
              <a:prstGeom prst="parallelogram">
                <a:avLst>
                  <a:gd name="adj" fmla="val 76004"/>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Parallelogram 52">
                <a:extLst>
                  <a:ext uri="{FF2B5EF4-FFF2-40B4-BE49-F238E27FC236}">
                    <a16:creationId xmlns:a16="http://schemas.microsoft.com/office/drawing/2014/main" id="{F57132C1-287C-6245-F33D-B91E8AEA887B}"/>
                  </a:ext>
                </a:extLst>
              </p:cNvPr>
              <p:cNvSpPr/>
              <p:nvPr/>
            </p:nvSpPr>
            <p:spPr>
              <a:xfrm rot="18420000" flipH="1">
                <a:off x="4854008" y="3155226"/>
                <a:ext cx="1965205" cy="964251"/>
              </a:xfrm>
              <a:prstGeom prst="parallelogram">
                <a:avLst>
                  <a:gd name="adj" fmla="val 76004"/>
                </a:avLst>
              </a:prstGeom>
              <a:solidFill>
                <a:srgbClr val="D2552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Freeform 50">
              <a:extLst>
                <a:ext uri="{FF2B5EF4-FFF2-40B4-BE49-F238E27FC236}">
                  <a16:creationId xmlns:a16="http://schemas.microsoft.com/office/drawing/2014/main" id="{8C254ABA-3843-0FAD-DAEF-62F1E6CD4E3A}"/>
                </a:ext>
              </a:extLst>
            </p:cNvPr>
            <p:cNvSpPr/>
            <p:nvPr/>
          </p:nvSpPr>
          <p:spPr>
            <a:xfrm rot="9720000">
              <a:off x="2393328" y="2564490"/>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9242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spTree>
    <p:extLst>
      <p:ext uri="{BB962C8B-B14F-4D97-AF65-F5344CB8AC3E}">
        <p14:creationId xmlns:p14="http://schemas.microsoft.com/office/powerpoint/2010/main" val="1227018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Background pattern&#10;&#10;Description automatically generated">
            <a:extLst>
              <a:ext uri="{FF2B5EF4-FFF2-40B4-BE49-F238E27FC236}">
                <a16:creationId xmlns:a16="http://schemas.microsoft.com/office/drawing/2014/main" id="{992E941B-D3D2-738D-FB74-0B1E7443E92B}"/>
              </a:ext>
            </a:extLst>
          </p:cNvPr>
          <p:cNvPicPr/>
          <p:nvPr/>
        </p:nvPicPr>
        <p:blipFill rotWithShape="1">
          <a:blip r:embed="rId2" cstate="print">
            <a:alphaModFix amt="11000"/>
            <a:extLst>
              <a:ext uri="{28A0092B-C50C-407E-A947-70E740481C1C}">
                <a14:useLocalDpi xmlns:a14="http://schemas.microsoft.com/office/drawing/2010/main" val="0"/>
              </a:ext>
            </a:extLst>
          </a:blip>
          <a:srcRect l="51128" t="3136" r="-49735"/>
          <a:stretch/>
        </p:blipFill>
        <p:spPr>
          <a:xfrm rot="16200000">
            <a:off x="5968985" y="560876"/>
            <a:ext cx="4349213" cy="4272336"/>
          </a:xfrm>
          <a:prstGeom prst="rect">
            <a:avLst/>
          </a:prstGeom>
        </p:spPr>
      </p:pic>
      <p:pic>
        <p:nvPicPr>
          <p:cNvPr id="25" name="Picture 24" descr="Background pattern&#10;&#10;Description automatically generated">
            <a:extLst>
              <a:ext uri="{FF2B5EF4-FFF2-40B4-BE49-F238E27FC236}">
                <a16:creationId xmlns:a16="http://schemas.microsoft.com/office/drawing/2014/main" id="{B8E65611-029D-3CE6-6003-DE0DA49B71D4}"/>
              </a:ext>
            </a:extLst>
          </p:cNvPr>
          <p:cNvPicPr/>
          <p:nvPr/>
        </p:nvPicPr>
        <p:blipFill rotWithShape="1">
          <a:blip r:embed="rId2" cstate="print">
            <a:alphaModFix amt="5000"/>
            <a:extLst>
              <a:ext uri="{28A0092B-C50C-407E-A947-70E740481C1C}">
                <a14:useLocalDpi xmlns:a14="http://schemas.microsoft.com/office/drawing/2010/main" val="0"/>
              </a:ext>
            </a:extLst>
          </a:blip>
          <a:srcRect l="51128" t="3136" r="-49735"/>
          <a:stretch/>
        </p:blipFill>
        <p:spPr>
          <a:xfrm>
            <a:off x="0" y="15336"/>
            <a:ext cx="4349213" cy="4272336"/>
          </a:xfrm>
          <a:prstGeom prst="rect">
            <a:avLst/>
          </a:prstGeom>
        </p:spPr>
      </p:pic>
      <p:sp>
        <p:nvSpPr>
          <p:cNvPr id="3" name="Content Placeholder 2">
            <a:extLst>
              <a:ext uri="{FF2B5EF4-FFF2-40B4-BE49-F238E27FC236}">
                <a16:creationId xmlns:a16="http://schemas.microsoft.com/office/drawing/2014/main" id="{75839657-3EF8-42F1-86AA-2D6240F7F2B0}"/>
              </a:ext>
            </a:extLst>
          </p:cNvPr>
          <p:cNvSpPr>
            <a:spLocks noGrp="1"/>
          </p:cNvSpPr>
          <p:nvPr>
            <p:ph idx="1"/>
          </p:nvPr>
        </p:nvSpPr>
        <p:spPr>
          <a:xfrm>
            <a:off x="682415" y="1035825"/>
            <a:ext cx="7239000" cy="3238055"/>
          </a:xfrm>
        </p:spPr>
        <p:txBody>
          <a:bodyPr>
            <a:noAutofit/>
          </a:bodyPr>
          <a:lstStyle/>
          <a:p>
            <a:r>
              <a:rPr lang="en-US" sz="2400" dirty="0"/>
              <a:t>Risk in Utilization of AI Systems</a:t>
            </a:r>
          </a:p>
          <a:p>
            <a:r>
              <a:rPr lang="en-US" sz="2400" dirty="0"/>
              <a:t>Data</a:t>
            </a:r>
          </a:p>
          <a:p>
            <a:r>
              <a:rPr lang="en-US" sz="2400" dirty="0"/>
              <a:t>Model Development</a:t>
            </a:r>
          </a:p>
          <a:p>
            <a:r>
              <a:rPr lang="en-US" sz="2400" dirty="0"/>
              <a:t>Human Oversight</a:t>
            </a:r>
          </a:p>
        </p:txBody>
      </p:sp>
      <p:sp>
        <p:nvSpPr>
          <p:cNvPr id="28" name="Title 1">
            <a:extLst>
              <a:ext uri="{FF2B5EF4-FFF2-40B4-BE49-F238E27FC236}">
                <a16:creationId xmlns:a16="http://schemas.microsoft.com/office/drawing/2014/main" id="{350D7154-5F2A-C305-FB0B-FBF612E94B7F}"/>
              </a:ext>
            </a:extLst>
          </p:cNvPr>
          <p:cNvSpPr txBox="1">
            <a:spLocks/>
          </p:cNvSpPr>
          <p:nvPr/>
        </p:nvSpPr>
        <p:spPr>
          <a:xfrm>
            <a:off x="685799" y="116586"/>
            <a:ext cx="7238999" cy="104927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baseline="0">
                <a:solidFill>
                  <a:srgbClr val="464646"/>
                </a:solidFill>
                <a:latin typeface="Century Gothic" panose="020B0502020202020204" pitchFamily="34" charset="0"/>
                <a:ea typeface="Verdana" panose="020B0604030504040204" pitchFamily="34" charset="0"/>
                <a:cs typeface="Verdana" panose="020B0604030504040204" pitchFamily="34" charset="0"/>
              </a:defRPr>
            </a:lvl1pPr>
          </a:lstStyle>
          <a:p>
            <a:r>
              <a:rPr lang="en-US" dirty="0"/>
              <a:t>Framework for Responsible Use</a:t>
            </a:r>
          </a:p>
        </p:txBody>
      </p:sp>
      <p:grpSp>
        <p:nvGrpSpPr>
          <p:cNvPr id="29" name="Group 28">
            <a:extLst>
              <a:ext uri="{FF2B5EF4-FFF2-40B4-BE49-F238E27FC236}">
                <a16:creationId xmlns:a16="http://schemas.microsoft.com/office/drawing/2014/main" id="{CDDF8236-D1C2-6B72-35AC-3BACFAFAD338}"/>
              </a:ext>
            </a:extLst>
          </p:cNvPr>
          <p:cNvGrpSpPr/>
          <p:nvPr/>
        </p:nvGrpSpPr>
        <p:grpSpPr>
          <a:xfrm>
            <a:off x="629093" y="1100008"/>
            <a:ext cx="201225" cy="346578"/>
            <a:chOff x="2386977" y="1109258"/>
            <a:chExt cx="201225" cy="346578"/>
          </a:xfrm>
        </p:grpSpPr>
        <p:grpSp>
          <p:nvGrpSpPr>
            <p:cNvPr id="30" name="Group 29">
              <a:extLst>
                <a:ext uri="{FF2B5EF4-FFF2-40B4-BE49-F238E27FC236}">
                  <a16:creationId xmlns:a16="http://schemas.microsoft.com/office/drawing/2014/main" id="{447CB7D0-7253-76FD-69DD-02D4D69F4D1F}"/>
                </a:ext>
              </a:extLst>
            </p:cNvPr>
            <p:cNvGrpSpPr>
              <a:grpSpLocks noChangeAspect="1"/>
            </p:cNvGrpSpPr>
            <p:nvPr/>
          </p:nvGrpSpPr>
          <p:grpSpPr>
            <a:xfrm>
              <a:off x="2473322" y="1109258"/>
              <a:ext cx="114880" cy="346578"/>
              <a:chOff x="5354485" y="1710949"/>
              <a:chExt cx="964251" cy="2909005"/>
            </a:xfrm>
          </p:grpSpPr>
          <p:sp>
            <p:nvSpPr>
              <p:cNvPr id="32" name="Parallelogram 31">
                <a:extLst>
                  <a:ext uri="{FF2B5EF4-FFF2-40B4-BE49-F238E27FC236}">
                    <a16:creationId xmlns:a16="http://schemas.microsoft.com/office/drawing/2014/main" id="{03AA0A26-E5D6-7251-D6ED-62D9DFCC84D8}"/>
                  </a:ext>
                </a:extLst>
              </p:cNvPr>
              <p:cNvSpPr/>
              <p:nvPr/>
            </p:nvSpPr>
            <p:spPr>
              <a:xfrm rot="3180000">
                <a:off x="4854006" y="2211428"/>
                <a:ext cx="1965208" cy="964250"/>
              </a:xfrm>
              <a:prstGeom prst="parallelogram">
                <a:avLst>
                  <a:gd name="adj" fmla="val 76004"/>
                </a:avLst>
              </a:pr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arallelogram 32">
                <a:extLst>
                  <a:ext uri="{FF2B5EF4-FFF2-40B4-BE49-F238E27FC236}">
                    <a16:creationId xmlns:a16="http://schemas.microsoft.com/office/drawing/2014/main" id="{2AF11CD6-47D7-C590-D56F-8E106C677DAB}"/>
                  </a:ext>
                </a:extLst>
              </p:cNvPr>
              <p:cNvSpPr/>
              <p:nvPr/>
            </p:nvSpPr>
            <p:spPr>
              <a:xfrm rot="18420000" flipH="1">
                <a:off x="4854008" y="3155226"/>
                <a:ext cx="1965205" cy="964251"/>
              </a:xfrm>
              <a:prstGeom prst="parallelogram">
                <a:avLst>
                  <a:gd name="adj" fmla="val 76004"/>
                </a:avLst>
              </a:prstGeom>
              <a:solidFill>
                <a:srgbClr val="20A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a:extLst>
                <a:ext uri="{FF2B5EF4-FFF2-40B4-BE49-F238E27FC236}">
                  <a16:creationId xmlns:a16="http://schemas.microsoft.com/office/drawing/2014/main" id="{DAF34409-E8E0-C254-23FC-B70ACCC905DF}"/>
                </a:ext>
              </a:extLst>
            </p:cNvPr>
            <p:cNvSpPr/>
            <p:nvPr/>
          </p:nvSpPr>
          <p:spPr>
            <a:xfrm rot="9720000">
              <a:off x="2386977" y="1274774"/>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D142219E-2150-7E9B-C55D-D744F7331B82}"/>
              </a:ext>
            </a:extLst>
          </p:cNvPr>
          <p:cNvGrpSpPr/>
          <p:nvPr/>
        </p:nvGrpSpPr>
        <p:grpSpPr>
          <a:xfrm>
            <a:off x="629858" y="1569463"/>
            <a:ext cx="201225" cy="346578"/>
            <a:chOff x="2386977" y="1109258"/>
            <a:chExt cx="201225" cy="346578"/>
          </a:xfrm>
        </p:grpSpPr>
        <p:grpSp>
          <p:nvGrpSpPr>
            <p:cNvPr id="35" name="Group 34">
              <a:extLst>
                <a:ext uri="{FF2B5EF4-FFF2-40B4-BE49-F238E27FC236}">
                  <a16:creationId xmlns:a16="http://schemas.microsoft.com/office/drawing/2014/main" id="{05ED18C0-64D7-A57C-D403-F9BD4EDE1876}"/>
                </a:ext>
              </a:extLst>
            </p:cNvPr>
            <p:cNvGrpSpPr>
              <a:grpSpLocks noChangeAspect="1"/>
            </p:cNvGrpSpPr>
            <p:nvPr/>
          </p:nvGrpSpPr>
          <p:grpSpPr>
            <a:xfrm>
              <a:off x="2473322" y="1109258"/>
              <a:ext cx="114880" cy="346578"/>
              <a:chOff x="5354485" y="1710949"/>
              <a:chExt cx="964251" cy="2909005"/>
            </a:xfrm>
          </p:grpSpPr>
          <p:sp>
            <p:nvSpPr>
              <p:cNvPr id="37" name="Parallelogram 36">
                <a:extLst>
                  <a:ext uri="{FF2B5EF4-FFF2-40B4-BE49-F238E27FC236}">
                    <a16:creationId xmlns:a16="http://schemas.microsoft.com/office/drawing/2014/main" id="{976A3B50-CB6A-6440-61EA-D187F07413DB}"/>
                  </a:ext>
                </a:extLst>
              </p:cNvPr>
              <p:cNvSpPr/>
              <p:nvPr/>
            </p:nvSpPr>
            <p:spPr>
              <a:xfrm rot="3180000">
                <a:off x="4854006" y="2211428"/>
                <a:ext cx="1965208" cy="964250"/>
              </a:xfrm>
              <a:prstGeom prst="parallelogram">
                <a:avLst>
                  <a:gd name="adj" fmla="val 76004"/>
                </a:avLst>
              </a:pr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arallelogram 37">
                <a:extLst>
                  <a:ext uri="{FF2B5EF4-FFF2-40B4-BE49-F238E27FC236}">
                    <a16:creationId xmlns:a16="http://schemas.microsoft.com/office/drawing/2014/main" id="{D3A29409-AB08-E089-0809-7DD1B582B2DA}"/>
                  </a:ext>
                </a:extLst>
              </p:cNvPr>
              <p:cNvSpPr/>
              <p:nvPr/>
            </p:nvSpPr>
            <p:spPr>
              <a:xfrm rot="18420000" flipH="1">
                <a:off x="4854008" y="3155226"/>
                <a:ext cx="1965205" cy="964251"/>
              </a:xfrm>
              <a:prstGeom prst="parallelogram">
                <a:avLst>
                  <a:gd name="adj" fmla="val 76004"/>
                </a:avLst>
              </a:prstGeom>
              <a:solidFill>
                <a:srgbClr val="20A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Freeform 35">
              <a:extLst>
                <a:ext uri="{FF2B5EF4-FFF2-40B4-BE49-F238E27FC236}">
                  <a16:creationId xmlns:a16="http://schemas.microsoft.com/office/drawing/2014/main" id="{A27FA35A-38B2-C02B-B4D3-C1CF7CD6DA18}"/>
                </a:ext>
              </a:extLst>
            </p:cNvPr>
            <p:cNvSpPr/>
            <p:nvPr/>
          </p:nvSpPr>
          <p:spPr>
            <a:xfrm rot="9720000">
              <a:off x="2386977" y="1274774"/>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5408CFA4-A25A-B392-C4ED-43B6B2E71BAB}"/>
              </a:ext>
            </a:extLst>
          </p:cNvPr>
          <p:cNvGrpSpPr/>
          <p:nvPr/>
        </p:nvGrpSpPr>
        <p:grpSpPr>
          <a:xfrm>
            <a:off x="631290" y="2033120"/>
            <a:ext cx="201225" cy="346578"/>
            <a:chOff x="2386977" y="1109258"/>
            <a:chExt cx="201225" cy="346578"/>
          </a:xfrm>
        </p:grpSpPr>
        <p:grpSp>
          <p:nvGrpSpPr>
            <p:cNvPr id="45" name="Group 44">
              <a:extLst>
                <a:ext uri="{FF2B5EF4-FFF2-40B4-BE49-F238E27FC236}">
                  <a16:creationId xmlns:a16="http://schemas.microsoft.com/office/drawing/2014/main" id="{826BE883-10F0-C939-A698-ADCD13E51592}"/>
                </a:ext>
              </a:extLst>
            </p:cNvPr>
            <p:cNvGrpSpPr>
              <a:grpSpLocks noChangeAspect="1"/>
            </p:cNvGrpSpPr>
            <p:nvPr/>
          </p:nvGrpSpPr>
          <p:grpSpPr>
            <a:xfrm>
              <a:off x="2473322" y="1109258"/>
              <a:ext cx="114880" cy="346578"/>
              <a:chOff x="5354485" y="1710949"/>
              <a:chExt cx="964251" cy="2909005"/>
            </a:xfrm>
          </p:grpSpPr>
          <p:sp>
            <p:nvSpPr>
              <p:cNvPr id="47" name="Parallelogram 46">
                <a:extLst>
                  <a:ext uri="{FF2B5EF4-FFF2-40B4-BE49-F238E27FC236}">
                    <a16:creationId xmlns:a16="http://schemas.microsoft.com/office/drawing/2014/main" id="{ABFDFADF-8553-6044-C459-00D9DC73AD85}"/>
                  </a:ext>
                </a:extLst>
              </p:cNvPr>
              <p:cNvSpPr/>
              <p:nvPr/>
            </p:nvSpPr>
            <p:spPr>
              <a:xfrm rot="3180000">
                <a:off x="4854006" y="2211428"/>
                <a:ext cx="1965208" cy="964250"/>
              </a:xfrm>
              <a:prstGeom prst="parallelogram">
                <a:avLst>
                  <a:gd name="adj" fmla="val 76004"/>
                </a:avLst>
              </a:pr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Parallelogram 47">
                <a:extLst>
                  <a:ext uri="{FF2B5EF4-FFF2-40B4-BE49-F238E27FC236}">
                    <a16:creationId xmlns:a16="http://schemas.microsoft.com/office/drawing/2014/main" id="{F4051918-8E61-8C50-0220-25B66E0C5B18}"/>
                  </a:ext>
                </a:extLst>
              </p:cNvPr>
              <p:cNvSpPr/>
              <p:nvPr/>
            </p:nvSpPr>
            <p:spPr>
              <a:xfrm rot="18420000" flipH="1">
                <a:off x="4854008" y="3155226"/>
                <a:ext cx="1965205" cy="964251"/>
              </a:xfrm>
              <a:prstGeom prst="parallelogram">
                <a:avLst>
                  <a:gd name="adj" fmla="val 76004"/>
                </a:avLst>
              </a:prstGeom>
              <a:solidFill>
                <a:srgbClr val="20A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a:extLst>
                <a:ext uri="{FF2B5EF4-FFF2-40B4-BE49-F238E27FC236}">
                  <a16:creationId xmlns:a16="http://schemas.microsoft.com/office/drawing/2014/main" id="{9AC60CE5-E303-6ED6-78BE-F70F5D28C5B8}"/>
                </a:ext>
              </a:extLst>
            </p:cNvPr>
            <p:cNvSpPr/>
            <p:nvPr/>
          </p:nvSpPr>
          <p:spPr>
            <a:xfrm rot="9720000">
              <a:off x="2386977" y="1274774"/>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A034FA90-34A1-2206-0810-8117FA3F493C}"/>
              </a:ext>
            </a:extLst>
          </p:cNvPr>
          <p:cNvGrpSpPr/>
          <p:nvPr/>
        </p:nvGrpSpPr>
        <p:grpSpPr>
          <a:xfrm>
            <a:off x="632055" y="2502575"/>
            <a:ext cx="201225" cy="346578"/>
            <a:chOff x="2386977" y="1109258"/>
            <a:chExt cx="201225" cy="346578"/>
          </a:xfrm>
        </p:grpSpPr>
        <p:grpSp>
          <p:nvGrpSpPr>
            <p:cNvPr id="55" name="Group 54">
              <a:extLst>
                <a:ext uri="{FF2B5EF4-FFF2-40B4-BE49-F238E27FC236}">
                  <a16:creationId xmlns:a16="http://schemas.microsoft.com/office/drawing/2014/main" id="{E40DA293-7155-DE44-9BA4-7B151E5341CE}"/>
                </a:ext>
              </a:extLst>
            </p:cNvPr>
            <p:cNvGrpSpPr>
              <a:grpSpLocks noChangeAspect="1"/>
            </p:cNvGrpSpPr>
            <p:nvPr/>
          </p:nvGrpSpPr>
          <p:grpSpPr>
            <a:xfrm>
              <a:off x="2473322" y="1109258"/>
              <a:ext cx="114880" cy="346578"/>
              <a:chOff x="5354485" y="1710949"/>
              <a:chExt cx="964251" cy="2909005"/>
            </a:xfrm>
          </p:grpSpPr>
          <p:sp>
            <p:nvSpPr>
              <p:cNvPr id="57" name="Parallelogram 56">
                <a:extLst>
                  <a:ext uri="{FF2B5EF4-FFF2-40B4-BE49-F238E27FC236}">
                    <a16:creationId xmlns:a16="http://schemas.microsoft.com/office/drawing/2014/main" id="{434B9EA9-FE11-F539-420C-8B72E77E7256}"/>
                  </a:ext>
                </a:extLst>
              </p:cNvPr>
              <p:cNvSpPr/>
              <p:nvPr/>
            </p:nvSpPr>
            <p:spPr>
              <a:xfrm rot="3180000">
                <a:off x="4854006" y="2211428"/>
                <a:ext cx="1965208" cy="964250"/>
              </a:xfrm>
              <a:prstGeom prst="parallelogram">
                <a:avLst>
                  <a:gd name="adj" fmla="val 76004"/>
                </a:avLst>
              </a:pr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Parallelogram 57">
                <a:extLst>
                  <a:ext uri="{FF2B5EF4-FFF2-40B4-BE49-F238E27FC236}">
                    <a16:creationId xmlns:a16="http://schemas.microsoft.com/office/drawing/2014/main" id="{B434551C-5F7F-B231-66FD-A3238F407736}"/>
                  </a:ext>
                </a:extLst>
              </p:cNvPr>
              <p:cNvSpPr/>
              <p:nvPr/>
            </p:nvSpPr>
            <p:spPr>
              <a:xfrm rot="18420000" flipH="1">
                <a:off x="4854008" y="3155226"/>
                <a:ext cx="1965205" cy="964251"/>
              </a:xfrm>
              <a:prstGeom prst="parallelogram">
                <a:avLst>
                  <a:gd name="adj" fmla="val 76004"/>
                </a:avLst>
              </a:prstGeom>
              <a:solidFill>
                <a:srgbClr val="20A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Freeform 55">
              <a:extLst>
                <a:ext uri="{FF2B5EF4-FFF2-40B4-BE49-F238E27FC236}">
                  <a16:creationId xmlns:a16="http://schemas.microsoft.com/office/drawing/2014/main" id="{27CC9E5E-D5A4-14C2-75D1-6061CDC3A3B4}"/>
                </a:ext>
              </a:extLst>
            </p:cNvPr>
            <p:cNvSpPr/>
            <p:nvPr/>
          </p:nvSpPr>
          <p:spPr>
            <a:xfrm rot="9720000">
              <a:off x="2386977" y="1274774"/>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a:extLst>
              <a:ext uri="{FF2B5EF4-FFF2-40B4-BE49-F238E27FC236}">
                <a16:creationId xmlns:a16="http://schemas.microsoft.com/office/drawing/2014/main" id="{79893BAC-6F94-B417-492D-7CED49D541C8}"/>
              </a:ext>
            </a:extLst>
          </p:cNvPr>
          <p:cNvGrpSpPr/>
          <p:nvPr/>
        </p:nvGrpSpPr>
        <p:grpSpPr>
          <a:xfrm rot="5400000">
            <a:off x="8770713" y="-103820"/>
            <a:ext cx="201225" cy="346578"/>
            <a:chOff x="2386977" y="1109258"/>
            <a:chExt cx="201225" cy="346578"/>
          </a:xfrm>
        </p:grpSpPr>
        <p:grpSp>
          <p:nvGrpSpPr>
            <p:cNvPr id="60" name="Group 59">
              <a:extLst>
                <a:ext uri="{FF2B5EF4-FFF2-40B4-BE49-F238E27FC236}">
                  <a16:creationId xmlns:a16="http://schemas.microsoft.com/office/drawing/2014/main" id="{04544EBD-3CE8-9E37-F270-0AE01F707B35}"/>
                </a:ext>
              </a:extLst>
            </p:cNvPr>
            <p:cNvGrpSpPr>
              <a:grpSpLocks noChangeAspect="1"/>
            </p:cNvGrpSpPr>
            <p:nvPr/>
          </p:nvGrpSpPr>
          <p:grpSpPr>
            <a:xfrm>
              <a:off x="2473322" y="1109258"/>
              <a:ext cx="114880" cy="346578"/>
              <a:chOff x="5354485" y="1710949"/>
              <a:chExt cx="964251" cy="2909005"/>
            </a:xfrm>
          </p:grpSpPr>
          <p:sp>
            <p:nvSpPr>
              <p:cNvPr id="62" name="Parallelogram 61">
                <a:extLst>
                  <a:ext uri="{FF2B5EF4-FFF2-40B4-BE49-F238E27FC236}">
                    <a16:creationId xmlns:a16="http://schemas.microsoft.com/office/drawing/2014/main" id="{6B7CD692-C401-8FFE-DCC7-505111966F5C}"/>
                  </a:ext>
                </a:extLst>
              </p:cNvPr>
              <p:cNvSpPr/>
              <p:nvPr/>
            </p:nvSpPr>
            <p:spPr>
              <a:xfrm rot="3180000">
                <a:off x="4854006" y="2211428"/>
                <a:ext cx="1965208" cy="964250"/>
              </a:xfrm>
              <a:prstGeom prst="parallelogram">
                <a:avLst>
                  <a:gd name="adj" fmla="val 76004"/>
                </a:avLst>
              </a:pr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Parallelogram 62">
                <a:extLst>
                  <a:ext uri="{FF2B5EF4-FFF2-40B4-BE49-F238E27FC236}">
                    <a16:creationId xmlns:a16="http://schemas.microsoft.com/office/drawing/2014/main" id="{62E83629-62C6-B001-B066-E0E089E926BB}"/>
                  </a:ext>
                </a:extLst>
              </p:cNvPr>
              <p:cNvSpPr/>
              <p:nvPr/>
            </p:nvSpPr>
            <p:spPr>
              <a:xfrm rot="18420000" flipH="1">
                <a:off x="4854008" y="3155226"/>
                <a:ext cx="1965205" cy="964251"/>
              </a:xfrm>
              <a:prstGeom prst="parallelogram">
                <a:avLst>
                  <a:gd name="adj" fmla="val 76004"/>
                </a:avLst>
              </a:prstGeom>
              <a:solidFill>
                <a:srgbClr val="20A5D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60">
              <a:extLst>
                <a:ext uri="{FF2B5EF4-FFF2-40B4-BE49-F238E27FC236}">
                  <a16:creationId xmlns:a16="http://schemas.microsoft.com/office/drawing/2014/main" id="{2542C5F2-13FC-D044-F7CC-5F9625C0402C}"/>
                </a:ext>
              </a:extLst>
            </p:cNvPr>
            <p:cNvSpPr/>
            <p:nvPr/>
          </p:nvSpPr>
          <p:spPr>
            <a:xfrm rot="9720000">
              <a:off x="2386977" y="1274774"/>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164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0431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Background pattern&#10;&#10;Description automatically generated">
            <a:extLst>
              <a:ext uri="{FF2B5EF4-FFF2-40B4-BE49-F238E27FC236}">
                <a16:creationId xmlns:a16="http://schemas.microsoft.com/office/drawing/2014/main" id="{992E941B-D3D2-738D-FB74-0B1E7443E92B}"/>
              </a:ext>
            </a:extLst>
          </p:cNvPr>
          <p:cNvPicPr/>
          <p:nvPr/>
        </p:nvPicPr>
        <p:blipFill rotWithShape="1">
          <a:blip r:embed="rId2" cstate="print">
            <a:alphaModFix amt="11000"/>
            <a:extLst>
              <a:ext uri="{28A0092B-C50C-407E-A947-70E740481C1C}">
                <a14:useLocalDpi xmlns:a14="http://schemas.microsoft.com/office/drawing/2010/main" val="0"/>
              </a:ext>
            </a:extLst>
          </a:blip>
          <a:srcRect l="51128" t="3136" r="-49735"/>
          <a:stretch/>
        </p:blipFill>
        <p:spPr>
          <a:xfrm rot="16200000">
            <a:off x="5968985" y="560876"/>
            <a:ext cx="4349213" cy="4272336"/>
          </a:xfrm>
          <a:prstGeom prst="rect">
            <a:avLst/>
          </a:prstGeom>
        </p:spPr>
      </p:pic>
      <p:pic>
        <p:nvPicPr>
          <p:cNvPr id="25" name="Picture 24" descr="Background pattern&#10;&#10;Description automatically generated">
            <a:extLst>
              <a:ext uri="{FF2B5EF4-FFF2-40B4-BE49-F238E27FC236}">
                <a16:creationId xmlns:a16="http://schemas.microsoft.com/office/drawing/2014/main" id="{B8E65611-029D-3CE6-6003-DE0DA49B71D4}"/>
              </a:ext>
            </a:extLst>
          </p:cNvPr>
          <p:cNvPicPr/>
          <p:nvPr/>
        </p:nvPicPr>
        <p:blipFill rotWithShape="1">
          <a:blip r:embed="rId2" cstate="print">
            <a:alphaModFix amt="5000"/>
            <a:extLst>
              <a:ext uri="{28A0092B-C50C-407E-A947-70E740481C1C}">
                <a14:useLocalDpi xmlns:a14="http://schemas.microsoft.com/office/drawing/2010/main" val="0"/>
              </a:ext>
            </a:extLst>
          </a:blip>
          <a:srcRect l="51128" t="3136" r="-49735"/>
          <a:stretch/>
        </p:blipFill>
        <p:spPr>
          <a:xfrm>
            <a:off x="0" y="15336"/>
            <a:ext cx="4349213" cy="4272336"/>
          </a:xfrm>
          <a:prstGeom prst="rect">
            <a:avLst/>
          </a:prstGeom>
        </p:spPr>
      </p:pic>
      <p:sp>
        <p:nvSpPr>
          <p:cNvPr id="3" name="Content Placeholder 2">
            <a:extLst>
              <a:ext uri="{FF2B5EF4-FFF2-40B4-BE49-F238E27FC236}">
                <a16:creationId xmlns:a16="http://schemas.microsoft.com/office/drawing/2014/main" id="{75839657-3EF8-42F1-86AA-2D6240F7F2B0}"/>
              </a:ext>
            </a:extLst>
          </p:cNvPr>
          <p:cNvSpPr>
            <a:spLocks noGrp="1"/>
          </p:cNvSpPr>
          <p:nvPr>
            <p:ph idx="1"/>
          </p:nvPr>
        </p:nvSpPr>
        <p:spPr>
          <a:xfrm>
            <a:off x="682415" y="1035825"/>
            <a:ext cx="7239000" cy="3238055"/>
          </a:xfrm>
        </p:spPr>
        <p:txBody>
          <a:bodyPr>
            <a:noAutofit/>
          </a:bodyPr>
          <a:lstStyle/>
          <a:p>
            <a:r>
              <a:rPr lang="en-US" sz="2400" dirty="0"/>
              <a:t>Establishment of AI Technology Talent Task Force</a:t>
            </a:r>
          </a:p>
          <a:p>
            <a:r>
              <a:rPr lang="en-US" sz="2400" dirty="0"/>
              <a:t>Education</a:t>
            </a:r>
          </a:p>
          <a:p>
            <a:r>
              <a:rPr lang="en-US" sz="2400" dirty="0"/>
              <a:t>Reskilling</a:t>
            </a:r>
          </a:p>
        </p:txBody>
      </p:sp>
      <p:sp>
        <p:nvSpPr>
          <p:cNvPr id="28" name="Title 1">
            <a:extLst>
              <a:ext uri="{FF2B5EF4-FFF2-40B4-BE49-F238E27FC236}">
                <a16:creationId xmlns:a16="http://schemas.microsoft.com/office/drawing/2014/main" id="{350D7154-5F2A-C305-FB0B-FBF612E94B7F}"/>
              </a:ext>
            </a:extLst>
          </p:cNvPr>
          <p:cNvSpPr txBox="1">
            <a:spLocks/>
          </p:cNvSpPr>
          <p:nvPr/>
        </p:nvSpPr>
        <p:spPr>
          <a:xfrm>
            <a:off x="685799" y="116586"/>
            <a:ext cx="7238999" cy="104927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baseline="0">
                <a:solidFill>
                  <a:srgbClr val="464646"/>
                </a:solidFill>
                <a:latin typeface="Century Gothic" panose="020B0502020202020204" pitchFamily="34" charset="0"/>
                <a:ea typeface="Verdana" panose="020B0604030504040204" pitchFamily="34" charset="0"/>
                <a:cs typeface="Verdana" panose="020B0604030504040204" pitchFamily="34" charset="0"/>
              </a:defRPr>
            </a:lvl1pPr>
          </a:lstStyle>
          <a:p>
            <a:r>
              <a:rPr lang="en-US" dirty="0"/>
              <a:t>Talent, Education, Reskilling, Outreach</a:t>
            </a:r>
          </a:p>
        </p:txBody>
      </p:sp>
      <p:grpSp>
        <p:nvGrpSpPr>
          <p:cNvPr id="2" name="Group 1">
            <a:extLst>
              <a:ext uri="{FF2B5EF4-FFF2-40B4-BE49-F238E27FC236}">
                <a16:creationId xmlns:a16="http://schemas.microsoft.com/office/drawing/2014/main" id="{1A82E1B4-E733-583A-EB59-145AB7EB7260}"/>
              </a:ext>
            </a:extLst>
          </p:cNvPr>
          <p:cNvGrpSpPr/>
          <p:nvPr/>
        </p:nvGrpSpPr>
        <p:grpSpPr>
          <a:xfrm>
            <a:off x="635568" y="1098531"/>
            <a:ext cx="194389" cy="346578"/>
            <a:chOff x="2393813" y="3710846"/>
            <a:chExt cx="194389" cy="346578"/>
          </a:xfrm>
        </p:grpSpPr>
        <p:grpSp>
          <p:nvGrpSpPr>
            <p:cNvPr id="7" name="Group 6">
              <a:extLst>
                <a:ext uri="{FF2B5EF4-FFF2-40B4-BE49-F238E27FC236}">
                  <a16:creationId xmlns:a16="http://schemas.microsoft.com/office/drawing/2014/main" id="{BACFA182-B6A1-BD06-525A-6F11E67DB963}"/>
                </a:ext>
              </a:extLst>
            </p:cNvPr>
            <p:cNvGrpSpPr>
              <a:grpSpLocks noChangeAspect="1"/>
            </p:cNvGrpSpPr>
            <p:nvPr/>
          </p:nvGrpSpPr>
          <p:grpSpPr>
            <a:xfrm>
              <a:off x="2473322" y="3710846"/>
              <a:ext cx="114880" cy="346578"/>
              <a:chOff x="5354485" y="1710949"/>
              <a:chExt cx="964251" cy="2909005"/>
            </a:xfrm>
          </p:grpSpPr>
          <p:sp>
            <p:nvSpPr>
              <p:cNvPr id="9" name="Parallelogram 8">
                <a:extLst>
                  <a:ext uri="{FF2B5EF4-FFF2-40B4-BE49-F238E27FC236}">
                    <a16:creationId xmlns:a16="http://schemas.microsoft.com/office/drawing/2014/main" id="{CF5C29BA-9F4E-AEC1-69C2-85D56F221CA8}"/>
                  </a:ext>
                </a:extLst>
              </p:cNvPr>
              <p:cNvSpPr/>
              <p:nvPr/>
            </p:nvSpPr>
            <p:spPr>
              <a:xfrm rot="3180000">
                <a:off x="4854006" y="2211428"/>
                <a:ext cx="1965208" cy="964250"/>
              </a:xfrm>
              <a:prstGeom prst="parallelogram">
                <a:avLst>
                  <a:gd name="adj" fmla="val 76004"/>
                </a:avLst>
              </a:pr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a:extLst>
                  <a:ext uri="{FF2B5EF4-FFF2-40B4-BE49-F238E27FC236}">
                    <a16:creationId xmlns:a16="http://schemas.microsoft.com/office/drawing/2014/main" id="{0D4AB3BD-E120-181D-83F9-210AF5302615}"/>
                  </a:ext>
                </a:extLst>
              </p:cNvPr>
              <p:cNvSpPr/>
              <p:nvPr/>
            </p:nvSpPr>
            <p:spPr>
              <a:xfrm rot="18420000" flipH="1">
                <a:off x="4854008" y="3155226"/>
                <a:ext cx="1965205" cy="964251"/>
              </a:xfrm>
              <a:prstGeom prst="parallelogram">
                <a:avLst>
                  <a:gd name="adj" fmla="val 76004"/>
                </a:avLst>
              </a:prstGeom>
              <a:solidFill>
                <a:srgbClr val="1A7A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Freeform 7">
              <a:extLst>
                <a:ext uri="{FF2B5EF4-FFF2-40B4-BE49-F238E27FC236}">
                  <a16:creationId xmlns:a16="http://schemas.microsoft.com/office/drawing/2014/main" id="{A36D2CDA-C33A-6E11-7C7A-C61239737E87}"/>
                </a:ext>
              </a:extLst>
            </p:cNvPr>
            <p:cNvSpPr/>
            <p:nvPr/>
          </p:nvSpPr>
          <p:spPr>
            <a:xfrm rot="9720000">
              <a:off x="2393813" y="387635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11" name="Group 10">
            <a:extLst>
              <a:ext uri="{FF2B5EF4-FFF2-40B4-BE49-F238E27FC236}">
                <a16:creationId xmlns:a16="http://schemas.microsoft.com/office/drawing/2014/main" id="{E3627DC3-C46C-DA04-CD3F-06AD6C5D82FF}"/>
              </a:ext>
            </a:extLst>
          </p:cNvPr>
          <p:cNvGrpSpPr/>
          <p:nvPr/>
        </p:nvGrpSpPr>
        <p:grpSpPr>
          <a:xfrm>
            <a:off x="636333" y="1572581"/>
            <a:ext cx="194389" cy="346578"/>
            <a:chOff x="2393813" y="3710846"/>
            <a:chExt cx="194389" cy="346578"/>
          </a:xfrm>
        </p:grpSpPr>
        <p:grpSp>
          <p:nvGrpSpPr>
            <p:cNvPr id="12" name="Group 11">
              <a:extLst>
                <a:ext uri="{FF2B5EF4-FFF2-40B4-BE49-F238E27FC236}">
                  <a16:creationId xmlns:a16="http://schemas.microsoft.com/office/drawing/2014/main" id="{B98FE289-44E0-AAD3-EE16-9A9E3EADA1BA}"/>
                </a:ext>
              </a:extLst>
            </p:cNvPr>
            <p:cNvGrpSpPr>
              <a:grpSpLocks noChangeAspect="1"/>
            </p:cNvGrpSpPr>
            <p:nvPr/>
          </p:nvGrpSpPr>
          <p:grpSpPr>
            <a:xfrm>
              <a:off x="2473322" y="3710846"/>
              <a:ext cx="114880" cy="346578"/>
              <a:chOff x="5354485" y="1710949"/>
              <a:chExt cx="964251" cy="2909005"/>
            </a:xfrm>
          </p:grpSpPr>
          <p:sp>
            <p:nvSpPr>
              <p:cNvPr id="14" name="Parallelogram 13">
                <a:extLst>
                  <a:ext uri="{FF2B5EF4-FFF2-40B4-BE49-F238E27FC236}">
                    <a16:creationId xmlns:a16="http://schemas.microsoft.com/office/drawing/2014/main" id="{58DCE190-5B53-0DF1-1B93-1ACCF490625A}"/>
                  </a:ext>
                </a:extLst>
              </p:cNvPr>
              <p:cNvSpPr/>
              <p:nvPr/>
            </p:nvSpPr>
            <p:spPr>
              <a:xfrm rot="3180000">
                <a:off x="4854006" y="2211428"/>
                <a:ext cx="1965208" cy="964250"/>
              </a:xfrm>
              <a:prstGeom prst="parallelogram">
                <a:avLst>
                  <a:gd name="adj" fmla="val 76004"/>
                </a:avLst>
              </a:pr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D1DC6FA8-3204-4A2E-C0CA-9F090C2271EC}"/>
                  </a:ext>
                </a:extLst>
              </p:cNvPr>
              <p:cNvSpPr/>
              <p:nvPr/>
            </p:nvSpPr>
            <p:spPr>
              <a:xfrm rot="18420000" flipH="1">
                <a:off x="4854008" y="3155226"/>
                <a:ext cx="1965205" cy="964251"/>
              </a:xfrm>
              <a:prstGeom prst="parallelogram">
                <a:avLst>
                  <a:gd name="adj" fmla="val 76004"/>
                </a:avLst>
              </a:prstGeom>
              <a:solidFill>
                <a:srgbClr val="1A7A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12">
              <a:extLst>
                <a:ext uri="{FF2B5EF4-FFF2-40B4-BE49-F238E27FC236}">
                  <a16:creationId xmlns:a16="http://schemas.microsoft.com/office/drawing/2014/main" id="{29F32B93-D8B5-E99A-CFE4-0AA75E56B973}"/>
                </a:ext>
              </a:extLst>
            </p:cNvPr>
            <p:cNvSpPr/>
            <p:nvPr/>
          </p:nvSpPr>
          <p:spPr>
            <a:xfrm rot="9720000">
              <a:off x="2393813" y="387635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16" name="Group 15">
            <a:extLst>
              <a:ext uri="{FF2B5EF4-FFF2-40B4-BE49-F238E27FC236}">
                <a16:creationId xmlns:a16="http://schemas.microsoft.com/office/drawing/2014/main" id="{5A300D72-0048-1310-250B-DCFEAEF7A611}"/>
              </a:ext>
            </a:extLst>
          </p:cNvPr>
          <p:cNvGrpSpPr/>
          <p:nvPr/>
        </p:nvGrpSpPr>
        <p:grpSpPr>
          <a:xfrm>
            <a:off x="636333" y="2036676"/>
            <a:ext cx="194389" cy="346578"/>
            <a:chOff x="2393813" y="3710846"/>
            <a:chExt cx="194389" cy="346578"/>
          </a:xfrm>
        </p:grpSpPr>
        <p:grpSp>
          <p:nvGrpSpPr>
            <p:cNvPr id="17" name="Group 16">
              <a:extLst>
                <a:ext uri="{FF2B5EF4-FFF2-40B4-BE49-F238E27FC236}">
                  <a16:creationId xmlns:a16="http://schemas.microsoft.com/office/drawing/2014/main" id="{F9C9ADEE-2011-1C5E-C3C6-273DA74F8AA2}"/>
                </a:ext>
              </a:extLst>
            </p:cNvPr>
            <p:cNvGrpSpPr>
              <a:grpSpLocks noChangeAspect="1"/>
            </p:cNvGrpSpPr>
            <p:nvPr/>
          </p:nvGrpSpPr>
          <p:grpSpPr>
            <a:xfrm>
              <a:off x="2473322" y="3710846"/>
              <a:ext cx="114880" cy="346578"/>
              <a:chOff x="5354485" y="1710949"/>
              <a:chExt cx="964251" cy="2909005"/>
            </a:xfrm>
          </p:grpSpPr>
          <p:sp>
            <p:nvSpPr>
              <p:cNvPr id="19" name="Parallelogram 18">
                <a:extLst>
                  <a:ext uri="{FF2B5EF4-FFF2-40B4-BE49-F238E27FC236}">
                    <a16:creationId xmlns:a16="http://schemas.microsoft.com/office/drawing/2014/main" id="{6F4AD595-FA82-07E0-2CAE-AC2CBA0581E9}"/>
                  </a:ext>
                </a:extLst>
              </p:cNvPr>
              <p:cNvSpPr/>
              <p:nvPr/>
            </p:nvSpPr>
            <p:spPr>
              <a:xfrm rot="3180000">
                <a:off x="4854006" y="2211428"/>
                <a:ext cx="1965208" cy="964250"/>
              </a:xfrm>
              <a:prstGeom prst="parallelogram">
                <a:avLst>
                  <a:gd name="adj" fmla="val 76004"/>
                </a:avLst>
              </a:pr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arallelogram 19">
                <a:extLst>
                  <a:ext uri="{FF2B5EF4-FFF2-40B4-BE49-F238E27FC236}">
                    <a16:creationId xmlns:a16="http://schemas.microsoft.com/office/drawing/2014/main" id="{0508FA54-5E5D-AAB2-4C8E-4DD035BD735D}"/>
                  </a:ext>
                </a:extLst>
              </p:cNvPr>
              <p:cNvSpPr/>
              <p:nvPr/>
            </p:nvSpPr>
            <p:spPr>
              <a:xfrm rot="18420000" flipH="1">
                <a:off x="4854008" y="3155226"/>
                <a:ext cx="1965205" cy="964251"/>
              </a:xfrm>
              <a:prstGeom prst="parallelogram">
                <a:avLst>
                  <a:gd name="adj" fmla="val 76004"/>
                </a:avLst>
              </a:prstGeom>
              <a:solidFill>
                <a:srgbClr val="1A7A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Freeform 17">
              <a:extLst>
                <a:ext uri="{FF2B5EF4-FFF2-40B4-BE49-F238E27FC236}">
                  <a16:creationId xmlns:a16="http://schemas.microsoft.com/office/drawing/2014/main" id="{09BF6953-7D8B-77F0-1B15-F33C7CD9708B}"/>
                </a:ext>
              </a:extLst>
            </p:cNvPr>
            <p:cNvSpPr/>
            <p:nvPr/>
          </p:nvSpPr>
          <p:spPr>
            <a:xfrm rot="9720000">
              <a:off x="2393813" y="387635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grpSp>
        <p:nvGrpSpPr>
          <p:cNvPr id="21" name="Group 20">
            <a:extLst>
              <a:ext uri="{FF2B5EF4-FFF2-40B4-BE49-F238E27FC236}">
                <a16:creationId xmlns:a16="http://schemas.microsoft.com/office/drawing/2014/main" id="{B970156A-5ADD-7B22-BF87-BC762E2291BE}"/>
              </a:ext>
            </a:extLst>
          </p:cNvPr>
          <p:cNvGrpSpPr/>
          <p:nvPr/>
        </p:nvGrpSpPr>
        <p:grpSpPr>
          <a:xfrm rot="5400000">
            <a:off x="8774993" y="-99995"/>
            <a:ext cx="194389" cy="346578"/>
            <a:chOff x="2393813" y="3710846"/>
            <a:chExt cx="194389" cy="346578"/>
          </a:xfrm>
        </p:grpSpPr>
        <p:grpSp>
          <p:nvGrpSpPr>
            <p:cNvPr id="22" name="Group 21">
              <a:extLst>
                <a:ext uri="{FF2B5EF4-FFF2-40B4-BE49-F238E27FC236}">
                  <a16:creationId xmlns:a16="http://schemas.microsoft.com/office/drawing/2014/main" id="{64EE06B0-A823-5045-A7B0-D185D9745EC1}"/>
                </a:ext>
              </a:extLst>
            </p:cNvPr>
            <p:cNvGrpSpPr>
              <a:grpSpLocks noChangeAspect="1"/>
            </p:cNvGrpSpPr>
            <p:nvPr/>
          </p:nvGrpSpPr>
          <p:grpSpPr>
            <a:xfrm>
              <a:off x="2473322" y="3710846"/>
              <a:ext cx="114880" cy="346578"/>
              <a:chOff x="5354485" y="1710949"/>
              <a:chExt cx="964251" cy="2909005"/>
            </a:xfrm>
          </p:grpSpPr>
          <p:sp>
            <p:nvSpPr>
              <p:cNvPr id="24" name="Parallelogram 23">
                <a:extLst>
                  <a:ext uri="{FF2B5EF4-FFF2-40B4-BE49-F238E27FC236}">
                    <a16:creationId xmlns:a16="http://schemas.microsoft.com/office/drawing/2014/main" id="{4D827013-1D05-682C-58F7-78B629B2F122}"/>
                  </a:ext>
                </a:extLst>
              </p:cNvPr>
              <p:cNvSpPr/>
              <p:nvPr/>
            </p:nvSpPr>
            <p:spPr>
              <a:xfrm rot="3180000">
                <a:off x="4854006" y="2211428"/>
                <a:ext cx="1965208" cy="964250"/>
              </a:xfrm>
              <a:prstGeom prst="parallelogram">
                <a:avLst>
                  <a:gd name="adj" fmla="val 76004"/>
                </a:avLst>
              </a:pr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a:extLst>
                  <a:ext uri="{FF2B5EF4-FFF2-40B4-BE49-F238E27FC236}">
                    <a16:creationId xmlns:a16="http://schemas.microsoft.com/office/drawing/2014/main" id="{7600A632-19BE-B433-CD2F-D7929EFFB36E}"/>
                  </a:ext>
                </a:extLst>
              </p:cNvPr>
              <p:cNvSpPr/>
              <p:nvPr/>
            </p:nvSpPr>
            <p:spPr>
              <a:xfrm rot="18420000" flipH="1">
                <a:off x="4854008" y="3155226"/>
                <a:ext cx="1965205" cy="964251"/>
              </a:xfrm>
              <a:prstGeom prst="parallelogram">
                <a:avLst>
                  <a:gd name="adj" fmla="val 76004"/>
                </a:avLst>
              </a:prstGeom>
              <a:solidFill>
                <a:srgbClr val="1A7A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Freeform 22">
              <a:extLst>
                <a:ext uri="{FF2B5EF4-FFF2-40B4-BE49-F238E27FC236}">
                  <a16:creationId xmlns:a16="http://schemas.microsoft.com/office/drawing/2014/main" id="{2A641517-D573-AC72-2A35-73638E9F78F0}"/>
                </a:ext>
              </a:extLst>
            </p:cNvPr>
            <p:cNvSpPr/>
            <p:nvPr/>
          </p:nvSpPr>
          <p:spPr>
            <a:xfrm rot="9720000">
              <a:off x="2393813" y="3876356"/>
              <a:ext cx="91641" cy="90987"/>
            </a:xfrm>
            <a:custGeom>
              <a:avLst/>
              <a:gdLst>
                <a:gd name="connsiteX0" fmla="*/ 549275 w 549275"/>
                <a:gd name="connsiteY0" fmla="*/ 0 h 539750"/>
                <a:gd name="connsiteX1" fmla="*/ 0 w 549275"/>
                <a:gd name="connsiteY1" fmla="*/ 400050 h 539750"/>
                <a:gd name="connsiteX2" fmla="*/ 447675 w 549275"/>
                <a:gd name="connsiteY2" fmla="*/ 539750 h 539750"/>
                <a:gd name="connsiteX3" fmla="*/ 549275 w 549275"/>
                <a:gd name="connsiteY3" fmla="*/ 0 h 539750"/>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49275"/>
                <a:gd name="connsiteY0" fmla="*/ 0 h 542925"/>
                <a:gd name="connsiteX1" fmla="*/ 0 w 549275"/>
                <a:gd name="connsiteY1" fmla="*/ 400050 h 542925"/>
                <a:gd name="connsiteX2" fmla="*/ 447675 w 549275"/>
                <a:gd name="connsiteY2" fmla="*/ 542925 h 542925"/>
                <a:gd name="connsiteX3" fmla="*/ 549275 w 549275"/>
                <a:gd name="connsiteY3" fmla="*/ 0 h 542925"/>
                <a:gd name="connsiteX0" fmla="*/ 549275 w 550096"/>
                <a:gd name="connsiteY0" fmla="*/ 0 h 542925"/>
                <a:gd name="connsiteX1" fmla="*/ 0 w 550096"/>
                <a:gd name="connsiteY1" fmla="*/ 400050 h 542925"/>
                <a:gd name="connsiteX2" fmla="*/ 447675 w 550096"/>
                <a:gd name="connsiteY2" fmla="*/ 542925 h 542925"/>
                <a:gd name="connsiteX3" fmla="*/ 549275 w 550096"/>
                <a:gd name="connsiteY3" fmla="*/ 0 h 542925"/>
                <a:gd name="connsiteX0" fmla="*/ 549275 w 550096"/>
                <a:gd name="connsiteY0" fmla="*/ 0 h 542925"/>
                <a:gd name="connsiteX1" fmla="*/ 0 w 550096"/>
                <a:gd name="connsiteY1" fmla="*/ 396875 h 542925"/>
                <a:gd name="connsiteX2" fmla="*/ 447675 w 550096"/>
                <a:gd name="connsiteY2" fmla="*/ 542925 h 542925"/>
                <a:gd name="connsiteX3" fmla="*/ 549275 w 550096"/>
                <a:gd name="connsiteY3" fmla="*/ 0 h 542925"/>
                <a:gd name="connsiteX0" fmla="*/ 552450 w 553224"/>
                <a:gd name="connsiteY0" fmla="*/ 0 h 549275"/>
                <a:gd name="connsiteX1" fmla="*/ 0 w 553224"/>
                <a:gd name="connsiteY1" fmla="*/ 403225 h 549275"/>
                <a:gd name="connsiteX2" fmla="*/ 447675 w 553224"/>
                <a:gd name="connsiteY2" fmla="*/ 549275 h 549275"/>
                <a:gd name="connsiteX3" fmla="*/ 552450 w 553224"/>
                <a:gd name="connsiteY3" fmla="*/ 0 h 549275"/>
              </a:gdLst>
              <a:ahLst/>
              <a:cxnLst>
                <a:cxn ang="0">
                  <a:pos x="connsiteX0" y="connsiteY0"/>
                </a:cxn>
                <a:cxn ang="0">
                  <a:pos x="connsiteX1" y="connsiteY1"/>
                </a:cxn>
                <a:cxn ang="0">
                  <a:pos x="connsiteX2" y="connsiteY2"/>
                </a:cxn>
                <a:cxn ang="0">
                  <a:pos x="connsiteX3" y="connsiteY3"/>
                </a:cxn>
              </a:cxnLst>
              <a:rect l="l" t="t" r="r" b="b"/>
              <a:pathLst>
                <a:path w="553224" h="549275">
                  <a:moveTo>
                    <a:pt x="552450" y="0"/>
                  </a:moveTo>
                  <a:lnTo>
                    <a:pt x="0" y="403225"/>
                  </a:lnTo>
                  <a:lnTo>
                    <a:pt x="447675" y="549275"/>
                  </a:lnTo>
                  <a:cubicBezTo>
                    <a:pt x="513292" y="384175"/>
                    <a:pt x="559858" y="44450"/>
                    <a:pt x="552450" y="0"/>
                  </a:cubicBezTo>
                  <a:close/>
                </a:path>
              </a:pathLst>
            </a:custGeom>
            <a:solidFill>
              <a:srgbClr val="074F9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924220"/>
                </a:solidFill>
              </a:endParaRPr>
            </a:p>
          </p:txBody>
        </p:sp>
      </p:grpSp>
    </p:spTree>
    <p:extLst>
      <p:ext uri="{BB962C8B-B14F-4D97-AF65-F5344CB8AC3E}">
        <p14:creationId xmlns:p14="http://schemas.microsoft.com/office/powerpoint/2010/main" val="608161806"/>
      </p:ext>
    </p:extLst>
  </p:cSld>
  <p:clrMapOvr>
    <a:masterClrMapping/>
  </p:clrMapOvr>
</p:sld>
</file>

<file path=ppt/theme/theme1.xml><?xml version="1.0" encoding="utf-8"?>
<a:theme xmlns:a="http://schemas.openxmlformats.org/drawingml/2006/main" name="Custom Design">
  <a:themeElements>
    <a:clrScheme name="Custom 2">
      <a:dk1>
        <a:srgbClr val="464646"/>
      </a:dk1>
      <a:lt1>
        <a:srgbClr val="8B8F92"/>
      </a:lt1>
      <a:dk2>
        <a:srgbClr val="D7EFF1"/>
      </a:dk2>
      <a:lt2>
        <a:srgbClr val="89D0D5"/>
      </a:lt2>
      <a:accent1>
        <a:srgbClr val="D15521"/>
      </a:accent1>
      <a:accent2>
        <a:srgbClr val="659A40"/>
      </a:accent2>
      <a:accent3>
        <a:srgbClr val="DC8F25"/>
      </a:accent3>
      <a:accent4>
        <a:srgbClr val="1DA4DC"/>
      </a:accent4>
      <a:accent5>
        <a:srgbClr val="1A78BE"/>
      </a:accent5>
      <a:accent6>
        <a:srgbClr val="8B8F92"/>
      </a:accent6>
      <a:hlink>
        <a:srgbClr val="014F9A"/>
      </a:hlink>
      <a:folHlink>
        <a:srgbClr val="01305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1A71D66CFC294CBF5F352D78F9546D" ma:contentTypeVersion="9" ma:contentTypeDescription="Create a new document." ma:contentTypeScope="" ma:versionID="12fea2f784ebf21f358a9c463df8197f">
  <xsd:schema xmlns:xsd="http://www.w3.org/2001/XMLSchema" xmlns:xs="http://www.w3.org/2001/XMLSchema" xmlns:p="http://schemas.microsoft.com/office/2006/metadata/properties" xmlns:ns2="2badd9cc-e2a2-4fbb-9b7c-eb2706d59907" xmlns:ns3="ffdf26a8-e7d4-4e61-8218-1accefc1c419" targetNamespace="http://schemas.microsoft.com/office/2006/metadata/properties" ma:root="true" ma:fieldsID="9c35cb1dffcfa91e2a20455e88ea04b2" ns2:_="" ns3:_="">
    <xsd:import namespace="2badd9cc-e2a2-4fbb-9b7c-eb2706d59907"/>
    <xsd:import namespace="ffdf26a8-e7d4-4e61-8218-1accefc1c41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dd9cc-e2a2-4fbb-9b7c-eb2706d599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7f86f238-f1fe-4850-9b55-34ad764618c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df26a8-e7d4-4e61-8218-1accefc1c41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7b47aed-717f-43af-bf0f-0a533eb8924d}" ma:internalName="TaxCatchAll" ma:showField="CatchAllData" ma:web="ffdf26a8-e7d4-4e61-8218-1accefc1c4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fdf26a8-e7d4-4e61-8218-1accefc1c419" xsi:nil="true"/>
    <lcf76f155ced4ddcb4097134ff3c332f xmlns="2badd9cc-e2a2-4fbb-9b7c-eb2706d5990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CD30F2-D66C-4EE3-B458-20BDCB578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add9cc-e2a2-4fbb-9b7c-eb2706d59907"/>
    <ds:schemaRef ds:uri="ffdf26a8-e7d4-4e61-8218-1accefc1c4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9D2FCD-1570-4ADF-AC34-C00168A01DA4}">
  <ds:schemaRefs>
    <ds:schemaRef ds:uri="http://www.w3.org/XML/1998/namespace"/>
    <ds:schemaRef ds:uri="http://purl.org/dc/dcmitype/"/>
    <ds:schemaRef ds:uri="http://schemas.microsoft.com/office/infopath/2007/PartnerControls"/>
    <ds:schemaRef ds:uri="2badd9cc-e2a2-4fbb-9b7c-eb2706d59907"/>
    <ds:schemaRef ds:uri="http://schemas.microsoft.com/office/2006/documentManagement/types"/>
    <ds:schemaRef ds:uri="http://purl.org/dc/elements/1.1/"/>
    <ds:schemaRef ds:uri="http://purl.org/dc/terms/"/>
    <ds:schemaRef ds:uri="http://schemas.openxmlformats.org/package/2006/metadata/core-properties"/>
    <ds:schemaRef ds:uri="ffdf26a8-e7d4-4e61-8218-1accefc1c419"/>
    <ds:schemaRef ds:uri="http://schemas.microsoft.com/office/2006/metadata/properties"/>
  </ds:schemaRefs>
</ds:datastoreItem>
</file>

<file path=customXml/itemProps3.xml><?xml version="1.0" encoding="utf-8"?>
<ds:datastoreItem xmlns:ds="http://schemas.openxmlformats.org/officeDocument/2006/customXml" ds:itemID="{D8A766D3-2316-46F3-B634-666BB0E04F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24575</TotalTime>
  <Words>285</Words>
  <Application>Microsoft Macintosh PowerPoint</Application>
  <PresentationFormat>On-screen Show (16:9)</PresentationFormat>
  <Paragraphs>58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Century Gothic</vt:lpstr>
      <vt:lpstr>Custom Design</vt:lpstr>
      <vt:lpstr>ARTIFICIAL INTELLIGENCE STRATEGY TO SUPPORT STATE AGENCIES IN OKLAHOMA</vt:lpstr>
      <vt:lpstr>THE VISION</vt:lpstr>
      <vt:lpstr>Oklahoma AI Strategy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Sarjoo Shah</dc:creator>
  <cp:lastModifiedBy>Hart Brown</cp:lastModifiedBy>
  <cp:revision>463</cp:revision>
  <cp:lastPrinted>2015-06-23T22:08:23Z</cp:lastPrinted>
  <dcterms:created xsi:type="dcterms:W3CDTF">2014-08-26T19:56:04Z</dcterms:created>
  <dcterms:modified xsi:type="dcterms:W3CDTF">2023-12-29T16:19:16Z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0x010100431A71D66CFC294CBF5F352D78F9546D</vt:lpwstr>
  </property>
  <property fmtid="{D5CDD505-2E9C-101B-9397-08002B2CF9AE}" pid="3" name="MediaServiceImageTags">
    <vt:lpwstr/>
  </property>
</Properties>
</file>