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4" r:id="rId1"/>
  </p:sldMasterIdLst>
  <p:sldIdLst>
    <p:sldId id="257" r:id="rId2"/>
    <p:sldId id="258" r:id="rId3"/>
    <p:sldId id="275" r:id="rId4"/>
    <p:sldId id="278" r:id="rId5"/>
    <p:sldId id="259" r:id="rId6"/>
    <p:sldId id="279" r:id="rId7"/>
    <p:sldId id="260" r:id="rId8"/>
    <p:sldId id="262" r:id="rId9"/>
    <p:sldId id="263" r:id="rId10"/>
    <p:sldId id="280" r:id="rId11"/>
    <p:sldId id="265" r:id="rId12"/>
    <p:sldId id="266" r:id="rId13"/>
    <p:sldId id="267" r:id="rId14"/>
    <p:sldId id="268" r:id="rId15"/>
    <p:sldId id="269" r:id="rId16"/>
    <p:sldId id="270" r:id="rId17"/>
    <p:sldId id="282" r:id="rId18"/>
    <p:sldId id="272" r:id="rId19"/>
    <p:sldId id="273" r:id="rId20"/>
    <p:sldId id="274" r:id="rId21"/>
    <p:sldId id="28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669A05-733F-43C1-BF87-A822AF60178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C9E619-58A3-435C-B61D-2DB6687A03F8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Homeownership</a:t>
          </a:r>
        </a:p>
      </dgm:t>
    </dgm:pt>
    <dgm:pt modelId="{9474A564-183A-4721-BDC4-E6D5AA14F966}" type="parTrans" cxnId="{8EE31851-74ED-4D3E-BCEC-8B71D79AA6BD}">
      <dgm:prSet/>
      <dgm:spPr/>
      <dgm:t>
        <a:bodyPr/>
        <a:lstStyle/>
        <a:p>
          <a:endParaRPr lang="en-US"/>
        </a:p>
      </dgm:t>
    </dgm:pt>
    <dgm:pt modelId="{637E5B3A-03CE-42EA-9B0F-D025359909DF}" type="sibTrans" cxnId="{8EE31851-74ED-4D3E-BCEC-8B71D79AA6BD}">
      <dgm:prSet/>
      <dgm:spPr/>
      <dgm:t>
        <a:bodyPr/>
        <a:lstStyle/>
        <a:p>
          <a:endParaRPr lang="en-US"/>
        </a:p>
      </dgm:t>
    </dgm:pt>
    <dgm:pt modelId="{F2B591CA-A856-4312-A67F-FBDE16FFCEC5}">
      <dgm:prSet/>
      <dgm:spPr>
        <a:solidFill>
          <a:srgbClr val="00B0F0"/>
        </a:solidFill>
      </dgm:spPr>
      <dgm:t>
        <a:bodyPr/>
        <a:lstStyle/>
        <a:p>
          <a:r>
            <a:rPr lang="en-US"/>
            <a:t>Housing Development</a:t>
          </a:r>
        </a:p>
      </dgm:t>
    </dgm:pt>
    <dgm:pt modelId="{DF0FDE23-4AD9-47CE-BBBB-99425883E21B}" type="parTrans" cxnId="{4E6D8828-5F7C-4AE9-9B8A-6D834E84E40B}">
      <dgm:prSet/>
      <dgm:spPr/>
      <dgm:t>
        <a:bodyPr/>
        <a:lstStyle/>
        <a:p>
          <a:endParaRPr lang="en-US"/>
        </a:p>
      </dgm:t>
    </dgm:pt>
    <dgm:pt modelId="{4F663099-FD74-42E8-A93F-BB62D910A230}" type="sibTrans" cxnId="{4E6D8828-5F7C-4AE9-9B8A-6D834E84E40B}">
      <dgm:prSet/>
      <dgm:spPr/>
      <dgm:t>
        <a:bodyPr/>
        <a:lstStyle/>
        <a:p>
          <a:endParaRPr lang="en-US"/>
        </a:p>
      </dgm:t>
    </dgm:pt>
    <dgm:pt modelId="{16720BF4-8136-4782-B64D-56524EB8CC7A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Rental Assistance </a:t>
          </a:r>
        </a:p>
      </dgm:t>
    </dgm:pt>
    <dgm:pt modelId="{46A3F61F-BA5A-4D1C-861C-5E1BC1D1D699}" type="parTrans" cxnId="{2E22BD1E-7745-4BB8-B6B7-B0F5F96F112D}">
      <dgm:prSet/>
      <dgm:spPr/>
      <dgm:t>
        <a:bodyPr/>
        <a:lstStyle/>
        <a:p>
          <a:endParaRPr lang="en-US"/>
        </a:p>
      </dgm:t>
    </dgm:pt>
    <dgm:pt modelId="{0AF2EE79-3312-4833-A57B-5A81E1640219}" type="sibTrans" cxnId="{2E22BD1E-7745-4BB8-B6B7-B0F5F96F112D}">
      <dgm:prSet/>
      <dgm:spPr/>
      <dgm:t>
        <a:bodyPr/>
        <a:lstStyle/>
        <a:p>
          <a:endParaRPr lang="en-US"/>
        </a:p>
      </dgm:t>
    </dgm:pt>
    <dgm:pt modelId="{739E99D8-3325-4936-B92F-F9D9858D68EC}" type="pres">
      <dgm:prSet presAssocID="{BB669A05-733F-43C1-BF87-A822AF60178A}" presName="linear" presStyleCnt="0">
        <dgm:presLayoutVars>
          <dgm:dir/>
          <dgm:animLvl val="lvl"/>
          <dgm:resizeHandles val="exact"/>
        </dgm:presLayoutVars>
      </dgm:prSet>
      <dgm:spPr/>
    </dgm:pt>
    <dgm:pt modelId="{FB5EA50D-C171-4058-B9B7-4CA0200953AC}" type="pres">
      <dgm:prSet presAssocID="{F7C9E619-58A3-435C-B61D-2DB6687A03F8}" presName="parentLin" presStyleCnt="0"/>
      <dgm:spPr/>
    </dgm:pt>
    <dgm:pt modelId="{6E7F37BB-5142-4C14-BF77-556722F9E8C8}" type="pres">
      <dgm:prSet presAssocID="{F7C9E619-58A3-435C-B61D-2DB6687A03F8}" presName="parentLeftMargin" presStyleLbl="node1" presStyleIdx="0" presStyleCnt="3"/>
      <dgm:spPr/>
    </dgm:pt>
    <dgm:pt modelId="{A58B983D-84C0-4C18-8A9E-0990D62E4454}" type="pres">
      <dgm:prSet presAssocID="{F7C9E619-58A3-435C-B61D-2DB6687A03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373B0E8-20C4-4993-B8C0-A549B03650BA}" type="pres">
      <dgm:prSet presAssocID="{F7C9E619-58A3-435C-B61D-2DB6687A03F8}" presName="negativeSpace" presStyleCnt="0"/>
      <dgm:spPr/>
    </dgm:pt>
    <dgm:pt modelId="{B3847278-0901-4776-A32B-F7F99107B045}" type="pres">
      <dgm:prSet presAssocID="{F7C9E619-58A3-435C-B61D-2DB6687A03F8}" presName="childText" presStyleLbl="conFgAcc1" presStyleIdx="0" presStyleCnt="3">
        <dgm:presLayoutVars>
          <dgm:bulletEnabled val="1"/>
        </dgm:presLayoutVars>
      </dgm:prSet>
      <dgm:spPr/>
    </dgm:pt>
    <dgm:pt modelId="{FBC8C745-87C4-4653-B822-F1866920B7B6}" type="pres">
      <dgm:prSet presAssocID="{637E5B3A-03CE-42EA-9B0F-D025359909DF}" presName="spaceBetweenRectangles" presStyleCnt="0"/>
      <dgm:spPr/>
    </dgm:pt>
    <dgm:pt modelId="{99A79CA8-53E8-4831-A810-4B7746352ED5}" type="pres">
      <dgm:prSet presAssocID="{F2B591CA-A856-4312-A67F-FBDE16FFCEC5}" presName="parentLin" presStyleCnt="0"/>
      <dgm:spPr/>
    </dgm:pt>
    <dgm:pt modelId="{7A76C9D0-B19F-4C4C-85ED-86E0141709E3}" type="pres">
      <dgm:prSet presAssocID="{F2B591CA-A856-4312-A67F-FBDE16FFCEC5}" presName="parentLeftMargin" presStyleLbl="node1" presStyleIdx="0" presStyleCnt="3"/>
      <dgm:spPr/>
    </dgm:pt>
    <dgm:pt modelId="{6591450E-FA6F-49CA-9539-335561010228}" type="pres">
      <dgm:prSet presAssocID="{F2B591CA-A856-4312-A67F-FBDE16FFCEC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E8C4282-A4B6-4A96-A25A-22D8A180941C}" type="pres">
      <dgm:prSet presAssocID="{F2B591CA-A856-4312-A67F-FBDE16FFCEC5}" presName="negativeSpace" presStyleCnt="0"/>
      <dgm:spPr/>
    </dgm:pt>
    <dgm:pt modelId="{9FA27177-1CE9-48B4-A03E-CB660F83E771}" type="pres">
      <dgm:prSet presAssocID="{F2B591CA-A856-4312-A67F-FBDE16FFCEC5}" presName="childText" presStyleLbl="conFgAcc1" presStyleIdx="1" presStyleCnt="3">
        <dgm:presLayoutVars>
          <dgm:bulletEnabled val="1"/>
        </dgm:presLayoutVars>
      </dgm:prSet>
      <dgm:spPr/>
    </dgm:pt>
    <dgm:pt modelId="{6B8BD3A7-4C08-450F-BF02-FC683D28B45C}" type="pres">
      <dgm:prSet presAssocID="{4F663099-FD74-42E8-A93F-BB62D910A230}" presName="spaceBetweenRectangles" presStyleCnt="0"/>
      <dgm:spPr/>
    </dgm:pt>
    <dgm:pt modelId="{FFD1792C-4072-4B6D-885E-EF37E24C8FBD}" type="pres">
      <dgm:prSet presAssocID="{16720BF4-8136-4782-B64D-56524EB8CC7A}" presName="parentLin" presStyleCnt="0"/>
      <dgm:spPr/>
    </dgm:pt>
    <dgm:pt modelId="{8A5E2D73-B27F-4127-A435-76A357EBC545}" type="pres">
      <dgm:prSet presAssocID="{16720BF4-8136-4782-B64D-56524EB8CC7A}" presName="parentLeftMargin" presStyleLbl="node1" presStyleIdx="1" presStyleCnt="3"/>
      <dgm:spPr/>
    </dgm:pt>
    <dgm:pt modelId="{7F4DF94E-B119-4738-B4B6-67AE6EE7D2DA}" type="pres">
      <dgm:prSet presAssocID="{16720BF4-8136-4782-B64D-56524EB8CC7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CDEB798-66F7-47E0-BC47-8105F3BE52D1}" type="pres">
      <dgm:prSet presAssocID="{16720BF4-8136-4782-B64D-56524EB8CC7A}" presName="negativeSpace" presStyleCnt="0"/>
      <dgm:spPr/>
    </dgm:pt>
    <dgm:pt modelId="{30326919-6D37-4519-8AFF-2FCFAD167C81}" type="pres">
      <dgm:prSet presAssocID="{16720BF4-8136-4782-B64D-56524EB8CC7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2E22BD1E-7745-4BB8-B6B7-B0F5F96F112D}" srcId="{BB669A05-733F-43C1-BF87-A822AF60178A}" destId="{16720BF4-8136-4782-B64D-56524EB8CC7A}" srcOrd="2" destOrd="0" parTransId="{46A3F61F-BA5A-4D1C-861C-5E1BC1D1D699}" sibTransId="{0AF2EE79-3312-4833-A57B-5A81E1640219}"/>
    <dgm:cxn modelId="{4E6D8828-5F7C-4AE9-9B8A-6D834E84E40B}" srcId="{BB669A05-733F-43C1-BF87-A822AF60178A}" destId="{F2B591CA-A856-4312-A67F-FBDE16FFCEC5}" srcOrd="1" destOrd="0" parTransId="{DF0FDE23-4AD9-47CE-BBBB-99425883E21B}" sibTransId="{4F663099-FD74-42E8-A93F-BB62D910A230}"/>
    <dgm:cxn modelId="{53463938-C591-4C84-AF1C-CFCEF89F06B7}" type="presOf" srcId="{F2B591CA-A856-4312-A67F-FBDE16FFCEC5}" destId="{6591450E-FA6F-49CA-9539-335561010228}" srcOrd="1" destOrd="0" presId="urn:microsoft.com/office/officeart/2005/8/layout/list1"/>
    <dgm:cxn modelId="{4A204240-A4B2-4CB0-B30C-9C396739BDD8}" type="presOf" srcId="{F7C9E619-58A3-435C-B61D-2DB6687A03F8}" destId="{A58B983D-84C0-4C18-8A9E-0990D62E4454}" srcOrd="1" destOrd="0" presId="urn:microsoft.com/office/officeart/2005/8/layout/list1"/>
    <dgm:cxn modelId="{8EE31851-74ED-4D3E-BCEC-8B71D79AA6BD}" srcId="{BB669A05-733F-43C1-BF87-A822AF60178A}" destId="{F7C9E619-58A3-435C-B61D-2DB6687A03F8}" srcOrd="0" destOrd="0" parTransId="{9474A564-183A-4721-BDC4-E6D5AA14F966}" sibTransId="{637E5B3A-03CE-42EA-9B0F-D025359909DF}"/>
    <dgm:cxn modelId="{823A5AAA-B624-4322-88DA-5760507A78D2}" type="presOf" srcId="{16720BF4-8136-4782-B64D-56524EB8CC7A}" destId="{8A5E2D73-B27F-4127-A435-76A357EBC545}" srcOrd="0" destOrd="0" presId="urn:microsoft.com/office/officeart/2005/8/layout/list1"/>
    <dgm:cxn modelId="{6F97DCC0-EA71-4067-864B-C8B84C368287}" type="presOf" srcId="{16720BF4-8136-4782-B64D-56524EB8CC7A}" destId="{7F4DF94E-B119-4738-B4B6-67AE6EE7D2DA}" srcOrd="1" destOrd="0" presId="urn:microsoft.com/office/officeart/2005/8/layout/list1"/>
    <dgm:cxn modelId="{B90E9AC9-4771-4F07-8A81-2923AFA3E468}" type="presOf" srcId="{F7C9E619-58A3-435C-B61D-2DB6687A03F8}" destId="{6E7F37BB-5142-4C14-BF77-556722F9E8C8}" srcOrd="0" destOrd="0" presId="urn:microsoft.com/office/officeart/2005/8/layout/list1"/>
    <dgm:cxn modelId="{4DD936D7-2F28-40EB-A619-D3D5491B95FA}" type="presOf" srcId="{F2B591CA-A856-4312-A67F-FBDE16FFCEC5}" destId="{7A76C9D0-B19F-4C4C-85ED-86E0141709E3}" srcOrd="0" destOrd="0" presId="urn:microsoft.com/office/officeart/2005/8/layout/list1"/>
    <dgm:cxn modelId="{7DE3B2DB-88E6-49AA-BECF-ED751640A2BD}" type="presOf" srcId="{BB669A05-733F-43C1-BF87-A822AF60178A}" destId="{739E99D8-3325-4936-B92F-F9D9858D68EC}" srcOrd="0" destOrd="0" presId="urn:microsoft.com/office/officeart/2005/8/layout/list1"/>
    <dgm:cxn modelId="{EE94A5BD-B67E-41D2-9A9B-A7BEEFE93244}" type="presParOf" srcId="{739E99D8-3325-4936-B92F-F9D9858D68EC}" destId="{FB5EA50D-C171-4058-B9B7-4CA0200953AC}" srcOrd="0" destOrd="0" presId="urn:microsoft.com/office/officeart/2005/8/layout/list1"/>
    <dgm:cxn modelId="{87564A6C-ED4B-4AB0-BB42-F7B7BB701426}" type="presParOf" srcId="{FB5EA50D-C171-4058-B9B7-4CA0200953AC}" destId="{6E7F37BB-5142-4C14-BF77-556722F9E8C8}" srcOrd="0" destOrd="0" presId="urn:microsoft.com/office/officeart/2005/8/layout/list1"/>
    <dgm:cxn modelId="{A9AFE018-5E40-4622-8A99-DBF38A16E4AF}" type="presParOf" srcId="{FB5EA50D-C171-4058-B9B7-4CA0200953AC}" destId="{A58B983D-84C0-4C18-8A9E-0990D62E4454}" srcOrd="1" destOrd="0" presId="urn:microsoft.com/office/officeart/2005/8/layout/list1"/>
    <dgm:cxn modelId="{97AC6073-FAD0-4962-8A83-342FC2F07EF2}" type="presParOf" srcId="{739E99D8-3325-4936-B92F-F9D9858D68EC}" destId="{3373B0E8-20C4-4993-B8C0-A549B03650BA}" srcOrd="1" destOrd="0" presId="urn:microsoft.com/office/officeart/2005/8/layout/list1"/>
    <dgm:cxn modelId="{00CCA385-575B-452F-9876-1B20A8A45388}" type="presParOf" srcId="{739E99D8-3325-4936-B92F-F9D9858D68EC}" destId="{B3847278-0901-4776-A32B-F7F99107B045}" srcOrd="2" destOrd="0" presId="urn:microsoft.com/office/officeart/2005/8/layout/list1"/>
    <dgm:cxn modelId="{930283FC-9D3E-4B44-ABA2-753848B39FCA}" type="presParOf" srcId="{739E99D8-3325-4936-B92F-F9D9858D68EC}" destId="{FBC8C745-87C4-4653-B822-F1866920B7B6}" srcOrd="3" destOrd="0" presId="urn:microsoft.com/office/officeart/2005/8/layout/list1"/>
    <dgm:cxn modelId="{9B808CB9-206F-40E3-88C5-E1ABB9CDF53F}" type="presParOf" srcId="{739E99D8-3325-4936-B92F-F9D9858D68EC}" destId="{99A79CA8-53E8-4831-A810-4B7746352ED5}" srcOrd="4" destOrd="0" presId="urn:microsoft.com/office/officeart/2005/8/layout/list1"/>
    <dgm:cxn modelId="{AE681D77-B794-4BF4-9289-D3E2FBA45697}" type="presParOf" srcId="{99A79CA8-53E8-4831-A810-4B7746352ED5}" destId="{7A76C9D0-B19F-4C4C-85ED-86E0141709E3}" srcOrd="0" destOrd="0" presId="urn:microsoft.com/office/officeart/2005/8/layout/list1"/>
    <dgm:cxn modelId="{67636FE6-D17C-428F-AE43-2D53A324571F}" type="presParOf" srcId="{99A79CA8-53E8-4831-A810-4B7746352ED5}" destId="{6591450E-FA6F-49CA-9539-335561010228}" srcOrd="1" destOrd="0" presId="urn:microsoft.com/office/officeart/2005/8/layout/list1"/>
    <dgm:cxn modelId="{BDC5AB93-E736-4DC8-B695-79E823BE0288}" type="presParOf" srcId="{739E99D8-3325-4936-B92F-F9D9858D68EC}" destId="{0E8C4282-A4B6-4A96-A25A-22D8A180941C}" srcOrd="5" destOrd="0" presId="urn:microsoft.com/office/officeart/2005/8/layout/list1"/>
    <dgm:cxn modelId="{ECC409CB-9F39-4D5D-B37C-F89601D87B74}" type="presParOf" srcId="{739E99D8-3325-4936-B92F-F9D9858D68EC}" destId="{9FA27177-1CE9-48B4-A03E-CB660F83E771}" srcOrd="6" destOrd="0" presId="urn:microsoft.com/office/officeart/2005/8/layout/list1"/>
    <dgm:cxn modelId="{0BB43ED7-3A20-47FB-A6A4-B2E469C6ADE9}" type="presParOf" srcId="{739E99D8-3325-4936-B92F-F9D9858D68EC}" destId="{6B8BD3A7-4C08-450F-BF02-FC683D28B45C}" srcOrd="7" destOrd="0" presId="urn:microsoft.com/office/officeart/2005/8/layout/list1"/>
    <dgm:cxn modelId="{BF6A428D-A850-44E7-8042-674847DA1E73}" type="presParOf" srcId="{739E99D8-3325-4936-B92F-F9D9858D68EC}" destId="{FFD1792C-4072-4B6D-885E-EF37E24C8FBD}" srcOrd="8" destOrd="0" presId="urn:microsoft.com/office/officeart/2005/8/layout/list1"/>
    <dgm:cxn modelId="{9C84F8CB-C79B-4BE6-9E89-307939C4ED80}" type="presParOf" srcId="{FFD1792C-4072-4B6D-885E-EF37E24C8FBD}" destId="{8A5E2D73-B27F-4127-A435-76A357EBC545}" srcOrd="0" destOrd="0" presId="urn:microsoft.com/office/officeart/2005/8/layout/list1"/>
    <dgm:cxn modelId="{DB35E589-1B77-4F2E-A7F7-1574CB5F9E87}" type="presParOf" srcId="{FFD1792C-4072-4B6D-885E-EF37E24C8FBD}" destId="{7F4DF94E-B119-4738-B4B6-67AE6EE7D2DA}" srcOrd="1" destOrd="0" presId="urn:microsoft.com/office/officeart/2005/8/layout/list1"/>
    <dgm:cxn modelId="{8C428272-3B19-458D-97CA-76E050C1FEFD}" type="presParOf" srcId="{739E99D8-3325-4936-B92F-F9D9858D68EC}" destId="{2CDEB798-66F7-47E0-BC47-8105F3BE52D1}" srcOrd="9" destOrd="0" presId="urn:microsoft.com/office/officeart/2005/8/layout/list1"/>
    <dgm:cxn modelId="{76E2102F-4EF1-4C0A-85FD-7BDCD402E91C}" type="presParOf" srcId="{739E99D8-3325-4936-B92F-F9D9858D68EC}" destId="{30326919-6D37-4519-8AFF-2FCFAD167C8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669A05-733F-43C1-BF87-A822AF60178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C9E619-58A3-435C-B61D-2DB6687A03F8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Single Family Home Purchase</a:t>
          </a:r>
        </a:p>
      </dgm:t>
    </dgm:pt>
    <dgm:pt modelId="{9474A564-183A-4721-BDC4-E6D5AA14F966}" type="parTrans" cxnId="{8EE31851-74ED-4D3E-BCEC-8B71D79AA6BD}">
      <dgm:prSet/>
      <dgm:spPr/>
      <dgm:t>
        <a:bodyPr/>
        <a:lstStyle/>
        <a:p>
          <a:endParaRPr lang="en-US"/>
        </a:p>
      </dgm:t>
    </dgm:pt>
    <dgm:pt modelId="{637E5B3A-03CE-42EA-9B0F-D025359909DF}" type="sibTrans" cxnId="{8EE31851-74ED-4D3E-BCEC-8B71D79AA6BD}">
      <dgm:prSet/>
      <dgm:spPr/>
      <dgm:t>
        <a:bodyPr/>
        <a:lstStyle/>
        <a:p>
          <a:endParaRPr lang="en-US"/>
        </a:p>
      </dgm:t>
    </dgm:pt>
    <dgm:pt modelId="{F2B591CA-A856-4312-A67F-FBDE16FFCEC5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Homeowner Assistance Fund</a:t>
          </a:r>
        </a:p>
      </dgm:t>
    </dgm:pt>
    <dgm:pt modelId="{DF0FDE23-4AD9-47CE-BBBB-99425883E21B}" type="parTrans" cxnId="{4E6D8828-5F7C-4AE9-9B8A-6D834E84E40B}">
      <dgm:prSet/>
      <dgm:spPr/>
      <dgm:t>
        <a:bodyPr/>
        <a:lstStyle/>
        <a:p>
          <a:endParaRPr lang="en-US"/>
        </a:p>
      </dgm:t>
    </dgm:pt>
    <dgm:pt modelId="{4F663099-FD74-42E8-A93F-BB62D910A230}" type="sibTrans" cxnId="{4E6D8828-5F7C-4AE9-9B8A-6D834E84E40B}">
      <dgm:prSet/>
      <dgm:spPr/>
      <dgm:t>
        <a:bodyPr/>
        <a:lstStyle/>
        <a:p>
          <a:endParaRPr lang="en-US"/>
        </a:p>
      </dgm:t>
    </dgm:pt>
    <dgm:pt modelId="{739E99D8-3325-4936-B92F-F9D9858D68EC}" type="pres">
      <dgm:prSet presAssocID="{BB669A05-733F-43C1-BF87-A822AF60178A}" presName="linear" presStyleCnt="0">
        <dgm:presLayoutVars>
          <dgm:dir/>
          <dgm:animLvl val="lvl"/>
          <dgm:resizeHandles val="exact"/>
        </dgm:presLayoutVars>
      </dgm:prSet>
      <dgm:spPr/>
    </dgm:pt>
    <dgm:pt modelId="{FB5EA50D-C171-4058-B9B7-4CA0200953AC}" type="pres">
      <dgm:prSet presAssocID="{F7C9E619-58A3-435C-B61D-2DB6687A03F8}" presName="parentLin" presStyleCnt="0"/>
      <dgm:spPr/>
    </dgm:pt>
    <dgm:pt modelId="{6E7F37BB-5142-4C14-BF77-556722F9E8C8}" type="pres">
      <dgm:prSet presAssocID="{F7C9E619-58A3-435C-B61D-2DB6687A03F8}" presName="parentLeftMargin" presStyleLbl="node1" presStyleIdx="0" presStyleCnt="2"/>
      <dgm:spPr/>
    </dgm:pt>
    <dgm:pt modelId="{A58B983D-84C0-4C18-8A9E-0990D62E4454}" type="pres">
      <dgm:prSet presAssocID="{F7C9E619-58A3-435C-B61D-2DB6687A03F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373B0E8-20C4-4993-B8C0-A549B03650BA}" type="pres">
      <dgm:prSet presAssocID="{F7C9E619-58A3-435C-B61D-2DB6687A03F8}" presName="negativeSpace" presStyleCnt="0"/>
      <dgm:spPr/>
    </dgm:pt>
    <dgm:pt modelId="{B3847278-0901-4776-A32B-F7F99107B045}" type="pres">
      <dgm:prSet presAssocID="{F7C9E619-58A3-435C-B61D-2DB6687A03F8}" presName="childText" presStyleLbl="conFgAcc1" presStyleIdx="0" presStyleCnt="2">
        <dgm:presLayoutVars>
          <dgm:bulletEnabled val="1"/>
        </dgm:presLayoutVars>
      </dgm:prSet>
      <dgm:spPr/>
    </dgm:pt>
    <dgm:pt modelId="{FBC8C745-87C4-4653-B822-F1866920B7B6}" type="pres">
      <dgm:prSet presAssocID="{637E5B3A-03CE-42EA-9B0F-D025359909DF}" presName="spaceBetweenRectangles" presStyleCnt="0"/>
      <dgm:spPr/>
    </dgm:pt>
    <dgm:pt modelId="{99A79CA8-53E8-4831-A810-4B7746352ED5}" type="pres">
      <dgm:prSet presAssocID="{F2B591CA-A856-4312-A67F-FBDE16FFCEC5}" presName="parentLin" presStyleCnt="0"/>
      <dgm:spPr/>
    </dgm:pt>
    <dgm:pt modelId="{7A76C9D0-B19F-4C4C-85ED-86E0141709E3}" type="pres">
      <dgm:prSet presAssocID="{F2B591CA-A856-4312-A67F-FBDE16FFCEC5}" presName="parentLeftMargin" presStyleLbl="node1" presStyleIdx="0" presStyleCnt="2"/>
      <dgm:spPr/>
    </dgm:pt>
    <dgm:pt modelId="{6591450E-FA6F-49CA-9539-335561010228}" type="pres">
      <dgm:prSet presAssocID="{F2B591CA-A856-4312-A67F-FBDE16FFCEC5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E8C4282-A4B6-4A96-A25A-22D8A180941C}" type="pres">
      <dgm:prSet presAssocID="{F2B591CA-A856-4312-A67F-FBDE16FFCEC5}" presName="negativeSpace" presStyleCnt="0"/>
      <dgm:spPr/>
    </dgm:pt>
    <dgm:pt modelId="{9FA27177-1CE9-48B4-A03E-CB660F83E771}" type="pres">
      <dgm:prSet presAssocID="{F2B591CA-A856-4312-A67F-FBDE16FFCEC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4E6D8828-5F7C-4AE9-9B8A-6D834E84E40B}" srcId="{BB669A05-733F-43C1-BF87-A822AF60178A}" destId="{F2B591CA-A856-4312-A67F-FBDE16FFCEC5}" srcOrd="1" destOrd="0" parTransId="{DF0FDE23-4AD9-47CE-BBBB-99425883E21B}" sibTransId="{4F663099-FD74-42E8-A93F-BB62D910A230}"/>
    <dgm:cxn modelId="{53463938-C591-4C84-AF1C-CFCEF89F06B7}" type="presOf" srcId="{F2B591CA-A856-4312-A67F-FBDE16FFCEC5}" destId="{6591450E-FA6F-49CA-9539-335561010228}" srcOrd="1" destOrd="0" presId="urn:microsoft.com/office/officeart/2005/8/layout/list1"/>
    <dgm:cxn modelId="{4A204240-A4B2-4CB0-B30C-9C396739BDD8}" type="presOf" srcId="{F7C9E619-58A3-435C-B61D-2DB6687A03F8}" destId="{A58B983D-84C0-4C18-8A9E-0990D62E4454}" srcOrd="1" destOrd="0" presId="urn:microsoft.com/office/officeart/2005/8/layout/list1"/>
    <dgm:cxn modelId="{8EE31851-74ED-4D3E-BCEC-8B71D79AA6BD}" srcId="{BB669A05-733F-43C1-BF87-A822AF60178A}" destId="{F7C9E619-58A3-435C-B61D-2DB6687A03F8}" srcOrd="0" destOrd="0" parTransId="{9474A564-183A-4721-BDC4-E6D5AA14F966}" sibTransId="{637E5B3A-03CE-42EA-9B0F-D025359909DF}"/>
    <dgm:cxn modelId="{B90E9AC9-4771-4F07-8A81-2923AFA3E468}" type="presOf" srcId="{F7C9E619-58A3-435C-B61D-2DB6687A03F8}" destId="{6E7F37BB-5142-4C14-BF77-556722F9E8C8}" srcOrd="0" destOrd="0" presId="urn:microsoft.com/office/officeart/2005/8/layout/list1"/>
    <dgm:cxn modelId="{4DD936D7-2F28-40EB-A619-D3D5491B95FA}" type="presOf" srcId="{F2B591CA-A856-4312-A67F-FBDE16FFCEC5}" destId="{7A76C9D0-B19F-4C4C-85ED-86E0141709E3}" srcOrd="0" destOrd="0" presId="urn:microsoft.com/office/officeart/2005/8/layout/list1"/>
    <dgm:cxn modelId="{7DE3B2DB-88E6-49AA-BECF-ED751640A2BD}" type="presOf" srcId="{BB669A05-733F-43C1-BF87-A822AF60178A}" destId="{739E99D8-3325-4936-B92F-F9D9858D68EC}" srcOrd="0" destOrd="0" presId="urn:microsoft.com/office/officeart/2005/8/layout/list1"/>
    <dgm:cxn modelId="{EE94A5BD-B67E-41D2-9A9B-A7BEEFE93244}" type="presParOf" srcId="{739E99D8-3325-4936-B92F-F9D9858D68EC}" destId="{FB5EA50D-C171-4058-B9B7-4CA0200953AC}" srcOrd="0" destOrd="0" presId="urn:microsoft.com/office/officeart/2005/8/layout/list1"/>
    <dgm:cxn modelId="{87564A6C-ED4B-4AB0-BB42-F7B7BB701426}" type="presParOf" srcId="{FB5EA50D-C171-4058-B9B7-4CA0200953AC}" destId="{6E7F37BB-5142-4C14-BF77-556722F9E8C8}" srcOrd="0" destOrd="0" presId="urn:microsoft.com/office/officeart/2005/8/layout/list1"/>
    <dgm:cxn modelId="{A9AFE018-5E40-4622-8A99-DBF38A16E4AF}" type="presParOf" srcId="{FB5EA50D-C171-4058-B9B7-4CA0200953AC}" destId="{A58B983D-84C0-4C18-8A9E-0990D62E4454}" srcOrd="1" destOrd="0" presId="urn:microsoft.com/office/officeart/2005/8/layout/list1"/>
    <dgm:cxn modelId="{97AC6073-FAD0-4962-8A83-342FC2F07EF2}" type="presParOf" srcId="{739E99D8-3325-4936-B92F-F9D9858D68EC}" destId="{3373B0E8-20C4-4993-B8C0-A549B03650BA}" srcOrd="1" destOrd="0" presId="urn:microsoft.com/office/officeart/2005/8/layout/list1"/>
    <dgm:cxn modelId="{00CCA385-575B-452F-9876-1B20A8A45388}" type="presParOf" srcId="{739E99D8-3325-4936-B92F-F9D9858D68EC}" destId="{B3847278-0901-4776-A32B-F7F99107B045}" srcOrd="2" destOrd="0" presId="urn:microsoft.com/office/officeart/2005/8/layout/list1"/>
    <dgm:cxn modelId="{930283FC-9D3E-4B44-ABA2-753848B39FCA}" type="presParOf" srcId="{739E99D8-3325-4936-B92F-F9D9858D68EC}" destId="{FBC8C745-87C4-4653-B822-F1866920B7B6}" srcOrd="3" destOrd="0" presId="urn:microsoft.com/office/officeart/2005/8/layout/list1"/>
    <dgm:cxn modelId="{9B808CB9-206F-40E3-88C5-E1ABB9CDF53F}" type="presParOf" srcId="{739E99D8-3325-4936-B92F-F9D9858D68EC}" destId="{99A79CA8-53E8-4831-A810-4B7746352ED5}" srcOrd="4" destOrd="0" presId="urn:microsoft.com/office/officeart/2005/8/layout/list1"/>
    <dgm:cxn modelId="{AE681D77-B794-4BF4-9289-D3E2FBA45697}" type="presParOf" srcId="{99A79CA8-53E8-4831-A810-4B7746352ED5}" destId="{7A76C9D0-B19F-4C4C-85ED-86E0141709E3}" srcOrd="0" destOrd="0" presId="urn:microsoft.com/office/officeart/2005/8/layout/list1"/>
    <dgm:cxn modelId="{67636FE6-D17C-428F-AE43-2D53A324571F}" type="presParOf" srcId="{99A79CA8-53E8-4831-A810-4B7746352ED5}" destId="{6591450E-FA6F-49CA-9539-335561010228}" srcOrd="1" destOrd="0" presId="urn:microsoft.com/office/officeart/2005/8/layout/list1"/>
    <dgm:cxn modelId="{BDC5AB93-E736-4DC8-B695-79E823BE0288}" type="presParOf" srcId="{739E99D8-3325-4936-B92F-F9D9858D68EC}" destId="{0E8C4282-A4B6-4A96-A25A-22D8A180941C}" srcOrd="5" destOrd="0" presId="urn:microsoft.com/office/officeart/2005/8/layout/list1"/>
    <dgm:cxn modelId="{ECC409CB-9F39-4D5D-B37C-F89601D87B74}" type="presParOf" srcId="{739E99D8-3325-4936-B92F-F9D9858D68EC}" destId="{9FA27177-1CE9-48B4-A03E-CB660F83E77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669A05-733F-43C1-BF87-A822AF60178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C9E619-58A3-435C-B61D-2DB6687A03F8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Affordable Housing Tax Credits</a:t>
          </a:r>
        </a:p>
      </dgm:t>
    </dgm:pt>
    <dgm:pt modelId="{9474A564-183A-4721-BDC4-E6D5AA14F966}" type="parTrans" cxnId="{8EE31851-74ED-4D3E-BCEC-8B71D79AA6BD}">
      <dgm:prSet/>
      <dgm:spPr/>
      <dgm:t>
        <a:bodyPr/>
        <a:lstStyle/>
        <a:p>
          <a:endParaRPr lang="en-US"/>
        </a:p>
      </dgm:t>
    </dgm:pt>
    <dgm:pt modelId="{637E5B3A-03CE-42EA-9B0F-D025359909DF}" type="sibTrans" cxnId="{8EE31851-74ED-4D3E-BCEC-8B71D79AA6BD}">
      <dgm:prSet/>
      <dgm:spPr/>
      <dgm:t>
        <a:bodyPr/>
        <a:lstStyle/>
        <a:p>
          <a:endParaRPr lang="en-US"/>
        </a:p>
      </dgm:t>
    </dgm:pt>
    <dgm:pt modelId="{F2B591CA-A856-4312-A67F-FBDE16FFCEC5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HOME Investment Partnerships Program</a:t>
          </a:r>
        </a:p>
      </dgm:t>
    </dgm:pt>
    <dgm:pt modelId="{DF0FDE23-4AD9-47CE-BBBB-99425883E21B}" type="parTrans" cxnId="{4E6D8828-5F7C-4AE9-9B8A-6D834E84E40B}">
      <dgm:prSet/>
      <dgm:spPr/>
      <dgm:t>
        <a:bodyPr/>
        <a:lstStyle/>
        <a:p>
          <a:endParaRPr lang="en-US"/>
        </a:p>
      </dgm:t>
    </dgm:pt>
    <dgm:pt modelId="{4F663099-FD74-42E8-A93F-BB62D910A230}" type="sibTrans" cxnId="{4E6D8828-5F7C-4AE9-9B8A-6D834E84E40B}">
      <dgm:prSet/>
      <dgm:spPr/>
      <dgm:t>
        <a:bodyPr/>
        <a:lstStyle/>
        <a:p>
          <a:endParaRPr lang="en-US"/>
        </a:p>
      </dgm:t>
    </dgm:pt>
    <dgm:pt modelId="{81740BCE-F1E2-4BB0-9453-5E7C2F8B0CFB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Multifamily Bonds</a:t>
          </a:r>
        </a:p>
      </dgm:t>
    </dgm:pt>
    <dgm:pt modelId="{515968F3-8689-4120-9811-44A9035BE0FA}" type="parTrans" cxnId="{B3A05043-0F46-4CC7-A1CD-715786F0335C}">
      <dgm:prSet/>
      <dgm:spPr/>
      <dgm:t>
        <a:bodyPr/>
        <a:lstStyle/>
        <a:p>
          <a:endParaRPr lang="en-US"/>
        </a:p>
      </dgm:t>
    </dgm:pt>
    <dgm:pt modelId="{0FFE6FAB-366D-48D4-AA5A-C931E7A28DFE}" type="sibTrans" cxnId="{B3A05043-0F46-4CC7-A1CD-715786F0335C}">
      <dgm:prSet/>
      <dgm:spPr/>
      <dgm:t>
        <a:bodyPr/>
        <a:lstStyle/>
        <a:p>
          <a:endParaRPr lang="en-US"/>
        </a:p>
      </dgm:t>
    </dgm:pt>
    <dgm:pt modelId="{C6B2BDF6-F39A-4918-9D0D-DDFDB33B2B8C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Housing Opportunities for Persons with AIDS</a:t>
          </a:r>
        </a:p>
      </dgm:t>
    </dgm:pt>
    <dgm:pt modelId="{3757232E-5754-4C20-960A-6886B6F88A70}" type="parTrans" cxnId="{14043044-7C34-4FCC-9626-6345EABDCB6B}">
      <dgm:prSet/>
      <dgm:spPr/>
      <dgm:t>
        <a:bodyPr/>
        <a:lstStyle/>
        <a:p>
          <a:endParaRPr lang="en-US"/>
        </a:p>
      </dgm:t>
    </dgm:pt>
    <dgm:pt modelId="{4DBEB7D0-4B0A-4DD9-82F0-88640F1245D2}" type="sibTrans" cxnId="{14043044-7C34-4FCC-9626-6345EABDCB6B}">
      <dgm:prSet/>
      <dgm:spPr/>
      <dgm:t>
        <a:bodyPr/>
        <a:lstStyle/>
        <a:p>
          <a:endParaRPr lang="en-US"/>
        </a:p>
      </dgm:t>
    </dgm:pt>
    <dgm:pt modelId="{BC17555B-1480-4C98-89BE-6536CF61AF94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Oklahoma Housing Trust Fund</a:t>
          </a:r>
        </a:p>
      </dgm:t>
    </dgm:pt>
    <dgm:pt modelId="{1C5A7970-C8FD-4599-ABA0-057FFED37C9D}" type="parTrans" cxnId="{3CDBEFB5-0382-456D-8D89-A50BD84401CE}">
      <dgm:prSet/>
      <dgm:spPr/>
      <dgm:t>
        <a:bodyPr/>
        <a:lstStyle/>
        <a:p>
          <a:endParaRPr lang="en-US"/>
        </a:p>
      </dgm:t>
    </dgm:pt>
    <dgm:pt modelId="{DCD702C0-666B-404E-87AB-1C9A6E7FFD3D}" type="sibTrans" cxnId="{3CDBEFB5-0382-456D-8D89-A50BD84401CE}">
      <dgm:prSet/>
      <dgm:spPr/>
      <dgm:t>
        <a:bodyPr/>
        <a:lstStyle/>
        <a:p>
          <a:endParaRPr lang="en-US"/>
        </a:p>
      </dgm:t>
    </dgm:pt>
    <dgm:pt modelId="{9F7020AC-6BDE-4591-B2E1-A02524D90D18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National Housing Trust Fund</a:t>
          </a:r>
        </a:p>
      </dgm:t>
    </dgm:pt>
    <dgm:pt modelId="{C7B7616A-2E95-465C-AC61-55CB268F9315}" type="parTrans" cxnId="{A1D7D514-EC82-460E-BDEB-AB3908081AEC}">
      <dgm:prSet/>
      <dgm:spPr/>
      <dgm:t>
        <a:bodyPr/>
        <a:lstStyle/>
        <a:p>
          <a:endParaRPr lang="en-US"/>
        </a:p>
      </dgm:t>
    </dgm:pt>
    <dgm:pt modelId="{3FD122EB-EB73-44F4-A976-C043355D12C8}" type="sibTrans" cxnId="{A1D7D514-EC82-460E-BDEB-AB3908081AEC}">
      <dgm:prSet/>
      <dgm:spPr/>
      <dgm:t>
        <a:bodyPr/>
        <a:lstStyle/>
        <a:p>
          <a:endParaRPr lang="en-US"/>
        </a:p>
      </dgm:t>
    </dgm:pt>
    <dgm:pt modelId="{739E99D8-3325-4936-B92F-F9D9858D68EC}" type="pres">
      <dgm:prSet presAssocID="{BB669A05-733F-43C1-BF87-A822AF60178A}" presName="linear" presStyleCnt="0">
        <dgm:presLayoutVars>
          <dgm:dir/>
          <dgm:animLvl val="lvl"/>
          <dgm:resizeHandles val="exact"/>
        </dgm:presLayoutVars>
      </dgm:prSet>
      <dgm:spPr/>
    </dgm:pt>
    <dgm:pt modelId="{FB5EA50D-C171-4058-B9B7-4CA0200953AC}" type="pres">
      <dgm:prSet presAssocID="{F7C9E619-58A3-435C-B61D-2DB6687A03F8}" presName="parentLin" presStyleCnt="0"/>
      <dgm:spPr/>
    </dgm:pt>
    <dgm:pt modelId="{6E7F37BB-5142-4C14-BF77-556722F9E8C8}" type="pres">
      <dgm:prSet presAssocID="{F7C9E619-58A3-435C-B61D-2DB6687A03F8}" presName="parentLeftMargin" presStyleLbl="node1" presStyleIdx="0" presStyleCnt="6"/>
      <dgm:spPr/>
    </dgm:pt>
    <dgm:pt modelId="{A58B983D-84C0-4C18-8A9E-0990D62E4454}" type="pres">
      <dgm:prSet presAssocID="{F7C9E619-58A3-435C-B61D-2DB6687A03F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3373B0E8-20C4-4993-B8C0-A549B03650BA}" type="pres">
      <dgm:prSet presAssocID="{F7C9E619-58A3-435C-B61D-2DB6687A03F8}" presName="negativeSpace" presStyleCnt="0"/>
      <dgm:spPr/>
    </dgm:pt>
    <dgm:pt modelId="{B3847278-0901-4776-A32B-F7F99107B045}" type="pres">
      <dgm:prSet presAssocID="{F7C9E619-58A3-435C-B61D-2DB6687A03F8}" presName="childText" presStyleLbl="conFgAcc1" presStyleIdx="0" presStyleCnt="6">
        <dgm:presLayoutVars>
          <dgm:bulletEnabled val="1"/>
        </dgm:presLayoutVars>
      </dgm:prSet>
      <dgm:spPr/>
    </dgm:pt>
    <dgm:pt modelId="{FBC8C745-87C4-4653-B822-F1866920B7B6}" type="pres">
      <dgm:prSet presAssocID="{637E5B3A-03CE-42EA-9B0F-D025359909DF}" presName="spaceBetweenRectangles" presStyleCnt="0"/>
      <dgm:spPr/>
    </dgm:pt>
    <dgm:pt modelId="{99A79CA8-53E8-4831-A810-4B7746352ED5}" type="pres">
      <dgm:prSet presAssocID="{F2B591CA-A856-4312-A67F-FBDE16FFCEC5}" presName="parentLin" presStyleCnt="0"/>
      <dgm:spPr/>
    </dgm:pt>
    <dgm:pt modelId="{7A76C9D0-B19F-4C4C-85ED-86E0141709E3}" type="pres">
      <dgm:prSet presAssocID="{F2B591CA-A856-4312-A67F-FBDE16FFCEC5}" presName="parentLeftMargin" presStyleLbl="node1" presStyleIdx="0" presStyleCnt="6"/>
      <dgm:spPr/>
    </dgm:pt>
    <dgm:pt modelId="{6591450E-FA6F-49CA-9539-335561010228}" type="pres">
      <dgm:prSet presAssocID="{F2B591CA-A856-4312-A67F-FBDE16FFCEC5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E8C4282-A4B6-4A96-A25A-22D8A180941C}" type="pres">
      <dgm:prSet presAssocID="{F2B591CA-A856-4312-A67F-FBDE16FFCEC5}" presName="negativeSpace" presStyleCnt="0"/>
      <dgm:spPr/>
    </dgm:pt>
    <dgm:pt modelId="{9FA27177-1CE9-48B4-A03E-CB660F83E771}" type="pres">
      <dgm:prSet presAssocID="{F2B591CA-A856-4312-A67F-FBDE16FFCEC5}" presName="childText" presStyleLbl="conFgAcc1" presStyleIdx="1" presStyleCnt="6">
        <dgm:presLayoutVars>
          <dgm:bulletEnabled val="1"/>
        </dgm:presLayoutVars>
      </dgm:prSet>
      <dgm:spPr/>
    </dgm:pt>
    <dgm:pt modelId="{8D6D3CAC-FFEA-4990-ABC3-FAF43E3006FD}" type="pres">
      <dgm:prSet presAssocID="{4F663099-FD74-42E8-A93F-BB62D910A230}" presName="spaceBetweenRectangles" presStyleCnt="0"/>
      <dgm:spPr/>
    </dgm:pt>
    <dgm:pt modelId="{BBE94397-2479-492D-9E45-D395750CDE8C}" type="pres">
      <dgm:prSet presAssocID="{81740BCE-F1E2-4BB0-9453-5E7C2F8B0CFB}" presName="parentLin" presStyleCnt="0"/>
      <dgm:spPr/>
    </dgm:pt>
    <dgm:pt modelId="{6CBDD08B-D57C-44A5-AA62-E12B4DB9AD2F}" type="pres">
      <dgm:prSet presAssocID="{81740BCE-F1E2-4BB0-9453-5E7C2F8B0CFB}" presName="parentLeftMargin" presStyleLbl="node1" presStyleIdx="1" presStyleCnt="6"/>
      <dgm:spPr/>
    </dgm:pt>
    <dgm:pt modelId="{085E441C-4113-4BD3-902B-9A6B14B6D364}" type="pres">
      <dgm:prSet presAssocID="{81740BCE-F1E2-4BB0-9453-5E7C2F8B0CF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497F4C90-0449-4FF7-B0DE-9BFD9D2168C0}" type="pres">
      <dgm:prSet presAssocID="{81740BCE-F1E2-4BB0-9453-5E7C2F8B0CFB}" presName="negativeSpace" presStyleCnt="0"/>
      <dgm:spPr/>
    </dgm:pt>
    <dgm:pt modelId="{B46465E8-D371-4895-AFF0-739CC12308B8}" type="pres">
      <dgm:prSet presAssocID="{81740BCE-F1E2-4BB0-9453-5E7C2F8B0CFB}" presName="childText" presStyleLbl="conFgAcc1" presStyleIdx="2" presStyleCnt="6">
        <dgm:presLayoutVars>
          <dgm:bulletEnabled val="1"/>
        </dgm:presLayoutVars>
      </dgm:prSet>
      <dgm:spPr/>
    </dgm:pt>
    <dgm:pt modelId="{A5153C19-6872-4995-BD9E-6B9C833C82BC}" type="pres">
      <dgm:prSet presAssocID="{0FFE6FAB-366D-48D4-AA5A-C931E7A28DFE}" presName="spaceBetweenRectangles" presStyleCnt="0"/>
      <dgm:spPr/>
    </dgm:pt>
    <dgm:pt modelId="{361E9B9B-5052-4558-90A1-34ABE29C35BB}" type="pres">
      <dgm:prSet presAssocID="{C6B2BDF6-F39A-4918-9D0D-DDFDB33B2B8C}" presName="parentLin" presStyleCnt="0"/>
      <dgm:spPr/>
    </dgm:pt>
    <dgm:pt modelId="{EAD21AA9-FC8B-4189-AF8E-270B0C9D763A}" type="pres">
      <dgm:prSet presAssocID="{C6B2BDF6-F39A-4918-9D0D-DDFDB33B2B8C}" presName="parentLeftMargin" presStyleLbl="node1" presStyleIdx="2" presStyleCnt="6"/>
      <dgm:spPr/>
    </dgm:pt>
    <dgm:pt modelId="{A57FA1BA-96F5-4E63-9C9A-252E82BDE37B}" type="pres">
      <dgm:prSet presAssocID="{C6B2BDF6-F39A-4918-9D0D-DDFDB33B2B8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2D88F77-C9D9-45B8-905A-AF173A7DC4AA}" type="pres">
      <dgm:prSet presAssocID="{C6B2BDF6-F39A-4918-9D0D-DDFDB33B2B8C}" presName="negativeSpace" presStyleCnt="0"/>
      <dgm:spPr/>
    </dgm:pt>
    <dgm:pt modelId="{308091BB-2FBD-40BE-AEAE-E5817D1F960B}" type="pres">
      <dgm:prSet presAssocID="{C6B2BDF6-F39A-4918-9D0D-DDFDB33B2B8C}" presName="childText" presStyleLbl="conFgAcc1" presStyleIdx="3" presStyleCnt="6">
        <dgm:presLayoutVars>
          <dgm:bulletEnabled val="1"/>
        </dgm:presLayoutVars>
      </dgm:prSet>
      <dgm:spPr/>
    </dgm:pt>
    <dgm:pt modelId="{AF10A94C-9991-45FE-86B5-8A1CBE0CD3AE}" type="pres">
      <dgm:prSet presAssocID="{4DBEB7D0-4B0A-4DD9-82F0-88640F1245D2}" presName="spaceBetweenRectangles" presStyleCnt="0"/>
      <dgm:spPr/>
    </dgm:pt>
    <dgm:pt modelId="{BD591ED2-0D8D-4A5D-AF2B-254638929248}" type="pres">
      <dgm:prSet presAssocID="{BC17555B-1480-4C98-89BE-6536CF61AF94}" presName="parentLin" presStyleCnt="0"/>
      <dgm:spPr/>
    </dgm:pt>
    <dgm:pt modelId="{4E49CC34-4B55-41E9-B9B8-5716BF2166B2}" type="pres">
      <dgm:prSet presAssocID="{BC17555B-1480-4C98-89BE-6536CF61AF94}" presName="parentLeftMargin" presStyleLbl="node1" presStyleIdx="3" presStyleCnt="6"/>
      <dgm:spPr/>
    </dgm:pt>
    <dgm:pt modelId="{FF5E6653-24FD-44AC-8269-0551A79FEB9A}" type="pres">
      <dgm:prSet presAssocID="{BC17555B-1480-4C98-89BE-6536CF61AF94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AB343C19-3EB8-4575-8F75-B6C39675635D}" type="pres">
      <dgm:prSet presAssocID="{BC17555B-1480-4C98-89BE-6536CF61AF94}" presName="negativeSpace" presStyleCnt="0"/>
      <dgm:spPr/>
    </dgm:pt>
    <dgm:pt modelId="{E6305262-5208-4774-BCB1-F3C2E9043BCF}" type="pres">
      <dgm:prSet presAssocID="{BC17555B-1480-4C98-89BE-6536CF61AF94}" presName="childText" presStyleLbl="conFgAcc1" presStyleIdx="4" presStyleCnt="6">
        <dgm:presLayoutVars>
          <dgm:bulletEnabled val="1"/>
        </dgm:presLayoutVars>
      </dgm:prSet>
      <dgm:spPr/>
    </dgm:pt>
    <dgm:pt modelId="{D20AD2C3-C746-4ECF-AD31-45DE98BD1C4D}" type="pres">
      <dgm:prSet presAssocID="{DCD702C0-666B-404E-87AB-1C9A6E7FFD3D}" presName="spaceBetweenRectangles" presStyleCnt="0"/>
      <dgm:spPr/>
    </dgm:pt>
    <dgm:pt modelId="{90E249C9-262E-4C94-A3A6-008770CA1D77}" type="pres">
      <dgm:prSet presAssocID="{9F7020AC-6BDE-4591-B2E1-A02524D90D18}" presName="parentLin" presStyleCnt="0"/>
      <dgm:spPr/>
    </dgm:pt>
    <dgm:pt modelId="{15762F44-2FDA-42FC-B72E-DB8006F52A55}" type="pres">
      <dgm:prSet presAssocID="{9F7020AC-6BDE-4591-B2E1-A02524D90D18}" presName="parentLeftMargin" presStyleLbl="node1" presStyleIdx="4" presStyleCnt="6"/>
      <dgm:spPr/>
    </dgm:pt>
    <dgm:pt modelId="{5D7A73BE-BEC9-4549-8B4E-0BF150568323}" type="pres">
      <dgm:prSet presAssocID="{9F7020AC-6BDE-4591-B2E1-A02524D90D18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7C4C7C04-7C4B-4FA6-9BAB-4B8FF23165D8}" type="pres">
      <dgm:prSet presAssocID="{9F7020AC-6BDE-4591-B2E1-A02524D90D18}" presName="negativeSpace" presStyleCnt="0"/>
      <dgm:spPr/>
    </dgm:pt>
    <dgm:pt modelId="{85954670-9AC6-4B7E-91F2-6E1676AF53DE}" type="pres">
      <dgm:prSet presAssocID="{9F7020AC-6BDE-4591-B2E1-A02524D90D18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A1D7D514-EC82-460E-BDEB-AB3908081AEC}" srcId="{BB669A05-733F-43C1-BF87-A822AF60178A}" destId="{9F7020AC-6BDE-4591-B2E1-A02524D90D18}" srcOrd="5" destOrd="0" parTransId="{C7B7616A-2E95-465C-AC61-55CB268F9315}" sibTransId="{3FD122EB-EB73-44F4-A976-C043355D12C8}"/>
    <dgm:cxn modelId="{4E6D8828-5F7C-4AE9-9B8A-6D834E84E40B}" srcId="{BB669A05-733F-43C1-BF87-A822AF60178A}" destId="{F2B591CA-A856-4312-A67F-FBDE16FFCEC5}" srcOrd="1" destOrd="0" parTransId="{DF0FDE23-4AD9-47CE-BBBB-99425883E21B}" sibTransId="{4F663099-FD74-42E8-A93F-BB62D910A230}"/>
    <dgm:cxn modelId="{53463938-C591-4C84-AF1C-CFCEF89F06B7}" type="presOf" srcId="{F2B591CA-A856-4312-A67F-FBDE16FFCEC5}" destId="{6591450E-FA6F-49CA-9539-335561010228}" srcOrd="1" destOrd="0" presId="urn:microsoft.com/office/officeart/2005/8/layout/list1"/>
    <dgm:cxn modelId="{4A204240-A4B2-4CB0-B30C-9C396739BDD8}" type="presOf" srcId="{F7C9E619-58A3-435C-B61D-2DB6687A03F8}" destId="{A58B983D-84C0-4C18-8A9E-0990D62E4454}" srcOrd="1" destOrd="0" presId="urn:microsoft.com/office/officeart/2005/8/layout/list1"/>
    <dgm:cxn modelId="{B3A05043-0F46-4CC7-A1CD-715786F0335C}" srcId="{BB669A05-733F-43C1-BF87-A822AF60178A}" destId="{81740BCE-F1E2-4BB0-9453-5E7C2F8B0CFB}" srcOrd="2" destOrd="0" parTransId="{515968F3-8689-4120-9811-44A9035BE0FA}" sibTransId="{0FFE6FAB-366D-48D4-AA5A-C931E7A28DFE}"/>
    <dgm:cxn modelId="{14043044-7C34-4FCC-9626-6345EABDCB6B}" srcId="{BB669A05-733F-43C1-BF87-A822AF60178A}" destId="{C6B2BDF6-F39A-4918-9D0D-DDFDB33B2B8C}" srcOrd="3" destOrd="0" parTransId="{3757232E-5754-4C20-960A-6886B6F88A70}" sibTransId="{4DBEB7D0-4B0A-4DD9-82F0-88640F1245D2}"/>
    <dgm:cxn modelId="{7103D270-FD88-44C2-BF21-CFFA5490612F}" type="presOf" srcId="{81740BCE-F1E2-4BB0-9453-5E7C2F8B0CFB}" destId="{6CBDD08B-D57C-44A5-AA62-E12B4DB9AD2F}" srcOrd="0" destOrd="0" presId="urn:microsoft.com/office/officeart/2005/8/layout/list1"/>
    <dgm:cxn modelId="{8EE31851-74ED-4D3E-BCEC-8B71D79AA6BD}" srcId="{BB669A05-733F-43C1-BF87-A822AF60178A}" destId="{F7C9E619-58A3-435C-B61D-2DB6687A03F8}" srcOrd="0" destOrd="0" parTransId="{9474A564-183A-4721-BDC4-E6D5AA14F966}" sibTransId="{637E5B3A-03CE-42EA-9B0F-D025359909DF}"/>
    <dgm:cxn modelId="{759B5F51-DFD8-4B66-989F-E8A550581CC8}" type="presOf" srcId="{9F7020AC-6BDE-4591-B2E1-A02524D90D18}" destId="{5D7A73BE-BEC9-4549-8B4E-0BF150568323}" srcOrd="1" destOrd="0" presId="urn:microsoft.com/office/officeart/2005/8/layout/list1"/>
    <dgm:cxn modelId="{AB180FB3-C763-4692-89E4-85041AC53EFF}" type="presOf" srcId="{9F7020AC-6BDE-4591-B2E1-A02524D90D18}" destId="{15762F44-2FDA-42FC-B72E-DB8006F52A55}" srcOrd="0" destOrd="0" presId="urn:microsoft.com/office/officeart/2005/8/layout/list1"/>
    <dgm:cxn modelId="{3CDBEFB5-0382-456D-8D89-A50BD84401CE}" srcId="{BB669A05-733F-43C1-BF87-A822AF60178A}" destId="{BC17555B-1480-4C98-89BE-6536CF61AF94}" srcOrd="4" destOrd="0" parTransId="{1C5A7970-C8FD-4599-ABA0-057FFED37C9D}" sibTransId="{DCD702C0-666B-404E-87AB-1C9A6E7FFD3D}"/>
    <dgm:cxn modelId="{F7E0BDC1-FF02-4BE0-91A6-E6CC83D4CF4C}" type="presOf" srcId="{C6B2BDF6-F39A-4918-9D0D-DDFDB33B2B8C}" destId="{A57FA1BA-96F5-4E63-9C9A-252E82BDE37B}" srcOrd="1" destOrd="0" presId="urn:microsoft.com/office/officeart/2005/8/layout/list1"/>
    <dgm:cxn modelId="{B90E9AC9-4771-4F07-8A81-2923AFA3E468}" type="presOf" srcId="{F7C9E619-58A3-435C-B61D-2DB6687A03F8}" destId="{6E7F37BB-5142-4C14-BF77-556722F9E8C8}" srcOrd="0" destOrd="0" presId="urn:microsoft.com/office/officeart/2005/8/layout/list1"/>
    <dgm:cxn modelId="{0EC6A8CE-C329-44FC-8C27-B1C0E0A7DC51}" type="presOf" srcId="{81740BCE-F1E2-4BB0-9453-5E7C2F8B0CFB}" destId="{085E441C-4113-4BD3-902B-9A6B14B6D364}" srcOrd="1" destOrd="0" presId="urn:microsoft.com/office/officeart/2005/8/layout/list1"/>
    <dgm:cxn modelId="{4DD936D7-2F28-40EB-A619-D3D5491B95FA}" type="presOf" srcId="{F2B591CA-A856-4312-A67F-FBDE16FFCEC5}" destId="{7A76C9D0-B19F-4C4C-85ED-86E0141709E3}" srcOrd="0" destOrd="0" presId="urn:microsoft.com/office/officeart/2005/8/layout/list1"/>
    <dgm:cxn modelId="{7DE3B2DB-88E6-49AA-BECF-ED751640A2BD}" type="presOf" srcId="{BB669A05-733F-43C1-BF87-A822AF60178A}" destId="{739E99D8-3325-4936-B92F-F9D9858D68EC}" srcOrd="0" destOrd="0" presId="urn:microsoft.com/office/officeart/2005/8/layout/list1"/>
    <dgm:cxn modelId="{C7CE6EF0-2BA3-45E3-A4E7-21ACDA3A5CB8}" type="presOf" srcId="{BC17555B-1480-4C98-89BE-6536CF61AF94}" destId="{FF5E6653-24FD-44AC-8269-0551A79FEB9A}" srcOrd="1" destOrd="0" presId="urn:microsoft.com/office/officeart/2005/8/layout/list1"/>
    <dgm:cxn modelId="{479CF1F1-E077-407C-A987-32B1D8D3E864}" type="presOf" srcId="{BC17555B-1480-4C98-89BE-6536CF61AF94}" destId="{4E49CC34-4B55-41E9-B9B8-5716BF2166B2}" srcOrd="0" destOrd="0" presId="urn:microsoft.com/office/officeart/2005/8/layout/list1"/>
    <dgm:cxn modelId="{9F62D4FF-B4E3-4865-8C2E-36CEF9F639E0}" type="presOf" srcId="{C6B2BDF6-F39A-4918-9D0D-DDFDB33B2B8C}" destId="{EAD21AA9-FC8B-4189-AF8E-270B0C9D763A}" srcOrd="0" destOrd="0" presId="urn:microsoft.com/office/officeart/2005/8/layout/list1"/>
    <dgm:cxn modelId="{EE94A5BD-B67E-41D2-9A9B-A7BEEFE93244}" type="presParOf" srcId="{739E99D8-3325-4936-B92F-F9D9858D68EC}" destId="{FB5EA50D-C171-4058-B9B7-4CA0200953AC}" srcOrd="0" destOrd="0" presId="urn:microsoft.com/office/officeart/2005/8/layout/list1"/>
    <dgm:cxn modelId="{87564A6C-ED4B-4AB0-BB42-F7B7BB701426}" type="presParOf" srcId="{FB5EA50D-C171-4058-B9B7-4CA0200953AC}" destId="{6E7F37BB-5142-4C14-BF77-556722F9E8C8}" srcOrd="0" destOrd="0" presId="urn:microsoft.com/office/officeart/2005/8/layout/list1"/>
    <dgm:cxn modelId="{A9AFE018-5E40-4622-8A99-DBF38A16E4AF}" type="presParOf" srcId="{FB5EA50D-C171-4058-B9B7-4CA0200953AC}" destId="{A58B983D-84C0-4C18-8A9E-0990D62E4454}" srcOrd="1" destOrd="0" presId="urn:microsoft.com/office/officeart/2005/8/layout/list1"/>
    <dgm:cxn modelId="{97AC6073-FAD0-4962-8A83-342FC2F07EF2}" type="presParOf" srcId="{739E99D8-3325-4936-B92F-F9D9858D68EC}" destId="{3373B0E8-20C4-4993-B8C0-A549B03650BA}" srcOrd="1" destOrd="0" presId="urn:microsoft.com/office/officeart/2005/8/layout/list1"/>
    <dgm:cxn modelId="{00CCA385-575B-452F-9876-1B20A8A45388}" type="presParOf" srcId="{739E99D8-3325-4936-B92F-F9D9858D68EC}" destId="{B3847278-0901-4776-A32B-F7F99107B045}" srcOrd="2" destOrd="0" presId="urn:microsoft.com/office/officeart/2005/8/layout/list1"/>
    <dgm:cxn modelId="{930283FC-9D3E-4B44-ABA2-753848B39FCA}" type="presParOf" srcId="{739E99D8-3325-4936-B92F-F9D9858D68EC}" destId="{FBC8C745-87C4-4653-B822-F1866920B7B6}" srcOrd="3" destOrd="0" presId="urn:microsoft.com/office/officeart/2005/8/layout/list1"/>
    <dgm:cxn modelId="{9B808CB9-206F-40E3-88C5-E1ABB9CDF53F}" type="presParOf" srcId="{739E99D8-3325-4936-B92F-F9D9858D68EC}" destId="{99A79CA8-53E8-4831-A810-4B7746352ED5}" srcOrd="4" destOrd="0" presId="urn:microsoft.com/office/officeart/2005/8/layout/list1"/>
    <dgm:cxn modelId="{AE681D77-B794-4BF4-9289-D3E2FBA45697}" type="presParOf" srcId="{99A79CA8-53E8-4831-A810-4B7746352ED5}" destId="{7A76C9D0-B19F-4C4C-85ED-86E0141709E3}" srcOrd="0" destOrd="0" presId="urn:microsoft.com/office/officeart/2005/8/layout/list1"/>
    <dgm:cxn modelId="{67636FE6-D17C-428F-AE43-2D53A324571F}" type="presParOf" srcId="{99A79CA8-53E8-4831-A810-4B7746352ED5}" destId="{6591450E-FA6F-49CA-9539-335561010228}" srcOrd="1" destOrd="0" presId="urn:microsoft.com/office/officeart/2005/8/layout/list1"/>
    <dgm:cxn modelId="{BDC5AB93-E736-4DC8-B695-79E823BE0288}" type="presParOf" srcId="{739E99D8-3325-4936-B92F-F9D9858D68EC}" destId="{0E8C4282-A4B6-4A96-A25A-22D8A180941C}" srcOrd="5" destOrd="0" presId="urn:microsoft.com/office/officeart/2005/8/layout/list1"/>
    <dgm:cxn modelId="{ECC409CB-9F39-4D5D-B37C-F89601D87B74}" type="presParOf" srcId="{739E99D8-3325-4936-B92F-F9D9858D68EC}" destId="{9FA27177-1CE9-48B4-A03E-CB660F83E771}" srcOrd="6" destOrd="0" presId="urn:microsoft.com/office/officeart/2005/8/layout/list1"/>
    <dgm:cxn modelId="{4ADAB9E8-F942-4EF6-B397-557FE34321C7}" type="presParOf" srcId="{739E99D8-3325-4936-B92F-F9D9858D68EC}" destId="{8D6D3CAC-FFEA-4990-ABC3-FAF43E3006FD}" srcOrd="7" destOrd="0" presId="urn:microsoft.com/office/officeart/2005/8/layout/list1"/>
    <dgm:cxn modelId="{B890E3E8-A503-42A3-A4C1-AA18AF349B98}" type="presParOf" srcId="{739E99D8-3325-4936-B92F-F9D9858D68EC}" destId="{BBE94397-2479-492D-9E45-D395750CDE8C}" srcOrd="8" destOrd="0" presId="urn:microsoft.com/office/officeart/2005/8/layout/list1"/>
    <dgm:cxn modelId="{BEED2FC1-1E09-4A6F-A144-CF55D34C2308}" type="presParOf" srcId="{BBE94397-2479-492D-9E45-D395750CDE8C}" destId="{6CBDD08B-D57C-44A5-AA62-E12B4DB9AD2F}" srcOrd="0" destOrd="0" presId="urn:microsoft.com/office/officeart/2005/8/layout/list1"/>
    <dgm:cxn modelId="{AD035405-0972-4D1D-AD09-A017CB511CE9}" type="presParOf" srcId="{BBE94397-2479-492D-9E45-D395750CDE8C}" destId="{085E441C-4113-4BD3-902B-9A6B14B6D364}" srcOrd="1" destOrd="0" presId="urn:microsoft.com/office/officeart/2005/8/layout/list1"/>
    <dgm:cxn modelId="{50FF5CE3-B302-4C14-AD70-E272D6EB75FE}" type="presParOf" srcId="{739E99D8-3325-4936-B92F-F9D9858D68EC}" destId="{497F4C90-0449-4FF7-B0DE-9BFD9D2168C0}" srcOrd="9" destOrd="0" presId="urn:microsoft.com/office/officeart/2005/8/layout/list1"/>
    <dgm:cxn modelId="{CECB1935-D1E0-481C-9E2E-090B38B50602}" type="presParOf" srcId="{739E99D8-3325-4936-B92F-F9D9858D68EC}" destId="{B46465E8-D371-4895-AFF0-739CC12308B8}" srcOrd="10" destOrd="0" presId="urn:microsoft.com/office/officeart/2005/8/layout/list1"/>
    <dgm:cxn modelId="{3E581A1C-379D-4DC1-98C1-C9DB74F11050}" type="presParOf" srcId="{739E99D8-3325-4936-B92F-F9D9858D68EC}" destId="{A5153C19-6872-4995-BD9E-6B9C833C82BC}" srcOrd="11" destOrd="0" presId="urn:microsoft.com/office/officeart/2005/8/layout/list1"/>
    <dgm:cxn modelId="{19743371-BB14-4A0A-827A-1546C932FF7F}" type="presParOf" srcId="{739E99D8-3325-4936-B92F-F9D9858D68EC}" destId="{361E9B9B-5052-4558-90A1-34ABE29C35BB}" srcOrd="12" destOrd="0" presId="urn:microsoft.com/office/officeart/2005/8/layout/list1"/>
    <dgm:cxn modelId="{1C749253-92A7-40CD-B8EA-21B5FF42DF7E}" type="presParOf" srcId="{361E9B9B-5052-4558-90A1-34ABE29C35BB}" destId="{EAD21AA9-FC8B-4189-AF8E-270B0C9D763A}" srcOrd="0" destOrd="0" presId="urn:microsoft.com/office/officeart/2005/8/layout/list1"/>
    <dgm:cxn modelId="{5C686C90-0482-4CF9-B4FC-6A7ACC86B5DF}" type="presParOf" srcId="{361E9B9B-5052-4558-90A1-34ABE29C35BB}" destId="{A57FA1BA-96F5-4E63-9C9A-252E82BDE37B}" srcOrd="1" destOrd="0" presId="urn:microsoft.com/office/officeart/2005/8/layout/list1"/>
    <dgm:cxn modelId="{1CF7FCF8-36B3-4328-BD7E-C4D0CAB2B38C}" type="presParOf" srcId="{739E99D8-3325-4936-B92F-F9D9858D68EC}" destId="{72D88F77-C9D9-45B8-905A-AF173A7DC4AA}" srcOrd="13" destOrd="0" presId="urn:microsoft.com/office/officeart/2005/8/layout/list1"/>
    <dgm:cxn modelId="{E0A5287F-62A8-488E-BE7B-070E4D530F15}" type="presParOf" srcId="{739E99D8-3325-4936-B92F-F9D9858D68EC}" destId="{308091BB-2FBD-40BE-AEAE-E5817D1F960B}" srcOrd="14" destOrd="0" presId="urn:microsoft.com/office/officeart/2005/8/layout/list1"/>
    <dgm:cxn modelId="{10F6FF37-4F28-48E2-A083-11C49682DFE1}" type="presParOf" srcId="{739E99D8-3325-4936-B92F-F9D9858D68EC}" destId="{AF10A94C-9991-45FE-86B5-8A1CBE0CD3AE}" srcOrd="15" destOrd="0" presId="urn:microsoft.com/office/officeart/2005/8/layout/list1"/>
    <dgm:cxn modelId="{D46FA84B-EDD6-40F9-9C66-5312EB508FFF}" type="presParOf" srcId="{739E99D8-3325-4936-B92F-F9D9858D68EC}" destId="{BD591ED2-0D8D-4A5D-AF2B-254638929248}" srcOrd="16" destOrd="0" presId="urn:microsoft.com/office/officeart/2005/8/layout/list1"/>
    <dgm:cxn modelId="{0495D885-8245-4050-852D-413D5463BEC4}" type="presParOf" srcId="{BD591ED2-0D8D-4A5D-AF2B-254638929248}" destId="{4E49CC34-4B55-41E9-B9B8-5716BF2166B2}" srcOrd="0" destOrd="0" presId="urn:microsoft.com/office/officeart/2005/8/layout/list1"/>
    <dgm:cxn modelId="{D9B79A70-B569-42E3-9EE2-25E96412D6DD}" type="presParOf" srcId="{BD591ED2-0D8D-4A5D-AF2B-254638929248}" destId="{FF5E6653-24FD-44AC-8269-0551A79FEB9A}" srcOrd="1" destOrd="0" presId="urn:microsoft.com/office/officeart/2005/8/layout/list1"/>
    <dgm:cxn modelId="{F41B5CCA-852A-48A1-9C2C-E5218F5E2B8E}" type="presParOf" srcId="{739E99D8-3325-4936-B92F-F9D9858D68EC}" destId="{AB343C19-3EB8-4575-8F75-B6C39675635D}" srcOrd="17" destOrd="0" presId="urn:microsoft.com/office/officeart/2005/8/layout/list1"/>
    <dgm:cxn modelId="{9B85BB22-A7EA-486E-9EB8-5837BD5D8675}" type="presParOf" srcId="{739E99D8-3325-4936-B92F-F9D9858D68EC}" destId="{E6305262-5208-4774-BCB1-F3C2E9043BCF}" srcOrd="18" destOrd="0" presId="urn:microsoft.com/office/officeart/2005/8/layout/list1"/>
    <dgm:cxn modelId="{3FE1A7B4-8EBC-4912-B2D8-EB370FF55708}" type="presParOf" srcId="{739E99D8-3325-4936-B92F-F9D9858D68EC}" destId="{D20AD2C3-C746-4ECF-AD31-45DE98BD1C4D}" srcOrd="19" destOrd="0" presId="urn:microsoft.com/office/officeart/2005/8/layout/list1"/>
    <dgm:cxn modelId="{D0AEFD6D-B7D9-4E4A-9199-11A575E43BC2}" type="presParOf" srcId="{739E99D8-3325-4936-B92F-F9D9858D68EC}" destId="{90E249C9-262E-4C94-A3A6-008770CA1D77}" srcOrd="20" destOrd="0" presId="urn:microsoft.com/office/officeart/2005/8/layout/list1"/>
    <dgm:cxn modelId="{101539B8-ECF9-4FC6-997E-74E042E79809}" type="presParOf" srcId="{90E249C9-262E-4C94-A3A6-008770CA1D77}" destId="{15762F44-2FDA-42FC-B72E-DB8006F52A55}" srcOrd="0" destOrd="0" presId="urn:microsoft.com/office/officeart/2005/8/layout/list1"/>
    <dgm:cxn modelId="{A387C639-0F44-42DB-884C-6EB2C93D6A46}" type="presParOf" srcId="{90E249C9-262E-4C94-A3A6-008770CA1D77}" destId="{5D7A73BE-BEC9-4549-8B4E-0BF150568323}" srcOrd="1" destOrd="0" presId="urn:microsoft.com/office/officeart/2005/8/layout/list1"/>
    <dgm:cxn modelId="{CD0EC5A4-48F9-4882-BF1D-E559822F5F84}" type="presParOf" srcId="{739E99D8-3325-4936-B92F-F9D9858D68EC}" destId="{7C4C7C04-7C4B-4FA6-9BAB-4B8FF23165D8}" srcOrd="21" destOrd="0" presId="urn:microsoft.com/office/officeart/2005/8/layout/list1"/>
    <dgm:cxn modelId="{55E90CB6-F8B9-4810-BEB8-391E1F1D0BC7}" type="presParOf" srcId="{739E99D8-3325-4936-B92F-F9D9858D68EC}" destId="{85954670-9AC6-4B7E-91F2-6E1676AF53D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669A05-733F-43C1-BF87-A822AF60178A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7C9E619-58A3-435C-B61D-2DB6687A03F8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Housing Choice Voucher</a:t>
          </a:r>
        </a:p>
      </dgm:t>
    </dgm:pt>
    <dgm:pt modelId="{9474A564-183A-4721-BDC4-E6D5AA14F966}" type="parTrans" cxnId="{8EE31851-74ED-4D3E-BCEC-8B71D79AA6BD}">
      <dgm:prSet/>
      <dgm:spPr/>
      <dgm:t>
        <a:bodyPr/>
        <a:lstStyle/>
        <a:p>
          <a:endParaRPr lang="en-US"/>
        </a:p>
      </dgm:t>
    </dgm:pt>
    <dgm:pt modelId="{637E5B3A-03CE-42EA-9B0F-D025359909DF}" type="sibTrans" cxnId="{8EE31851-74ED-4D3E-BCEC-8B71D79AA6BD}">
      <dgm:prSet/>
      <dgm:spPr/>
      <dgm:t>
        <a:bodyPr/>
        <a:lstStyle/>
        <a:p>
          <a:endParaRPr lang="en-US"/>
        </a:p>
      </dgm:t>
    </dgm:pt>
    <dgm:pt modelId="{7293E4D6-0726-46AE-8C68-839A6BC251F4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Performance Based Contract Administration</a:t>
          </a:r>
        </a:p>
      </dgm:t>
    </dgm:pt>
    <dgm:pt modelId="{91B50623-58DB-4EC7-B5AA-21B33A40FA2E}" type="parTrans" cxnId="{03C7190C-B6CF-431C-A7CF-5DE165AA1218}">
      <dgm:prSet/>
      <dgm:spPr/>
      <dgm:t>
        <a:bodyPr/>
        <a:lstStyle/>
        <a:p>
          <a:endParaRPr lang="en-US"/>
        </a:p>
      </dgm:t>
    </dgm:pt>
    <dgm:pt modelId="{DAEC4824-0BD0-49DC-8400-20E70C2511A5}" type="sibTrans" cxnId="{03C7190C-B6CF-431C-A7CF-5DE165AA1218}">
      <dgm:prSet/>
      <dgm:spPr/>
      <dgm:t>
        <a:bodyPr/>
        <a:lstStyle/>
        <a:p>
          <a:endParaRPr lang="en-US"/>
        </a:p>
      </dgm:t>
    </dgm:pt>
    <dgm:pt modelId="{7B18D057-DFA2-405D-B78B-7C21C566A8B6}">
      <dgm:prSet/>
      <dgm:spPr>
        <a:solidFill>
          <a:srgbClr val="00B0F0"/>
        </a:solidFill>
      </dgm:spPr>
      <dgm:t>
        <a:bodyPr/>
        <a:lstStyle/>
        <a:p>
          <a:r>
            <a:rPr lang="en-US" dirty="0"/>
            <a:t>Emergency Housing Voucher</a:t>
          </a:r>
        </a:p>
      </dgm:t>
    </dgm:pt>
    <dgm:pt modelId="{C4D61751-FE42-46E1-8CAD-6B6CE1B79771}" type="parTrans" cxnId="{FC72C1AB-F906-4A50-8CA1-6DBD45BB4AAA}">
      <dgm:prSet/>
      <dgm:spPr/>
      <dgm:t>
        <a:bodyPr/>
        <a:lstStyle/>
        <a:p>
          <a:endParaRPr lang="en-US"/>
        </a:p>
      </dgm:t>
    </dgm:pt>
    <dgm:pt modelId="{3E310872-9930-4336-9071-48C9F7DE2E66}" type="sibTrans" cxnId="{FC72C1AB-F906-4A50-8CA1-6DBD45BB4AAA}">
      <dgm:prSet/>
      <dgm:spPr/>
      <dgm:t>
        <a:bodyPr/>
        <a:lstStyle/>
        <a:p>
          <a:endParaRPr lang="en-US"/>
        </a:p>
      </dgm:t>
    </dgm:pt>
    <dgm:pt modelId="{739E99D8-3325-4936-B92F-F9D9858D68EC}" type="pres">
      <dgm:prSet presAssocID="{BB669A05-733F-43C1-BF87-A822AF60178A}" presName="linear" presStyleCnt="0">
        <dgm:presLayoutVars>
          <dgm:dir/>
          <dgm:animLvl val="lvl"/>
          <dgm:resizeHandles val="exact"/>
        </dgm:presLayoutVars>
      </dgm:prSet>
      <dgm:spPr/>
    </dgm:pt>
    <dgm:pt modelId="{FB5EA50D-C171-4058-B9B7-4CA0200953AC}" type="pres">
      <dgm:prSet presAssocID="{F7C9E619-58A3-435C-B61D-2DB6687A03F8}" presName="parentLin" presStyleCnt="0"/>
      <dgm:spPr/>
    </dgm:pt>
    <dgm:pt modelId="{6E7F37BB-5142-4C14-BF77-556722F9E8C8}" type="pres">
      <dgm:prSet presAssocID="{F7C9E619-58A3-435C-B61D-2DB6687A03F8}" presName="parentLeftMargin" presStyleLbl="node1" presStyleIdx="0" presStyleCnt="3"/>
      <dgm:spPr/>
    </dgm:pt>
    <dgm:pt modelId="{A58B983D-84C0-4C18-8A9E-0990D62E4454}" type="pres">
      <dgm:prSet presAssocID="{F7C9E619-58A3-435C-B61D-2DB6687A03F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373B0E8-20C4-4993-B8C0-A549B03650BA}" type="pres">
      <dgm:prSet presAssocID="{F7C9E619-58A3-435C-B61D-2DB6687A03F8}" presName="negativeSpace" presStyleCnt="0"/>
      <dgm:spPr/>
    </dgm:pt>
    <dgm:pt modelId="{B3847278-0901-4776-A32B-F7F99107B045}" type="pres">
      <dgm:prSet presAssocID="{F7C9E619-58A3-435C-B61D-2DB6687A03F8}" presName="childText" presStyleLbl="conFgAcc1" presStyleIdx="0" presStyleCnt="3">
        <dgm:presLayoutVars>
          <dgm:bulletEnabled val="1"/>
        </dgm:presLayoutVars>
      </dgm:prSet>
      <dgm:spPr/>
    </dgm:pt>
    <dgm:pt modelId="{FBC8C745-87C4-4653-B822-F1866920B7B6}" type="pres">
      <dgm:prSet presAssocID="{637E5B3A-03CE-42EA-9B0F-D025359909DF}" presName="spaceBetweenRectangles" presStyleCnt="0"/>
      <dgm:spPr/>
    </dgm:pt>
    <dgm:pt modelId="{F9C129EC-3D68-49DE-A2B4-E2F64592A457}" type="pres">
      <dgm:prSet presAssocID="{7293E4D6-0726-46AE-8C68-839A6BC251F4}" presName="parentLin" presStyleCnt="0"/>
      <dgm:spPr/>
    </dgm:pt>
    <dgm:pt modelId="{85F3E266-6F28-4C31-A036-E76136F750AC}" type="pres">
      <dgm:prSet presAssocID="{7293E4D6-0726-46AE-8C68-839A6BC251F4}" presName="parentLeftMargin" presStyleLbl="node1" presStyleIdx="0" presStyleCnt="3"/>
      <dgm:spPr/>
    </dgm:pt>
    <dgm:pt modelId="{77AEBB07-D7C8-44BC-BC7B-DB36772FDCFA}" type="pres">
      <dgm:prSet presAssocID="{7293E4D6-0726-46AE-8C68-839A6BC251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2596016-9A47-438D-AFC2-0AC19CA973F4}" type="pres">
      <dgm:prSet presAssocID="{7293E4D6-0726-46AE-8C68-839A6BC251F4}" presName="negativeSpace" presStyleCnt="0"/>
      <dgm:spPr/>
    </dgm:pt>
    <dgm:pt modelId="{F721707E-DEE1-4C3A-996F-C9EB092F142C}" type="pres">
      <dgm:prSet presAssocID="{7293E4D6-0726-46AE-8C68-839A6BC251F4}" presName="childText" presStyleLbl="conFgAcc1" presStyleIdx="1" presStyleCnt="3">
        <dgm:presLayoutVars>
          <dgm:bulletEnabled val="1"/>
        </dgm:presLayoutVars>
      </dgm:prSet>
      <dgm:spPr/>
    </dgm:pt>
    <dgm:pt modelId="{45571759-3B64-417C-8771-5D45394767D5}" type="pres">
      <dgm:prSet presAssocID="{DAEC4824-0BD0-49DC-8400-20E70C2511A5}" presName="spaceBetweenRectangles" presStyleCnt="0"/>
      <dgm:spPr/>
    </dgm:pt>
    <dgm:pt modelId="{10E4CA05-B7AC-4872-AFCA-5A1DF2C1D463}" type="pres">
      <dgm:prSet presAssocID="{7B18D057-DFA2-405D-B78B-7C21C566A8B6}" presName="parentLin" presStyleCnt="0"/>
      <dgm:spPr/>
    </dgm:pt>
    <dgm:pt modelId="{1D45DE16-F28C-40B7-AFA7-BB491C33BFF3}" type="pres">
      <dgm:prSet presAssocID="{7B18D057-DFA2-405D-B78B-7C21C566A8B6}" presName="parentLeftMargin" presStyleLbl="node1" presStyleIdx="1" presStyleCnt="3"/>
      <dgm:spPr/>
    </dgm:pt>
    <dgm:pt modelId="{C5D9FA13-EB8A-466B-83DC-BF59F99F14C6}" type="pres">
      <dgm:prSet presAssocID="{7B18D057-DFA2-405D-B78B-7C21C566A8B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E9F4382B-538C-4669-9703-465114AF6571}" type="pres">
      <dgm:prSet presAssocID="{7B18D057-DFA2-405D-B78B-7C21C566A8B6}" presName="negativeSpace" presStyleCnt="0"/>
      <dgm:spPr/>
    </dgm:pt>
    <dgm:pt modelId="{B1B79582-023C-4178-9769-30F5586027B1}" type="pres">
      <dgm:prSet presAssocID="{7B18D057-DFA2-405D-B78B-7C21C566A8B6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3C7190C-B6CF-431C-A7CF-5DE165AA1218}" srcId="{BB669A05-733F-43C1-BF87-A822AF60178A}" destId="{7293E4D6-0726-46AE-8C68-839A6BC251F4}" srcOrd="1" destOrd="0" parTransId="{91B50623-58DB-4EC7-B5AA-21B33A40FA2E}" sibTransId="{DAEC4824-0BD0-49DC-8400-20E70C2511A5}"/>
    <dgm:cxn modelId="{7C0A5A2C-4AFA-4FCF-9159-41D0C6B997FA}" type="presOf" srcId="{7B18D057-DFA2-405D-B78B-7C21C566A8B6}" destId="{1D45DE16-F28C-40B7-AFA7-BB491C33BFF3}" srcOrd="0" destOrd="0" presId="urn:microsoft.com/office/officeart/2005/8/layout/list1"/>
    <dgm:cxn modelId="{866D493A-BE5A-4667-B8AD-E1B57CD3C674}" type="presOf" srcId="{7293E4D6-0726-46AE-8C68-839A6BC251F4}" destId="{77AEBB07-D7C8-44BC-BC7B-DB36772FDCFA}" srcOrd="1" destOrd="0" presId="urn:microsoft.com/office/officeart/2005/8/layout/list1"/>
    <dgm:cxn modelId="{4A204240-A4B2-4CB0-B30C-9C396739BDD8}" type="presOf" srcId="{F7C9E619-58A3-435C-B61D-2DB6687A03F8}" destId="{A58B983D-84C0-4C18-8A9E-0990D62E4454}" srcOrd="1" destOrd="0" presId="urn:microsoft.com/office/officeart/2005/8/layout/list1"/>
    <dgm:cxn modelId="{8EE31851-74ED-4D3E-BCEC-8B71D79AA6BD}" srcId="{BB669A05-733F-43C1-BF87-A822AF60178A}" destId="{F7C9E619-58A3-435C-B61D-2DB6687A03F8}" srcOrd="0" destOrd="0" parTransId="{9474A564-183A-4721-BDC4-E6D5AA14F966}" sibTransId="{637E5B3A-03CE-42EA-9B0F-D025359909DF}"/>
    <dgm:cxn modelId="{FC72C1AB-F906-4A50-8CA1-6DBD45BB4AAA}" srcId="{BB669A05-733F-43C1-BF87-A822AF60178A}" destId="{7B18D057-DFA2-405D-B78B-7C21C566A8B6}" srcOrd="2" destOrd="0" parTransId="{C4D61751-FE42-46E1-8CAD-6B6CE1B79771}" sibTransId="{3E310872-9930-4336-9071-48C9F7DE2E66}"/>
    <dgm:cxn modelId="{C25A1EB0-93C4-4F49-93A0-DE3448221E53}" type="presOf" srcId="{7B18D057-DFA2-405D-B78B-7C21C566A8B6}" destId="{C5D9FA13-EB8A-466B-83DC-BF59F99F14C6}" srcOrd="1" destOrd="0" presId="urn:microsoft.com/office/officeart/2005/8/layout/list1"/>
    <dgm:cxn modelId="{5059DABF-8FC4-461A-AF24-10C09E8DCB78}" type="presOf" srcId="{7293E4D6-0726-46AE-8C68-839A6BC251F4}" destId="{85F3E266-6F28-4C31-A036-E76136F750AC}" srcOrd="0" destOrd="0" presId="urn:microsoft.com/office/officeart/2005/8/layout/list1"/>
    <dgm:cxn modelId="{B90E9AC9-4771-4F07-8A81-2923AFA3E468}" type="presOf" srcId="{F7C9E619-58A3-435C-B61D-2DB6687A03F8}" destId="{6E7F37BB-5142-4C14-BF77-556722F9E8C8}" srcOrd="0" destOrd="0" presId="urn:microsoft.com/office/officeart/2005/8/layout/list1"/>
    <dgm:cxn modelId="{7DE3B2DB-88E6-49AA-BECF-ED751640A2BD}" type="presOf" srcId="{BB669A05-733F-43C1-BF87-A822AF60178A}" destId="{739E99D8-3325-4936-B92F-F9D9858D68EC}" srcOrd="0" destOrd="0" presId="urn:microsoft.com/office/officeart/2005/8/layout/list1"/>
    <dgm:cxn modelId="{EE94A5BD-B67E-41D2-9A9B-A7BEEFE93244}" type="presParOf" srcId="{739E99D8-3325-4936-B92F-F9D9858D68EC}" destId="{FB5EA50D-C171-4058-B9B7-4CA0200953AC}" srcOrd="0" destOrd="0" presId="urn:microsoft.com/office/officeart/2005/8/layout/list1"/>
    <dgm:cxn modelId="{87564A6C-ED4B-4AB0-BB42-F7B7BB701426}" type="presParOf" srcId="{FB5EA50D-C171-4058-B9B7-4CA0200953AC}" destId="{6E7F37BB-5142-4C14-BF77-556722F9E8C8}" srcOrd="0" destOrd="0" presId="urn:microsoft.com/office/officeart/2005/8/layout/list1"/>
    <dgm:cxn modelId="{A9AFE018-5E40-4622-8A99-DBF38A16E4AF}" type="presParOf" srcId="{FB5EA50D-C171-4058-B9B7-4CA0200953AC}" destId="{A58B983D-84C0-4C18-8A9E-0990D62E4454}" srcOrd="1" destOrd="0" presId="urn:microsoft.com/office/officeart/2005/8/layout/list1"/>
    <dgm:cxn modelId="{97AC6073-FAD0-4962-8A83-342FC2F07EF2}" type="presParOf" srcId="{739E99D8-3325-4936-B92F-F9D9858D68EC}" destId="{3373B0E8-20C4-4993-B8C0-A549B03650BA}" srcOrd="1" destOrd="0" presId="urn:microsoft.com/office/officeart/2005/8/layout/list1"/>
    <dgm:cxn modelId="{00CCA385-575B-452F-9876-1B20A8A45388}" type="presParOf" srcId="{739E99D8-3325-4936-B92F-F9D9858D68EC}" destId="{B3847278-0901-4776-A32B-F7F99107B045}" srcOrd="2" destOrd="0" presId="urn:microsoft.com/office/officeart/2005/8/layout/list1"/>
    <dgm:cxn modelId="{930283FC-9D3E-4B44-ABA2-753848B39FCA}" type="presParOf" srcId="{739E99D8-3325-4936-B92F-F9D9858D68EC}" destId="{FBC8C745-87C4-4653-B822-F1866920B7B6}" srcOrd="3" destOrd="0" presId="urn:microsoft.com/office/officeart/2005/8/layout/list1"/>
    <dgm:cxn modelId="{071FF482-7432-4EC8-A8A2-061FBCAF6C26}" type="presParOf" srcId="{739E99D8-3325-4936-B92F-F9D9858D68EC}" destId="{F9C129EC-3D68-49DE-A2B4-E2F64592A457}" srcOrd="4" destOrd="0" presId="urn:microsoft.com/office/officeart/2005/8/layout/list1"/>
    <dgm:cxn modelId="{A2CE67EB-6001-434E-AE08-8C2A997EEABD}" type="presParOf" srcId="{F9C129EC-3D68-49DE-A2B4-E2F64592A457}" destId="{85F3E266-6F28-4C31-A036-E76136F750AC}" srcOrd="0" destOrd="0" presId="urn:microsoft.com/office/officeart/2005/8/layout/list1"/>
    <dgm:cxn modelId="{2FC02AB9-02AB-48B7-A55E-EBB6C519BCE3}" type="presParOf" srcId="{F9C129EC-3D68-49DE-A2B4-E2F64592A457}" destId="{77AEBB07-D7C8-44BC-BC7B-DB36772FDCFA}" srcOrd="1" destOrd="0" presId="urn:microsoft.com/office/officeart/2005/8/layout/list1"/>
    <dgm:cxn modelId="{A2A3F523-419C-4911-A669-9C7DA80D579D}" type="presParOf" srcId="{739E99D8-3325-4936-B92F-F9D9858D68EC}" destId="{92596016-9A47-438D-AFC2-0AC19CA973F4}" srcOrd="5" destOrd="0" presId="urn:microsoft.com/office/officeart/2005/8/layout/list1"/>
    <dgm:cxn modelId="{4C73403E-73E4-4325-8D69-C8731ACFF90F}" type="presParOf" srcId="{739E99D8-3325-4936-B92F-F9D9858D68EC}" destId="{F721707E-DEE1-4C3A-996F-C9EB092F142C}" srcOrd="6" destOrd="0" presId="urn:microsoft.com/office/officeart/2005/8/layout/list1"/>
    <dgm:cxn modelId="{3DBF433F-DD8A-4B5E-BCAC-C1BBE9F2C36A}" type="presParOf" srcId="{739E99D8-3325-4936-B92F-F9D9858D68EC}" destId="{45571759-3B64-417C-8771-5D45394767D5}" srcOrd="7" destOrd="0" presId="urn:microsoft.com/office/officeart/2005/8/layout/list1"/>
    <dgm:cxn modelId="{BA534868-3839-4A3B-8BF6-5B7614E91D71}" type="presParOf" srcId="{739E99D8-3325-4936-B92F-F9D9858D68EC}" destId="{10E4CA05-B7AC-4872-AFCA-5A1DF2C1D463}" srcOrd="8" destOrd="0" presId="urn:microsoft.com/office/officeart/2005/8/layout/list1"/>
    <dgm:cxn modelId="{9C1B0B63-617E-4AF4-B6A0-2D3ED02BBA37}" type="presParOf" srcId="{10E4CA05-B7AC-4872-AFCA-5A1DF2C1D463}" destId="{1D45DE16-F28C-40B7-AFA7-BB491C33BFF3}" srcOrd="0" destOrd="0" presId="urn:microsoft.com/office/officeart/2005/8/layout/list1"/>
    <dgm:cxn modelId="{19BA3FCE-22D8-4BEB-ADC4-6B27A1455002}" type="presParOf" srcId="{10E4CA05-B7AC-4872-AFCA-5A1DF2C1D463}" destId="{C5D9FA13-EB8A-466B-83DC-BF59F99F14C6}" srcOrd="1" destOrd="0" presId="urn:microsoft.com/office/officeart/2005/8/layout/list1"/>
    <dgm:cxn modelId="{C74F1DCE-CBC7-4E01-9B52-75A32D2DFB93}" type="presParOf" srcId="{739E99D8-3325-4936-B92F-F9D9858D68EC}" destId="{E9F4382B-538C-4669-9703-465114AF6571}" srcOrd="9" destOrd="0" presId="urn:microsoft.com/office/officeart/2005/8/layout/list1"/>
    <dgm:cxn modelId="{75BC4ED4-BFE7-4BC1-BEED-F7BF5FE89D2B}" type="presParOf" srcId="{739E99D8-3325-4936-B92F-F9D9858D68EC}" destId="{B1B79582-023C-4178-9769-30F5586027B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50DCD4-694D-48EB-8605-CF7884D16F55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9A400A0-63C3-4F09-8F5A-0D4D6C962F77}">
      <dgm:prSet custT="1"/>
      <dgm:spPr/>
      <dgm:t>
        <a:bodyPr/>
        <a:lstStyle/>
        <a:p>
          <a:r>
            <a:rPr lang="en-US" sz="2400" dirty="0"/>
            <a:t>(405) 848-1144</a:t>
          </a:r>
        </a:p>
      </dgm:t>
    </dgm:pt>
    <dgm:pt modelId="{C7FFF0F4-3E85-49A4-B156-2EACB8D2E3FF}" type="parTrans" cxnId="{9259C608-297F-4E6D-B8E3-4E8D989EAE76}">
      <dgm:prSet/>
      <dgm:spPr/>
      <dgm:t>
        <a:bodyPr/>
        <a:lstStyle/>
        <a:p>
          <a:endParaRPr lang="en-US"/>
        </a:p>
      </dgm:t>
    </dgm:pt>
    <dgm:pt modelId="{31F36262-754E-41E9-BB68-3F81151947ED}" type="sibTrans" cxnId="{9259C608-297F-4E6D-B8E3-4E8D989EAE76}">
      <dgm:prSet/>
      <dgm:spPr/>
      <dgm:t>
        <a:bodyPr/>
        <a:lstStyle/>
        <a:p>
          <a:endParaRPr lang="en-US"/>
        </a:p>
      </dgm:t>
    </dgm:pt>
    <dgm:pt modelId="{15C6C1ED-0F4D-4FAF-99AC-749E6F414E89}">
      <dgm:prSet custT="1"/>
      <dgm:spPr/>
      <dgm:t>
        <a:bodyPr/>
        <a:lstStyle/>
        <a:p>
          <a:r>
            <a:rPr lang="en-US" sz="2400" dirty="0"/>
            <a:t>ohfa.org</a:t>
          </a:r>
        </a:p>
      </dgm:t>
    </dgm:pt>
    <dgm:pt modelId="{2CC0CE5F-1B3D-49F5-8005-38BEB0BA9CB3}" type="parTrans" cxnId="{5C850C7B-6BAD-41B1-8320-147D18F19A5E}">
      <dgm:prSet/>
      <dgm:spPr/>
      <dgm:t>
        <a:bodyPr/>
        <a:lstStyle/>
        <a:p>
          <a:endParaRPr lang="en-US"/>
        </a:p>
      </dgm:t>
    </dgm:pt>
    <dgm:pt modelId="{1651027B-9A3E-4397-BC09-CB2AB68AA510}" type="sibTrans" cxnId="{5C850C7B-6BAD-41B1-8320-147D18F19A5E}">
      <dgm:prSet/>
      <dgm:spPr/>
      <dgm:t>
        <a:bodyPr/>
        <a:lstStyle/>
        <a:p>
          <a:endParaRPr lang="en-US"/>
        </a:p>
      </dgm:t>
    </dgm:pt>
    <dgm:pt modelId="{C8ECE0FC-7D73-47C4-8ED2-ED6560C9EFFD}" type="pres">
      <dgm:prSet presAssocID="{3750DCD4-694D-48EB-8605-CF7884D16F5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FA85052-8962-4853-9222-75155C89D71A}" type="pres">
      <dgm:prSet presAssocID="{F9A400A0-63C3-4F09-8F5A-0D4D6C962F77}" presName="root" presStyleCnt="0"/>
      <dgm:spPr/>
    </dgm:pt>
    <dgm:pt modelId="{5C0331B3-D740-4035-B94B-430E213A865D}" type="pres">
      <dgm:prSet presAssocID="{F9A400A0-63C3-4F09-8F5A-0D4D6C962F77}" presName="rootComposite" presStyleCnt="0"/>
      <dgm:spPr/>
    </dgm:pt>
    <dgm:pt modelId="{2D2B0751-ECD3-4715-A419-5B2413B476B5}" type="pres">
      <dgm:prSet presAssocID="{F9A400A0-63C3-4F09-8F5A-0D4D6C962F77}" presName="rootText" presStyleLbl="node1" presStyleIdx="0" presStyleCnt="2"/>
      <dgm:spPr/>
    </dgm:pt>
    <dgm:pt modelId="{EDFDFACB-DDE3-47F3-B044-F4E629D34C4B}" type="pres">
      <dgm:prSet presAssocID="{F9A400A0-63C3-4F09-8F5A-0D4D6C962F77}" presName="rootConnector" presStyleLbl="node1" presStyleIdx="0" presStyleCnt="2"/>
      <dgm:spPr/>
    </dgm:pt>
    <dgm:pt modelId="{07D1F58C-F10F-40AA-B13C-595D167CA063}" type="pres">
      <dgm:prSet presAssocID="{F9A400A0-63C3-4F09-8F5A-0D4D6C962F77}" presName="childShape" presStyleCnt="0"/>
      <dgm:spPr/>
    </dgm:pt>
    <dgm:pt modelId="{F3B1E457-CE7B-4BB4-BDDB-9AA6FE1F1C6B}" type="pres">
      <dgm:prSet presAssocID="{15C6C1ED-0F4D-4FAF-99AC-749E6F414E89}" presName="root" presStyleCnt="0"/>
      <dgm:spPr/>
    </dgm:pt>
    <dgm:pt modelId="{FA55FDED-1C26-4DD9-B08A-2749467C88BC}" type="pres">
      <dgm:prSet presAssocID="{15C6C1ED-0F4D-4FAF-99AC-749E6F414E89}" presName="rootComposite" presStyleCnt="0"/>
      <dgm:spPr/>
    </dgm:pt>
    <dgm:pt modelId="{BEB73520-890C-497F-A027-FB403F8E599F}" type="pres">
      <dgm:prSet presAssocID="{15C6C1ED-0F4D-4FAF-99AC-749E6F414E89}" presName="rootText" presStyleLbl="node1" presStyleIdx="1" presStyleCnt="2"/>
      <dgm:spPr/>
    </dgm:pt>
    <dgm:pt modelId="{DB057882-1428-4C32-81A4-5D596083CF4F}" type="pres">
      <dgm:prSet presAssocID="{15C6C1ED-0F4D-4FAF-99AC-749E6F414E89}" presName="rootConnector" presStyleLbl="node1" presStyleIdx="1" presStyleCnt="2"/>
      <dgm:spPr/>
    </dgm:pt>
    <dgm:pt modelId="{955DD0F4-E0B8-4433-9503-986B39D7B730}" type="pres">
      <dgm:prSet presAssocID="{15C6C1ED-0F4D-4FAF-99AC-749E6F414E89}" presName="childShape" presStyleCnt="0"/>
      <dgm:spPr/>
    </dgm:pt>
  </dgm:ptLst>
  <dgm:cxnLst>
    <dgm:cxn modelId="{9259C608-297F-4E6D-B8E3-4E8D989EAE76}" srcId="{3750DCD4-694D-48EB-8605-CF7884D16F55}" destId="{F9A400A0-63C3-4F09-8F5A-0D4D6C962F77}" srcOrd="0" destOrd="0" parTransId="{C7FFF0F4-3E85-49A4-B156-2EACB8D2E3FF}" sibTransId="{31F36262-754E-41E9-BB68-3F81151947ED}"/>
    <dgm:cxn modelId="{BE01872E-B377-421C-BCBF-A92293F49C26}" type="presOf" srcId="{15C6C1ED-0F4D-4FAF-99AC-749E6F414E89}" destId="{DB057882-1428-4C32-81A4-5D596083CF4F}" srcOrd="1" destOrd="0" presId="urn:microsoft.com/office/officeart/2005/8/layout/hierarchy3"/>
    <dgm:cxn modelId="{A8FC996C-1219-4771-9694-1135BB3713B4}" type="presOf" srcId="{3750DCD4-694D-48EB-8605-CF7884D16F55}" destId="{C8ECE0FC-7D73-47C4-8ED2-ED6560C9EFFD}" srcOrd="0" destOrd="0" presId="urn:microsoft.com/office/officeart/2005/8/layout/hierarchy3"/>
    <dgm:cxn modelId="{5C850C7B-6BAD-41B1-8320-147D18F19A5E}" srcId="{3750DCD4-694D-48EB-8605-CF7884D16F55}" destId="{15C6C1ED-0F4D-4FAF-99AC-749E6F414E89}" srcOrd="1" destOrd="0" parTransId="{2CC0CE5F-1B3D-49F5-8005-38BEB0BA9CB3}" sibTransId="{1651027B-9A3E-4397-BC09-CB2AB68AA510}"/>
    <dgm:cxn modelId="{C18EC998-47F1-4E7E-A558-BA9B2195797B}" type="presOf" srcId="{F9A400A0-63C3-4F09-8F5A-0D4D6C962F77}" destId="{EDFDFACB-DDE3-47F3-B044-F4E629D34C4B}" srcOrd="1" destOrd="0" presId="urn:microsoft.com/office/officeart/2005/8/layout/hierarchy3"/>
    <dgm:cxn modelId="{A5E3FAC0-4FAA-4FB8-BCB3-015ED0E2D85C}" type="presOf" srcId="{F9A400A0-63C3-4F09-8F5A-0D4D6C962F77}" destId="{2D2B0751-ECD3-4715-A419-5B2413B476B5}" srcOrd="0" destOrd="0" presId="urn:microsoft.com/office/officeart/2005/8/layout/hierarchy3"/>
    <dgm:cxn modelId="{3E2E70EE-6D7B-47F1-BADE-B30DE1CB3396}" type="presOf" srcId="{15C6C1ED-0F4D-4FAF-99AC-749E6F414E89}" destId="{BEB73520-890C-497F-A027-FB403F8E599F}" srcOrd="0" destOrd="0" presId="urn:microsoft.com/office/officeart/2005/8/layout/hierarchy3"/>
    <dgm:cxn modelId="{2B1447C2-D76B-4AD7-AC74-9A84C6A77F70}" type="presParOf" srcId="{C8ECE0FC-7D73-47C4-8ED2-ED6560C9EFFD}" destId="{0FA85052-8962-4853-9222-75155C89D71A}" srcOrd="0" destOrd="0" presId="urn:microsoft.com/office/officeart/2005/8/layout/hierarchy3"/>
    <dgm:cxn modelId="{DEAE379A-3A15-47AC-BB43-379A5A879439}" type="presParOf" srcId="{0FA85052-8962-4853-9222-75155C89D71A}" destId="{5C0331B3-D740-4035-B94B-430E213A865D}" srcOrd="0" destOrd="0" presId="urn:microsoft.com/office/officeart/2005/8/layout/hierarchy3"/>
    <dgm:cxn modelId="{AF8040F5-A4F5-41BA-99E5-AE696A9DC60B}" type="presParOf" srcId="{5C0331B3-D740-4035-B94B-430E213A865D}" destId="{2D2B0751-ECD3-4715-A419-5B2413B476B5}" srcOrd="0" destOrd="0" presId="urn:microsoft.com/office/officeart/2005/8/layout/hierarchy3"/>
    <dgm:cxn modelId="{A5446034-A534-4CDB-AC90-1B7573413672}" type="presParOf" srcId="{5C0331B3-D740-4035-B94B-430E213A865D}" destId="{EDFDFACB-DDE3-47F3-B044-F4E629D34C4B}" srcOrd="1" destOrd="0" presId="urn:microsoft.com/office/officeart/2005/8/layout/hierarchy3"/>
    <dgm:cxn modelId="{7A3BB7BD-DC84-47BC-8DC5-59D5705D2E22}" type="presParOf" srcId="{0FA85052-8962-4853-9222-75155C89D71A}" destId="{07D1F58C-F10F-40AA-B13C-595D167CA063}" srcOrd="1" destOrd="0" presId="urn:microsoft.com/office/officeart/2005/8/layout/hierarchy3"/>
    <dgm:cxn modelId="{AA75AE35-10B2-405F-A65F-EC8A66A8D227}" type="presParOf" srcId="{C8ECE0FC-7D73-47C4-8ED2-ED6560C9EFFD}" destId="{F3B1E457-CE7B-4BB4-BDDB-9AA6FE1F1C6B}" srcOrd="1" destOrd="0" presId="urn:microsoft.com/office/officeart/2005/8/layout/hierarchy3"/>
    <dgm:cxn modelId="{FDF21CE1-63C9-410F-98F7-A3B64BDDE9E5}" type="presParOf" srcId="{F3B1E457-CE7B-4BB4-BDDB-9AA6FE1F1C6B}" destId="{FA55FDED-1C26-4DD9-B08A-2749467C88BC}" srcOrd="0" destOrd="0" presId="urn:microsoft.com/office/officeart/2005/8/layout/hierarchy3"/>
    <dgm:cxn modelId="{4E75DD16-CD20-4805-9E29-9D994A745016}" type="presParOf" srcId="{FA55FDED-1C26-4DD9-B08A-2749467C88BC}" destId="{BEB73520-890C-497F-A027-FB403F8E599F}" srcOrd="0" destOrd="0" presId="urn:microsoft.com/office/officeart/2005/8/layout/hierarchy3"/>
    <dgm:cxn modelId="{A39A169D-9740-4CC7-9A0D-F6184B0AB5D5}" type="presParOf" srcId="{FA55FDED-1C26-4DD9-B08A-2749467C88BC}" destId="{DB057882-1428-4C32-81A4-5D596083CF4F}" srcOrd="1" destOrd="0" presId="urn:microsoft.com/office/officeart/2005/8/layout/hierarchy3"/>
    <dgm:cxn modelId="{FE670B5A-C391-4427-A40B-26CD5497A3FE}" type="presParOf" srcId="{F3B1E457-CE7B-4BB4-BDDB-9AA6FE1F1C6B}" destId="{955DD0F4-E0B8-4433-9503-986B39D7B73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47278-0901-4776-A32B-F7F99107B045}">
      <dsp:nvSpPr>
        <dsp:cNvPr id="0" name=""/>
        <dsp:cNvSpPr/>
      </dsp:nvSpPr>
      <dsp:spPr>
        <a:xfrm>
          <a:off x="0" y="1156523"/>
          <a:ext cx="63912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8B983D-84C0-4C18-8A9E-0990D62E4454}">
      <dsp:nvSpPr>
        <dsp:cNvPr id="0" name=""/>
        <dsp:cNvSpPr/>
      </dsp:nvSpPr>
      <dsp:spPr>
        <a:xfrm>
          <a:off x="319563" y="728483"/>
          <a:ext cx="4473892" cy="85608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Homeownership</a:t>
          </a:r>
        </a:p>
      </dsp:txBody>
      <dsp:txXfrm>
        <a:off x="361353" y="770273"/>
        <a:ext cx="4390312" cy="772500"/>
      </dsp:txXfrm>
    </dsp:sp>
    <dsp:sp modelId="{9FA27177-1CE9-48B4-A03E-CB660F83E771}">
      <dsp:nvSpPr>
        <dsp:cNvPr id="0" name=""/>
        <dsp:cNvSpPr/>
      </dsp:nvSpPr>
      <dsp:spPr>
        <a:xfrm>
          <a:off x="0" y="2471963"/>
          <a:ext cx="63912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1450E-FA6F-49CA-9539-335561010228}">
      <dsp:nvSpPr>
        <dsp:cNvPr id="0" name=""/>
        <dsp:cNvSpPr/>
      </dsp:nvSpPr>
      <dsp:spPr>
        <a:xfrm>
          <a:off x="319563" y="2043923"/>
          <a:ext cx="4473892" cy="85608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Housing Development</a:t>
          </a:r>
        </a:p>
      </dsp:txBody>
      <dsp:txXfrm>
        <a:off x="361353" y="2085713"/>
        <a:ext cx="4390312" cy="772500"/>
      </dsp:txXfrm>
    </dsp:sp>
    <dsp:sp modelId="{30326919-6D37-4519-8AFF-2FCFAD167C81}">
      <dsp:nvSpPr>
        <dsp:cNvPr id="0" name=""/>
        <dsp:cNvSpPr/>
      </dsp:nvSpPr>
      <dsp:spPr>
        <a:xfrm>
          <a:off x="0" y="3787403"/>
          <a:ext cx="6391275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DF94E-B119-4738-B4B6-67AE6EE7D2DA}">
      <dsp:nvSpPr>
        <dsp:cNvPr id="0" name=""/>
        <dsp:cNvSpPr/>
      </dsp:nvSpPr>
      <dsp:spPr>
        <a:xfrm>
          <a:off x="319563" y="3359363"/>
          <a:ext cx="4473892" cy="85608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Rental Assistance </a:t>
          </a:r>
        </a:p>
      </dsp:txBody>
      <dsp:txXfrm>
        <a:off x="361353" y="3401153"/>
        <a:ext cx="4390312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47278-0901-4776-A32B-F7F99107B045}">
      <dsp:nvSpPr>
        <dsp:cNvPr id="0" name=""/>
        <dsp:cNvSpPr/>
      </dsp:nvSpPr>
      <dsp:spPr>
        <a:xfrm>
          <a:off x="0" y="2009543"/>
          <a:ext cx="639127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8B983D-84C0-4C18-8A9E-0990D62E4454}">
      <dsp:nvSpPr>
        <dsp:cNvPr id="0" name=""/>
        <dsp:cNvSpPr/>
      </dsp:nvSpPr>
      <dsp:spPr>
        <a:xfrm>
          <a:off x="319563" y="1684823"/>
          <a:ext cx="4473892" cy="64944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Single Family Home Purchase</a:t>
          </a:r>
        </a:p>
      </dsp:txBody>
      <dsp:txXfrm>
        <a:off x="351266" y="1716526"/>
        <a:ext cx="4410486" cy="586034"/>
      </dsp:txXfrm>
    </dsp:sp>
    <dsp:sp modelId="{9FA27177-1CE9-48B4-A03E-CB660F83E771}">
      <dsp:nvSpPr>
        <dsp:cNvPr id="0" name=""/>
        <dsp:cNvSpPr/>
      </dsp:nvSpPr>
      <dsp:spPr>
        <a:xfrm>
          <a:off x="0" y="3007463"/>
          <a:ext cx="6391275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1450E-FA6F-49CA-9539-335561010228}">
      <dsp:nvSpPr>
        <dsp:cNvPr id="0" name=""/>
        <dsp:cNvSpPr/>
      </dsp:nvSpPr>
      <dsp:spPr>
        <a:xfrm>
          <a:off x="319563" y="2682743"/>
          <a:ext cx="4473892" cy="64944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Homeowner Assistance Fund</a:t>
          </a:r>
        </a:p>
      </dsp:txBody>
      <dsp:txXfrm>
        <a:off x="351266" y="2714446"/>
        <a:ext cx="4410486" cy="5860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47278-0901-4776-A32B-F7F99107B045}">
      <dsp:nvSpPr>
        <dsp:cNvPr id="0" name=""/>
        <dsp:cNvSpPr/>
      </dsp:nvSpPr>
      <dsp:spPr>
        <a:xfrm>
          <a:off x="0" y="8440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8B983D-84C0-4C18-8A9E-0990D62E4454}">
      <dsp:nvSpPr>
        <dsp:cNvPr id="0" name=""/>
        <dsp:cNvSpPr/>
      </dsp:nvSpPr>
      <dsp:spPr>
        <a:xfrm>
          <a:off x="319563" y="6226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Affordable Housing Tax Credits</a:t>
          </a:r>
        </a:p>
      </dsp:txBody>
      <dsp:txXfrm>
        <a:off x="341179" y="644259"/>
        <a:ext cx="4430660" cy="399568"/>
      </dsp:txXfrm>
    </dsp:sp>
    <dsp:sp modelId="{9FA27177-1CE9-48B4-A03E-CB660F83E771}">
      <dsp:nvSpPr>
        <dsp:cNvPr id="0" name=""/>
        <dsp:cNvSpPr/>
      </dsp:nvSpPr>
      <dsp:spPr>
        <a:xfrm>
          <a:off x="0" y="15244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266147"/>
              <a:satOff val="1643"/>
              <a:lumOff val="-2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91450E-FA6F-49CA-9539-335561010228}">
      <dsp:nvSpPr>
        <dsp:cNvPr id="0" name=""/>
        <dsp:cNvSpPr/>
      </dsp:nvSpPr>
      <dsp:spPr>
        <a:xfrm>
          <a:off x="319563" y="13030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HOME Investment Partnerships Program</a:t>
          </a:r>
        </a:p>
      </dsp:txBody>
      <dsp:txXfrm>
        <a:off x="341179" y="1324659"/>
        <a:ext cx="4430660" cy="399568"/>
      </dsp:txXfrm>
    </dsp:sp>
    <dsp:sp modelId="{B46465E8-D371-4895-AFF0-739CC12308B8}">
      <dsp:nvSpPr>
        <dsp:cNvPr id="0" name=""/>
        <dsp:cNvSpPr/>
      </dsp:nvSpPr>
      <dsp:spPr>
        <a:xfrm>
          <a:off x="0" y="22048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532294"/>
              <a:satOff val="3286"/>
              <a:lumOff val="-4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5E441C-4113-4BD3-902B-9A6B14B6D364}">
      <dsp:nvSpPr>
        <dsp:cNvPr id="0" name=""/>
        <dsp:cNvSpPr/>
      </dsp:nvSpPr>
      <dsp:spPr>
        <a:xfrm>
          <a:off x="319563" y="19834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Multifamily Bonds</a:t>
          </a:r>
        </a:p>
      </dsp:txBody>
      <dsp:txXfrm>
        <a:off x="341179" y="2005059"/>
        <a:ext cx="4430660" cy="399568"/>
      </dsp:txXfrm>
    </dsp:sp>
    <dsp:sp modelId="{308091BB-2FBD-40BE-AEAE-E5817D1F960B}">
      <dsp:nvSpPr>
        <dsp:cNvPr id="0" name=""/>
        <dsp:cNvSpPr/>
      </dsp:nvSpPr>
      <dsp:spPr>
        <a:xfrm>
          <a:off x="0" y="28852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798441"/>
              <a:satOff val="4930"/>
              <a:lumOff val="-7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7FA1BA-96F5-4E63-9C9A-252E82BDE37B}">
      <dsp:nvSpPr>
        <dsp:cNvPr id="0" name=""/>
        <dsp:cNvSpPr/>
      </dsp:nvSpPr>
      <dsp:spPr>
        <a:xfrm>
          <a:off x="319563" y="26638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Housing Opportunities for Persons with AIDS</a:t>
          </a:r>
        </a:p>
      </dsp:txBody>
      <dsp:txXfrm>
        <a:off x="341179" y="2685459"/>
        <a:ext cx="4430660" cy="399568"/>
      </dsp:txXfrm>
    </dsp:sp>
    <dsp:sp modelId="{E6305262-5208-4774-BCB1-F3C2E9043BCF}">
      <dsp:nvSpPr>
        <dsp:cNvPr id="0" name=""/>
        <dsp:cNvSpPr/>
      </dsp:nvSpPr>
      <dsp:spPr>
        <a:xfrm>
          <a:off x="0" y="35656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064588"/>
              <a:satOff val="6573"/>
              <a:lumOff val="-94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5E6653-24FD-44AC-8269-0551A79FEB9A}">
      <dsp:nvSpPr>
        <dsp:cNvPr id="0" name=""/>
        <dsp:cNvSpPr/>
      </dsp:nvSpPr>
      <dsp:spPr>
        <a:xfrm>
          <a:off x="319563" y="33442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Oklahoma Housing Trust Fund</a:t>
          </a:r>
        </a:p>
      </dsp:txBody>
      <dsp:txXfrm>
        <a:off x="341179" y="3365859"/>
        <a:ext cx="4430660" cy="399568"/>
      </dsp:txXfrm>
    </dsp:sp>
    <dsp:sp modelId="{85954670-9AC6-4B7E-91F2-6E1676AF53DE}">
      <dsp:nvSpPr>
        <dsp:cNvPr id="0" name=""/>
        <dsp:cNvSpPr/>
      </dsp:nvSpPr>
      <dsp:spPr>
        <a:xfrm>
          <a:off x="0" y="42460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7A73BE-BEC9-4549-8B4E-0BF150568323}">
      <dsp:nvSpPr>
        <dsp:cNvPr id="0" name=""/>
        <dsp:cNvSpPr/>
      </dsp:nvSpPr>
      <dsp:spPr>
        <a:xfrm>
          <a:off x="319563" y="40246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National Housing Trust Fund</a:t>
          </a:r>
        </a:p>
      </dsp:txBody>
      <dsp:txXfrm>
        <a:off x="341179" y="4046259"/>
        <a:ext cx="4430660" cy="39956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847278-0901-4776-A32B-F7F99107B045}">
      <dsp:nvSpPr>
        <dsp:cNvPr id="0" name=""/>
        <dsp:cNvSpPr/>
      </dsp:nvSpPr>
      <dsp:spPr>
        <a:xfrm>
          <a:off x="0" y="18646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8B983D-84C0-4C18-8A9E-0990D62E4454}">
      <dsp:nvSpPr>
        <dsp:cNvPr id="0" name=""/>
        <dsp:cNvSpPr/>
      </dsp:nvSpPr>
      <dsp:spPr>
        <a:xfrm>
          <a:off x="319563" y="16432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Housing Choice Voucher</a:t>
          </a:r>
        </a:p>
      </dsp:txBody>
      <dsp:txXfrm>
        <a:off x="341179" y="1664859"/>
        <a:ext cx="4430660" cy="399568"/>
      </dsp:txXfrm>
    </dsp:sp>
    <dsp:sp modelId="{F721707E-DEE1-4C3A-996F-C9EB092F142C}">
      <dsp:nvSpPr>
        <dsp:cNvPr id="0" name=""/>
        <dsp:cNvSpPr/>
      </dsp:nvSpPr>
      <dsp:spPr>
        <a:xfrm>
          <a:off x="0" y="25450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665368"/>
              <a:satOff val="4108"/>
              <a:lumOff val="-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AEBB07-D7C8-44BC-BC7B-DB36772FDCFA}">
      <dsp:nvSpPr>
        <dsp:cNvPr id="0" name=""/>
        <dsp:cNvSpPr/>
      </dsp:nvSpPr>
      <dsp:spPr>
        <a:xfrm>
          <a:off x="319563" y="23236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Performance Based Contract Administration</a:t>
          </a:r>
        </a:p>
      </dsp:txBody>
      <dsp:txXfrm>
        <a:off x="341179" y="2345259"/>
        <a:ext cx="4430660" cy="399568"/>
      </dsp:txXfrm>
    </dsp:sp>
    <dsp:sp modelId="{B1B79582-023C-4178-9769-30F5586027B1}">
      <dsp:nvSpPr>
        <dsp:cNvPr id="0" name=""/>
        <dsp:cNvSpPr/>
      </dsp:nvSpPr>
      <dsp:spPr>
        <a:xfrm>
          <a:off x="0" y="3225443"/>
          <a:ext cx="6391275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-1330735"/>
              <a:satOff val="8216"/>
              <a:lumOff val="-11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D9FA13-EB8A-466B-83DC-BF59F99F14C6}">
      <dsp:nvSpPr>
        <dsp:cNvPr id="0" name=""/>
        <dsp:cNvSpPr/>
      </dsp:nvSpPr>
      <dsp:spPr>
        <a:xfrm>
          <a:off x="319563" y="3004043"/>
          <a:ext cx="4473892" cy="442800"/>
        </a:xfrm>
        <a:prstGeom prst="roundRect">
          <a:avLst/>
        </a:prstGeom>
        <a:solidFill>
          <a:srgbClr val="00B0F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9102" tIns="0" rIns="169102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Emergency Housing Voucher</a:t>
          </a:r>
        </a:p>
      </dsp:txBody>
      <dsp:txXfrm>
        <a:off x="341179" y="3025659"/>
        <a:ext cx="4430660" cy="3995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2B0751-ECD3-4715-A419-5B2413B476B5}">
      <dsp:nvSpPr>
        <dsp:cNvPr id="0" name=""/>
        <dsp:cNvSpPr/>
      </dsp:nvSpPr>
      <dsp:spPr>
        <a:xfrm>
          <a:off x="788" y="1188626"/>
          <a:ext cx="2868974" cy="14344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(405) 848-1144</a:t>
          </a:r>
        </a:p>
      </dsp:txBody>
      <dsp:txXfrm>
        <a:off x="42803" y="1230641"/>
        <a:ext cx="2784944" cy="1350457"/>
      </dsp:txXfrm>
    </dsp:sp>
    <dsp:sp modelId="{BEB73520-890C-497F-A027-FB403F8E599F}">
      <dsp:nvSpPr>
        <dsp:cNvPr id="0" name=""/>
        <dsp:cNvSpPr/>
      </dsp:nvSpPr>
      <dsp:spPr>
        <a:xfrm>
          <a:off x="3587006" y="1188626"/>
          <a:ext cx="2868974" cy="143448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ohfa.org</a:t>
          </a:r>
        </a:p>
      </dsp:txBody>
      <dsp:txXfrm>
        <a:off x="3629021" y="1230641"/>
        <a:ext cx="2784944" cy="13504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397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847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36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45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8199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42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2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843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35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18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3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5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7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72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0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042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7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EB7BBB1-DCFF-44EC-95D8-88DCB72FD90A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CD2A637-9EA6-4B1D-BAD2-4DC41FAB50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866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  <p:sldLayoutId id="214748377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image" Target="../media/image3.png"/><Relationship Id="rId9" Type="http://schemas.microsoft.com/office/2007/relationships/diagramDrawing" Target="../diagrams/drawing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hfa.org/homebuyers/" TargetMode="External"/><Relationship Id="rId2" Type="http://schemas.openxmlformats.org/officeDocument/2006/relationships/hyperlink" Target="https://www.ohfa.org/lenders-and-realtors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AB59F2-66C2-42B0-9B66-2F6F4E300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95061" y="1241266"/>
            <a:ext cx="5428551" cy="3153753"/>
          </a:xfrm>
        </p:spPr>
        <p:txBody>
          <a:bodyPr>
            <a:normAutofit/>
          </a:bodyPr>
          <a:lstStyle/>
          <a:p>
            <a:r>
              <a:rPr lang="en-US" dirty="0"/>
              <a:t>Program Overview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22594A88-3225-4B15-9905-B4ED2A2CC4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5061" y="4591665"/>
            <a:ext cx="5739557" cy="162232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Valenthia </a:t>
            </a:r>
            <a:r>
              <a:rPr lang="en-US" dirty="0" err="1">
                <a:solidFill>
                  <a:schemeClr val="bg1"/>
                </a:solidFill>
              </a:rPr>
              <a:t>doolin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Homeownership director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2022 Tribal Long Term Support Infrastructure Conference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6" name="Group 10">
            <a:extLst>
              <a:ext uri="{FF2B5EF4-FFF2-40B4-BE49-F238E27FC236}">
                <a16:creationId xmlns:a16="http://schemas.microsoft.com/office/drawing/2014/main" id="{0C5EAE72-3D24-4A03-9BDF-FBE8C100A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5" y="396836"/>
            <a:ext cx="4992158" cy="6058999"/>
            <a:chOff x="423335" y="396836"/>
            <a:chExt cx="4992158" cy="605899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76F2A6D-EB50-477B-BD17-230CCC88FF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5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FBA8B6C-1D72-481E-A101-FBBBF888BA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170217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46FCD9A8-07DA-4FCE-B3CC-44762A40BD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3545327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F0A48BC2-27E8-46CE-9488-1CD469A92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64" y="2691408"/>
            <a:ext cx="3526244" cy="147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873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ABE0-5C80-D95A-A48E-6FCD770B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23" y="953211"/>
            <a:ext cx="4170232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Housing Development Programs</a:t>
            </a:r>
          </a:p>
        </p:txBody>
      </p:sp>
      <p:graphicFrame>
        <p:nvGraphicFramePr>
          <p:cNvPr id="10" name="Text Placeholder 3">
            <a:extLst>
              <a:ext uri="{FF2B5EF4-FFF2-40B4-BE49-F238E27FC236}">
                <a16:creationId xmlns:a16="http://schemas.microsoft.com/office/drawing/2014/main" id="{C3FEC917-44E2-5F9C-005B-868076D0B5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5233966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49B56F47-AE05-4D26-8BC2-F68AAF27AF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803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ADD9-5642-CAD0-6B39-66DD5E68B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DEVELOPMENT</a:t>
            </a:r>
            <a:br>
              <a:rPr lang="en-US" dirty="0"/>
            </a:br>
            <a:r>
              <a:rPr lang="en-US" dirty="0"/>
              <a:t>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796CC-3CF0-86B7-5C59-217D2FF4C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AFFORDABLE HOUSING</a:t>
            </a:r>
          </a:p>
          <a:p>
            <a:r>
              <a:rPr lang="en-US" dirty="0">
                <a:solidFill>
                  <a:schemeClr val="accent4"/>
                </a:solidFill>
              </a:rPr>
              <a:t>https://www.ohfa.org/developers/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E25FD2-AEB4-28CA-7A9E-262DBBA09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bg1"/>
                </a:solidFill>
              </a:rPr>
              <a:t>Affordable Housing Tax Credits</a:t>
            </a:r>
          </a:p>
          <a:p>
            <a:r>
              <a:rPr lang="en-US" dirty="0"/>
              <a:t>Low Income Housing Tax Credit Program</a:t>
            </a:r>
          </a:p>
          <a:p>
            <a:r>
              <a:rPr lang="en-US" dirty="0"/>
              <a:t>Expands supply of rental units</a:t>
            </a:r>
          </a:p>
          <a:p>
            <a:r>
              <a:rPr lang="en-US" dirty="0"/>
              <a:t>Rehabilitates existing rental housing for qualified applicants</a:t>
            </a:r>
          </a:p>
          <a:p>
            <a:r>
              <a:rPr lang="en-US" dirty="0"/>
              <a:t>Stimulates private investment</a:t>
            </a:r>
          </a:p>
          <a:p>
            <a:r>
              <a:rPr lang="en-US" dirty="0"/>
              <a:t>Awarded to states annually, by IRS based on population size</a:t>
            </a:r>
          </a:p>
          <a:p>
            <a:r>
              <a:rPr lang="en-US" dirty="0"/>
              <a:t>Eligible Recipients: Non-profits, Housing Authorities, For-Profit Developers and Native Tribal Nations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1D1B1235-A3AE-41D5-855A-8992894AB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643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85BDF-95E0-5930-F2AA-5B1DA23AD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18FF67-C916-CB1D-82FE-4CCEB0E59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AFFORDABLE HOUSING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B64758-C61A-F001-6AE3-969546095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MULTIFAMILY BONDS</a:t>
            </a:r>
          </a:p>
          <a:p>
            <a:r>
              <a:rPr lang="en-US" dirty="0"/>
              <a:t>In conjunction with Affordable Housing Tax Credit Program</a:t>
            </a:r>
          </a:p>
          <a:p>
            <a:r>
              <a:rPr lang="en-US" dirty="0"/>
              <a:t>Tax Exempt Bonds</a:t>
            </a:r>
          </a:p>
          <a:p>
            <a:r>
              <a:rPr lang="en-US" dirty="0"/>
              <a:t>Reduces financing interest paid</a:t>
            </a:r>
          </a:p>
          <a:p>
            <a:r>
              <a:rPr lang="en-US" dirty="0"/>
              <a:t>Allocated to OHFA through the OK Council of Bond oversight</a:t>
            </a:r>
          </a:p>
          <a:p>
            <a:r>
              <a:rPr lang="en-US" dirty="0"/>
              <a:t> 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3C6CD49D-82F2-4734-87D5-9AEA8BCE7D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238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FFD4E-0872-4FF9-DAD9-85E930CBA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58819-1C5C-FB36-2A10-70A4C41E5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AFFORDABLE HOUSING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4FBF0C-6450-BE35-74D4-385A553B6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HOME INVESTMENT PARTNERSHIPS PROGRAM</a:t>
            </a:r>
          </a:p>
          <a:p>
            <a:r>
              <a:rPr lang="en-US" dirty="0"/>
              <a:t>Federal Block Grant managed by HUD</a:t>
            </a:r>
          </a:p>
          <a:p>
            <a:r>
              <a:rPr lang="en-US" dirty="0"/>
              <a:t>OHFA receives annual allocation from HUD based on HUD formula</a:t>
            </a:r>
          </a:p>
          <a:p>
            <a:r>
              <a:rPr lang="en-US" dirty="0"/>
              <a:t>New construction, rehabilitation, multi family units for rental or homeownership, down payment/closing costs assistance, rental assistance</a:t>
            </a:r>
          </a:p>
          <a:p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F1E422C0-C96F-49E5-9B26-CB7DFEEAE4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0930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DB0C-4C0E-89FD-538A-2BE1AA575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2ADEB2-CEDD-AD9C-58D3-A5E88DC27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AFFORDABLE HOUSING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588BF-1BF6-B144-1248-94C7AB87D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HOUSING OPPORTUNITIES FOR PERSONS WITH AIDS (HOPWA)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0E976705-1D80-4ECB-8EFC-A7FA6AB9E7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500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A394B-0582-2DB1-E723-57C7FA48E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30193A-ED98-97A1-6E7B-4E5EEB29C7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AFFORDABLE HOUSING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C2B85-7767-A158-B736-021E791FB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NATIONAL HOUSING TRUST FUND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AAC0495-807D-4FE5-87A9-9C2483EA05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083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88491-1697-0931-9578-AEDC23C0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HOUSING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35B41-0E82-08FD-CB9A-C991CE125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AFFORDABLE HOUSING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736ECA-1661-1CC4-BABF-2029C6F361D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OKLAHOMA HOUSING TRUST FUND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E50FF20D-7CEF-479B-B220-DC3F3735F0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3725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ABE0-5C80-D95A-A48E-6FCD770B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23" y="953211"/>
            <a:ext cx="4170232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Rental Assistance Programs</a:t>
            </a:r>
          </a:p>
        </p:txBody>
      </p:sp>
      <p:graphicFrame>
        <p:nvGraphicFramePr>
          <p:cNvPr id="10" name="Text Placeholder 3">
            <a:extLst>
              <a:ext uri="{FF2B5EF4-FFF2-40B4-BE49-F238E27FC236}">
                <a16:creationId xmlns:a16="http://schemas.microsoft.com/office/drawing/2014/main" id="{C3FEC917-44E2-5F9C-005B-868076D0B5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3963184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49B56F47-AE05-4D26-8BC2-F68AAF27AF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17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0056DC5-B8E9-F489-6710-F39A0BDCC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RENTAL ASSISTANCE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5C44E1-0030-F714-FB0A-A0CB6A3E3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STABLE HOUSING</a:t>
            </a:r>
          </a:p>
          <a:p>
            <a:r>
              <a:rPr lang="en-US" dirty="0">
                <a:solidFill>
                  <a:schemeClr val="accent4"/>
                </a:solidFill>
              </a:rPr>
              <a:t>https://www.ohfa.org/rentalassistance/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17BF19-AA0B-7F95-A63A-FE079911C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HOUSING CHOICE VOUCHER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1CABE4F9-9765-4A2C-BC1F-98107FBAF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665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FB33A0-14CA-E850-392F-D7C30E572E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RENTAL ASSISTANCE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3F662A-ED98-7885-D233-8572D2C99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STABLE HOUSING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FF9B65-E44E-59B8-F4E2-C3D4B07ABE4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PERFORMANCE BASED CONTRACT ADMINISTRATION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9473F573-F18F-4D31-834D-E05A34FE8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67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9CA3E-1103-5187-B42B-515951935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Public Trust created in 1975</a:t>
            </a:r>
          </a:p>
          <a:p>
            <a:r>
              <a:rPr lang="en-US" sz="2000" dirty="0"/>
              <a:t>Independent self-supporting entity with the state of Oklahoma as its beneficiary</a:t>
            </a:r>
          </a:p>
          <a:p>
            <a:r>
              <a:rPr lang="en-US" sz="2000" dirty="0"/>
              <a:t>Partners with developers, residential property owners, Realtors and Lenders to finance the construction, rental or purchase of affordable housing in communities throughout the 77 Oklahoma counties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CC9393-70A4-00F7-50F6-26C44C1A38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5783" y="2530764"/>
            <a:ext cx="3292330" cy="349411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Mission: To provide housing resources with an eagerness to serve.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1CDC0318-4ABD-43CF-B295-7006560712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5753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86FC9C1-4253-5C83-5D54-24D773928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RENTAL ASSISTANCE PROGRAMS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005866-9270-89B4-326C-310B20238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SUPPORTING STABLE HOUSING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4AACDEB-48B7-FDFD-4DF0-3A0E8AE1234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EMERGENCY HOUSING VOUCHERS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3EC61381-6BB9-4C9C-9704-DD84803E26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290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1DD029FC-684F-483A-A8BD-1F092BFFB7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F3C96DD-C9B2-4B53-AEC5-8CB276D3C7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662F19CA-71D7-45F5-9123-CA712C528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3886C2A0-05BA-4243-B351-00C64563A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C87CEB4-8F81-455D-A076-159940550D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BC9FC7F0-1AE4-4459-B8F2-219D7598B9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D48B9DA-44B2-4334-96CF-D089EFEC9A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>
              <a:extLst>
                <a:ext uri="{FF2B5EF4-FFF2-40B4-BE49-F238E27FC236}">
                  <a16:creationId xmlns:a16="http://schemas.microsoft.com/office/drawing/2014/main" id="{79089964-B99F-487E-840E-FD3D7E88C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35" name="Freeform 5">
              <a:extLst>
                <a:ext uri="{FF2B5EF4-FFF2-40B4-BE49-F238E27FC236}">
                  <a16:creationId xmlns:a16="http://schemas.microsoft.com/office/drawing/2014/main" id="{EC4611E9-9EAD-44EF-967C-9F3F3066D0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5916A076-E219-44E3-8EB5-1C04EFCD17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D764F0A0-D07C-4159-9427-D25058257D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E47C794-DD90-4D91-829F-2F92D74D4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9A91F91-27C6-4301-95BB-38D75819E4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146DDC2-5A93-4B50-B8F4-B5311F9EC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9AA3227-4C96-4188-B279-CBD4D28FA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63943AC8-1C36-402E-9CF9-236EC89947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Freeform 5">
              <a:extLst>
                <a:ext uri="{FF2B5EF4-FFF2-40B4-BE49-F238E27FC236}">
                  <a16:creationId xmlns:a16="http://schemas.microsoft.com/office/drawing/2014/main" id="{107455A9-9423-4813-B4F5-5987FC507E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5922489">
              <a:off x="5523852" y="18006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46" name="Freeform 5">
              <a:extLst>
                <a:ext uri="{FF2B5EF4-FFF2-40B4-BE49-F238E27FC236}">
                  <a16:creationId xmlns:a16="http://schemas.microsoft.com/office/drawing/2014/main" id="{553DE0C0-A442-421A-BC88-7C91FBC0D8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16200000">
              <a:off x="4612744" y="27763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47" name="Freeform 5">
              <a:extLst>
                <a:ext uri="{FF2B5EF4-FFF2-40B4-BE49-F238E27FC236}">
                  <a16:creationId xmlns:a16="http://schemas.microsoft.com/office/drawing/2014/main" id="{0D557BDA-150C-4379-BDD2-E213125900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59E0833C-E240-4B9F-84CC-FE2FC8FF5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9098" y="629265"/>
            <a:ext cx="6425580" cy="162232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6000" dirty="0"/>
              <a:t>Stay in Touch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BEB136E4-A899-4739-8DC8-E1930D6207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5216" y="1373726"/>
            <a:ext cx="4017216" cy="168058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190D4F95-AC40-4C7F-8794-DF2B6F7500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8" name="Picture 7" descr="Qr code&#10;&#10;Description automatically generated">
            <a:extLst>
              <a:ext uri="{FF2B5EF4-FFF2-40B4-BE49-F238E27FC236}">
                <a16:creationId xmlns:a16="http://schemas.microsoft.com/office/drawing/2014/main" id="{EACED477-D699-4A2D-BB71-F080E024D8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902" y="3596465"/>
            <a:ext cx="1828800" cy="18288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8E562D4-6EFF-45A7-8F8A-186848C98F71}"/>
              </a:ext>
            </a:extLst>
          </p:cNvPr>
          <p:cNvSpPr txBox="1"/>
          <p:nvPr/>
        </p:nvSpPr>
        <p:spPr>
          <a:xfrm>
            <a:off x="7258073" y="5474592"/>
            <a:ext cx="42322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i="1" dirty="0"/>
              <a:t>Scan </a:t>
            </a:r>
            <a:r>
              <a:rPr lang="en-US" b="1" i="1"/>
              <a:t>to Visit</a:t>
            </a:r>
            <a:endParaRPr lang="en-US" b="1" i="1" dirty="0"/>
          </a:p>
          <a:p>
            <a:pPr algn="ctr"/>
            <a:r>
              <a:rPr lang="en-US" b="1" i="1" dirty="0"/>
              <a:t>Oklahoma Housing Finance Agency</a:t>
            </a:r>
          </a:p>
          <a:p>
            <a:pPr algn="ctr"/>
            <a:r>
              <a:rPr lang="en-US" b="1" i="1" dirty="0"/>
              <a:t>On Social Media!</a:t>
            </a:r>
          </a:p>
        </p:txBody>
      </p:sp>
      <p:graphicFrame>
        <p:nvGraphicFramePr>
          <p:cNvPr id="51" name="Content Placeholder 2">
            <a:extLst>
              <a:ext uri="{FF2B5EF4-FFF2-40B4-BE49-F238E27FC236}">
                <a16:creationId xmlns:a16="http://schemas.microsoft.com/office/drawing/2014/main" id="{151F884F-B9A2-C0F0-94CA-998E691BC6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98952656"/>
              </p:ext>
            </p:extLst>
          </p:nvPr>
        </p:nvGraphicFramePr>
        <p:xfrm>
          <a:off x="639098" y="2418735"/>
          <a:ext cx="6456769" cy="3811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48767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AA1ED2-EAB5-99E1-F98A-ABEB902E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OHFA Board of Trustees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0A9B6159-B3A2-4A50-A440-962586484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Michael Buhl, Chair</a:t>
            </a:r>
          </a:p>
          <a:p>
            <a:r>
              <a:rPr lang="en-US" dirty="0"/>
              <a:t>Scott </a:t>
            </a:r>
            <a:r>
              <a:rPr lang="en-US" dirty="0" err="1"/>
              <a:t>McLaws</a:t>
            </a:r>
            <a:r>
              <a:rPr lang="en-US" dirty="0"/>
              <a:t>, Vice Chair</a:t>
            </a:r>
          </a:p>
          <a:p>
            <a:r>
              <a:rPr lang="en-US" dirty="0"/>
              <a:t>Heath Collins, Treasurer</a:t>
            </a:r>
          </a:p>
          <a:p>
            <a:r>
              <a:rPr lang="en-US" dirty="0"/>
              <a:t>Ann Felton, Member</a:t>
            </a:r>
          </a:p>
          <a:p>
            <a:r>
              <a:rPr lang="en-US" dirty="0"/>
              <a:t>Roger Beverage, Member</a:t>
            </a:r>
          </a:p>
          <a:p>
            <a:r>
              <a:rPr lang="en-US" dirty="0"/>
              <a:t>Joi Love, Resident Board Member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EB3FDD39-FC4A-447F-98E7-E01C635FD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11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AA1ED2-EAB5-99E1-F98A-ABEB902E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OHFA Executive Leadership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0A9B6159-B3A2-4A50-A440-962586484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Deborah Jenkins, Executive Director</a:t>
            </a:r>
          </a:p>
          <a:p>
            <a:r>
              <a:rPr lang="en-US" dirty="0"/>
              <a:t>Kurt Fite, Deputy Executive Director/CFO</a:t>
            </a:r>
          </a:p>
          <a:p>
            <a:r>
              <a:rPr lang="en-US" dirty="0"/>
              <a:t>Darrell Beavers, Housing Development Director</a:t>
            </a:r>
          </a:p>
          <a:p>
            <a:r>
              <a:rPr lang="en-US" dirty="0"/>
              <a:t>Valenthia Doolin, Homeownership Director</a:t>
            </a:r>
          </a:p>
          <a:p>
            <a:r>
              <a:rPr lang="en-US" dirty="0"/>
              <a:t>Tim Shackelford, Rental Programs Director</a:t>
            </a:r>
          </a:p>
          <a:p>
            <a:r>
              <a:rPr lang="en-US" dirty="0"/>
              <a:t>Tamara Steele, Human Resources Director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EB3FDD39-FC4A-447F-98E7-E01C635FDF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81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ABE0-5C80-D95A-A48E-6FCD770B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7"/>
            <a:ext cx="2942210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OHFA Programs</a:t>
            </a:r>
          </a:p>
        </p:txBody>
      </p:sp>
      <p:graphicFrame>
        <p:nvGraphicFramePr>
          <p:cNvPr id="10" name="Text Placeholder 3">
            <a:extLst>
              <a:ext uri="{FF2B5EF4-FFF2-40B4-BE49-F238E27FC236}">
                <a16:creationId xmlns:a16="http://schemas.microsoft.com/office/drawing/2014/main" id="{C3FEC917-44E2-5F9C-005B-868076D0B5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4377902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49B56F47-AE05-4D26-8BC2-F68AAF27AF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80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5ABE0-5C80-D95A-A48E-6FCD770BB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123" y="953211"/>
            <a:ext cx="4170232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Homeownership Programs</a:t>
            </a:r>
          </a:p>
        </p:txBody>
      </p:sp>
      <p:graphicFrame>
        <p:nvGraphicFramePr>
          <p:cNvPr id="10" name="Text Placeholder 3">
            <a:extLst>
              <a:ext uri="{FF2B5EF4-FFF2-40B4-BE49-F238E27FC236}">
                <a16:creationId xmlns:a16="http://schemas.microsoft.com/office/drawing/2014/main" id="{C3FEC917-44E2-5F9C-005B-868076D0B5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74425199"/>
              </p:ext>
            </p:extLst>
          </p:nvPr>
        </p:nvGraphicFramePr>
        <p:xfrm>
          <a:off x="5194300" y="808038"/>
          <a:ext cx="6391275" cy="5246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4" name="Picture 23" descr="Logo&#10;&#10;Description automatically generated">
            <a:extLst>
              <a:ext uri="{FF2B5EF4-FFF2-40B4-BE49-F238E27FC236}">
                <a16:creationId xmlns:a16="http://schemas.microsoft.com/office/drawing/2014/main" id="{49B56F47-AE05-4D26-8BC2-F68AAF27AF9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14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16166-BB31-7E28-C81B-F5EAF1AE8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Homeownership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881DF-354B-D92D-39A3-F70D9724929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Single Family Home Purchase</a:t>
            </a:r>
          </a:p>
          <a:p>
            <a:endParaRPr lang="en-US" dirty="0">
              <a:solidFill>
                <a:srgbClr val="C4E46E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endParaRPr lang="en-US" dirty="0">
              <a:solidFill>
                <a:srgbClr val="C4E46E"/>
              </a:solidFill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n-US" dirty="0">
                <a:solidFill>
                  <a:schemeClr val="accent4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https://www.ohfa.org/lenders-and-realtors/</a:t>
            </a:r>
            <a:endParaRPr lang="en-US" dirty="0">
              <a:solidFill>
                <a:schemeClr val="accent4"/>
              </a:solidFill>
            </a:endParaRPr>
          </a:p>
          <a:p>
            <a:endParaRPr lang="en-US" dirty="0"/>
          </a:p>
          <a:p>
            <a:r>
              <a:rPr lang="en-US" dirty="0">
                <a:solidFill>
                  <a:schemeClr val="accent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https://www.ohfa.org/homebuyers/</a:t>
            </a:r>
            <a:endParaRPr lang="en-US" dirty="0">
              <a:solidFill>
                <a:schemeClr val="accent4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2EC0DE-53E8-E0E2-8F8F-88239781C3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Homeowner Assistance Fund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>
                <a:solidFill>
                  <a:schemeClr val="accent4"/>
                </a:solidFill>
              </a:rPr>
              <a:t>https://www.ohfa.org/haf/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CF82A567-EFB6-4926-8D5D-C1465E6F15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12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EDB57-4A62-5FA2-789F-2678CD6E5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Family Home Purchase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A07D9-57DD-7535-496C-218F5C45F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CREATING HOMEOWNERSHIP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7D679-FC9B-4827-D94D-DAECA72DF8C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Participating Lenders</a:t>
            </a:r>
          </a:p>
          <a:p>
            <a:r>
              <a:rPr lang="en-US" dirty="0"/>
              <a:t>Mortgage Loan Products</a:t>
            </a:r>
          </a:p>
          <a:p>
            <a:r>
              <a:rPr lang="en-US" dirty="0"/>
              <a:t>Down Payment Assistance</a:t>
            </a:r>
          </a:p>
          <a:p>
            <a:r>
              <a:rPr lang="en-US" dirty="0"/>
              <a:t>Consumer Outreach/Education</a:t>
            </a:r>
          </a:p>
          <a:p>
            <a:r>
              <a:rPr lang="en-US" dirty="0"/>
              <a:t>Realtor Partners</a:t>
            </a:r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28F7091D-478A-44EC-8B33-16CAA76636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227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D287D-8498-84C2-6126-2E9FCEE7C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Homeowner Assistance Fund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51D51-2E79-8CAA-0E85-CD2CF7FB2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PRESERVING HOMEOWNERSHIP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52E23A-CDBA-3B5F-AF94-BF23B39F6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American Rescue Plan </a:t>
            </a:r>
          </a:p>
          <a:p>
            <a:r>
              <a:rPr lang="en-US" dirty="0"/>
              <a:t>COVID 19 Recovery</a:t>
            </a:r>
          </a:p>
          <a:p>
            <a:r>
              <a:rPr lang="en-US" dirty="0"/>
              <a:t>Grant Funds</a:t>
            </a:r>
          </a:p>
          <a:p>
            <a:endParaRPr lang="en-US" dirty="0"/>
          </a:p>
        </p:txBody>
      </p:sp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22E27BFD-4D17-4308-85AB-50E74C22B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2388" y="5410200"/>
            <a:ext cx="2597761" cy="1086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247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802</TotalTime>
  <Words>507</Words>
  <Application>Microsoft Office PowerPoint</Application>
  <PresentationFormat>Widescreen</PresentationFormat>
  <Paragraphs>113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Century Gothic</vt:lpstr>
      <vt:lpstr>Wingdings 3</vt:lpstr>
      <vt:lpstr>Ion Boardroom</vt:lpstr>
      <vt:lpstr>Program Overview</vt:lpstr>
      <vt:lpstr>PowerPoint Presentation</vt:lpstr>
      <vt:lpstr>OHFA Board of Trustees</vt:lpstr>
      <vt:lpstr>OHFA Executive Leadership</vt:lpstr>
      <vt:lpstr>OHFA Programs</vt:lpstr>
      <vt:lpstr>Homeownership Programs</vt:lpstr>
      <vt:lpstr>Homeownership</vt:lpstr>
      <vt:lpstr>Single Family Home Purchase  </vt:lpstr>
      <vt:lpstr>Homeowner Assistance Fund </vt:lpstr>
      <vt:lpstr>Housing Development Programs</vt:lpstr>
      <vt:lpstr>HOUSING DEVELOPMENT PROGRAMS</vt:lpstr>
      <vt:lpstr>HOUSING DEVELOPMENT</vt:lpstr>
      <vt:lpstr>HOUSING DEVELOPMENT</vt:lpstr>
      <vt:lpstr>HOUSING DEVELOPMENT</vt:lpstr>
      <vt:lpstr>HOUSING DEVELOPMENT</vt:lpstr>
      <vt:lpstr>HOUSING DEVELOPMENT</vt:lpstr>
      <vt:lpstr>Rental Assistance Programs</vt:lpstr>
      <vt:lpstr>RENTAL ASSISTANCE PROGRAMS</vt:lpstr>
      <vt:lpstr>RENTAL ASSISTANCE PROGRAMS</vt:lpstr>
      <vt:lpstr>RENTAL ASSISTANCE PROGRAMS</vt:lpstr>
      <vt:lpstr>Stay in Touch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Valenthia Doolin</dc:creator>
  <cp:lastModifiedBy>Valenthia Doolin</cp:lastModifiedBy>
  <cp:revision>10</cp:revision>
  <dcterms:created xsi:type="dcterms:W3CDTF">2022-06-09T21:26:45Z</dcterms:created>
  <dcterms:modified xsi:type="dcterms:W3CDTF">2022-06-24T17:40:04Z</dcterms:modified>
</cp:coreProperties>
</file>