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18"/>
  </p:notesMasterIdLst>
  <p:sldIdLst>
    <p:sldId id="286" r:id="rId2"/>
    <p:sldId id="291" r:id="rId3"/>
    <p:sldId id="259" r:id="rId4"/>
    <p:sldId id="261" r:id="rId5"/>
    <p:sldId id="262" r:id="rId6"/>
    <p:sldId id="263" r:id="rId7"/>
    <p:sldId id="264" r:id="rId8"/>
    <p:sldId id="271" r:id="rId9"/>
    <p:sldId id="267" r:id="rId10"/>
    <p:sldId id="273" r:id="rId11"/>
    <p:sldId id="274" r:id="rId12"/>
    <p:sldId id="275" r:id="rId13"/>
    <p:sldId id="288" r:id="rId14"/>
    <p:sldId id="294" r:id="rId15"/>
    <p:sldId id="295" r:id="rId16"/>
    <p:sldId id="28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494F90-EB4F-4B41-9E40-6B455020D5BF}">
          <p14:sldIdLst>
            <p14:sldId id="286"/>
            <p14:sldId id="291"/>
            <p14:sldId id="259"/>
            <p14:sldId id="261"/>
            <p14:sldId id="262"/>
            <p14:sldId id="263"/>
            <p14:sldId id="264"/>
            <p14:sldId id="271"/>
            <p14:sldId id="267"/>
            <p14:sldId id="273"/>
            <p14:sldId id="274"/>
            <p14:sldId id="275"/>
            <p14:sldId id="288"/>
            <p14:sldId id="294"/>
            <p14:sldId id="295"/>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i Scheihing" initials="TS" lastIdx="2" clrIdx="0">
    <p:extLst>
      <p:ext uri="{19B8F6BF-5375-455C-9EA6-DF929625EA0E}">
        <p15:presenceInfo xmlns:p15="http://schemas.microsoft.com/office/powerpoint/2012/main" userId="S::Toni.Scheihing@oag.ok.gov::d07991d9-9e10-47fe-9d1c-5297d8562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24" autoAdjust="0"/>
  </p:normalViewPr>
  <p:slideViewPr>
    <p:cSldViewPr>
      <p:cViewPr varScale="1">
        <p:scale>
          <a:sx n="105" d="100"/>
          <a:sy n="105" d="100"/>
        </p:scale>
        <p:origin x="17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97215-426C-43E5-816A-D6FE18D327E2}" type="doc">
      <dgm:prSet loTypeId="urn:microsoft.com/office/officeart/2017/3/layout/HorizontalLabelsTimeline" loCatId="process" qsTypeId="urn:microsoft.com/office/officeart/2005/8/quickstyle/simple4" qsCatId="simple" csTypeId="urn:microsoft.com/office/officeart/2005/8/colors/accent1_2" csCatId="accent1" phldr="1"/>
      <dgm:spPr/>
      <dgm:t>
        <a:bodyPr/>
        <a:lstStyle/>
        <a:p>
          <a:endParaRPr lang="en-US"/>
        </a:p>
      </dgm:t>
    </dgm:pt>
    <dgm:pt modelId="{F6E12CD2-4218-4688-8CC5-57836676D334}">
      <dgm:prSet/>
      <dgm:spPr/>
      <dgm:t>
        <a:bodyPr/>
        <a:lstStyle/>
        <a:p>
          <a:pPr>
            <a:defRPr b="1"/>
          </a:pPr>
          <a:r>
            <a:rPr lang="en-US"/>
            <a:t>1991</a:t>
          </a:r>
        </a:p>
      </dgm:t>
    </dgm:pt>
    <dgm:pt modelId="{5477A78C-881E-4EAA-833B-F5D71A03CD3C}" type="parTrans" cxnId="{54E823A6-4D05-44FE-ACB4-40BF7BCC8C04}">
      <dgm:prSet/>
      <dgm:spPr/>
      <dgm:t>
        <a:bodyPr/>
        <a:lstStyle/>
        <a:p>
          <a:endParaRPr lang="en-US"/>
        </a:p>
      </dgm:t>
    </dgm:pt>
    <dgm:pt modelId="{B023BD66-4174-43EC-82A5-171D3574CBF1}" type="sibTrans" cxnId="{54E823A6-4D05-44FE-ACB4-40BF7BCC8C04}">
      <dgm:prSet/>
      <dgm:spPr/>
      <dgm:t>
        <a:bodyPr/>
        <a:lstStyle/>
        <a:p>
          <a:endParaRPr lang="en-US"/>
        </a:p>
      </dgm:t>
    </dgm:pt>
    <dgm:pt modelId="{9F3EAAEB-65EB-49A9-9C02-6A5BC0E8D564}">
      <dgm:prSet/>
      <dgm:spPr/>
      <dgm:t>
        <a:bodyPr/>
        <a:lstStyle/>
        <a:p>
          <a:r>
            <a:rPr lang="en-US"/>
            <a:t>Washington State</a:t>
          </a:r>
        </a:p>
      </dgm:t>
    </dgm:pt>
    <dgm:pt modelId="{D9B9D71D-FE80-4BD8-8B51-82CD087F79CD}" type="parTrans" cxnId="{2EF4384E-34C3-4216-879E-17D31D91825D}">
      <dgm:prSet/>
      <dgm:spPr/>
      <dgm:t>
        <a:bodyPr/>
        <a:lstStyle/>
        <a:p>
          <a:endParaRPr lang="en-US"/>
        </a:p>
      </dgm:t>
    </dgm:pt>
    <dgm:pt modelId="{F169D6D9-6318-45B9-AABE-D35D2DA61DD3}" type="sibTrans" cxnId="{2EF4384E-34C3-4216-879E-17D31D91825D}">
      <dgm:prSet/>
      <dgm:spPr/>
      <dgm:t>
        <a:bodyPr/>
        <a:lstStyle/>
        <a:p>
          <a:endParaRPr lang="en-US"/>
        </a:p>
      </dgm:t>
    </dgm:pt>
    <dgm:pt modelId="{A11DD870-C900-4D7B-9FF1-3DE96B6FF67C}">
      <dgm:prSet/>
      <dgm:spPr/>
      <dgm:t>
        <a:bodyPr/>
        <a:lstStyle/>
        <a:p>
          <a:pPr>
            <a:defRPr b="1"/>
          </a:pPr>
          <a:r>
            <a:rPr lang="en-US"/>
            <a:t>2002</a:t>
          </a:r>
        </a:p>
      </dgm:t>
    </dgm:pt>
    <dgm:pt modelId="{1C9A3217-9B8B-4C75-A483-BE90173FCB0C}" type="parTrans" cxnId="{464E8AA8-6ED6-4B06-864E-A36D803EA17D}">
      <dgm:prSet/>
      <dgm:spPr/>
      <dgm:t>
        <a:bodyPr/>
        <a:lstStyle/>
        <a:p>
          <a:endParaRPr lang="en-US"/>
        </a:p>
      </dgm:t>
    </dgm:pt>
    <dgm:pt modelId="{DD9B06FE-6AAB-49A5-99CB-6B40FCA4CC79}" type="sibTrans" cxnId="{464E8AA8-6ED6-4B06-864E-A36D803EA17D}">
      <dgm:prSet/>
      <dgm:spPr/>
      <dgm:t>
        <a:bodyPr/>
        <a:lstStyle/>
        <a:p>
          <a:endParaRPr lang="en-US"/>
        </a:p>
      </dgm:t>
    </dgm:pt>
    <dgm:pt modelId="{880C3555-BAF4-4A04-9FA6-DF4BCE1464C2}">
      <dgm:prSet/>
      <dgm:spPr/>
      <dgm:t>
        <a:bodyPr/>
        <a:lstStyle/>
        <a:p>
          <a:r>
            <a:rPr lang="en-US" dirty="0"/>
            <a:t>Oklahoma 13</a:t>
          </a:r>
          <a:r>
            <a:rPr lang="en-US" baseline="30000" dirty="0"/>
            <a:t>th</a:t>
          </a:r>
          <a:r>
            <a:rPr lang="en-US" dirty="0"/>
            <a:t> State to introduce ACP  into legislation</a:t>
          </a:r>
        </a:p>
      </dgm:t>
    </dgm:pt>
    <dgm:pt modelId="{8EA3A3A3-0FDC-474F-BAAF-C352AC020D1D}" type="parTrans" cxnId="{58165996-9D0E-4CDC-A320-4069333BC336}">
      <dgm:prSet/>
      <dgm:spPr/>
      <dgm:t>
        <a:bodyPr/>
        <a:lstStyle/>
        <a:p>
          <a:endParaRPr lang="en-US"/>
        </a:p>
      </dgm:t>
    </dgm:pt>
    <dgm:pt modelId="{323738FA-824F-4587-890B-D7C080C1A02F}" type="sibTrans" cxnId="{58165996-9D0E-4CDC-A320-4069333BC336}">
      <dgm:prSet/>
      <dgm:spPr/>
      <dgm:t>
        <a:bodyPr/>
        <a:lstStyle/>
        <a:p>
          <a:endParaRPr lang="en-US"/>
        </a:p>
      </dgm:t>
    </dgm:pt>
    <dgm:pt modelId="{337BFB9B-9E43-473A-8BFE-2E7AD81A7591}">
      <dgm:prSet/>
      <dgm:spPr/>
      <dgm:t>
        <a:bodyPr/>
        <a:lstStyle/>
        <a:p>
          <a:pPr>
            <a:defRPr b="1"/>
          </a:pPr>
          <a:r>
            <a:rPr lang="en-US"/>
            <a:t>2003</a:t>
          </a:r>
        </a:p>
      </dgm:t>
    </dgm:pt>
    <dgm:pt modelId="{80723991-0DA0-4F0B-AAD6-610E84F5FA62}" type="parTrans" cxnId="{A65386DA-916D-4D9F-AFA4-0ABE4DFD8F84}">
      <dgm:prSet/>
      <dgm:spPr/>
      <dgm:t>
        <a:bodyPr/>
        <a:lstStyle/>
        <a:p>
          <a:endParaRPr lang="en-US"/>
        </a:p>
      </dgm:t>
    </dgm:pt>
    <dgm:pt modelId="{794C5912-A4FF-4647-BE8B-3EBAFD042C3D}" type="sibTrans" cxnId="{A65386DA-916D-4D9F-AFA4-0ABE4DFD8F84}">
      <dgm:prSet/>
      <dgm:spPr/>
      <dgm:t>
        <a:bodyPr/>
        <a:lstStyle/>
        <a:p>
          <a:endParaRPr lang="en-US"/>
        </a:p>
      </dgm:t>
    </dgm:pt>
    <dgm:pt modelId="{3BF2ADE5-B7F4-443A-A640-86C624540560}">
      <dgm:prSet/>
      <dgm:spPr/>
      <dgm:t>
        <a:bodyPr/>
        <a:lstStyle/>
        <a:p>
          <a:r>
            <a:rPr lang="en-US"/>
            <a:t>Official in began in Oklahoma</a:t>
          </a:r>
        </a:p>
      </dgm:t>
    </dgm:pt>
    <dgm:pt modelId="{474E9D9A-5FF5-4D02-9FEB-F599E1FE37E2}" type="parTrans" cxnId="{1DC09BB7-022E-4801-BD66-E0FE9DEDC2E1}">
      <dgm:prSet/>
      <dgm:spPr/>
      <dgm:t>
        <a:bodyPr/>
        <a:lstStyle/>
        <a:p>
          <a:endParaRPr lang="en-US"/>
        </a:p>
      </dgm:t>
    </dgm:pt>
    <dgm:pt modelId="{DAF2B57D-DB48-40C4-8B1B-FAEB74CA8963}" type="sibTrans" cxnId="{1DC09BB7-022E-4801-BD66-E0FE9DEDC2E1}">
      <dgm:prSet/>
      <dgm:spPr/>
      <dgm:t>
        <a:bodyPr/>
        <a:lstStyle/>
        <a:p>
          <a:endParaRPr lang="en-US"/>
        </a:p>
      </dgm:t>
    </dgm:pt>
    <dgm:pt modelId="{6BFCA3CA-A64A-48AA-AB8C-D9FFD358E0D8}">
      <dgm:prSet/>
      <dgm:spPr/>
      <dgm:t>
        <a:bodyPr/>
        <a:lstStyle/>
        <a:p>
          <a:pPr>
            <a:defRPr b="1"/>
          </a:pPr>
          <a:r>
            <a:rPr lang="en-US"/>
            <a:t>July 2008</a:t>
          </a:r>
        </a:p>
      </dgm:t>
    </dgm:pt>
    <dgm:pt modelId="{CD93ED12-2AF8-47A3-BA9A-F17EF9D0CF4C}" type="parTrans" cxnId="{81630796-C89D-4024-825C-7990DAFBD5F5}">
      <dgm:prSet/>
      <dgm:spPr/>
      <dgm:t>
        <a:bodyPr/>
        <a:lstStyle/>
        <a:p>
          <a:endParaRPr lang="en-US"/>
        </a:p>
      </dgm:t>
    </dgm:pt>
    <dgm:pt modelId="{5B609ADD-D60B-4B33-9501-F742DA0433FC}" type="sibTrans" cxnId="{81630796-C89D-4024-825C-7990DAFBD5F5}">
      <dgm:prSet/>
      <dgm:spPr/>
      <dgm:t>
        <a:bodyPr/>
        <a:lstStyle/>
        <a:p>
          <a:endParaRPr lang="en-US"/>
        </a:p>
      </dgm:t>
    </dgm:pt>
    <dgm:pt modelId="{ACD432E1-7C8A-4E36-A957-80C6ECA80FFB}">
      <dgm:prSet/>
      <dgm:spPr/>
      <dgm:t>
        <a:bodyPr/>
        <a:lstStyle/>
        <a:p>
          <a:r>
            <a:rPr lang="en-US" dirty="0"/>
            <a:t>Transferred from Secretary of State to Office of Attorney General in July 2008</a:t>
          </a:r>
        </a:p>
      </dgm:t>
    </dgm:pt>
    <dgm:pt modelId="{C62D296F-E9BC-4FF3-A9D9-BEA841143B41}" type="parTrans" cxnId="{0A514A72-BF1B-4E64-8061-C6F600CBF581}">
      <dgm:prSet/>
      <dgm:spPr/>
      <dgm:t>
        <a:bodyPr/>
        <a:lstStyle/>
        <a:p>
          <a:endParaRPr lang="en-US"/>
        </a:p>
      </dgm:t>
    </dgm:pt>
    <dgm:pt modelId="{B88B261E-2356-4213-A035-65547ED0D719}" type="sibTrans" cxnId="{0A514A72-BF1B-4E64-8061-C6F600CBF581}">
      <dgm:prSet/>
      <dgm:spPr/>
      <dgm:t>
        <a:bodyPr/>
        <a:lstStyle/>
        <a:p>
          <a:endParaRPr lang="en-US"/>
        </a:p>
      </dgm:t>
    </dgm:pt>
    <dgm:pt modelId="{3440D552-3AEE-438E-AFB6-E15AAC03A286}">
      <dgm:prSet/>
      <dgm:spPr/>
      <dgm:t>
        <a:bodyPr/>
        <a:lstStyle/>
        <a:p>
          <a:pPr>
            <a:defRPr b="1"/>
          </a:pPr>
          <a:r>
            <a:rPr lang="en-US"/>
            <a:t>currently</a:t>
          </a:r>
        </a:p>
      </dgm:t>
    </dgm:pt>
    <dgm:pt modelId="{5E94F1E4-7C07-4523-9061-5DC6A6CF66B9}" type="parTrans" cxnId="{F44390BB-C8A9-419F-84C7-DD7C966459DF}">
      <dgm:prSet/>
      <dgm:spPr/>
      <dgm:t>
        <a:bodyPr/>
        <a:lstStyle/>
        <a:p>
          <a:endParaRPr lang="en-US"/>
        </a:p>
      </dgm:t>
    </dgm:pt>
    <dgm:pt modelId="{5826AAD7-FD08-420B-9A65-6E0BB503A401}" type="sibTrans" cxnId="{F44390BB-C8A9-419F-84C7-DD7C966459DF}">
      <dgm:prSet/>
      <dgm:spPr/>
      <dgm:t>
        <a:bodyPr/>
        <a:lstStyle/>
        <a:p>
          <a:endParaRPr lang="en-US"/>
        </a:p>
      </dgm:t>
    </dgm:pt>
    <dgm:pt modelId="{E9429AA7-A71B-4DDC-B518-B86DFD32D238}">
      <dgm:prSet/>
      <dgm:spPr/>
      <dgm:t>
        <a:bodyPr/>
        <a:lstStyle/>
        <a:p>
          <a:r>
            <a:rPr lang="en-US"/>
            <a:t>ACP Program is currently active in 42 states</a:t>
          </a:r>
        </a:p>
      </dgm:t>
    </dgm:pt>
    <dgm:pt modelId="{ECE8BB07-68B5-4F4E-B5CC-D4EB55F81B09}" type="parTrans" cxnId="{66A50A26-3F45-4AF0-B972-DB7AFCF43F1C}">
      <dgm:prSet/>
      <dgm:spPr/>
      <dgm:t>
        <a:bodyPr/>
        <a:lstStyle/>
        <a:p>
          <a:endParaRPr lang="en-US"/>
        </a:p>
      </dgm:t>
    </dgm:pt>
    <dgm:pt modelId="{5308D4A6-FCC7-4AA2-85D7-396D4090F301}" type="sibTrans" cxnId="{66A50A26-3F45-4AF0-B972-DB7AFCF43F1C}">
      <dgm:prSet/>
      <dgm:spPr/>
      <dgm:t>
        <a:bodyPr/>
        <a:lstStyle/>
        <a:p>
          <a:endParaRPr lang="en-US"/>
        </a:p>
      </dgm:t>
    </dgm:pt>
    <dgm:pt modelId="{E199A606-687A-498F-9383-B21478EEABA7}">
      <dgm:prSet/>
      <dgm:spPr/>
      <dgm:t>
        <a:bodyPr/>
        <a:lstStyle/>
        <a:p>
          <a:pPr>
            <a:defRPr b="1"/>
          </a:pPr>
          <a:r>
            <a:rPr lang="en-US" dirty="0"/>
            <a:t>Statue</a:t>
          </a:r>
        </a:p>
      </dgm:t>
    </dgm:pt>
    <dgm:pt modelId="{9CC48402-65C4-44E0-99D8-395F78B5E8D5}" type="parTrans" cxnId="{0D4EF7A6-1AD1-463D-B666-EED42AC67C6A}">
      <dgm:prSet/>
      <dgm:spPr/>
      <dgm:t>
        <a:bodyPr/>
        <a:lstStyle/>
        <a:p>
          <a:endParaRPr lang="en-US"/>
        </a:p>
      </dgm:t>
    </dgm:pt>
    <dgm:pt modelId="{0B4CFF6B-1382-4B43-BB90-6D22AD9B0252}" type="sibTrans" cxnId="{0D4EF7A6-1AD1-463D-B666-EED42AC67C6A}">
      <dgm:prSet/>
      <dgm:spPr/>
      <dgm:t>
        <a:bodyPr/>
        <a:lstStyle/>
        <a:p>
          <a:endParaRPr lang="en-US"/>
        </a:p>
      </dgm:t>
    </dgm:pt>
    <dgm:pt modelId="{47A492FE-5FD2-48B3-9643-9FBBF1BB656C}">
      <dgm:prSet/>
      <dgm:spPr/>
      <dgm:t>
        <a:bodyPr/>
        <a:lstStyle/>
        <a:p>
          <a:r>
            <a:rPr lang="en-US"/>
            <a:t>Title 22 Section 60.14 amended by HB 2638</a:t>
          </a:r>
        </a:p>
      </dgm:t>
    </dgm:pt>
    <dgm:pt modelId="{C8C85537-AC7F-445B-B3BF-C51E12635F42}" type="parTrans" cxnId="{26A7F1E1-E6D1-4768-9FAD-4A7B7C68E0BD}">
      <dgm:prSet/>
      <dgm:spPr/>
      <dgm:t>
        <a:bodyPr/>
        <a:lstStyle/>
        <a:p>
          <a:endParaRPr lang="en-US"/>
        </a:p>
      </dgm:t>
    </dgm:pt>
    <dgm:pt modelId="{BAB2244C-2ADB-4C04-B5F2-51EC05A20B34}" type="sibTrans" cxnId="{26A7F1E1-E6D1-4768-9FAD-4A7B7C68E0BD}">
      <dgm:prSet/>
      <dgm:spPr/>
      <dgm:t>
        <a:bodyPr/>
        <a:lstStyle/>
        <a:p>
          <a:endParaRPr lang="en-US"/>
        </a:p>
      </dgm:t>
    </dgm:pt>
    <dgm:pt modelId="{5C84F412-5A9D-434F-8D3A-0DC5BFAA36C3}" type="pres">
      <dgm:prSet presAssocID="{A5797215-426C-43E5-816A-D6FE18D327E2}" presName="root" presStyleCnt="0">
        <dgm:presLayoutVars>
          <dgm:chMax/>
          <dgm:chPref/>
          <dgm:animLvl val="lvl"/>
        </dgm:presLayoutVars>
      </dgm:prSet>
      <dgm:spPr/>
    </dgm:pt>
    <dgm:pt modelId="{AC85BA22-F82C-49B0-A7EF-986FEB04B736}" type="pres">
      <dgm:prSet presAssocID="{A5797215-426C-43E5-816A-D6FE18D327E2}" presName="divider" presStyleLbl="fgAcc1" presStyleIdx="0" presStyleCnt="1"/>
      <dgm:spPr/>
    </dgm:pt>
    <dgm:pt modelId="{04778C8B-AEA5-4E37-93F2-DB256E39DE0F}" type="pres">
      <dgm:prSet presAssocID="{A5797215-426C-43E5-816A-D6FE18D327E2}" presName="nodes" presStyleCnt="0">
        <dgm:presLayoutVars>
          <dgm:chMax/>
          <dgm:chPref/>
          <dgm:animLvl val="lvl"/>
        </dgm:presLayoutVars>
      </dgm:prSet>
      <dgm:spPr/>
    </dgm:pt>
    <dgm:pt modelId="{6DCD938C-3D25-4F39-88A1-55B3549302AD}" type="pres">
      <dgm:prSet presAssocID="{F6E12CD2-4218-4688-8CC5-57836676D334}" presName="composite" presStyleCnt="0"/>
      <dgm:spPr/>
    </dgm:pt>
    <dgm:pt modelId="{D96F3B03-996F-4CF3-976A-DD584E870AF2}" type="pres">
      <dgm:prSet presAssocID="{F6E12CD2-4218-4688-8CC5-57836676D334}" presName="L1TextContainer" presStyleLbl="alignNode1" presStyleIdx="0" presStyleCnt="6">
        <dgm:presLayoutVars>
          <dgm:chMax val="1"/>
          <dgm:chPref val="1"/>
          <dgm:bulletEnabled val="1"/>
        </dgm:presLayoutVars>
      </dgm:prSet>
      <dgm:spPr/>
    </dgm:pt>
    <dgm:pt modelId="{3CCABD86-C37A-4E43-8AE5-B742A209B247}" type="pres">
      <dgm:prSet presAssocID="{F6E12CD2-4218-4688-8CC5-57836676D334}" presName="L2TextContainerWrapper" presStyleCnt="0">
        <dgm:presLayoutVars>
          <dgm:bulletEnabled val="1"/>
        </dgm:presLayoutVars>
      </dgm:prSet>
      <dgm:spPr/>
    </dgm:pt>
    <dgm:pt modelId="{E9F1A9B6-8363-48A8-AA50-0F54B89853A1}" type="pres">
      <dgm:prSet presAssocID="{F6E12CD2-4218-4688-8CC5-57836676D334}" presName="L2TextContainer" presStyleLbl="bgAccFollowNode1" presStyleIdx="0" presStyleCnt="6"/>
      <dgm:spPr/>
    </dgm:pt>
    <dgm:pt modelId="{14F7BE93-D86E-4C76-82AC-9496950C897A}" type="pres">
      <dgm:prSet presAssocID="{F6E12CD2-4218-4688-8CC5-57836676D334}" presName="FlexibleEmptyPlaceHolder" presStyleCnt="0"/>
      <dgm:spPr/>
    </dgm:pt>
    <dgm:pt modelId="{855C3961-96BF-4506-A086-33524877D696}" type="pres">
      <dgm:prSet presAssocID="{F6E12CD2-4218-4688-8CC5-57836676D334}" presName="ConnectLine" presStyleLbl="sibTrans1D1" presStyleIdx="0" presStyleCnt="6"/>
      <dgm:spPr/>
    </dgm:pt>
    <dgm:pt modelId="{373DB470-65C9-4B39-B08D-11B167E5D057}" type="pres">
      <dgm:prSet presAssocID="{F6E12CD2-4218-4688-8CC5-57836676D334}" presName="ConnectorPoint" presStyleLbl="node1" presStyleIdx="0" presStyleCnt="6"/>
      <dgm:spPr>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gm:spPr>
    </dgm:pt>
    <dgm:pt modelId="{2FB7203F-F945-4721-B7C3-5259E04F2AAD}" type="pres">
      <dgm:prSet presAssocID="{F6E12CD2-4218-4688-8CC5-57836676D334}" presName="EmptyPlaceHolder" presStyleCnt="0"/>
      <dgm:spPr/>
    </dgm:pt>
    <dgm:pt modelId="{1677F90A-196C-4B9D-B83C-426B71A746B4}" type="pres">
      <dgm:prSet presAssocID="{B023BD66-4174-43EC-82A5-171D3574CBF1}" presName="spaceBetweenRectangles" presStyleCnt="0"/>
      <dgm:spPr/>
    </dgm:pt>
    <dgm:pt modelId="{CB35DCB0-4950-423A-9487-AD773EC8EF27}" type="pres">
      <dgm:prSet presAssocID="{A11DD870-C900-4D7B-9FF1-3DE96B6FF67C}" presName="composite" presStyleCnt="0"/>
      <dgm:spPr/>
    </dgm:pt>
    <dgm:pt modelId="{69D5AD3D-C8D8-497F-A067-B7CD555D29F2}" type="pres">
      <dgm:prSet presAssocID="{A11DD870-C900-4D7B-9FF1-3DE96B6FF67C}" presName="L1TextContainer" presStyleLbl="alignNode1" presStyleIdx="1" presStyleCnt="6">
        <dgm:presLayoutVars>
          <dgm:chMax val="1"/>
          <dgm:chPref val="1"/>
          <dgm:bulletEnabled val="1"/>
        </dgm:presLayoutVars>
      </dgm:prSet>
      <dgm:spPr/>
    </dgm:pt>
    <dgm:pt modelId="{CB5193E5-B9F7-4209-8F23-9EBAA9CEBDD8}" type="pres">
      <dgm:prSet presAssocID="{A11DD870-C900-4D7B-9FF1-3DE96B6FF67C}" presName="L2TextContainerWrapper" presStyleCnt="0">
        <dgm:presLayoutVars>
          <dgm:bulletEnabled val="1"/>
        </dgm:presLayoutVars>
      </dgm:prSet>
      <dgm:spPr/>
    </dgm:pt>
    <dgm:pt modelId="{5B861BCE-0D13-4F47-86CD-F7F14CBC3A2B}" type="pres">
      <dgm:prSet presAssocID="{A11DD870-C900-4D7B-9FF1-3DE96B6FF67C}" presName="L2TextContainer" presStyleLbl="bgAccFollowNode1" presStyleIdx="1" presStyleCnt="6"/>
      <dgm:spPr/>
    </dgm:pt>
    <dgm:pt modelId="{4E99ED7C-0014-4740-8DEB-79FF400166EF}" type="pres">
      <dgm:prSet presAssocID="{A11DD870-C900-4D7B-9FF1-3DE96B6FF67C}" presName="FlexibleEmptyPlaceHolder" presStyleCnt="0"/>
      <dgm:spPr/>
    </dgm:pt>
    <dgm:pt modelId="{E2808886-0176-4BBA-90B7-B1E2069C0181}" type="pres">
      <dgm:prSet presAssocID="{A11DD870-C900-4D7B-9FF1-3DE96B6FF67C}" presName="ConnectLine" presStyleLbl="sibTrans1D1" presStyleIdx="1" presStyleCnt="6"/>
      <dgm:spPr/>
    </dgm:pt>
    <dgm:pt modelId="{27B50BFD-EC82-47F2-8016-67BB169454D5}" type="pres">
      <dgm:prSet presAssocID="{A11DD870-C900-4D7B-9FF1-3DE96B6FF67C}" presName="ConnectorPoint" presStyleLbl="node1" presStyleIdx="1" presStyleCnt="6"/>
      <dgm:spPr>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gm:spPr>
    </dgm:pt>
    <dgm:pt modelId="{AEB1A41A-F05D-4CAE-BB89-60EBA07C337E}" type="pres">
      <dgm:prSet presAssocID="{A11DD870-C900-4D7B-9FF1-3DE96B6FF67C}" presName="EmptyPlaceHolder" presStyleCnt="0"/>
      <dgm:spPr/>
    </dgm:pt>
    <dgm:pt modelId="{9957E02A-7E3A-429D-ABD2-8806D3DD3822}" type="pres">
      <dgm:prSet presAssocID="{DD9B06FE-6AAB-49A5-99CB-6B40FCA4CC79}" presName="spaceBetweenRectangles" presStyleCnt="0"/>
      <dgm:spPr/>
    </dgm:pt>
    <dgm:pt modelId="{1AF54E3E-750B-4A2A-8A7B-C7BCC26994CD}" type="pres">
      <dgm:prSet presAssocID="{337BFB9B-9E43-473A-8BFE-2E7AD81A7591}" presName="composite" presStyleCnt="0"/>
      <dgm:spPr/>
    </dgm:pt>
    <dgm:pt modelId="{1B477B93-3865-48FF-92B2-03AAB738499E}" type="pres">
      <dgm:prSet presAssocID="{337BFB9B-9E43-473A-8BFE-2E7AD81A7591}" presName="L1TextContainer" presStyleLbl="alignNode1" presStyleIdx="2" presStyleCnt="6">
        <dgm:presLayoutVars>
          <dgm:chMax val="1"/>
          <dgm:chPref val="1"/>
          <dgm:bulletEnabled val="1"/>
        </dgm:presLayoutVars>
      </dgm:prSet>
      <dgm:spPr/>
    </dgm:pt>
    <dgm:pt modelId="{C2A037D9-FFC9-40ED-822D-38DB4986B9F1}" type="pres">
      <dgm:prSet presAssocID="{337BFB9B-9E43-473A-8BFE-2E7AD81A7591}" presName="L2TextContainerWrapper" presStyleCnt="0">
        <dgm:presLayoutVars>
          <dgm:bulletEnabled val="1"/>
        </dgm:presLayoutVars>
      </dgm:prSet>
      <dgm:spPr/>
    </dgm:pt>
    <dgm:pt modelId="{66A23058-042B-4C16-805D-47AACF62AE45}" type="pres">
      <dgm:prSet presAssocID="{337BFB9B-9E43-473A-8BFE-2E7AD81A7591}" presName="L2TextContainer" presStyleLbl="bgAccFollowNode1" presStyleIdx="2" presStyleCnt="6"/>
      <dgm:spPr/>
    </dgm:pt>
    <dgm:pt modelId="{84251DD7-E623-42B3-ACF4-F21A0FC5738E}" type="pres">
      <dgm:prSet presAssocID="{337BFB9B-9E43-473A-8BFE-2E7AD81A7591}" presName="FlexibleEmptyPlaceHolder" presStyleCnt="0"/>
      <dgm:spPr/>
    </dgm:pt>
    <dgm:pt modelId="{21606C9E-7698-4CCC-B182-D9D202E8F4DC}" type="pres">
      <dgm:prSet presAssocID="{337BFB9B-9E43-473A-8BFE-2E7AD81A7591}" presName="ConnectLine" presStyleLbl="sibTrans1D1" presStyleIdx="2" presStyleCnt="6"/>
      <dgm:spPr/>
    </dgm:pt>
    <dgm:pt modelId="{83D1A2D5-22C0-4B31-881C-A8FC5E73812F}" type="pres">
      <dgm:prSet presAssocID="{337BFB9B-9E43-473A-8BFE-2E7AD81A7591}" presName="ConnectorPoint" presStyleLbl="node1" presStyleIdx="2" presStyleCnt="6"/>
      <dgm:spPr>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gm:spPr>
    </dgm:pt>
    <dgm:pt modelId="{837425EF-D22E-4AE2-9FDE-D765CED3B54A}" type="pres">
      <dgm:prSet presAssocID="{337BFB9B-9E43-473A-8BFE-2E7AD81A7591}" presName="EmptyPlaceHolder" presStyleCnt="0"/>
      <dgm:spPr/>
    </dgm:pt>
    <dgm:pt modelId="{F44E94CA-0532-4301-9AB6-2852284E4AD3}" type="pres">
      <dgm:prSet presAssocID="{794C5912-A4FF-4647-BE8B-3EBAFD042C3D}" presName="spaceBetweenRectangles" presStyleCnt="0"/>
      <dgm:spPr/>
    </dgm:pt>
    <dgm:pt modelId="{DDE3A0AD-644E-467B-B449-08B18D385290}" type="pres">
      <dgm:prSet presAssocID="{6BFCA3CA-A64A-48AA-AB8C-D9FFD358E0D8}" presName="composite" presStyleCnt="0"/>
      <dgm:spPr/>
    </dgm:pt>
    <dgm:pt modelId="{69A04AA5-AC36-4E2B-B020-8C00310DFAB5}" type="pres">
      <dgm:prSet presAssocID="{6BFCA3CA-A64A-48AA-AB8C-D9FFD358E0D8}" presName="L1TextContainer" presStyleLbl="alignNode1" presStyleIdx="3" presStyleCnt="6">
        <dgm:presLayoutVars>
          <dgm:chMax val="1"/>
          <dgm:chPref val="1"/>
          <dgm:bulletEnabled val="1"/>
        </dgm:presLayoutVars>
      </dgm:prSet>
      <dgm:spPr/>
    </dgm:pt>
    <dgm:pt modelId="{BB73651B-1CB4-4615-8F6C-1D26A6C92D29}" type="pres">
      <dgm:prSet presAssocID="{6BFCA3CA-A64A-48AA-AB8C-D9FFD358E0D8}" presName="L2TextContainerWrapper" presStyleCnt="0">
        <dgm:presLayoutVars>
          <dgm:bulletEnabled val="1"/>
        </dgm:presLayoutVars>
      </dgm:prSet>
      <dgm:spPr/>
    </dgm:pt>
    <dgm:pt modelId="{F9CAB5A7-32B3-4624-A097-8192CA17C06F}" type="pres">
      <dgm:prSet presAssocID="{6BFCA3CA-A64A-48AA-AB8C-D9FFD358E0D8}" presName="L2TextContainer" presStyleLbl="bgAccFollowNode1" presStyleIdx="3" presStyleCnt="6"/>
      <dgm:spPr/>
    </dgm:pt>
    <dgm:pt modelId="{58894339-4DE9-49A2-AC2C-34BB6E906E81}" type="pres">
      <dgm:prSet presAssocID="{6BFCA3CA-A64A-48AA-AB8C-D9FFD358E0D8}" presName="FlexibleEmptyPlaceHolder" presStyleCnt="0"/>
      <dgm:spPr/>
    </dgm:pt>
    <dgm:pt modelId="{5D0AF0AF-1ED5-4A37-810A-C2F88D9F776B}" type="pres">
      <dgm:prSet presAssocID="{6BFCA3CA-A64A-48AA-AB8C-D9FFD358E0D8}" presName="ConnectLine" presStyleLbl="sibTrans1D1" presStyleIdx="3" presStyleCnt="6"/>
      <dgm:spPr/>
    </dgm:pt>
    <dgm:pt modelId="{E21DC263-A84F-4492-BFCE-4A89125D5E51}" type="pres">
      <dgm:prSet presAssocID="{6BFCA3CA-A64A-48AA-AB8C-D9FFD358E0D8}" presName="ConnectorPoint" presStyleLbl="node1" presStyleIdx="3" presStyleCnt="6"/>
      <dgm:spPr>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gm:spPr>
    </dgm:pt>
    <dgm:pt modelId="{B5C82284-4F20-4D00-8A9D-3D2E44049EC3}" type="pres">
      <dgm:prSet presAssocID="{6BFCA3CA-A64A-48AA-AB8C-D9FFD358E0D8}" presName="EmptyPlaceHolder" presStyleCnt="0"/>
      <dgm:spPr/>
    </dgm:pt>
    <dgm:pt modelId="{A239BBE4-B0A4-4FE5-9C54-445B9C9A1141}" type="pres">
      <dgm:prSet presAssocID="{5B609ADD-D60B-4B33-9501-F742DA0433FC}" presName="spaceBetweenRectangles" presStyleCnt="0"/>
      <dgm:spPr/>
    </dgm:pt>
    <dgm:pt modelId="{B4FEEC2A-49E5-40D5-97CD-5E0514A30612}" type="pres">
      <dgm:prSet presAssocID="{3440D552-3AEE-438E-AFB6-E15AAC03A286}" presName="composite" presStyleCnt="0"/>
      <dgm:spPr/>
    </dgm:pt>
    <dgm:pt modelId="{A6EF9175-1CFF-4754-9687-B936D6784AF5}" type="pres">
      <dgm:prSet presAssocID="{3440D552-3AEE-438E-AFB6-E15AAC03A286}" presName="L1TextContainer" presStyleLbl="alignNode1" presStyleIdx="4" presStyleCnt="6">
        <dgm:presLayoutVars>
          <dgm:chMax val="1"/>
          <dgm:chPref val="1"/>
          <dgm:bulletEnabled val="1"/>
        </dgm:presLayoutVars>
      </dgm:prSet>
      <dgm:spPr/>
    </dgm:pt>
    <dgm:pt modelId="{77DC7030-826A-4C9E-8474-46AF1BC13D76}" type="pres">
      <dgm:prSet presAssocID="{3440D552-3AEE-438E-AFB6-E15AAC03A286}" presName="L2TextContainerWrapper" presStyleCnt="0">
        <dgm:presLayoutVars>
          <dgm:bulletEnabled val="1"/>
        </dgm:presLayoutVars>
      </dgm:prSet>
      <dgm:spPr/>
    </dgm:pt>
    <dgm:pt modelId="{DE22840A-2AEA-4FFE-B1B4-46AA814EBDF5}" type="pres">
      <dgm:prSet presAssocID="{3440D552-3AEE-438E-AFB6-E15AAC03A286}" presName="L2TextContainer" presStyleLbl="bgAccFollowNode1" presStyleIdx="4" presStyleCnt="6"/>
      <dgm:spPr/>
    </dgm:pt>
    <dgm:pt modelId="{7EE0C737-C8A8-41A2-B0FA-2E433ED4CC8E}" type="pres">
      <dgm:prSet presAssocID="{3440D552-3AEE-438E-AFB6-E15AAC03A286}" presName="FlexibleEmptyPlaceHolder" presStyleCnt="0"/>
      <dgm:spPr/>
    </dgm:pt>
    <dgm:pt modelId="{7ABD14AE-058D-49D9-AC64-95ECFDA6EAC1}" type="pres">
      <dgm:prSet presAssocID="{3440D552-3AEE-438E-AFB6-E15AAC03A286}" presName="ConnectLine" presStyleLbl="sibTrans1D1" presStyleIdx="4" presStyleCnt="6"/>
      <dgm:spPr/>
    </dgm:pt>
    <dgm:pt modelId="{3B0691B4-15B2-40BC-B642-14E0767FBD5F}" type="pres">
      <dgm:prSet presAssocID="{3440D552-3AEE-438E-AFB6-E15AAC03A286}" presName="ConnectorPoint" presStyleLbl="node1" presStyleIdx="4" presStyleCnt="6"/>
      <dgm:spPr>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gm:spPr>
    </dgm:pt>
    <dgm:pt modelId="{CE44304A-3C1B-44ED-B536-876F4289DE4B}" type="pres">
      <dgm:prSet presAssocID="{3440D552-3AEE-438E-AFB6-E15AAC03A286}" presName="EmptyPlaceHolder" presStyleCnt="0"/>
      <dgm:spPr/>
    </dgm:pt>
    <dgm:pt modelId="{49363A91-F17A-4353-8D1D-A7B6FD726D61}" type="pres">
      <dgm:prSet presAssocID="{5826AAD7-FD08-420B-9A65-6E0BB503A401}" presName="spaceBetweenRectangles" presStyleCnt="0"/>
      <dgm:spPr/>
    </dgm:pt>
    <dgm:pt modelId="{2D23E1A4-5A8E-471B-B3A4-6167730F92C3}" type="pres">
      <dgm:prSet presAssocID="{E199A606-687A-498F-9383-B21478EEABA7}" presName="composite" presStyleCnt="0"/>
      <dgm:spPr/>
    </dgm:pt>
    <dgm:pt modelId="{A4AD99D3-8536-47B1-A994-86AA35AF675B}" type="pres">
      <dgm:prSet presAssocID="{E199A606-687A-498F-9383-B21478EEABA7}" presName="L1TextContainer" presStyleLbl="alignNode1" presStyleIdx="5" presStyleCnt="6">
        <dgm:presLayoutVars>
          <dgm:chMax val="1"/>
          <dgm:chPref val="1"/>
          <dgm:bulletEnabled val="1"/>
        </dgm:presLayoutVars>
      </dgm:prSet>
      <dgm:spPr/>
    </dgm:pt>
    <dgm:pt modelId="{983A52D9-1C1D-48E0-9F9F-9102F6D9FEDB}" type="pres">
      <dgm:prSet presAssocID="{E199A606-687A-498F-9383-B21478EEABA7}" presName="L2TextContainerWrapper" presStyleCnt="0">
        <dgm:presLayoutVars>
          <dgm:bulletEnabled val="1"/>
        </dgm:presLayoutVars>
      </dgm:prSet>
      <dgm:spPr/>
    </dgm:pt>
    <dgm:pt modelId="{2070702F-F5AC-4295-A20F-8995D5C9AC16}" type="pres">
      <dgm:prSet presAssocID="{E199A606-687A-498F-9383-B21478EEABA7}" presName="L2TextContainer" presStyleLbl="bgAccFollowNode1" presStyleIdx="5" presStyleCnt="6"/>
      <dgm:spPr/>
    </dgm:pt>
    <dgm:pt modelId="{9CB17A4C-E4B0-42C9-B0D4-4D5772E11A27}" type="pres">
      <dgm:prSet presAssocID="{E199A606-687A-498F-9383-B21478EEABA7}" presName="FlexibleEmptyPlaceHolder" presStyleCnt="0"/>
      <dgm:spPr/>
    </dgm:pt>
    <dgm:pt modelId="{17AB0822-7F59-4EE3-8559-1AE7EF8F0BA0}" type="pres">
      <dgm:prSet presAssocID="{E199A606-687A-498F-9383-B21478EEABA7}" presName="ConnectLine" presStyleLbl="sibTrans1D1" presStyleIdx="5" presStyleCnt="6"/>
      <dgm:spPr/>
    </dgm:pt>
    <dgm:pt modelId="{8ED8958A-7BA6-4CBB-8EF9-D3C8F392AFC4}" type="pres">
      <dgm:prSet presAssocID="{E199A606-687A-498F-9383-B21478EEABA7}" presName="ConnectorPoint" presStyleLbl="node1" presStyleIdx="5" presStyleCnt="6"/>
      <dgm:spPr>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gm:spPr>
    </dgm:pt>
    <dgm:pt modelId="{0CFD6650-D3AC-4F3C-97BF-7A420D81F00F}" type="pres">
      <dgm:prSet presAssocID="{E199A606-687A-498F-9383-B21478EEABA7}" presName="EmptyPlaceHolder" presStyleCnt="0"/>
      <dgm:spPr/>
    </dgm:pt>
  </dgm:ptLst>
  <dgm:cxnLst>
    <dgm:cxn modelId="{0FCA570F-B841-45D1-BD97-CEC49F7324CD}" type="presOf" srcId="{E9429AA7-A71B-4DDC-B518-B86DFD32D238}" destId="{DE22840A-2AEA-4FFE-B1B4-46AA814EBDF5}" srcOrd="0" destOrd="0" presId="urn:microsoft.com/office/officeart/2017/3/layout/HorizontalLabelsTimeline"/>
    <dgm:cxn modelId="{66A50A26-3F45-4AF0-B972-DB7AFCF43F1C}" srcId="{3440D552-3AEE-438E-AFB6-E15AAC03A286}" destId="{E9429AA7-A71B-4DDC-B518-B86DFD32D238}" srcOrd="0" destOrd="0" parTransId="{ECE8BB07-68B5-4F4E-B5CC-D4EB55F81B09}" sibTransId="{5308D4A6-FCC7-4AA2-85D7-396D4090F301}"/>
    <dgm:cxn modelId="{7B72BA34-FB21-4EFB-98C7-8A2DB21FA064}" type="presOf" srcId="{A11DD870-C900-4D7B-9FF1-3DE96B6FF67C}" destId="{69D5AD3D-C8D8-497F-A067-B7CD555D29F2}" srcOrd="0" destOrd="0" presId="urn:microsoft.com/office/officeart/2017/3/layout/HorizontalLabelsTimeline"/>
    <dgm:cxn modelId="{71B07C3F-143E-4ECA-AAD9-44F940B6ECF9}" type="presOf" srcId="{3BF2ADE5-B7F4-443A-A640-86C624540560}" destId="{66A23058-042B-4C16-805D-47AACF62AE45}" srcOrd="0" destOrd="0" presId="urn:microsoft.com/office/officeart/2017/3/layout/HorizontalLabelsTimeline"/>
    <dgm:cxn modelId="{ECF5C95D-90B0-4153-8434-123FABF3C60F}" type="presOf" srcId="{47A492FE-5FD2-48B3-9643-9FBBF1BB656C}" destId="{2070702F-F5AC-4295-A20F-8995D5C9AC16}" srcOrd="0" destOrd="0" presId="urn:microsoft.com/office/officeart/2017/3/layout/HorizontalLabelsTimeline"/>
    <dgm:cxn modelId="{AE89EE5E-543F-4E04-8358-E0A94012D565}" type="presOf" srcId="{F6E12CD2-4218-4688-8CC5-57836676D334}" destId="{D96F3B03-996F-4CF3-976A-DD584E870AF2}" srcOrd="0" destOrd="0" presId="urn:microsoft.com/office/officeart/2017/3/layout/HorizontalLabelsTimeline"/>
    <dgm:cxn modelId="{319C3E60-047D-4DD6-AFAB-0BD39AD21824}" type="presOf" srcId="{E199A606-687A-498F-9383-B21478EEABA7}" destId="{A4AD99D3-8536-47B1-A994-86AA35AF675B}" srcOrd="0" destOrd="0" presId="urn:microsoft.com/office/officeart/2017/3/layout/HorizontalLabelsTimeline"/>
    <dgm:cxn modelId="{DFA9A849-0453-4BC3-9DE1-1BD1AA7FB16D}" type="presOf" srcId="{6BFCA3CA-A64A-48AA-AB8C-D9FFD358E0D8}" destId="{69A04AA5-AC36-4E2B-B020-8C00310DFAB5}" srcOrd="0" destOrd="0" presId="urn:microsoft.com/office/officeart/2017/3/layout/HorizontalLabelsTimeline"/>
    <dgm:cxn modelId="{41AFFA69-95A1-43A3-937D-EBD8B69692F0}" type="presOf" srcId="{9F3EAAEB-65EB-49A9-9C02-6A5BC0E8D564}" destId="{E9F1A9B6-8363-48A8-AA50-0F54B89853A1}" srcOrd="0" destOrd="0" presId="urn:microsoft.com/office/officeart/2017/3/layout/HorizontalLabelsTimeline"/>
    <dgm:cxn modelId="{2EF4384E-34C3-4216-879E-17D31D91825D}" srcId="{F6E12CD2-4218-4688-8CC5-57836676D334}" destId="{9F3EAAEB-65EB-49A9-9C02-6A5BC0E8D564}" srcOrd="0" destOrd="0" parTransId="{D9B9D71D-FE80-4BD8-8B51-82CD087F79CD}" sibTransId="{F169D6D9-6318-45B9-AABE-D35D2DA61DD3}"/>
    <dgm:cxn modelId="{0A514A72-BF1B-4E64-8061-C6F600CBF581}" srcId="{6BFCA3CA-A64A-48AA-AB8C-D9FFD358E0D8}" destId="{ACD432E1-7C8A-4E36-A957-80C6ECA80FFB}" srcOrd="0" destOrd="0" parTransId="{C62D296F-E9BC-4FF3-A9D9-BEA841143B41}" sibTransId="{B88B261E-2356-4213-A035-65547ED0D719}"/>
    <dgm:cxn modelId="{AA31C181-5BD7-4768-A626-1F8111063CDA}" type="presOf" srcId="{ACD432E1-7C8A-4E36-A957-80C6ECA80FFB}" destId="{F9CAB5A7-32B3-4624-A097-8192CA17C06F}" srcOrd="0" destOrd="0" presId="urn:microsoft.com/office/officeart/2017/3/layout/HorizontalLabelsTimeline"/>
    <dgm:cxn modelId="{8938C695-E996-48BD-988B-8F37DF72F06C}" type="presOf" srcId="{A5797215-426C-43E5-816A-D6FE18D327E2}" destId="{5C84F412-5A9D-434F-8D3A-0DC5BFAA36C3}" srcOrd="0" destOrd="0" presId="urn:microsoft.com/office/officeart/2017/3/layout/HorizontalLabelsTimeline"/>
    <dgm:cxn modelId="{81630796-C89D-4024-825C-7990DAFBD5F5}" srcId="{A5797215-426C-43E5-816A-D6FE18D327E2}" destId="{6BFCA3CA-A64A-48AA-AB8C-D9FFD358E0D8}" srcOrd="3" destOrd="0" parTransId="{CD93ED12-2AF8-47A3-BA9A-F17EF9D0CF4C}" sibTransId="{5B609ADD-D60B-4B33-9501-F742DA0433FC}"/>
    <dgm:cxn modelId="{58165996-9D0E-4CDC-A320-4069333BC336}" srcId="{A11DD870-C900-4D7B-9FF1-3DE96B6FF67C}" destId="{880C3555-BAF4-4A04-9FA6-DF4BCE1464C2}" srcOrd="0" destOrd="0" parTransId="{8EA3A3A3-0FDC-474F-BAAF-C352AC020D1D}" sibTransId="{323738FA-824F-4587-890B-D7C080C1A02F}"/>
    <dgm:cxn modelId="{1566829E-3315-40F0-8308-CA3B24B666C5}" type="presOf" srcId="{880C3555-BAF4-4A04-9FA6-DF4BCE1464C2}" destId="{5B861BCE-0D13-4F47-86CD-F7F14CBC3A2B}" srcOrd="0" destOrd="0" presId="urn:microsoft.com/office/officeart/2017/3/layout/HorizontalLabelsTimeline"/>
    <dgm:cxn modelId="{54E823A6-4D05-44FE-ACB4-40BF7BCC8C04}" srcId="{A5797215-426C-43E5-816A-D6FE18D327E2}" destId="{F6E12CD2-4218-4688-8CC5-57836676D334}" srcOrd="0" destOrd="0" parTransId="{5477A78C-881E-4EAA-833B-F5D71A03CD3C}" sibTransId="{B023BD66-4174-43EC-82A5-171D3574CBF1}"/>
    <dgm:cxn modelId="{0D4EF7A6-1AD1-463D-B666-EED42AC67C6A}" srcId="{A5797215-426C-43E5-816A-D6FE18D327E2}" destId="{E199A606-687A-498F-9383-B21478EEABA7}" srcOrd="5" destOrd="0" parTransId="{9CC48402-65C4-44E0-99D8-395F78B5E8D5}" sibTransId="{0B4CFF6B-1382-4B43-BB90-6D22AD9B0252}"/>
    <dgm:cxn modelId="{464E8AA8-6ED6-4B06-864E-A36D803EA17D}" srcId="{A5797215-426C-43E5-816A-D6FE18D327E2}" destId="{A11DD870-C900-4D7B-9FF1-3DE96B6FF67C}" srcOrd="1" destOrd="0" parTransId="{1C9A3217-9B8B-4C75-A483-BE90173FCB0C}" sibTransId="{DD9B06FE-6AAB-49A5-99CB-6B40FCA4CC79}"/>
    <dgm:cxn modelId="{3871F9A9-5A74-40B7-AF10-EBB06D8EA7CF}" type="presOf" srcId="{3440D552-3AEE-438E-AFB6-E15AAC03A286}" destId="{A6EF9175-1CFF-4754-9687-B936D6784AF5}" srcOrd="0" destOrd="0" presId="urn:microsoft.com/office/officeart/2017/3/layout/HorizontalLabelsTimeline"/>
    <dgm:cxn modelId="{1DC09BB7-022E-4801-BD66-E0FE9DEDC2E1}" srcId="{337BFB9B-9E43-473A-8BFE-2E7AD81A7591}" destId="{3BF2ADE5-B7F4-443A-A640-86C624540560}" srcOrd="0" destOrd="0" parTransId="{474E9D9A-5FF5-4D02-9FEB-F599E1FE37E2}" sibTransId="{DAF2B57D-DB48-40C4-8B1B-FAEB74CA8963}"/>
    <dgm:cxn modelId="{F44390BB-C8A9-419F-84C7-DD7C966459DF}" srcId="{A5797215-426C-43E5-816A-D6FE18D327E2}" destId="{3440D552-3AEE-438E-AFB6-E15AAC03A286}" srcOrd="4" destOrd="0" parTransId="{5E94F1E4-7C07-4523-9061-5DC6A6CF66B9}" sibTransId="{5826AAD7-FD08-420B-9A65-6E0BB503A401}"/>
    <dgm:cxn modelId="{A65386DA-916D-4D9F-AFA4-0ABE4DFD8F84}" srcId="{A5797215-426C-43E5-816A-D6FE18D327E2}" destId="{337BFB9B-9E43-473A-8BFE-2E7AD81A7591}" srcOrd="2" destOrd="0" parTransId="{80723991-0DA0-4F0B-AAD6-610E84F5FA62}" sibTransId="{794C5912-A4FF-4647-BE8B-3EBAFD042C3D}"/>
    <dgm:cxn modelId="{26A7F1E1-E6D1-4768-9FAD-4A7B7C68E0BD}" srcId="{E199A606-687A-498F-9383-B21478EEABA7}" destId="{47A492FE-5FD2-48B3-9643-9FBBF1BB656C}" srcOrd="0" destOrd="0" parTransId="{C8C85537-AC7F-445B-B3BF-C51E12635F42}" sibTransId="{BAB2244C-2ADB-4C04-B5F2-51EC05A20B34}"/>
    <dgm:cxn modelId="{8F5FA5ED-A9C9-445C-8664-840265B40B5F}" type="presOf" srcId="{337BFB9B-9E43-473A-8BFE-2E7AD81A7591}" destId="{1B477B93-3865-48FF-92B2-03AAB738499E}" srcOrd="0" destOrd="0" presId="urn:microsoft.com/office/officeart/2017/3/layout/HorizontalLabelsTimeline"/>
    <dgm:cxn modelId="{5A9E7839-2BDA-4DA4-9BF6-C88F8704D209}" type="presParOf" srcId="{5C84F412-5A9D-434F-8D3A-0DC5BFAA36C3}" destId="{AC85BA22-F82C-49B0-A7EF-986FEB04B736}" srcOrd="0" destOrd="0" presId="urn:microsoft.com/office/officeart/2017/3/layout/HorizontalLabelsTimeline"/>
    <dgm:cxn modelId="{91D4EE8A-979A-40C1-AFD7-DBC570F37FDD}" type="presParOf" srcId="{5C84F412-5A9D-434F-8D3A-0DC5BFAA36C3}" destId="{04778C8B-AEA5-4E37-93F2-DB256E39DE0F}" srcOrd="1" destOrd="0" presId="urn:microsoft.com/office/officeart/2017/3/layout/HorizontalLabelsTimeline"/>
    <dgm:cxn modelId="{EAF449E1-5A6D-459E-B487-C790DF6A70FD}" type="presParOf" srcId="{04778C8B-AEA5-4E37-93F2-DB256E39DE0F}" destId="{6DCD938C-3D25-4F39-88A1-55B3549302AD}" srcOrd="0" destOrd="0" presId="urn:microsoft.com/office/officeart/2017/3/layout/HorizontalLabelsTimeline"/>
    <dgm:cxn modelId="{2A539B68-D65F-4BD7-A159-6D80B58A50F9}" type="presParOf" srcId="{6DCD938C-3D25-4F39-88A1-55B3549302AD}" destId="{D96F3B03-996F-4CF3-976A-DD584E870AF2}" srcOrd="0" destOrd="0" presId="urn:microsoft.com/office/officeart/2017/3/layout/HorizontalLabelsTimeline"/>
    <dgm:cxn modelId="{87A5DF9D-E453-42F5-9471-382A1DC19A55}" type="presParOf" srcId="{6DCD938C-3D25-4F39-88A1-55B3549302AD}" destId="{3CCABD86-C37A-4E43-8AE5-B742A209B247}" srcOrd="1" destOrd="0" presId="urn:microsoft.com/office/officeart/2017/3/layout/HorizontalLabelsTimeline"/>
    <dgm:cxn modelId="{03C79B38-6DD0-4BEA-A885-D42A22C61CE0}" type="presParOf" srcId="{3CCABD86-C37A-4E43-8AE5-B742A209B247}" destId="{E9F1A9B6-8363-48A8-AA50-0F54B89853A1}" srcOrd="0" destOrd="0" presId="urn:microsoft.com/office/officeart/2017/3/layout/HorizontalLabelsTimeline"/>
    <dgm:cxn modelId="{33F4A521-5EC4-4E1C-8529-5B7FF44DB6EC}" type="presParOf" srcId="{3CCABD86-C37A-4E43-8AE5-B742A209B247}" destId="{14F7BE93-D86E-4C76-82AC-9496950C897A}" srcOrd="1" destOrd="0" presId="urn:microsoft.com/office/officeart/2017/3/layout/HorizontalLabelsTimeline"/>
    <dgm:cxn modelId="{E0E50D21-E75A-4112-A6B4-02CC7AF13CE3}" type="presParOf" srcId="{6DCD938C-3D25-4F39-88A1-55B3549302AD}" destId="{855C3961-96BF-4506-A086-33524877D696}" srcOrd="2" destOrd="0" presId="urn:microsoft.com/office/officeart/2017/3/layout/HorizontalLabelsTimeline"/>
    <dgm:cxn modelId="{8759BA19-F57A-4089-8B3C-2E74D7CFACB4}" type="presParOf" srcId="{6DCD938C-3D25-4F39-88A1-55B3549302AD}" destId="{373DB470-65C9-4B39-B08D-11B167E5D057}" srcOrd="3" destOrd="0" presId="urn:microsoft.com/office/officeart/2017/3/layout/HorizontalLabelsTimeline"/>
    <dgm:cxn modelId="{D669EDAD-04E8-4343-95CC-E467A1A38802}" type="presParOf" srcId="{6DCD938C-3D25-4F39-88A1-55B3549302AD}" destId="{2FB7203F-F945-4721-B7C3-5259E04F2AAD}" srcOrd="4" destOrd="0" presId="urn:microsoft.com/office/officeart/2017/3/layout/HorizontalLabelsTimeline"/>
    <dgm:cxn modelId="{E3574E6D-A61D-42C3-934D-917E694BFCEA}" type="presParOf" srcId="{04778C8B-AEA5-4E37-93F2-DB256E39DE0F}" destId="{1677F90A-196C-4B9D-B83C-426B71A746B4}" srcOrd="1" destOrd="0" presId="urn:microsoft.com/office/officeart/2017/3/layout/HorizontalLabelsTimeline"/>
    <dgm:cxn modelId="{11D4207D-210F-4786-A6BC-C66CDB486A99}" type="presParOf" srcId="{04778C8B-AEA5-4E37-93F2-DB256E39DE0F}" destId="{CB35DCB0-4950-423A-9487-AD773EC8EF27}" srcOrd="2" destOrd="0" presId="urn:microsoft.com/office/officeart/2017/3/layout/HorizontalLabelsTimeline"/>
    <dgm:cxn modelId="{4489DB66-DF21-49A9-866C-116447170EB7}" type="presParOf" srcId="{CB35DCB0-4950-423A-9487-AD773EC8EF27}" destId="{69D5AD3D-C8D8-497F-A067-B7CD555D29F2}" srcOrd="0" destOrd="0" presId="urn:microsoft.com/office/officeart/2017/3/layout/HorizontalLabelsTimeline"/>
    <dgm:cxn modelId="{725937AE-7378-4D09-9554-E44ECD1E57C1}" type="presParOf" srcId="{CB35DCB0-4950-423A-9487-AD773EC8EF27}" destId="{CB5193E5-B9F7-4209-8F23-9EBAA9CEBDD8}" srcOrd="1" destOrd="0" presId="urn:microsoft.com/office/officeart/2017/3/layout/HorizontalLabelsTimeline"/>
    <dgm:cxn modelId="{784DAA23-7634-4570-AA53-DCB5C51A2314}" type="presParOf" srcId="{CB5193E5-B9F7-4209-8F23-9EBAA9CEBDD8}" destId="{5B861BCE-0D13-4F47-86CD-F7F14CBC3A2B}" srcOrd="0" destOrd="0" presId="urn:microsoft.com/office/officeart/2017/3/layout/HorizontalLabelsTimeline"/>
    <dgm:cxn modelId="{9D40CB1A-9111-4DA9-8D3F-C3EEFE580448}" type="presParOf" srcId="{CB5193E5-B9F7-4209-8F23-9EBAA9CEBDD8}" destId="{4E99ED7C-0014-4740-8DEB-79FF400166EF}" srcOrd="1" destOrd="0" presId="urn:microsoft.com/office/officeart/2017/3/layout/HorizontalLabelsTimeline"/>
    <dgm:cxn modelId="{AC25FDD7-B333-4F71-8CD7-3C065A96D54E}" type="presParOf" srcId="{CB35DCB0-4950-423A-9487-AD773EC8EF27}" destId="{E2808886-0176-4BBA-90B7-B1E2069C0181}" srcOrd="2" destOrd="0" presId="urn:microsoft.com/office/officeart/2017/3/layout/HorizontalLabelsTimeline"/>
    <dgm:cxn modelId="{02016E7E-B8B6-433F-9A57-B248CC236ED0}" type="presParOf" srcId="{CB35DCB0-4950-423A-9487-AD773EC8EF27}" destId="{27B50BFD-EC82-47F2-8016-67BB169454D5}" srcOrd="3" destOrd="0" presId="urn:microsoft.com/office/officeart/2017/3/layout/HorizontalLabelsTimeline"/>
    <dgm:cxn modelId="{87EE08F5-529C-4745-808B-05D456F3B6DE}" type="presParOf" srcId="{CB35DCB0-4950-423A-9487-AD773EC8EF27}" destId="{AEB1A41A-F05D-4CAE-BB89-60EBA07C337E}" srcOrd="4" destOrd="0" presId="urn:microsoft.com/office/officeart/2017/3/layout/HorizontalLabelsTimeline"/>
    <dgm:cxn modelId="{9A8E4938-0E5E-4FF1-AF06-4C3C422F5824}" type="presParOf" srcId="{04778C8B-AEA5-4E37-93F2-DB256E39DE0F}" destId="{9957E02A-7E3A-429D-ABD2-8806D3DD3822}" srcOrd="3" destOrd="0" presId="urn:microsoft.com/office/officeart/2017/3/layout/HorizontalLabelsTimeline"/>
    <dgm:cxn modelId="{97DCDF19-954A-486D-ADEB-586A85BB40F6}" type="presParOf" srcId="{04778C8B-AEA5-4E37-93F2-DB256E39DE0F}" destId="{1AF54E3E-750B-4A2A-8A7B-C7BCC26994CD}" srcOrd="4" destOrd="0" presId="urn:microsoft.com/office/officeart/2017/3/layout/HorizontalLabelsTimeline"/>
    <dgm:cxn modelId="{66D55BA8-A6E0-4121-9A22-E1E25AD757D0}" type="presParOf" srcId="{1AF54E3E-750B-4A2A-8A7B-C7BCC26994CD}" destId="{1B477B93-3865-48FF-92B2-03AAB738499E}" srcOrd="0" destOrd="0" presId="urn:microsoft.com/office/officeart/2017/3/layout/HorizontalLabelsTimeline"/>
    <dgm:cxn modelId="{FA4846F9-D345-4398-8910-2A8FC1A9D195}" type="presParOf" srcId="{1AF54E3E-750B-4A2A-8A7B-C7BCC26994CD}" destId="{C2A037D9-FFC9-40ED-822D-38DB4986B9F1}" srcOrd="1" destOrd="0" presId="urn:microsoft.com/office/officeart/2017/3/layout/HorizontalLabelsTimeline"/>
    <dgm:cxn modelId="{6383EB1E-ADB0-4643-A56E-E3156152F9D7}" type="presParOf" srcId="{C2A037D9-FFC9-40ED-822D-38DB4986B9F1}" destId="{66A23058-042B-4C16-805D-47AACF62AE45}" srcOrd="0" destOrd="0" presId="urn:microsoft.com/office/officeart/2017/3/layout/HorizontalLabelsTimeline"/>
    <dgm:cxn modelId="{BCD9B500-1C99-4697-A078-A4BDF8549D67}" type="presParOf" srcId="{C2A037D9-FFC9-40ED-822D-38DB4986B9F1}" destId="{84251DD7-E623-42B3-ACF4-F21A0FC5738E}" srcOrd="1" destOrd="0" presId="urn:microsoft.com/office/officeart/2017/3/layout/HorizontalLabelsTimeline"/>
    <dgm:cxn modelId="{4D47E144-EEAE-48ED-A853-F4FFEA1BD38F}" type="presParOf" srcId="{1AF54E3E-750B-4A2A-8A7B-C7BCC26994CD}" destId="{21606C9E-7698-4CCC-B182-D9D202E8F4DC}" srcOrd="2" destOrd="0" presId="urn:microsoft.com/office/officeart/2017/3/layout/HorizontalLabelsTimeline"/>
    <dgm:cxn modelId="{6E592004-B9DF-460A-B765-353B77800202}" type="presParOf" srcId="{1AF54E3E-750B-4A2A-8A7B-C7BCC26994CD}" destId="{83D1A2D5-22C0-4B31-881C-A8FC5E73812F}" srcOrd="3" destOrd="0" presId="urn:microsoft.com/office/officeart/2017/3/layout/HorizontalLabelsTimeline"/>
    <dgm:cxn modelId="{AF183923-E2DD-4582-859D-31A6C6937D1C}" type="presParOf" srcId="{1AF54E3E-750B-4A2A-8A7B-C7BCC26994CD}" destId="{837425EF-D22E-4AE2-9FDE-D765CED3B54A}" srcOrd="4" destOrd="0" presId="urn:microsoft.com/office/officeart/2017/3/layout/HorizontalLabelsTimeline"/>
    <dgm:cxn modelId="{068E7204-DF02-4802-9546-8A674995239B}" type="presParOf" srcId="{04778C8B-AEA5-4E37-93F2-DB256E39DE0F}" destId="{F44E94CA-0532-4301-9AB6-2852284E4AD3}" srcOrd="5" destOrd="0" presId="urn:microsoft.com/office/officeart/2017/3/layout/HorizontalLabelsTimeline"/>
    <dgm:cxn modelId="{C59C286F-41D1-42DC-86ED-C5BDAC42A239}" type="presParOf" srcId="{04778C8B-AEA5-4E37-93F2-DB256E39DE0F}" destId="{DDE3A0AD-644E-467B-B449-08B18D385290}" srcOrd="6" destOrd="0" presId="urn:microsoft.com/office/officeart/2017/3/layout/HorizontalLabelsTimeline"/>
    <dgm:cxn modelId="{DAF8D01E-824C-4908-ABEF-396A29E2AFC6}" type="presParOf" srcId="{DDE3A0AD-644E-467B-B449-08B18D385290}" destId="{69A04AA5-AC36-4E2B-B020-8C00310DFAB5}" srcOrd="0" destOrd="0" presId="urn:microsoft.com/office/officeart/2017/3/layout/HorizontalLabelsTimeline"/>
    <dgm:cxn modelId="{BF7A1CFE-35E9-4453-91D2-455963485240}" type="presParOf" srcId="{DDE3A0AD-644E-467B-B449-08B18D385290}" destId="{BB73651B-1CB4-4615-8F6C-1D26A6C92D29}" srcOrd="1" destOrd="0" presId="urn:microsoft.com/office/officeart/2017/3/layout/HorizontalLabelsTimeline"/>
    <dgm:cxn modelId="{842F5314-C5F4-470D-9823-80E8F8696FF9}" type="presParOf" srcId="{BB73651B-1CB4-4615-8F6C-1D26A6C92D29}" destId="{F9CAB5A7-32B3-4624-A097-8192CA17C06F}" srcOrd="0" destOrd="0" presId="urn:microsoft.com/office/officeart/2017/3/layout/HorizontalLabelsTimeline"/>
    <dgm:cxn modelId="{2ADA2FF4-BC22-4DB0-869D-5667608FD1E3}" type="presParOf" srcId="{BB73651B-1CB4-4615-8F6C-1D26A6C92D29}" destId="{58894339-4DE9-49A2-AC2C-34BB6E906E81}" srcOrd="1" destOrd="0" presId="urn:microsoft.com/office/officeart/2017/3/layout/HorizontalLabelsTimeline"/>
    <dgm:cxn modelId="{43A48800-F948-4DDC-B071-3F7BE38D7C1A}" type="presParOf" srcId="{DDE3A0AD-644E-467B-B449-08B18D385290}" destId="{5D0AF0AF-1ED5-4A37-810A-C2F88D9F776B}" srcOrd="2" destOrd="0" presId="urn:microsoft.com/office/officeart/2017/3/layout/HorizontalLabelsTimeline"/>
    <dgm:cxn modelId="{88105DE1-CEB1-4F2F-816B-09A67641470A}" type="presParOf" srcId="{DDE3A0AD-644E-467B-B449-08B18D385290}" destId="{E21DC263-A84F-4492-BFCE-4A89125D5E51}" srcOrd="3" destOrd="0" presId="urn:microsoft.com/office/officeart/2017/3/layout/HorizontalLabelsTimeline"/>
    <dgm:cxn modelId="{E1733A03-1CCA-4BAE-BDE8-CAAA50E7ED10}" type="presParOf" srcId="{DDE3A0AD-644E-467B-B449-08B18D385290}" destId="{B5C82284-4F20-4D00-8A9D-3D2E44049EC3}" srcOrd="4" destOrd="0" presId="urn:microsoft.com/office/officeart/2017/3/layout/HorizontalLabelsTimeline"/>
    <dgm:cxn modelId="{3CF3157A-701D-47B4-9278-C6DDC8A73338}" type="presParOf" srcId="{04778C8B-AEA5-4E37-93F2-DB256E39DE0F}" destId="{A239BBE4-B0A4-4FE5-9C54-445B9C9A1141}" srcOrd="7" destOrd="0" presId="urn:microsoft.com/office/officeart/2017/3/layout/HorizontalLabelsTimeline"/>
    <dgm:cxn modelId="{EFD60405-165D-4D93-B169-EFFC33964F32}" type="presParOf" srcId="{04778C8B-AEA5-4E37-93F2-DB256E39DE0F}" destId="{B4FEEC2A-49E5-40D5-97CD-5E0514A30612}" srcOrd="8" destOrd="0" presId="urn:microsoft.com/office/officeart/2017/3/layout/HorizontalLabelsTimeline"/>
    <dgm:cxn modelId="{B7AF6A76-4FBE-43D3-8E17-A8DEA9E15535}" type="presParOf" srcId="{B4FEEC2A-49E5-40D5-97CD-5E0514A30612}" destId="{A6EF9175-1CFF-4754-9687-B936D6784AF5}" srcOrd="0" destOrd="0" presId="urn:microsoft.com/office/officeart/2017/3/layout/HorizontalLabelsTimeline"/>
    <dgm:cxn modelId="{C2EFB5CB-F766-41BD-B41B-7EA0352F85DC}" type="presParOf" srcId="{B4FEEC2A-49E5-40D5-97CD-5E0514A30612}" destId="{77DC7030-826A-4C9E-8474-46AF1BC13D76}" srcOrd="1" destOrd="0" presId="urn:microsoft.com/office/officeart/2017/3/layout/HorizontalLabelsTimeline"/>
    <dgm:cxn modelId="{B1980060-0C75-4293-AE69-1E959B4453AC}" type="presParOf" srcId="{77DC7030-826A-4C9E-8474-46AF1BC13D76}" destId="{DE22840A-2AEA-4FFE-B1B4-46AA814EBDF5}" srcOrd="0" destOrd="0" presId="urn:microsoft.com/office/officeart/2017/3/layout/HorizontalLabelsTimeline"/>
    <dgm:cxn modelId="{CF7298A4-35E1-4005-A211-098671EBBD13}" type="presParOf" srcId="{77DC7030-826A-4C9E-8474-46AF1BC13D76}" destId="{7EE0C737-C8A8-41A2-B0FA-2E433ED4CC8E}" srcOrd="1" destOrd="0" presId="urn:microsoft.com/office/officeart/2017/3/layout/HorizontalLabelsTimeline"/>
    <dgm:cxn modelId="{076D950D-FA84-4966-9952-2FFC2C981024}" type="presParOf" srcId="{B4FEEC2A-49E5-40D5-97CD-5E0514A30612}" destId="{7ABD14AE-058D-49D9-AC64-95ECFDA6EAC1}" srcOrd="2" destOrd="0" presId="urn:microsoft.com/office/officeart/2017/3/layout/HorizontalLabelsTimeline"/>
    <dgm:cxn modelId="{D98BFE67-4A24-4ACC-8B04-F2EF9C091D34}" type="presParOf" srcId="{B4FEEC2A-49E5-40D5-97CD-5E0514A30612}" destId="{3B0691B4-15B2-40BC-B642-14E0767FBD5F}" srcOrd="3" destOrd="0" presId="urn:microsoft.com/office/officeart/2017/3/layout/HorizontalLabelsTimeline"/>
    <dgm:cxn modelId="{0E68130D-F8CE-474E-855F-076067D5C5B0}" type="presParOf" srcId="{B4FEEC2A-49E5-40D5-97CD-5E0514A30612}" destId="{CE44304A-3C1B-44ED-B536-876F4289DE4B}" srcOrd="4" destOrd="0" presId="urn:microsoft.com/office/officeart/2017/3/layout/HorizontalLabelsTimeline"/>
    <dgm:cxn modelId="{309468DB-EE16-442B-ABF8-B45CE0E87C74}" type="presParOf" srcId="{04778C8B-AEA5-4E37-93F2-DB256E39DE0F}" destId="{49363A91-F17A-4353-8D1D-A7B6FD726D61}" srcOrd="9" destOrd="0" presId="urn:microsoft.com/office/officeart/2017/3/layout/HorizontalLabelsTimeline"/>
    <dgm:cxn modelId="{B987ACFA-1E59-4170-B2CD-ADFA63703DA7}" type="presParOf" srcId="{04778C8B-AEA5-4E37-93F2-DB256E39DE0F}" destId="{2D23E1A4-5A8E-471B-B3A4-6167730F92C3}" srcOrd="10" destOrd="0" presId="urn:microsoft.com/office/officeart/2017/3/layout/HorizontalLabelsTimeline"/>
    <dgm:cxn modelId="{E0BE6FD1-8D54-474C-A9BB-DFE787FC8941}" type="presParOf" srcId="{2D23E1A4-5A8E-471B-B3A4-6167730F92C3}" destId="{A4AD99D3-8536-47B1-A994-86AA35AF675B}" srcOrd="0" destOrd="0" presId="urn:microsoft.com/office/officeart/2017/3/layout/HorizontalLabelsTimeline"/>
    <dgm:cxn modelId="{3D69C17D-7136-4877-97E0-A2FBEA50FBDC}" type="presParOf" srcId="{2D23E1A4-5A8E-471B-B3A4-6167730F92C3}" destId="{983A52D9-1C1D-48E0-9F9F-9102F6D9FEDB}" srcOrd="1" destOrd="0" presId="urn:microsoft.com/office/officeart/2017/3/layout/HorizontalLabelsTimeline"/>
    <dgm:cxn modelId="{D09D7CC6-E34A-422F-BBEC-78ED19D73761}" type="presParOf" srcId="{983A52D9-1C1D-48E0-9F9F-9102F6D9FEDB}" destId="{2070702F-F5AC-4295-A20F-8995D5C9AC16}" srcOrd="0" destOrd="0" presId="urn:microsoft.com/office/officeart/2017/3/layout/HorizontalLabelsTimeline"/>
    <dgm:cxn modelId="{9E15376E-0C16-4AD5-90EB-85B7C5A2BB0F}" type="presParOf" srcId="{983A52D9-1C1D-48E0-9F9F-9102F6D9FEDB}" destId="{9CB17A4C-E4B0-42C9-B0D4-4D5772E11A27}" srcOrd="1" destOrd="0" presId="urn:microsoft.com/office/officeart/2017/3/layout/HorizontalLabelsTimeline"/>
    <dgm:cxn modelId="{E36B0474-E495-42EF-9744-88A28DC89A0B}" type="presParOf" srcId="{2D23E1A4-5A8E-471B-B3A4-6167730F92C3}" destId="{17AB0822-7F59-4EE3-8559-1AE7EF8F0BA0}" srcOrd="2" destOrd="0" presId="urn:microsoft.com/office/officeart/2017/3/layout/HorizontalLabelsTimeline"/>
    <dgm:cxn modelId="{73E81FC7-B11C-4B67-A7DF-7F33E8CE5AD2}" type="presParOf" srcId="{2D23E1A4-5A8E-471B-B3A4-6167730F92C3}" destId="{8ED8958A-7BA6-4CBB-8EF9-D3C8F392AFC4}" srcOrd="3" destOrd="0" presId="urn:microsoft.com/office/officeart/2017/3/layout/HorizontalLabelsTimeline"/>
    <dgm:cxn modelId="{14CA746B-587A-4D5B-A7E0-86E76C2B45C8}" type="presParOf" srcId="{2D23E1A4-5A8E-471B-B3A4-6167730F92C3}" destId="{0CFD6650-D3AC-4F3C-97BF-7A420D81F00F}" srcOrd="4" destOrd="0" presId="urn:microsoft.com/office/officeart/2017/3/layout/HorizontalLabels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4BC341-D4A8-47C9-8838-0B070B4F2159}"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5A379BAD-4051-488B-94CB-D6C77D204444}">
      <dgm:prSet/>
      <dgm:spPr/>
      <dgm:t>
        <a:bodyPr/>
        <a:lstStyle/>
        <a:p>
          <a:r>
            <a:rPr lang="en-US" u="sng"/>
            <a:t>Substitute Address</a:t>
          </a:r>
          <a:r>
            <a:rPr lang="en-US"/>
            <a:t> – designated by OAG for participant. </a:t>
          </a:r>
        </a:p>
      </dgm:t>
    </dgm:pt>
    <dgm:pt modelId="{82EB0F95-7D4F-49A5-B6EE-8CEECCF7EF16}" type="parTrans" cxnId="{16CB5CFD-1869-46B0-9DEB-E80E406E9451}">
      <dgm:prSet/>
      <dgm:spPr/>
      <dgm:t>
        <a:bodyPr/>
        <a:lstStyle/>
        <a:p>
          <a:endParaRPr lang="en-US"/>
        </a:p>
      </dgm:t>
    </dgm:pt>
    <dgm:pt modelId="{81ABC4F2-F531-43B2-BFAC-468C179FB428}" type="sibTrans" cxnId="{16CB5CFD-1869-46B0-9DEB-E80E406E9451}">
      <dgm:prSet/>
      <dgm:spPr/>
      <dgm:t>
        <a:bodyPr/>
        <a:lstStyle/>
        <a:p>
          <a:endParaRPr lang="en-US"/>
        </a:p>
      </dgm:t>
    </dgm:pt>
    <dgm:pt modelId="{97280AEB-26A0-4C95-8F22-15E803CF7DA4}">
      <dgm:prSet/>
      <dgm:spPr/>
      <dgm:t>
        <a:bodyPr/>
        <a:lstStyle/>
        <a:p>
          <a:r>
            <a:rPr lang="en-US"/>
            <a:t>State and local government agencies must accept and keep address from becoming public record. </a:t>
          </a:r>
        </a:p>
      </dgm:t>
    </dgm:pt>
    <dgm:pt modelId="{4BBCF2C5-C3F6-4915-8470-F2ECED4FE47E}" type="parTrans" cxnId="{5573F630-637E-4E26-92A7-E76B63013840}">
      <dgm:prSet/>
      <dgm:spPr/>
      <dgm:t>
        <a:bodyPr/>
        <a:lstStyle/>
        <a:p>
          <a:endParaRPr lang="en-US"/>
        </a:p>
      </dgm:t>
    </dgm:pt>
    <dgm:pt modelId="{C3E6BB24-DB02-4E68-948C-6B67B587E42F}" type="sibTrans" cxnId="{5573F630-637E-4E26-92A7-E76B63013840}">
      <dgm:prSet/>
      <dgm:spPr/>
      <dgm:t>
        <a:bodyPr/>
        <a:lstStyle/>
        <a:p>
          <a:endParaRPr lang="en-US"/>
        </a:p>
      </dgm:t>
    </dgm:pt>
    <dgm:pt modelId="{E26377A8-49BE-4E2E-A499-B44CA25B66A0}">
      <dgm:prSet/>
      <dgm:spPr/>
      <dgm:t>
        <a:bodyPr/>
        <a:lstStyle/>
        <a:p>
          <a:r>
            <a:rPr lang="en-US" u="sng"/>
            <a:t>Mail forwarding service-</a:t>
          </a:r>
          <a:r>
            <a:rPr lang="en-US"/>
            <a:t> participants have substitute address but receive mail at actual address or PO Box.     </a:t>
          </a:r>
        </a:p>
      </dgm:t>
    </dgm:pt>
    <dgm:pt modelId="{DA79ED9F-242D-4BC0-836A-BDC6D8833EA5}" type="parTrans" cxnId="{57FA54DB-BB3E-41A8-A94C-BC59EE4E8B46}">
      <dgm:prSet/>
      <dgm:spPr/>
      <dgm:t>
        <a:bodyPr/>
        <a:lstStyle/>
        <a:p>
          <a:endParaRPr lang="en-US"/>
        </a:p>
      </dgm:t>
    </dgm:pt>
    <dgm:pt modelId="{02AE7A14-EEE6-41DD-AD60-229CB331DB7C}" type="sibTrans" cxnId="{57FA54DB-BB3E-41A8-A94C-BC59EE4E8B46}">
      <dgm:prSet/>
      <dgm:spPr/>
      <dgm:t>
        <a:bodyPr/>
        <a:lstStyle/>
        <a:p>
          <a:endParaRPr lang="en-US"/>
        </a:p>
      </dgm:t>
    </dgm:pt>
    <dgm:pt modelId="{AF8EFCFC-5F4E-489F-8B20-EF4B8A6A6AD9}">
      <dgm:prSet/>
      <dgm:spPr/>
      <dgm:t>
        <a:bodyPr/>
        <a:lstStyle/>
        <a:p>
          <a:r>
            <a:rPr lang="en-US"/>
            <a:t>Allows agencies to respond to information requests without disclosing victims’ location. </a:t>
          </a:r>
        </a:p>
      </dgm:t>
    </dgm:pt>
    <dgm:pt modelId="{D6A4A847-1100-45BD-9AAD-E3CD9DE79709}" type="parTrans" cxnId="{A89ACC95-A478-4B98-A49A-251165CF10AC}">
      <dgm:prSet/>
      <dgm:spPr/>
      <dgm:t>
        <a:bodyPr/>
        <a:lstStyle/>
        <a:p>
          <a:endParaRPr lang="en-US"/>
        </a:p>
      </dgm:t>
    </dgm:pt>
    <dgm:pt modelId="{66930003-2BDD-4ABD-B6EC-F00873C87A07}" type="sibTrans" cxnId="{A89ACC95-A478-4B98-A49A-251165CF10AC}">
      <dgm:prSet/>
      <dgm:spPr/>
      <dgm:t>
        <a:bodyPr/>
        <a:lstStyle/>
        <a:p>
          <a:endParaRPr lang="en-US"/>
        </a:p>
      </dgm:t>
    </dgm:pt>
    <dgm:pt modelId="{DD967F07-C09E-459A-B790-361764F9BEF4}" type="pres">
      <dgm:prSet presAssocID="{2D4BC341-D4A8-47C9-8838-0B070B4F2159}" presName="diagram" presStyleCnt="0">
        <dgm:presLayoutVars>
          <dgm:dir/>
          <dgm:resizeHandles val="exact"/>
        </dgm:presLayoutVars>
      </dgm:prSet>
      <dgm:spPr/>
    </dgm:pt>
    <dgm:pt modelId="{FAB396C6-388F-4FA6-8519-3F2EF4B46617}" type="pres">
      <dgm:prSet presAssocID="{5A379BAD-4051-488B-94CB-D6C77D204444}" presName="node" presStyleLbl="node1" presStyleIdx="0" presStyleCnt="4">
        <dgm:presLayoutVars>
          <dgm:bulletEnabled val="1"/>
        </dgm:presLayoutVars>
      </dgm:prSet>
      <dgm:spPr/>
    </dgm:pt>
    <dgm:pt modelId="{77F4C0BA-D59A-4CD7-93E4-15D0FA819C2E}" type="pres">
      <dgm:prSet presAssocID="{81ABC4F2-F531-43B2-BFAC-468C179FB428}" presName="sibTrans" presStyleCnt="0"/>
      <dgm:spPr/>
    </dgm:pt>
    <dgm:pt modelId="{1AC3EB0A-46F6-4C83-AF47-8728F2CE3268}" type="pres">
      <dgm:prSet presAssocID="{97280AEB-26A0-4C95-8F22-15E803CF7DA4}" presName="node" presStyleLbl="node1" presStyleIdx="1" presStyleCnt="4">
        <dgm:presLayoutVars>
          <dgm:bulletEnabled val="1"/>
        </dgm:presLayoutVars>
      </dgm:prSet>
      <dgm:spPr/>
    </dgm:pt>
    <dgm:pt modelId="{80075A38-646F-4223-BA82-120245E4F410}" type="pres">
      <dgm:prSet presAssocID="{C3E6BB24-DB02-4E68-948C-6B67B587E42F}" presName="sibTrans" presStyleCnt="0"/>
      <dgm:spPr/>
    </dgm:pt>
    <dgm:pt modelId="{E39006D1-661A-428E-B998-D27EA041B47F}" type="pres">
      <dgm:prSet presAssocID="{E26377A8-49BE-4E2E-A499-B44CA25B66A0}" presName="node" presStyleLbl="node1" presStyleIdx="2" presStyleCnt="4">
        <dgm:presLayoutVars>
          <dgm:bulletEnabled val="1"/>
        </dgm:presLayoutVars>
      </dgm:prSet>
      <dgm:spPr/>
    </dgm:pt>
    <dgm:pt modelId="{E4FFB50A-C35F-43DC-9964-06615845360B}" type="pres">
      <dgm:prSet presAssocID="{02AE7A14-EEE6-41DD-AD60-229CB331DB7C}" presName="sibTrans" presStyleCnt="0"/>
      <dgm:spPr/>
    </dgm:pt>
    <dgm:pt modelId="{FA0744CF-2D9D-4034-9622-6836C8016881}" type="pres">
      <dgm:prSet presAssocID="{AF8EFCFC-5F4E-489F-8B20-EF4B8A6A6AD9}" presName="node" presStyleLbl="node1" presStyleIdx="3" presStyleCnt="4">
        <dgm:presLayoutVars>
          <dgm:bulletEnabled val="1"/>
        </dgm:presLayoutVars>
      </dgm:prSet>
      <dgm:spPr/>
    </dgm:pt>
  </dgm:ptLst>
  <dgm:cxnLst>
    <dgm:cxn modelId="{8785381D-125B-44B1-BC94-1D14E4DAD4A1}" type="presOf" srcId="{AF8EFCFC-5F4E-489F-8B20-EF4B8A6A6AD9}" destId="{FA0744CF-2D9D-4034-9622-6836C8016881}" srcOrd="0" destOrd="0" presId="urn:microsoft.com/office/officeart/2005/8/layout/default"/>
    <dgm:cxn modelId="{5573F630-637E-4E26-92A7-E76B63013840}" srcId="{2D4BC341-D4A8-47C9-8838-0B070B4F2159}" destId="{97280AEB-26A0-4C95-8F22-15E803CF7DA4}" srcOrd="1" destOrd="0" parTransId="{4BBCF2C5-C3F6-4915-8470-F2ECED4FE47E}" sibTransId="{C3E6BB24-DB02-4E68-948C-6B67B587E42F}"/>
    <dgm:cxn modelId="{83400D57-4800-43CA-93AB-BD7F05F52256}" type="presOf" srcId="{5A379BAD-4051-488B-94CB-D6C77D204444}" destId="{FAB396C6-388F-4FA6-8519-3F2EF4B46617}" srcOrd="0" destOrd="0" presId="urn:microsoft.com/office/officeart/2005/8/layout/default"/>
    <dgm:cxn modelId="{A89ACC95-A478-4B98-A49A-251165CF10AC}" srcId="{2D4BC341-D4A8-47C9-8838-0B070B4F2159}" destId="{AF8EFCFC-5F4E-489F-8B20-EF4B8A6A6AD9}" srcOrd="3" destOrd="0" parTransId="{D6A4A847-1100-45BD-9AAD-E3CD9DE79709}" sibTransId="{66930003-2BDD-4ABD-B6EC-F00873C87A07}"/>
    <dgm:cxn modelId="{884DCDB1-D73C-4B14-A2AD-85B2D6719780}" type="presOf" srcId="{97280AEB-26A0-4C95-8F22-15E803CF7DA4}" destId="{1AC3EB0A-46F6-4C83-AF47-8728F2CE3268}" srcOrd="0" destOrd="0" presId="urn:microsoft.com/office/officeart/2005/8/layout/default"/>
    <dgm:cxn modelId="{C0AED6B3-CB29-473B-A3EC-5B00F7239B0D}" type="presOf" srcId="{E26377A8-49BE-4E2E-A499-B44CA25B66A0}" destId="{E39006D1-661A-428E-B998-D27EA041B47F}" srcOrd="0" destOrd="0" presId="urn:microsoft.com/office/officeart/2005/8/layout/default"/>
    <dgm:cxn modelId="{57FA54DB-BB3E-41A8-A94C-BC59EE4E8B46}" srcId="{2D4BC341-D4A8-47C9-8838-0B070B4F2159}" destId="{E26377A8-49BE-4E2E-A499-B44CA25B66A0}" srcOrd="2" destOrd="0" parTransId="{DA79ED9F-242D-4BC0-836A-BDC6D8833EA5}" sibTransId="{02AE7A14-EEE6-41DD-AD60-229CB331DB7C}"/>
    <dgm:cxn modelId="{16FF54F8-F845-47CF-8FAD-760A9F78F741}" type="presOf" srcId="{2D4BC341-D4A8-47C9-8838-0B070B4F2159}" destId="{DD967F07-C09E-459A-B790-361764F9BEF4}" srcOrd="0" destOrd="0" presId="urn:microsoft.com/office/officeart/2005/8/layout/default"/>
    <dgm:cxn modelId="{16CB5CFD-1869-46B0-9DEB-E80E406E9451}" srcId="{2D4BC341-D4A8-47C9-8838-0B070B4F2159}" destId="{5A379BAD-4051-488B-94CB-D6C77D204444}" srcOrd="0" destOrd="0" parTransId="{82EB0F95-7D4F-49A5-B6EE-8CEECCF7EF16}" sibTransId="{81ABC4F2-F531-43B2-BFAC-468C179FB428}"/>
    <dgm:cxn modelId="{DDF110CC-1037-4D41-A273-6DE113B9B5A1}" type="presParOf" srcId="{DD967F07-C09E-459A-B790-361764F9BEF4}" destId="{FAB396C6-388F-4FA6-8519-3F2EF4B46617}" srcOrd="0" destOrd="0" presId="urn:microsoft.com/office/officeart/2005/8/layout/default"/>
    <dgm:cxn modelId="{95E6E159-E020-459E-A3CC-B70B3E907634}" type="presParOf" srcId="{DD967F07-C09E-459A-B790-361764F9BEF4}" destId="{77F4C0BA-D59A-4CD7-93E4-15D0FA819C2E}" srcOrd="1" destOrd="0" presId="urn:microsoft.com/office/officeart/2005/8/layout/default"/>
    <dgm:cxn modelId="{D6F382E1-FE18-49C4-8643-F4CA35F6E67C}" type="presParOf" srcId="{DD967F07-C09E-459A-B790-361764F9BEF4}" destId="{1AC3EB0A-46F6-4C83-AF47-8728F2CE3268}" srcOrd="2" destOrd="0" presId="urn:microsoft.com/office/officeart/2005/8/layout/default"/>
    <dgm:cxn modelId="{22323826-796B-45F1-A3D5-19D29AC158B0}" type="presParOf" srcId="{DD967F07-C09E-459A-B790-361764F9BEF4}" destId="{80075A38-646F-4223-BA82-120245E4F410}" srcOrd="3" destOrd="0" presId="urn:microsoft.com/office/officeart/2005/8/layout/default"/>
    <dgm:cxn modelId="{81263263-7941-4364-878E-E62305AA4726}" type="presParOf" srcId="{DD967F07-C09E-459A-B790-361764F9BEF4}" destId="{E39006D1-661A-428E-B998-D27EA041B47F}" srcOrd="4" destOrd="0" presId="urn:microsoft.com/office/officeart/2005/8/layout/default"/>
    <dgm:cxn modelId="{8AEE625F-674E-4586-9298-6FF819D3EE0A}" type="presParOf" srcId="{DD967F07-C09E-459A-B790-361764F9BEF4}" destId="{E4FFB50A-C35F-43DC-9964-06615845360B}" srcOrd="5" destOrd="0" presId="urn:microsoft.com/office/officeart/2005/8/layout/default"/>
    <dgm:cxn modelId="{24A9F881-0A4F-45F4-A36B-4EC6AA8529C4}" type="presParOf" srcId="{DD967F07-C09E-459A-B790-361764F9BEF4}" destId="{FA0744CF-2D9D-4034-9622-6836C8016881}"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FC0653-6D7D-4775-AC4B-A23E55CA3DE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CA6AEB1-D85B-4274-A39E-BAE51E05457B}">
      <dgm:prSet/>
      <dgm:spPr/>
      <dgm:t>
        <a:bodyPr/>
        <a:lstStyle/>
        <a:p>
          <a:r>
            <a:rPr lang="en-US"/>
            <a:t>Be, or reside with, a victim of domestic violence, sexual assault or stalking.</a:t>
          </a:r>
        </a:p>
      </dgm:t>
    </dgm:pt>
    <dgm:pt modelId="{61A62E68-E864-412B-BA20-149C53AB8F99}" type="parTrans" cxnId="{F8CC58AB-1567-4AA1-9181-DCA336BC2EBC}">
      <dgm:prSet/>
      <dgm:spPr/>
      <dgm:t>
        <a:bodyPr/>
        <a:lstStyle/>
        <a:p>
          <a:endParaRPr lang="en-US"/>
        </a:p>
      </dgm:t>
    </dgm:pt>
    <dgm:pt modelId="{C37FB9E6-1FA6-40EB-9CDE-69C1658F5C93}" type="sibTrans" cxnId="{F8CC58AB-1567-4AA1-9181-DCA336BC2EBC}">
      <dgm:prSet/>
      <dgm:spPr/>
      <dgm:t>
        <a:bodyPr/>
        <a:lstStyle/>
        <a:p>
          <a:endParaRPr lang="en-US"/>
        </a:p>
      </dgm:t>
    </dgm:pt>
    <dgm:pt modelId="{1E35E36D-2DD5-4FEF-ADD8-CEC3D77535CC}">
      <dgm:prSet/>
      <dgm:spPr/>
      <dgm:t>
        <a:bodyPr/>
        <a:lstStyle/>
        <a:p>
          <a:r>
            <a:rPr lang="en-US"/>
            <a:t>Fears for the safety of self, children or household members.</a:t>
          </a:r>
        </a:p>
      </dgm:t>
    </dgm:pt>
    <dgm:pt modelId="{93062875-5C23-4D5A-8F5F-5AC6D99B38F5}" type="parTrans" cxnId="{C89B423D-F874-4381-A041-E2961CEBF3AE}">
      <dgm:prSet/>
      <dgm:spPr/>
      <dgm:t>
        <a:bodyPr/>
        <a:lstStyle/>
        <a:p>
          <a:endParaRPr lang="en-US"/>
        </a:p>
      </dgm:t>
    </dgm:pt>
    <dgm:pt modelId="{B09D1AEB-5EC8-44C0-93AA-4C70564FE5F6}" type="sibTrans" cxnId="{C89B423D-F874-4381-A041-E2961CEBF3AE}">
      <dgm:prSet/>
      <dgm:spPr/>
      <dgm:t>
        <a:bodyPr/>
        <a:lstStyle/>
        <a:p>
          <a:endParaRPr lang="en-US"/>
        </a:p>
      </dgm:t>
    </dgm:pt>
    <dgm:pt modelId="{312AECFF-4639-466C-ABBF-C013BAFC43A3}">
      <dgm:prSet/>
      <dgm:spPr/>
      <dgm:t>
        <a:bodyPr/>
        <a:lstStyle/>
        <a:p>
          <a:r>
            <a:rPr lang="en-US"/>
            <a:t>Live in Oklahoma. </a:t>
          </a:r>
        </a:p>
      </dgm:t>
    </dgm:pt>
    <dgm:pt modelId="{5121E83C-D087-4949-88B7-1DA50BB552D1}" type="parTrans" cxnId="{B9281983-1F92-4748-A8BB-36480AE1CB22}">
      <dgm:prSet/>
      <dgm:spPr/>
      <dgm:t>
        <a:bodyPr/>
        <a:lstStyle/>
        <a:p>
          <a:endParaRPr lang="en-US"/>
        </a:p>
      </dgm:t>
    </dgm:pt>
    <dgm:pt modelId="{5361042A-EBDD-442E-9C2F-952EC8D45988}" type="sibTrans" cxnId="{B9281983-1F92-4748-A8BB-36480AE1CB22}">
      <dgm:prSet/>
      <dgm:spPr/>
      <dgm:t>
        <a:bodyPr/>
        <a:lstStyle/>
        <a:p>
          <a:endParaRPr lang="en-US"/>
        </a:p>
      </dgm:t>
    </dgm:pt>
    <dgm:pt modelId="{EA355091-8559-4A6A-87F3-E0743BC1DE57}">
      <dgm:prSet/>
      <dgm:spPr/>
      <dgm:t>
        <a:bodyPr/>
        <a:lstStyle/>
        <a:p>
          <a:r>
            <a:rPr lang="en-US"/>
            <a:t>Have recently moved or is planning to move to an address unknown to the abuser.</a:t>
          </a:r>
        </a:p>
      </dgm:t>
    </dgm:pt>
    <dgm:pt modelId="{677811B7-0EDE-467F-BCF0-24E3E91E6505}" type="parTrans" cxnId="{6234CFDF-6160-43A3-96CF-DD6014082398}">
      <dgm:prSet/>
      <dgm:spPr/>
      <dgm:t>
        <a:bodyPr/>
        <a:lstStyle/>
        <a:p>
          <a:endParaRPr lang="en-US"/>
        </a:p>
      </dgm:t>
    </dgm:pt>
    <dgm:pt modelId="{0DBBEC2C-0F23-4AE8-AB62-CC317253B9BC}" type="sibTrans" cxnId="{6234CFDF-6160-43A3-96CF-DD6014082398}">
      <dgm:prSet/>
      <dgm:spPr/>
      <dgm:t>
        <a:bodyPr/>
        <a:lstStyle/>
        <a:p>
          <a:endParaRPr lang="en-US"/>
        </a:p>
      </dgm:t>
    </dgm:pt>
    <dgm:pt modelId="{7E88C00E-FB97-479C-99D2-B9B9074E91A2}">
      <dgm:prSet/>
      <dgm:spPr/>
      <dgm:t>
        <a:bodyPr/>
        <a:lstStyle/>
        <a:p>
          <a:r>
            <a:rPr lang="en-US"/>
            <a:t>Be 18 years or older, or a parent or guardian acting on behalf of a minor or incapacitated person.</a:t>
          </a:r>
        </a:p>
      </dgm:t>
    </dgm:pt>
    <dgm:pt modelId="{15B260BF-B010-4BB9-87AF-E92734DEA3EA}" type="parTrans" cxnId="{A166640F-64C7-4526-94D7-5AEEC8863454}">
      <dgm:prSet/>
      <dgm:spPr/>
      <dgm:t>
        <a:bodyPr/>
        <a:lstStyle/>
        <a:p>
          <a:endParaRPr lang="en-US"/>
        </a:p>
      </dgm:t>
    </dgm:pt>
    <dgm:pt modelId="{FBCB6F91-3C88-49C1-B77E-901C4A9B1BF3}" type="sibTrans" cxnId="{A166640F-64C7-4526-94D7-5AEEC8863454}">
      <dgm:prSet/>
      <dgm:spPr/>
      <dgm:t>
        <a:bodyPr/>
        <a:lstStyle/>
        <a:p>
          <a:endParaRPr lang="en-US"/>
        </a:p>
      </dgm:t>
    </dgm:pt>
    <dgm:pt modelId="{73C6FE9E-47DF-41C3-BF9B-687DF4F76859}" type="pres">
      <dgm:prSet presAssocID="{E0FC0653-6D7D-4775-AC4B-A23E55CA3DEF}" presName="diagram" presStyleCnt="0">
        <dgm:presLayoutVars>
          <dgm:dir/>
          <dgm:resizeHandles val="exact"/>
        </dgm:presLayoutVars>
      </dgm:prSet>
      <dgm:spPr/>
    </dgm:pt>
    <dgm:pt modelId="{34A4E4E0-125C-4147-BD2F-0CA36CF25723}" type="pres">
      <dgm:prSet presAssocID="{DCA6AEB1-D85B-4274-A39E-BAE51E05457B}" presName="node" presStyleLbl="node1" presStyleIdx="0" presStyleCnt="5">
        <dgm:presLayoutVars>
          <dgm:bulletEnabled val="1"/>
        </dgm:presLayoutVars>
      </dgm:prSet>
      <dgm:spPr/>
    </dgm:pt>
    <dgm:pt modelId="{53A6C1E4-E7FC-4088-8C00-8E56A373654D}" type="pres">
      <dgm:prSet presAssocID="{C37FB9E6-1FA6-40EB-9CDE-69C1658F5C93}" presName="sibTrans" presStyleCnt="0"/>
      <dgm:spPr/>
    </dgm:pt>
    <dgm:pt modelId="{E4E9F903-B81B-4D18-B42C-BF5913A3604A}" type="pres">
      <dgm:prSet presAssocID="{1E35E36D-2DD5-4FEF-ADD8-CEC3D77535CC}" presName="node" presStyleLbl="node1" presStyleIdx="1" presStyleCnt="5">
        <dgm:presLayoutVars>
          <dgm:bulletEnabled val="1"/>
        </dgm:presLayoutVars>
      </dgm:prSet>
      <dgm:spPr/>
    </dgm:pt>
    <dgm:pt modelId="{45D32B5F-5516-4202-A039-724DB2C649A5}" type="pres">
      <dgm:prSet presAssocID="{B09D1AEB-5EC8-44C0-93AA-4C70564FE5F6}" presName="sibTrans" presStyleCnt="0"/>
      <dgm:spPr/>
    </dgm:pt>
    <dgm:pt modelId="{5248C4A8-95FF-4422-9F3B-1FFB837FAE2F}" type="pres">
      <dgm:prSet presAssocID="{312AECFF-4639-466C-ABBF-C013BAFC43A3}" presName="node" presStyleLbl="node1" presStyleIdx="2" presStyleCnt="5">
        <dgm:presLayoutVars>
          <dgm:bulletEnabled val="1"/>
        </dgm:presLayoutVars>
      </dgm:prSet>
      <dgm:spPr/>
    </dgm:pt>
    <dgm:pt modelId="{B9E11797-F970-4369-AF2E-DBD4CC51AFCD}" type="pres">
      <dgm:prSet presAssocID="{5361042A-EBDD-442E-9C2F-952EC8D45988}" presName="sibTrans" presStyleCnt="0"/>
      <dgm:spPr/>
    </dgm:pt>
    <dgm:pt modelId="{19705432-F40C-43D1-9B9D-E2A55E305B96}" type="pres">
      <dgm:prSet presAssocID="{EA355091-8559-4A6A-87F3-E0743BC1DE57}" presName="node" presStyleLbl="node1" presStyleIdx="3" presStyleCnt="5">
        <dgm:presLayoutVars>
          <dgm:bulletEnabled val="1"/>
        </dgm:presLayoutVars>
      </dgm:prSet>
      <dgm:spPr/>
    </dgm:pt>
    <dgm:pt modelId="{38028C93-EB16-435E-99AD-B1BC64E07F9B}" type="pres">
      <dgm:prSet presAssocID="{0DBBEC2C-0F23-4AE8-AB62-CC317253B9BC}" presName="sibTrans" presStyleCnt="0"/>
      <dgm:spPr/>
    </dgm:pt>
    <dgm:pt modelId="{4BDEDA4C-ACE6-4860-A4D3-893CB66A9B57}" type="pres">
      <dgm:prSet presAssocID="{7E88C00E-FB97-479C-99D2-B9B9074E91A2}" presName="node" presStyleLbl="node1" presStyleIdx="4" presStyleCnt="5">
        <dgm:presLayoutVars>
          <dgm:bulletEnabled val="1"/>
        </dgm:presLayoutVars>
      </dgm:prSet>
      <dgm:spPr/>
    </dgm:pt>
  </dgm:ptLst>
  <dgm:cxnLst>
    <dgm:cxn modelId="{A166640F-64C7-4526-94D7-5AEEC8863454}" srcId="{E0FC0653-6D7D-4775-AC4B-A23E55CA3DEF}" destId="{7E88C00E-FB97-479C-99D2-B9B9074E91A2}" srcOrd="4" destOrd="0" parTransId="{15B260BF-B010-4BB9-87AF-E92734DEA3EA}" sibTransId="{FBCB6F91-3C88-49C1-B77E-901C4A9B1BF3}"/>
    <dgm:cxn modelId="{C89B423D-F874-4381-A041-E2961CEBF3AE}" srcId="{E0FC0653-6D7D-4775-AC4B-A23E55CA3DEF}" destId="{1E35E36D-2DD5-4FEF-ADD8-CEC3D77535CC}" srcOrd="1" destOrd="0" parTransId="{93062875-5C23-4D5A-8F5F-5AC6D99B38F5}" sibTransId="{B09D1AEB-5EC8-44C0-93AA-4C70564FE5F6}"/>
    <dgm:cxn modelId="{BF1ACC3D-76C6-4437-BFE9-5DF5A6A10A8D}" type="presOf" srcId="{7E88C00E-FB97-479C-99D2-B9B9074E91A2}" destId="{4BDEDA4C-ACE6-4860-A4D3-893CB66A9B57}" srcOrd="0" destOrd="0" presId="urn:microsoft.com/office/officeart/2005/8/layout/default"/>
    <dgm:cxn modelId="{B21ECD7A-6672-47E9-9AD7-8A639B9132B1}" type="presOf" srcId="{EA355091-8559-4A6A-87F3-E0743BC1DE57}" destId="{19705432-F40C-43D1-9B9D-E2A55E305B96}" srcOrd="0" destOrd="0" presId="urn:microsoft.com/office/officeart/2005/8/layout/default"/>
    <dgm:cxn modelId="{B9281983-1F92-4748-A8BB-36480AE1CB22}" srcId="{E0FC0653-6D7D-4775-AC4B-A23E55CA3DEF}" destId="{312AECFF-4639-466C-ABBF-C013BAFC43A3}" srcOrd="2" destOrd="0" parTransId="{5121E83C-D087-4949-88B7-1DA50BB552D1}" sibTransId="{5361042A-EBDD-442E-9C2F-952EC8D45988}"/>
    <dgm:cxn modelId="{1C2584A8-A92A-4E87-9672-21BA8F7460D9}" type="presOf" srcId="{E0FC0653-6D7D-4775-AC4B-A23E55CA3DEF}" destId="{73C6FE9E-47DF-41C3-BF9B-687DF4F76859}" srcOrd="0" destOrd="0" presId="urn:microsoft.com/office/officeart/2005/8/layout/default"/>
    <dgm:cxn modelId="{016FAEAA-122B-4A16-A756-533861403B0C}" type="presOf" srcId="{1E35E36D-2DD5-4FEF-ADD8-CEC3D77535CC}" destId="{E4E9F903-B81B-4D18-B42C-BF5913A3604A}" srcOrd="0" destOrd="0" presId="urn:microsoft.com/office/officeart/2005/8/layout/default"/>
    <dgm:cxn modelId="{F8CC58AB-1567-4AA1-9181-DCA336BC2EBC}" srcId="{E0FC0653-6D7D-4775-AC4B-A23E55CA3DEF}" destId="{DCA6AEB1-D85B-4274-A39E-BAE51E05457B}" srcOrd="0" destOrd="0" parTransId="{61A62E68-E864-412B-BA20-149C53AB8F99}" sibTransId="{C37FB9E6-1FA6-40EB-9CDE-69C1658F5C93}"/>
    <dgm:cxn modelId="{B09C99AE-B301-442C-BA1C-1F2021AA4EB1}" type="presOf" srcId="{DCA6AEB1-D85B-4274-A39E-BAE51E05457B}" destId="{34A4E4E0-125C-4147-BD2F-0CA36CF25723}" srcOrd="0" destOrd="0" presId="urn:microsoft.com/office/officeart/2005/8/layout/default"/>
    <dgm:cxn modelId="{6234CFDF-6160-43A3-96CF-DD6014082398}" srcId="{E0FC0653-6D7D-4775-AC4B-A23E55CA3DEF}" destId="{EA355091-8559-4A6A-87F3-E0743BC1DE57}" srcOrd="3" destOrd="0" parTransId="{677811B7-0EDE-467F-BCF0-24E3E91E6505}" sibTransId="{0DBBEC2C-0F23-4AE8-AB62-CC317253B9BC}"/>
    <dgm:cxn modelId="{6A6CDEE5-5B57-47E5-B91F-EECE442B51AE}" type="presOf" srcId="{312AECFF-4639-466C-ABBF-C013BAFC43A3}" destId="{5248C4A8-95FF-4422-9F3B-1FFB837FAE2F}" srcOrd="0" destOrd="0" presId="urn:microsoft.com/office/officeart/2005/8/layout/default"/>
    <dgm:cxn modelId="{EE30B039-A9A5-4C59-8A51-F001855CA771}" type="presParOf" srcId="{73C6FE9E-47DF-41C3-BF9B-687DF4F76859}" destId="{34A4E4E0-125C-4147-BD2F-0CA36CF25723}" srcOrd="0" destOrd="0" presId="urn:microsoft.com/office/officeart/2005/8/layout/default"/>
    <dgm:cxn modelId="{B5B81599-C59C-4EFA-82E7-6138B257360C}" type="presParOf" srcId="{73C6FE9E-47DF-41C3-BF9B-687DF4F76859}" destId="{53A6C1E4-E7FC-4088-8C00-8E56A373654D}" srcOrd="1" destOrd="0" presId="urn:microsoft.com/office/officeart/2005/8/layout/default"/>
    <dgm:cxn modelId="{C43C8146-ADAA-4131-8904-801AFC6A11E6}" type="presParOf" srcId="{73C6FE9E-47DF-41C3-BF9B-687DF4F76859}" destId="{E4E9F903-B81B-4D18-B42C-BF5913A3604A}" srcOrd="2" destOrd="0" presId="urn:microsoft.com/office/officeart/2005/8/layout/default"/>
    <dgm:cxn modelId="{2FB109EB-2DC0-4F51-864B-CF5888F6CECE}" type="presParOf" srcId="{73C6FE9E-47DF-41C3-BF9B-687DF4F76859}" destId="{45D32B5F-5516-4202-A039-724DB2C649A5}" srcOrd="3" destOrd="0" presId="urn:microsoft.com/office/officeart/2005/8/layout/default"/>
    <dgm:cxn modelId="{9F677B61-4A0D-49A4-AE5A-E533DDC6574E}" type="presParOf" srcId="{73C6FE9E-47DF-41C3-BF9B-687DF4F76859}" destId="{5248C4A8-95FF-4422-9F3B-1FFB837FAE2F}" srcOrd="4" destOrd="0" presId="urn:microsoft.com/office/officeart/2005/8/layout/default"/>
    <dgm:cxn modelId="{EA2ADC59-B771-47FC-B2B4-A6380EFD7109}" type="presParOf" srcId="{73C6FE9E-47DF-41C3-BF9B-687DF4F76859}" destId="{B9E11797-F970-4369-AF2E-DBD4CC51AFCD}" srcOrd="5" destOrd="0" presId="urn:microsoft.com/office/officeart/2005/8/layout/default"/>
    <dgm:cxn modelId="{34F5EDFD-DF77-4203-A885-EBAB3573F4BB}" type="presParOf" srcId="{73C6FE9E-47DF-41C3-BF9B-687DF4F76859}" destId="{19705432-F40C-43D1-9B9D-E2A55E305B96}" srcOrd="6" destOrd="0" presId="urn:microsoft.com/office/officeart/2005/8/layout/default"/>
    <dgm:cxn modelId="{6A978F8B-56BC-49C4-88C7-2F052AD775D5}" type="presParOf" srcId="{73C6FE9E-47DF-41C3-BF9B-687DF4F76859}" destId="{38028C93-EB16-435E-99AD-B1BC64E07F9B}" srcOrd="7" destOrd="0" presId="urn:microsoft.com/office/officeart/2005/8/layout/default"/>
    <dgm:cxn modelId="{37933413-FAA9-44B5-9077-F2C8A405A936}" type="presParOf" srcId="{73C6FE9E-47DF-41C3-BF9B-687DF4F76859}" destId="{4BDEDA4C-ACE6-4860-A4D3-893CB66A9B57}"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1E3A73-AF54-476F-A814-4B393A730BE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F44B7EE-A3F7-411E-B175-14295F7EBB8F}">
      <dgm:prSet/>
      <dgm:spPr/>
      <dgm:t>
        <a:bodyPr/>
        <a:lstStyle/>
        <a:p>
          <a:r>
            <a:rPr lang="en-US"/>
            <a:t>The victim moves to an address that is unknown to the perpetrator.</a:t>
          </a:r>
        </a:p>
      </dgm:t>
    </dgm:pt>
    <dgm:pt modelId="{F7B3E884-E7E6-4BF4-B1AD-249B02D7ACA3}" type="parTrans" cxnId="{97F21397-9D64-49C4-A636-6F4B43393265}">
      <dgm:prSet/>
      <dgm:spPr/>
      <dgm:t>
        <a:bodyPr/>
        <a:lstStyle/>
        <a:p>
          <a:endParaRPr lang="en-US"/>
        </a:p>
      </dgm:t>
    </dgm:pt>
    <dgm:pt modelId="{F388BE52-A241-410A-953E-AACF38FC4C28}" type="sibTrans" cxnId="{97F21397-9D64-49C4-A636-6F4B43393265}">
      <dgm:prSet/>
      <dgm:spPr/>
      <dgm:t>
        <a:bodyPr/>
        <a:lstStyle/>
        <a:p>
          <a:endParaRPr lang="en-US"/>
        </a:p>
      </dgm:t>
    </dgm:pt>
    <dgm:pt modelId="{404C51A1-1D1B-47FD-B44B-0876ED0CF764}">
      <dgm:prSet/>
      <dgm:spPr/>
      <dgm:t>
        <a:bodyPr/>
        <a:lstStyle/>
        <a:p>
          <a:r>
            <a:rPr lang="en-US"/>
            <a:t>The victim meets with an application assistant at one of </a:t>
          </a:r>
        </a:p>
      </dgm:t>
    </dgm:pt>
    <dgm:pt modelId="{A1E937BA-CE27-4EC3-BF9C-57A13E356E02}" type="parTrans" cxnId="{AF5129C3-FE5E-4DAC-8933-FDD18CE09FCA}">
      <dgm:prSet/>
      <dgm:spPr/>
      <dgm:t>
        <a:bodyPr/>
        <a:lstStyle/>
        <a:p>
          <a:endParaRPr lang="en-US"/>
        </a:p>
      </dgm:t>
    </dgm:pt>
    <dgm:pt modelId="{41D699F6-5371-4038-810E-1D5BF6B3BDC7}" type="sibTrans" cxnId="{AF5129C3-FE5E-4DAC-8933-FDD18CE09FCA}">
      <dgm:prSet/>
      <dgm:spPr/>
      <dgm:t>
        <a:bodyPr/>
        <a:lstStyle/>
        <a:p>
          <a:endParaRPr lang="en-US"/>
        </a:p>
      </dgm:t>
    </dgm:pt>
    <dgm:pt modelId="{F039D382-29CE-4E2C-A0A7-473EEF77BBB8}">
      <dgm:prSet/>
      <dgm:spPr/>
      <dgm:t>
        <a:bodyPr/>
        <a:lstStyle/>
        <a:p>
          <a:r>
            <a:rPr lang="en-US" dirty="0"/>
            <a:t>the designated agencies and, with the help of the application assistant, applies for participation in the ACP.</a:t>
          </a:r>
        </a:p>
      </dgm:t>
    </dgm:pt>
    <dgm:pt modelId="{6B779764-4B4F-4AEF-80FF-9C6B5C605208}" type="parTrans" cxnId="{661F736F-2F46-45F2-8C82-DF99863053CF}">
      <dgm:prSet/>
      <dgm:spPr/>
      <dgm:t>
        <a:bodyPr/>
        <a:lstStyle/>
        <a:p>
          <a:endParaRPr lang="en-US"/>
        </a:p>
      </dgm:t>
    </dgm:pt>
    <dgm:pt modelId="{79D29EB5-2F23-4AB9-98C4-0C7CED135ACB}" type="sibTrans" cxnId="{661F736F-2F46-45F2-8C82-DF99863053CF}">
      <dgm:prSet/>
      <dgm:spPr/>
      <dgm:t>
        <a:bodyPr/>
        <a:lstStyle/>
        <a:p>
          <a:endParaRPr lang="en-US"/>
        </a:p>
      </dgm:t>
    </dgm:pt>
    <dgm:pt modelId="{D191FD6B-0722-4ECE-9804-068A6A456A11}">
      <dgm:prSet/>
      <dgm:spPr/>
      <dgm:t>
        <a:bodyPr/>
        <a:lstStyle/>
        <a:p>
          <a:r>
            <a:rPr lang="en-US" dirty="0"/>
            <a:t>After reviewing and accepting the application, the ACP Program Manager </a:t>
          </a:r>
        </a:p>
      </dgm:t>
    </dgm:pt>
    <dgm:pt modelId="{227ADDED-CD1F-43F2-AFBE-C47E929A7CB7}" type="parTrans" cxnId="{19B8836A-164B-41B8-8A4C-784D6F259D05}">
      <dgm:prSet/>
      <dgm:spPr/>
      <dgm:t>
        <a:bodyPr/>
        <a:lstStyle/>
        <a:p>
          <a:endParaRPr lang="en-US"/>
        </a:p>
      </dgm:t>
    </dgm:pt>
    <dgm:pt modelId="{B9BCD65E-B242-40E6-9C94-DAC16F276B6B}" type="sibTrans" cxnId="{19B8836A-164B-41B8-8A4C-784D6F259D05}">
      <dgm:prSet/>
      <dgm:spPr/>
      <dgm:t>
        <a:bodyPr/>
        <a:lstStyle/>
        <a:p>
          <a:endParaRPr lang="en-US"/>
        </a:p>
      </dgm:t>
    </dgm:pt>
    <dgm:pt modelId="{BDB8E2B1-7C28-4A16-8CE8-C78C7CDB8707}">
      <dgm:prSet/>
      <dgm:spPr/>
      <dgm:t>
        <a:bodyPr/>
        <a:lstStyle/>
        <a:p>
          <a:r>
            <a:rPr lang="en-US" dirty="0"/>
            <a:t>Processes the new ACP Application  </a:t>
          </a:r>
        </a:p>
      </dgm:t>
    </dgm:pt>
    <dgm:pt modelId="{D8B82645-1678-4E40-8FF1-1A7BF225CF18}" type="parTrans" cxnId="{EA70F795-986B-489F-9422-FC3E40AF806C}">
      <dgm:prSet/>
      <dgm:spPr/>
      <dgm:t>
        <a:bodyPr/>
        <a:lstStyle/>
        <a:p>
          <a:endParaRPr lang="en-US"/>
        </a:p>
      </dgm:t>
    </dgm:pt>
    <dgm:pt modelId="{73400B87-222B-4695-9EFC-F519C4040AAB}" type="sibTrans" cxnId="{EA70F795-986B-489F-9422-FC3E40AF806C}">
      <dgm:prSet/>
      <dgm:spPr/>
      <dgm:t>
        <a:bodyPr/>
        <a:lstStyle/>
        <a:p>
          <a:endParaRPr lang="en-US"/>
        </a:p>
      </dgm:t>
    </dgm:pt>
    <dgm:pt modelId="{B8D57E97-DB02-4AEE-AE79-36ADAFB3DB9A}">
      <dgm:prSet/>
      <dgm:spPr/>
      <dgm:t>
        <a:bodyPr/>
        <a:lstStyle/>
        <a:p>
          <a:r>
            <a:rPr lang="en-US" dirty="0"/>
            <a:t>Generates a new ACP participant code in database </a:t>
          </a:r>
        </a:p>
      </dgm:t>
    </dgm:pt>
    <dgm:pt modelId="{F6EFD74F-1355-4952-A924-D53A2D9056D7}" type="parTrans" cxnId="{B24CC65E-8010-489C-8994-F16C2708D649}">
      <dgm:prSet/>
      <dgm:spPr/>
      <dgm:t>
        <a:bodyPr/>
        <a:lstStyle/>
        <a:p>
          <a:endParaRPr lang="en-US"/>
        </a:p>
      </dgm:t>
    </dgm:pt>
    <dgm:pt modelId="{FEA97011-1905-4ACB-B6DE-B5088863A003}" type="sibTrans" cxnId="{B24CC65E-8010-489C-8994-F16C2708D649}">
      <dgm:prSet/>
      <dgm:spPr/>
      <dgm:t>
        <a:bodyPr/>
        <a:lstStyle/>
        <a:p>
          <a:endParaRPr lang="en-US"/>
        </a:p>
      </dgm:t>
    </dgm:pt>
    <dgm:pt modelId="{EFD1C37F-F3C8-493B-9A30-78EF1A55F4F1}">
      <dgm:prSet/>
      <dgm:spPr/>
      <dgm:t>
        <a:bodyPr/>
        <a:lstStyle/>
        <a:p>
          <a:r>
            <a:rPr lang="en-US" dirty="0"/>
            <a:t>Creates welcome packet with ACP ID authorization card.</a:t>
          </a:r>
        </a:p>
      </dgm:t>
    </dgm:pt>
    <dgm:pt modelId="{07FB40F4-23D6-42EF-B484-893EC7AE3345}" type="parTrans" cxnId="{F8BE0D63-7C6B-4D6F-A828-CF14D10C1DD6}">
      <dgm:prSet/>
      <dgm:spPr/>
      <dgm:t>
        <a:bodyPr/>
        <a:lstStyle/>
        <a:p>
          <a:endParaRPr lang="en-US"/>
        </a:p>
      </dgm:t>
    </dgm:pt>
    <dgm:pt modelId="{78C068F3-2180-48AE-B663-5D7CC0D110EC}" type="sibTrans" cxnId="{F8BE0D63-7C6B-4D6F-A828-CF14D10C1DD6}">
      <dgm:prSet/>
      <dgm:spPr/>
      <dgm:t>
        <a:bodyPr/>
        <a:lstStyle/>
        <a:p>
          <a:endParaRPr lang="en-US"/>
        </a:p>
      </dgm:t>
    </dgm:pt>
    <dgm:pt modelId="{22459DEB-D937-4A5B-BD13-684E7629E137}">
      <dgm:prSet/>
      <dgm:spPr/>
      <dgm:t>
        <a:bodyPr/>
        <a:lstStyle/>
        <a:p>
          <a:r>
            <a:rPr lang="en-US" dirty="0"/>
            <a:t>Places packet in US Mail </a:t>
          </a:r>
        </a:p>
      </dgm:t>
    </dgm:pt>
    <dgm:pt modelId="{6B43A785-3416-4D51-A75C-F69F6A6E4CFB}" type="parTrans" cxnId="{D30F8BB6-4406-4FC5-A87A-226A87F2D8DB}">
      <dgm:prSet/>
      <dgm:spPr/>
      <dgm:t>
        <a:bodyPr/>
        <a:lstStyle/>
        <a:p>
          <a:endParaRPr lang="en-US"/>
        </a:p>
      </dgm:t>
    </dgm:pt>
    <dgm:pt modelId="{FADB689F-B66D-4846-81C2-8E2B56D0E7F0}" type="sibTrans" cxnId="{D30F8BB6-4406-4FC5-A87A-226A87F2D8DB}">
      <dgm:prSet/>
      <dgm:spPr/>
      <dgm:t>
        <a:bodyPr/>
        <a:lstStyle/>
        <a:p>
          <a:endParaRPr lang="en-US"/>
        </a:p>
      </dgm:t>
    </dgm:pt>
    <dgm:pt modelId="{27EE6622-E6C2-45BE-9DC9-5E4DC0976655}">
      <dgm:prSet/>
      <dgm:spPr/>
      <dgm:t>
        <a:bodyPr/>
        <a:lstStyle/>
        <a:p>
          <a:r>
            <a:rPr lang="en-US" u="sng" dirty="0"/>
            <a:t>Application Assistants </a:t>
          </a:r>
          <a:r>
            <a:rPr lang="en-US" dirty="0"/>
            <a:t>are required to review application for missing information before submission.</a:t>
          </a:r>
        </a:p>
      </dgm:t>
    </dgm:pt>
    <dgm:pt modelId="{3512F93A-1073-4CCF-A52C-7653DAD2AF29}" type="parTrans" cxnId="{3956C008-DC7D-4945-A1A5-0FC6C8186B23}">
      <dgm:prSet/>
      <dgm:spPr/>
      <dgm:t>
        <a:bodyPr/>
        <a:lstStyle/>
        <a:p>
          <a:endParaRPr lang="en-US"/>
        </a:p>
      </dgm:t>
    </dgm:pt>
    <dgm:pt modelId="{96F3D8E1-10DC-4931-A1E2-0E58551528EB}" type="sibTrans" cxnId="{3956C008-DC7D-4945-A1A5-0FC6C8186B23}">
      <dgm:prSet/>
      <dgm:spPr/>
      <dgm:t>
        <a:bodyPr/>
        <a:lstStyle/>
        <a:p>
          <a:endParaRPr lang="en-US"/>
        </a:p>
      </dgm:t>
    </dgm:pt>
    <dgm:pt modelId="{77440891-D23B-462F-9E41-B28C22AF1B93}">
      <dgm:prSet/>
      <dgm:spPr/>
      <dgm:t>
        <a:bodyPr/>
        <a:lstStyle/>
        <a:p>
          <a:r>
            <a:rPr lang="en-US" u="sng" dirty="0"/>
            <a:t>Application Assistants </a:t>
          </a:r>
          <a:r>
            <a:rPr lang="en-US" dirty="0"/>
            <a:t>must sign the application. </a:t>
          </a:r>
        </a:p>
      </dgm:t>
    </dgm:pt>
    <dgm:pt modelId="{B19359EC-B3F1-4D51-A45E-0A66996EA657}" type="parTrans" cxnId="{5B74F0DD-53EE-4D73-9C71-3A7B3A41EDDE}">
      <dgm:prSet/>
      <dgm:spPr/>
      <dgm:t>
        <a:bodyPr/>
        <a:lstStyle/>
        <a:p>
          <a:endParaRPr lang="en-US"/>
        </a:p>
      </dgm:t>
    </dgm:pt>
    <dgm:pt modelId="{729B04F3-194D-4C8E-9640-527DD3BDD59C}" type="sibTrans" cxnId="{5B74F0DD-53EE-4D73-9C71-3A7B3A41EDDE}">
      <dgm:prSet/>
      <dgm:spPr/>
      <dgm:t>
        <a:bodyPr/>
        <a:lstStyle/>
        <a:p>
          <a:endParaRPr lang="en-US"/>
        </a:p>
      </dgm:t>
    </dgm:pt>
    <dgm:pt modelId="{A18ABC63-78DE-4F38-A978-E691FB746306}">
      <dgm:prSet/>
      <dgm:spPr/>
      <dgm:t>
        <a:bodyPr/>
        <a:lstStyle/>
        <a:p>
          <a:r>
            <a:rPr lang="en-US" u="sng" dirty="0"/>
            <a:t>Application Assistants </a:t>
          </a:r>
          <a:r>
            <a:rPr lang="en-US" dirty="0"/>
            <a:t>will ensure application is legible. If needed; the Application Assistant will complete the application on behalf of client, then have client sign. </a:t>
          </a:r>
        </a:p>
      </dgm:t>
    </dgm:pt>
    <dgm:pt modelId="{78EA0C6D-3CF7-4D9C-BDA6-6A588F9F662A}" type="parTrans" cxnId="{ABD599A3-8EE1-42EB-B2D3-14AD889EF223}">
      <dgm:prSet/>
      <dgm:spPr/>
      <dgm:t>
        <a:bodyPr/>
        <a:lstStyle/>
        <a:p>
          <a:endParaRPr lang="en-US"/>
        </a:p>
      </dgm:t>
    </dgm:pt>
    <dgm:pt modelId="{255E90B9-7547-478C-ADA3-12E1C482786E}" type="sibTrans" cxnId="{ABD599A3-8EE1-42EB-B2D3-14AD889EF223}">
      <dgm:prSet/>
      <dgm:spPr/>
      <dgm:t>
        <a:bodyPr/>
        <a:lstStyle/>
        <a:p>
          <a:endParaRPr lang="en-US"/>
        </a:p>
      </dgm:t>
    </dgm:pt>
    <dgm:pt modelId="{FE9ED42E-0F5D-45DD-BC35-6CF50EC0812D}" type="pres">
      <dgm:prSet presAssocID="{FC1E3A73-AF54-476F-A814-4B393A730BEE}" presName="linear" presStyleCnt="0">
        <dgm:presLayoutVars>
          <dgm:animLvl val="lvl"/>
          <dgm:resizeHandles val="exact"/>
        </dgm:presLayoutVars>
      </dgm:prSet>
      <dgm:spPr/>
    </dgm:pt>
    <dgm:pt modelId="{9BAD299C-E305-4842-8807-DBA6C6D09418}" type="pres">
      <dgm:prSet presAssocID="{5F44B7EE-A3F7-411E-B175-14295F7EBB8F}" presName="parentText" presStyleLbl="node1" presStyleIdx="0" presStyleCnt="3">
        <dgm:presLayoutVars>
          <dgm:chMax val="0"/>
          <dgm:bulletEnabled val="1"/>
        </dgm:presLayoutVars>
      </dgm:prSet>
      <dgm:spPr/>
    </dgm:pt>
    <dgm:pt modelId="{E455D39B-3A94-41B9-B349-3E1F706BD9E6}" type="pres">
      <dgm:prSet presAssocID="{F388BE52-A241-410A-953E-AACF38FC4C28}" presName="spacer" presStyleCnt="0"/>
      <dgm:spPr/>
    </dgm:pt>
    <dgm:pt modelId="{6A3F954A-ABC9-46DC-8020-6C82BFA04470}" type="pres">
      <dgm:prSet presAssocID="{404C51A1-1D1B-47FD-B44B-0876ED0CF764}" presName="parentText" presStyleLbl="node1" presStyleIdx="1" presStyleCnt="3">
        <dgm:presLayoutVars>
          <dgm:chMax val="0"/>
          <dgm:bulletEnabled val="1"/>
        </dgm:presLayoutVars>
      </dgm:prSet>
      <dgm:spPr/>
    </dgm:pt>
    <dgm:pt modelId="{2DB88ABB-D356-48C1-A0EE-51D305143153}" type="pres">
      <dgm:prSet presAssocID="{404C51A1-1D1B-47FD-B44B-0876ED0CF764}" presName="childText" presStyleLbl="revTx" presStyleIdx="0" presStyleCnt="2">
        <dgm:presLayoutVars>
          <dgm:bulletEnabled val="1"/>
        </dgm:presLayoutVars>
      </dgm:prSet>
      <dgm:spPr/>
    </dgm:pt>
    <dgm:pt modelId="{189A47ED-1F2E-4C94-8C84-A8B0B208C63E}" type="pres">
      <dgm:prSet presAssocID="{D191FD6B-0722-4ECE-9804-068A6A456A11}" presName="parentText" presStyleLbl="node1" presStyleIdx="2" presStyleCnt="3">
        <dgm:presLayoutVars>
          <dgm:chMax val="0"/>
          <dgm:bulletEnabled val="1"/>
        </dgm:presLayoutVars>
      </dgm:prSet>
      <dgm:spPr/>
    </dgm:pt>
    <dgm:pt modelId="{5BF6A769-35C6-455B-ADB3-225934B80411}" type="pres">
      <dgm:prSet presAssocID="{D191FD6B-0722-4ECE-9804-068A6A456A11}" presName="childText" presStyleLbl="revTx" presStyleIdx="1" presStyleCnt="2" custScaleY="168099">
        <dgm:presLayoutVars>
          <dgm:bulletEnabled val="1"/>
        </dgm:presLayoutVars>
      </dgm:prSet>
      <dgm:spPr/>
    </dgm:pt>
  </dgm:ptLst>
  <dgm:cxnLst>
    <dgm:cxn modelId="{3956C008-DC7D-4945-A1A5-0FC6C8186B23}" srcId="{404C51A1-1D1B-47FD-B44B-0876ED0CF764}" destId="{27EE6622-E6C2-45BE-9DC9-5E4DC0976655}" srcOrd="1" destOrd="0" parTransId="{3512F93A-1073-4CCF-A52C-7653DAD2AF29}" sibTransId="{96F3D8E1-10DC-4931-A1E2-0E58551528EB}"/>
    <dgm:cxn modelId="{51979D0D-3475-44A6-BCDD-C86B84DB1E58}" type="presOf" srcId="{EFD1C37F-F3C8-493B-9A30-78EF1A55F4F1}" destId="{5BF6A769-35C6-455B-ADB3-225934B80411}" srcOrd="0" destOrd="2" presId="urn:microsoft.com/office/officeart/2005/8/layout/vList2"/>
    <dgm:cxn modelId="{C9123D16-1D13-4745-83B1-A2D33CD9C0FB}" type="presOf" srcId="{FC1E3A73-AF54-476F-A814-4B393A730BEE}" destId="{FE9ED42E-0F5D-45DD-BC35-6CF50EC0812D}" srcOrd="0" destOrd="0" presId="urn:microsoft.com/office/officeart/2005/8/layout/vList2"/>
    <dgm:cxn modelId="{B6F8E23B-E1E1-453E-8E92-DF11DEE9F0BC}" type="presOf" srcId="{404C51A1-1D1B-47FD-B44B-0876ED0CF764}" destId="{6A3F954A-ABC9-46DC-8020-6C82BFA04470}" srcOrd="0" destOrd="0" presId="urn:microsoft.com/office/officeart/2005/8/layout/vList2"/>
    <dgm:cxn modelId="{B24CC65E-8010-489C-8994-F16C2708D649}" srcId="{D191FD6B-0722-4ECE-9804-068A6A456A11}" destId="{B8D57E97-DB02-4AEE-AE79-36ADAFB3DB9A}" srcOrd="1" destOrd="0" parTransId="{F6EFD74F-1355-4952-A924-D53A2D9056D7}" sibTransId="{FEA97011-1905-4ACB-B6DE-B5088863A003}"/>
    <dgm:cxn modelId="{F8BE0D63-7C6B-4D6F-A828-CF14D10C1DD6}" srcId="{D191FD6B-0722-4ECE-9804-068A6A456A11}" destId="{EFD1C37F-F3C8-493B-9A30-78EF1A55F4F1}" srcOrd="2" destOrd="0" parTransId="{07FB40F4-23D6-42EF-B484-893EC7AE3345}" sibTransId="{78C068F3-2180-48AE-B663-5D7CC0D110EC}"/>
    <dgm:cxn modelId="{19B8836A-164B-41B8-8A4C-784D6F259D05}" srcId="{FC1E3A73-AF54-476F-A814-4B393A730BEE}" destId="{D191FD6B-0722-4ECE-9804-068A6A456A11}" srcOrd="2" destOrd="0" parTransId="{227ADDED-CD1F-43F2-AFBE-C47E929A7CB7}" sibTransId="{B9BCD65E-B242-40E6-9C94-DAC16F276B6B}"/>
    <dgm:cxn modelId="{661F736F-2F46-45F2-8C82-DF99863053CF}" srcId="{404C51A1-1D1B-47FD-B44B-0876ED0CF764}" destId="{F039D382-29CE-4E2C-A0A7-473EEF77BBB8}" srcOrd="0" destOrd="0" parTransId="{6B779764-4B4F-4AEF-80FF-9C6B5C605208}" sibTransId="{79D29EB5-2F23-4AB9-98C4-0C7CED135ACB}"/>
    <dgm:cxn modelId="{89A49252-93B5-459F-BA35-41C80F457C98}" type="presOf" srcId="{F039D382-29CE-4E2C-A0A7-473EEF77BBB8}" destId="{2DB88ABB-D356-48C1-A0EE-51D305143153}" srcOrd="0" destOrd="0" presId="urn:microsoft.com/office/officeart/2005/8/layout/vList2"/>
    <dgm:cxn modelId="{DAE73487-DABE-4AE8-BC10-6F78BD18D005}" type="presOf" srcId="{BDB8E2B1-7C28-4A16-8CE8-C78C7CDB8707}" destId="{5BF6A769-35C6-455B-ADB3-225934B80411}" srcOrd="0" destOrd="0" presId="urn:microsoft.com/office/officeart/2005/8/layout/vList2"/>
    <dgm:cxn modelId="{DAA8428E-9E9C-4D87-BB0E-A9D77BE644B2}" type="presOf" srcId="{5F44B7EE-A3F7-411E-B175-14295F7EBB8F}" destId="{9BAD299C-E305-4842-8807-DBA6C6D09418}" srcOrd="0" destOrd="0" presId="urn:microsoft.com/office/officeart/2005/8/layout/vList2"/>
    <dgm:cxn modelId="{EA70F795-986B-489F-9422-FC3E40AF806C}" srcId="{D191FD6B-0722-4ECE-9804-068A6A456A11}" destId="{BDB8E2B1-7C28-4A16-8CE8-C78C7CDB8707}" srcOrd="0" destOrd="0" parTransId="{D8B82645-1678-4E40-8FF1-1A7BF225CF18}" sibTransId="{73400B87-222B-4695-9EFC-F519C4040AAB}"/>
    <dgm:cxn modelId="{97F21397-9D64-49C4-A636-6F4B43393265}" srcId="{FC1E3A73-AF54-476F-A814-4B393A730BEE}" destId="{5F44B7EE-A3F7-411E-B175-14295F7EBB8F}" srcOrd="0" destOrd="0" parTransId="{F7B3E884-E7E6-4BF4-B1AD-249B02D7ACA3}" sibTransId="{F388BE52-A241-410A-953E-AACF38FC4C28}"/>
    <dgm:cxn modelId="{972525A1-9962-4CFD-AB65-4B96DC569672}" type="presOf" srcId="{A18ABC63-78DE-4F38-A978-E691FB746306}" destId="{2DB88ABB-D356-48C1-A0EE-51D305143153}" srcOrd="0" destOrd="2" presId="urn:microsoft.com/office/officeart/2005/8/layout/vList2"/>
    <dgm:cxn modelId="{ABD599A3-8EE1-42EB-B2D3-14AD889EF223}" srcId="{404C51A1-1D1B-47FD-B44B-0876ED0CF764}" destId="{A18ABC63-78DE-4F38-A978-E691FB746306}" srcOrd="2" destOrd="0" parTransId="{78EA0C6D-3CF7-4D9C-BDA6-6A588F9F662A}" sibTransId="{255E90B9-7547-478C-ADA3-12E1C482786E}"/>
    <dgm:cxn modelId="{2E76EAB2-B9AA-44DE-9E68-5AA83A996ADA}" type="presOf" srcId="{D191FD6B-0722-4ECE-9804-068A6A456A11}" destId="{189A47ED-1F2E-4C94-8C84-A8B0B208C63E}" srcOrd="0" destOrd="0" presId="urn:microsoft.com/office/officeart/2005/8/layout/vList2"/>
    <dgm:cxn modelId="{D30F8BB6-4406-4FC5-A87A-226A87F2D8DB}" srcId="{D191FD6B-0722-4ECE-9804-068A6A456A11}" destId="{22459DEB-D937-4A5B-BD13-684E7629E137}" srcOrd="3" destOrd="0" parTransId="{6B43A785-3416-4D51-A75C-F69F6A6E4CFB}" sibTransId="{FADB689F-B66D-4846-81C2-8E2B56D0E7F0}"/>
    <dgm:cxn modelId="{AF5129C3-FE5E-4DAC-8933-FDD18CE09FCA}" srcId="{FC1E3A73-AF54-476F-A814-4B393A730BEE}" destId="{404C51A1-1D1B-47FD-B44B-0876ED0CF764}" srcOrd="1" destOrd="0" parTransId="{A1E937BA-CE27-4EC3-BF9C-57A13E356E02}" sibTransId="{41D699F6-5371-4038-810E-1D5BF6B3BDC7}"/>
    <dgm:cxn modelId="{5B74F0DD-53EE-4D73-9C71-3A7B3A41EDDE}" srcId="{404C51A1-1D1B-47FD-B44B-0876ED0CF764}" destId="{77440891-D23B-462F-9E41-B28C22AF1B93}" srcOrd="3" destOrd="0" parTransId="{B19359EC-B3F1-4D51-A45E-0A66996EA657}" sibTransId="{729B04F3-194D-4C8E-9640-527DD3BDD59C}"/>
    <dgm:cxn modelId="{CC33BDE4-B841-48CE-957D-40B7DF4BF858}" type="presOf" srcId="{77440891-D23B-462F-9E41-B28C22AF1B93}" destId="{2DB88ABB-D356-48C1-A0EE-51D305143153}" srcOrd="0" destOrd="3" presId="urn:microsoft.com/office/officeart/2005/8/layout/vList2"/>
    <dgm:cxn modelId="{3B44B9E9-7EA6-48BE-ABD5-0EEBBA7E0C66}" type="presOf" srcId="{B8D57E97-DB02-4AEE-AE79-36ADAFB3DB9A}" destId="{5BF6A769-35C6-455B-ADB3-225934B80411}" srcOrd="0" destOrd="1" presId="urn:microsoft.com/office/officeart/2005/8/layout/vList2"/>
    <dgm:cxn modelId="{AEC5B2EC-E833-421A-89F2-165716219C95}" type="presOf" srcId="{27EE6622-E6C2-45BE-9DC9-5E4DC0976655}" destId="{2DB88ABB-D356-48C1-A0EE-51D305143153}" srcOrd="0" destOrd="1" presId="urn:microsoft.com/office/officeart/2005/8/layout/vList2"/>
    <dgm:cxn modelId="{94C3C4F0-FF76-444A-A265-22BBCC0BAF31}" type="presOf" srcId="{22459DEB-D937-4A5B-BD13-684E7629E137}" destId="{5BF6A769-35C6-455B-ADB3-225934B80411}" srcOrd="0" destOrd="3" presId="urn:microsoft.com/office/officeart/2005/8/layout/vList2"/>
    <dgm:cxn modelId="{995385DF-D4EA-426A-AB2D-69A7B823F081}" type="presParOf" srcId="{FE9ED42E-0F5D-45DD-BC35-6CF50EC0812D}" destId="{9BAD299C-E305-4842-8807-DBA6C6D09418}" srcOrd="0" destOrd="0" presId="urn:microsoft.com/office/officeart/2005/8/layout/vList2"/>
    <dgm:cxn modelId="{52A0EE03-83D5-4253-A7A8-4950B9A8F668}" type="presParOf" srcId="{FE9ED42E-0F5D-45DD-BC35-6CF50EC0812D}" destId="{E455D39B-3A94-41B9-B349-3E1F706BD9E6}" srcOrd="1" destOrd="0" presId="urn:microsoft.com/office/officeart/2005/8/layout/vList2"/>
    <dgm:cxn modelId="{BF91D066-0697-4454-AAB4-839605337E96}" type="presParOf" srcId="{FE9ED42E-0F5D-45DD-BC35-6CF50EC0812D}" destId="{6A3F954A-ABC9-46DC-8020-6C82BFA04470}" srcOrd="2" destOrd="0" presId="urn:microsoft.com/office/officeart/2005/8/layout/vList2"/>
    <dgm:cxn modelId="{0940C38D-73BC-4D82-AF38-1873276DAAF9}" type="presParOf" srcId="{FE9ED42E-0F5D-45DD-BC35-6CF50EC0812D}" destId="{2DB88ABB-D356-48C1-A0EE-51D305143153}" srcOrd="3" destOrd="0" presId="urn:microsoft.com/office/officeart/2005/8/layout/vList2"/>
    <dgm:cxn modelId="{CE1E4E58-F701-4785-B251-03668B97F988}" type="presParOf" srcId="{FE9ED42E-0F5D-45DD-BC35-6CF50EC0812D}" destId="{189A47ED-1F2E-4C94-8C84-A8B0B208C63E}" srcOrd="4" destOrd="0" presId="urn:microsoft.com/office/officeart/2005/8/layout/vList2"/>
    <dgm:cxn modelId="{4EEFDA65-0BFC-4585-A377-94E3D1679FDB}" type="presParOf" srcId="{FE9ED42E-0F5D-45DD-BC35-6CF50EC0812D}" destId="{5BF6A769-35C6-455B-ADB3-225934B80411}"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237FE5-AD57-4110-BAF7-BCBA693C6A6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50BA016-5225-437E-9842-FF9BAF3832AD}">
      <dgm:prSet/>
      <dgm:spPr/>
      <dgm:t>
        <a:bodyPr/>
        <a:lstStyle/>
        <a:p>
          <a:r>
            <a:rPr lang="en-US"/>
            <a:t>Certified for 4 years</a:t>
          </a:r>
        </a:p>
      </dgm:t>
    </dgm:pt>
    <dgm:pt modelId="{506B8ECE-B11F-4A03-8947-D771F4BECA87}" type="parTrans" cxnId="{B49F284B-62F8-468A-A52C-3B992D175B8E}">
      <dgm:prSet/>
      <dgm:spPr/>
      <dgm:t>
        <a:bodyPr/>
        <a:lstStyle/>
        <a:p>
          <a:endParaRPr lang="en-US"/>
        </a:p>
      </dgm:t>
    </dgm:pt>
    <dgm:pt modelId="{F3103C64-DA0C-47C0-8F09-34CC20B68A52}" type="sibTrans" cxnId="{B49F284B-62F8-468A-A52C-3B992D175B8E}">
      <dgm:prSet/>
      <dgm:spPr/>
      <dgm:t>
        <a:bodyPr/>
        <a:lstStyle/>
        <a:p>
          <a:endParaRPr lang="en-US"/>
        </a:p>
      </dgm:t>
    </dgm:pt>
    <dgm:pt modelId="{B3B2D1AD-C731-4B37-BDFA-FF8816473563}">
      <dgm:prSet/>
      <dgm:spPr/>
      <dgm:t>
        <a:bodyPr/>
        <a:lstStyle/>
        <a:p>
          <a:r>
            <a:rPr lang="en-US"/>
            <a:t>Unlimited renewal</a:t>
          </a:r>
        </a:p>
      </dgm:t>
    </dgm:pt>
    <dgm:pt modelId="{21D406F1-F45B-48DE-855D-FDEAEBB8AB41}" type="parTrans" cxnId="{731094FF-C6FB-4E19-90AC-490E088D2778}">
      <dgm:prSet/>
      <dgm:spPr/>
      <dgm:t>
        <a:bodyPr/>
        <a:lstStyle/>
        <a:p>
          <a:endParaRPr lang="en-US"/>
        </a:p>
      </dgm:t>
    </dgm:pt>
    <dgm:pt modelId="{D92B026A-4F14-424C-AFB1-35314FD28063}" type="sibTrans" cxnId="{731094FF-C6FB-4E19-90AC-490E088D2778}">
      <dgm:prSet/>
      <dgm:spPr/>
      <dgm:t>
        <a:bodyPr/>
        <a:lstStyle/>
        <a:p>
          <a:endParaRPr lang="en-US"/>
        </a:p>
      </dgm:t>
    </dgm:pt>
    <dgm:pt modelId="{79B9B3DC-58FD-4936-A84E-9466E029C8B7}">
      <dgm:prSet/>
      <dgm:spPr/>
      <dgm:t>
        <a:bodyPr/>
        <a:lstStyle/>
        <a:p>
          <a:r>
            <a:rPr lang="en-US"/>
            <a:t>May withdraw at any time</a:t>
          </a:r>
        </a:p>
      </dgm:t>
    </dgm:pt>
    <dgm:pt modelId="{93F6AF3E-8523-4307-BDD2-77605D915145}" type="parTrans" cxnId="{979EBEA4-FA97-4345-B29E-C3AFDB1748A0}">
      <dgm:prSet/>
      <dgm:spPr/>
      <dgm:t>
        <a:bodyPr/>
        <a:lstStyle/>
        <a:p>
          <a:endParaRPr lang="en-US"/>
        </a:p>
      </dgm:t>
    </dgm:pt>
    <dgm:pt modelId="{A946189E-530E-4DAC-9B9E-BFD3399F47F1}" type="sibTrans" cxnId="{979EBEA4-FA97-4345-B29E-C3AFDB1748A0}">
      <dgm:prSet/>
      <dgm:spPr/>
      <dgm:t>
        <a:bodyPr/>
        <a:lstStyle/>
        <a:p>
          <a:endParaRPr lang="en-US"/>
        </a:p>
      </dgm:t>
    </dgm:pt>
    <dgm:pt modelId="{E545383C-36DB-415E-B9C3-B77951D3E946}">
      <dgm:prSet/>
      <dgm:spPr/>
      <dgm:t>
        <a:bodyPr/>
        <a:lstStyle/>
        <a:p>
          <a:r>
            <a:rPr lang="en-US"/>
            <a:t>In writing</a:t>
          </a:r>
        </a:p>
      </dgm:t>
    </dgm:pt>
    <dgm:pt modelId="{77EF527D-1B0E-4C10-8E88-F5B56BDF75E6}" type="parTrans" cxnId="{691ECDD4-4FD6-4F88-A0D5-D056CCF484B6}">
      <dgm:prSet/>
      <dgm:spPr/>
      <dgm:t>
        <a:bodyPr/>
        <a:lstStyle/>
        <a:p>
          <a:endParaRPr lang="en-US"/>
        </a:p>
      </dgm:t>
    </dgm:pt>
    <dgm:pt modelId="{8807B6DB-3D78-4DF5-8F34-C37E7F5B5312}" type="sibTrans" cxnId="{691ECDD4-4FD6-4F88-A0D5-D056CCF484B6}">
      <dgm:prSet/>
      <dgm:spPr/>
      <dgm:t>
        <a:bodyPr/>
        <a:lstStyle/>
        <a:p>
          <a:endParaRPr lang="en-US"/>
        </a:p>
      </dgm:t>
    </dgm:pt>
    <dgm:pt modelId="{644E5EB2-504E-4FE6-BA1B-BC048008185C}" type="pres">
      <dgm:prSet presAssocID="{7D237FE5-AD57-4110-BAF7-BCBA693C6A6A}" presName="root" presStyleCnt="0">
        <dgm:presLayoutVars>
          <dgm:dir/>
          <dgm:resizeHandles val="exact"/>
        </dgm:presLayoutVars>
      </dgm:prSet>
      <dgm:spPr/>
    </dgm:pt>
    <dgm:pt modelId="{84AFD9E4-2152-475F-94D5-00155AB48152}" type="pres">
      <dgm:prSet presAssocID="{350BA016-5225-437E-9842-FF9BAF3832AD}" presName="compNode" presStyleCnt="0"/>
      <dgm:spPr/>
    </dgm:pt>
    <dgm:pt modelId="{AE4E49A0-8AB0-4A54-B6C1-04776D758FC1}" type="pres">
      <dgm:prSet presAssocID="{350BA016-5225-437E-9842-FF9BAF3832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a:ext>
      </dgm:extLst>
    </dgm:pt>
    <dgm:pt modelId="{F16AC016-1D53-4B69-ABF3-A64CE0920C81}" type="pres">
      <dgm:prSet presAssocID="{350BA016-5225-437E-9842-FF9BAF3832AD}" presName="spaceRect" presStyleCnt="0"/>
      <dgm:spPr/>
    </dgm:pt>
    <dgm:pt modelId="{643C687D-EC57-49C4-BC56-6F4E698D9223}" type="pres">
      <dgm:prSet presAssocID="{350BA016-5225-437E-9842-FF9BAF3832AD}" presName="textRect" presStyleLbl="revTx" presStyleIdx="0" presStyleCnt="4">
        <dgm:presLayoutVars>
          <dgm:chMax val="1"/>
          <dgm:chPref val="1"/>
        </dgm:presLayoutVars>
      </dgm:prSet>
      <dgm:spPr/>
    </dgm:pt>
    <dgm:pt modelId="{168AF226-4F67-4893-BA8F-367DBD397349}" type="pres">
      <dgm:prSet presAssocID="{F3103C64-DA0C-47C0-8F09-34CC20B68A52}" presName="sibTrans" presStyleCnt="0"/>
      <dgm:spPr/>
    </dgm:pt>
    <dgm:pt modelId="{A5B59D41-54B4-4846-8913-5D4B1DC96DE2}" type="pres">
      <dgm:prSet presAssocID="{B3B2D1AD-C731-4B37-BDFA-FF8816473563}" presName="compNode" presStyleCnt="0"/>
      <dgm:spPr/>
    </dgm:pt>
    <dgm:pt modelId="{2B28FA8F-5EA0-4DA5-A539-1B242C78F265}" type="pres">
      <dgm:prSet presAssocID="{B3B2D1AD-C731-4B37-BDFA-FF88164735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581AF02-4314-4120-8AA3-6C078D90A4FE}" type="pres">
      <dgm:prSet presAssocID="{B3B2D1AD-C731-4B37-BDFA-FF8816473563}" presName="spaceRect" presStyleCnt="0"/>
      <dgm:spPr/>
    </dgm:pt>
    <dgm:pt modelId="{989EF8FF-0C76-4E66-A9D6-DCFF4006D34A}" type="pres">
      <dgm:prSet presAssocID="{B3B2D1AD-C731-4B37-BDFA-FF8816473563}" presName="textRect" presStyleLbl="revTx" presStyleIdx="1" presStyleCnt="4">
        <dgm:presLayoutVars>
          <dgm:chMax val="1"/>
          <dgm:chPref val="1"/>
        </dgm:presLayoutVars>
      </dgm:prSet>
      <dgm:spPr/>
    </dgm:pt>
    <dgm:pt modelId="{3760C817-A518-412D-B467-B83212ABB562}" type="pres">
      <dgm:prSet presAssocID="{D92B026A-4F14-424C-AFB1-35314FD28063}" presName="sibTrans" presStyleCnt="0"/>
      <dgm:spPr/>
    </dgm:pt>
    <dgm:pt modelId="{82AF2DF4-FA2C-4472-B843-A333223C4BFF}" type="pres">
      <dgm:prSet presAssocID="{79B9B3DC-58FD-4936-A84E-9466E029C8B7}" presName="compNode" presStyleCnt="0"/>
      <dgm:spPr/>
    </dgm:pt>
    <dgm:pt modelId="{9E0BFBB5-24BF-4D52-A105-EF311B3A315E}" type="pres">
      <dgm:prSet presAssocID="{79B9B3DC-58FD-4936-A84E-9466E029C8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A97C22B-7724-4C8A-93B4-D01CE3D1A141}" type="pres">
      <dgm:prSet presAssocID="{79B9B3DC-58FD-4936-A84E-9466E029C8B7}" presName="spaceRect" presStyleCnt="0"/>
      <dgm:spPr/>
    </dgm:pt>
    <dgm:pt modelId="{D1205EF4-B59B-4C7C-97FD-406C6D16031F}" type="pres">
      <dgm:prSet presAssocID="{79B9B3DC-58FD-4936-A84E-9466E029C8B7}" presName="textRect" presStyleLbl="revTx" presStyleIdx="2" presStyleCnt="4">
        <dgm:presLayoutVars>
          <dgm:chMax val="1"/>
          <dgm:chPref val="1"/>
        </dgm:presLayoutVars>
      </dgm:prSet>
      <dgm:spPr/>
    </dgm:pt>
    <dgm:pt modelId="{41E19D19-5DAA-4F46-B758-7A924F70E50E}" type="pres">
      <dgm:prSet presAssocID="{A946189E-530E-4DAC-9B9E-BFD3399F47F1}" presName="sibTrans" presStyleCnt="0"/>
      <dgm:spPr/>
    </dgm:pt>
    <dgm:pt modelId="{C6BAF439-2677-474B-B1F6-B70D298E3EFD}" type="pres">
      <dgm:prSet presAssocID="{E545383C-36DB-415E-B9C3-B77951D3E946}" presName="compNode" presStyleCnt="0"/>
      <dgm:spPr/>
    </dgm:pt>
    <dgm:pt modelId="{6C8EB78D-2349-410D-811E-2CD2AC31715A}" type="pres">
      <dgm:prSet presAssocID="{E545383C-36DB-415E-B9C3-B77951D3E94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DA0AC996-EF24-4A65-AD86-1B2509751FB7}" type="pres">
      <dgm:prSet presAssocID="{E545383C-36DB-415E-B9C3-B77951D3E946}" presName="spaceRect" presStyleCnt="0"/>
      <dgm:spPr/>
    </dgm:pt>
    <dgm:pt modelId="{E7D3E91E-CD02-45A1-91CC-D7F128AB4622}" type="pres">
      <dgm:prSet presAssocID="{E545383C-36DB-415E-B9C3-B77951D3E946}" presName="textRect" presStyleLbl="revTx" presStyleIdx="3" presStyleCnt="4">
        <dgm:presLayoutVars>
          <dgm:chMax val="1"/>
          <dgm:chPref val="1"/>
        </dgm:presLayoutVars>
      </dgm:prSet>
      <dgm:spPr/>
    </dgm:pt>
  </dgm:ptLst>
  <dgm:cxnLst>
    <dgm:cxn modelId="{65703437-C065-48E5-94F3-796AAA55E28F}" type="presOf" srcId="{B3B2D1AD-C731-4B37-BDFA-FF8816473563}" destId="{989EF8FF-0C76-4E66-A9D6-DCFF4006D34A}" srcOrd="0" destOrd="0" presId="urn:microsoft.com/office/officeart/2018/2/layout/IconLabelList"/>
    <dgm:cxn modelId="{96CFF744-6FA1-4BFE-867A-99BD29B327EB}" type="presOf" srcId="{350BA016-5225-437E-9842-FF9BAF3832AD}" destId="{643C687D-EC57-49C4-BC56-6F4E698D9223}" srcOrd="0" destOrd="0" presId="urn:microsoft.com/office/officeart/2018/2/layout/IconLabelList"/>
    <dgm:cxn modelId="{FAB4E847-35A1-40F8-B347-795A00EE668F}" type="presOf" srcId="{E545383C-36DB-415E-B9C3-B77951D3E946}" destId="{E7D3E91E-CD02-45A1-91CC-D7F128AB4622}" srcOrd="0" destOrd="0" presId="urn:microsoft.com/office/officeart/2018/2/layout/IconLabelList"/>
    <dgm:cxn modelId="{B49F284B-62F8-468A-A52C-3B992D175B8E}" srcId="{7D237FE5-AD57-4110-BAF7-BCBA693C6A6A}" destId="{350BA016-5225-437E-9842-FF9BAF3832AD}" srcOrd="0" destOrd="0" parTransId="{506B8ECE-B11F-4A03-8947-D771F4BECA87}" sibTransId="{F3103C64-DA0C-47C0-8F09-34CC20B68A52}"/>
    <dgm:cxn modelId="{C7D30588-98AA-427D-AADC-324AC5AEF627}" type="presOf" srcId="{7D237FE5-AD57-4110-BAF7-BCBA693C6A6A}" destId="{644E5EB2-504E-4FE6-BA1B-BC048008185C}" srcOrd="0" destOrd="0" presId="urn:microsoft.com/office/officeart/2018/2/layout/IconLabelList"/>
    <dgm:cxn modelId="{979EBEA4-FA97-4345-B29E-C3AFDB1748A0}" srcId="{7D237FE5-AD57-4110-BAF7-BCBA693C6A6A}" destId="{79B9B3DC-58FD-4936-A84E-9466E029C8B7}" srcOrd="2" destOrd="0" parTransId="{93F6AF3E-8523-4307-BDD2-77605D915145}" sibTransId="{A946189E-530E-4DAC-9B9E-BFD3399F47F1}"/>
    <dgm:cxn modelId="{691ECDD4-4FD6-4F88-A0D5-D056CCF484B6}" srcId="{7D237FE5-AD57-4110-BAF7-BCBA693C6A6A}" destId="{E545383C-36DB-415E-B9C3-B77951D3E946}" srcOrd="3" destOrd="0" parTransId="{77EF527D-1B0E-4C10-8E88-F5B56BDF75E6}" sibTransId="{8807B6DB-3D78-4DF5-8F34-C37E7F5B5312}"/>
    <dgm:cxn modelId="{F4F04AEE-AB67-408C-AED2-B620ADCEC9B2}" type="presOf" srcId="{79B9B3DC-58FD-4936-A84E-9466E029C8B7}" destId="{D1205EF4-B59B-4C7C-97FD-406C6D16031F}" srcOrd="0" destOrd="0" presId="urn:microsoft.com/office/officeart/2018/2/layout/IconLabelList"/>
    <dgm:cxn modelId="{731094FF-C6FB-4E19-90AC-490E088D2778}" srcId="{7D237FE5-AD57-4110-BAF7-BCBA693C6A6A}" destId="{B3B2D1AD-C731-4B37-BDFA-FF8816473563}" srcOrd="1" destOrd="0" parTransId="{21D406F1-F45B-48DE-855D-FDEAEBB8AB41}" sibTransId="{D92B026A-4F14-424C-AFB1-35314FD28063}"/>
    <dgm:cxn modelId="{31D9551E-3DAC-414D-A663-44A7259D49E5}" type="presParOf" srcId="{644E5EB2-504E-4FE6-BA1B-BC048008185C}" destId="{84AFD9E4-2152-475F-94D5-00155AB48152}" srcOrd="0" destOrd="0" presId="urn:microsoft.com/office/officeart/2018/2/layout/IconLabelList"/>
    <dgm:cxn modelId="{1F6BCA75-9A9F-4EE1-BBE9-1B890BF3821A}" type="presParOf" srcId="{84AFD9E4-2152-475F-94D5-00155AB48152}" destId="{AE4E49A0-8AB0-4A54-B6C1-04776D758FC1}" srcOrd="0" destOrd="0" presId="urn:microsoft.com/office/officeart/2018/2/layout/IconLabelList"/>
    <dgm:cxn modelId="{89AA5FE3-3EB4-49B0-BEEA-E7453DDE40F1}" type="presParOf" srcId="{84AFD9E4-2152-475F-94D5-00155AB48152}" destId="{F16AC016-1D53-4B69-ABF3-A64CE0920C81}" srcOrd="1" destOrd="0" presId="urn:microsoft.com/office/officeart/2018/2/layout/IconLabelList"/>
    <dgm:cxn modelId="{AA74F376-7114-4E0F-8A45-9F96B45B8566}" type="presParOf" srcId="{84AFD9E4-2152-475F-94D5-00155AB48152}" destId="{643C687D-EC57-49C4-BC56-6F4E698D9223}" srcOrd="2" destOrd="0" presId="urn:microsoft.com/office/officeart/2018/2/layout/IconLabelList"/>
    <dgm:cxn modelId="{3246F53A-609D-4340-BD2B-32DF646FF0E7}" type="presParOf" srcId="{644E5EB2-504E-4FE6-BA1B-BC048008185C}" destId="{168AF226-4F67-4893-BA8F-367DBD397349}" srcOrd="1" destOrd="0" presId="urn:microsoft.com/office/officeart/2018/2/layout/IconLabelList"/>
    <dgm:cxn modelId="{5AE12191-B0FE-40BA-89F9-76556DB15498}" type="presParOf" srcId="{644E5EB2-504E-4FE6-BA1B-BC048008185C}" destId="{A5B59D41-54B4-4846-8913-5D4B1DC96DE2}" srcOrd="2" destOrd="0" presId="urn:microsoft.com/office/officeart/2018/2/layout/IconLabelList"/>
    <dgm:cxn modelId="{2C5C1872-F35F-41F6-ACB6-B82F37D8DAD3}" type="presParOf" srcId="{A5B59D41-54B4-4846-8913-5D4B1DC96DE2}" destId="{2B28FA8F-5EA0-4DA5-A539-1B242C78F265}" srcOrd="0" destOrd="0" presId="urn:microsoft.com/office/officeart/2018/2/layout/IconLabelList"/>
    <dgm:cxn modelId="{6689EC2B-0AC9-425D-96DE-ACB96B27B0CB}" type="presParOf" srcId="{A5B59D41-54B4-4846-8913-5D4B1DC96DE2}" destId="{3581AF02-4314-4120-8AA3-6C078D90A4FE}" srcOrd="1" destOrd="0" presId="urn:microsoft.com/office/officeart/2018/2/layout/IconLabelList"/>
    <dgm:cxn modelId="{D45161C4-F0A6-43B6-9BD7-31FEAF299845}" type="presParOf" srcId="{A5B59D41-54B4-4846-8913-5D4B1DC96DE2}" destId="{989EF8FF-0C76-4E66-A9D6-DCFF4006D34A}" srcOrd="2" destOrd="0" presId="urn:microsoft.com/office/officeart/2018/2/layout/IconLabelList"/>
    <dgm:cxn modelId="{C06BD323-E106-4EF5-8E29-1BE52049BF07}" type="presParOf" srcId="{644E5EB2-504E-4FE6-BA1B-BC048008185C}" destId="{3760C817-A518-412D-B467-B83212ABB562}" srcOrd="3" destOrd="0" presId="urn:microsoft.com/office/officeart/2018/2/layout/IconLabelList"/>
    <dgm:cxn modelId="{D37BC709-3A03-4F25-A17D-97BE933E3967}" type="presParOf" srcId="{644E5EB2-504E-4FE6-BA1B-BC048008185C}" destId="{82AF2DF4-FA2C-4472-B843-A333223C4BFF}" srcOrd="4" destOrd="0" presId="urn:microsoft.com/office/officeart/2018/2/layout/IconLabelList"/>
    <dgm:cxn modelId="{C828427D-FD4D-4F39-872A-06768FB22EDC}" type="presParOf" srcId="{82AF2DF4-FA2C-4472-B843-A333223C4BFF}" destId="{9E0BFBB5-24BF-4D52-A105-EF311B3A315E}" srcOrd="0" destOrd="0" presId="urn:microsoft.com/office/officeart/2018/2/layout/IconLabelList"/>
    <dgm:cxn modelId="{17B0F629-AF67-4A04-AF08-D5249C247779}" type="presParOf" srcId="{82AF2DF4-FA2C-4472-B843-A333223C4BFF}" destId="{0A97C22B-7724-4C8A-93B4-D01CE3D1A141}" srcOrd="1" destOrd="0" presId="urn:microsoft.com/office/officeart/2018/2/layout/IconLabelList"/>
    <dgm:cxn modelId="{6E4AEF0F-286E-49E9-BB78-2F1C21F02987}" type="presParOf" srcId="{82AF2DF4-FA2C-4472-B843-A333223C4BFF}" destId="{D1205EF4-B59B-4C7C-97FD-406C6D16031F}" srcOrd="2" destOrd="0" presId="urn:microsoft.com/office/officeart/2018/2/layout/IconLabelList"/>
    <dgm:cxn modelId="{543212C6-6CD6-48C0-A39F-E8AAF041E068}" type="presParOf" srcId="{644E5EB2-504E-4FE6-BA1B-BC048008185C}" destId="{41E19D19-5DAA-4F46-B758-7A924F70E50E}" srcOrd="5" destOrd="0" presId="urn:microsoft.com/office/officeart/2018/2/layout/IconLabelList"/>
    <dgm:cxn modelId="{F09A7A2D-F4BD-413F-96F2-92CBD1045195}" type="presParOf" srcId="{644E5EB2-504E-4FE6-BA1B-BC048008185C}" destId="{C6BAF439-2677-474B-B1F6-B70D298E3EFD}" srcOrd="6" destOrd="0" presId="urn:microsoft.com/office/officeart/2018/2/layout/IconLabelList"/>
    <dgm:cxn modelId="{A3BFC4A3-9FDA-4998-AF5E-AC17722C2C7A}" type="presParOf" srcId="{C6BAF439-2677-474B-B1F6-B70D298E3EFD}" destId="{6C8EB78D-2349-410D-811E-2CD2AC31715A}" srcOrd="0" destOrd="0" presId="urn:microsoft.com/office/officeart/2018/2/layout/IconLabelList"/>
    <dgm:cxn modelId="{43B8C2FE-168B-4D8C-958D-E9242617764C}" type="presParOf" srcId="{C6BAF439-2677-474B-B1F6-B70D298E3EFD}" destId="{DA0AC996-EF24-4A65-AD86-1B2509751FB7}" srcOrd="1" destOrd="0" presId="urn:microsoft.com/office/officeart/2018/2/layout/IconLabelList"/>
    <dgm:cxn modelId="{CEFE20EF-BF87-4405-834F-FFB47D0BD8FF}" type="presParOf" srcId="{C6BAF439-2677-474B-B1F6-B70D298E3EFD}" destId="{E7D3E91E-CD02-45A1-91CC-D7F128AB4622}"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FB86F0-5A4F-4702-BC9B-337AE6AC3EE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EC1F517-1C2D-4A3F-B937-23A0521E089B}">
      <dgm:prSet/>
      <dgm:spPr/>
      <dgm:t>
        <a:bodyPr/>
        <a:lstStyle/>
        <a:p>
          <a:r>
            <a:rPr lang="en-US"/>
            <a:t>The participant can now apply for state and local government services using the substitute address as her/his legal address.</a:t>
          </a:r>
        </a:p>
      </dgm:t>
    </dgm:pt>
    <dgm:pt modelId="{5A252811-4BCB-4590-A3B5-A9ED56AA417F}" type="parTrans" cxnId="{E2FC74F9-0177-484A-80E5-9CEAFCCE18E8}">
      <dgm:prSet/>
      <dgm:spPr/>
      <dgm:t>
        <a:bodyPr/>
        <a:lstStyle/>
        <a:p>
          <a:endParaRPr lang="en-US"/>
        </a:p>
      </dgm:t>
    </dgm:pt>
    <dgm:pt modelId="{CA1E434A-B268-429D-8003-E7B5D49E7BE8}" type="sibTrans" cxnId="{E2FC74F9-0177-484A-80E5-9CEAFCCE18E8}">
      <dgm:prSet/>
      <dgm:spPr/>
      <dgm:t>
        <a:bodyPr/>
        <a:lstStyle/>
        <a:p>
          <a:endParaRPr lang="en-US"/>
        </a:p>
      </dgm:t>
    </dgm:pt>
    <dgm:pt modelId="{B945D8F4-8410-4569-9C35-8FB9236DB0F2}">
      <dgm:prSet/>
      <dgm:spPr/>
      <dgm:t>
        <a:bodyPr/>
        <a:lstStyle/>
        <a:p>
          <a:r>
            <a:rPr lang="en-US"/>
            <a:t>The participant either contacts people sending mail or completes a Change of Address form with the USPS, to ensure she/he receives mail at the ACP PO Box. </a:t>
          </a:r>
        </a:p>
      </dgm:t>
    </dgm:pt>
    <dgm:pt modelId="{360419C8-5279-4200-9177-E7E0775A139D}" type="parTrans" cxnId="{8C48A388-86B0-41CB-A7A1-4F16CA5DD0DB}">
      <dgm:prSet/>
      <dgm:spPr/>
      <dgm:t>
        <a:bodyPr/>
        <a:lstStyle/>
        <a:p>
          <a:endParaRPr lang="en-US"/>
        </a:p>
      </dgm:t>
    </dgm:pt>
    <dgm:pt modelId="{462DB434-64E7-4F4F-A523-EF2CBA602ECD}" type="sibTrans" cxnId="{8C48A388-86B0-41CB-A7A1-4F16CA5DD0DB}">
      <dgm:prSet/>
      <dgm:spPr/>
      <dgm:t>
        <a:bodyPr/>
        <a:lstStyle/>
        <a:p>
          <a:endParaRPr lang="en-US"/>
        </a:p>
      </dgm:t>
    </dgm:pt>
    <dgm:pt modelId="{26263DEB-976C-463E-BB92-127BD009FC52}">
      <dgm:prSet/>
      <dgm:spPr/>
      <dgm:t>
        <a:bodyPr/>
        <a:lstStyle/>
        <a:p>
          <a:r>
            <a:rPr lang="en-US"/>
            <a:t>Change of Address – should be submitted for the former address, NOT their current address. ** use of their current address will result in mail coming back to ACP ** </a:t>
          </a:r>
        </a:p>
      </dgm:t>
    </dgm:pt>
    <dgm:pt modelId="{ACA67929-BD18-43C9-A882-BFF6359AEBDC}" type="parTrans" cxnId="{19499EDF-6F53-4C01-A7D3-4DA57C46EA84}">
      <dgm:prSet/>
      <dgm:spPr/>
      <dgm:t>
        <a:bodyPr/>
        <a:lstStyle/>
        <a:p>
          <a:endParaRPr lang="en-US"/>
        </a:p>
      </dgm:t>
    </dgm:pt>
    <dgm:pt modelId="{89635E27-94C7-47BC-83C7-8A7CB4F6FB24}" type="sibTrans" cxnId="{19499EDF-6F53-4C01-A7D3-4DA57C46EA84}">
      <dgm:prSet/>
      <dgm:spPr/>
      <dgm:t>
        <a:bodyPr/>
        <a:lstStyle/>
        <a:p>
          <a:endParaRPr lang="en-US"/>
        </a:p>
      </dgm:t>
    </dgm:pt>
    <dgm:pt modelId="{E4D731E2-7299-4019-B9D2-31520C9A9A7C}">
      <dgm:prSet/>
      <dgm:spPr/>
      <dgm:t>
        <a:bodyPr/>
        <a:lstStyle/>
        <a:p>
          <a:r>
            <a:rPr lang="en-US"/>
            <a:t>Change of Address –  can only be used to change the mail to the ACP Box number; participants leaving the program for any reason, CAN’T change the ACP Box number. </a:t>
          </a:r>
        </a:p>
      </dgm:t>
    </dgm:pt>
    <dgm:pt modelId="{F8B7E0AD-D678-47AA-BF67-6FAA45A24FEB}" type="parTrans" cxnId="{0D7310D5-50AE-47F5-AF9A-684578F56D12}">
      <dgm:prSet/>
      <dgm:spPr/>
      <dgm:t>
        <a:bodyPr/>
        <a:lstStyle/>
        <a:p>
          <a:endParaRPr lang="en-US"/>
        </a:p>
      </dgm:t>
    </dgm:pt>
    <dgm:pt modelId="{6F196BBA-F81E-474F-A7DC-9C914427C332}" type="sibTrans" cxnId="{0D7310D5-50AE-47F5-AF9A-684578F56D12}">
      <dgm:prSet/>
      <dgm:spPr/>
      <dgm:t>
        <a:bodyPr/>
        <a:lstStyle/>
        <a:p>
          <a:endParaRPr lang="en-US"/>
        </a:p>
      </dgm:t>
    </dgm:pt>
    <dgm:pt modelId="{F966818E-186E-4233-8BD1-73F06316629C}">
      <dgm:prSet/>
      <dgm:spPr/>
      <dgm:t>
        <a:bodyPr/>
        <a:lstStyle/>
        <a:p>
          <a:r>
            <a:rPr lang="en-US"/>
            <a:t>The ACP forwards all first-class mail received at the substitute address to the participant at the mailing address provided in the application. </a:t>
          </a:r>
        </a:p>
      </dgm:t>
    </dgm:pt>
    <dgm:pt modelId="{1EF7833D-E82F-4F0C-8A3F-0BF59EDB93A8}" type="parTrans" cxnId="{25D7C396-90AB-4505-880F-A4C41375AC01}">
      <dgm:prSet/>
      <dgm:spPr/>
      <dgm:t>
        <a:bodyPr/>
        <a:lstStyle/>
        <a:p>
          <a:endParaRPr lang="en-US"/>
        </a:p>
      </dgm:t>
    </dgm:pt>
    <dgm:pt modelId="{78864341-B840-480E-B1D1-1B6ACDACE386}" type="sibTrans" cxnId="{25D7C396-90AB-4505-880F-A4C41375AC01}">
      <dgm:prSet/>
      <dgm:spPr/>
      <dgm:t>
        <a:bodyPr/>
        <a:lstStyle/>
        <a:p>
          <a:endParaRPr lang="en-US"/>
        </a:p>
      </dgm:t>
    </dgm:pt>
    <dgm:pt modelId="{2E9FB1DB-ABE3-4DA3-859A-A7F42D93F945}">
      <dgm:prSet/>
      <dgm:spPr/>
      <dgm:t>
        <a:bodyPr/>
        <a:lstStyle/>
        <a:p>
          <a:r>
            <a:rPr lang="en-US"/>
            <a:t>Only the ACP has a record of the participant’s street address. </a:t>
          </a:r>
        </a:p>
      </dgm:t>
    </dgm:pt>
    <dgm:pt modelId="{A85A8A15-DAFC-4AF1-9CF5-E3E085EA65B7}" type="parTrans" cxnId="{865964AC-A8C6-4A9E-8233-B13775141F8A}">
      <dgm:prSet/>
      <dgm:spPr/>
      <dgm:t>
        <a:bodyPr/>
        <a:lstStyle/>
        <a:p>
          <a:endParaRPr lang="en-US"/>
        </a:p>
      </dgm:t>
    </dgm:pt>
    <dgm:pt modelId="{D58C0EAC-C1ED-4B01-97B7-53C6C5B4C338}" type="sibTrans" cxnId="{865964AC-A8C6-4A9E-8233-B13775141F8A}">
      <dgm:prSet/>
      <dgm:spPr/>
      <dgm:t>
        <a:bodyPr/>
        <a:lstStyle/>
        <a:p>
          <a:endParaRPr lang="en-US"/>
        </a:p>
      </dgm:t>
    </dgm:pt>
    <dgm:pt modelId="{2480392C-A5FC-440A-A51B-652270FE92CA}" type="pres">
      <dgm:prSet presAssocID="{6AFB86F0-5A4F-4702-BC9B-337AE6AC3EE8}" presName="diagram" presStyleCnt="0">
        <dgm:presLayoutVars>
          <dgm:dir/>
          <dgm:resizeHandles val="exact"/>
        </dgm:presLayoutVars>
      </dgm:prSet>
      <dgm:spPr/>
    </dgm:pt>
    <dgm:pt modelId="{3F491D02-0E60-4E4C-85D5-08D7B5F113AC}" type="pres">
      <dgm:prSet presAssocID="{EEC1F517-1C2D-4A3F-B937-23A0521E089B}" presName="node" presStyleLbl="node1" presStyleIdx="0" presStyleCnt="6">
        <dgm:presLayoutVars>
          <dgm:bulletEnabled val="1"/>
        </dgm:presLayoutVars>
      </dgm:prSet>
      <dgm:spPr/>
    </dgm:pt>
    <dgm:pt modelId="{587DA488-37CF-4D4A-B0E6-D9F8DF246904}" type="pres">
      <dgm:prSet presAssocID="{CA1E434A-B268-429D-8003-E7B5D49E7BE8}" presName="sibTrans" presStyleCnt="0"/>
      <dgm:spPr/>
    </dgm:pt>
    <dgm:pt modelId="{9C9C9996-0D5A-4EB7-901D-BE685396879C}" type="pres">
      <dgm:prSet presAssocID="{B945D8F4-8410-4569-9C35-8FB9236DB0F2}" presName="node" presStyleLbl="node1" presStyleIdx="1" presStyleCnt="6">
        <dgm:presLayoutVars>
          <dgm:bulletEnabled val="1"/>
        </dgm:presLayoutVars>
      </dgm:prSet>
      <dgm:spPr/>
    </dgm:pt>
    <dgm:pt modelId="{D96DD60A-78FF-42CC-A087-8C32E06E8794}" type="pres">
      <dgm:prSet presAssocID="{462DB434-64E7-4F4F-A523-EF2CBA602ECD}" presName="sibTrans" presStyleCnt="0"/>
      <dgm:spPr/>
    </dgm:pt>
    <dgm:pt modelId="{F13DB7BD-5850-44CE-9CD4-6BB0C3A14CDC}" type="pres">
      <dgm:prSet presAssocID="{26263DEB-976C-463E-BB92-127BD009FC52}" presName="node" presStyleLbl="node1" presStyleIdx="2" presStyleCnt="6">
        <dgm:presLayoutVars>
          <dgm:bulletEnabled val="1"/>
        </dgm:presLayoutVars>
      </dgm:prSet>
      <dgm:spPr/>
    </dgm:pt>
    <dgm:pt modelId="{88618CAB-80EB-44F8-9D09-C300A7D8E35B}" type="pres">
      <dgm:prSet presAssocID="{89635E27-94C7-47BC-83C7-8A7CB4F6FB24}" presName="sibTrans" presStyleCnt="0"/>
      <dgm:spPr/>
    </dgm:pt>
    <dgm:pt modelId="{0EF0967A-40FB-4C91-96AA-F8526E6C2D3A}" type="pres">
      <dgm:prSet presAssocID="{E4D731E2-7299-4019-B9D2-31520C9A9A7C}" presName="node" presStyleLbl="node1" presStyleIdx="3" presStyleCnt="6">
        <dgm:presLayoutVars>
          <dgm:bulletEnabled val="1"/>
        </dgm:presLayoutVars>
      </dgm:prSet>
      <dgm:spPr/>
    </dgm:pt>
    <dgm:pt modelId="{6005D3EB-B3F7-42B8-AF75-A78D5DF48C18}" type="pres">
      <dgm:prSet presAssocID="{6F196BBA-F81E-474F-A7DC-9C914427C332}" presName="sibTrans" presStyleCnt="0"/>
      <dgm:spPr/>
    </dgm:pt>
    <dgm:pt modelId="{BE2608CA-0C19-4548-9489-DB0949FC5A0F}" type="pres">
      <dgm:prSet presAssocID="{F966818E-186E-4233-8BD1-73F06316629C}" presName="node" presStyleLbl="node1" presStyleIdx="4" presStyleCnt="6">
        <dgm:presLayoutVars>
          <dgm:bulletEnabled val="1"/>
        </dgm:presLayoutVars>
      </dgm:prSet>
      <dgm:spPr/>
    </dgm:pt>
    <dgm:pt modelId="{E6D00CBF-F140-4317-BBE3-57279F07F824}" type="pres">
      <dgm:prSet presAssocID="{78864341-B840-480E-B1D1-1B6ACDACE386}" presName="sibTrans" presStyleCnt="0"/>
      <dgm:spPr/>
    </dgm:pt>
    <dgm:pt modelId="{1312801E-ED81-4238-AF1A-36E2092903A1}" type="pres">
      <dgm:prSet presAssocID="{2E9FB1DB-ABE3-4DA3-859A-A7F42D93F945}" presName="node" presStyleLbl="node1" presStyleIdx="5" presStyleCnt="6">
        <dgm:presLayoutVars>
          <dgm:bulletEnabled val="1"/>
        </dgm:presLayoutVars>
      </dgm:prSet>
      <dgm:spPr/>
    </dgm:pt>
  </dgm:ptLst>
  <dgm:cxnLst>
    <dgm:cxn modelId="{C8C0A428-8596-4F79-9FF7-D87D3E03873C}" type="presOf" srcId="{B945D8F4-8410-4569-9C35-8FB9236DB0F2}" destId="{9C9C9996-0D5A-4EB7-901D-BE685396879C}" srcOrd="0" destOrd="0" presId="urn:microsoft.com/office/officeart/2005/8/layout/default"/>
    <dgm:cxn modelId="{66476242-4AAA-4CEE-BA8A-ED0C92CBC6C2}" type="presOf" srcId="{E4D731E2-7299-4019-B9D2-31520C9A9A7C}" destId="{0EF0967A-40FB-4C91-96AA-F8526E6C2D3A}" srcOrd="0" destOrd="0" presId="urn:microsoft.com/office/officeart/2005/8/layout/default"/>
    <dgm:cxn modelId="{92D9AD59-3378-4205-B564-D0C31EC72FAE}" type="presOf" srcId="{26263DEB-976C-463E-BB92-127BD009FC52}" destId="{F13DB7BD-5850-44CE-9CD4-6BB0C3A14CDC}" srcOrd="0" destOrd="0" presId="urn:microsoft.com/office/officeart/2005/8/layout/default"/>
    <dgm:cxn modelId="{8C48A388-86B0-41CB-A7A1-4F16CA5DD0DB}" srcId="{6AFB86F0-5A4F-4702-BC9B-337AE6AC3EE8}" destId="{B945D8F4-8410-4569-9C35-8FB9236DB0F2}" srcOrd="1" destOrd="0" parTransId="{360419C8-5279-4200-9177-E7E0775A139D}" sibTransId="{462DB434-64E7-4F4F-A523-EF2CBA602ECD}"/>
    <dgm:cxn modelId="{E034508F-0021-42D0-89DF-74F6E62254AD}" type="presOf" srcId="{F966818E-186E-4233-8BD1-73F06316629C}" destId="{BE2608CA-0C19-4548-9489-DB0949FC5A0F}" srcOrd="0" destOrd="0" presId="urn:microsoft.com/office/officeart/2005/8/layout/default"/>
    <dgm:cxn modelId="{7DF9B595-2E39-4C76-8065-F20B56D93D97}" type="presOf" srcId="{6AFB86F0-5A4F-4702-BC9B-337AE6AC3EE8}" destId="{2480392C-A5FC-440A-A51B-652270FE92CA}" srcOrd="0" destOrd="0" presId="urn:microsoft.com/office/officeart/2005/8/layout/default"/>
    <dgm:cxn modelId="{D1ADAC96-970C-4FC2-8416-BF9EB3A31B0A}" type="presOf" srcId="{EEC1F517-1C2D-4A3F-B937-23A0521E089B}" destId="{3F491D02-0E60-4E4C-85D5-08D7B5F113AC}" srcOrd="0" destOrd="0" presId="urn:microsoft.com/office/officeart/2005/8/layout/default"/>
    <dgm:cxn modelId="{25D7C396-90AB-4505-880F-A4C41375AC01}" srcId="{6AFB86F0-5A4F-4702-BC9B-337AE6AC3EE8}" destId="{F966818E-186E-4233-8BD1-73F06316629C}" srcOrd="4" destOrd="0" parTransId="{1EF7833D-E82F-4F0C-8A3F-0BF59EDB93A8}" sibTransId="{78864341-B840-480E-B1D1-1B6ACDACE386}"/>
    <dgm:cxn modelId="{865964AC-A8C6-4A9E-8233-B13775141F8A}" srcId="{6AFB86F0-5A4F-4702-BC9B-337AE6AC3EE8}" destId="{2E9FB1DB-ABE3-4DA3-859A-A7F42D93F945}" srcOrd="5" destOrd="0" parTransId="{A85A8A15-DAFC-4AF1-9CF5-E3E085EA65B7}" sibTransId="{D58C0EAC-C1ED-4B01-97B7-53C6C5B4C338}"/>
    <dgm:cxn modelId="{4289C1CE-F846-4A2E-8507-BFF4FD1319ED}" type="presOf" srcId="{2E9FB1DB-ABE3-4DA3-859A-A7F42D93F945}" destId="{1312801E-ED81-4238-AF1A-36E2092903A1}" srcOrd="0" destOrd="0" presId="urn:microsoft.com/office/officeart/2005/8/layout/default"/>
    <dgm:cxn modelId="{0D7310D5-50AE-47F5-AF9A-684578F56D12}" srcId="{6AFB86F0-5A4F-4702-BC9B-337AE6AC3EE8}" destId="{E4D731E2-7299-4019-B9D2-31520C9A9A7C}" srcOrd="3" destOrd="0" parTransId="{F8B7E0AD-D678-47AA-BF67-6FAA45A24FEB}" sibTransId="{6F196BBA-F81E-474F-A7DC-9C914427C332}"/>
    <dgm:cxn modelId="{19499EDF-6F53-4C01-A7D3-4DA57C46EA84}" srcId="{6AFB86F0-5A4F-4702-BC9B-337AE6AC3EE8}" destId="{26263DEB-976C-463E-BB92-127BD009FC52}" srcOrd="2" destOrd="0" parTransId="{ACA67929-BD18-43C9-A882-BFF6359AEBDC}" sibTransId="{89635E27-94C7-47BC-83C7-8A7CB4F6FB24}"/>
    <dgm:cxn modelId="{E2FC74F9-0177-484A-80E5-9CEAFCCE18E8}" srcId="{6AFB86F0-5A4F-4702-BC9B-337AE6AC3EE8}" destId="{EEC1F517-1C2D-4A3F-B937-23A0521E089B}" srcOrd="0" destOrd="0" parTransId="{5A252811-4BCB-4590-A3B5-A9ED56AA417F}" sibTransId="{CA1E434A-B268-429D-8003-E7B5D49E7BE8}"/>
    <dgm:cxn modelId="{DA6F37E1-63D7-4F6E-913A-89D95025E4B0}" type="presParOf" srcId="{2480392C-A5FC-440A-A51B-652270FE92CA}" destId="{3F491D02-0E60-4E4C-85D5-08D7B5F113AC}" srcOrd="0" destOrd="0" presId="urn:microsoft.com/office/officeart/2005/8/layout/default"/>
    <dgm:cxn modelId="{90020614-ECCF-4EEF-AAA9-C99EB511C4D3}" type="presParOf" srcId="{2480392C-A5FC-440A-A51B-652270FE92CA}" destId="{587DA488-37CF-4D4A-B0E6-D9F8DF246904}" srcOrd="1" destOrd="0" presId="urn:microsoft.com/office/officeart/2005/8/layout/default"/>
    <dgm:cxn modelId="{1ACE6D27-2BDD-4FE0-A808-75256071365E}" type="presParOf" srcId="{2480392C-A5FC-440A-A51B-652270FE92CA}" destId="{9C9C9996-0D5A-4EB7-901D-BE685396879C}" srcOrd="2" destOrd="0" presId="urn:microsoft.com/office/officeart/2005/8/layout/default"/>
    <dgm:cxn modelId="{BCD1F22A-E056-4C25-B7CB-0D21447F93D3}" type="presParOf" srcId="{2480392C-A5FC-440A-A51B-652270FE92CA}" destId="{D96DD60A-78FF-42CC-A087-8C32E06E8794}" srcOrd="3" destOrd="0" presId="urn:microsoft.com/office/officeart/2005/8/layout/default"/>
    <dgm:cxn modelId="{1505E656-7C26-4448-B6F9-593ACFB89FFB}" type="presParOf" srcId="{2480392C-A5FC-440A-A51B-652270FE92CA}" destId="{F13DB7BD-5850-44CE-9CD4-6BB0C3A14CDC}" srcOrd="4" destOrd="0" presId="urn:microsoft.com/office/officeart/2005/8/layout/default"/>
    <dgm:cxn modelId="{DE335E78-4A37-42E8-911A-FC1E6E79FFD0}" type="presParOf" srcId="{2480392C-A5FC-440A-A51B-652270FE92CA}" destId="{88618CAB-80EB-44F8-9D09-C300A7D8E35B}" srcOrd="5" destOrd="0" presId="urn:microsoft.com/office/officeart/2005/8/layout/default"/>
    <dgm:cxn modelId="{C202BA7A-5DAB-4AD3-B26C-06D8E9C952B9}" type="presParOf" srcId="{2480392C-A5FC-440A-A51B-652270FE92CA}" destId="{0EF0967A-40FB-4C91-96AA-F8526E6C2D3A}" srcOrd="6" destOrd="0" presId="urn:microsoft.com/office/officeart/2005/8/layout/default"/>
    <dgm:cxn modelId="{9CEE0CA7-AA67-4F5F-82DF-551D84D0D936}" type="presParOf" srcId="{2480392C-A5FC-440A-A51B-652270FE92CA}" destId="{6005D3EB-B3F7-42B8-AF75-A78D5DF48C18}" srcOrd="7" destOrd="0" presId="urn:microsoft.com/office/officeart/2005/8/layout/default"/>
    <dgm:cxn modelId="{A4921F8E-29C2-435C-B0E2-17A4D3A39D9E}" type="presParOf" srcId="{2480392C-A5FC-440A-A51B-652270FE92CA}" destId="{BE2608CA-0C19-4548-9489-DB0949FC5A0F}" srcOrd="8" destOrd="0" presId="urn:microsoft.com/office/officeart/2005/8/layout/default"/>
    <dgm:cxn modelId="{004C1DCD-0553-461A-8A0E-03E9426016DD}" type="presParOf" srcId="{2480392C-A5FC-440A-A51B-652270FE92CA}" destId="{E6D00CBF-F140-4317-BBE3-57279F07F824}" srcOrd="9" destOrd="0" presId="urn:microsoft.com/office/officeart/2005/8/layout/default"/>
    <dgm:cxn modelId="{0263F542-6516-4EF8-9472-58060FE492D7}" type="presParOf" srcId="{2480392C-A5FC-440A-A51B-652270FE92CA}" destId="{1312801E-ED81-4238-AF1A-36E2092903A1}"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39D3E3-6B8E-419F-AFE1-11494A748907}"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B6932A87-5B70-42A4-85B4-660B08D09F3B}">
      <dgm:prSet/>
      <dgm:spPr/>
      <dgm:t>
        <a:bodyPr/>
        <a:lstStyle/>
        <a:p>
          <a:r>
            <a:rPr lang="en-US"/>
            <a:t>Cost free</a:t>
          </a:r>
        </a:p>
      </dgm:t>
    </dgm:pt>
    <dgm:pt modelId="{0CFE251B-32AE-4D5F-9F22-9CECE5F3A0BD}" type="parTrans" cxnId="{000489E3-27B8-456C-9116-EA97813EA59D}">
      <dgm:prSet/>
      <dgm:spPr/>
      <dgm:t>
        <a:bodyPr/>
        <a:lstStyle/>
        <a:p>
          <a:endParaRPr lang="en-US"/>
        </a:p>
      </dgm:t>
    </dgm:pt>
    <dgm:pt modelId="{5A5B94B9-393D-4A6F-8900-FFD32AF5C9E8}" type="sibTrans" cxnId="{000489E3-27B8-456C-9116-EA97813EA59D}">
      <dgm:prSet/>
      <dgm:spPr/>
      <dgm:t>
        <a:bodyPr/>
        <a:lstStyle/>
        <a:p>
          <a:endParaRPr lang="en-US"/>
        </a:p>
      </dgm:t>
    </dgm:pt>
    <dgm:pt modelId="{39692BA6-4EFC-441F-839B-C077368D697A}">
      <dgm:prSet/>
      <dgm:spPr/>
      <dgm:t>
        <a:bodyPr/>
        <a:lstStyle/>
        <a:p>
          <a:r>
            <a:rPr lang="en-US"/>
            <a:t>First class mail</a:t>
          </a:r>
        </a:p>
      </dgm:t>
    </dgm:pt>
    <dgm:pt modelId="{E6C03116-091E-462C-83D8-A7290F8D82D6}" type="parTrans" cxnId="{58572A52-1289-40B0-95F7-A3E07DAC94D3}">
      <dgm:prSet/>
      <dgm:spPr/>
      <dgm:t>
        <a:bodyPr/>
        <a:lstStyle/>
        <a:p>
          <a:endParaRPr lang="en-US"/>
        </a:p>
      </dgm:t>
    </dgm:pt>
    <dgm:pt modelId="{5E0E0C62-2730-4493-A543-C480DB3A14E1}" type="sibTrans" cxnId="{58572A52-1289-40B0-95F7-A3E07DAC94D3}">
      <dgm:prSet/>
      <dgm:spPr/>
      <dgm:t>
        <a:bodyPr/>
        <a:lstStyle/>
        <a:p>
          <a:endParaRPr lang="en-US"/>
        </a:p>
      </dgm:t>
    </dgm:pt>
    <dgm:pt modelId="{5BD23988-0161-47D8-AA17-9D6926D29B3C}">
      <dgm:prSet/>
      <dgm:spPr/>
      <dgm:t>
        <a:bodyPr/>
        <a:lstStyle/>
        <a:p>
          <a:r>
            <a:rPr lang="en-US" b="1"/>
            <a:t>No books, magazines, periodicals or junk mail</a:t>
          </a:r>
          <a:endParaRPr lang="en-US"/>
        </a:p>
      </dgm:t>
    </dgm:pt>
    <dgm:pt modelId="{6170758A-4CC9-4864-9F3D-C4D900FD5D7B}" type="parTrans" cxnId="{0F1339ED-A363-4FB4-88B6-05F0FB739684}">
      <dgm:prSet/>
      <dgm:spPr/>
      <dgm:t>
        <a:bodyPr/>
        <a:lstStyle/>
        <a:p>
          <a:endParaRPr lang="en-US"/>
        </a:p>
      </dgm:t>
    </dgm:pt>
    <dgm:pt modelId="{599A3BD0-1F8D-4F8A-B272-C731E167764C}" type="sibTrans" cxnId="{0F1339ED-A363-4FB4-88B6-05F0FB739684}">
      <dgm:prSet/>
      <dgm:spPr/>
      <dgm:t>
        <a:bodyPr/>
        <a:lstStyle/>
        <a:p>
          <a:endParaRPr lang="en-US"/>
        </a:p>
      </dgm:t>
    </dgm:pt>
    <dgm:pt modelId="{2493DA94-52C2-455E-A9CE-3AD3ECD5BDCB}">
      <dgm:prSet/>
      <dgm:spPr/>
      <dgm:t>
        <a:bodyPr/>
        <a:lstStyle/>
        <a:p>
          <a:r>
            <a:rPr lang="en-US" b="1"/>
            <a:t>No packages, with exceptions for medication</a:t>
          </a:r>
          <a:endParaRPr lang="en-US"/>
        </a:p>
      </dgm:t>
    </dgm:pt>
    <dgm:pt modelId="{741104EF-2755-463E-B827-698AE988D7A8}" type="parTrans" cxnId="{ADE7A3F1-B440-41E0-A41D-504BAE059625}">
      <dgm:prSet/>
      <dgm:spPr/>
      <dgm:t>
        <a:bodyPr/>
        <a:lstStyle/>
        <a:p>
          <a:endParaRPr lang="en-US"/>
        </a:p>
      </dgm:t>
    </dgm:pt>
    <dgm:pt modelId="{71AAB81C-CAC0-42BC-B85A-299610514925}" type="sibTrans" cxnId="{ADE7A3F1-B440-41E0-A41D-504BAE059625}">
      <dgm:prSet/>
      <dgm:spPr/>
      <dgm:t>
        <a:bodyPr/>
        <a:lstStyle/>
        <a:p>
          <a:endParaRPr lang="en-US"/>
        </a:p>
      </dgm:t>
    </dgm:pt>
    <dgm:pt modelId="{8AF638EB-0A7C-483E-942A-13E0C020EB73}">
      <dgm:prSet/>
      <dgm:spPr/>
      <dgm:t>
        <a:bodyPr/>
        <a:lstStyle/>
        <a:p>
          <a:r>
            <a:rPr lang="en-US"/>
            <a:t>Packages will be refused and Returned to Sender</a:t>
          </a:r>
        </a:p>
      </dgm:t>
    </dgm:pt>
    <dgm:pt modelId="{C2D765CA-5F61-40B5-A8C3-030C6C23A210}" type="parTrans" cxnId="{B8CD496C-47E7-4DDA-86FD-AE01236FAD96}">
      <dgm:prSet/>
      <dgm:spPr/>
      <dgm:t>
        <a:bodyPr/>
        <a:lstStyle/>
        <a:p>
          <a:endParaRPr lang="en-US"/>
        </a:p>
      </dgm:t>
    </dgm:pt>
    <dgm:pt modelId="{4ACE7CEE-796C-41B7-AA9D-55A71CD0EE1A}" type="sibTrans" cxnId="{B8CD496C-47E7-4DDA-86FD-AE01236FAD96}">
      <dgm:prSet/>
      <dgm:spPr/>
      <dgm:t>
        <a:bodyPr/>
        <a:lstStyle/>
        <a:p>
          <a:endParaRPr lang="en-US"/>
        </a:p>
      </dgm:t>
    </dgm:pt>
    <dgm:pt modelId="{C24E33BA-7ADD-495E-ABCF-221CD308340A}" type="pres">
      <dgm:prSet presAssocID="{8D39D3E3-6B8E-419F-AFE1-11494A748907}" presName="outerComposite" presStyleCnt="0">
        <dgm:presLayoutVars>
          <dgm:chMax val="5"/>
          <dgm:dir/>
          <dgm:resizeHandles val="exact"/>
        </dgm:presLayoutVars>
      </dgm:prSet>
      <dgm:spPr/>
    </dgm:pt>
    <dgm:pt modelId="{586FE8AB-E86D-4A31-89D6-4BF9984D2BC1}" type="pres">
      <dgm:prSet presAssocID="{8D39D3E3-6B8E-419F-AFE1-11494A748907}" presName="dummyMaxCanvas" presStyleCnt="0">
        <dgm:presLayoutVars/>
      </dgm:prSet>
      <dgm:spPr/>
    </dgm:pt>
    <dgm:pt modelId="{1CC675C5-B9E6-4F22-ABCD-243ABEBBC044}" type="pres">
      <dgm:prSet presAssocID="{8D39D3E3-6B8E-419F-AFE1-11494A748907}" presName="FiveNodes_1" presStyleLbl="node1" presStyleIdx="0" presStyleCnt="5">
        <dgm:presLayoutVars>
          <dgm:bulletEnabled val="1"/>
        </dgm:presLayoutVars>
      </dgm:prSet>
      <dgm:spPr/>
    </dgm:pt>
    <dgm:pt modelId="{4D72ED0D-6411-4F39-8E20-A0B993C1DEDB}" type="pres">
      <dgm:prSet presAssocID="{8D39D3E3-6B8E-419F-AFE1-11494A748907}" presName="FiveNodes_2" presStyleLbl="node1" presStyleIdx="1" presStyleCnt="5">
        <dgm:presLayoutVars>
          <dgm:bulletEnabled val="1"/>
        </dgm:presLayoutVars>
      </dgm:prSet>
      <dgm:spPr/>
    </dgm:pt>
    <dgm:pt modelId="{D06E97D4-76CB-4110-9CCF-A6686154B452}" type="pres">
      <dgm:prSet presAssocID="{8D39D3E3-6B8E-419F-AFE1-11494A748907}" presName="FiveNodes_3" presStyleLbl="node1" presStyleIdx="2" presStyleCnt="5">
        <dgm:presLayoutVars>
          <dgm:bulletEnabled val="1"/>
        </dgm:presLayoutVars>
      </dgm:prSet>
      <dgm:spPr/>
    </dgm:pt>
    <dgm:pt modelId="{7B66E379-CBEF-4376-A686-8C3C8DE06BD7}" type="pres">
      <dgm:prSet presAssocID="{8D39D3E3-6B8E-419F-AFE1-11494A748907}" presName="FiveNodes_4" presStyleLbl="node1" presStyleIdx="3" presStyleCnt="5">
        <dgm:presLayoutVars>
          <dgm:bulletEnabled val="1"/>
        </dgm:presLayoutVars>
      </dgm:prSet>
      <dgm:spPr/>
    </dgm:pt>
    <dgm:pt modelId="{6587B5ED-B2CC-4EC5-BB45-2B4712C986CE}" type="pres">
      <dgm:prSet presAssocID="{8D39D3E3-6B8E-419F-AFE1-11494A748907}" presName="FiveNodes_5" presStyleLbl="node1" presStyleIdx="4" presStyleCnt="5">
        <dgm:presLayoutVars>
          <dgm:bulletEnabled val="1"/>
        </dgm:presLayoutVars>
      </dgm:prSet>
      <dgm:spPr/>
    </dgm:pt>
    <dgm:pt modelId="{9778A09D-EEC8-4AE8-BCA2-823D11B8A8C5}" type="pres">
      <dgm:prSet presAssocID="{8D39D3E3-6B8E-419F-AFE1-11494A748907}" presName="FiveConn_1-2" presStyleLbl="fgAccFollowNode1" presStyleIdx="0" presStyleCnt="4">
        <dgm:presLayoutVars>
          <dgm:bulletEnabled val="1"/>
        </dgm:presLayoutVars>
      </dgm:prSet>
      <dgm:spPr/>
    </dgm:pt>
    <dgm:pt modelId="{495AEDFC-E835-4581-927C-8324CD10069B}" type="pres">
      <dgm:prSet presAssocID="{8D39D3E3-6B8E-419F-AFE1-11494A748907}" presName="FiveConn_2-3" presStyleLbl="fgAccFollowNode1" presStyleIdx="1" presStyleCnt="4">
        <dgm:presLayoutVars>
          <dgm:bulletEnabled val="1"/>
        </dgm:presLayoutVars>
      </dgm:prSet>
      <dgm:spPr/>
    </dgm:pt>
    <dgm:pt modelId="{1378C17B-23AE-45CF-9E21-34333FB0D216}" type="pres">
      <dgm:prSet presAssocID="{8D39D3E3-6B8E-419F-AFE1-11494A748907}" presName="FiveConn_3-4" presStyleLbl="fgAccFollowNode1" presStyleIdx="2" presStyleCnt="4">
        <dgm:presLayoutVars>
          <dgm:bulletEnabled val="1"/>
        </dgm:presLayoutVars>
      </dgm:prSet>
      <dgm:spPr/>
    </dgm:pt>
    <dgm:pt modelId="{8D5E4A62-854A-4DA2-8779-3A06416BB1A9}" type="pres">
      <dgm:prSet presAssocID="{8D39D3E3-6B8E-419F-AFE1-11494A748907}" presName="FiveConn_4-5" presStyleLbl="fgAccFollowNode1" presStyleIdx="3" presStyleCnt="4">
        <dgm:presLayoutVars>
          <dgm:bulletEnabled val="1"/>
        </dgm:presLayoutVars>
      </dgm:prSet>
      <dgm:spPr/>
    </dgm:pt>
    <dgm:pt modelId="{9B39A902-19C7-4DBA-85A1-1F99183D7642}" type="pres">
      <dgm:prSet presAssocID="{8D39D3E3-6B8E-419F-AFE1-11494A748907}" presName="FiveNodes_1_text" presStyleLbl="node1" presStyleIdx="4" presStyleCnt="5">
        <dgm:presLayoutVars>
          <dgm:bulletEnabled val="1"/>
        </dgm:presLayoutVars>
      </dgm:prSet>
      <dgm:spPr/>
    </dgm:pt>
    <dgm:pt modelId="{DB239AAA-0C0B-4081-ABFE-CC91777D9C26}" type="pres">
      <dgm:prSet presAssocID="{8D39D3E3-6B8E-419F-AFE1-11494A748907}" presName="FiveNodes_2_text" presStyleLbl="node1" presStyleIdx="4" presStyleCnt="5">
        <dgm:presLayoutVars>
          <dgm:bulletEnabled val="1"/>
        </dgm:presLayoutVars>
      </dgm:prSet>
      <dgm:spPr/>
    </dgm:pt>
    <dgm:pt modelId="{7A3C95A2-BE0D-4166-9AD8-917517058B25}" type="pres">
      <dgm:prSet presAssocID="{8D39D3E3-6B8E-419F-AFE1-11494A748907}" presName="FiveNodes_3_text" presStyleLbl="node1" presStyleIdx="4" presStyleCnt="5">
        <dgm:presLayoutVars>
          <dgm:bulletEnabled val="1"/>
        </dgm:presLayoutVars>
      </dgm:prSet>
      <dgm:spPr/>
    </dgm:pt>
    <dgm:pt modelId="{BF9E17A1-6EBA-4C9C-8F5C-238009EC3F68}" type="pres">
      <dgm:prSet presAssocID="{8D39D3E3-6B8E-419F-AFE1-11494A748907}" presName="FiveNodes_4_text" presStyleLbl="node1" presStyleIdx="4" presStyleCnt="5">
        <dgm:presLayoutVars>
          <dgm:bulletEnabled val="1"/>
        </dgm:presLayoutVars>
      </dgm:prSet>
      <dgm:spPr/>
    </dgm:pt>
    <dgm:pt modelId="{CDADC264-98DA-420F-91F4-429676B8FE28}" type="pres">
      <dgm:prSet presAssocID="{8D39D3E3-6B8E-419F-AFE1-11494A748907}" presName="FiveNodes_5_text" presStyleLbl="node1" presStyleIdx="4" presStyleCnt="5">
        <dgm:presLayoutVars>
          <dgm:bulletEnabled val="1"/>
        </dgm:presLayoutVars>
      </dgm:prSet>
      <dgm:spPr/>
    </dgm:pt>
  </dgm:ptLst>
  <dgm:cxnLst>
    <dgm:cxn modelId="{39735227-3B84-49FF-98A9-17941D8856CC}" type="presOf" srcId="{2493DA94-52C2-455E-A9CE-3AD3ECD5BDCB}" destId="{7B66E379-CBEF-4376-A686-8C3C8DE06BD7}" srcOrd="0" destOrd="0" presId="urn:microsoft.com/office/officeart/2005/8/layout/vProcess5"/>
    <dgm:cxn modelId="{D83A512F-6CAC-4547-8255-B219F0CD17C6}" type="presOf" srcId="{B6932A87-5B70-42A4-85B4-660B08D09F3B}" destId="{9B39A902-19C7-4DBA-85A1-1F99183D7642}" srcOrd="1" destOrd="0" presId="urn:microsoft.com/office/officeart/2005/8/layout/vProcess5"/>
    <dgm:cxn modelId="{645FC95E-D40B-41BE-AF00-A6B33816C289}" type="presOf" srcId="{71AAB81C-CAC0-42BC-B85A-299610514925}" destId="{8D5E4A62-854A-4DA2-8779-3A06416BB1A9}" srcOrd="0" destOrd="0" presId="urn:microsoft.com/office/officeart/2005/8/layout/vProcess5"/>
    <dgm:cxn modelId="{B8CD496C-47E7-4DDA-86FD-AE01236FAD96}" srcId="{8D39D3E3-6B8E-419F-AFE1-11494A748907}" destId="{8AF638EB-0A7C-483E-942A-13E0C020EB73}" srcOrd="4" destOrd="0" parTransId="{C2D765CA-5F61-40B5-A8C3-030C6C23A210}" sibTransId="{4ACE7CEE-796C-41B7-AA9D-55A71CD0EE1A}"/>
    <dgm:cxn modelId="{58572A52-1289-40B0-95F7-A3E07DAC94D3}" srcId="{8D39D3E3-6B8E-419F-AFE1-11494A748907}" destId="{39692BA6-4EFC-441F-839B-C077368D697A}" srcOrd="1" destOrd="0" parTransId="{E6C03116-091E-462C-83D8-A7290F8D82D6}" sibTransId="{5E0E0C62-2730-4493-A543-C480DB3A14E1}"/>
    <dgm:cxn modelId="{12290655-B05E-44E2-98B0-8D10E6E6CE13}" type="presOf" srcId="{8AF638EB-0A7C-483E-942A-13E0C020EB73}" destId="{6587B5ED-B2CC-4EC5-BB45-2B4712C986CE}" srcOrd="0" destOrd="0" presId="urn:microsoft.com/office/officeart/2005/8/layout/vProcess5"/>
    <dgm:cxn modelId="{F72BFC81-0FBA-451B-B6B1-29F29C8411F9}" type="presOf" srcId="{39692BA6-4EFC-441F-839B-C077368D697A}" destId="{DB239AAA-0C0B-4081-ABFE-CC91777D9C26}" srcOrd="1" destOrd="0" presId="urn:microsoft.com/office/officeart/2005/8/layout/vProcess5"/>
    <dgm:cxn modelId="{7E4A2D99-E5E0-40A6-B5FC-D543E0F7482B}" type="presOf" srcId="{5A5B94B9-393D-4A6F-8900-FFD32AF5C9E8}" destId="{9778A09D-EEC8-4AE8-BCA2-823D11B8A8C5}" srcOrd="0" destOrd="0" presId="urn:microsoft.com/office/officeart/2005/8/layout/vProcess5"/>
    <dgm:cxn modelId="{92BF789B-DAE3-45B9-AFE4-B554A292CA0A}" type="presOf" srcId="{39692BA6-4EFC-441F-839B-C077368D697A}" destId="{4D72ED0D-6411-4F39-8E20-A0B993C1DEDB}" srcOrd="0" destOrd="0" presId="urn:microsoft.com/office/officeart/2005/8/layout/vProcess5"/>
    <dgm:cxn modelId="{086A09A1-4690-4830-98A6-38964129079B}" type="presOf" srcId="{B6932A87-5B70-42A4-85B4-660B08D09F3B}" destId="{1CC675C5-B9E6-4F22-ABCD-243ABEBBC044}" srcOrd="0" destOrd="0" presId="urn:microsoft.com/office/officeart/2005/8/layout/vProcess5"/>
    <dgm:cxn modelId="{19D349A2-EF0C-452E-A930-81F82D9094AF}" type="presOf" srcId="{5E0E0C62-2730-4493-A543-C480DB3A14E1}" destId="{495AEDFC-E835-4581-927C-8324CD10069B}" srcOrd="0" destOrd="0" presId="urn:microsoft.com/office/officeart/2005/8/layout/vProcess5"/>
    <dgm:cxn modelId="{C842B8B5-FEC0-477B-8336-A1459ECAEAF6}" type="presOf" srcId="{5BD23988-0161-47D8-AA17-9D6926D29B3C}" destId="{7A3C95A2-BE0D-4166-9AD8-917517058B25}" srcOrd="1" destOrd="0" presId="urn:microsoft.com/office/officeart/2005/8/layout/vProcess5"/>
    <dgm:cxn modelId="{5E045AC5-B3D9-4EB6-B9D9-E68E89292A51}" type="presOf" srcId="{599A3BD0-1F8D-4F8A-B272-C731E167764C}" destId="{1378C17B-23AE-45CF-9E21-34333FB0D216}" srcOrd="0" destOrd="0" presId="urn:microsoft.com/office/officeart/2005/8/layout/vProcess5"/>
    <dgm:cxn modelId="{4877D6D5-022E-4CDE-8C39-2D0D1D86B362}" type="presOf" srcId="{5BD23988-0161-47D8-AA17-9D6926D29B3C}" destId="{D06E97D4-76CB-4110-9CCF-A6686154B452}" srcOrd="0" destOrd="0" presId="urn:microsoft.com/office/officeart/2005/8/layout/vProcess5"/>
    <dgm:cxn modelId="{2F3A4CDD-32BE-4144-B2AE-4C6CE9C574F0}" type="presOf" srcId="{8AF638EB-0A7C-483E-942A-13E0C020EB73}" destId="{CDADC264-98DA-420F-91F4-429676B8FE28}" srcOrd="1" destOrd="0" presId="urn:microsoft.com/office/officeart/2005/8/layout/vProcess5"/>
    <dgm:cxn modelId="{000489E3-27B8-456C-9116-EA97813EA59D}" srcId="{8D39D3E3-6B8E-419F-AFE1-11494A748907}" destId="{B6932A87-5B70-42A4-85B4-660B08D09F3B}" srcOrd="0" destOrd="0" parTransId="{0CFE251B-32AE-4D5F-9F22-9CECE5F3A0BD}" sibTransId="{5A5B94B9-393D-4A6F-8900-FFD32AF5C9E8}"/>
    <dgm:cxn modelId="{61DDC0E3-C0F2-4017-8413-1507382628F7}" type="presOf" srcId="{2493DA94-52C2-455E-A9CE-3AD3ECD5BDCB}" destId="{BF9E17A1-6EBA-4C9C-8F5C-238009EC3F68}" srcOrd="1" destOrd="0" presId="urn:microsoft.com/office/officeart/2005/8/layout/vProcess5"/>
    <dgm:cxn modelId="{0F1339ED-A363-4FB4-88B6-05F0FB739684}" srcId="{8D39D3E3-6B8E-419F-AFE1-11494A748907}" destId="{5BD23988-0161-47D8-AA17-9D6926D29B3C}" srcOrd="2" destOrd="0" parTransId="{6170758A-4CC9-4864-9F3D-C4D900FD5D7B}" sibTransId="{599A3BD0-1F8D-4F8A-B272-C731E167764C}"/>
    <dgm:cxn modelId="{ADE7A3F1-B440-41E0-A41D-504BAE059625}" srcId="{8D39D3E3-6B8E-419F-AFE1-11494A748907}" destId="{2493DA94-52C2-455E-A9CE-3AD3ECD5BDCB}" srcOrd="3" destOrd="0" parTransId="{741104EF-2755-463E-B827-698AE988D7A8}" sibTransId="{71AAB81C-CAC0-42BC-B85A-299610514925}"/>
    <dgm:cxn modelId="{195F0DF8-C188-471C-85DB-0EB5A5593879}" type="presOf" srcId="{8D39D3E3-6B8E-419F-AFE1-11494A748907}" destId="{C24E33BA-7ADD-495E-ABCF-221CD308340A}" srcOrd="0" destOrd="0" presId="urn:microsoft.com/office/officeart/2005/8/layout/vProcess5"/>
    <dgm:cxn modelId="{F716E599-9FF4-4A7E-B951-5BCA5F9A38AC}" type="presParOf" srcId="{C24E33BA-7ADD-495E-ABCF-221CD308340A}" destId="{586FE8AB-E86D-4A31-89D6-4BF9984D2BC1}" srcOrd="0" destOrd="0" presId="urn:microsoft.com/office/officeart/2005/8/layout/vProcess5"/>
    <dgm:cxn modelId="{2DC7F5C3-63DF-4093-9896-A948155FFC59}" type="presParOf" srcId="{C24E33BA-7ADD-495E-ABCF-221CD308340A}" destId="{1CC675C5-B9E6-4F22-ABCD-243ABEBBC044}" srcOrd="1" destOrd="0" presId="urn:microsoft.com/office/officeart/2005/8/layout/vProcess5"/>
    <dgm:cxn modelId="{3D1E3905-36BF-4E53-B269-77222723694D}" type="presParOf" srcId="{C24E33BA-7ADD-495E-ABCF-221CD308340A}" destId="{4D72ED0D-6411-4F39-8E20-A0B993C1DEDB}" srcOrd="2" destOrd="0" presId="urn:microsoft.com/office/officeart/2005/8/layout/vProcess5"/>
    <dgm:cxn modelId="{E0E7EBC8-16C0-491D-A36D-63B47473AAF4}" type="presParOf" srcId="{C24E33BA-7ADD-495E-ABCF-221CD308340A}" destId="{D06E97D4-76CB-4110-9CCF-A6686154B452}" srcOrd="3" destOrd="0" presId="urn:microsoft.com/office/officeart/2005/8/layout/vProcess5"/>
    <dgm:cxn modelId="{E742D8A2-8835-4A54-BBE6-5769C68F413D}" type="presParOf" srcId="{C24E33BA-7ADD-495E-ABCF-221CD308340A}" destId="{7B66E379-CBEF-4376-A686-8C3C8DE06BD7}" srcOrd="4" destOrd="0" presId="urn:microsoft.com/office/officeart/2005/8/layout/vProcess5"/>
    <dgm:cxn modelId="{A7125D87-934B-4824-BC6B-B49D4C61986B}" type="presParOf" srcId="{C24E33BA-7ADD-495E-ABCF-221CD308340A}" destId="{6587B5ED-B2CC-4EC5-BB45-2B4712C986CE}" srcOrd="5" destOrd="0" presId="urn:microsoft.com/office/officeart/2005/8/layout/vProcess5"/>
    <dgm:cxn modelId="{CBAC8594-B317-430B-BA84-3D49CC030888}" type="presParOf" srcId="{C24E33BA-7ADD-495E-ABCF-221CD308340A}" destId="{9778A09D-EEC8-4AE8-BCA2-823D11B8A8C5}" srcOrd="6" destOrd="0" presId="urn:microsoft.com/office/officeart/2005/8/layout/vProcess5"/>
    <dgm:cxn modelId="{2A156150-B6C8-4058-84E9-D13913252416}" type="presParOf" srcId="{C24E33BA-7ADD-495E-ABCF-221CD308340A}" destId="{495AEDFC-E835-4581-927C-8324CD10069B}" srcOrd="7" destOrd="0" presId="urn:microsoft.com/office/officeart/2005/8/layout/vProcess5"/>
    <dgm:cxn modelId="{5AD667DA-AC98-4C22-9EAE-CD9D4DAA0FD0}" type="presParOf" srcId="{C24E33BA-7ADD-495E-ABCF-221CD308340A}" destId="{1378C17B-23AE-45CF-9E21-34333FB0D216}" srcOrd="8" destOrd="0" presId="urn:microsoft.com/office/officeart/2005/8/layout/vProcess5"/>
    <dgm:cxn modelId="{72978C46-C255-431E-9936-00CA90DB4B07}" type="presParOf" srcId="{C24E33BA-7ADD-495E-ABCF-221CD308340A}" destId="{8D5E4A62-854A-4DA2-8779-3A06416BB1A9}" srcOrd="9" destOrd="0" presId="urn:microsoft.com/office/officeart/2005/8/layout/vProcess5"/>
    <dgm:cxn modelId="{D88B84D0-7D27-4E6D-A26F-E5D6202903F6}" type="presParOf" srcId="{C24E33BA-7ADD-495E-ABCF-221CD308340A}" destId="{9B39A902-19C7-4DBA-85A1-1F99183D7642}" srcOrd="10" destOrd="0" presId="urn:microsoft.com/office/officeart/2005/8/layout/vProcess5"/>
    <dgm:cxn modelId="{900119F1-5280-4284-A8ED-492A81C77D67}" type="presParOf" srcId="{C24E33BA-7ADD-495E-ABCF-221CD308340A}" destId="{DB239AAA-0C0B-4081-ABFE-CC91777D9C26}" srcOrd="11" destOrd="0" presId="urn:microsoft.com/office/officeart/2005/8/layout/vProcess5"/>
    <dgm:cxn modelId="{CC05ADD8-C771-4CA0-B21F-EFBA937BAAE5}" type="presParOf" srcId="{C24E33BA-7ADD-495E-ABCF-221CD308340A}" destId="{7A3C95A2-BE0D-4166-9AD8-917517058B25}" srcOrd="12" destOrd="0" presId="urn:microsoft.com/office/officeart/2005/8/layout/vProcess5"/>
    <dgm:cxn modelId="{995ACCF9-D5C4-415D-917E-C7110D0E3C27}" type="presParOf" srcId="{C24E33BA-7ADD-495E-ABCF-221CD308340A}" destId="{BF9E17A1-6EBA-4C9C-8F5C-238009EC3F68}" srcOrd="13" destOrd="0" presId="urn:microsoft.com/office/officeart/2005/8/layout/vProcess5"/>
    <dgm:cxn modelId="{019D89C3-B7FA-4FD3-BA53-4D82DD7F655B}" type="presParOf" srcId="{C24E33BA-7ADD-495E-ABCF-221CD308340A}" destId="{CDADC264-98DA-420F-91F4-429676B8FE28}"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5BA22-F82C-49B0-A7EF-986FEB04B736}">
      <dsp:nvSpPr>
        <dsp:cNvPr id="0" name=""/>
        <dsp:cNvSpPr/>
      </dsp:nvSpPr>
      <dsp:spPr>
        <a:xfrm>
          <a:off x="0" y="2318544"/>
          <a:ext cx="4435078" cy="0"/>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96F3B03-996F-4CF3-976A-DD584E870AF2}">
      <dsp:nvSpPr>
        <dsp:cNvPr id="0" name=""/>
        <dsp:cNvSpPr/>
      </dsp:nvSpPr>
      <dsp:spPr>
        <a:xfrm>
          <a:off x="76552" y="1437497"/>
          <a:ext cx="1114833" cy="55645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1991</a:t>
          </a:r>
        </a:p>
      </dsp:txBody>
      <dsp:txXfrm>
        <a:off x="76552" y="1437497"/>
        <a:ext cx="1114833" cy="556450"/>
      </dsp:txXfrm>
    </dsp:sp>
    <dsp:sp modelId="{E9F1A9B6-8363-48A8-AA50-0F54B89853A1}">
      <dsp:nvSpPr>
        <dsp:cNvPr id="0" name=""/>
        <dsp:cNvSpPr/>
      </dsp:nvSpPr>
      <dsp:spPr>
        <a:xfrm>
          <a:off x="76552" y="876873"/>
          <a:ext cx="1114833" cy="56062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Washington State</a:t>
          </a:r>
        </a:p>
      </dsp:txBody>
      <dsp:txXfrm>
        <a:off x="76552" y="876873"/>
        <a:ext cx="1114833" cy="560623"/>
      </dsp:txXfrm>
    </dsp:sp>
    <dsp:sp modelId="{855C3961-96BF-4506-A086-33524877D696}">
      <dsp:nvSpPr>
        <dsp:cNvPr id="0" name=""/>
        <dsp:cNvSpPr/>
      </dsp:nvSpPr>
      <dsp:spPr>
        <a:xfrm>
          <a:off x="633969" y="1993947"/>
          <a:ext cx="0" cy="324596"/>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D5AD3D-C8D8-497F-A067-B7CD555D29F2}">
      <dsp:nvSpPr>
        <dsp:cNvPr id="0" name=""/>
        <dsp:cNvSpPr/>
      </dsp:nvSpPr>
      <dsp:spPr>
        <a:xfrm>
          <a:off x="709980" y="2643140"/>
          <a:ext cx="1114833" cy="55645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2002</a:t>
          </a:r>
        </a:p>
      </dsp:txBody>
      <dsp:txXfrm>
        <a:off x="709980" y="2643140"/>
        <a:ext cx="1114833" cy="556450"/>
      </dsp:txXfrm>
    </dsp:sp>
    <dsp:sp modelId="{5B861BCE-0D13-4F47-86CD-F7F14CBC3A2B}">
      <dsp:nvSpPr>
        <dsp:cNvPr id="0" name=""/>
        <dsp:cNvSpPr/>
      </dsp:nvSpPr>
      <dsp:spPr>
        <a:xfrm>
          <a:off x="709980" y="3199590"/>
          <a:ext cx="1114833" cy="103365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Oklahoma 13</a:t>
          </a:r>
          <a:r>
            <a:rPr lang="en-US" sz="1200" kern="1200" baseline="30000" dirty="0"/>
            <a:t>th</a:t>
          </a:r>
          <a:r>
            <a:rPr lang="en-US" sz="1200" kern="1200" dirty="0"/>
            <a:t> State to introduce ACP  into legislation</a:t>
          </a:r>
        </a:p>
      </dsp:txBody>
      <dsp:txXfrm>
        <a:off x="709980" y="3199590"/>
        <a:ext cx="1114833" cy="1033650"/>
      </dsp:txXfrm>
    </dsp:sp>
    <dsp:sp modelId="{E2808886-0176-4BBA-90B7-B1E2069C0181}">
      <dsp:nvSpPr>
        <dsp:cNvPr id="0" name=""/>
        <dsp:cNvSpPr/>
      </dsp:nvSpPr>
      <dsp:spPr>
        <a:xfrm>
          <a:off x="1267397" y="2318543"/>
          <a:ext cx="0" cy="324596"/>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3DB470-65C9-4B39-B08D-11B167E5D057}">
      <dsp:nvSpPr>
        <dsp:cNvPr id="0" name=""/>
        <dsp:cNvSpPr/>
      </dsp:nvSpPr>
      <dsp:spPr>
        <a:xfrm rot="2700000">
          <a:off x="597901" y="2282475"/>
          <a:ext cx="72136" cy="72136"/>
        </a:xfrm>
        <a:prstGeom prst="rect">
          <a:avLst/>
        </a:prstGeom>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27B50BFD-EC82-47F2-8016-67BB169454D5}">
      <dsp:nvSpPr>
        <dsp:cNvPr id="0" name=""/>
        <dsp:cNvSpPr/>
      </dsp:nvSpPr>
      <dsp:spPr>
        <a:xfrm rot="2700000">
          <a:off x="1231329" y="2282475"/>
          <a:ext cx="72136" cy="72136"/>
        </a:xfrm>
        <a:prstGeom prst="rect">
          <a:avLst/>
        </a:prstGeom>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1B477B93-3865-48FF-92B2-03AAB738499E}">
      <dsp:nvSpPr>
        <dsp:cNvPr id="0" name=""/>
        <dsp:cNvSpPr/>
      </dsp:nvSpPr>
      <dsp:spPr>
        <a:xfrm>
          <a:off x="1343408" y="1437497"/>
          <a:ext cx="1114833" cy="55645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2003</a:t>
          </a:r>
        </a:p>
      </dsp:txBody>
      <dsp:txXfrm>
        <a:off x="1343408" y="1437497"/>
        <a:ext cx="1114833" cy="556450"/>
      </dsp:txXfrm>
    </dsp:sp>
    <dsp:sp modelId="{66A23058-042B-4C16-805D-47AACF62AE45}">
      <dsp:nvSpPr>
        <dsp:cNvPr id="0" name=""/>
        <dsp:cNvSpPr/>
      </dsp:nvSpPr>
      <dsp:spPr>
        <a:xfrm>
          <a:off x="1343408" y="719197"/>
          <a:ext cx="1114833" cy="71829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Official in began in Oklahoma</a:t>
          </a:r>
        </a:p>
      </dsp:txBody>
      <dsp:txXfrm>
        <a:off x="1343408" y="719197"/>
        <a:ext cx="1114833" cy="718299"/>
      </dsp:txXfrm>
    </dsp:sp>
    <dsp:sp modelId="{21606C9E-7698-4CCC-B182-D9D202E8F4DC}">
      <dsp:nvSpPr>
        <dsp:cNvPr id="0" name=""/>
        <dsp:cNvSpPr/>
      </dsp:nvSpPr>
      <dsp:spPr>
        <a:xfrm>
          <a:off x="1900825" y="1993947"/>
          <a:ext cx="0" cy="324596"/>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A04AA5-AC36-4E2B-B020-8C00310DFAB5}">
      <dsp:nvSpPr>
        <dsp:cNvPr id="0" name=""/>
        <dsp:cNvSpPr/>
      </dsp:nvSpPr>
      <dsp:spPr>
        <a:xfrm>
          <a:off x="1976836" y="2643140"/>
          <a:ext cx="1114833" cy="55645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July 2008</a:t>
          </a:r>
        </a:p>
      </dsp:txBody>
      <dsp:txXfrm>
        <a:off x="1976836" y="2643140"/>
        <a:ext cx="1114833" cy="556450"/>
      </dsp:txXfrm>
    </dsp:sp>
    <dsp:sp modelId="{F9CAB5A7-32B3-4624-A097-8192CA17C06F}">
      <dsp:nvSpPr>
        <dsp:cNvPr id="0" name=""/>
        <dsp:cNvSpPr/>
      </dsp:nvSpPr>
      <dsp:spPr>
        <a:xfrm>
          <a:off x="1976836" y="3199590"/>
          <a:ext cx="1114833" cy="143749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Transferred from Secretary of State to Office of Attorney General in July 2008</a:t>
          </a:r>
        </a:p>
      </dsp:txBody>
      <dsp:txXfrm>
        <a:off x="1976836" y="3199590"/>
        <a:ext cx="1114833" cy="1437497"/>
      </dsp:txXfrm>
    </dsp:sp>
    <dsp:sp modelId="{5D0AF0AF-1ED5-4A37-810A-C2F88D9F776B}">
      <dsp:nvSpPr>
        <dsp:cNvPr id="0" name=""/>
        <dsp:cNvSpPr/>
      </dsp:nvSpPr>
      <dsp:spPr>
        <a:xfrm>
          <a:off x="2534252" y="2318543"/>
          <a:ext cx="0" cy="324596"/>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D1A2D5-22C0-4B31-881C-A8FC5E73812F}">
      <dsp:nvSpPr>
        <dsp:cNvPr id="0" name=""/>
        <dsp:cNvSpPr/>
      </dsp:nvSpPr>
      <dsp:spPr>
        <a:xfrm rot="2700000">
          <a:off x="1864756" y="2282475"/>
          <a:ext cx="72136" cy="72136"/>
        </a:xfrm>
        <a:prstGeom prst="rect">
          <a:avLst/>
        </a:prstGeom>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E21DC263-A84F-4492-BFCE-4A89125D5E51}">
      <dsp:nvSpPr>
        <dsp:cNvPr id="0" name=""/>
        <dsp:cNvSpPr/>
      </dsp:nvSpPr>
      <dsp:spPr>
        <a:xfrm rot="2700000">
          <a:off x="2498184" y="2282475"/>
          <a:ext cx="72136" cy="72136"/>
        </a:xfrm>
        <a:prstGeom prst="rect">
          <a:avLst/>
        </a:prstGeom>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A6EF9175-1CFF-4754-9687-B936D6784AF5}">
      <dsp:nvSpPr>
        <dsp:cNvPr id="0" name=""/>
        <dsp:cNvSpPr/>
      </dsp:nvSpPr>
      <dsp:spPr>
        <a:xfrm>
          <a:off x="2610264" y="1437497"/>
          <a:ext cx="1114833" cy="55645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currently</a:t>
          </a:r>
        </a:p>
      </dsp:txBody>
      <dsp:txXfrm>
        <a:off x="2610264" y="1437497"/>
        <a:ext cx="1114833" cy="556450"/>
      </dsp:txXfrm>
    </dsp:sp>
    <dsp:sp modelId="{DE22840A-2AEA-4FFE-B1B4-46AA814EBDF5}">
      <dsp:nvSpPr>
        <dsp:cNvPr id="0" name=""/>
        <dsp:cNvSpPr/>
      </dsp:nvSpPr>
      <dsp:spPr>
        <a:xfrm>
          <a:off x="2610264" y="561522"/>
          <a:ext cx="1114833" cy="87597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ACP Program is currently active in 42 states</a:t>
          </a:r>
        </a:p>
      </dsp:txBody>
      <dsp:txXfrm>
        <a:off x="2610264" y="561522"/>
        <a:ext cx="1114833" cy="875974"/>
      </dsp:txXfrm>
    </dsp:sp>
    <dsp:sp modelId="{7ABD14AE-058D-49D9-AC64-95ECFDA6EAC1}">
      <dsp:nvSpPr>
        <dsp:cNvPr id="0" name=""/>
        <dsp:cNvSpPr/>
      </dsp:nvSpPr>
      <dsp:spPr>
        <a:xfrm>
          <a:off x="3167680" y="1993947"/>
          <a:ext cx="0" cy="324596"/>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AD99D3-8536-47B1-A994-86AA35AF675B}">
      <dsp:nvSpPr>
        <dsp:cNvPr id="0" name=""/>
        <dsp:cNvSpPr/>
      </dsp:nvSpPr>
      <dsp:spPr>
        <a:xfrm>
          <a:off x="3243692" y="2643140"/>
          <a:ext cx="1114833" cy="55645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Statue</a:t>
          </a:r>
        </a:p>
      </dsp:txBody>
      <dsp:txXfrm>
        <a:off x="3243692" y="2643140"/>
        <a:ext cx="1114833" cy="556450"/>
      </dsp:txXfrm>
    </dsp:sp>
    <dsp:sp modelId="{2070702F-F5AC-4295-A20F-8995D5C9AC16}">
      <dsp:nvSpPr>
        <dsp:cNvPr id="0" name=""/>
        <dsp:cNvSpPr/>
      </dsp:nvSpPr>
      <dsp:spPr>
        <a:xfrm>
          <a:off x="3243692" y="3199590"/>
          <a:ext cx="1114833" cy="87597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Title 22 Section 60.14 amended by HB 2638</a:t>
          </a:r>
        </a:p>
      </dsp:txBody>
      <dsp:txXfrm>
        <a:off x="3243692" y="3199590"/>
        <a:ext cx="1114833" cy="875974"/>
      </dsp:txXfrm>
    </dsp:sp>
    <dsp:sp modelId="{17AB0822-7F59-4EE3-8559-1AE7EF8F0BA0}">
      <dsp:nvSpPr>
        <dsp:cNvPr id="0" name=""/>
        <dsp:cNvSpPr/>
      </dsp:nvSpPr>
      <dsp:spPr>
        <a:xfrm>
          <a:off x="3801108" y="2318543"/>
          <a:ext cx="0" cy="324596"/>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0691B4-15B2-40BC-B642-14E0767FBD5F}">
      <dsp:nvSpPr>
        <dsp:cNvPr id="0" name=""/>
        <dsp:cNvSpPr/>
      </dsp:nvSpPr>
      <dsp:spPr>
        <a:xfrm rot="2700000">
          <a:off x="3131612" y="2282475"/>
          <a:ext cx="72136" cy="72136"/>
        </a:xfrm>
        <a:prstGeom prst="rect">
          <a:avLst/>
        </a:prstGeom>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ED8958A-7BA6-4CBB-8EF9-D3C8F392AFC4}">
      <dsp:nvSpPr>
        <dsp:cNvPr id="0" name=""/>
        <dsp:cNvSpPr/>
      </dsp:nvSpPr>
      <dsp:spPr>
        <a:xfrm rot="2700000">
          <a:off x="3765040" y="2282475"/>
          <a:ext cx="72136" cy="72136"/>
        </a:xfrm>
        <a:prstGeom prst="rect">
          <a:avLst/>
        </a:prstGeom>
        <a:gradFill rotWithShape="0">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396C6-388F-4FA6-8519-3F2EF4B46617}">
      <dsp:nvSpPr>
        <dsp:cNvPr id="0" name=""/>
        <dsp:cNvSpPr/>
      </dsp:nvSpPr>
      <dsp:spPr>
        <a:xfrm>
          <a:off x="595466" y="648"/>
          <a:ext cx="2863022" cy="171781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u="sng" kern="1200"/>
            <a:t>Substitute Address</a:t>
          </a:r>
          <a:r>
            <a:rPr lang="en-US" sz="2100" kern="1200"/>
            <a:t> – designated by OAG for participant. </a:t>
          </a:r>
        </a:p>
      </dsp:txBody>
      <dsp:txXfrm>
        <a:off x="595466" y="648"/>
        <a:ext cx="2863022" cy="1717813"/>
      </dsp:txXfrm>
    </dsp:sp>
    <dsp:sp modelId="{1AC3EB0A-46F6-4C83-AF47-8728F2CE3268}">
      <dsp:nvSpPr>
        <dsp:cNvPr id="0" name=""/>
        <dsp:cNvSpPr/>
      </dsp:nvSpPr>
      <dsp:spPr>
        <a:xfrm>
          <a:off x="3744791" y="648"/>
          <a:ext cx="2863022" cy="171781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State and local government agencies must accept and keep address from becoming public record. </a:t>
          </a:r>
        </a:p>
      </dsp:txBody>
      <dsp:txXfrm>
        <a:off x="3744791" y="648"/>
        <a:ext cx="2863022" cy="1717813"/>
      </dsp:txXfrm>
    </dsp:sp>
    <dsp:sp modelId="{E39006D1-661A-428E-B998-D27EA041B47F}">
      <dsp:nvSpPr>
        <dsp:cNvPr id="0" name=""/>
        <dsp:cNvSpPr/>
      </dsp:nvSpPr>
      <dsp:spPr>
        <a:xfrm>
          <a:off x="595466" y="2004764"/>
          <a:ext cx="2863022" cy="171781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u="sng" kern="1200"/>
            <a:t>Mail forwarding service-</a:t>
          </a:r>
          <a:r>
            <a:rPr lang="en-US" sz="2100" kern="1200"/>
            <a:t> participants have substitute address but receive mail at actual address or PO Box.     </a:t>
          </a:r>
        </a:p>
      </dsp:txBody>
      <dsp:txXfrm>
        <a:off x="595466" y="2004764"/>
        <a:ext cx="2863022" cy="1717813"/>
      </dsp:txXfrm>
    </dsp:sp>
    <dsp:sp modelId="{FA0744CF-2D9D-4034-9622-6836C8016881}">
      <dsp:nvSpPr>
        <dsp:cNvPr id="0" name=""/>
        <dsp:cNvSpPr/>
      </dsp:nvSpPr>
      <dsp:spPr>
        <a:xfrm>
          <a:off x="3744791" y="2004764"/>
          <a:ext cx="2863022" cy="171781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Allows agencies to respond to information requests without disclosing victims’ location. </a:t>
          </a:r>
        </a:p>
      </dsp:txBody>
      <dsp:txXfrm>
        <a:off x="3744791" y="2004764"/>
        <a:ext cx="2863022" cy="1717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4E4E0-125C-4147-BD2F-0CA36CF25723}">
      <dsp:nvSpPr>
        <dsp:cNvPr id="0" name=""/>
        <dsp:cNvSpPr/>
      </dsp:nvSpPr>
      <dsp:spPr>
        <a:xfrm>
          <a:off x="0" y="398447"/>
          <a:ext cx="2251025" cy="135061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 or reside with, a victim of domestic violence, sexual assault or stalking.</a:t>
          </a:r>
        </a:p>
      </dsp:txBody>
      <dsp:txXfrm>
        <a:off x="0" y="398447"/>
        <a:ext cx="2251025" cy="1350615"/>
      </dsp:txXfrm>
    </dsp:sp>
    <dsp:sp modelId="{E4E9F903-B81B-4D18-B42C-BF5913A3604A}">
      <dsp:nvSpPr>
        <dsp:cNvPr id="0" name=""/>
        <dsp:cNvSpPr/>
      </dsp:nvSpPr>
      <dsp:spPr>
        <a:xfrm>
          <a:off x="2476127" y="398447"/>
          <a:ext cx="2251025" cy="135061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Fears for the safety of self, children or household members.</a:t>
          </a:r>
        </a:p>
      </dsp:txBody>
      <dsp:txXfrm>
        <a:off x="2476127" y="398447"/>
        <a:ext cx="2251025" cy="1350615"/>
      </dsp:txXfrm>
    </dsp:sp>
    <dsp:sp modelId="{5248C4A8-95FF-4422-9F3B-1FFB837FAE2F}">
      <dsp:nvSpPr>
        <dsp:cNvPr id="0" name=""/>
        <dsp:cNvSpPr/>
      </dsp:nvSpPr>
      <dsp:spPr>
        <a:xfrm>
          <a:off x="4952255" y="398447"/>
          <a:ext cx="2251025" cy="135061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Live in Oklahoma. </a:t>
          </a:r>
        </a:p>
      </dsp:txBody>
      <dsp:txXfrm>
        <a:off x="4952255" y="398447"/>
        <a:ext cx="2251025" cy="1350615"/>
      </dsp:txXfrm>
    </dsp:sp>
    <dsp:sp modelId="{19705432-F40C-43D1-9B9D-E2A55E305B96}">
      <dsp:nvSpPr>
        <dsp:cNvPr id="0" name=""/>
        <dsp:cNvSpPr/>
      </dsp:nvSpPr>
      <dsp:spPr>
        <a:xfrm>
          <a:off x="1238063" y="1974164"/>
          <a:ext cx="2251025" cy="135061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Have recently moved or is planning to move to an address unknown to the abuser.</a:t>
          </a:r>
        </a:p>
      </dsp:txBody>
      <dsp:txXfrm>
        <a:off x="1238063" y="1974164"/>
        <a:ext cx="2251025" cy="1350615"/>
      </dsp:txXfrm>
    </dsp:sp>
    <dsp:sp modelId="{4BDEDA4C-ACE6-4860-A4D3-893CB66A9B57}">
      <dsp:nvSpPr>
        <dsp:cNvPr id="0" name=""/>
        <dsp:cNvSpPr/>
      </dsp:nvSpPr>
      <dsp:spPr>
        <a:xfrm>
          <a:off x="3714191" y="1974164"/>
          <a:ext cx="2251025" cy="135061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 18 years or older, or a parent or guardian acting on behalf of a minor or incapacitated person.</a:t>
          </a:r>
        </a:p>
      </dsp:txBody>
      <dsp:txXfrm>
        <a:off x="3714191" y="1974164"/>
        <a:ext cx="2251025" cy="1350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D299C-E305-4842-8807-DBA6C6D09418}">
      <dsp:nvSpPr>
        <dsp:cNvPr id="0" name=""/>
        <dsp:cNvSpPr/>
      </dsp:nvSpPr>
      <dsp:spPr>
        <a:xfrm>
          <a:off x="0" y="108546"/>
          <a:ext cx="4435078" cy="61776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victim moves to an address that is unknown to the perpetrator.</a:t>
          </a:r>
        </a:p>
      </dsp:txBody>
      <dsp:txXfrm>
        <a:off x="30157" y="138703"/>
        <a:ext cx="4374764" cy="557446"/>
      </dsp:txXfrm>
    </dsp:sp>
    <dsp:sp modelId="{6A3F954A-ABC9-46DC-8020-6C82BFA04470}">
      <dsp:nvSpPr>
        <dsp:cNvPr id="0" name=""/>
        <dsp:cNvSpPr/>
      </dsp:nvSpPr>
      <dsp:spPr>
        <a:xfrm>
          <a:off x="0" y="772386"/>
          <a:ext cx="4435078" cy="617760"/>
        </a:xfrm>
        <a:prstGeom prst="roundRect">
          <a:avLst/>
        </a:prstGeom>
        <a:gradFill rotWithShape="0">
          <a:gsLst>
            <a:gs pos="0">
              <a:schemeClr val="accent2">
                <a:hueOff val="-1696488"/>
                <a:satOff val="5592"/>
                <a:lumOff val="5981"/>
                <a:alphaOff val="0"/>
                <a:tint val="98000"/>
                <a:satMod val="110000"/>
                <a:lumMod val="104000"/>
              </a:schemeClr>
            </a:gs>
            <a:gs pos="69000">
              <a:schemeClr val="accent2">
                <a:hueOff val="-1696488"/>
                <a:satOff val="5592"/>
                <a:lumOff val="5981"/>
                <a:alphaOff val="0"/>
                <a:shade val="88000"/>
                <a:satMod val="130000"/>
                <a:lumMod val="92000"/>
              </a:schemeClr>
            </a:gs>
            <a:gs pos="100000">
              <a:schemeClr val="accent2">
                <a:hueOff val="-1696488"/>
                <a:satOff val="5592"/>
                <a:lumOff val="598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victim meets with an application assistant at one of </a:t>
          </a:r>
        </a:p>
      </dsp:txBody>
      <dsp:txXfrm>
        <a:off x="30157" y="802543"/>
        <a:ext cx="4374764" cy="557446"/>
      </dsp:txXfrm>
    </dsp:sp>
    <dsp:sp modelId="{2DB88ABB-D356-48C1-A0EE-51D305143153}">
      <dsp:nvSpPr>
        <dsp:cNvPr id="0" name=""/>
        <dsp:cNvSpPr/>
      </dsp:nvSpPr>
      <dsp:spPr>
        <a:xfrm>
          <a:off x="0" y="1390146"/>
          <a:ext cx="4435078" cy="142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1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the designated agencies and, with the help of the application assistant, applies for participation in the ACP.</a:t>
          </a:r>
        </a:p>
        <a:p>
          <a:pPr marL="114300" lvl="1" indent="-114300" algn="l" defTabSz="533400">
            <a:lnSpc>
              <a:spcPct val="90000"/>
            </a:lnSpc>
            <a:spcBef>
              <a:spcPct val="0"/>
            </a:spcBef>
            <a:spcAft>
              <a:spcPct val="20000"/>
            </a:spcAft>
            <a:buChar char="•"/>
          </a:pPr>
          <a:r>
            <a:rPr lang="en-US" sz="1200" u="sng" kern="1200" dirty="0"/>
            <a:t>Application Assistants </a:t>
          </a:r>
          <a:r>
            <a:rPr lang="en-US" sz="1200" kern="1200" dirty="0"/>
            <a:t>are required to review application for missing information before submission.</a:t>
          </a:r>
        </a:p>
        <a:p>
          <a:pPr marL="114300" lvl="1" indent="-114300" algn="l" defTabSz="533400">
            <a:lnSpc>
              <a:spcPct val="90000"/>
            </a:lnSpc>
            <a:spcBef>
              <a:spcPct val="0"/>
            </a:spcBef>
            <a:spcAft>
              <a:spcPct val="20000"/>
            </a:spcAft>
            <a:buChar char="•"/>
          </a:pPr>
          <a:r>
            <a:rPr lang="en-US" sz="1200" u="sng" kern="1200" dirty="0"/>
            <a:t>Application Assistants </a:t>
          </a:r>
          <a:r>
            <a:rPr lang="en-US" sz="1200" kern="1200" dirty="0"/>
            <a:t>will ensure application is legible. If needed; the Application Assistant will complete the application on behalf of client, then have client sign. </a:t>
          </a:r>
        </a:p>
        <a:p>
          <a:pPr marL="114300" lvl="1" indent="-114300" algn="l" defTabSz="533400">
            <a:lnSpc>
              <a:spcPct val="90000"/>
            </a:lnSpc>
            <a:spcBef>
              <a:spcPct val="0"/>
            </a:spcBef>
            <a:spcAft>
              <a:spcPct val="20000"/>
            </a:spcAft>
            <a:buChar char="•"/>
          </a:pPr>
          <a:r>
            <a:rPr lang="en-US" sz="1200" u="sng" kern="1200" dirty="0"/>
            <a:t>Application Assistants </a:t>
          </a:r>
          <a:r>
            <a:rPr lang="en-US" sz="1200" kern="1200" dirty="0"/>
            <a:t>must sign the application. </a:t>
          </a:r>
        </a:p>
      </dsp:txBody>
      <dsp:txXfrm>
        <a:off x="0" y="1390146"/>
        <a:ext cx="4435078" cy="1424160"/>
      </dsp:txXfrm>
    </dsp:sp>
    <dsp:sp modelId="{189A47ED-1F2E-4C94-8C84-A8B0B208C63E}">
      <dsp:nvSpPr>
        <dsp:cNvPr id="0" name=""/>
        <dsp:cNvSpPr/>
      </dsp:nvSpPr>
      <dsp:spPr>
        <a:xfrm>
          <a:off x="0" y="2814306"/>
          <a:ext cx="4435078" cy="617760"/>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After reviewing and accepting the application, the ACP Program Manager </a:t>
          </a:r>
        </a:p>
      </dsp:txBody>
      <dsp:txXfrm>
        <a:off x="30157" y="2844463"/>
        <a:ext cx="4374764" cy="557446"/>
      </dsp:txXfrm>
    </dsp:sp>
    <dsp:sp modelId="{5BF6A769-35C6-455B-ADB3-225934B80411}">
      <dsp:nvSpPr>
        <dsp:cNvPr id="0" name=""/>
        <dsp:cNvSpPr/>
      </dsp:nvSpPr>
      <dsp:spPr>
        <a:xfrm>
          <a:off x="0" y="3432066"/>
          <a:ext cx="4435078" cy="133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1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Processes the new ACP Application  </a:t>
          </a:r>
        </a:p>
        <a:p>
          <a:pPr marL="114300" lvl="1" indent="-114300" algn="l" defTabSz="533400">
            <a:lnSpc>
              <a:spcPct val="90000"/>
            </a:lnSpc>
            <a:spcBef>
              <a:spcPct val="0"/>
            </a:spcBef>
            <a:spcAft>
              <a:spcPct val="20000"/>
            </a:spcAft>
            <a:buChar char="•"/>
          </a:pPr>
          <a:r>
            <a:rPr lang="en-US" sz="1200" kern="1200" dirty="0"/>
            <a:t>Generates a new ACP participant code in database </a:t>
          </a:r>
        </a:p>
        <a:p>
          <a:pPr marL="114300" lvl="1" indent="-114300" algn="l" defTabSz="533400">
            <a:lnSpc>
              <a:spcPct val="90000"/>
            </a:lnSpc>
            <a:spcBef>
              <a:spcPct val="0"/>
            </a:spcBef>
            <a:spcAft>
              <a:spcPct val="20000"/>
            </a:spcAft>
            <a:buChar char="•"/>
          </a:pPr>
          <a:r>
            <a:rPr lang="en-US" sz="1200" kern="1200" dirty="0"/>
            <a:t>Creates welcome packet with ACP ID authorization card.</a:t>
          </a:r>
        </a:p>
        <a:p>
          <a:pPr marL="114300" lvl="1" indent="-114300" algn="l" defTabSz="533400">
            <a:lnSpc>
              <a:spcPct val="90000"/>
            </a:lnSpc>
            <a:spcBef>
              <a:spcPct val="0"/>
            </a:spcBef>
            <a:spcAft>
              <a:spcPct val="20000"/>
            </a:spcAft>
            <a:buChar char="•"/>
          </a:pPr>
          <a:r>
            <a:rPr lang="en-US" sz="1200" kern="1200" dirty="0"/>
            <a:t>Places packet in US Mail </a:t>
          </a:r>
        </a:p>
      </dsp:txBody>
      <dsp:txXfrm>
        <a:off x="0" y="3432066"/>
        <a:ext cx="4435078" cy="13361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E49A0-8AB0-4A54-B6C1-04776D758FC1}">
      <dsp:nvSpPr>
        <dsp:cNvPr id="0" name=""/>
        <dsp:cNvSpPr/>
      </dsp:nvSpPr>
      <dsp:spPr>
        <a:xfrm>
          <a:off x="439885" y="1066182"/>
          <a:ext cx="715869" cy="715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3C687D-EC57-49C4-BC56-6F4E698D9223}">
      <dsp:nvSpPr>
        <dsp:cNvPr id="0" name=""/>
        <dsp:cNvSpPr/>
      </dsp:nvSpPr>
      <dsp:spPr>
        <a:xfrm>
          <a:off x="2409" y="2020716"/>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kern="1200"/>
            <a:t>Certified for 4 years</a:t>
          </a:r>
        </a:p>
      </dsp:txBody>
      <dsp:txXfrm>
        <a:off x="2409" y="2020716"/>
        <a:ext cx="1590820" cy="636328"/>
      </dsp:txXfrm>
    </dsp:sp>
    <dsp:sp modelId="{2B28FA8F-5EA0-4DA5-A539-1B242C78F265}">
      <dsp:nvSpPr>
        <dsp:cNvPr id="0" name=""/>
        <dsp:cNvSpPr/>
      </dsp:nvSpPr>
      <dsp:spPr>
        <a:xfrm>
          <a:off x="2309098" y="1066182"/>
          <a:ext cx="715869" cy="715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9EF8FF-0C76-4E66-A9D6-DCFF4006D34A}">
      <dsp:nvSpPr>
        <dsp:cNvPr id="0" name=""/>
        <dsp:cNvSpPr/>
      </dsp:nvSpPr>
      <dsp:spPr>
        <a:xfrm>
          <a:off x="1871623" y="2020716"/>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kern="1200"/>
            <a:t>Unlimited renewal</a:t>
          </a:r>
        </a:p>
      </dsp:txBody>
      <dsp:txXfrm>
        <a:off x="1871623" y="2020716"/>
        <a:ext cx="1590820" cy="636328"/>
      </dsp:txXfrm>
    </dsp:sp>
    <dsp:sp modelId="{9E0BFBB5-24BF-4D52-A105-EF311B3A315E}">
      <dsp:nvSpPr>
        <dsp:cNvPr id="0" name=""/>
        <dsp:cNvSpPr/>
      </dsp:nvSpPr>
      <dsp:spPr>
        <a:xfrm>
          <a:off x="4178312" y="1066182"/>
          <a:ext cx="715869" cy="715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205EF4-B59B-4C7C-97FD-406C6D16031F}">
      <dsp:nvSpPr>
        <dsp:cNvPr id="0" name=""/>
        <dsp:cNvSpPr/>
      </dsp:nvSpPr>
      <dsp:spPr>
        <a:xfrm>
          <a:off x="3740837" y="2020716"/>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kern="1200"/>
            <a:t>May withdraw at any time</a:t>
          </a:r>
        </a:p>
      </dsp:txBody>
      <dsp:txXfrm>
        <a:off x="3740837" y="2020716"/>
        <a:ext cx="1590820" cy="636328"/>
      </dsp:txXfrm>
    </dsp:sp>
    <dsp:sp modelId="{6C8EB78D-2349-410D-811E-2CD2AC31715A}">
      <dsp:nvSpPr>
        <dsp:cNvPr id="0" name=""/>
        <dsp:cNvSpPr/>
      </dsp:nvSpPr>
      <dsp:spPr>
        <a:xfrm>
          <a:off x="6047526" y="1066182"/>
          <a:ext cx="715869" cy="715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D3E91E-CD02-45A1-91CC-D7F128AB4622}">
      <dsp:nvSpPr>
        <dsp:cNvPr id="0" name=""/>
        <dsp:cNvSpPr/>
      </dsp:nvSpPr>
      <dsp:spPr>
        <a:xfrm>
          <a:off x="5610051" y="2020716"/>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kern="1200"/>
            <a:t>In writing</a:t>
          </a:r>
        </a:p>
      </dsp:txBody>
      <dsp:txXfrm>
        <a:off x="5610051" y="2020716"/>
        <a:ext cx="1590820" cy="6363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91D02-0E60-4E4C-85D5-08D7B5F113AC}">
      <dsp:nvSpPr>
        <dsp:cNvPr id="0" name=""/>
        <dsp:cNvSpPr/>
      </dsp:nvSpPr>
      <dsp:spPr>
        <a:xfrm>
          <a:off x="0" y="398447"/>
          <a:ext cx="2251025" cy="135061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participant can now apply for state and local government services using the substitute address as her/his legal address.</a:t>
          </a:r>
        </a:p>
      </dsp:txBody>
      <dsp:txXfrm>
        <a:off x="0" y="398447"/>
        <a:ext cx="2251025" cy="1350615"/>
      </dsp:txXfrm>
    </dsp:sp>
    <dsp:sp modelId="{9C9C9996-0D5A-4EB7-901D-BE685396879C}">
      <dsp:nvSpPr>
        <dsp:cNvPr id="0" name=""/>
        <dsp:cNvSpPr/>
      </dsp:nvSpPr>
      <dsp:spPr>
        <a:xfrm>
          <a:off x="2476127" y="398447"/>
          <a:ext cx="2251025" cy="135061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participant either contacts people sending mail or completes a Change of Address form with the USPS, to ensure she/he receives mail at the ACP PO Box. </a:t>
          </a:r>
        </a:p>
      </dsp:txBody>
      <dsp:txXfrm>
        <a:off x="2476127" y="398447"/>
        <a:ext cx="2251025" cy="1350615"/>
      </dsp:txXfrm>
    </dsp:sp>
    <dsp:sp modelId="{F13DB7BD-5850-44CE-9CD4-6BB0C3A14CDC}">
      <dsp:nvSpPr>
        <dsp:cNvPr id="0" name=""/>
        <dsp:cNvSpPr/>
      </dsp:nvSpPr>
      <dsp:spPr>
        <a:xfrm>
          <a:off x="4952255" y="398447"/>
          <a:ext cx="2251025" cy="135061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Change of Address – should be submitted for the former address, NOT their current address. ** use of their current address will result in mail coming back to ACP ** </a:t>
          </a:r>
        </a:p>
      </dsp:txBody>
      <dsp:txXfrm>
        <a:off x="4952255" y="398447"/>
        <a:ext cx="2251025" cy="1350615"/>
      </dsp:txXfrm>
    </dsp:sp>
    <dsp:sp modelId="{0EF0967A-40FB-4C91-96AA-F8526E6C2D3A}">
      <dsp:nvSpPr>
        <dsp:cNvPr id="0" name=""/>
        <dsp:cNvSpPr/>
      </dsp:nvSpPr>
      <dsp:spPr>
        <a:xfrm>
          <a:off x="0" y="1974164"/>
          <a:ext cx="2251025" cy="135061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Change of Address –  can only be used to change the mail to the ACP Box number; participants leaving the program for any reason, CAN’T change the ACP Box number. </a:t>
          </a:r>
        </a:p>
      </dsp:txBody>
      <dsp:txXfrm>
        <a:off x="0" y="1974164"/>
        <a:ext cx="2251025" cy="1350615"/>
      </dsp:txXfrm>
    </dsp:sp>
    <dsp:sp modelId="{BE2608CA-0C19-4548-9489-DB0949FC5A0F}">
      <dsp:nvSpPr>
        <dsp:cNvPr id="0" name=""/>
        <dsp:cNvSpPr/>
      </dsp:nvSpPr>
      <dsp:spPr>
        <a:xfrm>
          <a:off x="2476127" y="1974164"/>
          <a:ext cx="2251025" cy="135061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ACP forwards all first-class mail received at the substitute address to the participant at the mailing address provided in the application. </a:t>
          </a:r>
        </a:p>
      </dsp:txBody>
      <dsp:txXfrm>
        <a:off x="2476127" y="1974164"/>
        <a:ext cx="2251025" cy="1350615"/>
      </dsp:txXfrm>
    </dsp:sp>
    <dsp:sp modelId="{1312801E-ED81-4238-AF1A-36E2092903A1}">
      <dsp:nvSpPr>
        <dsp:cNvPr id="0" name=""/>
        <dsp:cNvSpPr/>
      </dsp:nvSpPr>
      <dsp:spPr>
        <a:xfrm>
          <a:off x="4952255" y="1974164"/>
          <a:ext cx="2251025" cy="135061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Only the ACP has a record of the participant’s street address. </a:t>
          </a:r>
        </a:p>
      </dsp:txBody>
      <dsp:txXfrm>
        <a:off x="4952255" y="1974164"/>
        <a:ext cx="2251025" cy="13506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675C5-B9E6-4F22-ABCD-243ABEBBC044}">
      <dsp:nvSpPr>
        <dsp:cNvPr id="0" name=""/>
        <dsp:cNvSpPr/>
      </dsp:nvSpPr>
      <dsp:spPr>
        <a:xfrm>
          <a:off x="0" y="0"/>
          <a:ext cx="5546526" cy="598408"/>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Cost free</a:t>
          </a:r>
        </a:p>
      </dsp:txBody>
      <dsp:txXfrm>
        <a:off x="17527" y="17527"/>
        <a:ext cx="4830782" cy="563354"/>
      </dsp:txXfrm>
    </dsp:sp>
    <dsp:sp modelId="{4D72ED0D-6411-4F39-8E20-A0B993C1DEDB}">
      <dsp:nvSpPr>
        <dsp:cNvPr id="0" name=""/>
        <dsp:cNvSpPr/>
      </dsp:nvSpPr>
      <dsp:spPr>
        <a:xfrm>
          <a:off x="414188" y="681521"/>
          <a:ext cx="5546526" cy="598408"/>
        </a:xfrm>
        <a:prstGeom prst="roundRect">
          <a:avLst>
            <a:gd name="adj" fmla="val 10000"/>
          </a:avLst>
        </a:prstGeom>
        <a:gradFill rotWithShape="0">
          <a:gsLst>
            <a:gs pos="0">
              <a:schemeClr val="accent2">
                <a:hueOff val="-848244"/>
                <a:satOff val="2796"/>
                <a:lumOff val="2990"/>
                <a:alphaOff val="0"/>
                <a:tint val="98000"/>
                <a:satMod val="110000"/>
                <a:lumMod val="104000"/>
              </a:schemeClr>
            </a:gs>
            <a:gs pos="69000">
              <a:schemeClr val="accent2">
                <a:hueOff val="-848244"/>
                <a:satOff val="2796"/>
                <a:lumOff val="2990"/>
                <a:alphaOff val="0"/>
                <a:shade val="88000"/>
                <a:satMod val="130000"/>
                <a:lumMod val="92000"/>
              </a:schemeClr>
            </a:gs>
            <a:gs pos="100000">
              <a:schemeClr val="accent2">
                <a:hueOff val="-848244"/>
                <a:satOff val="2796"/>
                <a:lumOff val="299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First class mail</a:t>
          </a:r>
        </a:p>
      </dsp:txBody>
      <dsp:txXfrm>
        <a:off x="431715" y="699048"/>
        <a:ext cx="4708317" cy="563354"/>
      </dsp:txXfrm>
    </dsp:sp>
    <dsp:sp modelId="{D06E97D4-76CB-4110-9CCF-A6686154B452}">
      <dsp:nvSpPr>
        <dsp:cNvPr id="0" name=""/>
        <dsp:cNvSpPr/>
      </dsp:nvSpPr>
      <dsp:spPr>
        <a:xfrm>
          <a:off x="828377" y="1363042"/>
          <a:ext cx="5546526" cy="598408"/>
        </a:xfrm>
        <a:prstGeom prst="roundRect">
          <a:avLst>
            <a:gd name="adj" fmla="val 10000"/>
          </a:avLst>
        </a:prstGeom>
        <a:gradFill rotWithShape="0">
          <a:gsLst>
            <a:gs pos="0">
              <a:schemeClr val="accent2">
                <a:hueOff val="-1696488"/>
                <a:satOff val="5592"/>
                <a:lumOff val="5981"/>
                <a:alphaOff val="0"/>
                <a:tint val="98000"/>
                <a:satMod val="110000"/>
                <a:lumMod val="104000"/>
              </a:schemeClr>
            </a:gs>
            <a:gs pos="69000">
              <a:schemeClr val="accent2">
                <a:hueOff val="-1696488"/>
                <a:satOff val="5592"/>
                <a:lumOff val="5981"/>
                <a:alphaOff val="0"/>
                <a:shade val="88000"/>
                <a:satMod val="130000"/>
                <a:lumMod val="92000"/>
              </a:schemeClr>
            </a:gs>
            <a:gs pos="100000">
              <a:schemeClr val="accent2">
                <a:hueOff val="-1696488"/>
                <a:satOff val="5592"/>
                <a:lumOff val="598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No books, magazines, periodicals or junk mail</a:t>
          </a:r>
          <a:endParaRPr lang="en-US" sz="1700" kern="1200"/>
        </a:p>
      </dsp:txBody>
      <dsp:txXfrm>
        <a:off x="845904" y="1380569"/>
        <a:ext cx="4708317" cy="563354"/>
      </dsp:txXfrm>
    </dsp:sp>
    <dsp:sp modelId="{7B66E379-CBEF-4376-A686-8C3C8DE06BD7}">
      <dsp:nvSpPr>
        <dsp:cNvPr id="0" name=""/>
        <dsp:cNvSpPr/>
      </dsp:nvSpPr>
      <dsp:spPr>
        <a:xfrm>
          <a:off x="1242565" y="2044563"/>
          <a:ext cx="5546526" cy="598408"/>
        </a:xfrm>
        <a:prstGeom prst="roundRect">
          <a:avLst>
            <a:gd name="adj" fmla="val 10000"/>
          </a:avLst>
        </a:prstGeom>
        <a:gradFill rotWithShape="0">
          <a:gsLst>
            <a:gs pos="0">
              <a:schemeClr val="accent2">
                <a:hueOff val="-2544732"/>
                <a:satOff val="8389"/>
                <a:lumOff val="8971"/>
                <a:alphaOff val="0"/>
                <a:tint val="98000"/>
                <a:satMod val="110000"/>
                <a:lumMod val="104000"/>
              </a:schemeClr>
            </a:gs>
            <a:gs pos="69000">
              <a:schemeClr val="accent2">
                <a:hueOff val="-2544732"/>
                <a:satOff val="8389"/>
                <a:lumOff val="8971"/>
                <a:alphaOff val="0"/>
                <a:shade val="88000"/>
                <a:satMod val="130000"/>
                <a:lumMod val="92000"/>
              </a:schemeClr>
            </a:gs>
            <a:gs pos="100000">
              <a:schemeClr val="accent2">
                <a:hueOff val="-2544732"/>
                <a:satOff val="8389"/>
                <a:lumOff val="897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No packages, with exceptions for medication</a:t>
          </a:r>
          <a:endParaRPr lang="en-US" sz="1700" kern="1200"/>
        </a:p>
      </dsp:txBody>
      <dsp:txXfrm>
        <a:off x="1260092" y="2062090"/>
        <a:ext cx="4708317" cy="563354"/>
      </dsp:txXfrm>
    </dsp:sp>
    <dsp:sp modelId="{6587B5ED-B2CC-4EC5-BB45-2B4712C986CE}">
      <dsp:nvSpPr>
        <dsp:cNvPr id="0" name=""/>
        <dsp:cNvSpPr/>
      </dsp:nvSpPr>
      <dsp:spPr>
        <a:xfrm>
          <a:off x="1656754" y="2726085"/>
          <a:ext cx="5546526" cy="598408"/>
        </a:xfrm>
        <a:prstGeom prst="roundRect">
          <a:avLst>
            <a:gd name="adj" fmla="val 10000"/>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Packages will be refused and Returned to Sender</a:t>
          </a:r>
        </a:p>
      </dsp:txBody>
      <dsp:txXfrm>
        <a:off x="1674281" y="2743612"/>
        <a:ext cx="4708317" cy="563354"/>
      </dsp:txXfrm>
    </dsp:sp>
    <dsp:sp modelId="{9778A09D-EEC8-4AE8-BCA2-823D11B8A8C5}">
      <dsp:nvSpPr>
        <dsp:cNvPr id="0" name=""/>
        <dsp:cNvSpPr/>
      </dsp:nvSpPr>
      <dsp:spPr>
        <a:xfrm>
          <a:off x="5157560" y="437170"/>
          <a:ext cx="388965" cy="38896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245077" y="437170"/>
        <a:ext cx="213931" cy="292696"/>
      </dsp:txXfrm>
    </dsp:sp>
    <dsp:sp modelId="{495AEDFC-E835-4581-927C-8324CD10069B}">
      <dsp:nvSpPr>
        <dsp:cNvPr id="0" name=""/>
        <dsp:cNvSpPr/>
      </dsp:nvSpPr>
      <dsp:spPr>
        <a:xfrm>
          <a:off x="5571749" y="1118692"/>
          <a:ext cx="388965" cy="388965"/>
        </a:xfrm>
        <a:prstGeom prst="downArrow">
          <a:avLst>
            <a:gd name="adj1" fmla="val 55000"/>
            <a:gd name="adj2" fmla="val 45000"/>
          </a:avLst>
        </a:prstGeom>
        <a:solidFill>
          <a:schemeClr val="accent2">
            <a:tint val="40000"/>
            <a:alpha val="90000"/>
            <a:hueOff val="-1397606"/>
            <a:satOff val="5601"/>
            <a:lumOff val="832"/>
            <a:alphaOff val="0"/>
          </a:schemeClr>
        </a:solidFill>
        <a:ln w="9525" cap="flat" cmpd="sng" algn="ctr">
          <a:solidFill>
            <a:schemeClr val="accent2">
              <a:tint val="40000"/>
              <a:alpha val="90000"/>
              <a:hueOff val="-1397606"/>
              <a:satOff val="5601"/>
              <a:lumOff val="8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59266" y="1118692"/>
        <a:ext cx="213931" cy="292696"/>
      </dsp:txXfrm>
    </dsp:sp>
    <dsp:sp modelId="{1378C17B-23AE-45CF-9E21-34333FB0D216}">
      <dsp:nvSpPr>
        <dsp:cNvPr id="0" name=""/>
        <dsp:cNvSpPr/>
      </dsp:nvSpPr>
      <dsp:spPr>
        <a:xfrm>
          <a:off x="5985937" y="1790240"/>
          <a:ext cx="388965" cy="388965"/>
        </a:xfrm>
        <a:prstGeom prst="downArrow">
          <a:avLst>
            <a:gd name="adj1" fmla="val 55000"/>
            <a:gd name="adj2" fmla="val 45000"/>
          </a:avLst>
        </a:prstGeom>
        <a:solidFill>
          <a:schemeClr val="accent2">
            <a:tint val="40000"/>
            <a:alpha val="90000"/>
            <a:hueOff val="-2795213"/>
            <a:satOff val="11203"/>
            <a:lumOff val="1663"/>
            <a:alphaOff val="0"/>
          </a:schemeClr>
        </a:solidFill>
        <a:ln w="9525" cap="flat" cmpd="sng" algn="ctr">
          <a:solidFill>
            <a:schemeClr val="accent2">
              <a:tint val="40000"/>
              <a:alpha val="90000"/>
              <a:hueOff val="-2795213"/>
              <a:satOff val="11203"/>
              <a:lumOff val="16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073454" y="1790240"/>
        <a:ext cx="213931" cy="292696"/>
      </dsp:txXfrm>
    </dsp:sp>
    <dsp:sp modelId="{8D5E4A62-854A-4DA2-8779-3A06416BB1A9}">
      <dsp:nvSpPr>
        <dsp:cNvPr id="0" name=""/>
        <dsp:cNvSpPr/>
      </dsp:nvSpPr>
      <dsp:spPr>
        <a:xfrm>
          <a:off x="6400126" y="2478410"/>
          <a:ext cx="388965" cy="388965"/>
        </a:xfrm>
        <a:prstGeom prst="downArrow">
          <a:avLst>
            <a:gd name="adj1" fmla="val 55000"/>
            <a:gd name="adj2" fmla="val 45000"/>
          </a:avLst>
        </a:prstGeom>
        <a:solidFill>
          <a:schemeClr val="accent2">
            <a:tint val="40000"/>
            <a:alpha val="90000"/>
            <a:hueOff val="-4192819"/>
            <a:satOff val="16804"/>
            <a:lumOff val="2495"/>
            <a:alphaOff val="0"/>
          </a:schemeClr>
        </a:solidFill>
        <a:ln w="9525" cap="flat" cmpd="sng" algn="ctr">
          <a:solidFill>
            <a:schemeClr val="accent2">
              <a:tint val="40000"/>
              <a:alpha val="90000"/>
              <a:hueOff val="-4192819"/>
              <a:satOff val="16804"/>
              <a:lumOff val="24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487643" y="2478410"/>
        <a:ext cx="213931" cy="292696"/>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CD800-8619-4A62-9646-588C208E0F19}" type="datetimeFigureOut">
              <a:rPr lang="en-US" smtClean="0"/>
              <a:t>8/21/2024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FC097-1B80-4137-9D59-AF2AF41EF442}" type="slidenum">
              <a:rPr lang="en-US" smtClean="0"/>
              <a:t>‹#›</a:t>
            </a:fld>
            <a:endParaRPr lang="en-US"/>
          </a:p>
        </p:txBody>
      </p:sp>
    </p:spTree>
    <p:extLst>
      <p:ext uri="{BB962C8B-B14F-4D97-AF65-F5344CB8AC3E}">
        <p14:creationId xmlns:p14="http://schemas.microsoft.com/office/powerpoint/2010/main" val="230923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FC097-1B80-4137-9D59-AF2AF41EF442}" type="slidenum">
              <a:rPr lang="en-US" smtClean="0"/>
              <a:t>9</a:t>
            </a:fld>
            <a:endParaRPr lang="en-US"/>
          </a:p>
        </p:txBody>
      </p:sp>
    </p:spTree>
    <p:extLst>
      <p:ext uri="{BB962C8B-B14F-4D97-AF65-F5344CB8AC3E}">
        <p14:creationId xmlns:p14="http://schemas.microsoft.com/office/powerpoint/2010/main" val="372923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417D60FC-2A3F-420B-B3BD-F4E062681ECA}" type="slidenum">
              <a:rPr lang="en-US" smtClean="0"/>
              <a:pPr>
                <a:defRPr/>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205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7D6712-12D2-4F27-B692-7F1946A0EA99}" type="slidenum">
              <a:rPr lang="en-US" smtClean="0"/>
              <a:pPr>
                <a:defRPr/>
              </a:pPr>
              <a:t>‹#›</a:t>
            </a:fld>
            <a:endParaRPr lang="en-US"/>
          </a:p>
        </p:txBody>
      </p:sp>
    </p:spTree>
    <p:extLst>
      <p:ext uri="{BB962C8B-B14F-4D97-AF65-F5344CB8AC3E}">
        <p14:creationId xmlns:p14="http://schemas.microsoft.com/office/powerpoint/2010/main" val="416309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EB6690-9390-4AD3-9186-4658960041DB}" type="slidenum">
              <a:rPr lang="en-US" smtClean="0"/>
              <a:pPr>
                <a:defRPr/>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437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pPr>
              <a:defRPr/>
            </a:pPr>
            <a:endParaRPr lang="en-US"/>
          </a:p>
        </p:txBody>
      </p:sp>
      <p:sp>
        <p:nvSpPr>
          <p:cNvPr id="12" name="Slide Number Placeholder 11"/>
          <p:cNvSpPr>
            <a:spLocks noGrp="1"/>
          </p:cNvSpPr>
          <p:nvPr>
            <p:ph type="sldNum" sz="quarter" idx="15"/>
          </p:nvPr>
        </p:nvSpPr>
        <p:spPr/>
        <p:txBody>
          <a:bodyPr/>
          <a:lstStyle/>
          <a:p>
            <a:pPr>
              <a:defRPr/>
            </a:pPr>
            <a:fld id="{2CD7ECD3-201E-40CD-B63A-298425E383C0}" type="slidenum">
              <a:rPr lang="en-US" smtClean="0"/>
              <a:pPr>
                <a:defRPr/>
              </a:pPr>
              <a:t>‹#›</a:t>
            </a:fld>
            <a:endParaRPr lang="en-US"/>
          </a:p>
        </p:txBody>
      </p:sp>
      <p:sp>
        <p:nvSpPr>
          <p:cNvPr id="13" name="Footer Placeholder 12"/>
          <p:cNvSpPr>
            <a:spLocks noGrp="1"/>
          </p:cNvSpPr>
          <p:nvPr>
            <p:ph type="ftr" sz="quarter" idx="16"/>
          </p:nvPr>
        </p:nvSpPr>
        <p:spPr/>
        <p:txBody>
          <a:bodyPr/>
          <a:lstStyle/>
          <a:p>
            <a:pPr>
              <a:defRPr/>
            </a:pPr>
            <a:endParaRPr lang="en-US"/>
          </a:p>
        </p:txBody>
      </p:sp>
    </p:spTree>
    <p:extLst>
      <p:ext uri="{BB962C8B-B14F-4D97-AF65-F5344CB8AC3E}">
        <p14:creationId xmlns:p14="http://schemas.microsoft.com/office/powerpoint/2010/main" val="279023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E7307D-4DDB-4248-91B9-6F6710C6DC69}"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51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2CE1E8-C22C-44BA-A77B-7A7E06F4993D}" type="slidenum">
              <a:rPr lang="en-US" smtClean="0"/>
              <a:pPr>
                <a:defRPr/>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2351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6E7307D-4DDB-4248-91B9-6F6710C6DC69}"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5048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6E7307D-4DDB-4248-91B9-6F6710C6DC69}" type="slidenum">
              <a:rPr lang="en-US" smtClean="0"/>
              <a:pPr>
                <a:defRPr/>
              </a:pPr>
              <a:t>‹#›</a:t>
            </a:fld>
            <a:endParaRPr lang="en-US"/>
          </a:p>
        </p:txBody>
      </p:sp>
    </p:spTree>
    <p:extLst>
      <p:ext uri="{BB962C8B-B14F-4D97-AF65-F5344CB8AC3E}">
        <p14:creationId xmlns:p14="http://schemas.microsoft.com/office/powerpoint/2010/main" val="26426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3952E5C-6106-4630-B63D-570388861904}" type="slidenum">
              <a:rPr lang="en-US" smtClean="0"/>
              <a:pPr>
                <a:defRPr/>
              </a:pPr>
              <a:t>‹#›</a:t>
            </a:fld>
            <a:endParaRPr lang="en-US"/>
          </a:p>
        </p:txBody>
      </p:sp>
    </p:spTree>
    <p:extLst>
      <p:ext uri="{BB962C8B-B14F-4D97-AF65-F5344CB8AC3E}">
        <p14:creationId xmlns:p14="http://schemas.microsoft.com/office/powerpoint/2010/main" val="5188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3752427-3F31-4349-9D9F-80116D4DBEFF}" type="slidenum">
              <a:rPr lang="en-US" smtClean="0"/>
              <a:pPr>
                <a:defRPr/>
              </a:pPr>
              <a:t>‹#›</a:t>
            </a:fld>
            <a:endParaRPr lang="en-US"/>
          </a:p>
        </p:txBody>
      </p:sp>
    </p:spTree>
    <p:extLst>
      <p:ext uri="{BB962C8B-B14F-4D97-AF65-F5344CB8AC3E}">
        <p14:creationId xmlns:p14="http://schemas.microsoft.com/office/powerpoint/2010/main" val="1612804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6E7307D-4DDB-4248-91B9-6F6710C6DC69}" type="slidenum">
              <a:rPr lang="en-US" smtClean="0"/>
              <a:pPr>
                <a:defRPr/>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50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6E7307D-4DDB-4248-91B9-6F6710C6DC69}" type="slidenum">
              <a:rPr lang="en-US" smtClean="0"/>
              <a:pPr>
                <a:defRPr/>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26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F6E7307D-4DDB-4248-91B9-6F6710C6DC69}" type="slidenum">
              <a:rPr lang="en-US" smtClean="0"/>
              <a:pPr>
                <a:defRPr/>
              </a:pPr>
              <a:t>‹#›</a:t>
            </a:fld>
            <a:endParaRPr lang="en-US"/>
          </a:p>
        </p:txBody>
      </p:sp>
    </p:spTree>
    <p:extLst>
      <p:ext uri="{BB962C8B-B14F-4D97-AF65-F5344CB8AC3E}">
        <p14:creationId xmlns:p14="http://schemas.microsoft.com/office/powerpoint/2010/main" val="49706146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12.xml"/><Relationship Id="rId7" Type="http://schemas.openxmlformats.org/officeDocument/2006/relationships/diagramColors" Target="../diagrams/colors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1.jp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12.xml"/><Relationship Id="rId7" Type="http://schemas.openxmlformats.org/officeDocument/2006/relationships/diagramColors" Target="../diagrams/colors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2.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image" Target="../media/image1.jp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12.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B376A39-154E-4672-B6EA-EA77F28CF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7F330F7-B3EC-45B3-A3B9-8B43F6EE2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3895093" y="964769"/>
            <a:ext cx="4143979" cy="2376915"/>
          </a:xfrm>
        </p:spPr>
        <p:txBody>
          <a:bodyPr>
            <a:normAutofit/>
          </a:bodyPr>
          <a:lstStyle/>
          <a:p>
            <a:r>
              <a:rPr lang="en-US" sz="3600">
                <a:latin typeface="Bierstadt" panose="020B0604020202020204" pitchFamily="34" charset="0"/>
              </a:rPr>
              <a:t>Address Confidentiality Program</a:t>
            </a:r>
          </a:p>
        </p:txBody>
      </p:sp>
      <p:sp>
        <p:nvSpPr>
          <p:cNvPr id="3" name="Subtitle 2"/>
          <p:cNvSpPr>
            <a:spLocks noGrp="1"/>
          </p:cNvSpPr>
          <p:nvPr>
            <p:ph type="subTitle" idx="1"/>
          </p:nvPr>
        </p:nvSpPr>
        <p:spPr>
          <a:xfrm>
            <a:off x="3895093" y="3529159"/>
            <a:ext cx="4148189" cy="1612688"/>
          </a:xfrm>
        </p:spPr>
        <p:txBody>
          <a:bodyPr>
            <a:normAutofit/>
          </a:bodyPr>
          <a:lstStyle/>
          <a:p>
            <a:r>
              <a:rPr lang="en-US" dirty="0">
                <a:latin typeface="Bierstadt" panose="020B0004020202020204" pitchFamily="34" charset="0"/>
              </a:rPr>
              <a:t>State of Oklahoma</a:t>
            </a:r>
          </a:p>
          <a:p>
            <a:r>
              <a:rPr lang="en-US" dirty="0">
                <a:latin typeface="Bierstadt" panose="020B0004020202020204" pitchFamily="34" charset="0"/>
              </a:rPr>
              <a:t>Office of Attorney General</a:t>
            </a:r>
          </a:p>
        </p:txBody>
      </p:sp>
      <p:grpSp>
        <p:nvGrpSpPr>
          <p:cNvPr id="27" name="Group 26">
            <a:extLst>
              <a:ext uri="{FF2B5EF4-FFF2-40B4-BE49-F238E27FC236}">
                <a16:creationId xmlns:a16="http://schemas.microsoft.com/office/drawing/2014/main" id="{1B59C93E-408B-4A18-8823-245025D18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4179" y="482171"/>
            <a:ext cx="3055900" cy="5149101"/>
            <a:chOff x="632239" y="482171"/>
            <a:chExt cx="4074533" cy="5149101"/>
          </a:xfrm>
        </p:grpSpPr>
        <p:sp>
          <p:nvSpPr>
            <p:cNvPr id="28" name="Rectangle 27">
              <a:extLst>
                <a:ext uri="{FF2B5EF4-FFF2-40B4-BE49-F238E27FC236}">
                  <a16:creationId xmlns:a16="http://schemas.microsoft.com/office/drawing/2014/main" id="{BD194DF9-E912-48FF-90D3-E9D8E6454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99F5B9F-C71E-4714-9F21-74DCC4D34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B16E59B7-2693-428B-87AD-D8A76E725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1540" y="977099"/>
            <a:ext cx="2337159"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ock">
            <a:extLst>
              <a:ext uri="{FF2B5EF4-FFF2-40B4-BE49-F238E27FC236}">
                <a16:creationId xmlns:a16="http://schemas.microsoft.com/office/drawing/2014/main" id="{37554E04-E70A-5011-3624-66E137021E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417" y="1999767"/>
            <a:ext cx="2099327" cy="2099327"/>
          </a:xfrm>
          <a:prstGeom prst="rect">
            <a:avLst/>
          </a:prstGeom>
        </p:spPr>
      </p:pic>
      <p:cxnSp>
        <p:nvCxnSpPr>
          <p:cNvPr id="33" name="Straight Connector 32">
            <a:extLst>
              <a:ext uri="{FF2B5EF4-FFF2-40B4-BE49-F238E27FC236}">
                <a16:creationId xmlns:a16="http://schemas.microsoft.com/office/drawing/2014/main" id="{D89CA9A2-D0CB-48A6-B2ED-03C3EB3AD6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95094" y="3526496"/>
            <a:ext cx="415208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5" name="Picture 34">
            <a:extLst>
              <a:ext uri="{FF2B5EF4-FFF2-40B4-BE49-F238E27FC236}">
                <a16:creationId xmlns:a16="http://schemas.microsoft.com/office/drawing/2014/main" id="{8E11A2E1-5E39-4080-93B8-4811FE13D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7" name="Straight Connector 36">
            <a:extLst>
              <a:ext uri="{FF2B5EF4-FFF2-40B4-BE49-F238E27FC236}">
                <a16:creationId xmlns:a16="http://schemas.microsoft.com/office/drawing/2014/main" id="{5A8467B7-9FAF-47EC-A36A-76A9020A5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056F36E2-8751-63D2-2E06-5F2D203F0F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8200" y="61726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6774">
        <p:random/>
      </p:transition>
    </mc:Choice>
    <mc:Fallback xmlns="">
      <p:transition spd="slow" advTm="1677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1512" name="Rectangle 21511">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4" name="Rectangle 21513">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nvPr>
        </p:nvSpPr>
        <p:spPr>
          <a:xfrm>
            <a:off x="637262" y="1240076"/>
            <a:ext cx="2045860" cy="4584527"/>
          </a:xfrm>
        </p:spPr>
        <p:txBody>
          <a:bodyPr>
            <a:normAutofit/>
          </a:bodyPr>
          <a:lstStyle/>
          <a:p>
            <a:pPr eaLnBrk="1" hangingPunct="1"/>
            <a:r>
              <a:rPr lang="en-US" sz="2000" b="0">
                <a:solidFill>
                  <a:srgbClr val="FFFFFF"/>
                </a:solidFill>
                <a:latin typeface="Bierstadt" panose="020B0004020202020204" pitchFamily="34" charset="0"/>
              </a:rPr>
              <a:t>Authorization Card</a:t>
            </a:r>
          </a:p>
        </p:txBody>
      </p:sp>
      <p:sp>
        <p:nvSpPr>
          <p:cNvPr id="21507" name="Rectangle 3"/>
          <p:cNvSpPr>
            <a:spLocks noGrp="1" noChangeArrowheads="1"/>
          </p:cNvSpPr>
          <p:nvPr>
            <p:ph sz="quarter" idx="13"/>
          </p:nvPr>
        </p:nvSpPr>
        <p:spPr>
          <a:xfrm>
            <a:off x="3529195" y="1240077"/>
            <a:ext cx="4526120" cy="4916465"/>
          </a:xfrm>
        </p:spPr>
        <p:txBody>
          <a:bodyPr anchor="t">
            <a:normAutofit/>
          </a:bodyPr>
          <a:lstStyle/>
          <a:p>
            <a:pPr marL="457200" indent="-457200" eaLnBrk="1" hangingPunct="1">
              <a:buFont typeface="+mj-lt"/>
              <a:buAutoNum type="arabicPeriod"/>
            </a:pPr>
            <a:r>
              <a:rPr lang="en-US">
                <a:latin typeface="Bierstadt" panose="020B0004020202020204" pitchFamily="34" charset="0"/>
              </a:rPr>
              <a:t>Name of Program</a:t>
            </a:r>
          </a:p>
          <a:p>
            <a:pPr marL="457200" indent="-457200" eaLnBrk="1" hangingPunct="1">
              <a:buFont typeface="+mj-lt"/>
              <a:buAutoNum type="arabicPeriod"/>
            </a:pPr>
            <a:r>
              <a:rPr lang="en-US">
                <a:latin typeface="Bierstadt" panose="020B0004020202020204" pitchFamily="34" charset="0"/>
              </a:rPr>
              <a:t>Participant’s name and date of birth</a:t>
            </a:r>
          </a:p>
          <a:p>
            <a:pPr marL="457200" indent="-457200" eaLnBrk="1" hangingPunct="1">
              <a:buFont typeface="+mj-lt"/>
              <a:buAutoNum type="arabicPeriod"/>
            </a:pPr>
            <a:r>
              <a:rPr lang="en-US">
                <a:latin typeface="Bierstadt" panose="020B0004020202020204" pitchFamily="34" charset="0"/>
              </a:rPr>
              <a:t>Substitute Address &amp; Authorization Number</a:t>
            </a:r>
          </a:p>
          <a:p>
            <a:pPr marL="457200" indent="-457200" eaLnBrk="1" hangingPunct="1">
              <a:buFont typeface="+mj-lt"/>
              <a:buAutoNum type="arabicPeriod"/>
            </a:pPr>
            <a:r>
              <a:rPr lang="en-US">
                <a:latin typeface="Bierstadt" panose="020B0004020202020204" pitchFamily="34" charset="0"/>
              </a:rPr>
              <a:t>Certification expiration date</a:t>
            </a:r>
          </a:p>
          <a:p>
            <a:pPr marL="457200" indent="-457200" eaLnBrk="1" hangingPunct="1">
              <a:buFont typeface="+mj-lt"/>
              <a:buAutoNum type="arabicPeriod"/>
            </a:pPr>
            <a:r>
              <a:rPr lang="en-US">
                <a:latin typeface="Bierstadt" panose="020B0004020202020204" pitchFamily="34" charset="0"/>
              </a:rPr>
              <a:t>Signature of Participant</a:t>
            </a:r>
          </a:p>
          <a:p>
            <a:pPr marL="457200" indent="-457200" eaLnBrk="1" hangingPunct="1">
              <a:buFont typeface="+mj-lt"/>
              <a:buAutoNum type="arabicPeriod"/>
            </a:pPr>
            <a:r>
              <a:rPr lang="en-US">
                <a:latin typeface="Bierstadt" panose="020B0004020202020204" pitchFamily="34" charset="0"/>
              </a:rPr>
              <a:t>ACP’s toll-free number</a:t>
            </a:r>
          </a:p>
          <a:p>
            <a:pPr marL="457200" indent="-457200" eaLnBrk="1" hangingPunct="1">
              <a:buFont typeface="+mj-lt"/>
              <a:buAutoNum type="arabicPeriod"/>
            </a:pPr>
            <a:endParaRPr lang="en-US">
              <a:latin typeface="Impact" pitchFamily="34" charset="0"/>
            </a:endParaRPr>
          </a:p>
        </p:txBody>
      </p:sp>
      <p:pic>
        <p:nvPicPr>
          <p:cNvPr id="3" name="Audio 2">
            <a:hlinkClick r:id="" action="ppaction://media"/>
            <a:extLst>
              <a:ext uri="{FF2B5EF4-FFF2-40B4-BE49-F238E27FC236}">
                <a16:creationId xmlns:a16="http://schemas.microsoft.com/office/drawing/2014/main" id="{3866BDD9-5984-F318-95B7-2088388BB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02409">
        <p:random/>
      </p:transition>
    </mc:Choice>
    <mc:Fallback xmlns="">
      <p:transition spd="slow" advTm="10240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88684" y="804519"/>
            <a:ext cx="7202456" cy="1049235"/>
          </a:xfrm>
        </p:spPr>
        <p:txBody>
          <a:bodyPr>
            <a:normAutofit/>
          </a:bodyPr>
          <a:lstStyle/>
          <a:p>
            <a:pPr eaLnBrk="1" hangingPunct="1"/>
            <a:r>
              <a:rPr lang="en-US" b="0">
                <a:latin typeface="Bierstadt" panose="020B0004020202020204" pitchFamily="34" charset="0"/>
              </a:rPr>
              <a:t>Mail Forwarding</a:t>
            </a:r>
          </a:p>
        </p:txBody>
      </p:sp>
      <p:graphicFrame>
        <p:nvGraphicFramePr>
          <p:cNvPr id="22533" name="Rectangle 3">
            <a:extLst>
              <a:ext uri="{FF2B5EF4-FFF2-40B4-BE49-F238E27FC236}">
                <a16:creationId xmlns:a16="http://schemas.microsoft.com/office/drawing/2014/main" id="{651F7813-1FBD-5780-DFDA-3AA0ED01ECD3}"/>
              </a:ext>
            </a:extLst>
          </p:cNvPr>
          <p:cNvGraphicFramePr>
            <a:graphicFrameLocks noGrp="1"/>
          </p:cNvGraphicFramePr>
          <p:nvPr>
            <p:ph sz="quarter" idx="13"/>
            <p:extLst>
              <p:ext uri="{D42A27DB-BD31-4B8C-83A1-F6EECF244321}">
                <p14:modId xmlns:p14="http://schemas.microsoft.com/office/powerpoint/2010/main" val="3194822008"/>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EE040485-1600-B226-10BF-82283E1E2D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31852">
        <p:random/>
      </p:transition>
    </mc:Choice>
    <mc:Fallback xmlns="">
      <p:transition spd="slow" advTm="13185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4584" name="Rectangle 24583">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86" name="Rectangle 24585">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0"/>
            <a:ext cx="914615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78" name="Rectangle 2"/>
          <p:cNvSpPr>
            <a:spLocks noGrp="1" noChangeArrowheads="1"/>
          </p:cNvSpPr>
          <p:nvPr>
            <p:ph type="title"/>
          </p:nvPr>
        </p:nvSpPr>
        <p:spPr>
          <a:xfrm>
            <a:off x="1088684" y="1040302"/>
            <a:ext cx="7202456" cy="1020229"/>
          </a:xfrm>
        </p:spPr>
        <p:txBody>
          <a:bodyPr>
            <a:normAutofit/>
          </a:bodyPr>
          <a:lstStyle/>
          <a:p>
            <a:pPr eaLnBrk="1" hangingPunct="1"/>
            <a:r>
              <a:rPr lang="en-US" b="0">
                <a:latin typeface="Bierstadt" panose="020B0004020202020204" pitchFamily="34" charset="0"/>
              </a:rPr>
              <a:t>Disclosure of Records</a:t>
            </a:r>
          </a:p>
        </p:txBody>
      </p:sp>
      <p:cxnSp>
        <p:nvCxnSpPr>
          <p:cNvPr id="24588" name="Straight Connector 24587">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2742" y="2081620"/>
            <a:ext cx="718649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4579" name="Rectangle 3"/>
          <p:cNvSpPr>
            <a:spLocks noGrp="1" noChangeArrowheads="1"/>
          </p:cNvSpPr>
          <p:nvPr>
            <p:ph sz="quarter" idx="13"/>
          </p:nvPr>
        </p:nvSpPr>
        <p:spPr>
          <a:xfrm>
            <a:off x="1088685" y="2355536"/>
            <a:ext cx="7077303" cy="3215530"/>
          </a:xfrm>
        </p:spPr>
        <p:txBody>
          <a:bodyPr>
            <a:normAutofit/>
          </a:bodyPr>
          <a:lstStyle/>
          <a:p>
            <a:pPr marL="457200" indent="-457200" eaLnBrk="1" hangingPunct="1">
              <a:lnSpc>
                <a:spcPct val="110000"/>
              </a:lnSpc>
              <a:buFont typeface="+mj-lt"/>
              <a:buAutoNum type="arabicPeriod"/>
            </a:pPr>
            <a:r>
              <a:rPr lang="en-US" sz="1900">
                <a:latin typeface="Bierstadt" panose="020B0004020202020204" pitchFamily="34" charset="0"/>
              </a:rPr>
              <a:t>Only by Court Order</a:t>
            </a:r>
          </a:p>
          <a:p>
            <a:pPr marL="457200" indent="-457200" eaLnBrk="1" hangingPunct="1">
              <a:lnSpc>
                <a:spcPct val="110000"/>
              </a:lnSpc>
              <a:buFont typeface="+mj-lt"/>
              <a:buAutoNum type="arabicPeriod"/>
            </a:pPr>
            <a:r>
              <a:rPr lang="en-US" sz="1900">
                <a:latin typeface="Bierstadt" panose="020B0004020202020204" pitchFamily="34" charset="0"/>
              </a:rPr>
              <a:t>May verify participation to state or local agencies, but only supplied information by the requestor</a:t>
            </a:r>
          </a:p>
          <a:p>
            <a:pPr marL="457200" indent="-457200" eaLnBrk="1" hangingPunct="1">
              <a:lnSpc>
                <a:spcPct val="110000"/>
              </a:lnSpc>
              <a:buFont typeface="+mj-lt"/>
              <a:buAutoNum type="arabicPeriod"/>
            </a:pPr>
            <a:r>
              <a:rPr lang="en-US" sz="1900">
                <a:latin typeface="Bierstadt" panose="020B0004020202020204" pitchFamily="34" charset="0"/>
              </a:rPr>
              <a:t>Substitute address not confidential</a:t>
            </a:r>
          </a:p>
          <a:p>
            <a:pPr marL="457200" indent="-457200" eaLnBrk="1" hangingPunct="1">
              <a:lnSpc>
                <a:spcPct val="110000"/>
              </a:lnSpc>
              <a:buFont typeface="+mj-lt"/>
              <a:buAutoNum type="arabicPeriod"/>
            </a:pPr>
            <a:r>
              <a:rPr lang="en-US" sz="1900">
                <a:latin typeface="Bierstadt" panose="020B0004020202020204" pitchFamily="34" charset="0"/>
              </a:rPr>
              <a:t>A state or local agency may petition the OAG for an exemption to the ACP law if the agency has a bona fide statutory or administrative requirement for the use </a:t>
            </a:r>
          </a:p>
          <a:p>
            <a:pPr marL="0" indent="0" eaLnBrk="1" hangingPunct="1">
              <a:lnSpc>
                <a:spcPct val="110000"/>
              </a:lnSpc>
              <a:buNone/>
            </a:pPr>
            <a:r>
              <a:rPr lang="en-US" sz="1900">
                <a:latin typeface="Bierstadt" panose="020B0004020202020204" pitchFamily="34" charset="0"/>
              </a:rPr>
              <a:t>	of the address</a:t>
            </a:r>
          </a:p>
        </p:txBody>
      </p:sp>
      <p:sp>
        <p:nvSpPr>
          <p:cNvPr id="24590" name="Rectangle 24589">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6122584"/>
            <a:ext cx="9143772"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5BB37C05-F3F8-1FDA-16D6-F8CF5FC5C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73175">
        <p:random/>
      </p:transition>
    </mc:Choice>
    <mc:Fallback xmlns="">
      <p:transition spd="slow" advTm="7317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0B46-C785-EC45-D0E4-B5CF9887EE68}"/>
              </a:ext>
            </a:extLst>
          </p:cNvPr>
          <p:cNvSpPr>
            <a:spLocks noGrp="1"/>
          </p:cNvSpPr>
          <p:nvPr>
            <p:ph type="title"/>
          </p:nvPr>
        </p:nvSpPr>
        <p:spPr>
          <a:xfrm>
            <a:off x="1443491" y="804165"/>
            <a:ext cx="6571344" cy="584898"/>
          </a:xfrm>
        </p:spPr>
        <p:txBody>
          <a:bodyPr/>
          <a:lstStyle/>
          <a:p>
            <a:pPr algn="ctr"/>
            <a:r>
              <a:rPr lang="en-US" dirty="0">
                <a:latin typeface="Bierstadt" panose="020B0004020202020204" pitchFamily="34" charset="0"/>
              </a:rPr>
              <a:t>A.C.P APPLICATION </a:t>
            </a:r>
          </a:p>
        </p:txBody>
      </p:sp>
      <p:sp>
        <p:nvSpPr>
          <p:cNvPr id="3" name="Text Placeholder 2">
            <a:extLst>
              <a:ext uri="{FF2B5EF4-FFF2-40B4-BE49-F238E27FC236}">
                <a16:creationId xmlns:a16="http://schemas.microsoft.com/office/drawing/2014/main" id="{6C0C4B6C-9AF5-EDB1-527A-63261BBADF0C}"/>
              </a:ext>
            </a:extLst>
          </p:cNvPr>
          <p:cNvSpPr>
            <a:spLocks noGrp="1"/>
          </p:cNvSpPr>
          <p:nvPr>
            <p:ph type="body" idx="1"/>
          </p:nvPr>
        </p:nvSpPr>
        <p:spPr>
          <a:xfrm>
            <a:off x="1443491" y="2019551"/>
            <a:ext cx="3125766" cy="342650"/>
          </a:xfrm>
        </p:spPr>
        <p:txBody>
          <a:bodyPr>
            <a:normAutofit/>
          </a:bodyPr>
          <a:lstStyle/>
          <a:p>
            <a:pPr algn="ctr"/>
            <a:r>
              <a:rPr lang="en-US" sz="1600" dirty="0"/>
              <a:t>FIRST PAGE – ACP APPLICATION</a:t>
            </a:r>
          </a:p>
        </p:txBody>
      </p:sp>
      <p:sp>
        <p:nvSpPr>
          <p:cNvPr id="5" name="Text Placeholder 4">
            <a:extLst>
              <a:ext uri="{FF2B5EF4-FFF2-40B4-BE49-F238E27FC236}">
                <a16:creationId xmlns:a16="http://schemas.microsoft.com/office/drawing/2014/main" id="{7B460F47-4E8B-DE15-CD10-023387365CD5}"/>
              </a:ext>
            </a:extLst>
          </p:cNvPr>
          <p:cNvSpPr>
            <a:spLocks noGrp="1"/>
          </p:cNvSpPr>
          <p:nvPr>
            <p:ph type="body" sz="quarter" idx="3"/>
          </p:nvPr>
        </p:nvSpPr>
        <p:spPr>
          <a:xfrm>
            <a:off x="4889182" y="2023005"/>
            <a:ext cx="3125652" cy="339196"/>
          </a:xfrm>
        </p:spPr>
        <p:txBody>
          <a:bodyPr>
            <a:normAutofit/>
          </a:bodyPr>
          <a:lstStyle/>
          <a:p>
            <a:pPr algn="ctr"/>
            <a:r>
              <a:rPr lang="en-US" sz="1600" dirty="0"/>
              <a:t>SECOND PAGE-CHECKLIST </a:t>
            </a:r>
          </a:p>
        </p:txBody>
      </p:sp>
      <p:pic>
        <p:nvPicPr>
          <p:cNvPr id="13" name="Content Placeholder 12">
            <a:extLst>
              <a:ext uri="{FF2B5EF4-FFF2-40B4-BE49-F238E27FC236}">
                <a16:creationId xmlns:a16="http://schemas.microsoft.com/office/drawing/2014/main" id="{97108D49-6C9D-091B-BDB6-0E88B6F828AF}"/>
              </a:ext>
            </a:extLst>
          </p:cNvPr>
          <p:cNvPicPr>
            <a:picLocks noGrp="1" noChangeAspect="1"/>
          </p:cNvPicPr>
          <p:nvPr>
            <p:ph sz="quarter" idx="4"/>
          </p:nvPr>
        </p:nvPicPr>
        <p:blipFill>
          <a:blip r:embed="rId4"/>
          <a:stretch>
            <a:fillRect/>
          </a:stretch>
        </p:blipFill>
        <p:spPr>
          <a:xfrm>
            <a:off x="5334000" y="2514600"/>
            <a:ext cx="2209799" cy="2944814"/>
          </a:xfrm>
          <a:prstGeom prst="rect">
            <a:avLst/>
          </a:prstGeom>
        </p:spPr>
      </p:pic>
      <p:pic>
        <p:nvPicPr>
          <p:cNvPr id="12" name="Content Placeholder 11">
            <a:extLst>
              <a:ext uri="{FF2B5EF4-FFF2-40B4-BE49-F238E27FC236}">
                <a16:creationId xmlns:a16="http://schemas.microsoft.com/office/drawing/2014/main" id="{F11B4E02-8D25-1A7D-2E57-54A2E455DE2D}"/>
              </a:ext>
            </a:extLst>
          </p:cNvPr>
          <p:cNvPicPr>
            <a:picLocks noGrp="1" noChangeAspect="1"/>
          </p:cNvPicPr>
          <p:nvPr>
            <p:ph sz="half" idx="2"/>
          </p:nvPr>
        </p:nvPicPr>
        <p:blipFill>
          <a:blip r:embed="rId5"/>
          <a:stretch>
            <a:fillRect/>
          </a:stretch>
        </p:blipFill>
        <p:spPr>
          <a:xfrm>
            <a:off x="1752600" y="2362201"/>
            <a:ext cx="2667000" cy="3106737"/>
          </a:xfrm>
          <a:prstGeom prst="rect">
            <a:avLst/>
          </a:prstGeom>
        </p:spPr>
      </p:pic>
      <p:pic>
        <p:nvPicPr>
          <p:cNvPr id="6" name="Audio 5">
            <a:hlinkClick r:id="" action="ppaction://media"/>
            <a:extLst>
              <a:ext uri="{FF2B5EF4-FFF2-40B4-BE49-F238E27FC236}">
                <a16:creationId xmlns:a16="http://schemas.microsoft.com/office/drawing/2014/main" id="{156BCDC4-56E6-CB3D-D005-ECDFDD0F1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1281700"/>
      </p:ext>
    </p:extLst>
  </p:cSld>
  <p:clrMapOvr>
    <a:masterClrMapping/>
  </p:clrMapOvr>
  <mc:AlternateContent xmlns:mc="http://schemas.openxmlformats.org/markup-compatibility/2006" xmlns:p14="http://schemas.microsoft.com/office/powerpoint/2010/main">
    <mc:Choice Requires="p14">
      <p:transition spd="slow" p14:dur="1500" advTm="127417">
        <p:random/>
      </p:transition>
    </mc:Choice>
    <mc:Fallback xmlns="">
      <p:transition spd="slow" advTm="1274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5005-77E5-E6AD-1B2B-B88233648892}"/>
              </a:ext>
            </a:extLst>
          </p:cNvPr>
          <p:cNvSpPr>
            <a:spLocks noGrp="1"/>
          </p:cNvSpPr>
          <p:nvPr>
            <p:ph type="title"/>
          </p:nvPr>
        </p:nvSpPr>
        <p:spPr>
          <a:xfrm>
            <a:off x="1443491" y="804521"/>
            <a:ext cx="6571343" cy="567080"/>
          </a:xfrm>
        </p:spPr>
        <p:txBody>
          <a:bodyPr>
            <a:normAutofit fontScale="90000"/>
          </a:bodyPr>
          <a:lstStyle/>
          <a:p>
            <a:pPr algn="ctr"/>
            <a:r>
              <a:rPr lang="en-US" sz="2000" dirty="0">
                <a:latin typeface="Bierstadt" panose="020B0004020202020204" pitchFamily="34" charset="0"/>
              </a:rPr>
              <a:t>Attention application assistants</a:t>
            </a:r>
            <a:br>
              <a:rPr lang="en-US" sz="2000" dirty="0">
                <a:latin typeface="Bierstadt" panose="020B0004020202020204" pitchFamily="34" charset="0"/>
              </a:rPr>
            </a:br>
            <a:r>
              <a:rPr lang="en-US" sz="2000" dirty="0">
                <a:latin typeface="Bierstadt" panose="020B0004020202020204" pitchFamily="34" charset="0"/>
              </a:rPr>
              <a:t>** KEY INFORMATION FIELD **  </a:t>
            </a:r>
            <a:br>
              <a:rPr lang="en-US" sz="2000" dirty="0">
                <a:latin typeface="Bierstadt" panose="020B0004020202020204" pitchFamily="34" charset="0"/>
              </a:rPr>
            </a:br>
            <a:r>
              <a:rPr lang="en-US" sz="2000" dirty="0">
                <a:latin typeface="Bierstadt" panose="020B0004020202020204" pitchFamily="34" charset="0"/>
              </a:rPr>
              <a:t>full legal names </a:t>
            </a:r>
            <a:br>
              <a:rPr lang="en-US" sz="2000" dirty="0">
                <a:latin typeface="Bierstadt" panose="020B0004020202020204" pitchFamily="34" charset="0"/>
              </a:rPr>
            </a:br>
            <a:endParaRPr lang="en-US" sz="2000" dirty="0">
              <a:latin typeface="Bierstadt" panose="020B0004020202020204" pitchFamily="34" charset="0"/>
            </a:endParaRPr>
          </a:p>
        </p:txBody>
      </p:sp>
      <p:graphicFrame>
        <p:nvGraphicFramePr>
          <p:cNvPr id="4" name="Content Placeholder 3">
            <a:extLst>
              <a:ext uri="{FF2B5EF4-FFF2-40B4-BE49-F238E27FC236}">
                <a16:creationId xmlns:a16="http://schemas.microsoft.com/office/drawing/2014/main" id="{5C9B18DE-3277-E16F-F163-B7116A72F6C9}"/>
              </a:ext>
            </a:extLst>
          </p:cNvPr>
          <p:cNvGraphicFramePr>
            <a:graphicFrameLocks noGrp="1"/>
          </p:cNvGraphicFramePr>
          <p:nvPr>
            <p:ph idx="1"/>
            <p:extLst>
              <p:ext uri="{D42A27DB-BD31-4B8C-83A1-F6EECF244321}">
                <p14:modId xmlns:p14="http://schemas.microsoft.com/office/powerpoint/2010/main" val="128809543"/>
              </p:ext>
            </p:extLst>
          </p:nvPr>
        </p:nvGraphicFramePr>
        <p:xfrm>
          <a:off x="1066800" y="2362200"/>
          <a:ext cx="7239001" cy="2110897"/>
        </p:xfrm>
        <a:graphic>
          <a:graphicData uri="http://schemas.openxmlformats.org/drawingml/2006/table">
            <a:tbl>
              <a:tblPr>
                <a:tableStyleId>{5C22544A-7EE6-4342-B048-85BDC9FD1C3A}</a:tableStyleId>
              </a:tblPr>
              <a:tblGrid>
                <a:gridCol w="4151415">
                  <a:extLst>
                    <a:ext uri="{9D8B030D-6E8A-4147-A177-3AD203B41FA5}">
                      <a16:colId xmlns:a16="http://schemas.microsoft.com/office/drawing/2014/main" val="642016236"/>
                    </a:ext>
                  </a:extLst>
                </a:gridCol>
                <a:gridCol w="1543793">
                  <a:extLst>
                    <a:ext uri="{9D8B030D-6E8A-4147-A177-3AD203B41FA5}">
                      <a16:colId xmlns:a16="http://schemas.microsoft.com/office/drawing/2014/main" val="2242620608"/>
                    </a:ext>
                  </a:extLst>
                </a:gridCol>
                <a:gridCol w="1543793">
                  <a:extLst>
                    <a:ext uri="{9D8B030D-6E8A-4147-A177-3AD203B41FA5}">
                      <a16:colId xmlns:a16="http://schemas.microsoft.com/office/drawing/2014/main" val="1174077279"/>
                    </a:ext>
                  </a:extLst>
                </a:gridCol>
              </a:tblGrid>
              <a:tr h="312149">
                <a:tc gridSpan="3">
                  <a:txBody>
                    <a:bodyPr/>
                    <a:lstStyle/>
                    <a:p>
                      <a:pPr marL="0" marR="0" algn="l">
                        <a:spcBef>
                          <a:spcPts val="0"/>
                        </a:spcBef>
                        <a:spcAft>
                          <a:spcPts val="0"/>
                        </a:spcAft>
                      </a:pPr>
                      <a:r>
                        <a:rPr lang="en-US" sz="1100">
                          <a:effectLst/>
                        </a:rPr>
                        <a:t>CO-APPLICANT(S) INFORMATION</a:t>
                      </a:r>
                      <a:endParaRPr lang="en-US" sz="1600" b="1" i="1">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9676602"/>
                  </a:ext>
                </a:extLst>
              </a:tr>
              <a:tr h="395450">
                <a:tc>
                  <a:txBody>
                    <a:bodyPr/>
                    <a:lstStyle/>
                    <a:p>
                      <a:pPr marL="0" marR="0" algn="l">
                        <a:spcBef>
                          <a:spcPts val="0"/>
                        </a:spcBef>
                        <a:spcAft>
                          <a:spcPts val="0"/>
                        </a:spcAft>
                      </a:pPr>
                      <a:r>
                        <a:rPr lang="en-US" sz="900" dirty="0">
                          <a:effectLst/>
                        </a:rPr>
                        <a:t>Minor Children or Incapacitated Adult Name(s) </a:t>
                      </a:r>
                      <a:r>
                        <a:rPr lang="en-US" sz="1200" dirty="0">
                          <a:effectLst/>
                        </a:rPr>
                        <a:t>(First, Middle, Last</a:t>
                      </a:r>
                      <a:r>
                        <a:rPr lang="en-US" sz="900" dirty="0">
                          <a:effectLst/>
                        </a:rPr>
                        <a:t>)</a:t>
                      </a:r>
                      <a:endParaRPr lang="en-US" sz="1600" b="1" i="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Date of Birth (mm/dd/yyyy)</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Relationship to Applicant</a:t>
                      </a:r>
                      <a:endParaRPr lang="en-US" sz="1600" b="1" i="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76346202"/>
                  </a:ext>
                </a:extLst>
              </a:tr>
              <a:tr h="246241">
                <a:tc>
                  <a:txBody>
                    <a:bodyPr/>
                    <a:lstStyle/>
                    <a:p>
                      <a:pPr marL="0" marR="0" algn="l">
                        <a:spcBef>
                          <a:spcPts val="0"/>
                        </a:spcBef>
                        <a:spcAft>
                          <a:spcPts val="0"/>
                        </a:spcAft>
                      </a:pPr>
                      <a:r>
                        <a:rPr lang="en-US" sz="900">
                          <a:effectLst/>
                        </a:rPr>
                        <a:t>A.</a:t>
                      </a:r>
                      <a:endParaRPr lang="en-US" sz="1600" b="1" i="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22896752"/>
                  </a:ext>
                </a:extLst>
              </a:tr>
              <a:tr h="221525">
                <a:tc>
                  <a:txBody>
                    <a:bodyPr/>
                    <a:lstStyle/>
                    <a:p>
                      <a:pPr marL="0" marR="0" algn="l">
                        <a:spcBef>
                          <a:spcPts val="0"/>
                        </a:spcBef>
                        <a:spcAft>
                          <a:spcPts val="0"/>
                        </a:spcAft>
                      </a:pPr>
                      <a:r>
                        <a:rPr lang="en-US" sz="900">
                          <a:effectLst/>
                        </a:rPr>
                        <a:t>B.</a:t>
                      </a:r>
                      <a:endParaRPr lang="en-US" sz="1600" b="1" i="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61183783"/>
                  </a:ext>
                </a:extLst>
              </a:tr>
              <a:tr h="205048">
                <a:tc>
                  <a:txBody>
                    <a:bodyPr/>
                    <a:lstStyle/>
                    <a:p>
                      <a:pPr marL="0" marR="0" algn="l">
                        <a:spcBef>
                          <a:spcPts val="0"/>
                        </a:spcBef>
                        <a:spcAft>
                          <a:spcPts val="0"/>
                        </a:spcAft>
                      </a:pPr>
                      <a:r>
                        <a:rPr lang="en-US" sz="900">
                          <a:effectLst/>
                        </a:rPr>
                        <a:t>C.</a:t>
                      </a:r>
                      <a:endParaRPr lang="en-US" sz="1600" b="1" i="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3011986"/>
                  </a:ext>
                </a:extLst>
              </a:tr>
              <a:tr h="238002">
                <a:tc>
                  <a:txBody>
                    <a:bodyPr/>
                    <a:lstStyle/>
                    <a:p>
                      <a:pPr marL="0" marR="0" algn="l">
                        <a:spcBef>
                          <a:spcPts val="0"/>
                        </a:spcBef>
                        <a:spcAft>
                          <a:spcPts val="0"/>
                        </a:spcAft>
                      </a:pPr>
                      <a:r>
                        <a:rPr lang="en-US" sz="900">
                          <a:effectLst/>
                        </a:rPr>
                        <a:t>D.</a:t>
                      </a:r>
                      <a:endParaRPr lang="en-US" sz="1600" b="1" i="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03498898"/>
                  </a:ext>
                </a:extLst>
              </a:tr>
              <a:tr h="254480">
                <a:tc>
                  <a:txBody>
                    <a:bodyPr/>
                    <a:lstStyle/>
                    <a:p>
                      <a:pPr marL="0" marR="0" algn="l">
                        <a:spcBef>
                          <a:spcPts val="0"/>
                        </a:spcBef>
                        <a:spcAft>
                          <a:spcPts val="0"/>
                        </a:spcAft>
                      </a:pPr>
                      <a:r>
                        <a:rPr lang="en-US" sz="900">
                          <a:effectLst/>
                        </a:rPr>
                        <a:t>E.</a:t>
                      </a:r>
                      <a:endParaRPr lang="en-US" sz="1600" b="1" i="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10299644"/>
                  </a:ext>
                </a:extLst>
              </a:tr>
              <a:tr h="238002">
                <a:tc>
                  <a:txBody>
                    <a:bodyPr/>
                    <a:lstStyle/>
                    <a:p>
                      <a:pPr marL="0" marR="0" algn="l">
                        <a:spcBef>
                          <a:spcPts val="0"/>
                        </a:spcBef>
                        <a:spcAft>
                          <a:spcPts val="0"/>
                        </a:spcAft>
                      </a:pPr>
                      <a:r>
                        <a:rPr lang="en-US" sz="900">
                          <a:effectLst/>
                        </a:rPr>
                        <a:t>F.</a:t>
                      </a:r>
                      <a:endParaRPr lang="en-US" sz="1600" b="1" i="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900">
                          <a:effectLst/>
                        </a:rPr>
                        <a:t> </a:t>
                      </a:r>
                      <a:endParaRPr lang="en-US" sz="1600" b="1" i="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900" dirty="0">
                          <a:effectLst/>
                        </a:rPr>
                        <a:t> </a:t>
                      </a:r>
                      <a:endParaRPr lang="en-US" sz="1600" b="1" i="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96448228"/>
                  </a:ext>
                </a:extLst>
              </a:tr>
            </a:tbl>
          </a:graphicData>
        </a:graphic>
      </p:graphicFrame>
      <p:pic>
        <p:nvPicPr>
          <p:cNvPr id="5" name="Audio 4">
            <a:hlinkClick r:id="" action="ppaction://media"/>
            <a:extLst>
              <a:ext uri="{FF2B5EF4-FFF2-40B4-BE49-F238E27FC236}">
                <a16:creationId xmlns:a16="http://schemas.microsoft.com/office/drawing/2014/main" id="{F2F6C9F0-B23E-49DF-62D2-66D5CE7B95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4407290"/>
      </p:ext>
    </p:extLst>
  </p:cSld>
  <p:clrMapOvr>
    <a:masterClrMapping/>
  </p:clrMapOvr>
  <mc:AlternateContent xmlns:mc="http://schemas.openxmlformats.org/markup-compatibility/2006" xmlns:p14="http://schemas.microsoft.com/office/powerpoint/2010/main">
    <mc:Choice Requires="p14">
      <p:transition spd="slow" p14:dur="1500" advTm="64862">
        <p:random/>
      </p:transition>
    </mc:Choice>
    <mc:Fallback xmlns="">
      <p:transition spd="slow" advTm="648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C46A-9AC1-B6E7-13A4-CCDD1557D9BA}"/>
              </a:ext>
            </a:extLst>
          </p:cNvPr>
          <p:cNvSpPr>
            <a:spLocks noGrp="1"/>
          </p:cNvSpPr>
          <p:nvPr>
            <p:ph type="title"/>
          </p:nvPr>
        </p:nvSpPr>
        <p:spPr/>
        <p:txBody>
          <a:bodyPr>
            <a:normAutofit/>
          </a:bodyPr>
          <a:lstStyle/>
          <a:p>
            <a:pPr algn="ctr"/>
            <a:r>
              <a:rPr lang="en-US" sz="1800" dirty="0"/>
              <a:t>ATTENTION APPLICATION ASSISTANTS </a:t>
            </a:r>
            <a:br>
              <a:rPr lang="en-US" sz="1800" dirty="0"/>
            </a:br>
            <a:r>
              <a:rPr lang="en-US" sz="1800" dirty="0"/>
              <a:t>** key information field** </a:t>
            </a:r>
          </a:p>
        </p:txBody>
      </p:sp>
      <p:pic>
        <p:nvPicPr>
          <p:cNvPr id="4" name="Content Placeholder 3">
            <a:extLst>
              <a:ext uri="{FF2B5EF4-FFF2-40B4-BE49-F238E27FC236}">
                <a16:creationId xmlns:a16="http://schemas.microsoft.com/office/drawing/2014/main" id="{359DDA0B-A598-B166-4C4D-C22006A90876}"/>
              </a:ext>
            </a:extLst>
          </p:cNvPr>
          <p:cNvPicPr>
            <a:picLocks noGrp="1" noChangeAspect="1"/>
          </p:cNvPicPr>
          <p:nvPr>
            <p:ph idx="1"/>
          </p:nvPr>
        </p:nvPicPr>
        <p:blipFill>
          <a:blip r:embed="rId4"/>
          <a:stretch>
            <a:fillRect/>
          </a:stretch>
        </p:blipFill>
        <p:spPr>
          <a:xfrm>
            <a:off x="1143000" y="3015575"/>
            <a:ext cx="7467600" cy="1049236"/>
          </a:xfrm>
          <a:prstGeom prst="rect">
            <a:avLst/>
          </a:prstGeom>
        </p:spPr>
      </p:pic>
      <p:pic>
        <p:nvPicPr>
          <p:cNvPr id="5" name="Audio 4">
            <a:hlinkClick r:id="" action="ppaction://media"/>
            <a:extLst>
              <a:ext uri="{FF2B5EF4-FFF2-40B4-BE49-F238E27FC236}">
                <a16:creationId xmlns:a16="http://schemas.microsoft.com/office/drawing/2014/main" id="{16F41B24-8E5F-9627-F0FC-407C00AB31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5117899"/>
      </p:ext>
    </p:extLst>
  </p:cSld>
  <p:clrMapOvr>
    <a:masterClrMapping/>
  </p:clrMapOvr>
  <mc:AlternateContent xmlns:mc="http://schemas.openxmlformats.org/markup-compatibility/2006" xmlns:p14="http://schemas.microsoft.com/office/powerpoint/2010/main">
    <mc:Choice Requires="p14">
      <p:transition spd="slow" p14:dur="1500" advTm="76287">
        <p:random/>
      </p:transition>
    </mc:Choice>
    <mc:Fallback xmlns="">
      <p:transition spd="slow" advTm="7628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sz="quarter" idx="13"/>
          </p:nvPr>
        </p:nvSpPr>
        <p:spPr>
          <a:xfrm>
            <a:off x="457200" y="1066801"/>
            <a:ext cx="8229600" cy="4724399"/>
          </a:xfrm>
        </p:spPr>
        <p:txBody>
          <a:bodyPr/>
          <a:lstStyle/>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Oklahoma Address Confidentiality Program</a:t>
            </a: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Starla Smith</a:t>
            </a: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ACP Program Manager</a:t>
            </a:r>
          </a:p>
          <a:p>
            <a:pPr algn="ctr" eaLnBrk="1" hangingPunct="1">
              <a:buFontTx/>
              <a:buNone/>
              <a:defRPr/>
            </a:pPr>
            <a:endPar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endParaRP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Oklahoma Office of Attorney General</a:t>
            </a: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PO Box 60189</a:t>
            </a: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Oklahoma City, OK 73146-0189</a:t>
            </a: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405.557-1700  |  866.227.7784</a:t>
            </a:r>
          </a:p>
          <a:p>
            <a:pPr algn="ctr" eaLnBrk="1" hangingPunct="1">
              <a:buFontTx/>
              <a:buNone/>
              <a:defRPr/>
            </a:pPr>
            <a:r>
              <a:rPr lang="en-US" dirty="0">
                <a:solidFill>
                  <a:srgbClr val="C00000"/>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latin typeface="High Tower Text" panose="02040502050506030303" pitchFamily="18" charset="0"/>
              </a:rPr>
              <a:t>OAG.ACP@oag.ok.gov</a:t>
            </a:r>
          </a:p>
        </p:txBody>
      </p:sp>
      <p:sp>
        <p:nvSpPr>
          <p:cNvPr id="2" name="Title 1"/>
          <p:cNvSpPr>
            <a:spLocks noGrp="1"/>
          </p:cNvSpPr>
          <p:nvPr>
            <p:ph type="title"/>
          </p:nvPr>
        </p:nvSpPr>
        <p:spPr>
          <a:xfrm>
            <a:off x="1219200" y="304800"/>
            <a:ext cx="6554867" cy="609600"/>
          </a:xfrm>
        </p:spPr>
        <p:txBody>
          <a:bodyPr>
            <a:normAutofit fontScale="90000"/>
          </a:bodyPr>
          <a:lstStyle/>
          <a:p>
            <a:pPr algn="ctr"/>
            <a:r>
              <a:rPr lang="en-US" sz="4400" dirty="0">
                <a:solidFill>
                  <a:schemeClr val="bg2">
                    <a:lumMod val="50000"/>
                  </a:schemeClr>
                </a:solidFill>
                <a:latin typeface="Bierstadt" panose="020B0004020202020204" pitchFamily="34" charset="0"/>
              </a:rPr>
              <a:t>CONTACT INFO</a:t>
            </a:r>
          </a:p>
        </p:txBody>
      </p:sp>
      <p:sp>
        <p:nvSpPr>
          <p:cNvPr id="33796" name="Text Box 4"/>
          <p:cNvSpPr txBox="1">
            <a:spLocks noChangeArrowheads="1"/>
          </p:cNvSpPr>
          <p:nvPr/>
        </p:nvSpPr>
        <p:spPr bwMode="auto">
          <a:xfrm>
            <a:off x="838200" y="12954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pic>
        <p:nvPicPr>
          <p:cNvPr id="5" name="Audio 4">
            <a:hlinkClick r:id="" action="ppaction://media"/>
            <a:extLst>
              <a:ext uri="{FF2B5EF4-FFF2-40B4-BE49-F238E27FC236}">
                <a16:creationId xmlns:a16="http://schemas.microsoft.com/office/drawing/2014/main" id="{1B6BAC3F-A1BF-39D1-F006-A4D222DEAE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99370">
        <p:random/>
      </p:transition>
    </mc:Choice>
    <mc:Fallback xmlns="">
      <p:transition spd="slow" advTm="9937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3" name="Group 12">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4179" y="482171"/>
            <a:ext cx="3055900" cy="5149101"/>
            <a:chOff x="632239" y="482171"/>
            <a:chExt cx="4074533" cy="5149101"/>
          </a:xfrm>
        </p:grpSpPr>
        <p:sp>
          <p:nvSpPr>
            <p:cNvPr id="14" name="Rectangle 13">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281" y="977965"/>
            <a:ext cx="2343386"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92769" y="1847088"/>
            <a:ext cx="4161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EF4A52D-A8A9-F5E6-3EDB-576757979458}"/>
              </a:ext>
            </a:extLst>
          </p:cNvPr>
          <p:cNvSpPr>
            <a:spLocks noGrp="1"/>
          </p:cNvSpPr>
          <p:nvPr>
            <p:ph type="title"/>
          </p:nvPr>
        </p:nvSpPr>
        <p:spPr>
          <a:xfrm>
            <a:off x="3891032" y="804520"/>
            <a:ext cx="4162766" cy="1049235"/>
          </a:xfrm>
        </p:spPr>
        <p:txBody>
          <a:bodyPr>
            <a:normAutofit fontScale="90000"/>
          </a:bodyPr>
          <a:lstStyle/>
          <a:p>
            <a:pPr algn="ctr"/>
            <a:r>
              <a:rPr kumimoji="0" lang="en-US" sz="2700" b="0" i="0" u="none" strike="noStrike" kern="1200" cap="none" spc="0" normalizeH="0" baseline="0" noProof="0" dirty="0">
                <a:ln>
                  <a:noFill/>
                </a:ln>
                <a:effectLst/>
                <a:uLnTx/>
                <a:uFillTx/>
                <a:latin typeface="Bierstadt" panose="020B0004020202020204" pitchFamily="34" charset="0"/>
                <a:ea typeface="+mn-ea"/>
                <a:cs typeface="+mn-cs"/>
              </a:rPr>
              <a:t>NACAP ANNOUNCES SUPPORT FOR FEDERAL SAFE AT HOME ACT</a:t>
            </a:r>
            <a:br>
              <a:rPr kumimoji="0" lang="en-US" sz="3200" b="0" i="0" u="none" strike="noStrike" kern="1200" cap="none" spc="0" normalizeH="0" baseline="0" noProof="0" dirty="0">
                <a:ln>
                  <a:noFill/>
                </a:ln>
                <a:effectLst/>
                <a:uLnTx/>
                <a:uFillTx/>
                <a:latin typeface="Gill Sans MT" panose="020B0502020104020203"/>
                <a:ea typeface="+mn-ea"/>
                <a:cs typeface="+mn-cs"/>
              </a:rPr>
            </a:br>
            <a:endParaRPr lang="en-US" dirty="0"/>
          </a:p>
        </p:txBody>
      </p:sp>
      <p:pic>
        <p:nvPicPr>
          <p:cNvPr id="4" name="Picture 3" descr="A green sign with white letters&#10;&#10;Description automatically generated with low confidence">
            <a:extLst>
              <a:ext uri="{FF2B5EF4-FFF2-40B4-BE49-F238E27FC236}">
                <a16:creationId xmlns:a16="http://schemas.microsoft.com/office/drawing/2014/main" id="{68BFCEA8-DC8E-B73A-9177-C5A4546CE660}"/>
              </a:ext>
            </a:extLst>
          </p:cNvPr>
          <p:cNvPicPr>
            <a:picLocks noChangeAspect="1"/>
          </p:cNvPicPr>
          <p:nvPr/>
        </p:nvPicPr>
        <p:blipFill>
          <a:blip r:embed="rId4"/>
          <a:stretch>
            <a:fillRect/>
          </a:stretch>
        </p:blipFill>
        <p:spPr>
          <a:xfrm>
            <a:off x="964078" y="2724035"/>
            <a:ext cx="2099327" cy="650791"/>
          </a:xfrm>
          <a:prstGeom prst="rect">
            <a:avLst/>
          </a:prstGeom>
        </p:spPr>
      </p:pic>
      <p:sp>
        <p:nvSpPr>
          <p:cNvPr id="3" name="Content Placeholder 2">
            <a:extLst>
              <a:ext uri="{FF2B5EF4-FFF2-40B4-BE49-F238E27FC236}">
                <a16:creationId xmlns:a16="http://schemas.microsoft.com/office/drawing/2014/main" id="{350D7A8F-743F-B9C9-4E92-A2690D04F0C3}"/>
              </a:ext>
            </a:extLst>
          </p:cNvPr>
          <p:cNvSpPr>
            <a:spLocks noGrp="1"/>
          </p:cNvSpPr>
          <p:nvPr>
            <p:ph idx="1"/>
          </p:nvPr>
        </p:nvSpPr>
        <p:spPr>
          <a:xfrm>
            <a:off x="3891032" y="2015732"/>
            <a:ext cx="4162766" cy="3450613"/>
          </a:xfrm>
        </p:spPr>
        <p:txBody>
          <a:bodyPr>
            <a:normAutofit/>
          </a:bodyPr>
          <a:lstStyle/>
          <a:p>
            <a:pPr marL="0" marR="0" lvl="0" indent="0" defTabSz="457200"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Gill Sans MT" panose="020B0502020104020203"/>
                <a:ea typeface="+mn-ea"/>
                <a:cs typeface="+mn-cs"/>
              </a:rPr>
              <a:t>Proposed Legislation Furthers Protections for Victims</a:t>
            </a:r>
          </a:p>
          <a:p>
            <a:pPr marL="0" marR="0" lvl="0" indent="0" defTabSz="457200"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Gill Sans MT" panose="020B0502020104020203"/>
                <a:ea typeface="+mn-ea"/>
                <a:cs typeface="+mn-cs"/>
              </a:rPr>
              <a:t>Today, the National Association of Confidential Address Programs (NACAP) announced its support of H.R. 4705, known as the Safe at Home Act. The Safe at Home Act was reintroduced before Congress in October 2019 by Rep. Betty McCollum (MN) and is intended to extend state-level address confidentiality protections for victims of domestic violence, sexual offenses, stalking, and other crimes to federal executive agencies and the courts. </a:t>
            </a:r>
          </a:p>
          <a:p>
            <a:pPr marL="0" marR="0" lvl="0" indent="0" defTabSz="457200"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Gill Sans MT" panose="020B0502020104020203"/>
                <a:ea typeface="+mn-ea"/>
                <a:cs typeface="+mn-cs"/>
              </a:rPr>
              <a:t>State-administered address confidentiality programs help victims from being located by their perpetrator through public records by providing substitute addresses and confidential mail forwarding services. Extending these protections to federal executive agencies and courts ensures that participants’ interactions and engagement with the federal government do not jeopardize their safety and </a:t>
            </a:r>
          </a:p>
          <a:p>
            <a:pPr marL="0" marR="0" lvl="0" indent="0" defTabSz="457200"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Gill Sans MT" panose="020B0502020104020203"/>
                <a:ea typeface="+mn-ea"/>
                <a:cs typeface="+mn-cs"/>
              </a:rPr>
              <a:t>acknowledges the validity of address confidentiality programs administered by approximately 40 states.</a:t>
            </a:r>
          </a:p>
          <a:p>
            <a:pPr>
              <a:lnSpc>
                <a:spcPct val="110000"/>
              </a:lnSpc>
            </a:pPr>
            <a:endParaRPr lang="en-US" sz="1100" dirty="0"/>
          </a:p>
        </p:txBody>
      </p:sp>
      <p:pic>
        <p:nvPicPr>
          <p:cNvPr id="21" name="Picture 20">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3" name="Straight Connector 22">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BDEFA450-3982-CE1F-C869-F8508004A5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0149069"/>
      </p:ext>
    </p:extLst>
  </p:cSld>
  <p:clrMapOvr>
    <a:masterClrMapping/>
  </p:clrMapOvr>
  <mc:AlternateContent xmlns:mc="http://schemas.openxmlformats.org/markup-compatibility/2006" xmlns:p14="http://schemas.microsoft.com/office/powerpoint/2010/main">
    <mc:Choice Requires="p14">
      <p:transition spd="slow" p14:dur="1500" advTm="52533">
        <p:random/>
      </p:transition>
    </mc:Choice>
    <mc:Fallback xmlns="">
      <p:transition spd="slow" advTm="5253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189" name="Rectangle 7176">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0" name="Rectangle 7178">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170" name="Rectangle 2"/>
          <p:cNvSpPr>
            <a:spLocks noGrp="1" noChangeArrowheads="1"/>
          </p:cNvSpPr>
          <p:nvPr>
            <p:ph type="title"/>
          </p:nvPr>
        </p:nvSpPr>
        <p:spPr>
          <a:xfrm>
            <a:off x="1088684" y="2303047"/>
            <a:ext cx="2454070" cy="2674198"/>
          </a:xfrm>
        </p:spPr>
        <p:txBody>
          <a:bodyPr anchor="t">
            <a:normAutofit/>
          </a:bodyPr>
          <a:lstStyle/>
          <a:p>
            <a:pPr eaLnBrk="1" hangingPunct="1"/>
            <a:r>
              <a:rPr lang="en-US" sz="2700" b="0">
                <a:latin typeface="Bierstadt" panose="020B0004020202020204" pitchFamily="34" charset="0"/>
              </a:rPr>
              <a:t>History &amp; Background</a:t>
            </a:r>
          </a:p>
        </p:txBody>
      </p:sp>
      <p:cxnSp>
        <p:nvCxnSpPr>
          <p:cNvPr id="7191" name="Straight Connector 7180">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192"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7193" name="Picture 7184">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7194" name="Straight Connector 7186">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7195" name="Rectangle 3">
            <a:extLst>
              <a:ext uri="{FF2B5EF4-FFF2-40B4-BE49-F238E27FC236}">
                <a16:creationId xmlns:a16="http://schemas.microsoft.com/office/drawing/2014/main" id="{C697C2A2-006D-D55B-6132-7E8353927B3C}"/>
              </a:ext>
            </a:extLst>
          </p:cNvPr>
          <p:cNvGraphicFramePr>
            <a:graphicFrameLocks noGrp="1"/>
          </p:cNvGraphicFramePr>
          <p:nvPr>
            <p:ph sz="quarter" idx="13"/>
            <p:extLst>
              <p:ext uri="{D42A27DB-BD31-4B8C-83A1-F6EECF244321}">
                <p14:modId xmlns:p14="http://schemas.microsoft.com/office/powerpoint/2010/main" val="1352487071"/>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1345B17-E05B-C04C-6CAC-B7002961DD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73965">
        <p:random/>
      </p:transition>
    </mc:Choice>
    <mc:Fallback xmlns="">
      <p:transition spd="slow" advTm="7396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212" name="Rectangle 8211">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a:xfrm>
            <a:off x="1088684" y="804519"/>
            <a:ext cx="7202456" cy="1049235"/>
          </a:xfrm>
        </p:spPr>
        <p:txBody>
          <a:bodyPr>
            <a:normAutofit/>
          </a:bodyPr>
          <a:lstStyle/>
          <a:p>
            <a:pPr eaLnBrk="1" hangingPunct="1"/>
            <a:r>
              <a:rPr lang="en-US" b="0">
                <a:latin typeface="Bierstadt" panose="020B0004020202020204" pitchFamily="34" charset="0"/>
              </a:rPr>
              <a:t>Program Goals</a:t>
            </a:r>
          </a:p>
        </p:txBody>
      </p:sp>
      <p:cxnSp>
        <p:nvCxnSpPr>
          <p:cNvPr id="8214" name="Straight Connector 8213">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216" name="Rectangle 8215">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208" name="Rectangle 3">
            <a:extLst>
              <a:ext uri="{FF2B5EF4-FFF2-40B4-BE49-F238E27FC236}">
                <a16:creationId xmlns:a16="http://schemas.microsoft.com/office/drawing/2014/main" id="{06ACFB62-52AA-C1AC-5096-AFF9DB594359}"/>
              </a:ext>
            </a:extLst>
          </p:cNvPr>
          <p:cNvGraphicFramePr>
            <a:graphicFrameLocks noGrp="1"/>
          </p:cNvGraphicFramePr>
          <p:nvPr>
            <p:ph sz="quarter" idx="13"/>
            <p:extLst>
              <p:ext uri="{D42A27DB-BD31-4B8C-83A1-F6EECF244321}">
                <p14:modId xmlns:p14="http://schemas.microsoft.com/office/powerpoint/2010/main" val="1237042548"/>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7C134C06-CE3C-6D0C-195B-15F5E80202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71457">
        <p:random/>
      </p:transition>
    </mc:Choice>
    <mc:Fallback xmlns="">
      <p:transition spd="slow" advTm="714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224" name="Rectangle 9223">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p:cNvSpPr>
            <a:spLocks noGrp="1" noChangeArrowheads="1"/>
          </p:cNvSpPr>
          <p:nvPr>
            <p:ph type="title"/>
          </p:nvPr>
        </p:nvSpPr>
        <p:spPr>
          <a:xfrm>
            <a:off x="633357" y="1600199"/>
            <a:ext cx="2654449" cy="4297680"/>
          </a:xfrm>
        </p:spPr>
        <p:txBody>
          <a:bodyPr anchor="ctr">
            <a:normAutofit/>
          </a:bodyPr>
          <a:lstStyle/>
          <a:p>
            <a:pPr eaLnBrk="1" hangingPunct="1"/>
            <a:r>
              <a:rPr lang="en-US" sz="3000" b="0">
                <a:latin typeface="Bierstadt" panose="020B0004020202020204" pitchFamily="34" charset="0"/>
              </a:rPr>
              <a:t>Intended Participants</a:t>
            </a:r>
          </a:p>
        </p:txBody>
      </p:sp>
      <p:cxnSp>
        <p:nvCxnSpPr>
          <p:cNvPr id="9226" name="Straight Connector 9225">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219" name="Rectangle 3"/>
          <p:cNvSpPr>
            <a:spLocks noGrp="1" noChangeArrowheads="1"/>
          </p:cNvSpPr>
          <p:nvPr>
            <p:ph sz="quarter" idx="13"/>
          </p:nvPr>
        </p:nvSpPr>
        <p:spPr>
          <a:xfrm>
            <a:off x="3693637" y="1600199"/>
            <a:ext cx="4993161" cy="4297680"/>
          </a:xfrm>
        </p:spPr>
        <p:txBody>
          <a:bodyPr anchor="ctr">
            <a:normAutofit/>
          </a:bodyPr>
          <a:lstStyle/>
          <a:p>
            <a:r>
              <a:rPr lang="en-US" dirty="0">
                <a:latin typeface="Bierstadt" panose="020B0004020202020204" pitchFamily="34" charset="0"/>
              </a:rPr>
              <a:t>Any person attempting to escape from </a:t>
            </a:r>
          </a:p>
          <a:p>
            <a:pPr marL="0" indent="0" eaLnBrk="1" hangingPunct="1">
              <a:buNone/>
            </a:pPr>
            <a:r>
              <a:rPr lang="en-US" dirty="0">
                <a:latin typeface="Bierstadt" panose="020B0004020202020204" pitchFamily="34" charset="0"/>
              </a:rPr>
              <a:t>actual or threatened domestic violence, sexual assault or stalking can apply to the program. </a:t>
            </a:r>
          </a:p>
          <a:p>
            <a:pPr eaLnBrk="1" hangingPunct="1"/>
            <a:r>
              <a:rPr lang="en-US" dirty="0">
                <a:latin typeface="Bierstadt" panose="020B0004020202020204" pitchFamily="34" charset="0"/>
              </a:rPr>
              <a:t>Oklahoma, we do not require a police report to be in the ACP program.</a:t>
            </a:r>
          </a:p>
          <a:p>
            <a:pPr eaLnBrk="1" hangingPunct="1"/>
            <a:r>
              <a:rPr lang="en-US" dirty="0">
                <a:latin typeface="Bierstadt" panose="020B0004020202020204" pitchFamily="34" charset="0"/>
              </a:rPr>
              <a:t>Also, anyone who resides with such a person may apply.</a:t>
            </a:r>
          </a:p>
        </p:txBody>
      </p:sp>
      <p:pic>
        <p:nvPicPr>
          <p:cNvPr id="3" name="Audio 2">
            <a:hlinkClick r:id="" action="ppaction://media"/>
            <a:extLst>
              <a:ext uri="{FF2B5EF4-FFF2-40B4-BE49-F238E27FC236}">
                <a16:creationId xmlns:a16="http://schemas.microsoft.com/office/drawing/2014/main" id="{72F3CD9D-E832-0F4E-C52F-393612C4F4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1782">
        <p:random/>
      </p:transition>
    </mc:Choice>
    <mc:Fallback xmlns="">
      <p:transition spd="slow" advTm="4178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Grp="1" noChangeArrowheads="1"/>
          </p:cNvSpPr>
          <p:nvPr>
            <p:ph type="title"/>
          </p:nvPr>
        </p:nvSpPr>
        <p:spPr>
          <a:xfrm>
            <a:off x="1088684" y="804519"/>
            <a:ext cx="7202456" cy="1049235"/>
          </a:xfrm>
        </p:spPr>
        <p:txBody>
          <a:bodyPr>
            <a:normAutofit/>
          </a:bodyPr>
          <a:lstStyle/>
          <a:p>
            <a:pPr eaLnBrk="1" hangingPunct="1"/>
            <a:r>
              <a:rPr lang="en-US" b="0">
                <a:latin typeface="Bierstadt" panose="020B0004020202020204" pitchFamily="34" charset="0"/>
              </a:rPr>
              <a:t>Criteria for Participation</a:t>
            </a:r>
          </a:p>
        </p:txBody>
      </p:sp>
      <p:cxnSp>
        <p:nvCxnSpPr>
          <p:cNvPr id="10251" name="Straight Connector 1025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253" name="Rectangle 1025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10245" name="Rectangle 3">
            <a:extLst>
              <a:ext uri="{FF2B5EF4-FFF2-40B4-BE49-F238E27FC236}">
                <a16:creationId xmlns:a16="http://schemas.microsoft.com/office/drawing/2014/main" id="{D3BA433D-0A84-2168-9738-ECE2BF2EF376}"/>
              </a:ext>
            </a:extLst>
          </p:cNvPr>
          <p:cNvGraphicFramePr>
            <a:graphicFrameLocks noGrp="1"/>
          </p:cNvGraphicFramePr>
          <p:nvPr>
            <p:ph sz="quarter" idx="13"/>
            <p:extLst>
              <p:ext uri="{D42A27DB-BD31-4B8C-83A1-F6EECF244321}">
                <p14:modId xmlns:p14="http://schemas.microsoft.com/office/powerpoint/2010/main" val="414701021"/>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80616F3E-0287-7573-239A-6408550151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2703">
        <p:random/>
      </p:transition>
    </mc:Choice>
    <mc:Fallback xmlns="">
      <p:transition spd="slow" advTm="527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266" name="Rectangle 2"/>
          <p:cNvSpPr>
            <a:spLocks noGrp="1" noChangeArrowheads="1"/>
          </p:cNvSpPr>
          <p:nvPr>
            <p:ph type="title"/>
          </p:nvPr>
        </p:nvSpPr>
        <p:spPr>
          <a:xfrm>
            <a:off x="1088684" y="2303047"/>
            <a:ext cx="2454070" cy="2674198"/>
          </a:xfrm>
        </p:spPr>
        <p:txBody>
          <a:bodyPr anchor="t">
            <a:normAutofit/>
          </a:bodyPr>
          <a:lstStyle/>
          <a:p>
            <a:pPr eaLnBrk="1" hangingPunct="1"/>
            <a:r>
              <a:rPr lang="en-US" b="0" dirty="0">
                <a:latin typeface="Bierstadt" panose="020B0004020202020204" pitchFamily="34" charset="0"/>
              </a:rPr>
              <a:t>How the Program Works</a:t>
            </a:r>
          </a:p>
        </p:txBody>
      </p:sp>
      <p:cxnSp>
        <p:nvCxnSpPr>
          <p:cNvPr id="11277" name="Straight Connector 11276">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1279"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1281" name="Picture 11280">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283" name="Straight Connector 11282">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1271" name="Rectangle 3">
            <a:extLst>
              <a:ext uri="{FF2B5EF4-FFF2-40B4-BE49-F238E27FC236}">
                <a16:creationId xmlns:a16="http://schemas.microsoft.com/office/drawing/2014/main" id="{9F7F6296-4046-C28A-76D5-99F58A610D72}"/>
              </a:ext>
            </a:extLst>
          </p:cNvPr>
          <p:cNvGraphicFramePr>
            <a:graphicFrameLocks noGrp="1"/>
          </p:cNvGraphicFramePr>
          <p:nvPr>
            <p:ph sz="quarter" idx="13"/>
            <p:extLst>
              <p:ext uri="{D42A27DB-BD31-4B8C-83A1-F6EECF244321}">
                <p14:modId xmlns:p14="http://schemas.microsoft.com/office/powerpoint/2010/main" val="427261245"/>
              </p:ext>
            </p:extLst>
          </p:nvPr>
        </p:nvGraphicFramePr>
        <p:xfrm>
          <a:off x="3856434" y="609601"/>
          <a:ext cx="4435078" cy="48767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E4CDABDA-4BE9-B523-043D-68526511E5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42463">
        <p:random/>
      </p:transition>
    </mc:Choice>
    <mc:Fallback xmlns="">
      <p:transition spd="slow" advTm="1424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nvPr>
        </p:nvSpPr>
        <p:spPr>
          <a:xfrm>
            <a:off x="1088684" y="804519"/>
            <a:ext cx="7202456" cy="1049235"/>
          </a:xfrm>
        </p:spPr>
        <p:txBody>
          <a:bodyPr>
            <a:normAutofit/>
          </a:bodyPr>
          <a:lstStyle/>
          <a:p>
            <a:pPr eaLnBrk="1" hangingPunct="1"/>
            <a:r>
              <a:rPr lang="en-US" b="0">
                <a:latin typeface="Bierstadt" panose="020B0004020202020204" pitchFamily="34" charset="0"/>
              </a:rPr>
              <a:t>Program Certification</a:t>
            </a:r>
          </a:p>
        </p:txBody>
      </p:sp>
      <p:cxnSp>
        <p:nvCxnSpPr>
          <p:cNvPr id="18443" name="Straight Connector 18442">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445" name="Rectangle 18444">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18437" name="Rectangle 3">
            <a:extLst>
              <a:ext uri="{FF2B5EF4-FFF2-40B4-BE49-F238E27FC236}">
                <a16:creationId xmlns:a16="http://schemas.microsoft.com/office/drawing/2014/main" id="{AEA27BC5-7948-2C01-1C8F-815ABABBB1B0}"/>
              </a:ext>
            </a:extLst>
          </p:cNvPr>
          <p:cNvGraphicFramePr>
            <a:graphicFrameLocks noGrp="1"/>
          </p:cNvGraphicFramePr>
          <p:nvPr>
            <p:ph sz="quarter" idx="13"/>
            <p:extLst>
              <p:ext uri="{D42A27DB-BD31-4B8C-83A1-F6EECF244321}">
                <p14:modId xmlns:p14="http://schemas.microsoft.com/office/powerpoint/2010/main" val="103305863"/>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F52F0435-78B4-7593-784B-6AB90F33A4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3694">
        <p:random/>
      </p:transition>
    </mc:Choice>
    <mc:Fallback xmlns="">
      <p:transition spd="slow" advTm="5369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357" name="Rectangle 14344">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2BAF0-7FD2-5875-F7CA-8C0AFB7BDC4A}"/>
              </a:ext>
            </a:extLst>
          </p:cNvPr>
          <p:cNvSpPr>
            <a:spLocks noGrp="1"/>
          </p:cNvSpPr>
          <p:nvPr>
            <p:ph type="title"/>
          </p:nvPr>
        </p:nvSpPr>
        <p:spPr>
          <a:xfrm>
            <a:off x="1088684" y="804519"/>
            <a:ext cx="7202456" cy="1049235"/>
          </a:xfrm>
        </p:spPr>
        <p:txBody>
          <a:bodyPr>
            <a:normAutofit/>
          </a:bodyPr>
          <a:lstStyle/>
          <a:p>
            <a:r>
              <a:rPr lang="en-US">
                <a:latin typeface="Bierstadt" panose="020B0004020202020204" pitchFamily="34" charset="0"/>
              </a:rPr>
              <a:t>NEXT STEPS FOR PARTICIPANTS</a:t>
            </a:r>
          </a:p>
        </p:txBody>
      </p:sp>
      <p:cxnSp>
        <p:nvCxnSpPr>
          <p:cNvPr id="14358" name="Straight Connector 14346">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359" name="Rectangle 14348">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14360" name="Rectangle 3">
            <a:extLst>
              <a:ext uri="{FF2B5EF4-FFF2-40B4-BE49-F238E27FC236}">
                <a16:creationId xmlns:a16="http://schemas.microsoft.com/office/drawing/2014/main" id="{AD9DE2F6-0380-FF12-2B9E-D084C64ECCE1}"/>
              </a:ext>
            </a:extLst>
          </p:cNvPr>
          <p:cNvGraphicFramePr>
            <a:graphicFrameLocks noGrp="1"/>
          </p:cNvGraphicFramePr>
          <p:nvPr>
            <p:ph idx="1"/>
            <p:extLst>
              <p:ext uri="{D42A27DB-BD31-4B8C-83A1-F6EECF244321}">
                <p14:modId xmlns:p14="http://schemas.microsoft.com/office/powerpoint/2010/main" val="827423638"/>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CEADDD9-8310-8E65-365B-76F42B0449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97216">
        <p:random/>
      </p:transition>
    </mc:Choice>
    <mc:Fallback xmlns="">
      <p:transition spd="slow" advTm="19721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11748</TotalTime>
  <Words>959</Words>
  <Application>Microsoft Office PowerPoint</Application>
  <PresentationFormat>On-screen Show (4:3)</PresentationFormat>
  <Paragraphs>118</Paragraphs>
  <Slides>16</Slides>
  <Notes>1</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Gallery</vt:lpstr>
      <vt:lpstr>Address Confidentiality Program</vt:lpstr>
      <vt:lpstr>NACAP ANNOUNCES SUPPORT FOR FEDERAL SAFE AT HOME ACT </vt:lpstr>
      <vt:lpstr>History &amp; Background</vt:lpstr>
      <vt:lpstr>Program Goals</vt:lpstr>
      <vt:lpstr>Intended Participants</vt:lpstr>
      <vt:lpstr>Criteria for Participation</vt:lpstr>
      <vt:lpstr>How the Program Works</vt:lpstr>
      <vt:lpstr>Program Certification</vt:lpstr>
      <vt:lpstr>NEXT STEPS FOR PARTICIPANTS</vt:lpstr>
      <vt:lpstr>Authorization Card</vt:lpstr>
      <vt:lpstr>Mail Forwarding</vt:lpstr>
      <vt:lpstr>Disclosure of Records</vt:lpstr>
      <vt:lpstr>A.C.P APPLICATION </vt:lpstr>
      <vt:lpstr>Attention application assistants ** KEY INFORMATION FIELD **   full legal names  </vt:lpstr>
      <vt:lpstr>ATTENTION APPLICATION ASSISTANTS  ** key information field** </vt:lpstr>
      <vt:lpstr>CONTACT INFO</vt:lpstr>
    </vt:vector>
  </TitlesOfParts>
  <Company>Oklahoma Attorney 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 CONFIDENTIALITY PROGRAM</dc:title>
  <dc:creator>Starla Smith;Miguel Mojica</dc:creator>
  <cp:lastModifiedBy>Starla Smith</cp:lastModifiedBy>
  <cp:revision>76</cp:revision>
  <dcterms:created xsi:type="dcterms:W3CDTF">2009-01-08T16:57:14Z</dcterms:created>
  <dcterms:modified xsi:type="dcterms:W3CDTF">2024-08-21T20:10:20Z</dcterms:modified>
</cp:coreProperties>
</file>