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13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17055-4906-6CF7-CBA9-55B97FD36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2D43BD-ACCD-75B1-D144-3E2721941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7D33E-4847-3C30-7C7F-C1A73960C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2D687-B61D-FD0E-012B-408C6A920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CF8B5-F3CE-E5AD-0DAF-6534CAF79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53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3084B-BF52-14F5-BD93-6A4DCC0A8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BB6F98-37CC-FCD6-C83B-EADA642BB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1C3D8-8ABE-6534-A87E-4D7CD364A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E00E8-05A9-B70C-FF61-4F56D2B48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8B34F-FAA7-3376-CB5F-F7E2CFC9A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8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18BB56-6CEB-F358-A177-FF148D1057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1D9BCD-F5D1-6336-65BD-26BF7A59D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39350-B54A-EA79-4DAD-93048A4D0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85A91-21C0-19C4-AC6C-6FAB93143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41C01-BAB6-4CBC-1867-8B2F4ED96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07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AEF0D-9F4A-0A5E-E16A-6981CD193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5D541-7BA7-3BDE-C0C4-19F4261EC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E8D99-CD71-FF3E-09E3-ED78046C7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863C0-7F56-665D-5B0C-F477C706E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2B8B8-4683-D9E7-BE29-1FD4D9BB4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0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0CADF-7952-F39C-0F61-00195F27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57C394-B26F-60E4-DF3E-E88D8B822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BA63F-9F1F-C0DC-0C14-3737341B5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2F255-51CC-64F6-4BFD-91DD8D202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8207C-B41D-9347-2825-BE9E49EFB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9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9532D-A5DD-2CB8-B2C7-4A84DCA6E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2A489-C4A4-BBE7-25CF-7AEC73E11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1BBC48-6D3A-FA1F-7652-052781080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AFA1DE-A125-9F28-0251-8BEB47538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25AE4-4497-1BD9-7478-093A53AAF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32C9E4-CE17-C8D9-0D87-1C205969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57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E039A-96FC-28FE-2FE4-F31CF189A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378728-A0B5-A5F1-9DF3-52F3A6D09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181EA-2107-4170-3AC9-833E62457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D1DBD1-E5D1-2CBD-FF9F-919EFDEF33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6ED926-322F-A4B3-F0CB-7C1D568495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83F8E7-75BF-FF46-6FA5-321705E75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24A6A1-FE65-F12E-C4E2-82B90969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EAD184-CB55-4342-A792-07AC74D23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020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5626E-EAC9-4232-6985-42085A609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AAAECA-1E1C-6F31-6189-4B0FE25F3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9595F9-30D2-D110-42B4-AC2ADA464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384E0A-210B-F300-E460-ECD73EB75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5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340C58-B9BF-C361-DFD6-DF2F5F9F7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5B0EBC-ECD4-F736-4F9E-FC8422684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154914-094E-077B-28D6-327C5F8E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9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F59CA-8715-9C1D-6ECD-2BC408C2F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C5C6A-12DD-D949-8421-D47316E23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1B5C0-B13F-CA44-E3EE-1607A6F79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F0C75-0AA0-E20C-1B45-735425BB4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BFA893-174A-FF62-DE31-BE0068808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C7DDDA-CC06-A2EA-8688-78D2658CF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1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ADF40-CC30-1677-3585-32687F0AA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29F8AA-5CA7-3B74-8DB9-8CF364E8B0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121B6E-A4D9-330D-D96A-5C296F412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D84028-AD2F-4E55-EF2C-DA44E866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81DD21-665C-E89D-F2DF-567D9AB08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A4F2C5-681A-8C35-6E0D-392EA4C90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74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E95716-B8BD-24EF-87DA-6B6A76ADA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8EC61-C45C-1695-CD8B-99FFC9594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02957-74EC-9430-41B1-0AA6537A9A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090EA2-E6A4-468E-8878-9512E75F76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58A76-FF70-DE11-B826-F50126AEC1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9A1F-5E5F-D6B0-3767-7B6B612989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B44455-893E-428C-9081-1FA54E94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5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D64C442-A55F-4E5F-9EE4-F18844D6A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35314" y="4455621"/>
            <a:ext cx="6923786" cy="1238616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Energy Resources, Research and Technology Committee</a:t>
            </a:r>
          </a:p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Tuesday, September 23, 2025</a:t>
            </a:r>
          </a:p>
        </p:txBody>
      </p:sp>
      <p:pic>
        <p:nvPicPr>
          <p:cNvPr id="2" name="Picture 1" descr="A logo with a star and text&#10;&#10;AI-generated content may be incorrect.">
            <a:extLst>
              <a:ext uri="{FF2B5EF4-FFF2-40B4-BE49-F238E27FC236}">
                <a16:creationId xmlns:a16="http://schemas.microsoft.com/office/drawing/2014/main" id="{3CDC207B-31D3-15F1-0C30-FD9AC0F3A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9" r="1993" b="1"/>
          <a:stretch/>
        </p:blipFill>
        <p:spPr>
          <a:xfrm>
            <a:off x="633999" y="1115424"/>
            <a:ext cx="4001315" cy="409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3C88D5-55A8-E819-8896-5143031B8DFA}"/>
              </a:ext>
            </a:extLst>
          </p:cNvPr>
          <p:cNvSpPr txBox="1"/>
          <p:nvPr/>
        </p:nvSpPr>
        <p:spPr>
          <a:xfrm>
            <a:off x="491613" y="1873804"/>
            <a:ext cx="1118911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Webinar #1</a:t>
            </a:r>
            <a:r>
              <a:rPr lang="en-US" sz="2400"/>
              <a:t>:  October 8, 2025; O</a:t>
            </a:r>
            <a:r>
              <a:rPr lang="en-US" sz="2400" dirty="0"/>
              <a:t>&amp;G Field Re-Use/Long Duration Energy Storage</a:t>
            </a:r>
          </a:p>
          <a:p>
            <a:endParaRPr lang="en-US" sz="2400" dirty="0"/>
          </a:p>
          <a:p>
            <a:r>
              <a:rPr lang="en-US" sz="2400" dirty="0"/>
              <a:t>Webinar #2: December 10, 2025; Formation/Fault Barrier Capacity: Quantification, Evaluation and Qualification</a:t>
            </a:r>
          </a:p>
          <a:p>
            <a:endParaRPr lang="en-US" sz="2400" dirty="0"/>
          </a:p>
          <a:p>
            <a:r>
              <a:rPr lang="en-US" sz="2400" dirty="0"/>
              <a:t>Webinar #3: January 28, 2026; Plugging Efficiency and Cement/Cement Bond Log Evaluation</a:t>
            </a:r>
          </a:p>
          <a:p>
            <a:r>
              <a:rPr lang="en-US" sz="2400" dirty="0"/>
              <a:t>		</a:t>
            </a:r>
          </a:p>
          <a:p>
            <a:r>
              <a:rPr lang="en-US" sz="2400" dirty="0"/>
              <a:t>Webinar #4: March 18, 2026; Extended Reach Drilling (ERD) and Developments in Well Completions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0A092B-A11B-0365-5FF0-F186CB4F6351}"/>
              </a:ext>
            </a:extLst>
          </p:cNvPr>
          <p:cNvSpPr txBox="1"/>
          <p:nvPr/>
        </p:nvSpPr>
        <p:spPr>
          <a:xfrm>
            <a:off x="707922" y="354720"/>
            <a:ext cx="1035336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IOGCC 2025-2026 ERRT Committee Webinar Series</a:t>
            </a:r>
          </a:p>
          <a:p>
            <a:pPr algn="ctr"/>
            <a:r>
              <a:rPr lang="en-US" sz="2800" b="1" dirty="0"/>
              <a:t>in cooperation with SPE and EDF</a:t>
            </a:r>
          </a:p>
        </p:txBody>
      </p:sp>
    </p:spTree>
    <p:extLst>
      <p:ext uri="{BB962C8B-B14F-4D97-AF65-F5344CB8AC3E}">
        <p14:creationId xmlns:p14="http://schemas.microsoft.com/office/powerpoint/2010/main" val="2423425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Cheryl Fitzgerald</dc:creator>
  <cp:lastModifiedBy>Cheryl Fitzgerald</cp:lastModifiedBy>
  <cp:revision>1</cp:revision>
  <dcterms:created xsi:type="dcterms:W3CDTF">2025-10-01T19:13:13Z</dcterms:created>
  <dcterms:modified xsi:type="dcterms:W3CDTF">2025-10-01T19:13:47Z</dcterms:modified>
</cp:coreProperties>
</file>