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801600" cy="7772400"/>
  <p:notesSz cx="128016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8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54672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7251700" y="0"/>
            <a:ext cx="554672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62450-E3F9-4E9E-BBEF-8FB9DFBD5E86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00500" y="582613"/>
            <a:ext cx="4800600" cy="2914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79525" y="3692525"/>
            <a:ext cx="10242550" cy="34972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1875"/>
            <a:ext cx="554672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7251700" y="7381875"/>
            <a:ext cx="554672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ACA06-A3DF-4E0E-B301-D9ACBFD99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13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0" y="2409444"/>
            <a:ext cx="1088136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0" y="4352544"/>
            <a:ext cx="896111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40080" y="1787652"/>
            <a:ext cx="5568696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3" y="1787652"/>
            <a:ext cx="5568696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0.png"/><Relationship Id="rId21" Type="http://schemas.openxmlformats.org/officeDocument/2006/relationships/image" Target="../media/image15.png"/><Relationship Id="rId42" Type="http://schemas.openxmlformats.org/officeDocument/2006/relationships/image" Target="../media/image36.png"/><Relationship Id="rId47" Type="http://schemas.openxmlformats.org/officeDocument/2006/relationships/image" Target="../media/image41.png"/><Relationship Id="rId63" Type="http://schemas.openxmlformats.org/officeDocument/2006/relationships/image" Target="../media/image57.png"/><Relationship Id="rId68" Type="http://schemas.openxmlformats.org/officeDocument/2006/relationships/image" Target="../media/image62.png"/><Relationship Id="rId84" Type="http://schemas.openxmlformats.org/officeDocument/2006/relationships/image" Target="../media/image78.png"/><Relationship Id="rId89" Type="http://schemas.openxmlformats.org/officeDocument/2006/relationships/image" Target="../media/image83.png"/><Relationship Id="rId7" Type="http://schemas.openxmlformats.org/officeDocument/2006/relationships/image" Target="../media/image1.png"/><Relationship Id="rId71" Type="http://schemas.openxmlformats.org/officeDocument/2006/relationships/image" Target="../media/image65.png"/><Relationship Id="rId92" Type="http://schemas.openxmlformats.org/officeDocument/2006/relationships/image" Target="../media/image8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9" Type="http://schemas.openxmlformats.org/officeDocument/2006/relationships/image" Target="../media/image23.png"/><Relationship Id="rId107" Type="http://schemas.openxmlformats.org/officeDocument/2006/relationships/image" Target="../media/image101.png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32" Type="http://schemas.openxmlformats.org/officeDocument/2006/relationships/image" Target="../media/image26.png"/><Relationship Id="rId37" Type="http://schemas.openxmlformats.org/officeDocument/2006/relationships/image" Target="../media/image31.png"/><Relationship Id="rId40" Type="http://schemas.openxmlformats.org/officeDocument/2006/relationships/image" Target="../media/image34.png"/><Relationship Id="rId45" Type="http://schemas.openxmlformats.org/officeDocument/2006/relationships/image" Target="../media/image39.png"/><Relationship Id="rId53" Type="http://schemas.openxmlformats.org/officeDocument/2006/relationships/image" Target="../media/image47.png"/><Relationship Id="rId58" Type="http://schemas.openxmlformats.org/officeDocument/2006/relationships/image" Target="../media/image52.png"/><Relationship Id="rId66" Type="http://schemas.openxmlformats.org/officeDocument/2006/relationships/image" Target="../media/image60.png"/><Relationship Id="rId74" Type="http://schemas.openxmlformats.org/officeDocument/2006/relationships/image" Target="../media/image68.png"/><Relationship Id="rId79" Type="http://schemas.openxmlformats.org/officeDocument/2006/relationships/image" Target="../media/image73.png"/><Relationship Id="rId87" Type="http://schemas.openxmlformats.org/officeDocument/2006/relationships/image" Target="../media/image81.png"/><Relationship Id="rId102" Type="http://schemas.openxmlformats.org/officeDocument/2006/relationships/image" Target="../media/image96.png"/><Relationship Id="rId5" Type="http://schemas.openxmlformats.org/officeDocument/2006/relationships/slideLayout" Target="../slideLayouts/slideLayout5.xml"/><Relationship Id="rId61" Type="http://schemas.openxmlformats.org/officeDocument/2006/relationships/image" Target="../media/image55.png"/><Relationship Id="rId82" Type="http://schemas.openxmlformats.org/officeDocument/2006/relationships/image" Target="../media/image76.png"/><Relationship Id="rId90" Type="http://schemas.openxmlformats.org/officeDocument/2006/relationships/image" Target="../media/image84.png"/><Relationship Id="rId95" Type="http://schemas.openxmlformats.org/officeDocument/2006/relationships/image" Target="../media/image89.png"/><Relationship Id="rId19" Type="http://schemas.openxmlformats.org/officeDocument/2006/relationships/image" Target="../media/image1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Relationship Id="rId30" Type="http://schemas.openxmlformats.org/officeDocument/2006/relationships/image" Target="../media/image24.png"/><Relationship Id="rId35" Type="http://schemas.openxmlformats.org/officeDocument/2006/relationships/image" Target="../media/image29.png"/><Relationship Id="rId43" Type="http://schemas.openxmlformats.org/officeDocument/2006/relationships/image" Target="../media/image37.png"/><Relationship Id="rId48" Type="http://schemas.openxmlformats.org/officeDocument/2006/relationships/image" Target="../media/image42.png"/><Relationship Id="rId56" Type="http://schemas.openxmlformats.org/officeDocument/2006/relationships/image" Target="../media/image50.png"/><Relationship Id="rId64" Type="http://schemas.openxmlformats.org/officeDocument/2006/relationships/image" Target="../media/image58.png"/><Relationship Id="rId69" Type="http://schemas.openxmlformats.org/officeDocument/2006/relationships/image" Target="../media/image63.png"/><Relationship Id="rId77" Type="http://schemas.openxmlformats.org/officeDocument/2006/relationships/image" Target="../media/image71.png"/><Relationship Id="rId100" Type="http://schemas.openxmlformats.org/officeDocument/2006/relationships/image" Target="../media/image94.png"/><Relationship Id="rId105" Type="http://schemas.openxmlformats.org/officeDocument/2006/relationships/image" Target="../media/image99.png"/><Relationship Id="rId8" Type="http://schemas.openxmlformats.org/officeDocument/2006/relationships/image" Target="../media/image2.png"/><Relationship Id="rId51" Type="http://schemas.openxmlformats.org/officeDocument/2006/relationships/image" Target="../media/image45.png"/><Relationship Id="rId72" Type="http://schemas.openxmlformats.org/officeDocument/2006/relationships/image" Target="../media/image66.png"/><Relationship Id="rId80" Type="http://schemas.openxmlformats.org/officeDocument/2006/relationships/image" Target="../media/image74.png"/><Relationship Id="rId85" Type="http://schemas.openxmlformats.org/officeDocument/2006/relationships/image" Target="../media/image79.png"/><Relationship Id="rId93" Type="http://schemas.openxmlformats.org/officeDocument/2006/relationships/image" Target="../media/image87.png"/><Relationship Id="rId98" Type="http://schemas.openxmlformats.org/officeDocument/2006/relationships/image" Target="../media/image92.png"/><Relationship Id="rId3" Type="http://schemas.openxmlformats.org/officeDocument/2006/relationships/slideLayout" Target="../slideLayouts/slideLayout3.xml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33" Type="http://schemas.openxmlformats.org/officeDocument/2006/relationships/image" Target="../media/image27.png"/><Relationship Id="rId38" Type="http://schemas.openxmlformats.org/officeDocument/2006/relationships/image" Target="../media/image32.png"/><Relationship Id="rId46" Type="http://schemas.openxmlformats.org/officeDocument/2006/relationships/image" Target="../media/image40.png"/><Relationship Id="rId59" Type="http://schemas.openxmlformats.org/officeDocument/2006/relationships/image" Target="../media/image53.png"/><Relationship Id="rId67" Type="http://schemas.openxmlformats.org/officeDocument/2006/relationships/image" Target="../media/image61.png"/><Relationship Id="rId103" Type="http://schemas.openxmlformats.org/officeDocument/2006/relationships/image" Target="../media/image97.png"/><Relationship Id="rId108" Type="http://schemas.openxmlformats.org/officeDocument/2006/relationships/image" Target="../media/image102.png"/><Relationship Id="rId20" Type="http://schemas.openxmlformats.org/officeDocument/2006/relationships/image" Target="../media/image14.png"/><Relationship Id="rId41" Type="http://schemas.openxmlformats.org/officeDocument/2006/relationships/image" Target="../media/image35.png"/><Relationship Id="rId54" Type="http://schemas.openxmlformats.org/officeDocument/2006/relationships/image" Target="../media/image48.png"/><Relationship Id="rId62" Type="http://schemas.openxmlformats.org/officeDocument/2006/relationships/image" Target="../media/image56.png"/><Relationship Id="rId70" Type="http://schemas.openxmlformats.org/officeDocument/2006/relationships/image" Target="../media/image64.png"/><Relationship Id="rId75" Type="http://schemas.openxmlformats.org/officeDocument/2006/relationships/image" Target="../media/image69.png"/><Relationship Id="rId83" Type="http://schemas.openxmlformats.org/officeDocument/2006/relationships/image" Target="../media/image77.png"/><Relationship Id="rId88" Type="http://schemas.openxmlformats.org/officeDocument/2006/relationships/image" Target="../media/image82.png"/><Relationship Id="rId91" Type="http://schemas.openxmlformats.org/officeDocument/2006/relationships/image" Target="../media/image85.png"/><Relationship Id="rId96" Type="http://schemas.openxmlformats.org/officeDocument/2006/relationships/image" Target="../media/image90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36" Type="http://schemas.openxmlformats.org/officeDocument/2006/relationships/image" Target="../media/image30.png"/><Relationship Id="rId49" Type="http://schemas.openxmlformats.org/officeDocument/2006/relationships/image" Target="../media/image43.png"/><Relationship Id="rId57" Type="http://schemas.openxmlformats.org/officeDocument/2006/relationships/image" Target="../media/image51.png"/><Relationship Id="rId106" Type="http://schemas.openxmlformats.org/officeDocument/2006/relationships/image" Target="../media/image100.png"/><Relationship Id="rId10" Type="http://schemas.openxmlformats.org/officeDocument/2006/relationships/image" Target="../media/image4.png"/><Relationship Id="rId31" Type="http://schemas.openxmlformats.org/officeDocument/2006/relationships/image" Target="../media/image25.png"/><Relationship Id="rId44" Type="http://schemas.openxmlformats.org/officeDocument/2006/relationships/image" Target="../media/image38.png"/><Relationship Id="rId52" Type="http://schemas.openxmlformats.org/officeDocument/2006/relationships/image" Target="../media/image46.png"/><Relationship Id="rId60" Type="http://schemas.openxmlformats.org/officeDocument/2006/relationships/image" Target="../media/image54.png"/><Relationship Id="rId65" Type="http://schemas.openxmlformats.org/officeDocument/2006/relationships/image" Target="../media/image59.png"/><Relationship Id="rId73" Type="http://schemas.openxmlformats.org/officeDocument/2006/relationships/image" Target="../media/image67.png"/><Relationship Id="rId78" Type="http://schemas.openxmlformats.org/officeDocument/2006/relationships/image" Target="../media/image72.png"/><Relationship Id="rId81" Type="http://schemas.openxmlformats.org/officeDocument/2006/relationships/image" Target="../media/image75.png"/><Relationship Id="rId86" Type="http://schemas.openxmlformats.org/officeDocument/2006/relationships/image" Target="../media/image80.png"/><Relationship Id="rId94" Type="http://schemas.openxmlformats.org/officeDocument/2006/relationships/image" Target="../media/image88.png"/><Relationship Id="rId99" Type="http://schemas.openxmlformats.org/officeDocument/2006/relationships/image" Target="../media/image93.png"/><Relationship Id="rId101" Type="http://schemas.openxmlformats.org/officeDocument/2006/relationships/image" Target="../media/image9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9" Type="http://schemas.openxmlformats.org/officeDocument/2006/relationships/image" Target="../media/image33.png"/><Relationship Id="rId34" Type="http://schemas.openxmlformats.org/officeDocument/2006/relationships/image" Target="../media/image28.png"/><Relationship Id="rId50" Type="http://schemas.openxmlformats.org/officeDocument/2006/relationships/image" Target="../media/image44.png"/><Relationship Id="rId55" Type="http://schemas.openxmlformats.org/officeDocument/2006/relationships/image" Target="../media/image49.png"/><Relationship Id="rId76" Type="http://schemas.openxmlformats.org/officeDocument/2006/relationships/image" Target="../media/image70.png"/><Relationship Id="rId97" Type="http://schemas.openxmlformats.org/officeDocument/2006/relationships/image" Target="../media/image91.png"/><Relationship Id="rId104" Type="http://schemas.openxmlformats.org/officeDocument/2006/relationships/image" Target="../media/image9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600327" y="3195485"/>
            <a:ext cx="596137" cy="105891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085285" y="2731274"/>
            <a:ext cx="516000" cy="2555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044895" y="3659657"/>
            <a:ext cx="1112520" cy="61349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122574" y="3039795"/>
            <a:ext cx="872134" cy="55751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980218" y="2370035"/>
            <a:ext cx="253339" cy="46852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980217" y="2370024"/>
            <a:ext cx="253365" cy="468630"/>
          </a:xfrm>
          <a:custGeom>
            <a:avLst/>
            <a:gdLst/>
            <a:ahLst/>
            <a:cxnLst/>
            <a:rect l="l" t="t" r="r" b="b"/>
            <a:pathLst>
              <a:path w="253365" h="468630">
                <a:moveTo>
                  <a:pt x="216484" y="443217"/>
                </a:moveTo>
                <a:lnTo>
                  <a:pt x="197904" y="422338"/>
                </a:lnTo>
                <a:lnTo>
                  <a:pt x="203860" y="392938"/>
                </a:lnTo>
                <a:lnTo>
                  <a:pt x="189255" y="291769"/>
                </a:lnTo>
                <a:lnTo>
                  <a:pt x="209727" y="203771"/>
                </a:lnTo>
                <a:lnTo>
                  <a:pt x="203517" y="139039"/>
                </a:lnTo>
                <a:lnTo>
                  <a:pt x="225463" y="125539"/>
                </a:lnTo>
                <a:lnTo>
                  <a:pt x="251764" y="85521"/>
                </a:lnTo>
                <a:lnTo>
                  <a:pt x="253339" y="70866"/>
                </a:lnTo>
                <a:lnTo>
                  <a:pt x="234391" y="44640"/>
                </a:lnTo>
                <a:lnTo>
                  <a:pt x="244475" y="12992"/>
                </a:lnTo>
                <a:lnTo>
                  <a:pt x="237236" y="0"/>
                </a:lnTo>
                <a:lnTo>
                  <a:pt x="0" y="57416"/>
                </a:lnTo>
                <a:lnTo>
                  <a:pt x="5740" y="70878"/>
                </a:lnTo>
                <a:lnTo>
                  <a:pt x="2654" y="82080"/>
                </a:lnTo>
                <a:lnTo>
                  <a:pt x="10909" y="93116"/>
                </a:lnTo>
                <a:lnTo>
                  <a:pt x="12674" y="125374"/>
                </a:lnTo>
                <a:lnTo>
                  <a:pt x="30924" y="152641"/>
                </a:lnTo>
                <a:lnTo>
                  <a:pt x="29121" y="169672"/>
                </a:lnTo>
                <a:lnTo>
                  <a:pt x="36144" y="190296"/>
                </a:lnTo>
                <a:lnTo>
                  <a:pt x="29908" y="201625"/>
                </a:lnTo>
                <a:lnTo>
                  <a:pt x="28168" y="230403"/>
                </a:lnTo>
                <a:lnTo>
                  <a:pt x="51181" y="285623"/>
                </a:lnTo>
                <a:lnTo>
                  <a:pt x="48031" y="306743"/>
                </a:lnTo>
                <a:lnTo>
                  <a:pt x="53124" y="319125"/>
                </a:lnTo>
                <a:lnTo>
                  <a:pt x="64223" y="305396"/>
                </a:lnTo>
                <a:lnTo>
                  <a:pt x="76657" y="318566"/>
                </a:lnTo>
                <a:lnTo>
                  <a:pt x="101358" y="453275"/>
                </a:lnTo>
                <a:lnTo>
                  <a:pt x="109842" y="468541"/>
                </a:lnTo>
                <a:lnTo>
                  <a:pt x="216484" y="443217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0318762" y="2906407"/>
            <a:ext cx="99060" cy="14693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318755" y="2906396"/>
            <a:ext cx="99060" cy="147320"/>
          </a:xfrm>
          <a:custGeom>
            <a:avLst/>
            <a:gdLst/>
            <a:ahLst/>
            <a:cxnLst/>
            <a:rect l="l" t="t" r="r" b="b"/>
            <a:pathLst>
              <a:path w="99059" h="147319">
                <a:moveTo>
                  <a:pt x="26187" y="146951"/>
                </a:moveTo>
                <a:lnTo>
                  <a:pt x="79565" y="116116"/>
                </a:lnTo>
                <a:lnTo>
                  <a:pt x="90220" y="103454"/>
                </a:lnTo>
                <a:lnTo>
                  <a:pt x="94500" y="60617"/>
                </a:lnTo>
                <a:lnTo>
                  <a:pt x="99060" y="53187"/>
                </a:lnTo>
                <a:lnTo>
                  <a:pt x="73393" y="42964"/>
                </a:lnTo>
                <a:lnTo>
                  <a:pt x="69811" y="25146"/>
                </a:lnTo>
                <a:lnTo>
                  <a:pt x="63461" y="25527"/>
                </a:lnTo>
                <a:lnTo>
                  <a:pt x="56083" y="0"/>
                </a:lnTo>
                <a:lnTo>
                  <a:pt x="0" y="14160"/>
                </a:lnTo>
                <a:lnTo>
                  <a:pt x="28333" y="127774"/>
                </a:lnTo>
                <a:lnTo>
                  <a:pt x="23876" y="132016"/>
                </a:lnTo>
                <a:lnTo>
                  <a:pt x="26187" y="146951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897264" y="4469828"/>
            <a:ext cx="765048" cy="58268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5905995" y="1952536"/>
            <a:ext cx="986599" cy="62089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6989394" y="3581006"/>
            <a:ext cx="993419" cy="86732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6989400" y="3580997"/>
            <a:ext cx="993775" cy="867410"/>
          </a:xfrm>
          <a:custGeom>
            <a:avLst/>
            <a:gdLst/>
            <a:ahLst/>
            <a:cxnLst/>
            <a:rect l="l" t="t" r="r" b="b"/>
            <a:pathLst>
              <a:path w="993775" h="867410">
                <a:moveTo>
                  <a:pt x="486867" y="2743"/>
                </a:moveTo>
                <a:lnTo>
                  <a:pt x="0" y="7543"/>
                </a:lnTo>
                <a:lnTo>
                  <a:pt x="368" y="19596"/>
                </a:lnTo>
                <a:lnTo>
                  <a:pt x="10350" y="23876"/>
                </a:lnTo>
                <a:lnTo>
                  <a:pt x="15532" y="63246"/>
                </a:lnTo>
                <a:lnTo>
                  <a:pt x="41897" y="77292"/>
                </a:lnTo>
                <a:lnTo>
                  <a:pt x="40474" y="85699"/>
                </a:lnTo>
                <a:lnTo>
                  <a:pt x="51790" y="101498"/>
                </a:lnTo>
                <a:lnTo>
                  <a:pt x="49898" y="115976"/>
                </a:lnTo>
                <a:lnTo>
                  <a:pt x="94678" y="148767"/>
                </a:lnTo>
                <a:lnTo>
                  <a:pt x="117144" y="142722"/>
                </a:lnTo>
                <a:lnTo>
                  <a:pt x="128181" y="171729"/>
                </a:lnTo>
                <a:lnTo>
                  <a:pt x="114414" y="172923"/>
                </a:lnTo>
                <a:lnTo>
                  <a:pt x="93713" y="208610"/>
                </a:lnTo>
                <a:lnTo>
                  <a:pt x="124167" y="240639"/>
                </a:lnTo>
                <a:lnTo>
                  <a:pt x="134340" y="272669"/>
                </a:lnTo>
                <a:lnTo>
                  <a:pt x="166344" y="283476"/>
                </a:lnTo>
                <a:lnTo>
                  <a:pt x="168414" y="787031"/>
                </a:lnTo>
                <a:lnTo>
                  <a:pt x="839851" y="768578"/>
                </a:lnTo>
                <a:lnTo>
                  <a:pt x="856462" y="793115"/>
                </a:lnTo>
                <a:lnTo>
                  <a:pt x="857402" y="810641"/>
                </a:lnTo>
                <a:lnTo>
                  <a:pt x="811974" y="867321"/>
                </a:lnTo>
                <a:lnTo>
                  <a:pt x="911339" y="862177"/>
                </a:lnTo>
                <a:lnTo>
                  <a:pt x="928700" y="835761"/>
                </a:lnTo>
                <a:lnTo>
                  <a:pt x="914565" y="816000"/>
                </a:lnTo>
                <a:lnTo>
                  <a:pt x="933640" y="812507"/>
                </a:lnTo>
                <a:lnTo>
                  <a:pt x="923302" y="799185"/>
                </a:lnTo>
                <a:lnTo>
                  <a:pt x="938098" y="789254"/>
                </a:lnTo>
                <a:lnTo>
                  <a:pt x="929538" y="757072"/>
                </a:lnTo>
                <a:lnTo>
                  <a:pt x="939469" y="754634"/>
                </a:lnTo>
                <a:lnTo>
                  <a:pt x="944499" y="774966"/>
                </a:lnTo>
                <a:lnTo>
                  <a:pt x="957859" y="740879"/>
                </a:lnTo>
                <a:lnTo>
                  <a:pt x="978636" y="750531"/>
                </a:lnTo>
                <a:lnTo>
                  <a:pt x="993419" y="710311"/>
                </a:lnTo>
                <a:lnTo>
                  <a:pt x="993038" y="673392"/>
                </a:lnTo>
                <a:lnTo>
                  <a:pt x="981443" y="671029"/>
                </a:lnTo>
                <a:lnTo>
                  <a:pt x="968832" y="651852"/>
                </a:lnTo>
                <a:lnTo>
                  <a:pt x="962812" y="655205"/>
                </a:lnTo>
                <a:lnTo>
                  <a:pt x="968451" y="669417"/>
                </a:lnTo>
                <a:lnTo>
                  <a:pt x="951661" y="660133"/>
                </a:lnTo>
                <a:lnTo>
                  <a:pt x="937615" y="624014"/>
                </a:lnTo>
                <a:lnTo>
                  <a:pt x="929284" y="619620"/>
                </a:lnTo>
                <a:lnTo>
                  <a:pt x="939571" y="591794"/>
                </a:lnTo>
                <a:lnTo>
                  <a:pt x="925093" y="564210"/>
                </a:lnTo>
                <a:lnTo>
                  <a:pt x="924280" y="541248"/>
                </a:lnTo>
                <a:lnTo>
                  <a:pt x="862050" y="492607"/>
                </a:lnTo>
                <a:lnTo>
                  <a:pt x="844956" y="489889"/>
                </a:lnTo>
                <a:lnTo>
                  <a:pt x="795147" y="445198"/>
                </a:lnTo>
                <a:lnTo>
                  <a:pt x="791629" y="420573"/>
                </a:lnTo>
                <a:lnTo>
                  <a:pt x="816051" y="366052"/>
                </a:lnTo>
                <a:lnTo>
                  <a:pt x="813333" y="349186"/>
                </a:lnTo>
                <a:lnTo>
                  <a:pt x="822706" y="331825"/>
                </a:lnTo>
                <a:lnTo>
                  <a:pt x="823341" y="325691"/>
                </a:lnTo>
                <a:lnTo>
                  <a:pt x="801154" y="310476"/>
                </a:lnTo>
                <a:lnTo>
                  <a:pt x="776655" y="303822"/>
                </a:lnTo>
                <a:lnTo>
                  <a:pt x="760260" y="320332"/>
                </a:lnTo>
                <a:lnTo>
                  <a:pt x="749947" y="319608"/>
                </a:lnTo>
                <a:lnTo>
                  <a:pt x="739038" y="303809"/>
                </a:lnTo>
                <a:lnTo>
                  <a:pt x="722820" y="242735"/>
                </a:lnTo>
                <a:lnTo>
                  <a:pt x="684733" y="216573"/>
                </a:lnTo>
                <a:lnTo>
                  <a:pt x="675309" y="200609"/>
                </a:lnTo>
                <a:lnTo>
                  <a:pt x="633831" y="165354"/>
                </a:lnTo>
                <a:lnTo>
                  <a:pt x="610933" y="91211"/>
                </a:lnTo>
                <a:lnTo>
                  <a:pt x="616000" y="43891"/>
                </a:lnTo>
                <a:lnTo>
                  <a:pt x="575335" y="0"/>
                </a:lnTo>
                <a:lnTo>
                  <a:pt x="486867" y="2743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484562" y="2862922"/>
            <a:ext cx="961593" cy="148187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4826825" y="2570835"/>
            <a:ext cx="1062291" cy="88040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0262844" y="1826501"/>
            <a:ext cx="565391" cy="86489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7378674" y="2378481"/>
            <a:ext cx="782701" cy="84099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7378674" y="2378478"/>
            <a:ext cx="782955" cy="841375"/>
          </a:xfrm>
          <a:custGeom>
            <a:avLst/>
            <a:gdLst/>
            <a:ahLst/>
            <a:cxnLst/>
            <a:rect l="l" t="t" r="r" b="b"/>
            <a:pathLst>
              <a:path w="782954" h="841375">
                <a:moveTo>
                  <a:pt x="734466" y="520674"/>
                </a:moveTo>
                <a:lnTo>
                  <a:pt x="737590" y="424421"/>
                </a:lnTo>
                <a:lnTo>
                  <a:pt x="782701" y="305053"/>
                </a:lnTo>
                <a:lnTo>
                  <a:pt x="774890" y="283438"/>
                </a:lnTo>
                <a:lnTo>
                  <a:pt x="744601" y="324421"/>
                </a:lnTo>
                <a:lnTo>
                  <a:pt x="740257" y="366331"/>
                </a:lnTo>
                <a:lnTo>
                  <a:pt x="723023" y="370725"/>
                </a:lnTo>
                <a:lnTo>
                  <a:pt x="670217" y="426567"/>
                </a:lnTo>
                <a:lnTo>
                  <a:pt x="669340" y="414578"/>
                </a:lnTo>
                <a:lnTo>
                  <a:pt x="689444" y="362508"/>
                </a:lnTo>
                <a:lnTo>
                  <a:pt x="704494" y="346913"/>
                </a:lnTo>
                <a:lnTo>
                  <a:pt x="718794" y="316864"/>
                </a:lnTo>
                <a:lnTo>
                  <a:pt x="710704" y="316903"/>
                </a:lnTo>
                <a:lnTo>
                  <a:pt x="711072" y="316268"/>
                </a:lnTo>
                <a:lnTo>
                  <a:pt x="691667" y="302107"/>
                </a:lnTo>
                <a:lnTo>
                  <a:pt x="700252" y="270141"/>
                </a:lnTo>
                <a:lnTo>
                  <a:pt x="696353" y="263842"/>
                </a:lnTo>
                <a:lnTo>
                  <a:pt x="669632" y="269493"/>
                </a:lnTo>
                <a:lnTo>
                  <a:pt x="669797" y="255041"/>
                </a:lnTo>
                <a:lnTo>
                  <a:pt x="677824" y="243674"/>
                </a:lnTo>
                <a:lnTo>
                  <a:pt x="673493" y="230733"/>
                </a:lnTo>
                <a:lnTo>
                  <a:pt x="678611" y="225577"/>
                </a:lnTo>
                <a:lnTo>
                  <a:pt x="672693" y="214553"/>
                </a:lnTo>
                <a:lnTo>
                  <a:pt x="675640" y="208953"/>
                </a:lnTo>
                <a:lnTo>
                  <a:pt x="661111" y="195618"/>
                </a:lnTo>
                <a:lnTo>
                  <a:pt x="631951" y="189382"/>
                </a:lnTo>
                <a:lnTo>
                  <a:pt x="635571" y="175298"/>
                </a:lnTo>
                <a:lnTo>
                  <a:pt x="630631" y="165442"/>
                </a:lnTo>
                <a:lnTo>
                  <a:pt x="575817" y="151904"/>
                </a:lnTo>
                <a:lnTo>
                  <a:pt x="560209" y="157149"/>
                </a:lnTo>
                <a:lnTo>
                  <a:pt x="361365" y="105397"/>
                </a:lnTo>
                <a:lnTo>
                  <a:pt x="346455" y="74434"/>
                </a:lnTo>
                <a:lnTo>
                  <a:pt x="331800" y="64973"/>
                </a:lnTo>
                <a:lnTo>
                  <a:pt x="323621" y="67792"/>
                </a:lnTo>
                <a:lnTo>
                  <a:pt x="321195" y="61302"/>
                </a:lnTo>
                <a:lnTo>
                  <a:pt x="273621" y="58140"/>
                </a:lnTo>
                <a:lnTo>
                  <a:pt x="264121" y="68706"/>
                </a:lnTo>
                <a:lnTo>
                  <a:pt x="260934" y="62852"/>
                </a:lnTo>
                <a:lnTo>
                  <a:pt x="266826" y="35737"/>
                </a:lnTo>
                <a:lnTo>
                  <a:pt x="264629" y="13677"/>
                </a:lnTo>
                <a:lnTo>
                  <a:pt x="249504" y="0"/>
                </a:lnTo>
                <a:lnTo>
                  <a:pt x="163804" y="58356"/>
                </a:lnTo>
                <a:lnTo>
                  <a:pt x="133718" y="65951"/>
                </a:lnTo>
                <a:lnTo>
                  <a:pt x="113690" y="64211"/>
                </a:lnTo>
                <a:lnTo>
                  <a:pt x="103276" y="48971"/>
                </a:lnTo>
                <a:lnTo>
                  <a:pt x="90931" y="39217"/>
                </a:lnTo>
                <a:lnTo>
                  <a:pt x="84772" y="55498"/>
                </a:lnTo>
                <a:lnTo>
                  <a:pt x="74333" y="55244"/>
                </a:lnTo>
                <a:lnTo>
                  <a:pt x="77508" y="164642"/>
                </a:lnTo>
                <a:lnTo>
                  <a:pt x="68986" y="175615"/>
                </a:lnTo>
                <a:lnTo>
                  <a:pt x="25082" y="198386"/>
                </a:lnTo>
                <a:lnTo>
                  <a:pt x="13093" y="224967"/>
                </a:lnTo>
                <a:lnTo>
                  <a:pt x="685" y="237261"/>
                </a:lnTo>
                <a:lnTo>
                  <a:pt x="0" y="261251"/>
                </a:lnTo>
                <a:lnTo>
                  <a:pt x="18656" y="265595"/>
                </a:lnTo>
                <a:lnTo>
                  <a:pt x="32346" y="290487"/>
                </a:lnTo>
                <a:lnTo>
                  <a:pt x="19481" y="316610"/>
                </a:lnTo>
                <a:lnTo>
                  <a:pt x="21475" y="350151"/>
                </a:lnTo>
                <a:lnTo>
                  <a:pt x="14477" y="358736"/>
                </a:lnTo>
                <a:lnTo>
                  <a:pt x="21475" y="384949"/>
                </a:lnTo>
                <a:lnTo>
                  <a:pt x="14135" y="418172"/>
                </a:lnTo>
                <a:lnTo>
                  <a:pt x="26504" y="434695"/>
                </a:lnTo>
                <a:lnTo>
                  <a:pt x="56311" y="445376"/>
                </a:lnTo>
                <a:lnTo>
                  <a:pt x="71475" y="465429"/>
                </a:lnTo>
                <a:lnTo>
                  <a:pt x="94157" y="462927"/>
                </a:lnTo>
                <a:lnTo>
                  <a:pt x="115950" y="473735"/>
                </a:lnTo>
                <a:lnTo>
                  <a:pt x="143941" y="502932"/>
                </a:lnTo>
                <a:lnTo>
                  <a:pt x="154254" y="527189"/>
                </a:lnTo>
                <a:lnTo>
                  <a:pt x="218008" y="570039"/>
                </a:lnTo>
                <a:lnTo>
                  <a:pt x="231178" y="595414"/>
                </a:lnTo>
                <a:lnTo>
                  <a:pt x="238480" y="648157"/>
                </a:lnTo>
                <a:lnTo>
                  <a:pt x="268465" y="792848"/>
                </a:lnTo>
                <a:lnTo>
                  <a:pt x="318477" y="807592"/>
                </a:lnTo>
                <a:lnTo>
                  <a:pt x="327672" y="825245"/>
                </a:lnTo>
                <a:lnTo>
                  <a:pt x="327050" y="840994"/>
                </a:lnTo>
                <a:lnTo>
                  <a:pt x="720877" y="816635"/>
                </a:lnTo>
                <a:lnTo>
                  <a:pt x="699731" y="675957"/>
                </a:lnTo>
                <a:lnTo>
                  <a:pt x="734466" y="520674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7821726" y="4195394"/>
            <a:ext cx="1284935" cy="43939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7821730" y="4195400"/>
            <a:ext cx="1285240" cy="439420"/>
          </a:xfrm>
          <a:custGeom>
            <a:avLst/>
            <a:gdLst/>
            <a:ahLst/>
            <a:cxnLst/>
            <a:rect l="l" t="t" r="r" b="b"/>
            <a:pathLst>
              <a:path w="1285240" h="439420">
                <a:moveTo>
                  <a:pt x="1284630" y="0"/>
                </a:moveTo>
                <a:lnTo>
                  <a:pt x="981278" y="39649"/>
                </a:lnTo>
                <a:lnTo>
                  <a:pt x="554634" y="84264"/>
                </a:lnTo>
                <a:lnTo>
                  <a:pt x="547636" y="92176"/>
                </a:lnTo>
                <a:lnTo>
                  <a:pt x="357200" y="107835"/>
                </a:lnTo>
                <a:lnTo>
                  <a:pt x="353796" y="101396"/>
                </a:lnTo>
                <a:lnTo>
                  <a:pt x="320662" y="100863"/>
                </a:lnTo>
                <a:lnTo>
                  <a:pt x="328549" y="136664"/>
                </a:lnTo>
                <a:lnTo>
                  <a:pt x="115900" y="150685"/>
                </a:lnTo>
                <a:lnTo>
                  <a:pt x="112179" y="160566"/>
                </a:lnTo>
                <a:lnTo>
                  <a:pt x="107137" y="140233"/>
                </a:lnTo>
                <a:lnTo>
                  <a:pt x="97205" y="142659"/>
                </a:lnTo>
                <a:lnTo>
                  <a:pt x="105765" y="174853"/>
                </a:lnTo>
                <a:lnTo>
                  <a:pt x="90982" y="184785"/>
                </a:lnTo>
                <a:lnTo>
                  <a:pt x="101307" y="198107"/>
                </a:lnTo>
                <a:lnTo>
                  <a:pt x="82232" y="201599"/>
                </a:lnTo>
                <a:lnTo>
                  <a:pt x="96367" y="221361"/>
                </a:lnTo>
                <a:lnTo>
                  <a:pt x="79006" y="247764"/>
                </a:lnTo>
                <a:lnTo>
                  <a:pt x="90195" y="265938"/>
                </a:lnTo>
                <a:lnTo>
                  <a:pt x="72974" y="269913"/>
                </a:lnTo>
                <a:lnTo>
                  <a:pt x="82118" y="277825"/>
                </a:lnTo>
                <a:lnTo>
                  <a:pt x="78625" y="284086"/>
                </a:lnTo>
                <a:lnTo>
                  <a:pt x="48475" y="301472"/>
                </a:lnTo>
                <a:lnTo>
                  <a:pt x="57200" y="318528"/>
                </a:lnTo>
                <a:lnTo>
                  <a:pt x="48856" y="326250"/>
                </a:lnTo>
                <a:lnTo>
                  <a:pt x="54914" y="339255"/>
                </a:lnTo>
                <a:lnTo>
                  <a:pt x="40957" y="342392"/>
                </a:lnTo>
                <a:lnTo>
                  <a:pt x="26060" y="375234"/>
                </a:lnTo>
                <a:lnTo>
                  <a:pt x="32067" y="415988"/>
                </a:lnTo>
                <a:lnTo>
                  <a:pt x="18973" y="417906"/>
                </a:lnTo>
                <a:lnTo>
                  <a:pt x="14757" y="431977"/>
                </a:lnTo>
                <a:lnTo>
                  <a:pt x="0" y="439381"/>
                </a:lnTo>
                <a:lnTo>
                  <a:pt x="326288" y="420217"/>
                </a:lnTo>
                <a:lnTo>
                  <a:pt x="720712" y="386524"/>
                </a:lnTo>
                <a:lnTo>
                  <a:pt x="920750" y="365302"/>
                </a:lnTo>
                <a:lnTo>
                  <a:pt x="920470" y="324027"/>
                </a:lnTo>
                <a:lnTo>
                  <a:pt x="928370" y="315849"/>
                </a:lnTo>
                <a:lnTo>
                  <a:pt x="952182" y="313728"/>
                </a:lnTo>
                <a:lnTo>
                  <a:pt x="958875" y="282562"/>
                </a:lnTo>
                <a:lnTo>
                  <a:pt x="976680" y="262851"/>
                </a:lnTo>
                <a:lnTo>
                  <a:pt x="997369" y="251269"/>
                </a:lnTo>
                <a:lnTo>
                  <a:pt x="1034821" y="245567"/>
                </a:lnTo>
                <a:lnTo>
                  <a:pt x="1080935" y="203327"/>
                </a:lnTo>
                <a:lnTo>
                  <a:pt x="1106373" y="195884"/>
                </a:lnTo>
                <a:lnTo>
                  <a:pt x="1116863" y="175031"/>
                </a:lnTo>
                <a:lnTo>
                  <a:pt x="1115250" y="162433"/>
                </a:lnTo>
                <a:lnTo>
                  <a:pt x="1131074" y="164071"/>
                </a:lnTo>
                <a:lnTo>
                  <a:pt x="1134681" y="150164"/>
                </a:lnTo>
                <a:lnTo>
                  <a:pt x="1153731" y="136131"/>
                </a:lnTo>
                <a:lnTo>
                  <a:pt x="1167295" y="153847"/>
                </a:lnTo>
                <a:lnTo>
                  <a:pt x="1203058" y="114985"/>
                </a:lnTo>
                <a:lnTo>
                  <a:pt x="1215771" y="108978"/>
                </a:lnTo>
                <a:lnTo>
                  <a:pt x="1236865" y="117068"/>
                </a:lnTo>
                <a:lnTo>
                  <a:pt x="1256919" y="75260"/>
                </a:lnTo>
                <a:lnTo>
                  <a:pt x="1269746" y="63106"/>
                </a:lnTo>
                <a:lnTo>
                  <a:pt x="1284935" y="64058"/>
                </a:lnTo>
                <a:lnTo>
                  <a:pt x="1278115" y="53378"/>
                </a:lnTo>
                <a:lnTo>
                  <a:pt x="1283944" y="36131"/>
                </a:lnTo>
                <a:lnTo>
                  <a:pt x="1279410" y="28219"/>
                </a:lnTo>
                <a:lnTo>
                  <a:pt x="1284630" y="0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9862375" y="3444163"/>
            <a:ext cx="161480" cy="26629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9862377" y="3444154"/>
            <a:ext cx="161925" cy="266700"/>
          </a:xfrm>
          <a:custGeom>
            <a:avLst/>
            <a:gdLst/>
            <a:ahLst/>
            <a:cxnLst/>
            <a:rect l="l" t="t" r="r" b="b"/>
            <a:pathLst>
              <a:path w="161925" h="266700">
                <a:moveTo>
                  <a:pt x="0" y="32143"/>
                </a:moveTo>
                <a:lnTo>
                  <a:pt x="15506" y="4889"/>
                </a:lnTo>
                <a:lnTo>
                  <a:pt x="33197" y="0"/>
                </a:lnTo>
                <a:lnTo>
                  <a:pt x="51600" y="7289"/>
                </a:lnTo>
                <a:lnTo>
                  <a:pt x="45085" y="16675"/>
                </a:lnTo>
                <a:lnTo>
                  <a:pt x="36220" y="43827"/>
                </a:lnTo>
                <a:lnTo>
                  <a:pt x="45466" y="54267"/>
                </a:lnTo>
                <a:lnTo>
                  <a:pt x="44297" y="73621"/>
                </a:lnTo>
                <a:lnTo>
                  <a:pt x="161467" y="228739"/>
                </a:lnTo>
                <a:lnTo>
                  <a:pt x="156159" y="246557"/>
                </a:lnTo>
                <a:lnTo>
                  <a:pt x="59080" y="266306"/>
                </a:lnTo>
                <a:lnTo>
                  <a:pt x="0" y="32143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256570" y="3054997"/>
            <a:ext cx="850963" cy="1062304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256563" y="3054997"/>
            <a:ext cx="851535" cy="1062355"/>
          </a:xfrm>
          <a:custGeom>
            <a:avLst/>
            <a:gdLst/>
            <a:ahLst/>
            <a:cxnLst/>
            <a:rect l="l" t="t" r="r" b="b"/>
            <a:pathLst>
              <a:path w="851535" h="1062354">
                <a:moveTo>
                  <a:pt x="276834" y="17424"/>
                </a:moveTo>
                <a:lnTo>
                  <a:pt x="602361" y="77241"/>
                </a:lnTo>
                <a:lnTo>
                  <a:pt x="570255" y="265264"/>
                </a:lnTo>
                <a:lnTo>
                  <a:pt x="850963" y="310159"/>
                </a:lnTo>
                <a:lnTo>
                  <a:pt x="738797" y="1062304"/>
                </a:lnTo>
                <a:lnTo>
                  <a:pt x="0" y="932141"/>
                </a:lnTo>
                <a:lnTo>
                  <a:pt x="189598" y="0"/>
                </a:lnTo>
                <a:lnTo>
                  <a:pt x="276834" y="17424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5817006" y="3071596"/>
            <a:ext cx="1224165" cy="62537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5817001" y="3071603"/>
            <a:ext cx="1224280" cy="625475"/>
          </a:xfrm>
          <a:custGeom>
            <a:avLst/>
            <a:gdLst/>
            <a:ahLst/>
            <a:cxnLst/>
            <a:rect l="l" t="t" r="r" b="b"/>
            <a:pathLst>
              <a:path w="1224279" h="625475">
                <a:moveTo>
                  <a:pt x="747445" y="48374"/>
                </a:moveTo>
                <a:lnTo>
                  <a:pt x="36194" y="0"/>
                </a:lnTo>
                <a:lnTo>
                  <a:pt x="0" y="379628"/>
                </a:lnTo>
                <a:lnTo>
                  <a:pt x="284111" y="404304"/>
                </a:lnTo>
                <a:lnTo>
                  <a:pt x="270484" y="588048"/>
                </a:lnTo>
                <a:lnTo>
                  <a:pt x="1222298" y="625360"/>
                </a:lnTo>
                <a:lnTo>
                  <a:pt x="1224178" y="610908"/>
                </a:lnTo>
                <a:lnTo>
                  <a:pt x="1212875" y="595109"/>
                </a:lnTo>
                <a:lnTo>
                  <a:pt x="1214285" y="586689"/>
                </a:lnTo>
                <a:lnTo>
                  <a:pt x="1187932" y="572643"/>
                </a:lnTo>
                <a:lnTo>
                  <a:pt x="1182751" y="533273"/>
                </a:lnTo>
                <a:lnTo>
                  <a:pt x="1172768" y="528993"/>
                </a:lnTo>
                <a:lnTo>
                  <a:pt x="1171168" y="505409"/>
                </a:lnTo>
                <a:lnTo>
                  <a:pt x="1157223" y="492010"/>
                </a:lnTo>
                <a:lnTo>
                  <a:pt x="1165174" y="463080"/>
                </a:lnTo>
                <a:lnTo>
                  <a:pt x="1158697" y="431634"/>
                </a:lnTo>
                <a:lnTo>
                  <a:pt x="1160716" y="406298"/>
                </a:lnTo>
                <a:lnTo>
                  <a:pt x="1150391" y="401345"/>
                </a:lnTo>
                <a:lnTo>
                  <a:pt x="1158227" y="382054"/>
                </a:lnTo>
                <a:lnTo>
                  <a:pt x="1146619" y="376542"/>
                </a:lnTo>
                <a:lnTo>
                  <a:pt x="1151775" y="353034"/>
                </a:lnTo>
                <a:lnTo>
                  <a:pt x="1141056" y="349262"/>
                </a:lnTo>
                <a:lnTo>
                  <a:pt x="1139850" y="336016"/>
                </a:lnTo>
                <a:lnTo>
                  <a:pt x="1128623" y="337667"/>
                </a:lnTo>
                <a:lnTo>
                  <a:pt x="1126261" y="309867"/>
                </a:lnTo>
                <a:lnTo>
                  <a:pt x="1132751" y="288823"/>
                </a:lnTo>
                <a:lnTo>
                  <a:pt x="1120063" y="269367"/>
                </a:lnTo>
                <a:lnTo>
                  <a:pt x="1121613" y="253733"/>
                </a:lnTo>
                <a:lnTo>
                  <a:pt x="1106182" y="241465"/>
                </a:lnTo>
                <a:lnTo>
                  <a:pt x="1105446" y="228752"/>
                </a:lnTo>
                <a:lnTo>
                  <a:pt x="1094092" y="215353"/>
                </a:lnTo>
                <a:lnTo>
                  <a:pt x="1096136" y="196075"/>
                </a:lnTo>
                <a:lnTo>
                  <a:pt x="1085316" y="179616"/>
                </a:lnTo>
                <a:lnTo>
                  <a:pt x="1086992" y="154317"/>
                </a:lnTo>
                <a:lnTo>
                  <a:pt x="1056170" y="148386"/>
                </a:lnTo>
                <a:lnTo>
                  <a:pt x="1045197" y="120497"/>
                </a:lnTo>
                <a:lnTo>
                  <a:pt x="986650" y="98196"/>
                </a:lnTo>
                <a:lnTo>
                  <a:pt x="969924" y="80911"/>
                </a:lnTo>
                <a:lnTo>
                  <a:pt x="887323" y="79908"/>
                </a:lnTo>
                <a:lnTo>
                  <a:pt x="875868" y="94589"/>
                </a:lnTo>
                <a:lnTo>
                  <a:pt x="864869" y="95465"/>
                </a:lnTo>
                <a:lnTo>
                  <a:pt x="814755" y="67843"/>
                </a:lnTo>
                <a:lnTo>
                  <a:pt x="799541" y="51028"/>
                </a:lnTo>
                <a:lnTo>
                  <a:pt x="799528" y="51625"/>
                </a:lnTo>
                <a:lnTo>
                  <a:pt x="747445" y="48374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5889396" y="4222572"/>
            <a:ext cx="1293037" cy="69160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5889390" y="4222567"/>
            <a:ext cx="1293495" cy="692150"/>
          </a:xfrm>
          <a:custGeom>
            <a:avLst/>
            <a:gdLst/>
            <a:ahLst/>
            <a:cxnLst/>
            <a:rect l="l" t="t" r="r" b="b"/>
            <a:pathLst>
              <a:path w="1293495" h="692150">
                <a:moveTo>
                  <a:pt x="82753" y="103759"/>
                </a:moveTo>
                <a:lnTo>
                  <a:pt x="452932" y="128079"/>
                </a:lnTo>
                <a:lnTo>
                  <a:pt x="433527" y="495896"/>
                </a:lnTo>
                <a:lnTo>
                  <a:pt x="453136" y="497484"/>
                </a:lnTo>
                <a:lnTo>
                  <a:pt x="488823" y="533742"/>
                </a:lnTo>
                <a:lnTo>
                  <a:pt x="502881" y="528383"/>
                </a:lnTo>
                <a:lnTo>
                  <a:pt x="523773" y="535990"/>
                </a:lnTo>
                <a:lnTo>
                  <a:pt x="532930" y="520128"/>
                </a:lnTo>
                <a:lnTo>
                  <a:pt x="555993" y="544690"/>
                </a:lnTo>
                <a:lnTo>
                  <a:pt x="559854" y="569010"/>
                </a:lnTo>
                <a:lnTo>
                  <a:pt x="590537" y="569137"/>
                </a:lnTo>
                <a:lnTo>
                  <a:pt x="625983" y="585647"/>
                </a:lnTo>
                <a:lnTo>
                  <a:pt x="648881" y="582942"/>
                </a:lnTo>
                <a:lnTo>
                  <a:pt x="669023" y="601192"/>
                </a:lnTo>
                <a:lnTo>
                  <a:pt x="685825" y="587908"/>
                </a:lnTo>
                <a:lnTo>
                  <a:pt x="725995" y="588060"/>
                </a:lnTo>
                <a:lnTo>
                  <a:pt x="728154" y="611695"/>
                </a:lnTo>
                <a:lnTo>
                  <a:pt x="748258" y="618947"/>
                </a:lnTo>
                <a:lnTo>
                  <a:pt x="746175" y="636993"/>
                </a:lnTo>
                <a:lnTo>
                  <a:pt x="759447" y="643432"/>
                </a:lnTo>
                <a:lnTo>
                  <a:pt x="796836" y="620395"/>
                </a:lnTo>
                <a:lnTo>
                  <a:pt x="804164" y="624192"/>
                </a:lnTo>
                <a:lnTo>
                  <a:pt x="805776" y="637540"/>
                </a:lnTo>
                <a:lnTo>
                  <a:pt x="822642" y="638581"/>
                </a:lnTo>
                <a:lnTo>
                  <a:pt x="829246" y="653199"/>
                </a:lnTo>
                <a:lnTo>
                  <a:pt x="865835" y="639025"/>
                </a:lnTo>
                <a:lnTo>
                  <a:pt x="864425" y="658876"/>
                </a:lnTo>
                <a:lnTo>
                  <a:pt x="875030" y="672363"/>
                </a:lnTo>
                <a:lnTo>
                  <a:pt x="887857" y="655218"/>
                </a:lnTo>
                <a:lnTo>
                  <a:pt x="884047" y="647865"/>
                </a:lnTo>
                <a:lnTo>
                  <a:pt x="930452" y="634949"/>
                </a:lnTo>
                <a:lnTo>
                  <a:pt x="945603" y="650303"/>
                </a:lnTo>
                <a:lnTo>
                  <a:pt x="988656" y="663054"/>
                </a:lnTo>
                <a:lnTo>
                  <a:pt x="1002792" y="679551"/>
                </a:lnTo>
                <a:lnTo>
                  <a:pt x="1006957" y="667524"/>
                </a:lnTo>
                <a:lnTo>
                  <a:pt x="1021372" y="668324"/>
                </a:lnTo>
                <a:lnTo>
                  <a:pt x="1030478" y="655828"/>
                </a:lnTo>
                <a:lnTo>
                  <a:pt x="1062405" y="642899"/>
                </a:lnTo>
                <a:lnTo>
                  <a:pt x="1087666" y="651548"/>
                </a:lnTo>
                <a:lnTo>
                  <a:pt x="1088732" y="643724"/>
                </a:lnTo>
                <a:lnTo>
                  <a:pt x="1117079" y="633653"/>
                </a:lnTo>
                <a:lnTo>
                  <a:pt x="1125461" y="646391"/>
                </a:lnTo>
                <a:lnTo>
                  <a:pt x="1156246" y="648944"/>
                </a:lnTo>
                <a:lnTo>
                  <a:pt x="1174153" y="630326"/>
                </a:lnTo>
                <a:lnTo>
                  <a:pt x="1213332" y="650227"/>
                </a:lnTo>
                <a:lnTo>
                  <a:pt x="1229271" y="670102"/>
                </a:lnTo>
                <a:lnTo>
                  <a:pt x="1293050" y="691616"/>
                </a:lnTo>
                <a:lnTo>
                  <a:pt x="1268031" y="50584"/>
                </a:lnTo>
                <a:lnTo>
                  <a:pt x="8216" y="0"/>
                </a:lnTo>
                <a:lnTo>
                  <a:pt x="0" y="97002"/>
                </a:lnTo>
                <a:lnTo>
                  <a:pt x="82753" y="103759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7640561" y="4615611"/>
            <a:ext cx="535647" cy="915416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7640559" y="4615615"/>
            <a:ext cx="535940" cy="915669"/>
          </a:xfrm>
          <a:custGeom>
            <a:avLst/>
            <a:gdLst/>
            <a:ahLst/>
            <a:cxnLst/>
            <a:rect l="l" t="t" r="r" b="b"/>
            <a:pathLst>
              <a:path w="535940" h="915670">
                <a:moveTo>
                  <a:pt x="535647" y="877443"/>
                </a:moveTo>
                <a:lnTo>
                  <a:pt x="436943" y="877963"/>
                </a:lnTo>
                <a:lnTo>
                  <a:pt x="403517" y="900417"/>
                </a:lnTo>
                <a:lnTo>
                  <a:pt x="378193" y="894765"/>
                </a:lnTo>
                <a:lnTo>
                  <a:pt x="342480" y="915416"/>
                </a:lnTo>
                <a:lnTo>
                  <a:pt x="327329" y="876681"/>
                </a:lnTo>
                <a:lnTo>
                  <a:pt x="306057" y="858659"/>
                </a:lnTo>
                <a:lnTo>
                  <a:pt x="297726" y="838682"/>
                </a:lnTo>
                <a:lnTo>
                  <a:pt x="312381" y="776020"/>
                </a:lnTo>
                <a:lnTo>
                  <a:pt x="1219" y="790155"/>
                </a:lnTo>
                <a:lnTo>
                  <a:pt x="241" y="791362"/>
                </a:lnTo>
                <a:lnTo>
                  <a:pt x="13627" y="776503"/>
                </a:lnTo>
                <a:lnTo>
                  <a:pt x="0" y="740371"/>
                </a:lnTo>
                <a:lnTo>
                  <a:pt x="20243" y="732980"/>
                </a:lnTo>
                <a:lnTo>
                  <a:pt x="24625" y="712444"/>
                </a:lnTo>
                <a:lnTo>
                  <a:pt x="18262" y="692823"/>
                </a:lnTo>
                <a:lnTo>
                  <a:pt x="33629" y="679043"/>
                </a:lnTo>
                <a:lnTo>
                  <a:pt x="43078" y="631786"/>
                </a:lnTo>
                <a:lnTo>
                  <a:pt x="85382" y="594652"/>
                </a:lnTo>
                <a:lnTo>
                  <a:pt x="81915" y="571284"/>
                </a:lnTo>
                <a:lnTo>
                  <a:pt x="93052" y="570814"/>
                </a:lnTo>
                <a:lnTo>
                  <a:pt x="111810" y="534543"/>
                </a:lnTo>
                <a:lnTo>
                  <a:pt x="78828" y="509447"/>
                </a:lnTo>
                <a:lnTo>
                  <a:pt x="79121" y="491959"/>
                </a:lnTo>
                <a:lnTo>
                  <a:pt x="67310" y="474980"/>
                </a:lnTo>
                <a:lnTo>
                  <a:pt x="82029" y="464705"/>
                </a:lnTo>
                <a:lnTo>
                  <a:pt x="67945" y="453275"/>
                </a:lnTo>
                <a:lnTo>
                  <a:pt x="79794" y="422084"/>
                </a:lnTo>
                <a:lnTo>
                  <a:pt x="64833" y="413613"/>
                </a:lnTo>
                <a:lnTo>
                  <a:pt x="67551" y="405701"/>
                </a:lnTo>
                <a:lnTo>
                  <a:pt x="65201" y="385279"/>
                </a:lnTo>
                <a:lnTo>
                  <a:pt x="74853" y="374650"/>
                </a:lnTo>
                <a:lnTo>
                  <a:pt x="72123" y="357289"/>
                </a:lnTo>
                <a:lnTo>
                  <a:pt x="60198" y="348691"/>
                </a:lnTo>
                <a:lnTo>
                  <a:pt x="66979" y="317715"/>
                </a:lnTo>
                <a:lnTo>
                  <a:pt x="49923" y="303326"/>
                </a:lnTo>
                <a:lnTo>
                  <a:pt x="61683" y="298005"/>
                </a:lnTo>
                <a:lnTo>
                  <a:pt x="62814" y="289534"/>
                </a:lnTo>
                <a:lnTo>
                  <a:pt x="49453" y="279171"/>
                </a:lnTo>
                <a:lnTo>
                  <a:pt x="74002" y="257683"/>
                </a:lnTo>
                <a:lnTo>
                  <a:pt x="78765" y="229120"/>
                </a:lnTo>
                <a:lnTo>
                  <a:pt x="68986" y="220484"/>
                </a:lnTo>
                <a:lnTo>
                  <a:pt x="100672" y="207124"/>
                </a:lnTo>
                <a:lnTo>
                  <a:pt x="101701" y="197396"/>
                </a:lnTo>
                <a:lnTo>
                  <a:pt x="87985" y="188937"/>
                </a:lnTo>
                <a:lnTo>
                  <a:pt x="102336" y="178066"/>
                </a:lnTo>
                <a:lnTo>
                  <a:pt x="107645" y="162763"/>
                </a:lnTo>
                <a:lnTo>
                  <a:pt x="116522" y="162966"/>
                </a:lnTo>
                <a:lnTo>
                  <a:pt x="115722" y="145478"/>
                </a:lnTo>
                <a:lnTo>
                  <a:pt x="143878" y="134505"/>
                </a:lnTo>
                <a:lnTo>
                  <a:pt x="140106" y="95427"/>
                </a:lnTo>
                <a:lnTo>
                  <a:pt x="145034" y="75272"/>
                </a:lnTo>
                <a:lnTo>
                  <a:pt x="159727" y="73367"/>
                </a:lnTo>
                <a:lnTo>
                  <a:pt x="159004" y="58318"/>
                </a:lnTo>
                <a:lnTo>
                  <a:pt x="188480" y="38150"/>
                </a:lnTo>
                <a:lnTo>
                  <a:pt x="181165" y="19177"/>
                </a:lnTo>
                <a:lnTo>
                  <a:pt x="507453" y="0"/>
                </a:lnTo>
                <a:lnTo>
                  <a:pt x="525068" y="19304"/>
                </a:lnTo>
                <a:lnTo>
                  <a:pt x="535647" y="877443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5853188" y="2518371"/>
            <a:ext cx="1051420" cy="704951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5853196" y="2518368"/>
            <a:ext cx="1051560" cy="705485"/>
          </a:xfrm>
          <a:custGeom>
            <a:avLst/>
            <a:gdLst/>
            <a:ahLst/>
            <a:cxnLst/>
            <a:rect l="l" t="t" r="r" b="b"/>
            <a:pathLst>
              <a:path w="1051559" h="705485">
                <a:moveTo>
                  <a:pt x="983170" y="54038"/>
                </a:moveTo>
                <a:lnTo>
                  <a:pt x="52806" y="0"/>
                </a:lnTo>
                <a:lnTo>
                  <a:pt x="0" y="553237"/>
                </a:lnTo>
                <a:lnTo>
                  <a:pt x="763333" y="604850"/>
                </a:lnTo>
                <a:lnTo>
                  <a:pt x="763346" y="604266"/>
                </a:lnTo>
                <a:lnTo>
                  <a:pt x="778560" y="621068"/>
                </a:lnTo>
                <a:lnTo>
                  <a:pt x="828675" y="648690"/>
                </a:lnTo>
                <a:lnTo>
                  <a:pt x="839673" y="647814"/>
                </a:lnTo>
                <a:lnTo>
                  <a:pt x="851115" y="633133"/>
                </a:lnTo>
                <a:lnTo>
                  <a:pt x="933729" y="634136"/>
                </a:lnTo>
                <a:lnTo>
                  <a:pt x="950455" y="651433"/>
                </a:lnTo>
                <a:lnTo>
                  <a:pt x="1009002" y="673722"/>
                </a:lnTo>
                <a:lnTo>
                  <a:pt x="1019975" y="701624"/>
                </a:lnTo>
                <a:lnTo>
                  <a:pt x="1038910" y="704951"/>
                </a:lnTo>
                <a:lnTo>
                  <a:pt x="1039482" y="695909"/>
                </a:lnTo>
                <a:lnTo>
                  <a:pt x="1030871" y="683171"/>
                </a:lnTo>
                <a:lnTo>
                  <a:pt x="1034453" y="678954"/>
                </a:lnTo>
                <a:lnTo>
                  <a:pt x="1018032" y="661212"/>
                </a:lnTo>
                <a:lnTo>
                  <a:pt x="1038186" y="612101"/>
                </a:lnTo>
                <a:lnTo>
                  <a:pt x="1037272" y="612063"/>
                </a:lnTo>
                <a:lnTo>
                  <a:pt x="1045108" y="588683"/>
                </a:lnTo>
                <a:lnTo>
                  <a:pt x="1041438" y="571207"/>
                </a:lnTo>
                <a:lnTo>
                  <a:pt x="1028801" y="568604"/>
                </a:lnTo>
                <a:lnTo>
                  <a:pt x="1031519" y="563803"/>
                </a:lnTo>
                <a:lnTo>
                  <a:pt x="1027671" y="557695"/>
                </a:lnTo>
                <a:lnTo>
                  <a:pt x="1033830" y="556018"/>
                </a:lnTo>
                <a:lnTo>
                  <a:pt x="1034935" y="540981"/>
                </a:lnTo>
                <a:lnTo>
                  <a:pt x="1026426" y="528815"/>
                </a:lnTo>
                <a:lnTo>
                  <a:pt x="1025791" y="516712"/>
                </a:lnTo>
                <a:lnTo>
                  <a:pt x="1046213" y="517029"/>
                </a:lnTo>
                <a:lnTo>
                  <a:pt x="1051407" y="176898"/>
                </a:lnTo>
                <a:lnTo>
                  <a:pt x="1040625" y="162344"/>
                </a:lnTo>
                <a:lnTo>
                  <a:pt x="1019606" y="154787"/>
                </a:lnTo>
                <a:lnTo>
                  <a:pt x="998258" y="120230"/>
                </a:lnTo>
                <a:lnTo>
                  <a:pt x="1001852" y="108927"/>
                </a:lnTo>
                <a:lnTo>
                  <a:pt x="1025372" y="91986"/>
                </a:lnTo>
                <a:lnTo>
                  <a:pt x="1036193" y="74155"/>
                </a:lnTo>
                <a:lnTo>
                  <a:pt x="1039406" y="55054"/>
                </a:lnTo>
                <a:lnTo>
                  <a:pt x="983170" y="54038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4039018" y="1683550"/>
            <a:ext cx="899566" cy="1448689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4039024" y="1683546"/>
            <a:ext cx="899794" cy="1449070"/>
          </a:xfrm>
          <a:custGeom>
            <a:avLst/>
            <a:gdLst/>
            <a:ahLst/>
            <a:cxnLst/>
            <a:rect l="l" t="t" r="r" b="b"/>
            <a:pathLst>
              <a:path w="899795" h="1449070">
                <a:moveTo>
                  <a:pt x="86677" y="1302207"/>
                </a:moveTo>
                <a:lnTo>
                  <a:pt x="407136" y="1371447"/>
                </a:lnTo>
                <a:lnTo>
                  <a:pt x="819899" y="1448689"/>
                </a:lnTo>
                <a:lnTo>
                  <a:pt x="899553" y="982040"/>
                </a:lnTo>
                <a:lnTo>
                  <a:pt x="882218" y="961351"/>
                </a:lnTo>
                <a:lnTo>
                  <a:pt x="873455" y="931824"/>
                </a:lnTo>
                <a:lnTo>
                  <a:pt x="866266" y="925677"/>
                </a:lnTo>
                <a:lnTo>
                  <a:pt x="851230" y="932192"/>
                </a:lnTo>
                <a:lnTo>
                  <a:pt x="851890" y="940892"/>
                </a:lnTo>
                <a:lnTo>
                  <a:pt x="841895" y="950683"/>
                </a:lnTo>
                <a:lnTo>
                  <a:pt x="845845" y="962964"/>
                </a:lnTo>
                <a:lnTo>
                  <a:pt x="819543" y="954074"/>
                </a:lnTo>
                <a:lnTo>
                  <a:pt x="800455" y="958608"/>
                </a:lnTo>
                <a:lnTo>
                  <a:pt x="792035" y="949782"/>
                </a:lnTo>
                <a:lnTo>
                  <a:pt x="763638" y="950125"/>
                </a:lnTo>
                <a:lnTo>
                  <a:pt x="743762" y="939761"/>
                </a:lnTo>
                <a:lnTo>
                  <a:pt x="730732" y="944105"/>
                </a:lnTo>
                <a:lnTo>
                  <a:pt x="721258" y="957656"/>
                </a:lnTo>
                <a:lnTo>
                  <a:pt x="683399" y="940790"/>
                </a:lnTo>
                <a:lnTo>
                  <a:pt x="672604" y="942428"/>
                </a:lnTo>
                <a:lnTo>
                  <a:pt x="660882" y="951191"/>
                </a:lnTo>
                <a:lnTo>
                  <a:pt x="662139" y="960602"/>
                </a:lnTo>
                <a:lnTo>
                  <a:pt x="658215" y="962888"/>
                </a:lnTo>
                <a:lnTo>
                  <a:pt x="639114" y="941552"/>
                </a:lnTo>
                <a:lnTo>
                  <a:pt x="642264" y="927455"/>
                </a:lnTo>
                <a:lnTo>
                  <a:pt x="634530" y="913117"/>
                </a:lnTo>
                <a:lnTo>
                  <a:pt x="639711" y="904341"/>
                </a:lnTo>
                <a:lnTo>
                  <a:pt x="631558" y="878878"/>
                </a:lnTo>
                <a:lnTo>
                  <a:pt x="619620" y="868591"/>
                </a:lnTo>
                <a:lnTo>
                  <a:pt x="606869" y="871639"/>
                </a:lnTo>
                <a:lnTo>
                  <a:pt x="595680" y="855370"/>
                </a:lnTo>
                <a:lnTo>
                  <a:pt x="591972" y="841184"/>
                </a:lnTo>
                <a:lnTo>
                  <a:pt x="599071" y="835837"/>
                </a:lnTo>
                <a:lnTo>
                  <a:pt x="601471" y="825919"/>
                </a:lnTo>
                <a:lnTo>
                  <a:pt x="596874" y="805421"/>
                </a:lnTo>
                <a:lnTo>
                  <a:pt x="589038" y="803287"/>
                </a:lnTo>
                <a:lnTo>
                  <a:pt x="586803" y="786320"/>
                </a:lnTo>
                <a:lnTo>
                  <a:pt x="575119" y="764438"/>
                </a:lnTo>
                <a:lnTo>
                  <a:pt x="578230" y="750963"/>
                </a:lnTo>
                <a:lnTo>
                  <a:pt x="573506" y="740270"/>
                </a:lnTo>
                <a:lnTo>
                  <a:pt x="577761" y="727659"/>
                </a:lnTo>
                <a:lnTo>
                  <a:pt x="571106" y="722045"/>
                </a:lnTo>
                <a:lnTo>
                  <a:pt x="575195" y="708177"/>
                </a:lnTo>
                <a:lnTo>
                  <a:pt x="554050" y="684987"/>
                </a:lnTo>
                <a:lnTo>
                  <a:pt x="550938" y="694131"/>
                </a:lnTo>
                <a:lnTo>
                  <a:pt x="533857" y="705967"/>
                </a:lnTo>
                <a:lnTo>
                  <a:pt x="517766" y="708774"/>
                </a:lnTo>
                <a:lnTo>
                  <a:pt x="504164" y="718235"/>
                </a:lnTo>
                <a:lnTo>
                  <a:pt x="488721" y="699096"/>
                </a:lnTo>
                <a:lnTo>
                  <a:pt x="476110" y="695236"/>
                </a:lnTo>
                <a:lnTo>
                  <a:pt x="489089" y="670420"/>
                </a:lnTo>
                <a:lnTo>
                  <a:pt x="483539" y="655789"/>
                </a:lnTo>
                <a:lnTo>
                  <a:pt x="510031" y="639889"/>
                </a:lnTo>
                <a:lnTo>
                  <a:pt x="507377" y="631990"/>
                </a:lnTo>
                <a:lnTo>
                  <a:pt x="511340" y="621169"/>
                </a:lnTo>
                <a:lnTo>
                  <a:pt x="502386" y="616902"/>
                </a:lnTo>
                <a:lnTo>
                  <a:pt x="509790" y="597674"/>
                </a:lnTo>
                <a:lnTo>
                  <a:pt x="504799" y="586828"/>
                </a:lnTo>
                <a:lnTo>
                  <a:pt x="515315" y="583514"/>
                </a:lnTo>
                <a:lnTo>
                  <a:pt x="515035" y="568198"/>
                </a:lnTo>
                <a:lnTo>
                  <a:pt x="533171" y="536498"/>
                </a:lnTo>
                <a:lnTo>
                  <a:pt x="531558" y="525818"/>
                </a:lnTo>
                <a:lnTo>
                  <a:pt x="540765" y="522198"/>
                </a:lnTo>
                <a:lnTo>
                  <a:pt x="547077" y="497865"/>
                </a:lnTo>
                <a:lnTo>
                  <a:pt x="513968" y="495871"/>
                </a:lnTo>
                <a:lnTo>
                  <a:pt x="507479" y="488391"/>
                </a:lnTo>
                <a:lnTo>
                  <a:pt x="511632" y="480758"/>
                </a:lnTo>
                <a:lnTo>
                  <a:pt x="506361" y="473557"/>
                </a:lnTo>
                <a:lnTo>
                  <a:pt x="492848" y="477418"/>
                </a:lnTo>
                <a:lnTo>
                  <a:pt x="495185" y="466293"/>
                </a:lnTo>
                <a:lnTo>
                  <a:pt x="479526" y="450164"/>
                </a:lnTo>
                <a:lnTo>
                  <a:pt x="481545" y="434721"/>
                </a:lnTo>
                <a:lnTo>
                  <a:pt x="467486" y="419493"/>
                </a:lnTo>
                <a:lnTo>
                  <a:pt x="443344" y="362991"/>
                </a:lnTo>
                <a:lnTo>
                  <a:pt x="422617" y="349948"/>
                </a:lnTo>
                <a:lnTo>
                  <a:pt x="415620" y="331952"/>
                </a:lnTo>
                <a:lnTo>
                  <a:pt x="399249" y="318516"/>
                </a:lnTo>
                <a:lnTo>
                  <a:pt x="412813" y="312381"/>
                </a:lnTo>
                <a:lnTo>
                  <a:pt x="402577" y="296113"/>
                </a:lnTo>
                <a:lnTo>
                  <a:pt x="412749" y="287985"/>
                </a:lnTo>
                <a:lnTo>
                  <a:pt x="410756" y="268617"/>
                </a:lnTo>
                <a:lnTo>
                  <a:pt x="381469" y="207187"/>
                </a:lnTo>
                <a:lnTo>
                  <a:pt x="421144" y="27508"/>
                </a:lnTo>
                <a:lnTo>
                  <a:pt x="302031" y="0"/>
                </a:lnTo>
                <a:lnTo>
                  <a:pt x="186651" y="475589"/>
                </a:lnTo>
                <a:lnTo>
                  <a:pt x="195084" y="516305"/>
                </a:lnTo>
                <a:lnTo>
                  <a:pt x="184454" y="528599"/>
                </a:lnTo>
                <a:lnTo>
                  <a:pt x="200494" y="583361"/>
                </a:lnTo>
                <a:lnTo>
                  <a:pt x="225094" y="602005"/>
                </a:lnTo>
                <a:lnTo>
                  <a:pt x="230416" y="633349"/>
                </a:lnTo>
                <a:lnTo>
                  <a:pt x="194195" y="673620"/>
                </a:lnTo>
                <a:lnTo>
                  <a:pt x="177952" y="706158"/>
                </a:lnTo>
                <a:lnTo>
                  <a:pt x="155498" y="729234"/>
                </a:lnTo>
                <a:lnTo>
                  <a:pt x="151256" y="747395"/>
                </a:lnTo>
                <a:lnTo>
                  <a:pt x="139280" y="763054"/>
                </a:lnTo>
                <a:lnTo>
                  <a:pt x="118516" y="774814"/>
                </a:lnTo>
                <a:lnTo>
                  <a:pt x="82816" y="817600"/>
                </a:lnTo>
                <a:lnTo>
                  <a:pt x="77419" y="853427"/>
                </a:lnTo>
                <a:lnTo>
                  <a:pt x="103238" y="863803"/>
                </a:lnTo>
                <a:lnTo>
                  <a:pt x="111658" y="884326"/>
                </a:lnTo>
                <a:lnTo>
                  <a:pt x="97193" y="897001"/>
                </a:lnTo>
                <a:lnTo>
                  <a:pt x="99339" y="912291"/>
                </a:lnTo>
                <a:lnTo>
                  <a:pt x="79819" y="944168"/>
                </a:lnTo>
                <a:lnTo>
                  <a:pt x="0" y="1282001"/>
                </a:lnTo>
                <a:lnTo>
                  <a:pt x="86677" y="1302207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2435364" y="4264863"/>
            <a:ext cx="80606" cy="7418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2722511" y="4379214"/>
            <a:ext cx="87071" cy="62128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2885795" y="4455833"/>
            <a:ext cx="101511" cy="30225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3002267" y="4490237"/>
            <a:ext cx="120078" cy="88468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3141116" y="4646993"/>
            <a:ext cx="220675" cy="250634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2774060" y="4232579"/>
            <a:ext cx="37464" cy="32283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8121015" y="3291014"/>
            <a:ext cx="471792" cy="79714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8121009" y="3291020"/>
            <a:ext cx="471805" cy="797560"/>
          </a:xfrm>
          <a:custGeom>
            <a:avLst/>
            <a:gdLst/>
            <a:ahLst/>
            <a:cxnLst/>
            <a:rect l="l" t="t" r="r" b="b"/>
            <a:pathLst>
              <a:path w="471804" h="797560">
                <a:moveTo>
                  <a:pt x="80416" y="52527"/>
                </a:moveTo>
                <a:lnTo>
                  <a:pt x="58458" y="52527"/>
                </a:lnTo>
                <a:lnTo>
                  <a:pt x="29641" y="43548"/>
                </a:lnTo>
                <a:lnTo>
                  <a:pt x="64173" y="489051"/>
                </a:lnTo>
                <a:lnTo>
                  <a:pt x="50495" y="503440"/>
                </a:lnTo>
                <a:lnTo>
                  <a:pt x="57492" y="521766"/>
                </a:lnTo>
                <a:lnTo>
                  <a:pt x="47358" y="540702"/>
                </a:lnTo>
                <a:lnTo>
                  <a:pt x="69113" y="569328"/>
                </a:lnTo>
                <a:lnTo>
                  <a:pt x="67068" y="585241"/>
                </a:lnTo>
                <a:lnTo>
                  <a:pt x="75450" y="608253"/>
                </a:lnTo>
                <a:lnTo>
                  <a:pt x="55930" y="645566"/>
                </a:lnTo>
                <a:lnTo>
                  <a:pt x="59651" y="657377"/>
                </a:lnTo>
                <a:lnTo>
                  <a:pt x="43878" y="665886"/>
                </a:lnTo>
                <a:lnTo>
                  <a:pt x="32359" y="698893"/>
                </a:lnTo>
                <a:lnTo>
                  <a:pt x="19113" y="698055"/>
                </a:lnTo>
                <a:lnTo>
                  <a:pt x="12572" y="711314"/>
                </a:lnTo>
                <a:lnTo>
                  <a:pt x="22250" y="727583"/>
                </a:lnTo>
                <a:lnTo>
                  <a:pt x="9359" y="737603"/>
                </a:lnTo>
                <a:lnTo>
                  <a:pt x="17995" y="739990"/>
                </a:lnTo>
                <a:lnTo>
                  <a:pt x="7238" y="747433"/>
                </a:lnTo>
                <a:lnTo>
                  <a:pt x="10680" y="775068"/>
                </a:lnTo>
                <a:lnTo>
                  <a:pt x="0" y="777671"/>
                </a:lnTo>
                <a:lnTo>
                  <a:pt x="11518" y="786587"/>
                </a:lnTo>
                <a:lnTo>
                  <a:pt x="2857" y="790829"/>
                </a:lnTo>
                <a:lnTo>
                  <a:pt x="10096" y="792708"/>
                </a:lnTo>
                <a:lnTo>
                  <a:pt x="10502" y="792073"/>
                </a:lnTo>
                <a:lnTo>
                  <a:pt x="24104" y="797128"/>
                </a:lnTo>
                <a:lnTo>
                  <a:pt x="31521" y="788695"/>
                </a:lnTo>
                <a:lnTo>
                  <a:pt x="26111" y="772756"/>
                </a:lnTo>
                <a:lnTo>
                  <a:pt x="32359" y="768057"/>
                </a:lnTo>
                <a:lnTo>
                  <a:pt x="45808" y="777278"/>
                </a:lnTo>
                <a:lnTo>
                  <a:pt x="62750" y="769975"/>
                </a:lnTo>
                <a:lnTo>
                  <a:pt x="68579" y="784669"/>
                </a:lnTo>
                <a:lnTo>
                  <a:pt x="77050" y="777951"/>
                </a:lnTo>
                <a:lnTo>
                  <a:pt x="75272" y="755637"/>
                </a:lnTo>
                <a:lnTo>
                  <a:pt x="80416" y="766775"/>
                </a:lnTo>
                <a:lnTo>
                  <a:pt x="103035" y="760158"/>
                </a:lnTo>
                <a:lnTo>
                  <a:pt x="148107" y="785533"/>
                </a:lnTo>
                <a:lnTo>
                  <a:pt x="160210" y="760310"/>
                </a:lnTo>
                <a:lnTo>
                  <a:pt x="187566" y="743369"/>
                </a:lnTo>
                <a:lnTo>
                  <a:pt x="201269" y="759752"/>
                </a:lnTo>
                <a:lnTo>
                  <a:pt x="215277" y="757377"/>
                </a:lnTo>
                <a:lnTo>
                  <a:pt x="219049" y="767956"/>
                </a:lnTo>
                <a:lnTo>
                  <a:pt x="224434" y="754164"/>
                </a:lnTo>
                <a:lnTo>
                  <a:pt x="234899" y="749579"/>
                </a:lnTo>
                <a:lnTo>
                  <a:pt x="232778" y="730923"/>
                </a:lnTo>
                <a:lnTo>
                  <a:pt x="244347" y="723150"/>
                </a:lnTo>
                <a:lnTo>
                  <a:pt x="239572" y="712076"/>
                </a:lnTo>
                <a:lnTo>
                  <a:pt x="258673" y="709752"/>
                </a:lnTo>
                <a:lnTo>
                  <a:pt x="251942" y="698207"/>
                </a:lnTo>
                <a:lnTo>
                  <a:pt x="265493" y="707313"/>
                </a:lnTo>
                <a:lnTo>
                  <a:pt x="268833" y="722757"/>
                </a:lnTo>
                <a:lnTo>
                  <a:pt x="303745" y="737730"/>
                </a:lnTo>
                <a:lnTo>
                  <a:pt x="321106" y="721487"/>
                </a:lnTo>
                <a:lnTo>
                  <a:pt x="321386" y="694753"/>
                </a:lnTo>
                <a:lnTo>
                  <a:pt x="330314" y="675043"/>
                </a:lnTo>
                <a:lnTo>
                  <a:pt x="352336" y="669226"/>
                </a:lnTo>
                <a:lnTo>
                  <a:pt x="359765" y="639953"/>
                </a:lnTo>
                <a:lnTo>
                  <a:pt x="385902" y="619747"/>
                </a:lnTo>
                <a:lnTo>
                  <a:pt x="378625" y="584619"/>
                </a:lnTo>
                <a:lnTo>
                  <a:pt x="402335" y="578535"/>
                </a:lnTo>
                <a:lnTo>
                  <a:pt x="417829" y="587870"/>
                </a:lnTo>
                <a:lnTo>
                  <a:pt x="444677" y="567436"/>
                </a:lnTo>
                <a:lnTo>
                  <a:pt x="470090" y="564108"/>
                </a:lnTo>
                <a:lnTo>
                  <a:pt x="471792" y="545096"/>
                </a:lnTo>
                <a:lnTo>
                  <a:pt x="458393" y="542226"/>
                </a:lnTo>
                <a:lnTo>
                  <a:pt x="463905" y="528294"/>
                </a:lnTo>
                <a:lnTo>
                  <a:pt x="453529" y="514197"/>
                </a:lnTo>
                <a:lnTo>
                  <a:pt x="463676" y="504583"/>
                </a:lnTo>
                <a:lnTo>
                  <a:pt x="409295" y="0"/>
                </a:lnTo>
                <a:lnTo>
                  <a:pt x="112013" y="27444"/>
                </a:lnTo>
                <a:lnTo>
                  <a:pt x="80416" y="52527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8531300" y="3172828"/>
            <a:ext cx="629691" cy="713689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8531300" y="3172828"/>
            <a:ext cx="629920" cy="713740"/>
          </a:xfrm>
          <a:custGeom>
            <a:avLst/>
            <a:gdLst/>
            <a:ahLst/>
            <a:cxnLst/>
            <a:rect l="l" t="t" r="r" b="b"/>
            <a:pathLst>
              <a:path w="629920" h="713739">
                <a:moveTo>
                  <a:pt x="555193" y="11595"/>
                </a:moveTo>
                <a:lnTo>
                  <a:pt x="428193" y="109372"/>
                </a:lnTo>
                <a:lnTo>
                  <a:pt x="386486" y="115163"/>
                </a:lnTo>
                <a:lnTo>
                  <a:pt x="341033" y="137147"/>
                </a:lnTo>
                <a:lnTo>
                  <a:pt x="292049" y="135661"/>
                </a:lnTo>
                <a:lnTo>
                  <a:pt x="284721" y="128066"/>
                </a:lnTo>
                <a:lnTo>
                  <a:pt x="265734" y="131165"/>
                </a:lnTo>
                <a:lnTo>
                  <a:pt x="253225" y="129044"/>
                </a:lnTo>
                <a:lnTo>
                  <a:pt x="232981" y="115201"/>
                </a:lnTo>
                <a:lnTo>
                  <a:pt x="193522" y="105511"/>
                </a:lnTo>
                <a:lnTo>
                  <a:pt x="0" y="127787"/>
                </a:lnTo>
                <a:lnTo>
                  <a:pt x="53390" y="622782"/>
                </a:lnTo>
                <a:lnTo>
                  <a:pt x="64058" y="613740"/>
                </a:lnTo>
                <a:lnTo>
                  <a:pt x="82575" y="625094"/>
                </a:lnTo>
                <a:lnTo>
                  <a:pt x="105740" y="615251"/>
                </a:lnTo>
                <a:lnTo>
                  <a:pt x="128981" y="631456"/>
                </a:lnTo>
                <a:lnTo>
                  <a:pt x="146100" y="666635"/>
                </a:lnTo>
                <a:lnTo>
                  <a:pt x="196672" y="670534"/>
                </a:lnTo>
                <a:lnTo>
                  <a:pt x="218262" y="690473"/>
                </a:lnTo>
                <a:lnTo>
                  <a:pt x="232117" y="692492"/>
                </a:lnTo>
                <a:lnTo>
                  <a:pt x="236004" y="682269"/>
                </a:lnTo>
                <a:lnTo>
                  <a:pt x="250761" y="675589"/>
                </a:lnTo>
                <a:lnTo>
                  <a:pt x="284327" y="692810"/>
                </a:lnTo>
                <a:lnTo>
                  <a:pt x="305968" y="685863"/>
                </a:lnTo>
                <a:lnTo>
                  <a:pt x="321106" y="664400"/>
                </a:lnTo>
                <a:lnTo>
                  <a:pt x="338963" y="656678"/>
                </a:lnTo>
                <a:lnTo>
                  <a:pt x="352640" y="686612"/>
                </a:lnTo>
                <a:lnTo>
                  <a:pt x="372668" y="691972"/>
                </a:lnTo>
                <a:lnTo>
                  <a:pt x="392938" y="713689"/>
                </a:lnTo>
                <a:lnTo>
                  <a:pt x="430237" y="703199"/>
                </a:lnTo>
                <a:lnTo>
                  <a:pt x="433628" y="675932"/>
                </a:lnTo>
                <a:lnTo>
                  <a:pt x="447205" y="668604"/>
                </a:lnTo>
                <a:lnTo>
                  <a:pt x="436994" y="638276"/>
                </a:lnTo>
                <a:lnTo>
                  <a:pt x="456361" y="591108"/>
                </a:lnTo>
                <a:lnTo>
                  <a:pt x="472960" y="592467"/>
                </a:lnTo>
                <a:lnTo>
                  <a:pt x="477164" y="612609"/>
                </a:lnTo>
                <a:lnTo>
                  <a:pt x="489191" y="598144"/>
                </a:lnTo>
                <a:lnTo>
                  <a:pt x="498919" y="600430"/>
                </a:lnTo>
                <a:lnTo>
                  <a:pt x="487133" y="573379"/>
                </a:lnTo>
                <a:lnTo>
                  <a:pt x="496227" y="567829"/>
                </a:lnTo>
                <a:lnTo>
                  <a:pt x="493725" y="553567"/>
                </a:lnTo>
                <a:lnTo>
                  <a:pt x="501421" y="535355"/>
                </a:lnTo>
                <a:lnTo>
                  <a:pt x="517486" y="530047"/>
                </a:lnTo>
                <a:lnTo>
                  <a:pt x="530821" y="502488"/>
                </a:lnTo>
                <a:lnTo>
                  <a:pt x="545858" y="513143"/>
                </a:lnTo>
                <a:lnTo>
                  <a:pt x="564578" y="500621"/>
                </a:lnTo>
                <a:lnTo>
                  <a:pt x="607974" y="450837"/>
                </a:lnTo>
                <a:lnTo>
                  <a:pt x="611530" y="431304"/>
                </a:lnTo>
                <a:lnTo>
                  <a:pt x="604761" y="423202"/>
                </a:lnTo>
                <a:lnTo>
                  <a:pt x="612533" y="403656"/>
                </a:lnTo>
                <a:lnTo>
                  <a:pt x="610044" y="393649"/>
                </a:lnTo>
                <a:lnTo>
                  <a:pt x="616661" y="391414"/>
                </a:lnTo>
                <a:lnTo>
                  <a:pt x="615048" y="359308"/>
                </a:lnTo>
                <a:lnTo>
                  <a:pt x="627151" y="314667"/>
                </a:lnTo>
                <a:lnTo>
                  <a:pt x="621106" y="299046"/>
                </a:lnTo>
                <a:lnTo>
                  <a:pt x="623252" y="285889"/>
                </a:lnTo>
                <a:lnTo>
                  <a:pt x="609460" y="264820"/>
                </a:lnTo>
                <a:lnTo>
                  <a:pt x="613816" y="257403"/>
                </a:lnTo>
                <a:lnTo>
                  <a:pt x="629272" y="250139"/>
                </a:lnTo>
                <a:lnTo>
                  <a:pt x="629704" y="250088"/>
                </a:lnTo>
                <a:lnTo>
                  <a:pt x="591261" y="0"/>
                </a:lnTo>
                <a:lnTo>
                  <a:pt x="555193" y="11595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4995367" y="3365156"/>
            <a:ext cx="1105750" cy="869149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4995364" y="3365162"/>
            <a:ext cx="1106170" cy="869315"/>
          </a:xfrm>
          <a:custGeom>
            <a:avLst/>
            <a:gdLst/>
            <a:ahLst/>
            <a:cxnLst/>
            <a:rect l="l" t="t" r="r" b="b"/>
            <a:pathLst>
              <a:path w="1106170" h="869314">
                <a:moveTo>
                  <a:pt x="738047" y="841946"/>
                </a:moveTo>
                <a:lnTo>
                  <a:pt x="0" y="752132"/>
                </a:lnTo>
                <a:lnTo>
                  <a:pt x="112166" y="0"/>
                </a:lnTo>
                <a:lnTo>
                  <a:pt x="1105750" y="110744"/>
                </a:lnTo>
                <a:lnTo>
                  <a:pt x="1049527" y="869149"/>
                </a:lnTo>
                <a:lnTo>
                  <a:pt x="738047" y="841946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8235162" y="2546362"/>
            <a:ext cx="590930" cy="770407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8235162" y="2546356"/>
            <a:ext cx="591185" cy="770890"/>
          </a:xfrm>
          <a:custGeom>
            <a:avLst/>
            <a:gdLst/>
            <a:ahLst/>
            <a:cxnLst/>
            <a:rect l="l" t="t" r="r" b="b"/>
            <a:pathLst>
              <a:path w="591184" h="770889">
                <a:moveTo>
                  <a:pt x="527926" y="674115"/>
                </a:moveTo>
                <a:lnTo>
                  <a:pt x="528256" y="673633"/>
                </a:lnTo>
                <a:lnTo>
                  <a:pt x="525856" y="644143"/>
                </a:lnTo>
                <a:lnTo>
                  <a:pt x="534466" y="613270"/>
                </a:lnTo>
                <a:lnTo>
                  <a:pt x="546303" y="597776"/>
                </a:lnTo>
                <a:lnTo>
                  <a:pt x="544080" y="580440"/>
                </a:lnTo>
                <a:lnTo>
                  <a:pt x="547192" y="566051"/>
                </a:lnTo>
                <a:lnTo>
                  <a:pt x="560539" y="549122"/>
                </a:lnTo>
                <a:lnTo>
                  <a:pt x="590727" y="545210"/>
                </a:lnTo>
                <a:lnTo>
                  <a:pt x="590930" y="454151"/>
                </a:lnTo>
                <a:lnTo>
                  <a:pt x="584949" y="444563"/>
                </a:lnTo>
                <a:lnTo>
                  <a:pt x="575411" y="429310"/>
                </a:lnTo>
                <a:lnTo>
                  <a:pt x="555586" y="348691"/>
                </a:lnTo>
                <a:lnTo>
                  <a:pt x="505294" y="277571"/>
                </a:lnTo>
                <a:lnTo>
                  <a:pt x="446468" y="304965"/>
                </a:lnTo>
                <a:lnTo>
                  <a:pt x="442671" y="309664"/>
                </a:lnTo>
                <a:lnTo>
                  <a:pt x="431177" y="351091"/>
                </a:lnTo>
                <a:lnTo>
                  <a:pt x="400583" y="372935"/>
                </a:lnTo>
                <a:lnTo>
                  <a:pt x="383070" y="368973"/>
                </a:lnTo>
                <a:lnTo>
                  <a:pt x="375780" y="358914"/>
                </a:lnTo>
                <a:lnTo>
                  <a:pt x="388785" y="310121"/>
                </a:lnTo>
                <a:lnTo>
                  <a:pt x="419684" y="277952"/>
                </a:lnTo>
                <a:lnTo>
                  <a:pt x="427062" y="252806"/>
                </a:lnTo>
                <a:lnTo>
                  <a:pt x="439940" y="234276"/>
                </a:lnTo>
                <a:lnTo>
                  <a:pt x="444080" y="218630"/>
                </a:lnTo>
                <a:lnTo>
                  <a:pt x="424002" y="143611"/>
                </a:lnTo>
                <a:lnTo>
                  <a:pt x="414337" y="127876"/>
                </a:lnTo>
                <a:lnTo>
                  <a:pt x="410756" y="108965"/>
                </a:lnTo>
                <a:lnTo>
                  <a:pt x="416686" y="97955"/>
                </a:lnTo>
                <a:lnTo>
                  <a:pt x="420776" y="96253"/>
                </a:lnTo>
                <a:lnTo>
                  <a:pt x="401243" y="65976"/>
                </a:lnTo>
                <a:lnTo>
                  <a:pt x="383400" y="53085"/>
                </a:lnTo>
                <a:lnTo>
                  <a:pt x="344703" y="43167"/>
                </a:lnTo>
                <a:lnTo>
                  <a:pt x="328625" y="33007"/>
                </a:lnTo>
                <a:lnTo>
                  <a:pt x="316750" y="30149"/>
                </a:lnTo>
                <a:lnTo>
                  <a:pt x="283286" y="8635"/>
                </a:lnTo>
                <a:lnTo>
                  <a:pt x="269265" y="4762"/>
                </a:lnTo>
                <a:lnTo>
                  <a:pt x="253657" y="9524"/>
                </a:lnTo>
                <a:lnTo>
                  <a:pt x="248513" y="5257"/>
                </a:lnTo>
                <a:lnTo>
                  <a:pt x="219938" y="0"/>
                </a:lnTo>
                <a:lnTo>
                  <a:pt x="192595" y="5892"/>
                </a:lnTo>
                <a:lnTo>
                  <a:pt x="181267" y="22796"/>
                </a:lnTo>
                <a:lnTo>
                  <a:pt x="186931" y="48717"/>
                </a:lnTo>
                <a:lnTo>
                  <a:pt x="200405" y="63550"/>
                </a:lnTo>
                <a:lnTo>
                  <a:pt x="196545" y="71170"/>
                </a:lnTo>
                <a:lnTo>
                  <a:pt x="144411" y="94678"/>
                </a:lnTo>
                <a:lnTo>
                  <a:pt x="144614" y="155574"/>
                </a:lnTo>
                <a:lnTo>
                  <a:pt x="133172" y="160947"/>
                </a:lnTo>
                <a:lnTo>
                  <a:pt x="125729" y="176758"/>
                </a:lnTo>
                <a:lnTo>
                  <a:pt x="121958" y="169303"/>
                </a:lnTo>
                <a:lnTo>
                  <a:pt x="115823" y="137312"/>
                </a:lnTo>
                <a:lnTo>
                  <a:pt x="108610" y="124802"/>
                </a:lnTo>
                <a:lnTo>
                  <a:pt x="97866" y="133095"/>
                </a:lnTo>
                <a:lnTo>
                  <a:pt x="85775" y="149351"/>
                </a:lnTo>
                <a:lnTo>
                  <a:pt x="55473" y="172694"/>
                </a:lnTo>
                <a:lnTo>
                  <a:pt x="52831" y="195275"/>
                </a:lnTo>
                <a:lnTo>
                  <a:pt x="41211" y="213220"/>
                </a:lnTo>
                <a:lnTo>
                  <a:pt x="40576" y="286308"/>
                </a:lnTo>
                <a:lnTo>
                  <a:pt x="44424" y="295008"/>
                </a:lnTo>
                <a:lnTo>
                  <a:pt x="31686" y="307022"/>
                </a:lnTo>
                <a:lnTo>
                  <a:pt x="21399" y="409447"/>
                </a:lnTo>
                <a:lnTo>
                  <a:pt x="71831" y="511886"/>
                </a:lnTo>
                <a:lnTo>
                  <a:pt x="75552" y="599287"/>
                </a:lnTo>
                <a:lnTo>
                  <a:pt x="31292" y="745591"/>
                </a:lnTo>
                <a:lnTo>
                  <a:pt x="0" y="770407"/>
                </a:lnTo>
                <a:lnTo>
                  <a:pt x="295135" y="744664"/>
                </a:lnTo>
                <a:lnTo>
                  <a:pt x="296138" y="754265"/>
                </a:lnTo>
                <a:lnTo>
                  <a:pt x="489661" y="731977"/>
                </a:lnTo>
                <a:lnTo>
                  <a:pt x="527938" y="674128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7699870" y="2252967"/>
            <a:ext cx="856945" cy="442404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7699874" y="2252965"/>
            <a:ext cx="857250" cy="442595"/>
          </a:xfrm>
          <a:custGeom>
            <a:avLst/>
            <a:gdLst/>
            <a:ahLst/>
            <a:cxnLst/>
            <a:rect l="l" t="t" r="r" b="b"/>
            <a:pathLst>
              <a:path w="857250" h="442594">
                <a:moveTo>
                  <a:pt x="473824" y="315810"/>
                </a:moveTo>
                <a:lnTo>
                  <a:pt x="491997" y="305803"/>
                </a:lnTo>
                <a:lnTo>
                  <a:pt x="507923" y="289928"/>
                </a:lnTo>
                <a:lnTo>
                  <a:pt x="510717" y="336042"/>
                </a:lnTo>
                <a:lnTo>
                  <a:pt x="523671" y="333679"/>
                </a:lnTo>
                <a:lnTo>
                  <a:pt x="561924" y="285064"/>
                </a:lnTo>
                <a:lnTo>
                  <a:pt x="631621" y="263385"/>
                </a:lnTo>
                <a:lnTo>
                  <a:pt x="645960" y="242100"/>
                </a:lnTo>
                <a:lnTo>
                  <a:pt x="674141" y="233222"/>
                </a:lnTo>
                <a:lnTo>
                  <a:pt x="737615" y="251282"/>
                </a:lnTo>
                <a:lnTo>
                  <a:pt x="749020" y="263271"/>
                </a:lnTo>
                <a:lnTo>
                  <a:pt x="768261" y="261188"/>
                </a:lnTo>
                <a:lnTo>
                  <a:pt x="768883" y="243662"/>
                </a:lnTo>
                <a:lnTo>
                  <a:pt x="773556" y="232905"/>
                </a:lnTo>
                <a:lnTo>
                  <a:pt x="786447" y="238721"/>
                </a:lnTo>
                <a:lnTo>
                  <a:pt x="797953" y="250685"/>
                </a:lnTo>
                <a:lnTo>
                  <a:pt x="856259" y="231965"/>
                </a:lnTo>
                <a:lnTo>
                  <a:pt x="856945" y="230670"/>
                </a:lnTo>
                <a:lnTo>
                  <a:pt x="854062" y="223786"/>
                </a:lnTo>
                <a:lnTo>
                  <a:pt x="841146" y="218046"/>
                </a:lnTo>
                <a:lnTo>
                  <a:pt x="831329" y="205955"/>
                </a:lnTo>
                <a:lnTo>
                  <a:pt x="815720" y="198666"/>
                </a:lnTo>
                <a:lnTo>
                  <a:pt x="811047" y="172123"/>
                </a:lnTo>
                <a:lnTo>
                  <a:pt x="803846" y="160870"/>
                </a:lnTo>
                <a:lnTo>
                  <a:pt x="801331" y="149733"/>
                </a:lnTo>
                <a:lnTo>
                  <a:pt x="794892" y="142417"/>
                </a:lnTo>
                <a:lnTo>
                  <a:pt x="790968" y="142773"/>
                </a:lnTo>
                <a:lnTo>
                  <a:pt x="741654" y="152133"/>
                </a:lnTo>
                <a:lnTo>
                  <a:pt x="701078" y="140804"/>
                </a:lnTo>
                <a:lnTo>
                  <a:pt x="698385" y="115303"/>
                </a:lnTo>
                <a:lnTo>
                  <a:pt x="691603" y="102184"/>
                </a:lnTo>
                <a:lnTo>
                  <a:pt x="670877" y="103720"/>
                </a:lnTo>
                <a:lnTo>
                  <a:pt x="649427" y="118516"/>
                </a:lnTo>
                <a:lnTo>
                  <a:pt x="556361" y="130594"/>
                </a:lnTo>
                <a:lnTo>
                  <a:pt x="513638" y="156095"/>
                </a:lnTo>
                <a:lnTo>
                  <a:pt x="499490" y="175971"/>
                </a:lnTo>
                <a:lnTo>
                  <a:pt x="487006" y="181254"/>
                </a:lnTo>
                <a:lnTo>
                  <a:pt x="428764" y="174879"/>
                </a:lnTo>
                <a:lnTo>
                  <a:pt x="407098" y="180797"/>
                </a:lnTo>
                <a:lnTo>
                  <a:pt x="361734" y="134708"/>
                </a:lnTo>
                <a:lnTo>
                  <a:pt x="316445" y="113563"/>
                </a:lnTo>
                <a:lnTo>
                  <a:pt x="279857" y="123393"/>
                </a:lnTo>
                <a:lnTo>
                  <a:pt x="268008" y="120662"/>
                </a:lnTo>
                <a:lnTo>
                  <a:pt x="250685" y="140423"/>
                </a:lnTo>
                <a:lnTo>
                  <a:pt x="249745" y="102781"/>
                </a:lnTo>
                <a:lnTo>
                  <a:pt x="259765" y="85953"/>
                </a:lnTo>
                <a:lnTo>
                  <a:pt x="275285" y="77038"/>
                </a:lnTo>
                <a:lnTo>
                  <a:pt x="330695" y="11391"/>
                </a:lnTo>
                <a:lnTo>
                  <a:pt x="331101" y="0"/>
                </a:lnTo>
                <a:lnTo>
                  <a:pt x="299986" y="2336"/>
                </a:lnTo>
                <a:lnTo>
                  <a:pt x="138861" y="126085"/>
                </a:lnTo>
                <a:lnTo>
                  <a:pt x="74904" y="147053"/>
                </a:lnTo>
                <a:lnTo>
                  <a:pt x="30619" y="182333"/>
                </a:lnTo>
                <a:lnTo>
                  <a:pt x="0" y="186817"/>
                </a:lnTo>
                <a:lnTo>
                  <a:pt x="2425" y="193294"/>
                </a:lnTo>
                <a:lnTo>
                  <a:pt x="10604" y="190500"/>
                </a:lnTo>
                <a:lnTo>
                  <a:pt x="25247" y="199936"/>
                </a:lnTo>
                <a:lnTo>
                  <a:pt x="40170" y="230898"/>
                </a:lnTo>
                <a:lnTo>
                  <a:pt x="239001" y="282663"/>
                </a:lnTo>
                <a:lnTo>
                  <a:pt x="254622" y="277418"/>
                </a:lnTo>
                <a:lnTo>
                  <a:pt x="309435" y="290957"/>
                </a:lnTo>
                <a:lnTo>
                  <a:pt x="314375" y="300812"/>
                </a:lnTo>
                <a:lnTo>
                  <a:pt x="310756" y="314896"/>
                </a:lnTo>
                <a:lnTo>
                  <a:pt x="339915" y="321119"/>
                </a:lnTo>
                <a:lnTo>
                  <a:pt x="354444" y="334454"/>
                </a:lnTo>
                <a:lnTo>
                  <a:pt x="351497" y="340080"/>
                </a:lnTo>
                <a:lnTo>
                  <a:pt x="357403" y="351104"/>
                </a:lnTo>
                <a:lnTo>
                  <a:pt x="352297" y="356247"/>
                </a:lnTo>
                <a:lnTo>
                  <a:pt x="356615" y="369176"/>
                </a:lnTo>
                <a:lnTo>
                  <a:pt x="348589" y="380568"/>
                </a:lnTo>
                <a:lnTo>
                  <a:pt x="348437" y="395008"/>
                </a:lnTo>
                <a:lnTo>
                  <a:pt x="375145" y="389356"/>
                </a:lnTo>
                <a:lnTo>
                  <a:pt x="379056" y="395655"/>
                </a:lnTo>
                <a:lnTo>
                  <a:pt x="370471" y="427609"/>
                </a:lnTo>
                <a:lnTo>
                  <a:pt x="389877" y="441769"/>
                </a:lnTo>
                <a:lnTo>
                  <a:pt x="389508" y="442417"/>
                </a:lnTo>
                <a:lnTo>
                  <a:pt x="397598" y="442379"/>
                </a:lnTo>
                <a:lnTo>
                  <a:pt x="466597" y="315201"/>
                </a:lnTo>
                <a:lnTo>
                  <a:pt x="473824" y="315810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6816559" y="1925650"/>
            <a:ext cx="959993" cy="1109738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6816559" y="1925645"/>
            <a:ext cx="960119" cy="1109980"/>
          </a:xfrm>
          <a:custGeom>
            <a:avLst/>
            <a:gdLst/>
            <a:ahLst/>
            <a:cxnLst/>
            <a:rect l="l" t="t" r="r" b="b"/>
            <a:pathLst>
              <a:path w="960120" h="1109980">
                <a:moveTo>
                  <a:pt x="908875" y="297853"/>
                </a:moveTo>
                <a:lnTo>
                  <a:pt x="959992" y="248208"/>
                </a:lnTo>
                <a:lnTo>
                  <a:pt x="959738" y="248094"/>
                </a:lnTo>
                <a:lnTo>
                  <a:pt x="948334" y="248716"/>
                </a:lnTo>
                <a:lnTo>
                  <a:pt x="914641" y="234988"/>
                </a:lnTo>
                <a:lnTo>
                  <a:pt x="864793" y="235965"/>
                </a:lnTo>
                <a:lnTo>
                  <a:pt x="854824" y="236169"/>
                </a:lnTo>
                <a:lnTo>
                  <a:pt x="854430" y="236169"/>
                </a:lnTo>
                <a:lnTo>
                  <a:pt x="814057" y="223215"/>
                </a:lnTo>
                <a:lnTo>
                  <a:pt x="791743" y="225272"/>
                </a:lnTo>
                <a:lnTo>
                  <a:pt x="763117" y="241934"/>
                </a:lnTo>
                <a:lnTo>
                  <a:pt x="747750" y="244309"/>
                </a:lnTo>
                <a:lnTo>
                  <a:pt x="747344" y="244322"/>
                </a:lnTo>
                <a:lnTo>
                  <a:pt x="719226" y="231673"/>
                </a:lnTo>
                <a:lnTo>
                  <a:pt x="699376" y="210388"/>
                </a:lnTo>
                <a:lnTo>
                  <a:pt x="671575" y="202958"/>
                </a:lnTo>
                <a:lnTo>
                  <a:pt x="654151" y="189877"/>
                </a:lnTo>
                <a:lnTo>
                  <a:pt x="620966" y="177761"/>
                </a:lnTo>
                <a:lnTo>
                  <a:pt x="608469" y="162674"/>
                </a:lnTo>
                <a:lnTo>
                  <a:pt x="563168" y="142468"/>
                </a:lnTo>
                <a:lnTo>
                  <a:pt x="503783" y="138366"/>
                </a:lnTo>
                <a:lnTo>
                  <a:pt x="485089" y="150545"/>
                </a:lnTo>
                <a:lnTo>
                  <a:pt x="460933" y="152704"/>
                </a:lnTo>
                <a:lnTo>
                  <a:pt x="460514" y="152704"/>
                </a:lnTo>
                <a:lnTo>
                  <a:pt x="443496" y="147612"/>
                </a:lnTo>
                <a:lnTo>
                  <a:pt x="443445" y="144652"/>
                </a:lnTo>
                <a:lnTo>
                  <a:pt x="438175" y="139369"/>
                </a:lnTo>
                <a:lnTo>
                  <a:pt x="397014" y="125044"/>
                </a:lnTo>
                <a:lnTo>
                  <a:pt x="384174" y="126504"/>
                </a:lnTo>
                <a:lnTo>
                  <a:pt x="364743" y="128790"/>
                </a:lnTo>
                <a:lnTo>
                  <a:pt x="364337" y="128790"/>
                </a:lnTo>
                <a:lnTo>
                  <a:pt x="361137" y="125310"/>
                </a:lnTo>
                <a:lnTo>
                  <a:pt x="342620" y="127165"/>
                </a:lnTo>
                <a:lnTo>
                  <a:pt x="342226" y="127165"/>
                </a:lnTo>
                <a:lnTo>
                  <a:pt x="321513" y="79247"/>
                </a:lnTo>
                <a:lnTo>
                  <a:pt x="317893" y="75691"/>
                </a:lnTo>
                <a:lnTo>
                  <a:pt x="290588" y="3555"/>
                </a:lnTo>
                <a:lnTo>
                  <a:pt x="264731" y="0"/>
                </a:lnTo>
                <a:lnTo>
                  <a:pt x="264617" y="81673"/>
                </a:lnTo>
                <a:lnTo>
                  <a:pt x="0" y="78346"/>
                </a:lnTo>
                <a:lnTo>
                  <a:pt x="16408" y="135648"/>
                </a:lnTo>
                <a:lnTo>
                  <a:pt x="8254" y="156857"/>
                </a:lnTo>
                <a:lnTo>
                  <a:pt x="9474" y="229349"/>
                </a:lnTo>
                <a:lnTo>
                  <a:pt x="42735" y="335368"/>
                </a:lnTo>
                <a:lnTo>
                  <a:pt x="47307" y="460692"/>
                </a:lnTo>
                <a:lnTo>
                  <a:pt x="52641" y="462635"/>
                </a:lnTo>
                <a:lnTo>
                  <a:pt x="46316" y="513854"/>
                </a:lnTo>
                <a:lnTo>
                  <a:pt x="56768" y="553542"/>
                </a:lnTo>
                <a:lnTo>
                  <a:pt x="71412" y="575944"/>
                </a:lnTo>
                <a:lnTo>
                  <a:pt x="72821" y="666864"/>
                </a:lnTo>
                <a:lnTo>
                  <a:pt x="62014" y="684707"/>
                </a:lnTo>
                <a:lnTo>
                  <a:pt x="38493" y="701662"/>
                </a:lnTo>
                <a:lnTo>
                  <a:pt x="34899" y="712952"/>
                </a:lnTo>
                <a:lnTo>
                  <a:pt x="56248" y="747521"/>
                </a:lnTo>
                <a:lnTo>
                  <a:pt x="77266" y="755065"/>
                </a:lnTo>
                <a:lnTo>
                  <a:pt x="88049" y="769632"/>
                </a:lnTo>
                <a:lnTo>
                  <a:pt x="82842" y="1109738"/>
                </a:lnTo>
                <a:lnTo>
                  <a:pt x="801027" y="1101001"/>
                </a:lnTo>
                <a:lnTo>
                  <a:pt x="793292" y="1048245"/>
                </a:lnTo>
                <a:lnTo>
                  <a:pt x="780122" y="1022870"/>
                </a:lnTo>
                <a:lnTo>
                  <a:pt x="716368" y="980020"/>
                </a:lnTo>
                <a:lnTo>
                  <a:pt x="706056" y="955751"/>
                </a:lnTo>
                <a:lnTo>
                  <a:pt x="678065" y="926553"/>
                </a:lnTo>
                <a:lnTo>
                  <a:pt x="656272" y="915771"/>
                </a:lnTo>
                <a:lnTo>
                  <a:pt x="633590" y="918260"/>
                </a:lnTo>
                <a:lnTo>
                  <a:pt x="618413" y="898220"/>
                </a:lnTo>
                <a:lnTo>
                  <a:pt x="588619" y="887539"/>
                </a:lnTo>
                <a:lnTo>
                  <a:pt x="576249" y="871004"/>
                </a:lnTo>
                <a:lnTo>
                  <a:pt x="583590" y="837780"/>
                </a:lnTo>
                <a:lnTo>
                  <a:pt x="576592" y="811568"/>
                </a:lnTo>
                <a:lnTo>
                  <a:pt x="583590" y="802995"/>
                </a:lnTo>
                <a:lnTo>
                  <a:pt x="581596" y="769442"/>
                </a:lnTo>
                <a:lnTo>
                  <a:pt x="594461" y="743318"/>
                </a:lnTo>
                <a:lnTo>
                  <a:pt x="580770" y="718426"/>
                </a:lnTo>
                <a:lnTo>
                  <a:pt x="562114" y="714095"/>
                </a:lnTo>
                <a:lnTo>
                  <a:pt x="562800" y="690092"/>
                </a:lnTo>
                <a:lnTo>
                  <a:pt x="575208" y="677811"/>
                </a:lnTo>
                <a:lnTo>
                  <a:pt x="587197" y="651217"/>
                </a:lnTo>
                <a:lnTo>
                  <a:pt x="631101" y="628446"/>
                </a:lnTo>
                <a:lnTo>
                  <a:pt x="639622" y="617473"/>
                </a:lnTo>
                <a:lnTo>
                  <a:pt x="636447" y="508088"/>
                </a:lnTo>
                <a:lnTo>
                  <a:pt x="646874" y="508342"/>
                </a:lnTo>
                <a:lnTo>
                  <a:pt x="653046" y="492048"/>
                </a:lnTo>
                <a:lnTo>
                  <a:pt x="665391" y="501815"/>
                </a:lnTo>
                <a:lnTo>
                  <a:pt x="864400" y="316737"/>
                </a:lnTo>
                <a:lnTo>
                  <a:pt x="908875" y="297853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4420489" y="1711045"/>
            <a:ext cx="1539468" cy="983970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4420491" y="1711055"/>
            <a:ext cx="1539875" cy="984250"/>
          </a:xfrm>
          <a:custGeom>
            <a:avLst/>
            <a:gdLst/>
            <a:ahLst/>
            <a:cxnLst/>
            <a:rect l="l" t="t" r="r" b="b"/>
            <a:pathLst>
              <a:path w="1539875" h="984250">
                <a:moveTo>
                  <a:pt x="1348727" y="971931"/>
                </a:moveTo>
                <a:lnTo>
                  <a:pt x="534263" y="859777"/>
                </a:lnTo>
                <a:lnTo>
                  <a:pt x="518083" y="954519"/>
                </a:lnTo>
                <a:lnTo>
                  <a:pt x="500761" y="933843"/>
                </a:lnTo>
                <a:lnTo>
                  <a:pt x="491985" y="904303"/>
                </a:lnTo>
                <a:lnTo>
                  <a:pt x="484797" y="898182"/>
                </a:lnTo>
                <a:lnTo>
                  <a:pt x="469760" y="904684"/>
                </a:lnTo>
                <a:lnTo>
                  <a:pt x="470433" y="913371"/>
                </a:lnTo>
                <a:lnTo>
                  <a:pt x="460425" y="923188"/>
                </a:lnTo>
                <a:lnTo>
                  <a:pt x="464375" y="935456"/>
                </a:lnTo>
                <a:lnTo>
                  <a:pt x="438073" y="926566"/>
                </a:lnTo>
                <a:lnTo>
                  <a:pt x="418985" y="931100"/>
                </a:lnTo>
                <a:lnTo>
                  <a:pt x="410565" y="922286"/>
                </a:lnTo>
                <a:lnTo>
                  <a:pt x="382168" y="922616"/>
                </a:lnTo>
                <a:lnTo>
                  <a:pt x="362305" y="912241"/>
                </a:lnTo>
                <a:lnTo>
                  <a:pt x="349262" y="916597"/>
                </a:lnTo>
                <a:lnTo>
                  <a:pt x="339788" y="930135"/>
                </a:lnTo>
                <a:lnTo>
                  <a:pt x="301929" y="913282"/>
                </a:lnTo>
                <a:lnTo>
                  <a:pt x="291134" y="914908"/>
                </a:lnTo>
                <a:lnTo>
                  <a:pt x="279412" y="923696"/>
                </a:lnTo>
                <a:lnTo>
                  <a:pt x="280682" y="933094"/>
                </a:lnTo>
                <a:lnTo>
                  <a:pt x="276745" y="935380"/>
                </a:lnTo>
                <a:lnTo>
                  <a:pt x="257657" y="914031"/>
                </a:lnTo>
                <a:lnTo>
                  <a:pt x="260794" y="899947"/>
                </a:lnTo>
                <a:lnTo>
                  <a:pt x="253060" y="885609"/>
                </a:lnTo>
                <a:lnTo>
                  <a:pt x="258241" y="876820"/>
                </a:lnTo>
                <a:lnTo>
                  <a:pt x="250101" y="851369"/>
                </a:lnTo>
                <a:lnTo>
                  <a:pt x="238163" y="841082"/>
                </a:lnTo>
                <a:lnTo>
                  <a:pt x="225399" y="844118"/>
                </a:lnTo>
                <a:lnTo>
                  <a:pt x="214210" y="827874"/>
                </a:lnTo>
                <a:lnTo>
                  <a:pt x="210502" y="813663"/>
                </a:lnTo>
                <a:lnTo>
                  <a:pt x="217614" y="808329"/>
                </a:lnTo>
                <a:lnTo>
                  <a:pt x="220014" y="798410"/>
                </a:lnTo>
                <a:lnTo>
                  <a:pt x="215404" y="777925"/>
                </a:lnTo>
                <a:lnTo>
                  <a:pt x="207581" y="775766"/>
                </a:lnTo>
                <a:lnTo>
                  <a:pt x="205333" y="758825"/>
                </a:lnTo>
                <a:lnTo>
                  <a:pt x="193662" y="736942"/>
                </a:lnTo>
                <a:lnTo>
                  <a:pt x="196773" y="723468"/>
                </a:lnTo>
                <a:lnTo>
                  <a:pt x="192036" y="712762"/>
                </a:lnTo>
                <a:lnTo>
                  <a:pt x="196303" y="700151"/>
                </a:lnTo>
                <a:lnTo>
                  <a:pt x="189636" y="694537"/>
                </a:lnTo>
                <a:lnTo>
                  <a:pt x="193725" y="680656"/>
                </a:lnTo>
                <a:lnTo>
                  <a:pt x="172580" y="657466"/>
                </a:lnTo>
                <a:lnTo>
                  <a:pt x="169468" y="666635"/>
                </a:lnTo>
                <a:lnTo>
                  <a:pt x="152387" y="678459"/>
                </a:lnTo>
                <a:lnTo>
                  <a:pt x="136296" y="681266"/>
                </a:lnTo>
                <a:lnTo>
                  <a:pt x="122707" y="690727"/>
                </a:lnTo>
                <a:lnTo>
                  <a:pt x="107251" y="671576"/>
                </a:lnTo>
                <a:lnTo>
                  <a:pt x="94653" y="667740"/>
                </a:lnTo>
                <a:lnTo>
                  <a:pt x="107632" y="642899"/>
                </a:lnTo>
                <a:lnTo>
                  <a:pt x="102069" y="628281"/>
                </a:lnTo>
                <a:lnTo>
                  <a:pt x="128562" y="612368"/>
                </a:lnTo>
                <a:lnTo>
                  <a:pt x="125907" y="604481"/>
                </a:lnTo>
                <a:lnTo>
                  <a:pt x="129870" y="593661"/>
                </a:lnTo>
                <a:lnTo>
                  <a:pt x="120929" y="589394"/>
                </a:lnTo>
                <a:lnTo>
                  <a:pt x="128320" y="570179"/>
                </a:lnTo>
                <a:lnTo>
                  <a:pt x="123329" y="559320"/>
                </a:lnTo>
                <a:lnTo>
                  <a:pt x="133845" y="556006"/>
                </a:lnTo>
                <a:lnTo>
                  <a:pt x="133578" y="540689"/>
                </a:lnTo>
                <a:lnTo>
                  <a:pt x="151714" y="508977"/>
                </a:lnTo>
                <a:lnTo>
                  <a:pt x="150088" y="498322"/>
                </a:lnTo>
                <a:lnTo>
                  <a:pt x="159296" y="494677"/>
                </a:lnTo>
                <a:lnTo>
                  <a:pt x="165608" y="470369"/>
                </a:lnTo>
                <a:lnTo>
                  <a:pt x="132499" y="468363"/>
                </a:lnTo>
                <a:lnTo>
                  <a:pt x="126009" y="460895"/>
                </a:lnTo>
                <a:lnTo>
                  <a:pt x="130162" y="453250"/>
                </a:lnTo>
                <a:lnTo>
                  <a:pt x="124904" y="446062"/>
                </a:lnTo>
                <a:lnTo>
                  <a:pt x="111379" y="449910"/>
                </a:lnTo>
                <a:lnTo>
                  <a:pt x="113715" y="438797"/>
                </a:lnTo>
                <a:lnTo>
                  <a:pt x="98056" y="422656"/>
                </a:lnTo>
                <a:lnTo>
                  <a:pt x="100076" y="407200"/>
                </a:lnTo>
                <a:lnTo>
                  <a:pt x="86017" y="391985"/>
                </a:lnTo>
                <a:lnTo>
                  <a:pt x="61887" y="335483"/>
                </a:lnTo>
                <a:lnTo>
                  <a:pt x="41135" y="322440"/>
                </a:lnTo>
                <a:lnTo>
                  <a:pt x="34163" y="304457"/>
                </a:lnTo>
                <a:lnTo>
                  <a:pt x="17780" y="291020"/>
                </a:lnTo>
                <a:lnTo>
                  <a:pt x="31356" y="284886"/>
                </a:lnTo>
                <a:lnTo>
                  <a:pt x="21120" y="268605"/>
                </a:lnTo>
                <a:lnTo>
                  <a:pt x="31280" y="260477"/>
                </a:lnTo>
                <a:lnTo>
                  <a:pt x="29298" y="241109"/>
                </a:lnTo>
                <a:lnTo>
                  <a:pt x="0" y="179692"/>
                </a:lnTo>
                <a:lnTo>
                  <a:pt x="39674" y="0"/>
                </a:lnTo>
                <a:lnTo>
                  <a:pt x="285800" y="52806"/>
                </a:lnTo>
                <a:lnTo>
                  <a:pt x="789736" y="144830"/>
                </a:lnTo>
                <a:lnTo>
                  <a:pt x="1539468" y="241477"/>
                </a:lnTo>
                <a:lnTo>
                  <a:pt x="1468628" y="983970"/>
                </a:lnTo>
                <a:lnTo>
                  <a:pt x="1348727" y="971931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6871233" y="3026651"/>
            <a:ext cx="908888" cy="598233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6871231" y="3026639"/>
            <a:ext cx="909319" cy="598805"/>
          </a:xfrm>
          <a:custGeom>
            <a:avLst/>
            <a:gdLst/>
            <a:ahLst/>
            <a:cxnLst/>
            <a:rect l="l" t="t" r="r" b="b"/>
            <a:pathLst>
              <a:path w="909320" h="598804">
                <a:moveTo>
                  <a:pt x="71691" y="9359"/>
                </a:moveTo>
                <a:lnTo>
                  <a:pt x="746353" y="0"/>
                </a:lnTo>
                <a:lnTo>
                  <a:pt x="775906" y="144678"/>
                </a:lnTo>
                <a:lnTo>
                  <a:pt x="825919" y="159423"/>
                </a:lnTo>
                <a:lnTo>
                  <a:pt x="835101" y="177076"/>
                </a:lnTo>
                <a:lnTo>
                  <a:pt x="834491" y="192836"/>
                </a:lnTo>
                <a:lnTo>
                  <a:pt x="863777" y="213156"/>
                </a:lnTo>
                <a:lnTo>
                  <a:pt x="869645" y="232816"/>
                </a:lnTo>
                <a:lnTo>
                  <a:pt x="903655" y="255905"/>
                </a:lnTo>
                <a:lnTo>
                  <a:pt x="908888" y="279793"/>
                </a:lnTo>
                <a:lnTo>
                  <a:pt x="903008" y="313347"/>
                </a:lnTo>
                <a:lnTo>
                  <a:pt x="887641" y="327977"/>
                </a:lnTo>
                <a:lnTo>
                  <a:pt x="882434" y="359079"/>
                </a:lnTo>
                <a:lnTo>
                  <a:pt x="838022" y="385953"/>
                </a:lnTo>
                <a:lnTo>
                  <a:pt x="787349" y="397827"/>
                </a:lnTo>
                <a:lnTo>
                  <a:pt x="779703" y="430784"/>
                </a:lnTo>
                <a:lnTo>
                  <a:pt x="800950" y="454050"/>
                </a:lnTo>
                <a:lnTo>
                  <a:pt x="803401" y="479958"/>
                </a:lnTo>
                <a:lnTo>
                  <a:pt x="784593" y="506145"/>
                </a:lnTo>
                <a:lnTo>
                  <a:pt x="778662" y="537819"/>
                </a:lnTo>
                <a:lnTo>
                  <a:pt x="741324" y="558647"/>
                </a:lnTo>
                <a:lnTo>
                  <a:pt x="747547" y="590473"/>
                </a:lnTo>
                <a:lnTo>
                  <a:pt x="734161" y="598246"/>
                </a:lnTo>
                <a:lnTo>
                  <a:pt x="693508" y="554367"/>
                </a:lnTo>
                <a:lnTo>
                  <a:pt x="118160" y="561911"/>
                </a:lnTo>
                <a:lnTo>
                  <a:pt x="116928" y="550379"/>
                </a:lnTo>
                <a:lnTo>
                  <a:pt x="102996" y="536968"/>
                </a:lnTo>
                <a:lnTo>
                  <a:pt x="110934" y="508050"/>
                </a:lnTo>
                <a:lnTo>
                  <a:pt x="104482" y="476592"/>
                </a:lnTo>
                <a:lnTo>
                  <a:pt x="106489" y="451269"/>
                </a:lnTo>
                <a:lnTo>
                  <a:pt x="96164" y="446303"/>
                </a:lnTo>
                <a:lnTo>
                  <a:pt x="103987" y="427012"/>
                </a:lnTo>
                <a:lnTo>
                  <a:pt x="92392" y="421487"/>
                </a:lnTo>
                <a:lnTo>
                  <a:pt x="97548" y="398005"/>
                </a:lnTo>
                <a:lnTo>
                  <a:pt x="86817" y="394233"/>
                </a:lnTo>
                <a:lnTo>
                  <a:pt x="85623" y="380987"/>
                </a:lnTo>
                <a:lnTo>
                  <a:pt x="74396" y="382625"/>
                </a:lnTo>
                <a:lnTo>
                  <a:pt x="72034" y="354838"/>
                </a:lnTo>
                <a:lnTo>
                  <a:pt x="78511" y="333794"/>
                </a:lnTo>
                <a:lnTo>
                  <a:pt x="65836" y="314337"/>
                </a:lnTo>
                <a:lnTo>
                  <a:pt x="67373" y="298704"/>
                </a:lnTo>
                <a:lnTo>
                  <a:pt x="51942" y="286423"/>
                </a:lnTo>
                <a:lnTo>
                  <a:pt x="51206" y="273710"/>
                </a:lnTo>
                <a:lnTo>
                  <a:pt x="39877" y="260299"/>
                </a:lnTo>
                <a:lnTo>
                  <a:pt x="41909" y="241033"/>
                </a:lnTo>
                <a:lnTo>
                  <a:pt x="31089" y="224586"/>
                </a:lnTo>
                <a:lnTo>
                  <a:pt x="32765" y="199275"/>
                </a:lnTo>
                <a:lnTo>
                  <a:pt x="20878" y="196684"/>
                </a:lnTo>
                <a:lnTo>
                  <a:pt x="21450" y="187642"/>
                </a:lnTo>
                <a:lnTo>
                  <a:pt x="12839" y="174891"/>
                </a:lnTo>
                <a:lnTo>
                  <a:pt x="16408" y="170675"/>
                </a:lnTo>
                <a:lnTo>
                  <a:pt x="0" y="152933"/>
                </a:lnTo>
                <a:lnTo>
                  <a:pt x="20142" y="103822"/>
                </a:lnTo>
                <a:lnTo>
                  <a:pt x="19240" y="103784"/>
                </a:lnTo>
                <a:lnTo>
                  <a:pt x="27076" y="80403"/>
                </a:lnTo>
                <a:lnTo>
                  <a:pt x="23406" y="62928"/>
                </a:lnTo>
                <a:lnTo>
                  <a:pt x="10769" y="60325"/>
                </a:lnTo>
                <a:lnTo>
                  <a:pt x="13474" y="55537"/>
                </a:lnTo>
                <a:lnTo>
                  <a:pt x="9626" y="49415"/>
                </a:lnTo>
                <a:lnTo>
                  <a:pt x="15811" y="47752"/>
                </a:lnTo>
                <a:lnTo>
                  <a:pt x="16903" y="32727"/>
                </a:lnTo>
                <a:lnTo>
                  <a:pt x="8394" y="20548"/>
                </a:lnTo>
                <a:lnTo>
                  <a:pt x="7759" y="8432"/>
                </a:lnTo>
                <a:lnTo>
                  <a:pt x="71691" y="9359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2969793" y="2701074"/>
            <a:ext cx="1171994" cy="2075383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2969803" y="2701080"/>
            <a:ext cx="1172210" cy="2075814"/>
          </a:xfrm>
          <a:custGeom>
            <a:avLst/>
            <a:gdLst/>
            <a:ahLst/>
            <a:cxnLst/>
            <a:rect l="l" t="t" r="r" b="b"/>
            <a:pathLst>
              <a:path w="1172210" h="2075814">
                <a:moveTo>
                  <a:pt x="1007516" y="1474546"/>
                </a:moveTo>
                <a:lnTo>
                  <a:pt x="514769" y="713092"/>
                </a:lnTo>
                <a:lnTo>
                  <a:pt x="663422" y="161848"/>
                </a:lnTo>
                <a:lnTo>
                  <a:pt x="111036" y="0"/>
                </a:lnTo>
                <a:lnTo>
                  <a:pt x="101815" y="116725"/>
                </a:lnTo>
                <a:lnTo>
                  <a:pt x="59054" y="221005"/>
                </a:lnTo>
                <a:lnTo>
                  <a:pt x="10045" y="263131"/>
                </a:lnTo>
                <a:lnTo>
                  <a:pt x="0" y="299288"/>
                </a:lnTo>
                <a:lnTo>
                  <a:pt x="12103" y="318338"/>
                </a:lnTo>
                <a:lnTo>
                  <a:pt x="42722" y="439470"/>
                </a:lnTo>
                <a:lnTo>
                  <a:pt x="42125" y="453821"/>
                </a:lnTo>
                <a:lnTo>
                  <a:pt x="32600" y="467309"/>
                </a:lnTo>
                <a:lnTo>
                  <a:pt x="16586" y="598449"/>
                </a:lnTo>
                <a:lnTo>
                  <a:pt x="70281" y="717981"/>
                </a:lnTo>
                <a:lnTo>
                  <a:pt x="72428" y="740092"/>
                </a:lnTo>
                <a:lnTo>
                  <a:pt x="65138" y="762507"/>
                </a:lnTo>
                <a:lnTo>
                  <a:pt x="68021" y="774090"/>
                </a:lnTo>
                <a:lnTo>
                  <a:pt x="82943" y="796264"/>
                </a:lnTo>
                <a:lnTo>
                  <a:pt x="98056" y="803325"/>
                </a:lnTo>
                <a:lnTo>
                  <a:pt x="100304" y="812190"/>
                </a:lnTo>
                <a:lnTo>
                  <a:pt x="108470" y="817778"/>
                </a:lnTo>
                <a:lnTo>
                  <a:pt x="119113" y="813396"/>
                </a:lnTo>
                <a:lnTo>
                  <a:pt x="123101" y="808253"/>
                </a:lnTo>
                <a:lnTo>
                  <a:pt x="136055" y="771131"/>
                </a:lnTo>
                <a:lnTo>
                  <a:pt x="171589" y="783488"/>
                </a:lnTo>
                <a:lnTo>
                  <a:pt x="200901" y="805281"/>
                </a:lnTo>
                <a:lnTo>
                  <a:pt x="180098" y="811199"/>
                </a:lnTo>
                <a:lnTo>
                  <a:pt x="162813" y="809929"/>
                </a:lnTo>
                <a:lnTo>
                  <a:pt x="145554" y="821867"/>
                </a:lnTo>
                <a:lnTo>
                  <a:pt x="144424" y="839152"/>
                </a:lnTo>
                <a:lnTo>
                  <a:pt x="157060" y="893292"/>
                </a:lnTo>
                <a:lnTo>
                  <a:pt x="155092" y="908481"/>
                </a:lnTo>
                <a:lnTo>
                  <a:pt x="128701" y="862253"/>
                </a:lnTo>
                <a:lnTo>
                  <a:pt x="127584" y="846188"/>
                </a:lnTo>
                <a:lnTo>
                  <a:pt x="116979" y="840485"/>
                </a:lnTo>
                <a:lnTo>
                  <a:pt x="107314" y="859713"/>
                </a:lnTo>
                <a:lnTo>
                  <a:pt x="104851" y="966800"/>
                </a:lnTo>
                <a:lnTo>
                  <a:pt x="121259" y="998702"/>
                </a:lnTo>
                <a:lnTo>
                  <a:pt x="153288" y="1014971"/>
                </a:lnTo>
                <a:lnTo>
                  <a:pt x="161010" y="1044841"/>
                </a:lnTo>
                <a:lnTo>
                  <a:pt x="152425" y="1076337"/>
                </a:lnTo>
                <a:lnTo>
                  <a:pt x="130555" y="1086421"/>
                </a:lnTo>
                <a:lnTo>
                  <a:pt x="122770" y="1121867"/>
                </a:lnTo>
                <a:lnTo>
                  <a:pt x="212610" y="1328991"/>
                </a:lnTo>
                <a:lnTo>
                  <a:pt x="226593" y="1342263"/>
                </a:lnTo>
                <a:lnTo>
                  <a:pt x="220535" y="1373200"/>
                </a:lnTo>
                <a:lnTo>
                  <a:pt x="238937" y="1390802"/>
                </a:lnTo>
                <a:lnTo>
                  <a:pt x="247776" y="1413891"/>
                </a:lnTo>
                <a:lnTo>
                  <a:pt x="247878" y="1420837"/>
                </a:lnTo>
                <a:lnTo>
                  <a:pt x="236918" y="1438478"/>
                </a:lnTo>
                <a:lnTo>
                  <a:pt x="228155" y="1503629"/>
                </a:lnTo>
                <a:lnTo>
                  <a:pt x="231470" y="1515821"/>
                </a:lnTo>
                <a:lnTo>
                  <a:pt x="296748" y="1549819"/>
                </a:lnTo>
                <a:lnTo>
                  <a:pt x="324967" y="1576095"/>
                </a:lnTo>
                <a:lnTo>
                  <a:pt x="340486" y="1571485"/>
                </a:lnTo>
                <a:lnTo>
                  <a:pt x="357339" y="1579079"/>
                </a:lnTo>
                <a:lnTo>
                  <a:pt x="401993" y="1617002"/>
                </a:lnTo>
                <a:lnTo>
                  <a:pt x="409384" y="1637588"/>
                </a:lnTo>
                <a:lnTo>
                  <a:pt x="461111" y="1678939"/>
                </a:lnTo>
                <a:lnTo>
                  <a:pt x="468414" y="1692643"/>
                </a:lnTo>
                <a:lnTo>
                  <a:pt x="481355" y="1677885"/>
                </a:lnTo>
                <a:lnTo>
                  <a:pt x="493521" y="1680349"/>
                </a:lnTo>
                <a:lnTo>
                  <a:pt x="520064" y="1714995"/>
                </a:lnTo>
                <a:lnTo>
                  <a:pt x="518655" y="1745081"/>
                </a:lnTo>
                <a:lnTo>
                  <a:pt x="520725" y="1751190"/>
                </a:lnTo>
                <a:lnTo>
                  <a:pt x="557847" y="1764804"/>
                </a:lnTo>
                <a:lnTo>
                  <a:pt x="648906" y="1897811"/>
                </a:lnTo>
                <a:lnTo>
                  <a:pt x="658583" y="1928647"/>
                </a:lnTo>
                <a:lnTo>
                  <a:pt x="651103" y="2025789"/>
                </a:lnTo>
                <a:lnTo>
                  <a:pt x="1007351" y="2075370"/>
                </a:lnTo>
                <a:lnTo>
                  <a:pt x="1024889" y="2060562"/>
                </a:lnTo>
                <a:lnTo>
                  <a:pt x="1048016" y="2067902"/>
                </a:lnTo>
                <a:lnTo>
                  <a:pt x="1065618" y="2045182"/>
                </a:lnTo>
                <a:lnTo>
                  <a:pt x="1068705" y="2025510"/>
                </a:lnTo>
                <a:lnTo>
                  <a:pt x="1037259" y="1996782"/>
                </a:lnTo>
                <a:lnTo>
                  <a:pt x="1046733" y="1973554"/>
                </a:lnTo>
                <a:lnTo>
                  <a:pt x="1040803" y="1955673"/>
                </a:lnTo>
                <a:lnTo>
                  <a:pt x="1044790" y="1936813"/>
                </a:lnTo>
                <a:lnTo>
                  <a:pt x="1059091" y="1936750"/>
                </a:lnTo>
                <a:lnTo>
                  <a:pt x="1081735" y="1913775"/>
                </a:lnTo>
                <a:lnTo>
                  <a:pt x="1087018" y="1890890"/>
                </a:lnTo>
                <a:lnTo>
                  <a:pt x="1094816" y="1885137"/>
                </a:lnTo>
                <a:lnTo>
                  <a:pt x="1098727" y="1839721"/>
                </a:lnTo>
                <a:lnTo>
                  <a:pt x="1115745" y="1830971"/>
                </a:lnTo>
                <a:lnTo>
                  <a:pt x="1123873" y="1816023"/>
                </a:lnTo>
                <a:lnTo>
                  <a:pt x="1171981" y="1793303"/>
                </a:lnTo>
                <a:lnTo>
                  <a:pt x="1161618" y="1755444"/>
                </a:lnTo>
                <a:lnTo>
                  <a:pt x="1142822" y="1736801"/>
                </a:lnTo>
                <a:lnTo>
                  <a:pt x="1118755" y="1664601"/>
                </a:lnTo>
                <a:lnTo>
                  <a:pt x="1122095" y="1643710"/>
                </a:lnTo>
                <a:lnTo>
                  <a:pt x="1007516" y="1474546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3354920" y="1496847"/>
            <a:ext cx="986142" cy="734669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3354918" y="1496841"/>
            <a:ext cx="986155" cy="734695"/>
          </a:xfrm>
          <a:custGeom>
            <a:avLst/>
            <a:gdLst/>
            <a:ahLst/>
            <a:cxnLst/>
            <a:rect l="l" t="t" r="r" b="b"/>
            <a:pathLst>
              <a:path w="986154" h="734694">
                <a:moveTo>
                  <a:pt x="428942" y="40830"/>
                </a:moveTo>
                <a:lnTo>
                  <a:pt x="986142" y="186715"/>
                </a:lnTo>
                <a:lnTo>
                  <a:pt x="870750" y="662292"/>
                </a:lnTo>
                <a:lnTo>
                  <a:pt x="879182" y="703021"/>
                </a:lnTo>
                <a:lnTo>
                  <a:pt x="868552" y="715302"/>
                </a:lnTo>
                <a:lnTo>
                  <a:pt x="875182" y="734669"/>
                </a:lnTo>
                <a:lnTo>
                  <a:pt x="604596" y="668553"/>
                </a:lnTo>
                <a:lnTo>
                  <a:pt x="589991" y="674700"/>
                </a:lnTo>
                <a:lnTo>
                  <a:pt x="526935" y="661898"/>
                </a:lnTo>
                <a:lnTo>
                  <a:pt x="512356" y="671004"/>
                </a:lnTo>
                <a:lnTo>
                  <a:pt x="474662" y="667118"/>
                </a:lnTo>
                <a:lnTo>
                  <a:pt x="435584" y="674560"/>
                </a:lnTo>
                <a:lnTo>
                  <a:pt x="402272" y="671702"/>
                </a:lnTo>
                <a:lnTo>
                  <a:pt x="385597" y="657771"/>
                </a:lnTo>
                <a:lnTo>
                  <a:pt x="310438" y="663498"/>
                </a:lnTo>
                <a:lnTo>
                  <a:pt x="295630" y="639978"/>
                </a:lnTo>
                <a:lnTo>
                  <a:pt x="232613" y="621271"/>
                </a:lnTo>
                <a:lnTo>
                  <a:pt x="204457" y="630516"/>
                </a:lnTo>
                <a:lnTo>
                  <a:pt x="163817" y="631101"/>
                </a:lnTo>
                <a:lnTo>
                  <a:pt x="110172" y="596925"/>
                </a:lnTo>
                <a:lnTo>
                  <a:pt x="118236" y="538086"/>
                </a:lnTo>
                <a:lnTo>
                  <a:pt x="114769" y="517639"/>
                </a:lnTo>
                <a:lnTo>
                  <a:pt x="62560" y="452297"/>
                </a:lnTo>
                <a:lnTo>
                  <a:pt x="12560" y="438670"/>
                </a:lnTo>
                <a:lnTo>
                  <a:pt x="0" y="421525"/>
                </a:lnTo>
                <a:lnTo>
                  <a:pt x="13639" y="371322"/>
                </a:lnTo>
                <a:lnTo>
                  <a:pt x="20243" y="382104"/>
                </a:lnTo>
                <a:lnTo>
                  <a:pt x="13347" y="406882"/>
                </a:lnTo>
                <a:lnTo>
                  <a:pt x="20548" y="410413"/>
                </a:lnTo>
                <a:lnTo>
                  <a:pt x="25666" y="403898"/>
                </a:lnTo>
                <a:lnTo>
                  <a:pt x="38226" y="360883"/>
                </a:lnTo>
                <a:lnTo>
                  <a:pt x="37452" y="354990"/>
                </a:lnTo>
                <a:lnTo>
                  <a:pt x="28054" y="354533"/>
                </a:lnTo>
                <a:lnTo>
                  <a:pt x="21437" y="349338"/>
                </a:lnTo>
                <a:lnTo>
                  <a:pt x="19430" y="341820"/>
                </a:lnTo>
                <a:lnTo>
                  <a:pt x="23660" y="325615"/>
                </a:lnTo>
                <a:lnTo>
                  <a:pt x="35496" y="315594"/>
                </a:lnTo>
                <a:lnTo>
                  <a:pt x="43332" y="303021"/>
                </a:lnTo>
                <a:lnTo>
                  <a:pt x="38480" y="289623"/>
                </a:lnTo>
                <a:lnTo>
                  <a:pt x="23761" y="300596"/>
                </a:lnTo>
                <a:lnTo>
                  <a:pt x="21348" y="297332"/>
                </a:lnTo>
                <a:lnTo>
                  <a:pt x="26835" y="147104"/>
                </a:lnTo>
                <a:lnTo>
                  <a:pt x="11607" y="98526"/>
                </a:lnTo>
                <a:lnTo>
                  <a:pt x="13042" y="80835"/>
                </a:lnTo>
                <a:lnTo>
                  <a:pt x="20739" y="59613"/>
                </a:lnTo>
                <a:lnTo>
                  <a:pt x="34061" y="42062"/>
                </a:lnTo>
                <a:lnTo>
                  <a:pt x="46558" y="33566"/>
                </a:lnTo>
                <a:lnTo>
                  <a:pt x="170535" y="118668"/>
                </a:lnTo>
                <a:lnTo>
                  <a:pt x="202666" y="126009"/>
                </a:lnTo>
                <a:lnTo>
                  <a:pt x="229222" y="148970"/>
                </a:lnTo>
                <a:lnTo>
                  <a:pt x="255498" y="153174"/>
                </a:lnTo>
                <a:lnTo>
                  <a:pt x="256844" y="172770"/>
                </a:lnTo>
                <a:lnTo>
                  <a:pt x="247370" y="191706"/>
                </a:lnTo>
                <a:lnTo>
                  <a:pt x="241960" y="196938"/>
                </a:lnTo>
                <a:lnTo>
                  <a:pt x="228790" y="199796"/>
                </a:lnTo>
                <a:lnTo>
                  <a:pt x="186753" y="244322"/>
                </a:lnTo>
                <a:lnTo>
                  <a:pt x="179946" y="270903"/>
                </a:lnTo>
                <a:lnTo>
                  <a:pt x="197180" y="274866"/>
                </a:lnTo>
                <a:lnTo>
                  <a:pt x="204241" y="261442"/>
                </a:lnTo>
                <a:lnTo>
                  <a:pt x="198259" y="257136"/>
                </a:lnTo>
                <a:lnTo>
                  <a:pt x="207771" y="248196"/>
                </a:lnTo>
                <a:lnTo>
                  <a:pt x="233324" y="237197"/>
                </a:lnTo>
                <a:lnTo>
                  <a:pt x="261607" y="209626"/>
                </a:lnTo>
                <a:lnTo>
                  <a:pt x="275450" y="208762"/>
                </a:lnTo>
                <a:lnTo>
                  <a:pt x="280428" y="212077"/>
                </a:lnTo>
                <a:lnTo>
                  <a:pt x="283679" y="229806"/>
                </a:lnTo>
                <a:lnTo>
                  <a:pt x="285838" y="231101"/>
                </a:lnTo>
                <a:lnTo>
                  <a:pt x="308813" y="167817"/>
                </a:lnTo>
                <a:lnTo>
                  <a:pt x="306628" y="120675"/>
                </a:lnTo>
                <a:lnTo>
                  <a:pt x="288099" y="96570"/>
                </a:lnTo>
                <a:lnTo>
                  <a:pt x="288556" y="93611"/>
                </a:lnTo>
                <a:lnTo>
                  <a:pt x="299034" y="92354"/>
                </a:lnTo>
                <a:lnTo>
                  <a:pt x="312762" y="81622"/>
                </a:lnTo>
                <a:lnTo>
                  <a:pt x="319620" y="61353"/>
                </a:lnTo>
                <a:lnTo>
                  <a:pt x="327380" y="60591"/>
                </a:lnTo>
                <a:lnTo>
                  <a:pt x="334378" y="68186"/>
                </a:lnTo>
                <a:lnTo>
                  <a:pt x="337896" y="66154"/>
                </a:lnTo>
                <a:lnTo>
                  <a:pt x="333273" y="54914"/>
                </a:lnTo>
                <a:lnTo>
                  <a:pt x="316420" y="43776"/>
                </a:lnTo>
                <a:lnTo>
                  <a:pt x="300253" y="38925"/>
                </a:lnTo>
                <a:lnTo>
                  <a:pt x="290131" y="0"/>
                </a:lnTo>
                <a:lnTo>
                  <a:pt x="428942" y="40830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3080842" y="1959952"/>
            <a:ext cx="1188592" cy="1005598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3080844" y="1959952"/>
            <a:ext cx="1188720" cy="1005840"/>
          </a:xfrm>
          <a:custGeom>
            <a:avLst/>
            <a:gdLst/>
            <a:ahLst/>
            <a:cxnLst/>
            <a:rect l="l" t="t" r="r" b="b"/>
            <a:pathLst>
              <a:path w="1188720" h="1005839">
                <a:moveTo>
                  <a:pt x="552373" y="902970"/>
                </a:moveTo>
                <a:lnTo>
                  <a:pt x="0" y="741121"/>
                </a:lnTo>
                <a:lnTo>
                  <a:pt x="17322" y="571334"/>
                </a:lnTo>
                <a:lnTo>
                  <a:pt x="50139" y="510349"/>
                </a:lnTo>
                <a:lnTo>
                  <a:pt x="70726" y="490321"/>
                </a:lnTo>
                <a:lnTo>
                  <a:pt x="89357" y="484860"/>
                </a:lnTo>
                <a:lnTo>
                  <a:pt x="92252" y="465607"/>
                </a:lnTo>
                <a:lnTo>
                  <a:pt x="88112" y="464273"/>
                </a:lnTo>
                <a:lnTo>
                  <a:pt x="228015" y="130365"/>
                </a:lnTo>
                <a:lnTo>
                  <a:pt x="242760" y="113004"/>
                </a:lnTo>
                <a:lnTo>
                  <a:pt x="248386" y="86487"/>
                </a:lnTo>
                <a:lnTo>
                  <a:pt x="257111" y="74168"/>
                </a:lnTo>
                <a:lnTo>
                  <a:pt x="252044" y="65011"/>
                </a:lnTo>
                <a:lnTo>
                  <a:pt x="275310" y="3340"/>
                </a:lnTo>
                <a:lnTo>
                  <a:pt x="284695" y="0"/>
                </a:lnTo>
                <a:lnTo>
                  <a:pt x="330695" y="9867"/>
                </a:lnTo>
                <a:lnTo>
                  <a:pt x="354050" y="26428"/>
                </a:lnTo>
                <a:lnTo>
                  <a:pt x="358965" y="20447"/>
                </a:lnTo>
                <a:lnTo>
                  <a:pt x="388835" y="54533"/>
                </a:lnTo>
                <a:lnTo>
                  <a:pt x="392315" y="74968"/>
                </a:lnTo>
                <a:lnTo>
                  <a:pt x="384251" y="133807"/>
                </a:lnTo>
                <a:lnTo>
                  <a:pt x="437896" y="167995"/>
                </a:lnTo>
                <a:lnTo>
                  <a:pt x="478536" y="167411"/>
                </a:lnTo>
                <a:lnTo>
                  <a:pt x="506691" y="158153"/>
                </a:lnTo>
                <a:lnTo>
                  <a:pt x="569696" y="176872"/>
                </a:lnTo>
                <a:lnTo>
                  <a:pt x="584517" y="200380"/>
                </a:lnTo>
                <a:lnTo>
                  <a:pt x="659676" y="194652"/>
                </a:lnTo>
                <a:lnTo>
                  <a:pt x="676351" y="208584"/>
                </a:lnTo>
                <a:lnTo>
                  <a:pt x="709663" y="211455"/>
                </a:lnTo>
                <a:lnTo>
                  <a:pt x="748728" y="204012"/>
                </a:lnTo>
                <a:lnTo>
                  <a:pt x="786422" y="207899"/>
                </a:lnTo>
                <a:lnTo>
                  <a:pt x="801014" y="198780"/>
                </a:lnTo>
                <a:lnTo>
                  <a:pt x="864069" y="211594"/>
                </a:lnTo>
                <a:lnTo>
                  <a:pt x="878662" y="205435"/>
                </a:lnTo>
                <a:lnTo>
                  <a:pt x="1149261" y="271576"/>
                </a:lnTo>
                <a:lnTo>
                  <a:pt x="1158671" y="306959"/>
                </a:lnTo>
                <a:lnTo>
                  <a:pt x="1183284" y="325602"/>
                </a:lnTo>
                <a:lnTo>
                  <a:pt x="1188593" y="356946"/>
                </a:lnTo>
                <a:lnTo>
                  <a:pt x="1152372" y="397217"/>
                </a:lnTo>
                <a:lnTo>
                  <a:pt x="1136142" y="429755"/>
                </a:lnTo>
                <a:lnTo>
                  <a:pt x="1113675" y="452818"/>
                </a:lnTo>
                <a:lnTo>
                  <a:pt x="1109433" y="470979"/>
                </a:lnTo>
                <a:lnTo>
                  <a:pt x="1097457" y="486651"/>
                </a:lnTo>
                <a:lnTo>
                  <a:pt x="1076680" y="498398"/>
                </a:lnTo>
                <a:lnTo>
                  <a:pt x="1040993" y="541197"/>
                </a:lnTo>
                <a:lnTo>
                  <a:pt x="1035596" y="577024"/>
                </a:lnTo>
                <a:lnTo>
                  <a:pt x="1061415" y="587400"/>
                </a:lnTo>
                <a:lnTo>
                  <a:pt x="1069835" y="607910"/>
                </a:lnTo>
                <a:lnTo>
                  <a:pt x="1055370" y="620598"/>
                </a:lnTo>
                <a:lnTo>
                  <a:pt x="1057516" y="635889"/>
                </a:lnTo>
                <a:lnTo>
                  <a:pt x="1037996" y="667766"/>
                </a:lnTo>
                <a:lnTo>
                  <a:pt x="958189" y="1005598"/>
                </a:lnTo>
                <a:lnTo>
                  <a:pt x="552373" y="902970"/>
                </a:lnTo>
                <a:close/>
              </a:path>
            </a:pathLst>
          </a:custGeom>
          <a:ln w="63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1392694" y="1058303"/>
            <a:ext cx="1499438" cy="1803400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3977144" y="3987139"/>
            <a:ext cx="1018209" cy="1194371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3977151" y="3987140"/>
            <a:ext cx="1018540" cy="1194435"/>
          </a:xfrm>
          <a:custGeom>
            <a:avLst/>
            <a:gdLst/>
            <a:ahLst/>
            <a:cxnLst/>
            <a:rect l="l" t="t" r="r" b="b"/>
            <a:pathLst>
              <a:path w="1018539" h="1194435">
                <a:moveTo>
                  <a:pt x="390169" y="22085"/>
                </a:moveTo>
                <a:lnTo>
                  <a:pt x="1018197" y="130162"/>
                </a:lnTo>
                <a:lnTo>
                  <a:pt x="859472" y="1194371"/>
                </a:lnTo>
                <a:lnTo>
                  <a:pt x="556272" y="1146098"/>
                </a:lnTo>
                <a:lnTo>
                  <a:pt x="330" y="807211"/>
                </a:lnTo>
                <a:lnTo>
                  <a:pt x="0" y="789317"/>
                </a:lnTo>
                <a:lnTo>
                  <a:pt x="17538" y="774509"/>
                </a:lnTo>
                <a:lnTo>
                  <a:pt x="40665" y="781837"/>
                </a:lnTo>
                <a:lnTo>
                  <a:pt x="58267" y="759129"/>
                </a:lnTo>
                <a:lnTo>
                  <a:pt x="61353" y="739444"/>
                </a:lnTo>
                <a:lnTo>
                  <a:pt x="29908" y="710717"/>
                </a:lnTo>
                <a:lnTo>
                  <a:pt x="39395" y="687501"/>
                </a:lnTo>
                <a:lnTo>
                  <a:pt x="33464" y="669607"/>
                </a:lnTo>
                <a:lnTo>
                  <a:pt x="37439" y="650760"/>
                </a:lnTo>
                <a:lnTo>
                  <a:pt x="51739" y="650697"/>
                </a:lnTo>
                <a:lnTo>
                  <a:pt x="74383" y="627710"/>
                </a:lnTo>
                <a:lnTo>
                  <a:pt x="79667" y="604824"/>
                </a:lnTo>
                <a:lnTo>
                  <a:pt x="87464" y="599071"/>
                </a:lnTo>
                <a:lnTo>
                  <a:pt x="91376" y="553656"/>
                </a:lnTo>
                <a:lnTo>
                  <a:pt x="108394" y="544906"/>
                </a:lnTo>
                <a:lnTo>
                  <a:pt x="116522" y="529958"/>
                </a:lnTo>
                <a:lnTo>
                  <a:pt x="164642" y="507237"/>
                </a:lnTo>
                <a:lnTo>
                  <a:pt x="154266" y="469379"/>
                </a:lnTo>
                <a:lnTo>
                  <a:pt x="135470" y="450735"/>
                </a:lnTo>
                <a:lnTo>
                  <a:pt x="111404" y="378536"/>
                </a:lnTo>
                <a:lnTo>
                  <a:pt x="119125" y="332041"/>
                </a:lnTo>
                <a:lnTo>
                  <a:pt x="129082" y="329857"/>
                </a:lnTo>
                <a:lnTo>
                  <a:pt x="134035" y="218592"/>
                </a:lnTo>
                <a:lnTo>
                  <a:pt x="144602" y="191820"/>
                </a:lnTo>
                <a:lnTo>
                  <a:pt x="137655" y="175526"/>
                </a:lnTo>
                <a:lnTo>
                  <a:pt x="147510" y="161518"/>
                </a:lnTo>
                <a:lnTo>
                  <a:pt x="171602" y="143103"/>
                </a:lnTo>
                <a:lnTo>
                  <a:pt x="185470" y="152196"/>
                </a:lnTo>
                <a:lnTo>
                  <a:pt x="199796" y="152095"/>
                </a:lnTo>
                <a:lnTo>
                  <a:pt x="210261" y="175196"/>
                </a:lnTo>
                <a:lnTo>
                  <a:pt x="222719" y="179603"/>
                </a:lnTo>
                <a:lnTo>
                  <a:pt x="231927" y="175310"/>
                </a:lnTo>
                <a:lnTo>
                  <a:pt x="248577" y="151599"/>
                </a:lnTo>
                <a:lnTo>
                  <a:pt x="279412" y="0"/>
                </a:lnTo>
                <a:lnTo>
                  <a:pt x="390169" y="22085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5233771" y="4318889"/>
            <a:ext cx="2105799" cy="2059177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5233770" y="4318886"/>
            <a:ext cx="2106295" cy="2059305"/>
          </a:xfrm>
          <a:custGeom>
            <a:avLst/>
            <a:gdLst/>
            <a:ahLst/>
            <a:cxnLst/>
            <a:rect l="l" t="t" r="r" b="b"/>
            <a:pathLst>
              <a:path w="2106295" h="2059304">
                <a:moveTo>
                  <a:pt x="6718" y="824814"/>
                </a:moveTo>
                <a:lnTo>
                  <a:pt x="46329" y="853833"/>
                </a:lnTo>
                <a:lnTo>
                  <a:pt x="62674" y="893902"/>
                </a:lnTo>
                <a:lnTo>
                  <a:pt x="97802" y="914946"/>
                </a:lnTo>
                <a:lnTo>
                  <a:pt x="119087" y="954265"/>
                </a:lnTo>
                <a:lnTo>
                  <a:pt x="250380" y="1080338"/>
                </a:lnTo>
                <a:lnTo>
                  <a:pt x="277406" y="1233043"/>
                </a:lnTo>
                <a:lnTo>
                  <a:pt x="314972" y="1293393"/>
                </a:lnTo>
                <a:lnTo>
                  <a:pt x="435013" y="1402067"/>
                </a:lnTo>
                <a:lnTo>
                  <a:pt x="502754" y="1420672"/>
                </a:lnTo>
                <a:lnTo>
                  <a:pt x="596011" y="1276731"/>
                </a:lnTo>
                <a:lnTo>
                  <a:pt x="630313" y="1266875"/>
                </a:lnTo>
                <a:lnTo>
                  <a:pt x="663003" y="1277823"/>
                </a:lnTo>
                <a:lnTo>
                  <a:pt x="796709" y="1282763"/>
                </a:lnTo>
                <a:lnTo>
                  <a:pt x="913930" y="1420990"/>
                </a:lnTo>
                <a:lnTo>
                  <a:pt x="964882" y="1563903"/>
                </a:lnTo>
                <a:lnTo>
                  <a:pt x="1011428" y="1619580"/>
                </a:lnTo>
                <a:lnTo>
                  <a:pt x="1035583" y="1677504"/>
                </a:lnTo>
                <a:lnTo>
                  <a:pt x="1086802" y="1715846"/>
                </a:lnTo>
                <a:lnTo>
                  <a:pt x="1126134" y="1864093"/>
                </a:lnTo>
                <a:lnTo>
                  <a:pt x="1175804" y="1944674"/>
                </a:lnTo>
                <a:lnTo>
                  <a:pt x="1226083" y="1981136"/>
                </a:lnTo>
                <a:lnTo>
                  <a:pt x="1271079" y="1987600"/>
                </a:lnTo>
                <a:lnTo>
                  <a:pt x="1315935" y="2015274"/>
                </a:lnTo>
                <a:lnTo>
                  <a:pt x="1399794" y="2023770"/>
                </a:lnTo>
                <a:lnTo>
                  <a:pt x="1457515" y="2053234"/>
                </a:lnTo>
                <a:lnTo>
                  <a:pt x="1511541" y="2059190"/>
                </a:lnTo>
                <a:lnTo>
                  <a:pt x="1514398" y="2052751"/>
                </a:lnTo>
                <a:lnTo>
                  <a:pt x="1500949" y="2041804"/>
                </a:lnTo>
                <a:lnTo>
                  <a:pt x="1482636" y="1985670"/>
                </a:lnTo>
                <a:lnTo>
                  <a:pt x="1478407" y="1980222"/>
                </a:lnTo>
                <a:lnTo>
                  <a:pt x="1459357" y="1869948"/>
                </a:lnTo>
                <a:lnTo>
                  <a:pt x="1473669" y="1860791"/>
                </a:lnTo>
                <a:lnTo>
                  <a:pt x="1475105" y="1824570"/>
                </a:lnTo>
                <a:lnTo>
                  <a:pt x="1471422" y="1819135"/>
                </a:lnTo>
                <a:lnTo>
                  <a:pt x="1452143" y="1813902"/>
                </a:lnTo>
                <a:lnTo>
                  <a:pt x="1443685" y="1808340"/>
                </a:lnTo>
                <a:lnTo>
                  <a:pt x="1447190" y="1797088"/>
                </a:lnTo>
                <a:lnTo>
                  <a:pt x="1469834" y="1796503"/>
                </a:lnTo>
                <a:lnTo>
                  <a:pt x="1478749" y="1805647"/>
                </a:lnTo>
                <a:lnTo>
                  <a:pt x="1493494" y="1796440"/>
                </a:lnTo>
                <a:lnTo>
                  <a:pt x="1500873" y="1733562"/>
                </a:lnTo>
                <a:lnTo>
                  <a:pt x="1484452" y="1703412"/>
                </a:lnTo>
                <a:lnTo>
                  <a:pt x="1528457" y="1696110"/>
                </a:lnTo>
                <a:lnTo>
                  <a:pt x="1545158" y="1666062"/>
                </a:lnTo>
                <a:lnTo>
                  <a:pt x="1543151" y="1658264"/>
                </a:lnTo>
                <a:lnTo>
                  <a:pt x="1525460" y="1662658"/>
                </a:lnTo>
                <a:lnTo>
                  <a:pt x="1526832" y="1648358"/>
                </a:lnTo>
                <a:lnTo>
                  <a:pt x="1557032" y="1631696"/>
                </a:lnTo>
                <a:lnTo>
                  <a:pt x="1567624" y="1633728"/>
                </a:lnTo>
                <a:lnTo>
                  <a:pt x="1585607" y="1613801"/>
                </a:lnTo>
                <a:lnTo>
                  <a:pt x="1588985" y="1603095"/>
                </a:lnTo>
                <a:lnTo>
                  <a:pt x="1595488" y="1595475"/>
                </a:lnTo>
                <a:lnTo>
                  <a:pt x="1625282" y="1593570"/>
                </a:lnTo>
                <a:lnTo>
                  <a:pt x="1637017" y="1587131"/>
                </a:lnTo>
                <a:lnTo>
                  <a:pt x="1639354" y="1573453"/>
                </a:lnTo>
                <a:lnTo>
                  <a:pt x="1622069" y="1558899"/>
                </a:lnTo>
                <a:lnTo>
                  <a:pt x="1622310" y="1544574"/>
                </a:lnTo>
                <a:lnTo>
                  <a:pt x="1627225" y="1535684"/>
                </a:lnTo>
                <a:lnTo>
                  <a:pt x="1642478" y="1542478"/>
                </a:lnTo>
                <a:lnTo>
                  <a:pt x="1651901" y="1551571"/>
                </a:lnTo>
                <a:lnTo>
                  <a:pt x="1654581" y="1549806"/>
                </a:lnTo>
                <a:lnTo>
                  <a:pt x="1654746" y="1536661"/>
                </a:lnTo>
                <a:lnTo>
                  <a:pt x="1658543" y="1530743"/>
                </a:lnTo>
                <a:lnTo>
                  <a:pt x="1665376" y="1533220"/>
                </a:lnTo>
                <a:lnTo>
                  <a:pt x="1673656" y="1547634"/>
                </a:lnTo>
                <a:lnTo>
                  <a:pt x="1677898" y="1548307"/>
                </a:lnTo>
                <a:lnTo>
                  <a:pt x="1687512" y="1543621"/>
                </a:lnTo>
                <a:lnTo>
                  <a:pt x="1692427" y="1529969"/>
                </a:lnTo>
                <a:lnTo>
                  <a:pt x="1697202" y="1527060"/>
                </a:lnTo>
                <a:lnTo>
                  <a:pt x="1702739" y="1553387"/>
                </a:lnTo>
                <a:lnTo>
                  <a:pt x="1751660" y="1537690"/>
                </a:lnTo>
                <a:lnTo>
                  <a:pt x="1758543" y="1538909"/>
                </a:lnTo>
                <a:lnTo>
                  <a:pt x="1755851" y="1544269"/>
                </a:lnTo>
                <a:lnTo>
                  <a:pt x="1687690" y="1574025"/>
                </a:lnTo>
                <a:lnTo>
                  <a:pt x="1681772" y="1581759"/>
                </a:lnTo>
                <a:lnTo>
                  <a:pt x="1688083" y="1584820"/>
                </a:lnTo>
                <a:lnTo>
                  <a:pt x="1846503" y="1496872"/>
                </a:lnTo>
                <a:lnTo>
                  <a:pt x="1872322" y="1435379"/>
                </a:lnTo>
                <a:lnTo>
                  <a:pt x="1875942" y="1338453"/>
                </a:lnTo>
                <a:lnTo>
                  <a:pt x="1884807" y="1329512"/>
                </a:lnTo>
                <a:lnTo>
                  <a:pt x="1894281" y="1324698"/>
                </a:lnTo>
                <a:lnTo>
                  <a:pt x="1901545" y="1325270"/>
                </a:lnTo>
                <a:lnTo>
                  <a:pt x="1903730" y="1360589"/>
                </a:lnTo>
                <a:lnTo>
                  <a:pt x="1925231" y="1361719"/>
                </a:lnTo>
                <a:lnTo>
                  <a:pt x="1919503" y="1374305"/>
                </a:lnTo>
                <a:lnTo>
                  <a:pt x="1901164" y="1382128"/>
                </a:lnTo>
                <a:lnTo>
                  <a:pt x="1907463" y="1385112"/>
                </a:lnTo>
                <a:lnTo>
                  <a:pt x="2001989" y="1341488"/>
                </a:lnTo>
                <a:lnTo>
                  <a:pt x="2054301" y="1339151"/>
                </a:lnTo>
                <a:lnTo>
                  <a:pt x="2038400" y="1320190"/>
                </a:lnTo>
                <a:lnTo>
                  <a:pt x="2054390" y="1304988"/>
                </a:lnTo>
                <a:lnTo>
                  <a:pt x="2063000" y="1284566"/>
                </a:lnTo>
                <a:lnTo>
                  <a:pt x="2074278" y="1271270"/>
                </a:lnTo>
                <a:lnTo>
                  <a:pt x="2078266" y="1256271"/>
                </a:lnTo>
                <a:lnTo>
                  <a:pt x="2075294" y="1229906"/>
                </a:lnTo>
                <a:lnTo>
                  <a:pt x="2068347" y="1218031"/>
                </a:lnTo>
                <a:lnTo>
                  <a:pt x="2077491" y="1198105"/>
                </a:lnTo>
                <a:lnTo>
                  <a:pt x="2071484" y="1179626"/>
                </a:lnTo>
                <a:lnTo>
                  <a:pt x="2098179" y="1128268"/>
                </a:lnTo>
                <a:lnTo>
                  <a:pt x="2096427" y="1114501"/>
                </a:lnTo>
                <a:lnTo>
                  <a:pt x="2102954" y="1105408"/>
                </a:lnTo>
                <a:lnTo>
                  <a:pt x="2096109" y="1093520"/>
                </a:lnTo>
                <a:lnTo>
                  <a:pt x="2105812" y="1087983"/>
                </a:lnTo>
                <a:lnTo>
                  <a:pt x="2098421" y="1076642"/>
                </a:lnTo>
                <a:lnTo>
                  <a:pt x="2101773" y="1059230"/>
                </a:lnTo>
                <a:lnTo>
                  <a:pt x="2096604" y="1058100"/>
                </a:lnTo>
                <a:lnTo>
                  <a:pt x="2097112" y="1057490"/>
                </a:lnTo>
                <a:lnTo>
                  <a:pt x="2091448" y="1056970"/>
                </a:lnTo>
                <a:lnTo>
                  <a:pt x="2078304" y="1034338"/>
                </a:lnTo>
                <a:lnTo>
                  <a:pt x="2082774" y="1024089"/>
                </a:lnTo>
                <a:lnTo>
                  <a:pt x="2067115" y="1004481"/>
                </a:lnTo>
                <a:lnTo>
                  <a:pt x="2070620" y="997191"/>
                </a:lnTo>
                <a:lnTo>
                  <a:pt x="2053043" y="982433"/>
                </a:lnTo>
                <a:lnTo>
                  <a:pt x="2055863" y="961364"/>
                </a:lnTo>
                <a:lnTo>
                  <a:pt x="2051100" y="945845"/>
                </a:lnTo>
                <a:lnTo>
                  <a:pt x="2018042" y="906500"/>
                </a:lnTo>
                <a:lnTo>
                  <a:pt x="2015058" y="611632"/>
                </a:lnTo>
                <a:lnTo>
                  <a:pt x="1992553" y="604583"/>
                </a:lnTo>
                <a:lnTo>
                  <a:pt x="1960689" y="610857"/>
                </a:lnTo>
                <a:lnTo>
                  <a:pt x="1948662" y="595299"/>
                </a:lnTo>
                <a:lnTo>
                  <a:pt x="1884883" y="573773"/>
                </a:lnTo>
                <a:lnTo>
                  <a:pt x="1868944" y="553910"/>
                </a:lnTo>
                <a:lnTo>
                  <a:pt x="1829777" y="533996"/>
                </a:lnTo>
                <a:lnTo>
                  <a:pt x="1811858" y="552627"/>
                </a:lnTo>
                <a:lnTo>
                  <a:pt x="1781073" y="550087"/>
                </a:lnTo>
                <a:lnTo>
                  <a:pt x="1772704" y="537324"/>
                </a:lnTo>
                <a:lnTo>
                  <a:pt x="1744345" y="547408"/>
                </a:lnTo>
                <a:lnTo>
                  <a:pt x="1743290" y="555231"/>
                </a:lnTo>
                <a:lnTo>
                  <a:pt x="1718017" y="546582"/>
                </a:lnTo>
                <a:lnTo>
                  <a:pt x="1686102" y="559511"/>
                </a:lnTo>
                <a:lnTo>
                  <a:pt x="1676996" y="572008"/>
                </a:lnTo>
                <a:lnTo>
                  <a:pt x="1662569" y="571207"/>
                </a:lnTo>
                <a:lnTo>
                  <a:pt x="1658416" y="583234"/>
                </a:lnTo>
                <a:lnTo>
                  <a:pt x="1644269" y="566737"/>
                </a:lnTo>
                <a:lnTo>
                  <a:pt x="1601228" y="553986"/>
                </a:lnTo>
                <a:lnTo>
                  <a:pt x="1586077" y="538632"/>
                </a:lnTo>
                <a:lnTo>
                  <a:pt x="1539659" y="551548"/>
                </a:lnTo>
                <a:lnTo>
                  <a:pt x="1543481" y="558901"/>
                </a:lnTo>
                <a:lnTo>
                  <a:pt x="1530654" y="576046"/>
                </a:lnTo>
                <a:lnTo>
                  <a:pt x="1520050" y="562559"/>
                </a:lnTo>
                <a:lnTo>
                  <a:pt x="1521460" y="542696"/>
                </a:lnTo>
                <a:lnTo>
                  <a:pt x="1484858" y="556882"/>
                </a:lnTo>
                <a:lnTo>
                  <a:pt x="1478267" y="542264"/>
                </a:lnTo>
                <a:lnTo>
                  <a:pt x="1461401" y="541223"/>
                </a:lnTo>
                <a:lnTo>
                  <a:pt x="1459788" y="527875"/>
                </a:lnTo>
                <a:lnTo>
                  <a:pt x="1452448" y="524078"/>
                </a:lnTo>
                <a:lnTo>
                  <a:pt x="1415072" y="547103"/>
                </a:lnTo>
                <a:lnTo>
                  <a:pt x="1401800" y="540664"/>
                </a:lnTo>
                <a:lnTo>
                  <a:pt x="1403883" y="522630"/>
                </a:lnTo>
                <a:lnTo>
                  <a:pt x="1383779" y="515378"/>
                </a:lnTo>
                <a:lnTo>
                  <a:pt x="1381607" y="491731"/>
                </a:lnTo>
                <a:lnTo>
                  <a:pt x="1341450" y="491591"/>
                </a:lnTo>
                <a:lnTo>
                  <a:pt x="1324648" y="504875"/>
                </a:lnTo>
                <a:lnTo>
                  <a:pt x="1304505" y="486625"/>
                </a:lnTo>
                <a:lnTo>
                  <a:pt x="1281607" y="489331"/>
                </a:lnTo>
                <a:lnTo>
                  <a:pt x="1246162" y="472821"/>
                </a:lnTo>
                <a:lnTo>
                  <a:pt x="1215478" y="472694"/>
                </a:lnTo>
                <a:lnTo>
                  <a:pt x="1211618" y="448373"/>
                </a:lnTo>
                <a:lnTo>
                  <a:pt x="1188554" y="423799"/>
                </a:lnTo>
                <a:lnTo>
                  <a:pt x="1179398" y="439674"/>
                </a:lnTo>
                <a:lnTo>
                  <a:pt x="1158506" y="432054"/>
                </a:lnTo>
                <a:lnTo>
                  <a:pt x="1144435" y="437426"/>
                </a:lnTo>
                <a:lnTo>
                  <a:pt x="1108760" y="401180"/>
                </a:lnTo>
                <a:lnTo>
                  <a:pt x="1089152" y="399580"/>
                </a:lnTo>
                <a:lnTo>
                  <a:pt x="1108557" y="31762"/>
                </a:lnTo>
                <a:lnTo>
                  <a:pt x="647992" y="0"/>
                </a:lnTo>
                <a:lnTo>
                  <a:pt x="575500" y="851941"/>
                </a:lnTo>
                <a:lnTo>
                  <a:pt x="0" y="791946"/>
                </a:lnTo>
                <a:lnTo>
                  <a:pt x="6718" y="824814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7249896" y="5021326"/>
            <a:ext cx="819264" cy="737590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7249886" y="5021317"/>
            <a:ext cx="819785" cy="737870"/>
          </a:xfrm>
          <a:custGeom>
            <a:avLst/>
            <a:gdLst/>
            <a:ahLst/>
            <a:cxnLst/>
            <a:rect l="l" t="t" r="r" b="b"/>
            <a:pathLst>
              <a:path w="819784" h="737870">
                <a:moveTo>
                  <a:pt x="733158" y="509714"/>
                </a:moveTo>
                <a:lnTo>
                  <a:pt x="641896" y="485279"/>
                </a:lnTo>
                <a:lnTo>
                  <a:pt x="604685" y="499160"/>
                </a:lnTo>
                <a:lnTo>
                  <a:pt x="597433" y="531850"/>
                </a:lnTo>
                <a:lnTo>
                  <a:pt x="622884" y="551573"/>
                </a:lnTo>
                <a:lnTo>
                  <a:pt x="652437" y="548309"/>
                </a:lnTo>
                <a:lnTo>
                  <a:pt x="674890" y="529755"/>
                </a:lnTo>
                <a:lnTo>
                  <a:pt x="686790" y="527888"/>
                </a:lnTo>
                <a:lnTo>
                  <a:pt x="694182" y="529297"/>
                </a:lnTo>
                <a:lnTo>
                  <a:pt x="703287" y="562990"/>
                </a:lnTo>
                <a:lnTo>
                  <a:pt x="715352" y="564121"/>
                </a:lnTo>
                <a:lnTo>
                  <a:pt x="732205" y="548195"/>
                </a:lnTo>
                <a:lnTo>
                  <a:pt x="766114" y="530618"/>
                </a:lnTo>
                <a:lnTo>
                  <a:pt x="772998" y="531977"/>
                </a:lnTo>
                <a:lnTo>
                  <a:pt x="780148" y="538175"/>
                </a:lnTo>
                <a:lnTo>
                  <a:pt x="774827" y="581063"/>
                </a:lnTo>
                <a:lnTo>
                  <a:pt x="741870" y="608164"/>
                </a:lnTo>
                <a:lnTo>
                  <a:pt x="730148" y="632205"/>
                </a:lnTo>
                <a:lnTo>
                  <a:pt x="730084" y="640016"/>
                </a:lnTo>
                <a:lnTo>
                  <a:pt x="753694" y="667410"/>
                </a:lnTo>
                <a:lnTo>
                  <a:pt x="804443" y="688924"/>
                </a:lnTo>
                <a:lnTo>
                  <a:pt x="819277" y="707186"/>
                </a:lnTo>
                <a:lnTo>
                  <a:pt x="815365" y="721220"/>
                </a:lnTo>
                <a:lnTo>
                  <a:pt x="782040" y="737590"/>
                </a:lnTo>
                <a:lnTo>
                  <a:pt x="748106" y="697649"/>
                </a:lnTo>
                <a:lnTo>
                  <a:pt x="712520" y="683513"/>
                </a:lnTo>
                <a:lnTo>
                  <a:pt x="689914" y="664349"/>
                </a:lnTo>
                <a:lnTo>
                  <a:pt x="674217" y="665200"/>
                </a:lnTo>
                <a:lnTo>
                  <a:pt x="669201" y="669632"/>
                </a:lnTo>
                <a:lnTo>
                  <a:pt x="671918" y="680923"/>
                </a:lnTo>
                <a:lnTo>
                  <a:pt x="668197" y="690689"/>
                </a:lnTo>
                <a:lnTo>
                  <a:pt x="648449" y="716800"/>
                </a:lnTo>
                <a:lnTo>
                  <a:pt x="602907" y="711898"/>
                </a:lnTo>
                <a:lnTo>
                  <a:pt x="588048" y="720356"/>
                </a:lnTo>
                <a:lnTo>
                  <a:pt x="571792" y="710323"/>
                </a:lnTo>
                <a:lnTo>
                  <a:pt x="547636" y="724001"/>
                </a:lnTo>
                <a:lnTo>
                  <a:pt x="522058" y="717346"/>
                </a:lnTo>
                <a:lnTo>
                  <a:pt x="512749" y="708786"/>
                </a:lnTo>
                <a:lnTo>
                  <a:pt x="478536" y="708355"/>
                </a:lnTo>
                <a:lnTo>
                  <a:pt x="443001" y="659510"/>
                </a:lnTo>
                <a:lnTo>
                  <a:pt x="424014" y="656031"/>
                </a:lnTo>
                <a:lnTo>
                  <a:pt x="403352" y="635241"/>
                </a:lnTo>
                <a:lnTo>
                  <a:pt x="355003" y="612927"/>
                </a:lnTo>
                <a:lnTo>
                  <a:pt x="326263" y="613206"/>
                </a:lnTo>
                <a:lnTo>
                  <a:pt x="317665" y="623087"/>
                </a:lnTo>
                <a:lnTo>
                  <a:pt x="319214" y="639775"/>
                </a:lnTo>
                <a:lnTo>
                  <a:pt x="300875" y="657669"/>
                </a:lnTo>
                <a:lnTo>
                  <a:pt x="129959" y="620966"/>
                </a:lnTo>
                <a:lnTo>
                  <a:pt x="38188" y="636714"/>
                </a:lnTo>
                <a:lnTo>
                  <a:pt x="22288" y="617753"/>
                </a:lnTo>
                <a:lnTo>
                  <a:pt x="38277" y="602564"/>
                </a:lnTo>
                <a:lnTo>
                  <a:pt x="46888" y="582129"/>
                </a:lnTo>
                <a:lnTo>
                  <a:pt x="58153" y="568845"/>
                </a:lnTo>
                <a:lnTo>
                  <a:pt x="62153" y="553834"/>
                </a:lnTo>
                <a:lnTo>
                  <a:pt x="59182" y="527481"/>
                </a:lnTo>
                <a:lnTo>
                  <a:pt x="52235" y="515607"/>
                </a:lnTo>
                <a:lnTo>
                  <a:pt x="61366" y="495668"/>
                </a:lnTo>
                <a:lnTo>
                  <a:pt x="55372" y="477189"/>
                </a:lnTo>
                <a:lnTo>
                  <a:pt x="82067" y="425830"/>
                </a:lnTo>
                <a:lnTo>
                  <a:pt x="80302" y="412076"/>
                </a:lnTo>
                <a:lnTo>
                  <a:pt x="86842" y="402983"/>
                </a:lnTo>
                <a:lnTo>
                  <a:pt x="79997" y="391083"/>
                </a:lnTo>
                <a:lnTo>
                  <a:pt x="89687" y="385546"/>
                </a:lnTo>
                <a:lnTo>
                  <a:pt x="82308" y="374218"/>
                </a:lnTo>
                <a:lnTo>
                  <a:pt x="85661" y="356793"/>
                </a:lnTo>
                <a:lnTo>
                  <a:pt x="80492" y="355663"/>
                </a:lnTo>
                <a:lnTo>
                  <a:pt x="80987" y="355066"/>
                </a:lnTo>
                <a:lnTo>
                  <a:pt x="75323" y="354545"/>
                </a:lnTo>
                <a:lnTo>
                  <a:pt x="62191" y="331914"/>
                </a:lnTo>
                <a:lnTo>
                  <a:pt x="66662" y="321652"/>
                </a:lnTo>
                <a:lnTo>
                  <a:pt x="51003" y="302056"/>
                </a:lnTo>
                <a:lnTo>
                  <a:pt x="54508" y="294766"/>
                </a:lnTo>
                <a:lnTo>
                  <a:pt x="36931" y="280009"/>
                </a:lnTo>
                <a:lnTo>
                  <a:pt x="39751" y="258940"/>
                </a:lnTo>
                <a:lnTo>
                  <a:pt x="34975" y="243420"/>
                </a:lnTo>
                <a:lnTo>
                  <a:pt x="1917" y="204076"/>
                </a:lnTo>
                <a:lnTo>
                  <a:pt x="0" y="12814"/>
                </a:lnTo>
                <a:lnTo>
                  <a:pt x="458216" y="0"/>
                </a:lnTo>
                <a:lnTo>
                  <a:pt x="455510" y="7912"/>
                </a:lnTo>
                <a:lnTo>
                  <a:pt x="470471" y="16370"/>
                </a:lnTo>
                <a:lnTo>
                  <a:pt x="458609" y="47574"/>
                </a:lnTo>
                <a:lnTo>
                  <a:pt x="472706" y="59004"/>
                </a:lnTo>
                <a:lnTo>
                  <a:pt x="457987" y="69278"/>
                </a:lnTo>
                <a:lnTo>
                  <a:pt x="469798" y="86258"/>
                </a:lnTo>
                <a:lnTo>
                  <a:pt x="469519" y="103746"/>
                </a:lnTo>
                <a:lnTo>
                  <a:pt x="502475" y="128841"/>
                </a:lnTo>
                <a:lnTo>
                  <a:pt x="483730" y="165112"/>
                </a:lnTo>
                <a:lnTo>
                  <a:pt x="472579" y="165582"/>
                </a:lnTo>
                <a:lnTo>
                  <a:pt x="476059" y="188950"/>
                </a:lnTo>
                <a:lnTo>
                  <a:pt x="433743" y="226085"/>
                </a:lnTo>
                <a:lnTo>
                  <a:pt x="424307" y="273342"/>
                </a:lnTo>
                <a:lnTo>
                  <a:pt x="408940" y="287121"/>
                </a:lnTo>
                <a:lnTo>
                  <a:pt x="415302" y="306743"/>
                </a:lnTo>
                <a:lnTo>
                  <a:pt x="410921" y="327278"/>
                </a:lnTo>
                <a:lnTo>
                  <a:pt x="390677" y="334670"/>
                </a:lnTo>
                <a:lnTo>
                  <a:pt x="404304" y="370801"/>
                </a:lnTo>
                <a:lnTo>
                  <a:pt x="390918" y="385660"/>
                </a:lnTo>
                <a:lnTo>
                  <a:pt x="391896" y="384454"/>
                </a:lnTo>
                <a:lnTo>
                  <a:pt x="703059" y="370319"/>
                </a:lnTo>
                <a:lnTo>
                  <a:pt x="688403" y="432981"/>
                </a:lnTo>
                <a:lnTo>
                  <a:pt x="696734" y="452958"/>
                </a:lnTo>
                <a:lnTo>
                  <a:pt x="717994" y="470979"/>
                </a:lnTo>
                <a:lnTo>
                  <a:pt x="733158" y="509714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4836617" y="4117301"/>
            <a:ext cx="1060983" cy="1082890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4836616" y="4117299"/>
            <a:ext cx="1061085" cy="1083310"/>
          </a:xfrm>
          <a:custGeom>
            <a:avLst/>
            <a:gdLst/>
            <a:ahLst/>
            <a:cxnLst/>
            <a:rect l="l" t="t" r="r" b="b"/>
            <a:pathLst>
              <a:path w="1061085" h="1083310">
                <a:moveTo>
                  <a:pt x="403872" y="1026401"/>
                </a:moveTo>
                <a:lnTo>
                  <a:pt x="397154" y="993533"/>
                </a:lnTo>
                <a:lnTo>
                  <a:pt x="972654" y="1053528"/>
                </a:lnTo>
                <a:lnTo>
                  <a:pt x="1045146" y="201587"/>
                </a:lnTo>
                <a:lnTo>
                  <a:pt x="1052779" y="202260"/>
                </a:lnTo>
                <a:lnTo>
                  <a:pt x="1060983" y="105270"/>
                </a:lnTo>
                <a:lnTo>
                  <a:pt x="158749" y="0"/>
                </a:lnTo>
                <a:lnTo>
                  <a:pt x="0" y="1064221"/>
                </a:lnTo>
                <a:lnTo>
                  <a:pt x="128892" y="1082890"/>
                </a:lnTo>
                <a:lnTo>
                  <a:pt x="141846" y="994346"/>
                </a:lnTo>
                <a:lnTo>
                  <a:pt x="403872" y="1026401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8148015" y="4581918"/>
            <a:ext cx="569442" cy="931659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8148014" y="4581922"/>
            <a:ext cx="569595" cy="932180"/>
          </a:xfrm>
          <a:custGeom>
            <a:avLst/>
            <a:gdLst/>
            <a:ahLst/>
            <a:cxnLst/>
            <a:rect l="l" t="t" r="r" b="b"/>
            <a:pathLst>
              <a:path w="569595" h="932179">
                <a:moveTo>
                  <a:pt x="28194" y="911136"/>
                </a:moveTo>
                <a:lnTo>
                  <a:pt x="54330" y="912812"/>
                </a:lnTo>
                <a:lnTo>
                  <a:pt x="65227" y="905459"/>
                </a:lnTo>
                <a:lnTo>
                  <a:pt x="83908" y="806119"/>
                </a:lnTo>
                <a:lnTo>
                  <a:pt x="102946" y="902131"/>
                </a:lnTo>
                <a:lnTo>
                  <a:pt x="96647" y="922401"/>
                </a:lnTo>
                <a:lnTo>
                  <a:pt x="101473" y="931659"/>
                </a:lnTo>
                <a:lnTo>
                  <a:pt x="189331" y="902627"/>
                </a:lnTo>
                <a:lnTo>
                  <a:pt x="182816" y="873074"/>
                </a:lnTo>
                <a:lnTo>
                  <a:pt x="188137" y="849236"/>
                </a:lnTo>
                <a:lnTo>
                  <a:pt x="148577" y="813841"/>
                </a:lnTo>
                <a:lnTo>
                  <a:pt x="149072" y="786739"/>
                </a:lnTo>
                <a:lnTo>
                  <a:pt x="569455" y="748106"/>
                </a:lnTo>
                <a:lnTo>
                  <a:pt x="551192" y="716889"/>
                </a:lnTo>
                <a:lnTo>
                  <a:pt x="550430" y="611873"/>
                </a:lnTo>
                <a:lnTo>
                  <a:pt x="537337" y="579462"/>
                </a:lnTo>
                <a:lnTo>
                  <a:pt x="539394" y="536308"/>
                </a:lnTo>
                <a:lnTo>
                  <a:pt x="561771" y="506742"/>
                </a:lnTo>
                <a:lnTo>
                  <a:pt x="544322" y="495896"/>
                </a:lnTo>
                <a:lnTo>
                  <a:pt x="548157" y="479158"/>
                </a:lnTo>
                <a:lnTo>
                  <a:pt x="521157" y="439648"/>
                </a:lnTo>
                <a:lnTo>
                  <a:pt x="394436" y="0"/>
                </a:lnTo>
                <a:lnTo>
                  <a:pt x="0" y="33693"/>
                </a:lnTo>
                <a:lnTo>
                  <a:pt x="17614" y="52997"/>
                </a:lnTo>
                <a:lnTo>
                  <a:pt x="28194" y="911136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7157808" y="4349572"/>
            <a:ext cx="754113" cy="684555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7157814" y="4349568"/>
            <a:ext cx="754380" cy="685165"/>
          </a:xfrm>
          <a:custGeom>
            <a:avLst/>
            <a:gdLst/>
            <a:ahLst/>
            <a:cxnLst/>
            <a:rect l="l" t="t" r="r" b="b"/>
            <a:pathLst>
              <a:path w="754379" h="685164">
                <a:moveTo>
                  <a:pt x="545337" y="5854"/>
                </a:moveTo>
                <a:lnTo>
                  <a:pt x="0" y="18478"/>
                </a:lnTo>
                <a:lnTo>
                  <a:pt x="24625" y="564616"/>
                </a:lnTo>
                <a:lnTo>
                  <a:pt x="36639" y="580174"/>
                </a:lnTo>
                <a:lnTo>
                  <a:pt x="68503" y="573900"/>
                </a:lnTo>
                <a:lnTo>
                  <a:pt x="91020" y="580961"/>
                </a:lnTo>
                <a:lnTo>
                  <a:pt x="92074" y="684555"/>
                </a:lnTo>
                <a:lnTo>
                  <a:pt x="550290" y="671753"/>
                </a:lnTo>
                <a:lnTo>
                  <a:pt x="547954" y="651319"/>
                </a:lnTo>
                <a:lnTo>
                  <a:pt x="557606" y="640689"/>
                </a:lnTo>
                <a:lnTo>
                  <a:pt x="554862" y="623341"/>
                </a:lnTo>
                <a:lnTo>
                  <a:pt x="542937" y="614743"/>
                </a:lnTo>
                <a:lnTo>
                  <a:pt x="549719" y="583768"/>
                </a:lnTo>
                <a:lnTo>
                  <a:pt x="532663" y="569379"/>
                </a:lnTo>
                <a:lnTo>
                  <a:pt x="544423" y="564057"/>
                </a:lnTo>
                <a:lnTo>
                  <a:pt x="545553" y="555586"/>
                </a:lnTo>
                <a:lnTo>
                  <a:pt x="532193" y="545223"/>
                </a:lnTo>
                <a:lnTo>
                  <a:pt x="556742" y="523722"/>
                </a:lnTo>
                <a:lnTo>
                  <a:pt x="561517" y="495173"/>
                </a:lnTo>
                <a:lnTo>
                  <a:pt x="551738" y="486537"/>
                </a:lnTo>
                <a:lnTo>
                  <a:pt x="583412" y="473163"/>
                </a:lnTo>
                <a:lnTo>
                  <a:pt x="584453" y="463435"/>
                </a:lnTo>
                <a:lnTo>
                  <a:pt x="570737" y="454990"/>
                </a:lnTo>
                <a:lnTo>
                  <a:pt x="585088" y="444106"/>
                </a:lnTo>
                <a:lnTo>
                  <a:pt x="590397" y="428802"/>
                </a:lnTo>
                <a:lnTo>
                  <a:pt x="599274" y="429018"/>
                </a:lnTo>
                <a:lnTo>
                  <a:pt x="598474" y="411518"/>
                </a:lnTo>
                <a:lnTo>
                  <a:pt x="626630" y="400545"/>
                </a:lnTo>
                <a:lnTo>
                  <a:pt x="622846" y="361480"/>
                </a:lnTo>
                <a:lnTo>
                  <a:pt x="627786" y="341312"/>
                </a:lnTo>
                <a:lnTo>
                  <a:pt x="642467" y="339407"/>
                </a:lnTo>
                <a:lnTo>
                  <a:pt x="641756" y="324358"/>
                </a:lnTo>
                <a:lnTo>
                  <a:pt x="671207" y="304190"/>
                </a:lnTo>
                <a:lnTo>
                  <a:pt x="663917" y="285229"/>
                </a:lnTo>
                <a:lnTo>
                  <a:pt x="678662" y="277812"/>
                </a:lnTo>
                <a:lnTo>
                  <a:pt x="682891" y="263728"/>
                </a:lnTo>
                <a:lnTo>
                  <a:pt x="695998" y="261823"/>
                </a:lnTo>
                <a:lnTo>
                  <a:pt x="689965" y="221056"/>
                </a:lnTo>
                <a:lnTo>
                  <a:pt x="704875" y="188226"/>
                </a:lnTo>
                <a:lnTo>
                  <a:pt x="718832" y="185077"/>
                </a:lnTo>
                <a:lnTo>
                  <a:pt x="712774" y="172072"/>
                </a:lnTo>
                <a:lnTo>
                  <a:pt x="721105" y="164363"/>
                </a:lnTo>
                <a:lnTo>
                  <a:pt x="712393" y="147307"/>
                </a:lnTo>
                <a:lnTo>
                  <a:pt x="742543" y="129908"/>
                </a:lnTo>
                <a:lnTo>
                  <a:pt x="746036" y="123659"/>
                </a:lnTo>
                <a:lnTo>
                  <a:pt x="736892" y="115747"/>
                </a:lnTo>
                <a:lnTo>
                  <a:pt x="754100" y="111772"/>
                </a:lnTo>
                <a:lnTo>
                  <a:pt x="742924" y="93599"/>
                </a:lnTo>
                <a:lnTo>
                  <a:pt x="643559" y="98755"/>
                </a:lnTo>
                <a:lnTo>
                  <a:pt x="688987" y="42062"/>
                </a:lnTo>
                <a:lnTo>
                  <a:pt x="688047" y="24549"/>
                </a:lnTo>
                <a:lnTo>
                  <a:pt x="671436" y="0"/>
                </a:lnTo>
                <a:lnTo>
                  <a:pt x="545337" y="5854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8296592" y="5304205"/>
            <a:ext cx="1350098" cy="1037082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8296583" y="5304214"/>
            <a:ext cx="1350645" cy="1037590"/>
          </a:xfrm>
          <a:custGeom>
            <a:avLst/>
            <a:gdLst/>
            <a:ahLst/>
            <a:cxnLst/>
            <a:rect l="l" t="t" r="r" b="b"/>
            <a:pathLst>
              <a:path w="1350645" h="1037589">
                <a:moveTo>
                  <a:pt x="40767" y="180339"/>
                </a:moveTo>
                <a:lnTo>
                  <a:pt x="63576" y="153835"/>
                </a:lnTo>
                <a:lnTo>
                  <a:pt x="79387" y="150152"/>
                </a:lnTo>
                <a:lnTo>
                  <a:pt x="93345" y="136397"/>
                </a:lnTo>
                <a:lnTo>
                  <a:pt x="97523" y="136613"/>
                </a:lnTo>
                <a:lnTo>
                  <a:pt x="98628" y="143776"/>
                </a:lnTo>
                <a:lnTo>
                  <a:pt x="91719" y="166585"/>
                </a:lnTo>
                <a:lnTo>
                  <a:pt x="210108" y="140588"/>
                </a:lnTo>
                <a:lnTo>
                  <a:pt x="223964" y="144132"/>
                </a:lnTo>
                <a:lnTo>
                  <a:pt x="223316" y="154419"/>
                </a:lnTo>
                <a:lnTo>
                  <a:pt x="213868" y="159537"/>
                </a:lnTo>
                <a:lnTo>
                  <a:pt x="216408" y="164083"/>
                </a:lnTo>
                <a:lnTo>
                  <a:pt x="351129" y="218554"/>
                </a:lnTo>
                <a:lnTo>
                  <a:pt x="384606" y="259740"/>
                </a:lnTo>
                <a:lnTo>
                  <a:pt x="398145" y="268579"/>
                </a:lnTo>
                <a:lnTo>
                  <a:pt x="481101" y="242989"/>
                </a:lnTo>
                <a:lnTo>
                  <a:pt x="520750" y="216382"/>
                </a:lnTo>
                <a:lnTo>
                  <a:pt x="538797" y="213740"/>
                </a:lnTo>
                <a:lnTo>
                  <a:pt x="541197" y="211696"/>
                </a:lnTo>
                <a:lnTo>
                  <a:pt x="541515" y="195960"/>
                </a:lnTo>
                <a:lnTo>
                  <a:pt x="556285" y="182854"/>
                </a:lnTo>
                <a:lnTo>
                  <a:pt x="598233" y="178701"/>
                </a:lnTo>
                <a:lnTo>
                  <a:pt x="628561" y="186588"/>
                </a:lnTo>
                <a:lnTo>
                  <a:pt x="685330" y="235229"/>
                </a:lnTo>
                <a:lnTo>
                  <a:pt x="701878" y="241058"/>
                </a:lnTo>
                <a:lnTo>
                  <a:pt x="706907" y="269366"/>
                </a:lnTo>
                <a:lnTo>
                  <a:pt x="722960" y="275183"/>
                </a:lnTo>
                <a:lnTo>
                  <a:pt x="758380" y="309371"/>
                </a:lnTo>
                <a:lnTo>
                  <a:pt x="816698" y="330288"/>
                </a:lnTo>
                <a:lnTo>
                  <a:pt x="825500" y="340613"/>
                </a:lnTo>
                <a:lnTo>
                  <a:pt x="853833" y="572084"/>
                </a:lnTo>
                <a:lnTo>
                  <a:pt x="855802" y="574801"/>
                </a:lnTo>
                <a:lnTo>
                  <a:pt x="869645" y="573646"/>
                </a:lnTo>
                <a:lnTo>
                  <a:pt x="868629" y="544931"/>
                </a:lnTo>
                <a:lnTo>
                  <a:pt x="882472" y="547903"/>
                </a:lnTo>
                <a:lnTo>
                  <a:pt x="896683" y="557466"/>
                </a:lnTo>
                <a:lnTo>
                  <a:pt x="886637" y="625449"/>
                </a:lnTo>
                <a:lnTo>
                  <a:pt x="895159" y="657326"/>
                </a:lnTo>
                <a:lnTo>
                  <a:pt x="965631" y="740879"/>
                </a:lnTo>
                <a:lnTo>
                  <a:pt x="971905" y="743064"/>
                </a:lnTo>
                <a:lnTo>
                  <a:pt x="993736" y="731088"/>
                </a:lnTo>
                <a:lnTo>
                  <a:pt x="1008430" y="782345"/>
                </a:lnTo>
                <a:lnTo>
                  <a:pt x="1022781" y="775627"/>
                </a:lnTo>
                <a:lnTo>
                  <a:pt x="1025842" y="777557"/>
                </a:lnTo>
                <a:lnTo>
                  <a:pt x="1019175" y="792899"/>
                </a:lnTo>
                <a:lnTo>
                  <a:pt x="1018044" y="804417"/>
                </a:lnTo>
                <a:lnTo>
                  <a:pt x="1049756" y="839546"/>
                </a:lnTo>
                <a:lnTo>
                  <a:pt x="1078611" y="895908"/>
                </a:lnTo>
                <a:lnTo>
                  <a:pt x="1096695" y="910729"/>
                </a:lnTo>
                <a:lnTo>
                  <a:pt x="1123480" y="908697"/>
                </a:lnTo>
                <a:lnTo>
                  <a:pt x="1143088" y="922032"/>
                </a:lnTo>
                <a:lnTo>
                  <a:pt x="1184287" y="984199"/>
                </a:lnTo>
                <a:lnTo>
                  <a:pt x="1188288" y="1023023"/>
                </a:lnTo>
                <a:lnTo>
                  <a:pt x="1191933" y="1029042"/>
                </a:lnTo>
                <a:lnTo>
                  <a:pt x="1206525" y="1037069"/>
                </a:lnTo>
                <a:lnTo>
                  <a:pt x="1276286" y="1018882"/>
                </a:lnTo>
                <a:lnTo>
                  <a:pt x="1312164" y="994879"/>
                </a:lnTo>
                <a:lnTo>
                  <a:pt x="1337919" y="1002220"/>
                </a:lnTo>
                <a:lnTo>
                  <a:pt x="1348498" y="977303"/>
                </a:lnTo>
                <a:lnTo>
                  <a:pt x="1332547" y="967790"/>
                </a:lnTo>
                <a:lnTo>
                  <a:pt x="1350111" y="839254"/>
                </a:lnTo>
                <a:lnTo>
                  <a:pt x="1326172" y="677278"/>
                </a:lnTo>
                <a:lnTo>
                  <a:pt x="1203439" y="467486"/>
                </a:lnTo>
                <a:lnTo>
                  <a:pt x="1191069" y="389775"/>
                </a:lnTo>
                <a:lnTo>
                  <a:pt x="1096835" y="274065"/>
                </a:lnTo>
                <a:lnTo>
                  <a:pt x="986713" y="26949"/>
                </a:lnTo>
                <a:lnTo>
                  <a:pt x="991412" y="8674"/>
                </a:lnTo>
                <a:lnTo>
                  <a:pt x="915644" y="0"/>
                </a:lnTo>
                <a:lnTo>
                  <a:pt x="905484" y="17106"/>
                </a:lnTo>
                <a:lnTo>
                  <a:pt x="914908" y="47904"/>
                </a:lnTo>
                <a:lnTo>
                  <a:pt x="914247" y="84937"/>
                </a:lnTo>
                <a:lnTo>
                  <a:pt x="894486" y="89407"/>
                </a:lnTo>
                <a:lnTo>
                  <a:pt x="885926" y="80302"/>
                </a:lnTo>
                <a:lnTo>
                  <a:pt x="878611" y="53466"/>
                </a:lnTo>
                <a:lnTo>
                  <a:pt x="448665" y="77152"/>
                </a:lnTo>
                <a:lnTo>
                  <a:pt x="432549" y="57784"/>
                </a:lnTo>
                <a:lnTo>
                  <a:pt x="420878" y="25819"/>
                </a:lnTo>
                <a:lnTo>
                  <a:pt x="508" y="64439"/>
                </a:lnTo>
                <a:lnTo>
                  <a:pt x="0" y="91541"/>
                </a:lnTo>
                <a:lnTo>
                  <a:pt x="39585" y="126949"/>
                </a:lnTo>
                <a:lnTo>
                  <a:pt x="34239" y="150787"/>
                </a:lnTo>
                <a:lnTo>
                  <a:pt x="40767" y="180339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10167289" y="3381946"/>
            <a:ext cx="401993" cy="139700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8542451" y="4538217"/>
            <a:ext cx="808405" cy="855421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8542451" y="4538215"/>
            <a:ext cx="808990" cy="855980"/>
          </a:xfrm>
          <a:custGeom>
            <a:avLst/>
            <a:gdLst/>
            <a:ahLst/>
            <a:cxnLst/>
            <a:rect l="l" t="t" r="r" b="b"/>
            <a:pathLst>
              <a:path w="808990" h="855979">
                <a:moveTo>
                  <a:pt x="745540" y="774674"/>
                </a:moveTo>
                <a:lnTo>
                  <a:pt x="739876" y="727671"/>
                </a:lnTo>
                <a:lnTo>
                  <a:pt x="799642" y="517448"/>
                </a:lnTo>
                <a:lnTo>
                  <a:pt x="808405" y="514311"/>
                </a:lnTo>
                <a:lnTo>
                  <a:pt x="766914" y="500989"/>
                </a:lnTo>
                <a:lnTo>
                  <a:pt x="762571" y="464578"/>
                </a:lnTo>
                <a:lnTo>
                  <a:pt x="739940" y="428980"/>
                </a:lnTo>
                <a:lnTo>
                  <a:pt x="711580" y="416102"/>
                </a:lnTo>
                <a:lnTo>
                  <a:pt x="708532" y="391566"/>
                </a:lnTo>
                <a:lnTo>
                  <a:pt x="687044" y="355130"/>
                </a:lnTo>
                <a:lnTo>
                  <a:pt x="687019" y="344246"/>
                </a:lnTo>
                <a:lnTo>
                  <a:pt x="641388" y="322694"/>
                </a:lnTo>
                <a:lnTo>
                  <a:pt x="639063" y="313309"/>
                </a:lnTo>
                <a:lnTo>
                  <a:pt x="625551" y="307263"/>
                </a:lnTo>
                <a:lnTo>
                  <a:pt x="624001" y="295960"/>
                </a:lnTo>
                <a:lnTo>
                  <a:pt x="608279" y="288378"/>
                </a:lnTo>
                <a:lnTo>
                  <a:pt x="606983" y="267931"/>
                </a:lnTo>
                <a:lnTo>
                  <a:pt x="559561" y="237883"/>
                </a:lnTo>
                <a:lnTo>
                  <a:pt x="559041" y="237972"/>
                </a:lnTo>
                <a:lnTo>
                  <a:pt x="540588" y="212509"/>
                </a:lnTo>
                <a:lnTo>
                  <a:pt x="496989" y="189712"/>
                </a:lnTo>
                <a:lnTo>
                  <a:pt x="489902" y="177888"/>
                </a:lnTo>
                <a:lnTo>
                  <a:pt x="490372" y="177812"/>
                </a:lnTo>
                <a:lnTo>
                  <a:pt x="464667" y="152603"/>
                </a:lnTo>
                <a:lnTo>
                  <a:pt x="446239" y="118529"/>
                </a:lnTo>
                <a:lnTo>
                  <a:pt x="446366" y="119113"/>
                </a:lnTo>
                <a:lnTo>
                  <a:pt x="434111" y="97574"/>
                </a:lnTo>
                <a:lnTo>
                  <a:pt x="411492" y="99225"/>
                </a:lnTo>
                <a:lnTo>
                  <a:pt x="354812" y="62572"/>
                </a:lnTo>
                <a:lnTo>
                  <a:pt x="369557" y="29705"/>
                </a:lnTo>
                <a:lnTo>
                  <a:pt x="384822" y="17475"/>
                </a:lnTo>
                <a:lnTo>
                  <a:pt x="388073" y="0"/>
                </a:lnTo>
                <a:lnTo>
                  <a:pt x="0" y="43713"/>
                </a:lnTo>
                <a:lnTo>
                  <a:pt x="126720" y="483349"/>
                </a:lnTo>
                <a:lnTo>
                  <a:pt x="153720" y="522871"/>
                </a:lnTo>
                <a:lnTo>
                  <a:pt x="149885" y="539597"/>
                </a:lnTo>
                <a:lnTo>
                  <a:pt x="167335" y="550456"/>
                </a:lnTo>
                <a:lnTo>
                  <a:pt x="144957" y="580021"/>
                </a:lnTo>
                <a:lnTo>
                  <a:pt x="142900" y="623176"/>
                </a:lnTo>
                <a:lnTo>
                  <a:pt x="155994" y="655574"/>
                </a:lnTo>
                <a:lnTo>
                  <a:pt x="156756" y="760603"/>
                </a:lnTo>
                <a:lnTo>
                  <a:pt x="186639" y="823188"/>
                </a:lnTo>
                <a:lnTo>
                  <a:pt x="202806" y="843153"/>
                </a:lnTo>
                <a:lnTo>
                  <a:pt x="632739" y="819467"/>
                </a:lnTo>
                <a:lnTo>
                  <a:pt x="640041" y="846302"/>
                </a:lnTo>
                <a:lnTo>
                  <a:pt x="648614" y="855421"/>
                </a:lnTo>
                <a:lnTo>
                  <a:pt x="668375" y="850925"/>
                </a:lnTo>
                <a:lnTo>
                  <a:pt x="669048" y="813904"/>
                </a:lnTo>
                <a:lnTo>
                  <a:pt x="659612" y="783107"/>
                </a:lnTo>
                <a:lnTo>
                  <a:pt x="669772" y="766000"/>
                </a:lnTo>
                <a:lnTo>
                  <a:pt x="745540" y="774674"/>
                </a:lnTo>
                <a:close/>
              </a:path>
            </a:pathLst>
          </a:custGeom>
          <a:ln w="63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9218701" y="2427452"/>
            <a:ext cx="905065" cy="812266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9218698" y="2427455"/>
            <a:ext cx="905510" cy="812800"/>
          </a:xfrm>
          <a:custGeom>
            <a:avLst/>
            <a:gdLst/>
            <a:ahLst/>
            <a:cxnLst/>
            <a:rect l="l" t="t" r="r" b="b"/>
            <a:pathLst>
              <a:path w="905509" h="812800">
                <a:moveTo>
                  <a:pt x="867537" y="774928"/>
                </a:moveTo>
                <a:lnTo>
                  <a:pt x="882116" y="771588"/>
                </a:lnTo>
                <a:lnTo>
                  <a:pt x="891197" y="743229"/>
                </a:lnTo>
                <a:lnTo>
                  <a:pt x="876871" y="728192"/>
                </a:lnTo>
                <a:lnTo>
                  <a:pt x="905065" y="700036"/>
                </a:lnTo>
                <a:lnTo>
                  <a:pt x="891921" y="685088"/>
                </a:lnTo>
                <a:lnTo>
                  <a:pt x="870902" y="548068"/>
                </a:lnTo>
                <a:lnTo>
                  <a:pt x="866597" y="549071"/>
                </a:lnTo>
                <a:lnTo>
                  <a:pt x="871359" y="411111"/>
                </a:lnTo>
                <a:lnTo>
                  <a:pt x="862888" y="395846"/>
                </a:lnTo>
                <a:lnTo>
                  <a:pt x="838174" y="261137"/>
                </a:lnTo>
                <a:lnTo>
                  <a:pt x="825741" y="247967"/>
                </a:lnTo>
                <a:lnTo>
                  <a:pt x="814654" y="261696"/>
                </a:lnTo>
                <a:lnTo>
                  <a:pt x="809548" y="249326"/>
                </a:lnTo>
                <a:lnTo>
                  <a:pt x="812698" y="228193"/>
                </a:lnTo>
                <a:lnTo>
                  <a:pt x="789698" y="172974"/>
                </a:lnTo>
                <a:lnTo>
                  <a:pt x="791425" y="144183"/>
                </a:lnTo>
                <a:lnTo>
                  <a:pt x="797661" y="132867"/>
                </a:lnTo>
                <a:lnTo>
                  <a:pt x="790651" y="112242"/>
                </a:lnTo>
                <a:lnTo>
                  <a:pt x="792441" y="95211"/>
                </a:lnTo>
                <a:lnTo>
                  <a:pt x="774192" y="67945"/>
                </a:lnTo>
                <a:lnTo>
                  <a:pt x="772426" y="35687"/>
                </a:lnTo>
                <a:lnTo>
                  <a:pt x="764171" y="24650"/>
                </a:lnTo>
                <a:lnTo>
                  <a:pt x="767257" y="13449"/>
                </a:lnTo>
                <a:lnTo>
                  <a:pt x="761517" y="0"/>
                </a:lnTo>
                <a:lnTo>
                  <a:pt x="546976" y="47828"/>
                </a:lnTo>
                <a:lnTo>
                  <a:pt x="474687" y="127482"/>
                </a:lnTo>
                <a:lnTo>
                  <a:pt x="459524" y="187667"/>
                </a:lnTo>
                <a:lnTo>
                  <a:pt x="416496" y="231368"/>
                </a:lnTo>
                <a:lnTo>
                  <a:pt x="409778" y="243725"/>
                </a:lnTo>
                <a:lnTo>
                  <a:pt x="415290" y="256133"/>
                </a:lnTo>
                <a:lnTo>
                  <a:pt x="433070" y="252577"/>
                </a:lnTo>
                <a:lnTo>
                  <a:pt x="442074" y="259918"/>
                </a:lnTo>
                <a:lnTo>
                  <a:pt x="442925" y="270776"/>
                </a:lnTo>
                <a:lnTo>
                  <a:pt x="435216" y="278498"/>
                </a:lnTo>
                <a:lnTo>
                  <a:pt x="425958" y="278536"/>
                </a:lnTo>
                <a:lnTo>
                  <a:pt x="424192" y="285000"/>
                </a:lnTo>
                <a:lnTo>
                  <a:pt x="427418" y="292354"/>
                </a:lnTo>
                <a:lnTo>
                  <a:pt x="441833" y="304825"/>
                </a:lnTo>
                <a:lnTo>
                  <a:pt x="451269" y="327418"/>
                </a:lnTo>
                <a:lnTo>
                  <a:pt x="449922" y="344932"/>
                </a:lnTo>
                <a:lnTo>
                  <a:pt x="410057" y="360857"/>
                </a:lnTo>
                <a:lnTo>
                  <a:pt x="376034" y="400050"/>
                </a:lnTo>
                <a:lnTo>
                  <a:pt x="355092" y="411480"/>
                </a:lnTo>
                <a:lnTo>
                  <a:pt x="306539" y="422579"/>
                </a:lnTo>
                <a:lnTo>
                  <a:pt x="297002" y="421335"/>
                </a:lnTo>
                <a:lnTo>
                  <a:pt x="272034" y="435178"/>
                </a:lnTo>
                <a:lnTo>
                  <a:pt x="247942" y="422516"/>
                </a:lnTo>
                <a:lnTo>
                  <a:pt x="203593" y="422973"/>
                </a:lnTo>
                <a:lnTo>
                  <a:pt x="71615" y="476377"/>
                </a:lnTo>
                <a:lnTo>
                  <a:pt x="109474" y="546938"/>
                </a:lnTo>
                <a:lnTo>
                  <a:pt x="82842" y="581456"/>
                </a:lnTo>
                <a:lnTo>
                  <a:pt x="76200" y="597852"/>
                </a:lnTo>
                <a:lnTo>
                  <a:pt x="68033" y="605332"/>
                </a:lnTo>
                <a:lnTo>
                  <a:pt x="59194" y="608660"/>
                </a:lnTo>
                <a:lnTo>
                  <a:pt x="0" y="673658"/>
                </a:lnTo>
                <a:lnTo>
                  <a:pt x="7683" y="724103"/>
                </a:lnTo>
                <a:lnTo>
                  <a:pt x="610006" y="612330"/>
                </a:lnTo>
                <a:lnTo>
                  <a:pt x="628700" y="617004"/>
                </a:lnTo>
                <a:lnTo>
                  <a:pt x="634974" y="631710"/>
                </a:lnTo>
                <a:lnTo>
                  <a:pt x="660336" y="635025"/>
                </a:lnTo>
                <a:lnTo>
                  <a:pt x="658177" y="642226"/>
                </a:lnTo>
                <a:lnTo>
                  <a:pt x="665657" y="643077"/>
                </a:lnTo>
                <a:lnTo>
                  <a:pt x="670013" y="674281"/>
                </a:lnTo>
                <a:lnTo>
                  <a:pt x="686866" y="695375"/>
                </a:lnTo>
                <a:lnTo>
                  <a:pt x="722198" y="699490"/>
                </a:lnTo>
                <a:lnTo>
                  <a:pt x="730758" y="709345"/>
                </a:lnTo>
                <a:lnTo>
                  <a:pt x="858647" y="755878"/>
                </a:lnTo>
                <a:lnTo>
                  <a:pt x="852779" y="812266"/>
                </a:lnTo>
                <a:lnTo>
                  <a:pt x="867537" y="774928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10089222" y="3090151"/>
            <a:ext cx="261137" cy="165836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10089215" y="3090148"/>
            <a:ext cx="261620" cy="166370"/>
          </a:xfrm>
          <a:custGeom>
            <a:avLst/>
            <a:gdLst/>
            <a:ahLst/>
            <a:cxnLst/>
            <a:rect l="l" t="t" r="r" b="b"/>
            <a:pathLst>
              <a:path w="261620" h="166370">
                <a:moveTo>
                  <a:pt x="217589" y="0"/>
                </a:moveTo>
                <a:lnTo>
                  <a:pt x="174917" y="49555"/>
                </a:lnTo>
                <a:lnTo>
                  <a:pt x="54991" y="93980"/>
                </a:lnTo>
                <a:lnTo>
                  <a:pt x="16446" y="122072"/>
                </a:lnTo>
                <a:lnTo>
                  <a:pt x="11290" y="136220"/>
                </a:lnTo>
                <a:lnTo>
                  <a:pt x="0" y="143738"/>
                </a:lnTo>
                <a:lnTo>
                  <a:pt x="1206" y="163283"/>
                </a:lnTo>
                <a:lnTo>
                  <a:pt x="3619" y="165836"/>
                </a:lnTo>
                <a:lnTo>
                  <a:pt x="3238" y="157886"/>
                </a:lnTo>
                <a:lnTo>
                  <a:pt x="13589" y="152450"/>
                </a:lnTo>
                <a:lnTo>
                  <a:pt x="17030" y="161594"/>
                </a:lnTo>
                <a:lnTo>
                  <a:pt x="28321" y="162115"/>
                </a:lnTo>
                <a:lnTo>
                  <a:pt x="261137" y="18516"/>
                </a:lnTo>
                <a:lnTo>
                  <a:pt x="231368" y="22123"/>
                </a:lnTo>
                <a:lnTo>
                  <a:pt x="212191" y="36766"/>
                </a:lnTo>
                <a:lnTo>
                  <a:pt x="202641" y="50927"/>
                </a:lnTo>
                <a:lnTo>
                  <a:pt x="186651" y="57873"/>
                </a:lnTo>
                <a:lnTo>
                  <a:pt x="187883" y="49530"/>
                </a:lnTo>
                <a:lnTo>
                  <a:pt x="213004" y="13550"/>
                </a:lnTo>
                <a:lnTo>
                  <a:pt x="217589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10169473" y="2302103"/>
            <a:ext cx="242443" cy="511149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10169476" y="2302111"/>
            <a:ext cx="242570" cy="511175"/>
          </a:xfrm>
          <a:custGeom>
            <a:avLst/>
            <a:gdLst/>
            <a:ahLst/>
            <a:cxnLst/>
            <a:rect l="l" t="t" r="r" b="b"/>
            <a:pathLst>
              <a:path w="242570" h="511175">
                <a:moveTo>
                  <a:pt x="242443" y="389280"/>
                </a:moveTo>
                <a:lnTo>
                  <a:pt x="227761" y="378142"/>
                </a:lnTo>
                <a:lnTo>
                  <a:pt x="224383" y="361632"/>
                </a:lnTo>
                <a:lnTo>
                  <a:pt x="195580" y="339229"/>
                </a:lnTo>
                <a:lnTo>
                  <a:pt x="146799" y="167893"/>
                </a:lnTo>
                <a:lnTo>
                  <a:pt x="93370" y="0"/>
                </a:lnTo>
                <a:lnTo>
                  <a:pt x="86474" y="5460"/>
                </a:lnTo>
                <a:lnTo>
                  <a:pt x="59677" y="15417"/>
                </a:lnTo>
                <a:lnTo>
                  <a:pt x="52959" y="27025"/>
                </a:lnTo>
                <a:lnTo>
                  <a:pt x="47967" y="67919"/>
                </a:lnTo>
                <a:lnTo>
                  <a:pt x="55206" y="80898"/>
                </a:lnTo>
                <a:lnTo>
                  <a:pt x="45135" y="112560"/>
                </a:lnTo>
                <a:lnTo>
                  <a:pt x="64084" y="138772"/>
                </a:lnTo>
                <a:lnTo>
                  <a:pt x="62509" y="153441"/>
                </a:lnTo>
                <a:lnTo>
                  <a:pt x="36207" y="193446"/>
                </a:lnTo>
                <a:lnTo>
                  <a:pt x="14262" y="206946"/>
                </a:lnTo>
                <a:lnTo>
                  <a:pt x="20472" y="271691"/>
                </a:lnTo>
                <a:lnTo>
                  <a:pt x="0" y="359689"/>
                </a:lnTo>
                <a:lnTo>
                  <a:pt x="14617" y="460857"/>
                </a:lnTo>
                <a:lnTo>
                  <a:pt x="8636" y="490245"/>
                </a:lnTo>
                <a:lnTo>
                  <a:pt x="27216" y="511136"/>
                </a:lnTo>
                <a:lnTo>
                  <a:pt x="184899" y="471982"/>
                </a:lnTo>
                <a:lnTo>
                  <a:pt x="228663" y="430237"/>
                </a:lnTo>
                <a:lnTo>
                  <a:pt x="242430" y="429145"/>
                </a:lnTo>
                <a:lnTo>
                  <a:pt x="242443" y="38928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8922156" y="3422916"/>
            <a:ext cx="675919" cy="671855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8922157" y="3422906"/>
            <a:ext cx="676275" cy="672465"/>
          </a:xfrm>
          <a:custGeom>
            <a:avLst/>
            <a:gdLst/>
            <a:ahLst/>
            <a:cxnLst/>
            <a:rect l="l" t="t" r="r" b="b"/>
            <a:pathLst>
              <a:path w="676275" h="672464">
                <a:moveTo>
                  <a:pt x="2082" y="463613"/>
                </a:moveTo>
                <a:lnTo>
                  <a:pt x="39382" y="453123"/>
                </a:lnTo>
                <a:lnTo>
                  <a:pt x="42773" y="425856"/>
                </a:lnTo>
                <a:lnTo>
                  <a:pt x="56349" y="418515"/>
                </a:lnTo>
                <a:lnTo>
                  <a:pt x="46126" y="388188"/>
                </a:lnTo>
                <a:lnTo>
                  <a:pt x="65506" y="341020"/>
                </a:lnTo>
                <a:lnTo>
                  <a:pt x="82105" y="342379"/>
                </a:lnTo>
                <a:lnTo>
                  <a:pt x="86309" y="362521"/>
                </a:lnTo>
                <a:lnTo>
                  <a:pt x="98323" y="348068"/>
                </a:lnTo>
                <a:lnTo>
                  <a:pt x="108051" y="350354"/>
                </a:lnTo>
                <a:lnTo>
                  <a:pt x="96278" y="323303"/>
                </a:lnTo>
                <a:lnTo>
                  <a:pt x="105359" y="317753"/>
                </a:lnTo>
                <a:lnTo>
                  <a:pt x="102869" y="303479"/>
                </a:lnTo>
                <a:lnTo>
                  <a:pt x="110578" y="285280"/>
                </a:lnTo>
                <a:lnTo>
                  <a:pt x="126618" y="279971"/>
                </a:lnTo>
                <a:lnTo>
                  <a:pt x="139966" y="252412"/>
                </a:lnTo>
                <a:lnTo>
                  <a:pt x="155003" y="263067"/>
                </a:lnTo>
                <a:lnTo>
                  <a:pt x="173723" y="250545"/>
                </a:lnTo>
                <a:lnTo>
                  <a:pt x="217119" y="200761"/>
                </a:lnTo>
                <a:lnTo>
                  <a:pt x="220675" y="181228"/>
                </a:lnTo>
                <a:lnTo>
                  <a:pt x="213906" y="173126"/>
                </a:lnTo>
                <a:lnTo>
                  <a:pt x="221678" y="153581"/>
                </a:lnTo>
                <a:lnTo>
                  <a:pt x="219189" y="143573"/>
                </a:lnTo>
                <a:lnTo>
                  <a:pt x="225805" y="141338"/>
                </a:lnTo>
                <a:lnTo>
                  <a:pt x="224193" y="109219"/>
                </a:lnTo>
                <a:lnTo>
                  <a:pt x="236283" y="64579"/>
                </a:lnTo>
                <a:lnTo>
                  <a:pt x="230238" y="48983"/>
                </a:lnTo>
                <a:lnTo>
                  <a:pt x="232384" y="35801"/>
                </a:lnTo>
                <a:lnTo>
                  <a:pt x="218605" y="14744"/>
                </a:lnTo>
                <a:lnTo>
                  <a:pt x="222961" y="7315"/>
                </a:lnTo>
                <a:lnTo>
                  <a:pt x="238417" y="76"/>
                </a:lnTo>
                <a:lnTo>
                  <a:pt x="238836" y="0"/>
                </a:lnTo>
                <a:lnTo>
                  <a:pt x="265683" y="174409"/>
                </a:lnTo>
                <a:lnTo>
                  <a:pt x="414908" y="150609"/>
                </a:lnTo>
                <a:lnTo>
                  <a:pt x="429145" y="248157"/>
                </a:lnTo>
                <a:lnTo>
                  <a:pt x="454710" y="224281"/>
                </a:lnTo>
                <a:lnTo>
                  <a:pt x="476008" y="189458"/>
                </a:lnTo>
                <a:lnTo>
                  <a:pt x="483565" y="184467"/>
                </a:lnTo>
                <a:lnTo>
                  <a:pt x="497395" y="188874"/>
                </a:lnTo>
                <a:lnTo>
                  <a:pt x="515416" y="163131"/>
                </a:lnTo>
                <a:lnTo>
                  <a:pt x="518032" y="148564"/>
                </a:lnTo>
                <a:lnTo>
                  <a:pt x="524319" y="152374"/>
                </a:lnTo>
                <a:lnTo>
                  <a:pt x="523824" y="160413"/>
                </a:lnTo>
                <a:lnTo>
                  <a:pt x="549871" y="165087"/>
                </a:lnTo>
                <a:lnTo>
                  <a:pt x="565657" y="161709"/>
                </a:lnTo>
                <a:lnTo>
                  <a:pt x="570255" y="156006"/>
                </a:lnTo>
                <a:lnTo>
                  <a:pt x="565340" y="151917"/>
                </a:lnTo>
                <a:lnTo>
                  <a:pt x="571753" y="148374"/>
                </a:lnTo>
                <a:lnTo>
                  <a:pt x="567588" y="143573"/>
                </a:lnTo>
                <a:lnTo>
                  <a:pt x="588670" y="138607"/>
                </a:lnTo>
                <a:lnTo>
                  <a:pt x="600354" y="122986"/>
                </a:lnTo>
                <a:lnTo>
                  <a:pt x="630313" y="136042"/>
                </a:lnTo>
                <a:lnTo>
                  <a:pt x="651332" y="131013"/>
                </a:lnTo>
                <a:lnTo>
                  <a:pt x="653897" y="137286"/>
                </a:lnTo>
                <a:lnTo>
                  <a:pt x="648119" y="141401"/>
                </a:lnTo>
                <a:lnTo>
                  <a:pt x="652754" y="149136"/>
                </a:lnTo>
                <a:lnTo>
                  <a:pt x="657136" y="144652"/>
                </a:lnTo>
                <a:lnTo>
                  <a:pt x="657961" y="151917"/>
                </a:lnTo>
                <a:lnTo>
                  <a:pt x="666038" y="149783"/>
                </a:lnTo>
                <a:lnTo>
                  <a:pt x="662419" y="160921"/>
                </a:lnTo>
                <a:lnTo>
                  <a:pt x="672972" y="164515"/>
                </a:lnTo>
                <a:lnTo>
                  <a:pt x="675919" y="180543"/>
                </a:lnTo>
                <a:lnTo>
                  <a:pt x="668566" y="217576"/>
                </a:lnTo>
                <a:lnTo>
                  <a:pt x="587120" y="172008"/>
                </a:lnTo>
                <a:lnTo>
                  <a:pt x="583958" y="230924"/>
                </a:lnTo>
                <a:lnTo>
                  <a:pt x="564006" y="270040"/>
                </a:lnTo>
                <a:lnTo>
                  <a:pt x="552030" y="282498"/>
                </a:lnTo>
                <a:lnTo>
                  <a:pt x="545096" y="280669"/>
                </a:lnTo>
                <a:lnTo>
                  <a:pt x="531253" y="312521"/>
                </a:lnTo>
                <a:lnTo>
                  <a:pt x="511238" y="303047"/>
                </a:lnTo>
                <a:lnTo>
                  <a:pt x="482434" y="390067"/>
                </a:lnTo>
                <a:lnTo>
                  <a:pt x="448779" y="384619"/>
                </a:lnTo>
                <a:lnTo>
                  <a:pt x="440626" y="369442"/>
                </a:lnTo>
                <a:lnTo>
                  <a:pt x="424637" y="367169"/>
                </a:lnTo>
                <a:lnTo>
                  <a:pt x="423036" y="398043"/>
                </a:lnTo>
                <a:lnTo>
                  <a:pt x="411251" y="421995"/>
                </a:lnTo>
                <a:lnTo>
                  <a:pt x="413270" y="431457"/>
                </a:lnTo>
                <a:lnTo>
                  <a:pt x="398043" y="451688"/>
                </a:lnTo>
                <a:lnTo>
                  <a:pt x="392696" y="483755"/>
                </a:lnTo>
                <a:lnTo>
                  <a:pt x="358609" y="552157"/>
                </a:lnTo>
                <a:lnTo>
                  <a:pt x="370166" y="561987"/>
                </a:lnTo>
                <a:lnTo>
                  <a:pt x="359282" y="574725"/>
                </a:lnTo>
                <a:lnTo>
                  <a:pt x="365353" y="582968"/>
                </a:lnTo>
                <a:lnTo>
                  <a:pt x="341845" y="604354"/>
                </a:lnTo>
                <a:lnTo>
                  <a:pt x="329971" y="598817"/>
                </a:lnTo>
                <a:lnTo>
                  <a:pt x="300075" y="619886"/>
                </a:lnTo>
                <a:lnTo>
                  <a:pt x="282854" y="613943"/>
                </a:lnTo>
                <a:lnTo>
                  <a:pt x="279476" y="619937"/>
                </a:lnTo>
                <a:lnTo>
                  <a:pt x="283819" y="629666"/>
                </a:lnTo>
                <a:lnTo>
                  <a:pt x="279399" y="635254"/>
                </a:lnTo>
                <a:lnTo>
                  <a:pt x="234492" y="656526"/>
                </a:lnTo>
                <a:lnTo>
                  <a:pt x="210235" y="641730"/>
                </a:lnTo>
                <a:lnTo>
                  <a:pt x="204457" y="654773"/>
                </a:lnTo>
                <a:lnTo>
                  <a:pt x="174739" y="671868"/>
                </a:lnTo>
                <a:lnTo>
                  <a:pt x="141020" y="660755"/>
                </a:lnTo>
                <a:lnTo>
                  <a:pt x="125310" y="647661"/>
                </a:lnTo>
                <a:lnTo>
                  <a:pt x="123075" y="635127"/>
                </a:lnTo>
                <a:lnTo>
                  <a:pt x="114211" y="629666"/>
                </a:lnTo>
                <a:lnTo>
                  <a:pt x="118783" y="621144"/>
                </a:lnTo>
                <a:lnTo>
                  <a:pt x="115290" y="616699"/>
                </a:lnTo>
                <a:lnTo>
                  <a:pt x="89725" y="614743"/>
                </a:lnTo>
                <a:lnTo>
                  <a:pt x="81457" y="603059"/>
                </a:lnTo>
                <a:lnTo>
                  <a:pt x="63372" y="596341"/>
                </a:lnTo>
                <a:lnTo>
                  <a:pt x="57861" y="580008"/>
                </a:lnTo>
                <a:lnTo>
                  <a:pt x="28930" y="552157"/>
                </a:lnTo>
                <a:lnTo>
                  <a:pt x="29603" y="542924"/>
                </a:lnTo>
                <a:lnTo>
                  <a:pt x="0" y="512686"/>
                </a:lnTo>
                <a:lnTo>
                  <a:pt x="8102" y="495134"/>
                </a:lnTo>
                <a:lnTo>
                  <a:pt x="2082" y="463613"/>
                </a:lnTo>
                <a:close/>
              </a:path>
            </a:pathLst>
          </a:custGeom>
          <a:ln w="63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8803017" y="3594912"/>
            <a:ext cx="1168882" cy="640143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8803017" y="3594912"/>
            <a:ext cx="1169035" cy="640715"/>
          </a:xfrm>
          <a:custGeom>
            <a:avLst/>
            <a:gdLst/>
            <a:ahLst/>
            <a:cxnLst/>
            <a:rect l="l" t="t" r="r" b="b"/>
            <a:pathLst>
              <a:path w="1169034" h="640714">
                <a:moveTo>
                  <a:pt x="1051521" y="474281"/>
                </a:moveTo>
                <a:lnTo>
                  <a:pt x="303339" y="600494"/>
                </a:lnTo>
                <a:lnTo>
                  <a:pt x="0" y="640143"/>
                </a:lnTo>
                <a:lnTo>
                  <a:pt x="80987" y="616800"/>
                </a:lnTo>
                <a:lnTo>
                  <a:pt x="88938" y="595642"/>
                </a:lnTo>
                <a:lnTo>
                  <a:pt x="117106" y="582345"/>
                </a:lnTo>
                <a:lnTo>
                  <a:pt x="117843" y="565772"/>
                </a:lnTo>
                <a:lnTo>
                  <a:pt x="136334" y="552450"/>
                </a:lnTo>
                <a:lnTo>
                  <a:pt x="135724" y="536689"/>
                </a:lnTo>
                <a:lnTo>
                  <a:pt x="234340" y="444157"/>
                </a:lnTo>
                <a:lnTo>
                  <a:pt x="234429" y="444703"/>
                </a:lnTo>
                <a:lnTo>
                  <a:pt x="237921" y="449135"/>
                </a:lnTo>
                <a:lnTo>
                  <a:pt x="233349" y="457657"/>
                </a:lnTo>
                <a:lnTo>
                  <a:pt x="242214" y="463118"/>
                </a:lnTo>
                <a:lnTo>
                  <a:pt x="244462" y="475653"/>
                </a:lnTo>
                <a:lnTo>
                  <a:pt x="260159" y="488746"/>
                </a:lnTo>
                <a:lnTo>
                  <a:pt x="293878" y="499859"/>
                </a:lnTo>
                <a:lnTo>
                  <a:pt x="323596" y="482765"/>
                </a:lnTo>
                <a:lnTo>
                  <a:pt x="329374" y="469734"/>
                </a:lnTo>
                <a:lnTo>
                  <a:pt x="353631" y="484530"/>
                </a:lnTo>
                <a:lnTo>
                  <a:pt x="398538" y="463245"/>
                </a:lnTo>
                <a:lnTo>
                  <a:pt x="402958" y="457657"/>
                </a:lnTo>
                <a:lnTo>
                  <a:pt x="398614" y="447929"/>
                </a:lnTo>
                <a:lnTo>
                  <a:pt x="401993" y="441934"/>
                </a:lnTo>
                <a:lnTo>
                  <a:pt x="419227" y="447878"/>
                </a:lnTo>
                <a:lnTo>
                  <a:pt x="449110" y="426808"/>
                </a:lnTo>
                <a:lnTo>
                  <a:pt x="460984" y="432346"/>
                </a:lnTo>
                <a:lnTo>
                  <a:pt x="484492" y="410959"/>
                </a:lnTo>
                <a:lnTo>
                  <a:pt x="478421" y="402717"/>
                </a:lnTo>
                <a:lnTo>
                  <a:pt x="489305" y="389978"/>
                </a:lnTo>
                <a:lnTo>
                  <a:pt x="477748" y="380149"/>
                </a:lnTo>
                <a:lnTo>
                  <a:pt x="511848" y="311759"/>
                </a:lnTo>
                <a:lnTo>
                  <a:pt x="517182" y="279679"/>
                </a:lnTo>
                <a:lnTo>
                  <a:pt x="532409" y="259435"/>
                </a:lnTo>
                <a:lnTo>
                  <a:pt x="530390" y="249986"/>
                </a:lnTo>
                <a:lnTo>
                  <a:pt x="542175" y="226047"/>
                </a:lnTo>
                <a:lnTo>
                  <a:pt x="543775" y="195160"/>
                </a:lnTo>
                <a:lnTo>
                  <a:pt x="559765" y="197446"/>
                </a:lnTo>
                <a:lnTo>
                  <a:pt x="567918" y="212610"/>
                </a:lnTo>
                <a:lnTo>
                  <a:pt x="601573" y="218059"/>
                </a:lnTo>
                <a:lnTo>
                  <a:pt x="630377" y="131051"/>
                </a:lnTo>
                <a:lnTo>
                  <a:pt x="650405" y="140525"/>
                </a:lnTo>
                <a:lnTo>
                  <a:pt x="664248" y="108661"/>
                </a:lnTo>
                <a:lnTo>
                  <a:pt x="671169" y="110502"/>
                </a:lnTo>
                <a:lnTo>
                  <a:pt x="683145" y="98031"/>
                </a:lnTo>
                <a:lnTo>
                  <a:pt x="703110" y="58915"/>
                </a:lnTo>
                <a:lnTo>
                  <a:pt x="706259" y="0"/>
                </a:lnTo>
                <a:lnTo>
                  <a:pt x="787717" y="45567"/>
                </a:lnTo>
                <a:lnTo>
                  <a:pt x="795058" y="8547"/>
                </a:lnTo>
                <a:lnTo>
                  <a:pt x="822934" y="9550"/>
                </a:lnTo>
                <a:lnTo>
                  <a:pt x="838923" y="19507"/>
                </a:lnTo>
                <a:lnTo>
                  <a:pt x="834390" y="38176"/>
                </a:lnTo>
                <a:lnTo>
                  <a:pt x="846277" y="48856"/>
                </a:lnTo>
                <a:lnTo>
                  <a:pt x="871867" y="49593"/>
                </a:lnTo>
                <a:lnTo>
                  <a:pt x="881545" y="60693"/>
                </a:lnTo>
                <a:lnTo>
                  <a:pt x="897394" y="64439"/>
                </a:lnTo>
                <a:lnTo>
                  <a:pt x="907402" y="69888"/>
                </a:lnTo>
                <a:lnTo>
                  <a:pt x="906856" y="69418"/>
                </a:lnTo>
                <a:lnTo>
                  <a:pt x="913130" y="77444"/>
                </a:lnTo>
                <a:lnTo>
                  <a:pt x="916749" y="101384"/>
                </a:lnTo>
                <a:lnTo>
                  <a:pt x="906221" y="108305"/>
                </a:lnTo>
                <a:lnTo>
                  <a:pt x="905484" y="129349"/>
                </a:lnTo>
                <a:lnTo>
                  <a:pt x="895959" y="136728"/>
                </a:lnTo>
                <a:lnTo>
                  <a:pt x="891324" y="154825"/>
                </a:lnTo>
                <a:lnTo>
                  <a:pt x="893686" y="162369"/>
                </a:lnTo>
                <a:lnTo>
                  <a:pt x="899299" y="169303"/>
                </a:lnTo>
                <a:lnTo>
                  <a:pt x="946708" y="183045"/>
                </a:lnTo>
                <a:lnTo>
                  <a:pt x="976617" y="201955"/>
                </a:lnTo>
                <a:lnTo>
                  <a:pt x="1042250" y="214223"/>
                </a:lnTo>
                <a:lnTo>
                  <a:pt x="1059891" y="230441"/>
                </a:lnTo>
                <a:lnTo>
                  <a:pt x="1065618" y="247180"/>
                </a:lnTo>
                <a:lnTo>
                  <a:pt x="1063904" y="282028"/>
                </a:lnTo>
                <a:lnTo>
                  <a:pt x="1054201" y="286448"/>
                </a:lnTo>
                <a:lnTo>
                  <a:pt x="1062812" y="310045"/>
                </a:lnTo>
                <a:lnTo>
                  <a:pt x="1076947" y="315849"/>
                </a:lnTo>
                <a:lnTo>
                  <a:pt x="1091374" y="336969"/>
                </a:lnTo>
                <a:lnTo>
                  <a:pt x="1081455" y="338366"/>
                </a:lnTo>
                <a:lnTo>
                  <a:pt x="1071841" y="345821"/>
                </a:lnTo>
                <a:lnTo>
                  <a:pt x="1073518" y="356565"/>
                </a:lnTo>
                <a:lnTo>
                  <a:pt x="1081366" y="371665"/>
                </a:lnTo>
                <a:lnTo>
                  <a:pt x="1096302" y="376072"/>
                </a:lnTo>
                <a:lnTo>
                  <a:pt x="1102296" y="386588"/>
                </a:lnTo>
                <a:lnTo>
                  <a:pt x="1091704" y="394246"/>
                </a:lnTo>
                <a:lnTo>
                  <a:pt x="1065161" y="400151"/>
                </a:lnTo>
                <a:lnTo>
                  <a:pt x="1065517" y="414248"/>
                </a:lnTo>
                <a:lnTo>
                  <a:pt x="1082040" y="421449"/>
                </a:lnTo>
                <a:lnTo>
                  <a:pt x="1098524" y="423735"/>
                </a:lnTo>
                <a:lnTo>
                  <a:pt x="1103210" y="415378"/>
                </a:lnTo>
                <a:lnTo>
                  <a:pt x="1109522" y="412877"/>
                </a:lnTo>
                <a:lnTo>
                  <a:pt x="1158113" y="414756"/>
                </a:lnTo>
                <a:lnTo>
                  <a:pt x="1168882" y="450799"/>
                </a:lnTo>
                <a:lnTo>
                  <a:pt x="1051521" y="474281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7937627" y="3786568"/>
            <a:ext cx="1099820" cy="559523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7937621" y="3786569"/>
            <a:ext cx="1099820" cy="560070"/>
          </a:xfrm>
          <a:custGeom>
            <a:avLst/>
            <a:gdLst/>
            <a:ahLst/>
            <a:cxnLst/>
            <a:rect l="l" t="t" r="r" b="b"/>
            <a:pathLst>
              <a:path w="1099820" h="560070">
                <a:moveTo>
                  <a:pt x="646023" y="473049"/>
                </a:moveTo>
                <a:lnTo>
                  <a:pt x="865390" y="448487"/>
                </a:lnTo>
                <a:lnTo>
                  <a:pt x="946391" y="425145"/>
                </a:lnTo>
                <a:lnTo>
                  <a:pt x="954328" y="403986"/>
                </a:lnTo>
                <a:lnTo>
                  <a:pt x="982497" y="390690"/>
                </a:lnTo>
                <a:lnTo>
                  <a:pt x="983234" y="374116"/>
                </a:lnTo>
                <a:lnTo>
                  <a:pt x="1001712" y="360794"/>
                </a:lnTo>
                <a:lnTo>
                  <a:pt x="1001115" y="345033"/>
                </a:lnTo>
                <a:lnTo>
                  <a:pt x="1099731" y="252501"/>
                </a:lnTo>
                <a:lnTo>
                  <a:pt x="1099820" y="253034"/>
                </a:lnTo>
                <a:lnTo>
                  <a:pt x="1074267" y="251078"/>
                </a:lnTo>
                <a:lnTo>
                  <a:pt x="1065987" y="239394"/>
                </a:lnTo>
                <a:lnTo>
                  <a:pt x="1047927" y="232663"/>
                </a:lnTo>
                <a:lnTo>
                  <a:pt x="1042403" y="216344"/>
                </a:lnTo>
                <a:lnTo>
                  <a:pt x="1013460" y="188493"/>
                </a:lnTo>
                <a:lnTo>
                  <a:pt x="1014133" y="179260"/>
                </a:lnTo>
                <a:lnTo>
                  <a:pt x="984529" y="149009"/>
                </a:lnTo>
                <a:lnTo>
                  <a:pt x="992644" y="131470"/>
                </a:lnTo>
                <a:lnTo>
                  <a:pt x="986612" y="99948"/>
                </a:lnTo>
                <a:lnTo>
                  <a:pt x="966343" y="78219"/>
                </a:lnTo>
                <a:lnTo>
                  <a:pt x="946315" y="72859"/>
                </a:lnTo>
                <a:lnTo>
                  <a:pt x="932637" y="42938"/>
                </a:lnTo>
                <a:lnTo>
                  <a:pt x="914793" y="50660"/>
                </a:lnTo>
                <a:lnTo>
                  <a:pt x="899655" y="72110"/>
                </a:lnTo>
                <a:lnTo>
                  <a:pt x="878001" y="79070"/>
                </a:lnTo>
                <a:lnTo>
                  <a:pt x="844435" y="61836"/>
                </a:lnTo>
                <a:lnTo>
                  <a:pt x="829691" y="68516"/>
                </a:lnTo>
                <a:lnTo>
                  <a:pt x="825804" y="78752"/>
                </a:lnTo>
                <a:lnTo>
                  <a:pt x="811936" y="76733"/>
                </a:lnTo>
                <a:lnTo>
                  <a:pt x="790346" y="56781"/>
                </a:lnTo>
                <a:lnTo>
                  <a:pt x="739775" y="52895"/>
                </a:lnTo>
                <a:lnTo>
                  <a:pt x="722668" y="17716"/>
                </a:lnTo>
                <a:lnTo>
                  <a:pt x="699414" y="1498"/>
                </a:lnTo>
                <a:lnTo>
                  <a:pt x="676249" y="11353"/>
                </a:lnTo>
                <a:lnTo>
                  <a:pt x="657745" y="0"/>
                </a:lnTo>
                <a:lnTo>
                  <a:pt x="636917" y="18643"/>
                </a:lnTo>
                <a:lnTo>
                  <a:pt x="647293" y="32740"/>
                </a:lnTo>
                <a:lnTo>
                  <a:pt x="641781" y="46672"/>
                </a:lnTo>
                <a:lnTo>
                  <a:pt x="655180" y="49542"/>
                </a:lnTo>
                <a:lnTo>
                  <a:pt x="653478" y="68554"/>
                </a:lnTo>
                <a:lnTo>
                  <a:pt x="628065" y="71894"/>
                </a:lnTo>
                <a:lnTo>
                  <a:pt x="601218" y="92328"/>
                </a:lnTo>
                <a:lnTo>
                  <a:pt x="585724" y="82994"/>
                </a:lnTo>
                <a:lnTo>
                  <a:pt x="562013" y="89065"/>
                </a:lnTo>
                <a:lnTo>
                  <a:pt x="569277" y="124205"/>
                </a:lnTo>
                <a:lnTo>
                  <a:pt x="543153" y="144411"/>
                </a:lnTo>
                <a:lnTo>
                  <a:pt x="535724" y="173672"/>
                </a:lnTo>
                <a:lnTo>
                  <a:pt x="513702" y="179501"/>
                </a:lnTo>
                <a:lnTo>
                  <a:pt x="504774" y="199199"/>
                </a:lnTo>
                <a:lnTo>
                  <a:pt x="504494" y="225932"/>
                </a:lnTo>
                <a:lnTo>
                  <a:pt x="487133" y="242188"/>
                </a:lnTo>
                <a:lnTo>
                  <a:pt x="452221" y="227202"/>
                </a:lnTo>
                <a:lnTo>
                  <a:pt x="448881" y="211759"/>
                </a:lnTo>
                <a:lnTo>
                  <a:pt x="435330" y="202653"/>
                </a:lnTo>
                <a:lnTo>
                  <a:pt x="442061" y="214198"/>
                </a:lnTo>
                <a:lnTo>
                  <a:pt x="422960" y="216534"/>
                </a:lnTo>
                <a:lnTo>
                  <a:pt x="427736" y="227609"/>
                </a:lnTo>
                <a:lnTo>
                  <a:pt x="416166" y="235369"/>
                </a:lnTo>
                <a:lnTo>
                  <a:pt x="418287" y="254025"/>
                </a:lnTo>
                <a:lnTo>
                  <a:pt x="407809" y="258610"/>
                </a:lnTo>
                <a:lnTo>
                  <a:pt x="402437" y="272414"/>
                </a:lnTo>
                <a:lnTo>
                  <a:pt x="398665" y="261823"/>
                </a:lnTo>
                <a:lnTo>
                  <a:pt x="384657" y="264210"/>
                </a:lnTo>
                <a:lnTo>
                  <a:pt x="370954" y="247815"/>
                </a:lnTo>
                <a:lnTo>
                  <a:pt x="343598" y="264756"/>
                </a:lnTo>
                <a:lnTo>
                  <a:pt x="331495" y="289991"/>
                </a:lnTo>
                <a:lnTo>
                  <a:pt x="286423" y="264617"/>
                </a:lnTo>
                <a:lnTo>
                  <a:pt x="263804" y="271233"/>
                </a:lnTo>
                <a:lnTo>
                  <a:pt x="258660" y="260095"/>
                </a:lnTo>
                <a:lnTo>
                  <a:pt x="260438" y="282409"/>
                </a:lnTo>
                <a:lnTo>
                  <a:pt x="251968" y="289128"/>
                </a:lnTo>
                <a:lnTo>
                  <a:pt x="246138" y="274434"/>
                </a:lnTo>
                <a:lnTo>
                  <a:pt x="229196" y="281736"/>
                </a:lnTo>
                <a:lnTo>
                  <a:pt x="215747" y="272503"/>
                </a:lnTo>
                <a:lnTo>
                  <a:pt x="209499" y="277202"/>
                </a:lnTo>
                <a:lnTo>
                  <a:pt x="214909" y="293154"/>
                </a:lnTo>
                <a:lnTo>
                  <a:pt x="207492" y="301574"/>
                </a:lnTo>
                <a:lnTo>
                  <a:pt x="193890" y="296532"/>
                </a:lnTo>
                <a:lnTo>
                  <a:pt x="179920" y="326021"/>
                </a:lnTo>
                <a:lnTo>
                  <a:pt x="192798" y="359041"/>
                </a:lnTo>
                <a:lnTo>
                  <a:pt x="134442" y="380745"/>
                </a:lnTo>
                <a:lnTo>
                  <a:pt x="131610" y="401561"/>
                </a:lnTo>
                <a:lnTo>
                  <a:pt x="146646" y="426008"/>
                </a:lnTo>
                <a:lnTo>
                  <a:pt x="131610" y="443344"/>
                </a:lnTo>
                <a:lnTo>
                  <a:pt x="60756" y="417753"/>
                </a:lnTo>
                <a:lnTo>
                  <a:pt x="35471" y="447751"/>
                </a:lnTo>
                <a:lnTo>
                  <a:pt x="44818" y="467817"/>
                </a:lnTo>
                <a:lnTo>
                  <a:pt x="45199" y="504736"/>
                </a:lnTo>
                <a:lnTo>
                  <a:pt x="30416" y="544956"/>
                </a:lnTo>
                <a:lnTo>
                  <a:pt x="9639" y="535304"/>
                </a:lnTo>
                <a:lnTo>
                  <a:pt x="0" y="559523"/>
                </a:lnTo>
                <a:lnTo>
                  <a:pt x="212648" y="545490"/>
                </a:lnTo>
                <a:lnTo>
                  <a:pt x="204774" y="509701"/>
                </a:lnTo>
                <a:lnTo>
                  <a:pt x="237896" y="510235"/>
                </a:lnTo>
                <a:lnTo>
                  <a:pt x="241300" y="516661"/>
                </a:lnTo>
                <a:lnTo>
                  <a:pt x="431749" y="501002"/>
                </a:lnTo>
                <a:lnTo>
                  <a:pt x="438734" y="493090"/>
                </a:lnTo>
                <a:lnTo>
                  <a:pt x="646023" y="473049"/>
                </a:lnTo>
                <a:close/>
              </a:path>
            </a:pathLst>
          </a:custGeom>
          <a:ln w="63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9336633" y="3476307"/>
            <a:ext cx="681901" cy="324294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9336632" y="3476308"/>
            <a:ext cx="681990" cy="324485"/>
          </a:xfrm>
          <a:custGeom>
            <a:avLst/>
            <a:gdLst/>
            <a:ahLst/>
            <a:cxnLst/>
            <a:rect l="l" t="t" r="r" b="b"/>
            <a:pathLst>
              <a:path w="681990" h="324485">
                <a:moveTo>
                  <a:pt x="525310" y="88"/>
                </a:moveTo>
                <a:lnTo>
                  <a:pt x="0" y="97282"/>
                </a:lnTo>
                <a:lnTo>
                  <a:pt x="444" y="97218"/>
                </a:lnTo>
                <a:lnTo>
                  <a:pt x="14668" y="194754"/>
                </a:lnTo>
                <a:lnTo>
                  <a:pt x="40233" y="170878"/>
                </a:lnTo>
                <a:lnTo>
                  <a:pt x="61531" y="136055"/>
                </a:lnTo>
                <a:lnTo>
                  <a:pt x="69088" y="131064"/>
                </a:lnTo>
                <a:lnTo>
                  <a:pt x="82931" y="135470"/>
                </a:lnTo>
                <a:lnTo>
                  <a:pt x="100939" y="109728"/>
                </a:lnTo>
                <a:lnTo>
                  <a:pt x="103555" y="95161"/>
                </a:lnTo>
                <a:lnTo>
                  <a:pt x="109842" y="98971"/>
                </a:lnTo>
                <a:lnTo>
                  <a:pt x="109347" y="107010"/>
                </a:lnTo>
                <a:lnTo>
                  <a:pt x="135394" y="111683"/>
                </a:lnTo>
                <a:lnTo>
                  <a:pt x="151180" y="108305"/>
                </a:lnTo>
                <a:lnTo>
                  <a:pt x="155778" y="102616"/>
                </a:lnTo>
                <a:lnTo>
                  <a:pt x="150863" y="98526"/>
                </a:lnTo>
                <a:lnTo>
                  <a:pt x="157276" y="94970"/>
                </a:lnTo>
                <a:lnTo>
                  <a:pt x="153123" y="90170"/>
                </a:lnTo>
                <a:lnTo>
                  <a:pt x="174193" y="85204"/>
                </a:lnTo>
                <a:lnTo>
                  <a:pt x="185877" y="69583"/>
                </a:lnTo>
                <a:lnTo>
                  <a:pt x="215849" y="82638"/>
                </a:lnTo>
                <a:lnTo>
                  <a:pt x="236867" y="77609"/>
                </a:lnTo>
                <a:lnTo>
                  <a:pt x="239420" y="83883"/>
                </a:lnTo>
                <a:lnTo>
                  <a:pt x="233641" y="87998"/>
                </a:lnTo>
                <a:lnTo>
                  <a:pt x="238277" y="95745"/>
                </a:lnTo>
                <a:lnTo>
                  <a:pt x="242671" y="91262"/>
                </a:lnTo>
                <a:lnTo>
                  <a:pt x="243484" y="98513"/>
                </a:lnTo>
                <a:lnTo>
                  <a:pt x="251561" y="96380"/>
                </a:lnTo>
                <a:lnTo>
                  <a:pt x="247954" y="107518"/>
                </a:lnTo>
                <a:lnTo>
                  <a:pt x="258495" y="111112"/>
                </a:lnTo>
                <a:lnTo>
                  <a:pt x="261454" y="127139"/>
                </a:lnTo>
                <a:lnTo>
                  <a:pt x="289318" y="128155"/>
                </a:lnTo>
                <a:lnTo>
                  <a:pt x="305295" y="138112"/>
                </a:lnTo>
                <a:lnTo>
                  <a:pt x="300774" y="156768"/>
                </a:lnTo>
                <a:lnTo>
                  <a:pt x="312661" y="167462"/>
                </a:lnTo>
                <a:lnTo>
                  <a:pt x="338251" y="168198"/>
                </a:lnTo>
                <a:lnTo>
                  <a:pt x="347929" y="179298"/>
                </a:lnTo>
                <a:lnTo>
                  <a:pt x="363778" y="183045"/>
                </a:lnTo>
                <a:lnTo>
                  <a:pt x="373811" y="171297"/>
                </a:lnTo>
                <a:lnTo>
                  <a:pt x="397103" y="186499"/>
                </a:lnTo>
                <a:lnTo>
                  <a:pt x="381127" y="209308"/>
                </a:lnTo>
                <a:lnTo>
                  <a:pt x="381050" y="206832"/>
                </a:lnTo>
                <a:lnTo>
                  <a:pt x="383133" y="219989"/>
                </a:lnTo>
                <a:lnTo>
                  <a:pt x="372605" y="226910"/>
                </a:lnTo>
                <a:lnTo>
                  <a:pt x="369303" y="274294"/>
                </a:lnTo>
                <a:lnTo>
                  <a:pt x="376389" y="279120"/>
                </a:lnTo>
                <a:lnTo>
                  <a:pt x="397040" y="280111"/>
                </a:lnTo>
                <a:lnTo>
                  <a:pt x="429069" y="290576"/>
                </a:lnTo>
                <a:lnTo>
                  <a:pt x="444588" y="286956"/>
                </a:lnTo>
                <a:lnTo>
                  <a:pt x="456336" y="295706"/>
                </a:lnTo>
                <a:lnTo>
                  <a:pt x="476262" y="297332"/>
                </a:lnTo>
                <a:lnTo>
                  <a:pt x="492975" y="309422"/>
                </a:lnTo>
                <a:lnTo>
                  <a:pt x="512724" y="314782"/>
                </a:lnTo>
                <a:lnTo>
                  <a:pt x="494093" y="274078"/>
                </a:lnTo>
                <a:lnTo>
                  <a:pt x="471297" y="260134"/>
                </a:lnTo>
                <a:lnTo>
                  <a:pt x="484327" y="256286"/>
                </a:lnTo>
                <a:lnTo>
                  <a:pt x="484263" y="253238"/>
                </a:lnTo>
                <a:lnTo>
                  <a:pt x="465696" y="207594"/>
                </a:lnTo>
                <a:lnTo>
                  <a:pt x="458978" y="135572"/>
                </a:lnTo>
                <a:lnTo>
                  <a:pt x="447167" y="116370"/>
                </a:lnTo>
                <a:lnTo>
                  <a:pt x="493928" y="67551"/>
                </a:lnTo>
                <a:lnTo>
                  <a:pt x="505853" y="33705"/>
                </a:lnTo>
                <a:lnTo>
                  <a:pt x="511873" y="33083"/>
                </a:lnTo>
                <a:lnTo>
                  <a:pt x="519404" y="37693"/>
                </a:lnTo>
                <a:lnTo>
                  <a:pt x="522427" y="43230"/>
                </a:lnTo>
                <a:lnTo>
                  <a:pt x="520598" y="59664"/>
                </a:lnTo>
                <a:lnTo>
                  <a:pt x="516204" y="70446"/>
                </a:lnTo>
                <a:lnTo>
                  <a:pt x="503948" y="79730"/>
                </a:lnTo>
                <a:lnTo>
                  <a:pt x="496836" y="95948"/>
                </a:lnTo>
                <a:lnTo>
                  <a:pt x="499237" y="110261"/>
                </a:lnTo>
                <a:lnTo>
                  <a:pt x="507606" y="123367"/>
                </a:lnTo>
                <a:lnTo>
                  <a:pt x="507949" y="134429"/>
                </a:lnTo>
                <a:lnTo>
                  <a:pt x="493102" y="159613"/>
                </a:lnTo>
                <a:lnTo>
                  <a:pt x="499173" y="166408"/>
                </a:lnTo>
                <a:lnTo>
                  <a:pt x="513930" y="164071"/>
                </a:lnTo>
                <a:lnTo>
                  <a:pt x="518033" y="168122"/>
                </a:lnTo>
                <a:lnTo>
                  <a:pt x="527888" y="207492"/>
                </a:lnTo>
                <a:lnTo>
                  <a:pt x="517804" y="218782"/>
                </a:lnTo>
                <a:lnTo>
                  <a:pt x="513346" y="229565"/>
                </a:lnTo>
                <a:lnTo>
                  <a:pt x="513778" y="243636"/>
                </a:lnTo>
                <a:lnTo>
                  <a:pt x="520750" y="259524"/>
                </a:lnTo>
                <a:lnTo>
                  <a:pt x="541667" y="275653"/>
                </a:lnTo>
                <a:lnTo>
                  <a:pt x="563397" y="271818"/>
                </a:lnTo>
                <a:lnTo>
                  <a:pt x="575030" y="275056"/>
                </a:lnTo>
                <a:lnTo>
                  <a:pt x="593293" y="300926"/>
                </a:lnTo>
                <a:lnTo>
                  <a:pt x="598436" y="318985"/>
                </a:lnTo>
                <a:lnTo>
                  <a:pt x="605802" y="324294"/>
                </a:lnTo>
                <a:lnTo>
                  <a:pt x="671182" y="297014"/>
                </a:lnTo>
                <a:lnTo>
                  <a:pt x="664705" y="273088"/>
                </a:lnTo>
                <a:lnTo>
                  <a:pt x="681215" y="238036"/>
                </a:lnTo>
                <a:lnTo>
                  <a:pt x="681901" y="214414"/>
                </a:lnTo>
                <a:lnTo>
                  <a:pt x="584835" y="234137"/>
                </a:lnTo>
                <a:lnTo>
                  <a:pt x="525741" y="0"/>
                </a:lnTo>
                <a:lnTo>
                  <a:pt x="525310" y="88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9927005" y="3773335"/>
            <a:ext cx="80810" cy="186194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9927013" y="3773331"/>
            <a:ext cx="81280" cy="186690"/>
          </a:xfrm>
          <a:custGeom>
            <a:avLst/>
            <a:gdLst/>
            <a:ahLst/>
            <a:cxnLst/>
            <a:rect l="l" t="t" r="r" b="b"/>
            <a:pathLst>
              <a:path w="81279" h="186689">
                <a:moveTo>
                  <a:pt x="15417" y="27266"/>
                </a:moveTo>
                <a:lnTo>
                  <a:pt x="28790" y="29438"/>
                </a:lnTo>
                <a:lnTo>
                  <a:pt x="27508" y="46342"/>
                </a:lnTo>
                <a:lnTo>
                  <a:pt x="16840" y="52857"/>
                </a:lnTo>
                <a:lnTo>
                  <a:pt x="0" y="131000"/>
                </a:lnTo>
                <a:lnTo>
                  <a:pt x="15963" y="180809"/>
                </a:lnTo>
                <a:lnTo>
                  <a:pt x="22898" y="186194"/>
                </a:lnTo>
                <a:lnTo>
                  <a:pt x="36195" y="182219"/>
                </a:lnTo>
                <a:lnTo>
                  <a:pt x="43586" y="173278"/>
                </a:lnTo>
                <a:lnTo>
                  <a:pt x="80810" y="0"/>
                </a:lnTo>
                <a:lnTo>
                  <a:pt x="15417" y="27266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9898595" y="3136811"/>
            <a:ext cx="211378" cy="448386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9898605" y="3136809"/>
            <a:ext cx="211454" cy="448945"/>
          </a:xfrm>
          <a:custGeom>
            <a:avLst/>
            <a:gdLst/>
            <a:ahLst/>
            <a:cxnLst/>
            <a:rect l="l" t="t" r="r" b="b"/>
            <a:pathLst>
              <a:path w="211454" h="448945">
                <a:moveTo>
                  <a:pt x="9232" y="361607"/>
                </a:moveTo>
                <a:lnTo>
                  <a:pt x="52196" y="395846"/>
                </a:lnTo>
                <a:lnTo>
                  <a:pt x="74815" y="397802"/>
                </a:lnTo>
                <a:lnTo>
                  <a:pt x="94513" y="410311"/>
                </a:lnTo>
                <a:lnTo>
                  <a:pt x="121005" y="405853"/>
                </a:lnTo>
                <a:lnTo>
                  <a:pt x="128066" y="440817"/>
                </a:lnTo>
                <a:lnTo>
                  <a:pt x="133019" y="448386"/>
                </a:lnTo>
                <a:lnTo>
                  <a:pt x="186181" y="330314"/>
                </a:lnTo>
                <a:lnTo>
                  <a:pt x="183426" y="319798"/>
                </a:lnTo>
                <a:lnTo>
                  <a:pt x="195427" y="310337"/>
                </a:lnTo>
                <a:lnTo>
                  <a:pt x="198805" y="302133"/>
                </a:lnTo>
                <a:lnTo>
                  <a:pt x="196722" y="248691"/>
                </a:lnTo>
                <a:lnTo>
                  <a:pt x="199745" y="241249"/>
                </a:lnTo>
                <a:lnTo>
                  <a:pt x="206057" y="242277"/>
                </a:lnTo>
                <a:lnTo>
                  <a:pt x="210451" y="238823"/>
                </a:lnTo>
                <a:lnTo>
                  <a:pt x="211366" y="184696"/>
                </a:lnTo>
                <a:lnTo>
                  <a:pt x="205003" y="173126"/>
                </a:lnTo>
                <a:lnTo>
                  <a:pt x="187705" y="158457"/>
                </a:lnTo>
                <a:lnTo>
                  <a:pt x="167411" y="153073"/>
                </a:lnTo>
                <a:lnTo>
                  <a:pt x="163537" y="148386"/>
                </a:lnTo>
                <a:lnTo>
                  <a:pt x="161048" y="137147"/>
                </a:lnTo>
                <a:lnTo>
                  <a:pt x="166903" y="113576"/>
                </a:lnTo>
                <a:lnTo>
                  <a:pt x="172681" y="104241"/>
                </a:lnTo>
                <a:lnTo>
                  <a:pt x="178739" y="46532"/>
                </a:lnTo>
                <a:lnTo>
                  <a:pt x="50850" y="0"/>
                </a:lnTo>
                <a:lnTo>
                  <a:pt x="36537" y="21018"/>
                </a:lnTo>
                <a:lnTo>
                  <a:pt x="24155" y="61976"/>
                </a:lnTo>
                <a:lnTo>
                  <a:pt x="6654" y="83667"/>
                </a:lnTo>
                <a:lnTo>
                  <a:pt x="21196" y="102133"/>
                </a:lnTo>
                <a:lnTo>
                  <a:pt x="17233" y="120294"/>
                </a:lnTo>
                <a:lnTo>
                  <a:pt x="8254" y="128358"/>
                </a:lnTo>
                <a:lnTo>
                  <a:pt x="9982" y="142824"/>
                </a:lnTo>
                <a:lnTo>
                  <a:pt x="8788" y="141808"/>
                </a:lnTo>
                <a:lnTo>
                  <a:pt x="15811" y="163855"/>
                </a:lnTo>
                <a:lnTo>
                  <a:pt x="31559" y="163550"/>
                </a:lnTo>
                <a:lnTo>
                  <a:pt x="40576" y="186347"/>
                </a:lnTo>
                <a:lnTo>
                  <a:pt x="53009" y="188036"/>
                </a:lnTo>
                <a:lnTo>
                  <a:pt x="96113" y="225729"/>
                </a:lnTo>
                <a:lnTo>
                  <a:pt x="49301" y="277761"/>
                </a:lnTo>
                <a:lnTo>
                  <a:pt x="53784" y="285496"/>
                </a:lnTo>
                <a:lnTo>
                  <a:pt x="50736" y="291084"/>
                </a:lnTo>
                <a:lnTo>
                  <a:pt x="22428" y="305714"/>
                </a:lnTo>
                <a:lnTo>
                  <a:pt x="8864" y="324015"/>
                </a:lnTo>
                <a:lnTo>
                  <a:pt x="0" y="351167"/>
                </a:lnTo>
                <a:lnTo>
                  <a:pt x="9232" y="361607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10089591" y="2920542"/>
            <a:ext cx="257505" cy="250393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10089596" y="2920544"/>
            <a:ext cx="257810" cy="250825"/>
          </a:xfrm>
          <a:custGeom>
            <a:avLst/>
            <a:gdLst/>
            <a:ahLst/>
            <a:cxnLst/>
            <a:rect l="l" t="t" r="r" b="b"/>
            <a:pathLst>
              <a:path w="257809" h="250825">
                <a:moveTo>
                  <a:pt x="20561" y="250393"/>
                </a:moveTo>
                <a:lnTo>
                  <a:pt x="100876" y="201904"/>
                </a:lnTo>
                <a:lnTo>
                  <a:pt x="108000" y="182892"/>
                </a:lnTo>
                <a:lnTo>
                  <a:pt x="124663" y="169608"/>
                </a:lnTo>
                <a:lnTo>
                  <a:pt x="161366" y="168287"/>
                </a:lnTo>
                <a:lnTo>
                  <a:pt x="255346" y="132803"/>
                </a:lnTo>
                <a:lnTo>
                  <a:pt x="253034" y="117868"/>
                </a:lnTo>
                <a:lnTo>
                  <a:pt x="257492" y="113626"/>
                </a:lnTo>
                <a:lnTo>
                  <a:pt x="229158" y="0"/>
                </a:lnTo>
                <a:lnTo>
                  <a:pt x="99580" y="31610"/>
                </a:lnTo>
                <a:lnTo>
                  <a:pt x="97180" y="40855"/>
                </a:lnTo>
                <a:lnTo>
                  <a:pt x="90944" y="33655"/>
                </a:lnTo>
                <a:lnTo>
                  <a:pt x="0" y="54991"/>
                </a:lnTo>
                <a:lnTo>
                  <a:pt x="21018" y="191998"/>
                </a:lnTo>
                <a:lnTo>
                  <a:pt x="34163" y="206946"/>
                </a:lnTo>
                <a:lnTo>
                  <a:pt x="5969" y="235102"/>
                </a:lnTo>
                <a:lnTo>
                  <a:pt x="20561" y="250393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8742209" y="4045711"/>
            <a:ext cx="1295298" cy="604964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k object 116"/>
          <p:cNvSpPr/>
          <p:nvPr/>
        </p:nvSpPr>
        <p:spPr>
          <a:xfrm>
            <a:off x="8742209" y="4045711"/>
            <a:ext cx="1295400" cy="605155"/>
          </a:xfrm>
          <a:custGeom>
            <a:avLst/>
            <a:gdLst/>
            <a:ahLst/>
            <a:cxnLst/>
            <a:rect l="l" t="t" r="r" b="b"/>
            <a:pathLst>
              <a:path w="1295400" h="605154">
                <a:moveTo>
                  <a:pt x="1112329" y="23482"/>
                </a:moveTo>
                <a:lnTo>
                  <a:pt x="364147" y="149694"/>
                </a:lnTo>
                <a:lnTo>
                  <a:pt x="358927" y="177901"/>
                </a:lnTo>
                <a:lnTo>
                  <a:pt x="363461" y="185813"/>
                </a:lnTo>
                <a:lnTo>
                  <a:pt x="357644" y="203072"/>
                </a:lnTo>
                <a:lnTo>
                  <a:pt x="364451" y="213740"/>
                </a:lnTo>
                <a:lnTo>
                  <a:pt x="349275" y="212801"/>
                </a:lnTo>
                <a:lnTo>
                  <a:pt x="336435" y="224955"/>
                </a:lnTo>
                <a:lnTo>
                  <a:pt x="316395" y="266763"/>
                </a:lnTo>
                <a:lnTo>
                  <a:pt x="295287" y="258660"/>
                </a:lnTo>
                <a:lnTo>
                  <a:pt x="282575" y="264680"/>
                </a:lnTo>
                <a:lnTo>
                  <a:pt x="246811" y="303542"/>
                </a:lnTo>
                <a:lnTo>
                  <a:pt x="233260" y="285826"/>
                </a:lnTo>
                <a:lnTo>
                  <a:pt x="214198" y="299859"/>
                </a:lnTo>
                <a:lnTo>
                  <a:pt x="210591" y="313753"/>
                </a:lnTo>
                <a:lnTo>
                  <a:pt x="194767" y="312115"/>
                </a:lnTo>
                <a:lnTo>
                  <a:pt x="196380" y="324713"/>
                </a:lnTo>
                <a:lnTo>
                  <a:pt x="185889" y="345566"/>
                </a:lnTo>
                <a:lnTo>
                  <a:pt x="160451" y="353009"/>
                </a:lnTo>
                <a:lnTo>
                  <a:pt x="114338" y="395262"/>
                </a:lnTo>
                <a:lnTo>
                  <a:pt x="76885" y="400964"/>
                </a:lnTo>
                <a:lnTo>
                  <a:pt x="56197" y="412534"/>
                </a:lnTo>
                <a:lnTo>
                  <a:pt x="38392" y="432244"/>
                </a:lnTo>
                <a:lnTo>
                  <a:pt x="31699" y="463422"/>
                </a:lnTo>
                <a:lnTo>
                  <a:pt x="7886" y="465531"/>
                </a:lnTo>
                <a:lnTo>
                  <a:pt x="0" y="473709"/>
                </a:lnTo>
                <a:lnTo>
                  <a:pt x="266" y="514997"/>
                </a:lnTo>
                <a:lnTo>
                  <a:pt x="187286" y="492645"/>
                </a:lnTo>
                <a:lnTo>
                  <a:pt x="234962" y="471931"/>
                </a:lnTo>
                <a:lnTo>
                  <a:pt x="239395" y="475653"/>
                </a:lnTo>
                <a:lnTo>
                  <a:pt x="249542" y="462737"/>
                </a:lnTo>
                <a:lnTo>
                  <a:pt x="285280" y="449516"/>
                </a:lnTo>
                <a:lnTo>
                  <a:pt x="290817" y="439648"/>
                </a:lnTo>
                <a:lnTo>
                  <a:pt x="496214" y="424116"/>
                </a:lnTo>
                <a:lnTo>
                  <a:pt x="501802" y="441617"/>
                </a:lnTo>
                <a:lnTo>
                  <a:pt x="515581" y="427964"/>
                </a:lnTo>
                <a:lnTo>
                  <a:pt x="542912" y="455015"/>
                </a:lnTo>
                <a:lnTo>
                  <a:pt x="545896" y="481380"/>
                </a:lnTo>
                <a:lnTo>
                  <a:pt x="717461" y="454482"/>
                </a:lnTo>
                <a:lnTo>
                  <a:pt x="920102" y="604964"/>
                </a:lnTo>
                <a:lnTo>
                  <a:pt x="982649" y="582244"/>
                </a:lnTo>
                <a:lnTo>
                  <a:pt x="1030820" y="547789"/>
                </a:lnTo>
                <a:lnTo>
                  <a:pt x="1032624" y="530250"/>
                </a:lnTo>
                <a:lnTo>
                  <a:pt x="1061046" y="474713"/>
                </a:lnTo>
                <a:lnTo>
                  <a:pt x="1126769" y="419277"/>
                </a:lnTo>
                <a:lnTo>
                  <a:pt x="1184160" y="405129"/>
                </a:lnTo>
                <a:lnTo>
                  <a:pt x="1220863" y="370192"/>
                </a:lnTo>
                <a:lnTo>
                  <a:pt x="1222794" y="352615"/>
                </a:lnTo>
                <a:lnTo>
                  <a:pt x="1218018" y="333235"/>
                </a:lnTo>
                <a:lnTo>
                  <a:pt x="1193507" y="333171"/>
                </a:lnTo>
                <a:lnTo>
                  <a:pt x="1180719" y="341820"/>
                </a:lnTo>
                <a:lnTo>
                  <a:pt x="1179487" y="348233"/>
                </a:lnTo>
                <a:lnTo>
                  <a:pt x="1176604" y="341426"/>
                </a:lnTo>
                <a:lnTo>
                  <a:pt x="1175067" y="325716"/>
                </a:lnTo>
                <a:lnTo>
                  <a:pt x="1185608" y="310730"/>
                </a:lnTo>
                <a:lnTo>
                  <a:pt x="1188059" y="297967"/>
                </a:lnTo>
                <a:lnTo>
                  <a:pt x="1198956" y="282879"/>
                </a:lnTo>
                <a:lnTo>
                  <a:pt x="1186688" y="273634"/>
                </a:lnTo>
                <a:lnTo>
                  <a:pt x="1139482" y="263131"/>
                </a:lnTo>
                <a:lnTo>
                  <a:pt x="1174026" y="257035"/>
                </a:lnTo>
                <a:lnTo>
                  <a:pt x="1189113" y="238048"/>
                </a:lnTo>
                <a:lnTo>
                  <a:pt x="1198930" y="255168"/>
                </a:lnTo>
                <a:lnTo>
                  <a:pt x="1210183" y="254114"/>
                </a:lnTo>
                <a:lnTo>
                  <a:pt x="1221270" y="264871"/>
                </a:lnTo>
                <a:lnTo>
                  <a:pt x="1248854" y="258724"/>
                </a:lnTo>
                <a:lnTo>
                  <a:pt x="1263319" y="246519"/>
                </a:lnTo>
                <a:lnTo>
                  <a:pt x="1282103" y="207556"/>
                </a:lnTo>
                <a:lnTo>
                  <a:pt x="1295298" y="194348"/>
                </a:lnTo>
                <a:lnTo>
                  <a:pt x="1283284" y="153022"/>
                </a:lnTo>
                <a:lnTo>
                  <a:pt x="1268234" y="137629"/>
                </a:lnTo>
                <a:lnTo>
                  <a:pt x="1258100" y="155727"/>
                </a:lnTo>
                <a:lnTo>
                  <a:pt x="1250188" y="186982"/>
                </a:lnTo>
                <a:lnTo>
                  <a:pt x="1247800" y="187439"/>
                </a:lnTo>
                <a:lnTo>
                  <a:pt x="1240307" y="177253"/>
                </a:lnTo>
                <a:lnTo>
                  <a:pt x="1229842" y="143014"/>
                </a:lnTo>
                <a:lnTo>
                  <a:pt x="1164348" y="167855"/>
                </a:lnTo>
                <a:lnTo>
                  <a:pt x="1146505" y="167665"/>
                </a:lnTo>
                <a:lnTo>
                  <a:pt x="1130477" y="106121"/>
                </a:lnTo>
                <a:lnTo>
                  <a:pt x="1134795" y="97929"/>
                </a:lnTo>
                <a:lnTo>
                  <a:pt x="1150772" y="134175"/>
                </a:lnTo>
                <a:lnTo>
                  <a:pt x="1161745" y="140030"/>
                </a:lnTo>
                <a:lnTo>
                  <a:pt x="1176489" y="137096"/>
                </a:lnTo>
                <a:lnTo>
                  <a:pt x="1210970" y="105511"/>
                </a:lnTo>
                <a:lnTo>
                  <a:pt x="1222044" y="104520"/>
                </a:lnTo>
                <a:lnTo>
                  <a:pt x="1220863" y="93687"/>
                </a:lnTo>
                <a:lnTo>
                  <a:pt x="1238732" y="96799"/>
                </a:lnTo>
                <a:lnTo>
                  <a:pt x="1254442" y="94208"/>
                </a:lnTo>
                <a:lnTo>
                  <a:pt x="1267650" y="113068"/>
                </a:lnTo>
                <a:lnTo>
                  <a:pt x="1267650" y="110655"/>
                </a:lnTo>
                <a:lnTo>
                  <a:pt x="1258773" y="91490"/>
                </a:lnTo>
                <a:lnTo>
                  <a:pt x="1246060" y="77419"/>
                </a:lnTo>
                <a:lnTo>
                  <a:pt x="1236726" y="53454"/>
                </a:lnTo>
                <a:lnTo>
                  <a:pt x="1230007" y="46812"/>
                </a:lnTo>
                <a:lnTo>
                  <a:pt x="1229690" y="0"/>
                </a:lnTo>
                <a:lnTo>
                  <a:pt x="1112329" y="23482"/>
                </a:lnTo>
                <a:close/>
              </a:path>
            </a:pathLst>
          </a:custGeom>
          <a:ln w="63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k object 117"/>
          <p:cNvSpPr/>
          <p:nvPr/>
        </p:nvSpPr>
        <p:spPr>
          <a:xfrm>
            <a:off x="3327311" y="5162524"/>
            <a:ext cx="290779" cy="139700"/>
          </a:xfrm>
          <a:prstGeom prst="rect">
            <a:avLst/>
          </a:prstGeom>
          <a:blipFill>
            <a:blip r:embed="rId6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k object 118"/>
          <p:cNvSpPr/>
          <p:nvPr/>
        </p:nvSpPr>
        <p:spPr>
          <a:xfrm>
            <a:off x="2614612" y="5250599"/>
            <a:ext cx="195884" cy="138899"/>
          </a:xfrm>
          <a:prstGeom prst="rect">
            <a:avLst/>
          </a:prstGeom>
          <a:blipFill>
            <a:blip r:embed="rId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k object 119"/>
          <p:cNvSpPr/>
          <p:nvPr/>
        </p:nvSpPr>
        <p:spPr>
          <a:xfrm>
            <a:off x="2629242" y="5408523"/>
            <a:ext cx="95872" cy="77343"/>
          </a:xfrm>
          <a:prstGeom prst="rect">
            <a:avLst/>
          </a:prstGeom>
          <a:blipFill>
            <a:blip r:embed="rId6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k object 120"/>
          <p:cNvSpPr/>
          <p:nvPr/>
        </p:nvSpPr>
        <p:spPr>
          <a:xfrm>
            <a:off x="2776867" y="5365292"/>
            <a:ext cx="83731" cy="114935"/>
          </a:xfrm>
          <a:prstGeom prst="rect">
            <a:avLst/>
          </a:prstGeom>
          <a:blipFill>
            <a:blip r:embed="rId6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k object 121"/>
          <p:cNvSpPr/>
          <p:nvPr/>
        </p:nvSpPr>
        <p:spPr>
          <a:xfrm>
            <a:off x="2174506" y="4943855"/>
            <a:ext cx="178968" cy="220802"/>
          </a:xfrm>
          <a:prstGeom prst="rect">
            <a:avLst/>
          </a:prstGeom>
          <a:blipFill>
            <a:blip r:embed="rId7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k object 122"/>
          <p:cNvSpPr/>
          <p:nvPr/>
        </p:nvSpPr>
        <p:spPr>
          <a:xfrm>
            <a:off x="1818492" y="5745429"/>
            <a:ext cx="13970" cy="16510"/>
          </a:xfrm>
          <a:custGeom>
            <a:avLst/>
            <a:gdLst/>
            <a:ahLst/>
            <a:cxnLst/>
            <a:rect l="l" t="t" r="r" b="b"/>
            <a:pathLst>
              <a:path w="13969" h="16510">
                <a:moveTo>
                  <a:pt x="3162" y="15798"/>
                </a:moveTo>
                <a:lnTo>
                  <a:pt x="1587" y="15798"/>
                </a:lnTo>
                <a:lnTo>
                  <a:pt x="1816" y="16027"/>
                </a:lnTo>
                <a:lnTo>
                  <a:pt x="3162" y="16027"/>
                </a:lnTo>
                <a:lnTo>
                  <a:pt x="3162" y="15798"/>
                </a:lnTo>
                <a:close/>
              </a:path>
              <a:path w="13969" h="16510">
                <a:moveTo>
                  <a:pt x="8801" y="0"/>
                </a:moveTo>
                <a:lnTo>
                  <a:pt x="8127" y="0"/>
                </a:lnTo>
                <a:lnTo>
                  <a:pt x="7670" y="457"/>
                </a:lnTo>
                <a:lnTo>
                  <a:pt x="7670" y="673"/>
                </a:lnTo>
                <a:lnTo>
                  <a:pt x="7454" y="901"/>
                </a:lnTo>
                <a:lnTo>
                  <a:pt x="6553" y="901"/>
                </a:lnTo>
                <a:lnTo>
                  <a:pt x="6553" y="1130"/>
                </a:lnTo>
                <a:lnTo>
                  <a:pt x="1130" y="1130"/>
                </a:lnTo>
                <a:lnTo>
                  <a:pt x="1130" y="1803"/>
                </a:lnTo>
                <a:lnTo>
                  <a:pt x="1358" y="1803"/>
                </a:lnTo>
                <a:lnTo>
                  <a:pt x="1587" y="2260"/>
                </a:lnTo>
                <a:lnTo>
                  <a:pt x="1816" y="2489"/>
                </a:lnTo>
                <a:lnTo>
                  <a:pt x="1816" y="2933"/>
                </a:lnTo>
                <a:lnTo>
                  <a:pt x="2031" y="3162"/>
                </a:lnTo>
                <a:lnTo>
                  <a:pt x="2031" y="3390"/>
                </a:lnTo>
                <a:lnTo>
                  <a:pt x="2260" y="4063"/>
                </a:lnTo>
                <a:lnTo>
                  <a:pt x="2601" y="4737"/>
                </a:lnTo>
                <a:lnTo>
                  <a:pt x="2717" y="5422"/>
                </a:lnTo>
                <a:lnTo>
                  <a:pt x="2860" y="5867"/>
                </a:lnTo>
                <a:lnTo>
                  <a:pt x="2933" y="7226"/>
                </a:lnTo>
                <a:lnTo>
                  <a:pt x="3162" y="7670"/>
                </a:lnTo>
                <a:lnTo>
                  <a:pt x="3162" y="9474"/>
                </a:lnTo>
                <a:lnTo>
                  <a:pt x="2933" y="9702"/>
                </a:lnTo>
                <a:lnTo>
                  <a:pt x="2717" y="10159"/>
                </a:lnTo>
                <a:lnTo>
                  <a:pt x="2489" y="10159"/>
                </a:lnTo>
                <a:lnTo>
                  <a:pt x="2260" y="10604"/>
                </a:lnTo>
                <a:lnTo>
                  <a:pt x="2031" y="10604"/>
                </a:lnTo>
                <a:lnTo>
                  <a:pt x="2031" y="11290"/>
                </a:lnTo>
                <a:lnTo>
                  <a:pt x="2489" y="11734"/>
                </a:lnTo>
                <a:lnTo>
                  <a:pt x="2489" y="11963"/>
                </a:lnTo>
                <a:lnTo>
                  <a:pt x="2260" y="12191"/>
                </a:lnTo>
                <a:lnTo>
                  <a:pt x="2260" y="12407"/>
                </a:lnTo>
                <a:lnTo>
                  <a:pt x="1130" y="13538"/>
                </a:lnTo>
                <a:lnTo>
                  <a:pt x="1130" y="13766"/>
                </a:lnTo>
                <a:lnTo>
                  <a:pt x="685" y="13995"/>
                </a:lnTo>
                <a:lnTo>
                  <a:pt x="685" y="14223"/>
                </a:lnTo>
                <a:lnTo>
                  <a:pt x="0" y="14897"/>
                </a:lnTo>
                <a:lnTo>
                  <a:pt x="228" y="15125"/>
                </a:lnTo>
                <a:lnTo>
                  <a:pt x="228" y="15341"/>
                </a:lnTo>
                <a:lnTo>
                  <a:pt x="914" y="15341"/>
                </a:lnTo>
                <a:lnTo>
                  <a:pt x="1130" y="15570"/>
                </a:lnTo>
                <a:lnTo>
                  <a:pt x="1130" y="15798"/>
                </a:lnTo>
                <a:lnTo>
                  <a:pt x="3390" y="15798"/>
                </a:lnTo>
                <a:lnTo>
                  <a:pt x="3619" y="16027"/>
                </a:lnTo>
                <a:lnTo>
                  <a:pt x="4292" y="16027"/>
                </a:lnTo>
                <a:lnTo>
                  <a:pt x="4292" y="15798"/>
                </a:lnTo>
                <a:lnTo>
                  <a:pt x="5422" y="15125"/>
                </a:lnTo>
                <a:lnTo>
                  <a:pt x="6324" y="14223"/>
                </a:lnTo>
                <a:lnTo>
                  <a:pt x="7670" y="13093"/>
                </a:lnTo>
                <a:lnTo>
                  <a:pt x="8585" y="12407"/>
                </a:lnTo>
                <a:lnTo>
                  <a:pt x="9029" y="11734"/>
                </a:lnTo>
                <a:lnTo>
                  <a:pt x="9702" y="11290"/>
                </a:lnTo>
                <a:lnTo>
                  <a:pt x="10159" y="10833"/>
                </a:lnTo>
                <a:lnTo>
                  <a:pt x="11061" y="10604"/>
                </a:lnTo>
                <a:lnTo>
                  <a:pt x="11290" y="9931"/>
                </a:lnTo>
                <a:lnTo>
                  <a:pt x="11963" y="9029"/>
                </a:lnTo>
                <a:lnTo>
                  <a:pt x="11963" y="8801"/>
                </a:lnTo>
                <a:lnTo>
                  <a:pt x="12636" y="8127"/>
                </a:lnTo>
                <a:lnTo>
                  <a:pt x="12636" y="7899"/>
                </a:lnTo>
                <a:lnTo>
                  <a:pt x="13322" y="7226"/>
                </a:lnTo>
                <a:lnTo>
                  <a:pt x="13538" y="6769"/>
                </a:lnTo>
                <a:lnTo>
                  <a:pt x="13766" y="6540"/>
                </a:lnTo>
                <a:lnTo>
                  <a:pt x="13766" y="5867"/>
                </a:lnTo>
                <a:lnTo>
                  <a:pt x="13538" y="5194"/>
                </a:lnTo>
                <a:lnTo>
                  <a:pt x="13430" y="4965"/>
                </a:lnTo>
                <a:lnTo>
                  <a:pt x="12865" y="4965"/>
                </a:lnTo>
                <a:lnTo>
                  <a:pt x="12420" y="4737"/>
                </a:lnTo>
                <a:lnTo>
                  <a:pt x="12191" y="4521"/>
                </a:lnTo>
                <a:lnTo>
                  <a:pt x="12191" y="4292"/>
                </a:lnTo>
                <a:lnTo>
                  <a:pt x="11734" y="3835"/>
                </a:lnTo>
                <a:lnTo>
                  <a:pt x="11518" y="3390"/>
                </a:lnTo>
                <a:lnTo>
                  <a:pt x="11518" y="3162"/>
                </a:lnTo>
                <a:lnTo>
                  <a:pt x="11290" y="2933"/>
                </a:lnTo>
                <a:lnTo>
                  <a:pt x="10388" y="2705"/>
                </a:lnTo>
                <a:lnTo>
                  <a:pt x="9486" y="1803"/>
                </a:lnTo>
                <a:lnTo>
                  <a:pt x="9486" y="457"/>
                </a:lnTo>
                <a:lnTo>
                  <a:pt x="8801" y="0"/>
                </a:lnTo>
                <a:close/>
              </a:path>
              <a:path w="13969" h="16510">
                <a:moveTo>
                  <a:pt x="13322" y="4737"/>
                </a:moveTo>
                <a:lnTo>
                  <a:pt x="12865" y="4965"/>
                </a:lnTo>
                <a:lnTo>
                  <a:pt x="13430" y="4965"/>
                </a:lnTo>
                <a:lnTo>
                  <a:pt x="13322" y="4737"/>
                </a:lnTo>
                <a:close/>
              </a:path>
              <a:path w="13969" h="16510">
                <a:moveTo>
                  <a:pt x="3619" y="901"/>
                </a:moveTo>
                <a:lnTo>
                  <a:pt x="1587" y="901"/>
                </a:lnTo>
                <a:lnTo>
                  <a:pt x="1587" y="1130"/>
                </a:lnTo>
                <a:lnTo>
                  <a:pt x="3835" y="1130"/>
                </a:lnTo>
                <a:lnTo>
                  <a:pt x="3619" y="901"/>
                </a:lnTo>
                <a:close/>
              </a:path>
              <a:path w="13969" h="16510">
                <a:moveTo>
                  <a:pt x="5867" y="901"/>
                </a:moveTo>
                <a:lnTo>
                  <a:pt x="4292" y="901"/>
                </a:lnTo>
                <a:lnTo>
                  <a:pt x="4292" y="1130"/>
                </a:lnTo>
                <a:lnTo>
                  <a:pt x="5867" y="1130"/>
                </a:lnTo>
                <a:lnTo>
                  <a:pt x="5867" y="9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k object 123"/>
          <p:cNvSpPr/>
          <p:nvPr/>
        </p:nvSpPr>
        <p:spPr>
          <a:xfrm>
            <a:off x="1860461" y="5692254"/>
            <a:ext cx="21437" cy="32638"/>
          </a:xfrm>
          <a:prstGeom prst="rect">
            <a:avLst/>
          </a:prstGeom>
          <a:blipFill>
            <a:blip r:embed="rId7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k object 124"/>
          <p:cNvSpPr/>
          <p:nvPr/>
        </p:nvSpPr>
        <p:spPr>
          <a:xfrm>
            <a:off x="1865207" y="5720841"/>
            <a:ext cx="1905" cy="2540"/>
          </a:xfrm>
          <a:custGeom>
            <a:avLst/>
            <a:gdLst/>
            <a:ahLst/>
            <a:cxnLst/>
            <a:rect l="l" t="t" r="r" b="b"/>
            <a:pathLst>
              <a:path w="1905" h="2539">
                <a:moveTo>
                  <a:pt x="1574" y="0"/>
                </a:moveTo>
                <a:lnTo>
                  <a:pt x="1574" y="215"/>
                </a:lnTo>
                <a:lnTo>
                  <a:pt x="1346" y="444"/>
                </a:lnTo>
                <a:lnTo>
                  <a:pt x="1130" y="444"/>
                </a:lnTo>
                <a:lnTo>
                  <a:pt x="901" y="673"/>
                </a:lnTo>
                <a:lnTo>
                  <a:pt x="444" y="901"/>
                </a:lnTo>
                <a:lnTo>
                  <a:pt x="0" y="1346"/>
                </a:lnTo>
                <a:lnTo>
                  <a:pt x="0" y="1803"/>
                </a:lnTo>
                <a:lnTo>
                  <a:pt x="228" y="1803"/>
                </a:lnTo>
                <a:lnTo>
                  <a:pt x="228" y="2019"/>
                </a:lnTo>
                <a:lnTo>
                  <a:pt x="444" y="2019"/>
                </a:lnTo>
                <a:lnTo>
                  <a:pt x="1803" y="673"/>
                </a:lnTo>
                <a:lnTo>
                  <a:pt x="1803" y="215"/>
                </a:lnTo>
                <a:lnTo>
                  <a:pt x="1574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k object 125"/>
          <p:cNvSpPr/>
          <p:nvPr/>
        </p:nvSpPr>
        <p:spPr>
          <a:xfrm>
            <a:off x="1880539" y="5702782"/>
            <a:ext cx="5715" cy="3175"/>
          </a:xfrm>
          <a:custGeom>
            <a:avLst/>
            <a:gdLst/>
            <a:ahLst/>
            <a:cxnLst/>
            <a:rect l="l" t="t" r="r" b="b"/>
            <a:pathLst>
              <a:path w="5714" h="3175">
                <a:moveTo>
                  <a:pt x="1358" y="228"/>
                </a:moveTo>
                <a:lnTo>
                  <a:pt x="1130" y="228"/>
                </a:lnTo>
                <a:lnTo>
                  <a:pt x="685" y="901"/>
                </a:lnTo>
                <a:lnTo>
                  <a:pt x="457" y="901"/>
                </a:lnTo>
                <a:lnTo>
                  <a:pt x="457" y="1358"/>
                </a:lnTo>
                <a:lnTo>
                  <a:pt x="228" y="1587"/>
                </a:lnTo>
                <a:lnTo>
                  <a:pt x="228" y="1803"/>
                </a:lnTo>
                <a:lnTo>
                  <a:pt x="0" y="1803"/>
                </a:lnTo>
                <a:lnTo>
                  <a:pt x="0" y="2489"/>
                </a:lnTo>
                <a:lnTo>
                  <a:pt x="457" y="2933"/>
                </a:lnTo>
                <a:lnTo>
                  <a:pt x="901" y="2933"/>
                </a:lnTo>
                <a:lnTo>
                  <a:pt x="1130" y="2705"/>
                </a:lnTo>
                <a:lnTo>
                  <a:pt x="1358" y="2705"/>
                </a:lnTo>
                <a:lnTo>
                  <a:pt x="1358" y="2489"/>
                </a:lnTo>
                <a:lnTo>
                  <a:pt x="3390" y="2489"/>
                </a:lnTo>
                <a:lnTo>
                  <a:pt x="4521" y="1358"/>
                </a:lnTo>
                <a:lnTo>
                  <a:pt x="4749" y="1358"/>
                </a:lnTo>
                <a:lnTo>
                  <a:pt x="4978" y="1130"/>
                </a:lnTo>
                <a:lnTo>
                  <a:pt x="4978" y="901"/>
                </a:lnTo>
                <a:lnTo>
                  <a:pt x="5194" y="685"/>
                </a:lnTo>
                <a:lnTo>
                  <a:pt x="2273" y="685"/>
                </a:lnTo>
                <a:lnTo>
                  <a:pt x="1803" y="457"/>
                </a:lnTo>
                <a:lnTo>
                  <a:pt x="1587" y="457"/>
                </a:lnTo>
                <a:lnTo>
                  <a:pt x="1358" y="228"/>
                </a:lnTo>
              </a:path>
              <a:path w="5714" h="3175">
                <a:moveTo>
                  <a:pt x="3175" y="2489"/>
                </a:moveTo>
                <a:lnTo>
                  <a:pt x="1587" y="2489"/>
                </a:lnTo>
              </a:path>
              <a:path w="5714" h="3175">
                <a:moveTo>
                  <a:pt x="2489" y="685"/>
                </a:moveTo>
                <a:lnTo>
                  <a:pt x="5194" y="685"/>
                </a:lnTo>
              </a:path>
              <a:path w="5714" h="3175">
                <a:moveTo>
                  <a:pt x="2489" y="2705"/>
                </a:moveTo>
                <a:lnTo>
                  <a:pt x="2031" y="2705"/>
                </a:lnTo>
                <a:lnTo>
                  <a:pt x="2031" y="2933"/>
                </a:lnTo>
                <a:lnTo>
                  <a:pt x="2489" y="2933"/>
                </a:lnTo>
                <a:lnTo>
                  <a:pt x="2489" y="2705"/>
                </a:lnTo>
              </a:path>
              <a:path w="5714" h="3175">
                <a:moveTo>
                  <a:pt x="2031" y="2705"/>
                </a:moveTo>
                <a:lnTo>
                  <a:pt x="2489" y="2705"/>
                </a:lnTo>
              </a:path>
              <a:path w="5714" h="3175">
                <a:moveTo>
                  <a:pt x="1587" y="2489"/>
                </a:moveTo>
                <a:lnTo>
                  <a:pt x="3175" y="2489"/>
                </a:lnTo>
              </a:path>
              <a:path w="5714" h="3175">
                <a:moveTo>
                  <a:pt x="2489" y="2705"/>
                </a:moveTo>
                <a:lnTo>
                  <a:pt x="2031" y="2705"/>
                </a:lnTo>
              </a:path>
              <a:path w="5714" h="3175">
                <a:moveTo>
                  <a:pt x="3175" y="2489"/>
                </a:moveTo>
                <a:lnTo>
                  <a:pt x="1587" y="2489"/>
                </a:lnTo>
                <a:lnTo>
                  <a:pt x="1803" y="2705"/>
                </a:lnTo>
                <a:lnTo>
                  <a:pt x="2946" y="2705"/>
                </a:lnTo>
                <a:lnTo>
                  <a:pt x="3175" y="2489"/>
                </a:lnTo>
              </a:path>
              <a:path w="5714" h="3175">
                <a:moveTo>
                  <a:pt x="5194" y="685"/>
                </a:moveTo>
                <a:lnTo>
                  <a:pt x="2489" y="685"/>
                </a:lnTo>
              </a:path>
              <a:path w="5714" h="3175">
                <a:moveTo>
                  <a:pt x="4978" y="0"/>
                </a:moveTo>
                <a:lnTo>
                  <a:pt x="3619" y="0"/>
                </a:lnTo>
                <a:lnTo>
                  <a:pt x="3390" y="228"/>
                </a:lnTo>
                <a:lnTo>
                  <a:pt x="3175" y="228"/>
                </a:lnTo>
                <a:lnTo>
                  <a:pt x="2946" y="457"/>
                </a:lnTo>
                <a:lnTo>
                  <a:pt x="2489" y="685"/>
                </a:lnTo>
                <a:lnTo>
                  <a:pt x="5194" y="685"/>
                </a:lnTo>
                <a:lnTo>
                  <a:pt x="5194" y="228"/>
                </a:lnTo>
                <a:lnTo>
                  <a:pt x="4978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k object 126"/>
          <p:cNvSpPr/>
          <p:nvPr/>
        </p:nvSpPr>
        <p:spPr>
          <a:xfrm>
            <a:off x="1878737" y="5701203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457" y="0"/>
                </a:moveTo>
                <a:lnTo>
                  <a:pt x="228" y="228"/>
                </a:lnTo>
                <a:lnTo>
                  <a:pt x="228" y="457"/>
                </a:lnTo>
                <a:lnTo>
                  <a:pt x="0" y="673"/>
                </a:lnTo>
                <a:lnTo>
                  <a:pt x="0" y="1130"/>
                </a:lnTo>
                <a:lnTo>
                  <a:pt x="228" y="1358"/>
                </a:lnTo>
                <a:lnTo>
                  <a:pt x="457" y="1358"/>
                </a:lnTo>
                <a:lnTo>
                  <a:pt x="685" y="1130"/>
                </a:lnTo>
                <a:lnTo>
                  <a:pt x="685" y="673"/>
                </a:lnTo>
                <a:lnTo>
                  <a:pt x="901" y="673"/>
                </a:lnTo>
                <a:lnTo>
                  <a:pt x="901" y="457"/>
                </a:lnTo>
                <a:lnTo>
                  <a:pt x="685" y="457"/>
                </a:lnTo>
                <a:lnTo>
                  <a:pt x="685" y="228"/>
                </a:lnTo>
                <a:lnTo>
                  <a:pt x="457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k object 127"/>
          <p:cNvSpPr/>
          <p:nvPr/>
        </p:nvSpPr>
        <p:spPr>
          <a:xfrm>
            <a:off x="1874682" y="5684733"/>
            <a:ext cx="11430" cy="6350"/>
          </a:xfrm>
          <a:custGeom>
            <a:avLst/>
            <a:gdLst/>
            <a:ahLst/>
            <a:cxnLst/>
            <a:rect l="l" t="t" r="r" b="b"/>
            <a:pathLst>
              <a:path w="11430" h="6350">
                <a:moveTo>
                  <a:pt x="228" y="673"/>
                </a:moveTo>
                <a:lnTo>
                  <a:pt x="0" y="901"/>
                </a:lnTo>
                <a:lnTo>
                  <a:pt x="0" y="1130"/>
                </a:lnTo>
                <a:lnTo>
                  <a:pt x="228" y="1358"/>
                </a:lnTo>
                <a:lnTo>
                  <a:pt x="228" y="1574"/>
                </a:lnTo>
                <a:lnTo>
                  <a:pt x="673" y="2260"/>
                </a:lnTo>
                <a:lnTo>
                  <a:pt x="673" y="2933"/>
                </a:lnTo>
                <a:lnTo>
                  <a:pt x="1130" y="3378"/>
                </a:lnTo>
                <a:lnTo>
                  <a:pt x="1130" y="3835"/>
                </a:lnTo>
                <a:lnTo>
                  <a:pt x="1358" y="4064"/>
                </a:lnTo>
                <a:lnTo>
                  <a:pt x="1358" y="4292"/>
                </a:lnTo>
                <a:lnTo>
                  <a:pt x="1574" y="4292"/>
                </a:lnTo>
                <a:lnTo>
                  <a:pt x="1574" y="5422"/>
                </a:lnTo>
                <a:lnTo>
                  <a:pt x="2247" y="6096"/>
                </a:lnTo>
                <a:lnTo>
                  <a:pt x="2705" y="5867"/>
                </a:lnTo>
                <a:lnTo>
                  <a:pt x="2933" y="5867"/>
                </a:lnTo>
                <a:lnTo>
                  <a:pt x="3835" y="5651"/>
                </a:lnTo>
                <a:lnTo>
                  <a:pt x="5410" y="5651"/>
                </a:lnTo>
                <a:lnTo>
                  <a:pt x="5410" y="5422"/>
                </a:lnTo>
                <a:lnTo>
                  <a:pt x="5867" y="5422"/>
                </a:lnTo>
                <a:lnTo>
                  <a:pt x="6311" y="4965"/>
                </a:lnTo>
                <a:lnTo>
                  <a:pt x="6553" y="4965"/>
                </a:lnTo>
                <a:lnTo>
                  <a:pt x="6553" y="4749"/>
                </a:lnTo>
                <a:lnTo>
                  <a:pt x="6769" y="4749"/>
                </a:lnTo>
                <a:lnTo>
                  <a:pt x="7226" y="4521"/>
                </a:lnTo>
                <a:lnTo>
                  <a:pt x="7226" y="4292"/>
                </a:lnTo>
                <a:lnTo>
                  <a:pt x="7902" y="3606"/>
                </a:lnTo>
                <a:lnTo>
                  <a:pt x="4508" y="3606"/>
                </a:lnTo>
                <a:lnTo>
                  <a:pt x="4279" y="3378"/>
                </a:lnTo>
                <a:lnTo>
                  <a:pt x="4051" y="3378"/>
                </a:lnTo>
                <a:lnTo>
                  <a:pt x="4051" y="3149"/>
                </a:lnTo>
                <a:lnTo>
                  <a:pt x="3378" y="3149"/>
                </a:lnTo>
                <a:lnTo>
                  <a:pt x="3378" y="2933"/>
                </a:lnTo>
                <a:lnTo>
                  <a:pt x="3149" y="2933"/>
                </a:lnTo>
                <a:lnTo>
                  <a:pt x="2933" y="2705"/>
                </a:lnTo>
                <a:lnTo>
                  <a:pt x="2705" y="2705"/>
                </a:lnTo>
                <a:lnTo>
                  <a:pt x="2705" y="2476"/>
                </a:lnTo>
                <a:lnTo>
                  <a:pt x="2476" y="2476"/>
                </a:lnTo>
                <a:lnTo>
                  <a:pt x="2032" y="2032"/>
                </a:lnTo>
                <a:lnTo>
                  <a:pt x="2032" y="1803"/>
                </a:lnTo>
                <a:lnTo>
                  <a:pt x="1803" y="1574"/>
                </a:lnTo>
                <a:lnTo>
                  <a:pt x="1803" y="1358"/>
                </a:lnTo>
                <a:lnTo>
                  <a:pt x="1574" y="1358"/>
                </a:lnTo>
                <a:lnTo>
                  <a:pt x="1358" y="1130"/>
                </a:lnTo>
                <a:lnTo>
                  <a:pt x="901" y="1130"/>
                </a:lnTo>
                <a:lnTo>
                  <a:pt x="673" y="901"/>
                </a:lnTo>
                <a:lnTo>
                  <a:pt x="457" y="901"/>
                </a:lnTo>
                <a:lnTo>
                  <a:pt x="228" y="673"/>
                </a:lnTo>
                <a:close/>
              </a:path>
              <a:path w="11430" h="6350">
                <a:moveTo>
                  <a:pt x="6096" y="2032"/>
                </a:moveTo>
                <a:lnTo>
                  <a:pt x="5638" y="2032"/>
                </a:lnTo>
                <a:lnTo>
                  <a:pt x="5638" y="2260"/>
                </a:lnTo>
                <a:lnTo>
                  <a:pt x="5410" y="2260"/>
                </a:lnTo>
                <a:lnTo>
                  <a:pt x="5638" y="2476"/>
                </a:lnTo>
                <a:lnTo>
                  <a:pt x="5638" y="3149"/>
                </a:lnTo>
                <a:lnTo>
                  <a:pt x="5410" y="3378"/>
                </a:lnTo>
                <a:lnTo>
                  <a:pt x="4953" y="3378"/>
                </a:lnTo>
                <a:lnTo>
                  <a:pt x="4508" y="3606"/>
                </a:lnTo>
                <a:lnTo>
                  <a:pt x="7902" y="3606"/>
                </a:lnTo>
                <a:lnTo>
                  <a:pt x="8128" y="3378"/>
                </a:lnTo>
                <a:lnTo>
                  <a:pt x="8343" y="2933"/>
                </a:lnTo>
                <a:lnTo>
                  <a:pt x="8572" y="2933"/>
                </a:lnTo>
                <a:lnTo>
                  <a:pt x="8572" y="2705"/>
                </a:lnTo>
                <a:lnTo>
                  <a:pt x="6769" y="2705"/>
                </a:lnTo>
                <a:lnTo>
                  <a:pt x="6553" y="2476"/>
                </a:lnTo>
                <a:lnTo>
                  <a:pt x="6311" y="2260"/>
                </a:lnTo>
                <a:lnTo>
                  <a:pt x="6096" y="2032"/>
                </a:lnTo>
                <a:close/>
              </a:path>
              <a:path w="11430" h="6350">
                <a:moveTo>
                  <a:pt x="10147" y="1803"/>
                </a:moveTo>
                <a:lnTo>
                  <a:pt x="7454" y="1803"/>
                </a:lnTo>
                <a:lnTo>
                  <a:pt x="6997" y="2260"/>
                </a:lnTo>
                <a:lnTo>
                  <a:pt x="6769" y="2705"/>
                </a:lnTo>
                <a:lnTo>
                  <a:pt x="8572" y="2705"/>
                </a:lnTo>
                <a:lnTo>
                  <a:pt x="9029" y="2476"/>
                </a:lnTo>
                <a:lnTo>
                  <a:pt x="9029" y="2260"/>
                </a:lnTo>
                <a:lnTo>
                  <a:pt x="9245" y="2260"/>
                </a:lnTo>
                <a:lnTo>
                  <a:pt x="9474" y="2032"/>
                </a:lnTo>
                <a:lnTo>
                  <a:pt x="9931" y="2032"/>
                </a:lnTo>
                <a:lnTo>
                  <a:pt x="10147" y="1803"/>
                </a:lnTo>
                <a:close/>
              </a:path>
              <a:path w="11430" h="6350">
                <a:moveTo>
                  <a:pt x="11049" y="228"/>
                </a:moveTo>
                <a:lnTo>
                  <a:pt x="9474" y="228"/>
                </a:lnTo>
                <a:lnTo>
                  <a:pt x="9245" y="457"/>
                </a:lnTo>
                <a:lnTo>
                  <a:pt x="8801" y="457"/>
                </a:lnTo>
                <a:lnTo>
                  <a:pt x="7670" y="1803"/>
                </a:lnTo>
                <a:lnTo>
                  <a:pt x="10604" y="1803"/>
                </a:lnTo>
                <a:lnTo>
                  <a:pt x="11049" y="1358"/>
                </a:lnTo>
                <a:lnTo>
                  <a:pt x="11049" y="1130"/>
                </a:lnTo>
                <a:lnTo>
                  <a:pt x="11277" y="901"/>
                </a:lnTo>
                <a:lnTo>
                  <a:pt x="11277" y="457"/>
                </a:lnTo>
                <a:lnTo>
                  <a:pt x="11049" y="228"/>
                </a:lnTo>
                <a:close/>
              </a:path>
              <a:path w="11430" h="6350">
                <a:moveTo>
                  <a:pt x="10604" y="0"/>
                </a:moveTo>
                <a:lnTo>
                  <a:pt x="10375" y="228"/>
                </a:lnTo>
                <a:lnTo>
                  <a:pt x="10833" y="228"/>
                </a:lnTo>
                <a:lnTo>
                  <a:pt x="10604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k object 128"/>
          <p:cNvSpPr/>
          <p:nvPr/>
        </p:nvSpPr>
        <p:spPr>
          <a:xfrm>
            <a:off x="1886635" y="5684961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457" y="0"/>
                </a:moveTo>
                <a:lnTo>
                  <a:pt x="228" y="0"/>
                </a:lnTo>
                <a:lnTo>
                  <a:pt x="0" y="228"/>
                </a:lnTo>
                <a:lnTo>
                  <a:pt x="0" y="673"/>
                </a:lnTo>
                <a:lnTo>
                  <a:pt x="228" y="673"/>
                </a:lnTo>
                <a:lnTo>
                  <a:pt x="228" y="1130"/>
                </a:lnTo>
                <a:lnTo>
                  <a:pt x="457" y="1130"/>
                </a:lnTo>
                <a:lnTo>
                  <a:pt x="1130" y="673"/>
                </a:lnTo>
                <a:lnTo>
                  <a:pt x="1130" y="444"/>
                </a:lnTo>
                <a:lnTo>
                  <a:pt x="901" y="444"/>
                </a:lnTo>
                <a:lnTo>
                  <a:pt x="901" y="228"/>
                </a:lnTo>
                <a:lnTo>
                  <a:pt x="685" y="228"/>
                </a:lnTo>
                <a:lnTo>
                  <a:pt x="457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k object 129"/>
          <p:cNvSpPr/>
          <p:nvPr/>
        </p:nvSpPr>
        <p:spPr>
          <a:xfrm>
            <a:off x="1877618" y="5671197"/>
            <a:ext cx="11430" cy="5715"/>
          </a:xfrm>
          <a:custGeom>
            <a:avLst/>
            <a:gdLst/>
            <a:ahLst/>
            <a:cxnLst/>
            <a:rect l="l" t="t" r="r" b="b"/>
            <a:pathLst>
              <a:path w="11430" h="5714">
                <a:moveTo>
                  <a:pt x="2019" y="4965"/>
                </a:moveTo>
                <a:lnTo>
                  <a:pt x="0" y="4965"/>
                </a:lnTo>
                <a:lnTo>
                  <a:pt x="0" y="5194"/>
                </a:lnTo>
                <a:lnTo>
                  <a:pt x="444" y="5410"/>
                </a:lnTo>
                <a:lnTo>
                  <a:pt x="673" y="5410"/>
                </a:lnTo>
                <a:lnTo>
                  <a:pt x="901" y="5194"/>
                </a:lnTo>
                <a:lnTo>
                  <a:pt x="1803" y="5194"/>
                </a:lnTo>
                <a:lnTo>
                  <a:pt x="2019" y="4965"/>
                </a:lnTo>
              </a:path>
              <a:path w="11430" h="5714">
                <a:moveTo>
                  <a:pt x="215" y="4965"/>
                </a:moveTo>
                <a:lnTo>
                  <a:pt x="2019" y="4965"/>
                </a:lnTo>
              </a:path>
              <a:path w="11430" h="5714">
                <a:moveTo>
                  <a:pt x="7899" y="4965"/>
                </a:moveTo>
                <a:lnTo>
                  <a:pt x="7442" y="4965"/>
                </a:lnTo>
                <a:lnTo>
                  <a:pt x="7670" y="5194"/>
                </a:lnTo>
                <a:lnTo>
                  <a:pt x="7899" y="5194"/>
                </a:lnTo>
                <a:lnTo>
                  <a:pt x="7899" y="4965"/>
                </a:lnTo>
              </a:path>
              <a:path w="11430" h="5714">
                <a:moveTo>
                  <a:pt x="7442" y="4965"/>
                </a:moveTo>
                <a:lnTo>
                  <a:pt x="7899" y="4965"/>
                </a:lnTo>
              </a:path>
              <a:path w="11430" h="5714">
                <a:moveTo>
                  <a:pt x="2019" y="4965"/>
                </a:moveTo>
                <a:lnTo>
                  <a:pt x="215" y="4965"/>
                </a:lnTo>
              </a:path>
              <a:path w="11430" h="5714">
                <a:moveTo>
                  <a:pt x="3378" y="4737"/>
                </a:moveTo>
                <a:lnTo>
                  <a:pt x="215" y="4737"/>
                </a:lnTo>
                <a:lnTo>
                  <a:pt x="215" y="4965"/>
                </a:lnTo>
                <a:lnTo>
                  <a:pt x="3149" y="4965"/>
                </a:lnTo>
                <a:lnTo>
                  <a:pt x="3378" y="4737"/>
                </a:lnTo>
              </a:path>
              <a:path w="11430" h="5714">
                <a:moveTo>
                  <a:pt x="444" y="4737"/>
                </a:moveTo>
                <a:lnTo>
                  <a:pt x="3378" y="4737"/>
                </a:lnTo>
              </a:path>
              <a:path w="11430" h="5714">
                <a:moveTo>
                  <a:pt x="7899" y="4965"/>
                </a:moveTo>
                <a:lnTo>
                  <a:pt x="7442" y="4965"/>
                </a:lnTo>
              </a:path>
              <a:path w="11430" h="5714">
                <a:moveTo>
                  <a:pt x="8801" y="3835"/>
                </a:moveTo>
                <a:lnTo>
                  <a:pt x="3378" y="3835"/>
                </a:lnTo>
                <a:lnTo>
                  <a:pt x="3149" y="4064"/>
                </a:lnTo>
                <a:lnTo>
                  <a:pt x="6311" y="4064"/>
                </a:lnTo>
                <a:lnTo>
                  <a:pt x="6311" y="4292"/>
                </a:lnTo>
                <a:lnTo>
                  <a:pt x="6540" y="4292"/>
                </a:lnTo>
                <a:lnTo>
                  <a:pt x="6540" y="4508"/>
                </a:lnTo>
                <a:lnTo>
                  <a:pt x="6769" y="4508"/>
                </a:lnTo>
                <a:lnTo>
                  <a:pt x="7213" y="4737"/>
                </a:lnTo>
                <a:lnTo>
                  <a:pt x="7213" y="4965"/>
                </a:lnTo>
                <a:lnTo>
                  <a:pt x="8115" y="4965"/>
                </a:lnTo>
                <a:lnTo>
                  <a:pt x="8115" y="4292"/>
                </a:lnTo>
                <a:lnTo>
                  <a:pt x="8572" y="4064"/>
                </a:lnTo>
                <a:lnTo>
                  <a:pt x="8801" y="3835"/>
                </a:lnTo>
              </a:path>
              <a:path w="11430" h="5714">
                <a:moveTo>
                  <a:pt x="5638" y="4064"/>
                </a:moveTo>
                <a:lnTo>
                  <a:pt x="3149" y="4064"/>
                </a:lnTo>
              </a:path>
              <a:path w="11430" h="5714">
                <a:moveTo>
                  <a:pt x="4508" y="3835"/>
                </a:moveTo>
                <a:lnTo>
                  <a:pt x="8801" y="3835"/>
                </a:lnTo>
              </a:path>
              <a:path w="11430" h="5714">
                <a:moveTo>
                  <a:pt x="3378" y="4737"/>
                </a:moveTo>
                <a:lnTo>
                  <a:pt x="444" y="4737"/>
                </a:lnTo>
              </a:path>
              <a:path w="11430" h="5714">
                <a:moveTo>
                  <a:pt x="3822" y="4508"/>
                </a:moveTo>
                <a:lnTo>
                  <a:pt x="444" y="4508"/>
                </a:lnTo>
                <a:lnTo>
                  <a:pt x="444" y="4737"/>
                </a:lnTo>
                <a:lnTo>
                  <a:pt x="3822" y="4737"/>
                </a:lnTo>
                <a:lnTo>
                  <a:pt x="3822" y="4508"/>
                </a:lnTo>
              </a:path>
              <a:path w="11430" h="5714">
                <a:moveTo>
                  <a:pt x="1574" y="4508"/>
                </a:moveTo>
                <a:lnTo>
                  <a:pt x="3822" y="4508"/>
                </a:lnTo>
              </a:path>
              <a:path w="11430" h="5714">
                <a:moveTo>
                  <a:pt x="3822" y="4508"/>
                </a:moveTo>
                <a:lnTo>
                  <a:pt x="1574" y="4508"/>
                </a:lnTo>
              </a:path>
              <a:path w="11430" h="5714">
                <a:moveTo>
                  <a:pt x="4051" y="4292"/>
                </a:moveTo>
                <a:lnTo>
                  <a:pt x="1574" y="4292"/>
                </a:lnTo>
                <a:lnTo>
                  <a:pt x="1574" y="4508"/>
                </a:lnTo>
                <a:lnTo>
                  <a:pt x="4051" y="4508"/>
                </a:lnTo>
                <a:lnTo>
                  <a:pt x="4051" y="4292"/>
                </a:lnTo>
              </a:path>
              <a:path w="11430" h="5714">
                <a:moveTo>
                  <a:pt x="2019" y="4292"/>
                </a:moveTo>
                <a:lnTo>
                  <a:pt x="4051" y="4292"/>
                </a:lnTo>
              </a:path>
              <a:path w="11430" h="5714">
                <a:moveTo>
                  <a:pt x="4724" y="4292"/>
                </a:moveTo>
                <a:lnTo>
                  <a:pt x="4051" y="4292"/>
                </a:lnTo>
                <a:lnTo>
                  <a:pt x="4508" y="4508"/>
                </a:lnTo>
                <a:lnTo>
                  <a:pt x="4724" y="4292"/>
                </a:lnTo>
              </a:path>
              <a:path w="11430" h="5714">
                <a:moveTo>
                  <a:pt x="4051" y="4292"/>
                </a:moveTo>
                <a:lnTo>
                  <a:pt x="4724" y="4292"/>
                </a:lnTo>
              </a:path>
              <a:path w="11430" h="5714">
                <a:moveTo>
                  <a:pt x="3149" y="4064"/>
                </a:moveTo>
                <a:lnTo>
                  <a:pt x="5638" y="4064"/>
                </a:lnTo>
              </a:path>
              <a:path w="11430" h="5714">
                <a:moveTo>
                  <a:pt x="4051" y="4292"/>
                </a:moveTo>
                <a:lnTo>
                  <a:pt x="2019" y="4292"/>
                </a:lnTo>
              </a:path>
              <a:path w="11430" h="5714">
                <a:moveTo>
                  <a:pt x="4724" y="4292"/>
                </a:moveTo>
                <a:lnTo>
                  <a:pt x="4051" y="4292"/>
                </a:lnTo>
              </a:path>
              <a:path w="11430" h="5714">
                <a:moveTo>
                  <a:pt x="5638" y="4064"/>
                </a:moveTo>
                <a:lnTo>
                  <a:pt x="2247" y="4064"/>
                </a:lnTo>
                <a:lnTo>
                  <a:pt x="2019" y="4292"/>
                </a:lnTo>
                <a:lnTo>
                  <a:pt x="5410" y="4292"/>
                </a:lnTo>
                <a:lnTo>
                  <a:pt x="5638" y="4064"/>
                </a:lnTo>
              </a:path>
              <a:path w="11430" h="5714">
                <a:moveTo>
                  <a:pt x="8801" y="3835"/>
                </a:moveTo>
                <a:lnTo>
                  <a:pt x="4508" y="3835"/>
                </a:lnTo>
              </a:path>
              <a:path w="11430" h="5714">
                <a:moveTo>
                  <a:pt x="6769" y="673"/>
                </a:moveTo>
                <a:lnTo>
                  <a:pt x="6540" y="673"/>
                </a:lnTo>
                <a:lnTo>
                  <a:pt x="6311" y="901"/>
                </a:lnTo>
                <a:lnTo>
                  <a:pt x="6311" y="1117"/>
                </a:lnTo>
                <a:lnTo>
                  <a:pt x="6096" y="1117"/>
                </a:lnTo>
                <a:lnTo>
                  <a:pt x="6096" y="1574"/>
                </a:lnTo>
                <a:lnTo>
                  <a:pt x="5638" y="2032"/>
                </a:lnTo>
                <a:lnTo>
                  <a:pt x="5638" y="2247"/>
                </a:lnTo>
                <a:lnTo>
                  <a:pt x="5410" y="2247"/>
                </a:lnTo>
                <a:lnTo>
                  <a:pt x="5410" y="2705"/>
                </a:lnTo>
                <a:lnTo>
                  <a:pt x="5194" y="2705"/>
                </a:lnTo>
                <a:lnTo>
                  <a:pt x="5194" y="2933"/>
                </a:lnTo>
                <a:lnTo>
                  <a:pt x="4508" y="3606"/>
                </a:lnTo>
                <a:lnTo>
                  <a:pt x="4508" y="3835"/>
                </a:lnTo>
                <a:lnTo>
                  <a:pt x="9245" y="3835"/>
                </a:lnTo>
                <a:lnTo>
                  <a:pt x="9474" y="4064"/>
                </a:lnTo>
                <a:lnTo>
                  <a:pt x="11049" y="4064"/>
                </a:lnTo>
                <a:lnTo>
                  <a:pt x="11277" y="3835"/>
                </a:lnTo>
                <a:lnTo>
                  <a:pt x="11277" y="3606"/>
                </a:lnTo>
                <a:lnTo>
                  <a:pt x="10820" y="3162"/>
                </a:lnTo>
                <a:lnTo>
                  <a:pt x="10604" y="3162"/>
                </a:lnTo>
                <a:lnTo>
                  <a:pt x="10147" y="2705"/>
                </a:lnTo>
                <a:lnTo>
                  <a:pt x="10147" y="2247"/>
                </a:lnTo>
                <a:lnTo>
                  <a:pt x="9918" y="2032"/>
                </a:lnTo>
                <a:lnTo>
                  <a:pt x="9918" y="1574"/>
                </a:lnTo>
                <a:lnTo>
                  <a:pt x="9702" y="1574"/>
                </a:lnTo>
                <a:lnTo>
                  <a:pt x="9863" y="901"/>
                </a:lnTo>
                <a:lnTo>
                  <a:pt x="6769" y="901"/>
                </a:lnTo>
                <a:lnTo>
                  <a:pt x="6769" y="673"/>
                </a:lnTo>
              </a:path>
              <a:path w="11430" h="5714">
                <a:moveTo>
                  <a:pt x="6997" y="901"/>
                </a:moveTo>
                <a:lnTo>
                  <a:pt x="7670" y="901"/>
                </a:lnTo>
              </a:path>
              <a:path w="11430" h="5714">
                <a:moveTo>
                  <a:pt x="8115" y="901"/>
                </a:moveTo>
                <a:lnTo>
                  <a:pt x="9863" y="901"/>
                </a:lnTo>
              </a:path>
              <a:path w="11430" h="5714">
                <a:moveTo>
                  <a:pt x="7670" y="901"/>
                </a:moveTo>
                <a:lnTo>
                  <a:pt x="6997" y="901"/>
                </a:lnTo>
              </a:path>
              <a:path w="11430" h="5714">
                <a:moveTo>
                  <a:pt x="7442" y="673"/>
                </a:moveTo>
                <a:lnTo>
                  <a:pt x="7213" y="673"/>
                </a:lnTo>
                <a:lnTo>
                  <a:pt x="6997" y="901"/>
                </a:lnTo>
                <a:lnTo>
                  <a:pt x="7670" y="901"/>
                </a:lnTo>
                <a:lnTo>
                  <a:pt x="7442" y="673"/>
                </a:lnTo>
              </a:path>
              <a:path w="11430" h="5714">
                <a:moveTo>
                  <a:pt x="9863" y="901"/>
                </a:moveTo>
                <a:lnTo>
                  <a:pt x="8115" y="901"/>
                </a:lnTo>
              </a:path>
              <a:path w="11430" h="5714">
                <a:moveTo>
                  <a:pt x="9474" y="0"/>
                </a:moveTo>
                <a:lnTo>
                  <a:pt x="9245" y="0"/>
                </a:lnTo>
                <a:lnTo>
                  <a:pt x="8343" y="673"/>
                </a:lnTo>
                <a:lnTo>
                  <a:pt x="8115" y="901"/>
                </a:lnTo>
                <a:lnTo>
                  <a:pt x="9863" y="901"/>
                </a:lnTo>
                <a:lnTo>
                  <a:pt x="9918" y="673"/>
                </a:lnTo>
                <a:lnTo>
                  <a:pt x="9702" y="444"/>
                </a:lnTo>
                <a:lnTo>
                  <a:pt x="9702" y="215"/>
                </a:lnTo>
                <a:lnTo>
                  <a:pt x="9474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k object 130"/>
          <p:cNvSpPr/>
          <p:nvPr/>
        </p:nvSpPr>
        <p:spPr>
          <a:xfrm>
            <a:off x="1878063" y="5672099"/>
            <a:ext cx="5080" cy="3175"/>
          </a:xfrm>
          <a:custGeom>
            <a:avLst/>
            <a:gdLst/>
            <a:ahLst/>
            <a:cxnLst/>
            <a:rect l="l" t="t" r="r" b="b"/>
            <a:pathLst>
              <a:path w="5080" h="3175">
                <a:moveTo>
                  <a:pt x="673" y="2933"/>
                </a:moveTo>
                <a:lnTo>
                  <a:pt x="0" y="2933"/>
                </a:lnTo>
                <a:lnTo>
                  <a:pt x="228" y="3162"/>
                </a:lnTo>
                <a:lnTo>
                  <a:pt x="673" y="3162"/>
                </a:lnTo>
                <a:lnTo>
                  <a:pt x="673" y="2933"/>
                </a:lnTo>
              </a:path>
              <a:path w="5080" h="3175">
                <a:moveTo>
                  <a:pt x="228" y="2933"/>
                </a:moveTo>
                <a:lnTo>
                  <a:pt x="673" y="2933"/>
                </a:lnTo>
              </a:path>
              <a:path w="5080" h="3175">
                <a:moveTo>
                  <a:pt x="673" y="2933"/>
                </a:moveTo>
                <a:lnTo>
                  <a:pt x="228" y="2933"/>
                </a:lnTo>
              </a:path>
              <a:path w="5080" h="3175">
                <a:moveTo>
                  <a:pt x="2260" y="2260"/>
                </a:moveTo>
                <a:lnTo>
                  <a:pt x="901" y="2260"/>
                </a:lnTo>
                <a:lnTo>
                  <a:pt x="673" y="2489"/>
                </a:lnTo>
                <a:lnTo>
                  <a:pt x="457" y="2489"/>
                </a:lnTo>
                <a:lnTo>
                  <a:pt x="228" y="2933"/>
                </a:lnTo>
                <a:lnTo>
                  <a:pt x="1130" y="2933"/>
                </a:lnTo>
                <a:lnTo>
                  <a:pt x="1130" y="2705"/>
                </a:lnTo>
                <a:lnTo>
                  <a:pt x="2031" y="2705"/>
                </a:lnTo>
                <a:lnTo>
                  <a:pt x="2260" y="2489"/>
                </a:lnTo>
                <a:lnTo>
                  <a:pt x="2260" y="2260"/>
                </a:lnTo>
              </a:path>
              <a:path w="5080" h="3175">
                <a:moveTo>
                  <a:pt x="1574" y="2705"/>
                </a:moveTo>
                <a:lnTo>
                  <a:pt x="1130" y="2705"/>
                </a:lnTo>
              </a:path>
              <a:path w="5080" h="3175">
                <a:moveTo>
                  <a:pt x="1130" y="2260"/>
                </a:moveTo>
                <a:lnTo>
                  <a:pt x="2260" y="2260"/>
                </a:lnTo>
              </a:path>
              <a:path w="5080" h="3175">
                <a:moveTo>
                  <a:pt x="1130" y="2705"/>
                </a:moveTo>
                <a:lnTo>
                  <a:pt x="1574" y="2705"/>
                </a:lnTo>
              </a:path>
              <a:path w="5080" h="3175">
                <a:moveTo>
                  <a:pt x="1574" y="2705"/>
                </a:moveTo>
                <a:lnTo>
                  <a:pt x="1130" y="2705"/>
                </a:lnTo>
                <a:lnTo>
                  <a:pt x="1358" y="2933"/>
                </a:lnTo>
                <a:lnTo>
                  <a:pt x="1574" y="2933"/>
                </a:lnTo>
                <a:lnTo>
                  <a:pt x="1574" y="2705"/>
                </a:lnTo>
              </a:path>
              <a:path w="5080" h="3175">
                <a:moveTo>
                  <a:pt x="2260" y="2260"/>
                </a:moveTo>
                <a:lnTo>
                  <a:pt x="1130" y="2260"/>
                </a:lnTo>
              </a:path>
              <a:path w="5080" h="3175">
                <a:moveTo>
                  <a:pt x="3378" y="1346"/>
                </a:moveTo>
                <a:lnTo>
                  <a:pt x="2031" y="1346"/>
                </a:lnTo>
                <a:lnTo>
                  <a:pt x="1358" y="2031"/>
                </a:lnTo>
                <a:lnTo>
                  <a:pt x="1130" y="2031"/>
                </a:lnTo>
                <a:lnTo>
                  <a:pt x="1130" y="2260"/>
                </a:lnTo>
                <a:lnTo>
                  <a:pt x="2476" y="2260"/>
                </a:lnTo>
                <a:lnTo>
                  <a:pt x="3378" y="1346"/>
                </a:lnTo>
              </a:path>
              <a:path w="5080" h="3175">
                <a:moveTo>
                  <a:pt x="2260" y="1346"/>
                </a:moveTo>
                <a:lnTo>
                  <a:pt x="3378" y="1346"/>
                </a:lnTo>
              </a:path>
              <a:path w="5080" h="3175">
                <a:moveTo>
                  <a:pt x="3378" y="1346"/>
                </a:moveTo>
                <a:lnTo>
                  <a:pt x="2260" y="1346"/>
                </a:lnTo>
              </a:path>
              <a:path w="5080" h="3175">
                <a:moveTo>
                  <a:pt x="4064" y="0"/>
                </a:moveTo>
                <a:lnTo>
                  <a:pt x="3835" y="0"/>
                </a:lnTo>
                <a:lnTo>
                  <a:pt x="3835" y="215"/>
                </a:lnTo>
                <a:lnTo>
                  <a:pt x="3378" y="215"/>
                </a:lnTo>
                <a:lnTo>
                  <a:pt x="3378" y="444"/>
                </a:lnTo>
                <a:lnTo>
                  <a:pt x="2933" y="444"/>
                </a:lnTo>
                <a:lnTo>
                  <a:pt x="2260" y="1130"/>
                </a:lnTo>
                <a:lnTo>
                  <a:pt x="2260" y="1346"/>
                </a:lnTo>
                <a:lnTo>
                  <a:pt x="3606" y="1346"/>
                </a:lnTo>
                <a:lnTo>
                  <a:pt x="3606" y="1130"/>
                </a:lnTo>
                <a:lnTo>
                  <a:pt x="3835" y="1130"/>
                </a:lnTo>
                <a:lnTo>
                  <a:pt x="4508" y="444"/>
                </a:lnTo>
                <a:lnTo>
                  <a:pt x="4508" y="215"/>
                </a:lnTo>
                <a:lnTo>
                  <a:pt x="4064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k object 131"/>
          <p:cNvSpPr/>
          <p:nvPr/>
        </p:nvSpPr>
        <p:spPr>
          <a:xfrm>
            <a:off x="1870392" y="5663742"/>
            <a:ext cx="6350" cy="6985"/>
          </a:xfrm>
          <a:custGeom>
            <a:avLst/>
            <a:gdLst/>
            <a:ahLst/>
            <a:cxnLst/>
            <a:rect l="l" t="t" r="r" b="b"/>
            <a:pathLst>
              <a:path w="6350" h="6985">
                <a:moveTo>
                  <a:pt x="2031" y="6095"/>
                </a:moveTo>
                <a:lnTo>
                  <a:pt x="0" y="6095"/>
                </a:lnTo>
                <a:lnTo>
                  <a:pt x="0" y="6553"/>
                </a:lnTo>
                <a:lnTo>
                  <a:pt x="228" y="6553"/>
                </a:lnTo>
                <a:lnTo>
                  <a:pt x="444" y="6769"/>
                </a:lnTo>
                <a:lnTo>
                  <a:pt x="1130" y="6769"/>
                </a:lnTo>
                <a:lnTo>
                  <a:pt x="1803" y="6324"/>
                </a:lnTo>
                <a:lnTo>
                  <a:pt x="2031" y="6324"/>
                </a:lnTo>
                <a:lnTo>
                  <a:pt x="2031" y="6095"/>
                </a:lnTo>
              </a:path>
              <a:path w="6350" h="6985">
                <a:moveTo>
                  <a:pt x="673" y="6095"/>
                </a:moveTo>
                <a:lnTo>
                  <a:pt x="2031" y="6095"/>
                </a:lnTo>
              </a:path>
              <a:path w="6350" h="6985">
                <a:moveTo>
                  <a:pt x="2031" y="6095"/>
                </a:moveTo>
                <a:lnTo>
                  <a:pt x="673" y="6095"/>
                </a:lnTo>
              </a:path>
              <a:path w="6350" h="6985">
                <a:moveTo>
                  <a:pt x="1346" y="4292"/>
                </a:moveTo>
                <a:lnTo>
                  <a:pt x="673" y="4292"/>
                </a:lnTo>
                <a:lnTo>
                  <a:pt x="228" y="4749"/>
                </a:lnTo>
                <a:lnTo>
                  <a:pt x="673" y="5194"/>
                </a:lnTo>
                <a:lnTo>
                  <a:pt x="673" y="5422"/>
                </a:lnTo>
                <a:lnTo>
                  <a:pt x="1346" y="5867"/>
                </a:lnTo>
                <a:lnTo>
                  <a:pt x="1130" y="5867"/>
                </a:lnTo>
                <a:lnTo>
                  <a:pt x="673" y="6095"/>
                </a:lnTo>
                <a:lnTo>
                  <a:pt x="2476" y="6095"/>
                </a:lnTo>
                <a:lnTo>
                  <a:pt x="2933" y="5651"/>
                </a:lnTo>
                <a:lnTo>
                  <a:pt x="3149" y="5651"/>
                </a:lnTo>
                <a:lnTo>
                  <a:pt x="4298" y="4521"/>
                </a:lnTo>
                <a:lnTo>
                  <a:pt x="1574" y="4521"/>
                </a:lnTo>
                <a:lnTo>
                  <a:pt x="1346" y="4292"/>
                </a:lnTo>
              </a:path>
              <a:path w="6350" h="6985">
                <a:moveTo>
                  <a:pt x="2476" y="4521"/>
                </a:moveTo>
                <a:lnTo>
                  <a:pt x="4298" y="4521"/>
                </a:lnTo>
              </a:path>
              <a:path w="6350" h="6985">
                <a:moveTo>
                  <a:pt x="4298" y="4521"/>
                </a:moveTo>
                <a:lnTo>
                  <a:pt x="2476" y="4521"/>
                </a:lnTo>
              </a:path>
              <a:path w="6350" h="6985">
                <a:moveTo>
                  <a:pt x="6095" y="0"/>
                </a:moveTo>
                <a:lnTo>
                  <a:pt x="5651" y="673"/>
                </a:lnTo>
                <a:lnTo>
                  <a:pt x="5422" y="901"/>
                </a:lnTo>
                <a:lnTo>
                  <a:pt x="5422" y="1130"/>
                </a:lnTo>
                <a:lnTo>
                  <a:pt x="5194" y="1371"/>
                </a:lnTo>
                <a:lnTo>
                  <a:pt x="5194" y="1587"/>
                </a:lnTo>
                <a:lnTo>
                  <a:pt x="4749" y="2044"/>
                </a:lnTo>
                <a:lnTo>
                  <a:pt x="4292" y="2717"/>
                </a:lnTo>
                <a:lnTo>
                  <a:pt x="3848" y="2946"/>
                </a:lnTo>
                <a:lnTo>
                  <a:pt x="3848" y="3175"/>
                </a:lnTo>
                <a:lnTo>
                  <a:pt x="2705" y="4292"/>
                </a:lnTo>
                <a:lnTo>
                  <a:pt x="2476" y="4292"/>
                </a:lnTo>
                <a:lnTo>
                  <a:pt x="2476" y="4521"/>
                </a:lnTo>
                <a:lnTo>
                  <a:pt x="4298" y="4521"/>
                </a:lnTo>
                <a:lnTo>
                  <a:pt x="4749" y="4076"/>
                </a:lnTo>
                <a:lnTo>
                  <a:pt x="4749" y="3848"/>
                </a:lnTo>
                <a:lnTo>
                  <a:pt x="4965" y="3619"/>
                </a:lnTo>
                <a:lnTo>
                  <a:pt x="4965" y="2946"/>
                </a:lnTo>
                <a:lnTo>
                  <a:pt x="5194" y="2717"/>
                </a:lnTo>
                <a:lnTo>
                  <a:pt x="5194" y="2273"/>
                </a:lnTo>
                <a:lnTo>
                  <a:pt x="5422" y="2273"/>
                </a:lnTo>
                <a:lnTo>
                  <a:pt x="5422" y="1816"/>
                </a:lnTo>
                <a:lnTo>
                  <a:pt x="5867" y="1587"/>
                </a:lnTo>
                <a:lnTo>
                  <a:pt x="5867" y="1130"/>
                </a:lnTo>
                <a:lnTo>
                  <a:pt x="6095" y="1130"/>
                </a:lnTo>
                <a:lnTo>
                  <a:pt x="6095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k object 132"/>
          <p:cNvSpPr/>
          <p:nvPr/>
        </p:nvSpPr>
        <p:spPr>
          <a:xfrm>
            <a:off x="1864067" y="5655398"/>
            <a:ext cx="8890" cy="14604"/>
          </a:xfrm>
          <a:custGeom>
            <a:avLst/>
            <a:gdLst/>
            <a:ahLst/>
            <a:cxnLst/>
            <a:rect l="l" t="t" r="r" b="b"/>
            <a:pathLst>
              <a:path w="8889" h="14604">
                <a:moveTo>
                  <a:pt x="457" y="0"/>
                </a:moveTo>
                <a:lnTo>
                  <a:pt x="0" y="444"/>
                </a:lnTo>
                <a:lnTo>
                  <a:pt x="457" y="914"/>
                </a:lnTo>
                <a:lnTo>
                  <a:pt x="228" y="1130"/>
                </a:lnTo>
                <a:lnTo>
                  <a:pt x="685" y="1587"/>
                </a:lnTo>
                <a:lnTo>
                  <a:pt x="914" y="2031"/>
                </a:lnTo>
                <a:lnTo>
                  <a:pt x="1143" y="2260"/>
                </a:lnTo>
                <a:lnTo>
                  <a:pt x="1143" y="2489"/>
                </a:lnTo>
                <a:lnTo>
                  <a:pt x="1587" y="2717"/>
                </a:lnTo>
                <a:lnTo>
                  <a:pt x="1587" y="2933"/>
                </a:lnTo>
                <a:lnTo>
                  <a:pt x="2044" y="3390"/>
                </a:lnTo>
                <a:lnTo>
                  <a:pt x="2044" y="3619"/>
                </a:lnTo>
                <a:lnTo>
                  <a:pt x="2946" y="4521"/>
                </a:lnTo>
                <a:lnTo>
                  <a:pt x="2946" y="4737"/>
                </a:lnTo>
                <a:lnTo>
                  <a:pt x="3175" y="4737"/>
                </a:lnTo>
                <a:lnTo>
                  <a:pt x="3282" y="5194"/>
                </a:lnTo>
                <a:lnTo>
                  <a:pt x="3175" y="5867"/>
                </a:lnTo>
                <a:lnTo>
                  <a:pt x="3390" y="6095"/>
                </a:lnTo>
                <a:lnTo>
                  <a:pt x="3390" y="6540"/>
                </a:lnTo>
                <a:lnTo>
                  <a:pt x="3619" y="6769"/>
                </a:lnTo>
                <a:lnTo>
                  <a:pt x="3619" y="6997"/>
                </a:lnTo>
                <a:lnTo>
                  <a:pt x="3848" y="7226"/>
                </a:lnTo>
                <a:lnTo>
                  <a:pt x="4076" y="7670"/>
                </a:lnTo>
                <a:lnTo>
                  <a:pt x="4292" y="7670"/>
                </a:lnTo>
                <a:lnTo>
                  <a:pt x="4749" y="8115"/>
                </a:lnTo>
                <a:lnTo>
                  <a:pt x="5194" y="8801"/>
                </a:lnTo>
                <a:lnTo>
                  <a:pt x="5651" y="9245"/>
                </a:lnTo>
                <a:lnTo>
                  <a:pt x="5651" y="9474"/>
                </a:lnTo>
                <a:lnTo>
                  <a:pt x="5880" y="9715"/>
                </a:lnTo>
                <a:lnTo>
                  <a:pt x="5880" y="12420"/>
                </a:lnTo>
                <a:lnTo>
                  <a:pt x="5651" y="12420"/>
                </a:lnTo>
                <a:lnTo>
                  <a:pt x="5651" y="13093"/>
                </a:lnTo>
                <a:lnTo>
                  <a:pt x="5422" y="13322"/>
                </a:lnTo>
                <a:lnTo>
                  <a:pt x="5422" y="13766"/>
                </a:lnTo>
                <a:lnTo>
                  <a:pt x="5194" y="13766"/>
                </a:lnTo>
                <a:lnTo>
                  <a:pt x="5194" y="13995"/>
                </a:lnTo>
                <a:lnTo>
                  <a:pt x="5422" y="14211"/>
                </a:lnTo>
                <a:lnTo>
                  <a:pt x="5651" y="14211"/>
                </a:lnTo>
                <a:lnTo>
                  <a:pt x="5651" y="13995"/>
                </a:lnTo>
                <a:lnTo>
                  <a:pt x="6096" y="13538"/>
                </a:lnTo>
                <a:lnTo>
                  <a:pt x="6096" y="13093"/>
                </a:lnTo>
                <a:lnTo>
                  <a:pt x="6324" y="12865"/>
                </a:lnTo>
                <a:lnTo>
                  <a:pt x="6324" y="12636"/>
                </a:lnTo>
                <a:lnTo>
                  <a:pt x="6553" y="12420"/>
                </a:lnTo>
                <a:lnTo>
                  <a:pt x="6553" y="12191"/>
                </a:lnTo>
                <a:lnTo>
                  <a:pt x="6997" y="11734"/>
                </a:lnTo>
                <a:lnTo>
                  <a:pt x="8356" y="11734"/>
                </a:lnTo>
                <a:lnTo>
                  <a:pt x="8572" y="11518"/>
                </a:lnTo>
                <a:lnTo>
                  <a:pt x="8128" y="11061"/>
                </a:lnTo>
                <a:lnTo>
                  <a:pt x="7670" y="11061"/>
                </a:lnTo>
                <a:lnTo>
                  <a:pt x="7454" y="10617"/>
                </a:lnTo>
                <a:lnTo>
                  <a:pt x="7226" y="10617"/>
                </a:lnTo>
                <a:lnTo>
                  <a:pt x="6769" y="10388"/>
                </a:lnTo>
                <a:lnTo>
                  <a:pt x="6769" y="10159"/>
                </a:lnTo>
                <a:lnTo>
                  <a:pt x="6553" y="9931"/>
                </a:lnTo>
                <a:lnTo>
                  <a:pt x="6553" y="9245"/>
                </a:lnTo>
                <a:lnTo>
                  <a:pt x="6096" y="8801"/>
                </a:lnTo>
                <a:lnTo>
                  <a:pt x="5880" y="8801"/>
                </a:lnTo>
                <a:lnTo>
                  <a:pt x="5422" y="8115"/>
                </a:lnTo>
                <a:lnTo>
                  <a:pt x="5422" y="7670"/>
                </a:lnTo>
                <a:lnTo>
                  <a:pt x="4749" y="7226"/>
                </a:lnTo>
                <a:lnTo>
                  <a:pt x="4749" y="6997"/>
                </a:lnTo>
                <a:lnTo>
                  <a:pt x="4076" y="6324"/>
                </a:lnTo>
                <a:lnTo>
                  <a:pt x="3962" y="6095"/>
                </a:lnTo>
                <a:lnTo>
                  <a:pt x="3848" y="5194"/>
                </a:lnTo>
                <a:lnTo>
                  <a:pt x="3619" y="5194"/>
                </a:lnTo>
                <a:lnTo>
                  <a:pt x="3619" y="4965"/>
                </a:lnTo>
                <a:lnTo>
                  <a:pt x="3848" y="4965"/>
                </a:lnTo>
                <a:lnTo>
                  <a:pt x="3848" y="4521"/>
                </a:lnTo>
                <a:lnTo>
                  <a:pt x="3619" y="4292"/>
                </a:lnTo>
                <a:lnTo>
                  <a:pt x="3619" y="4063"/>
                </a:lnTo>
                <a:lnTo>
                  <a:pt x="3390" y="4063"/>
                </a:lnTo>
                <a:lnTo>
                  <a:pt x="3390" y="3162"/>
                </a:lnTo>
                <a:lnTo>
                  <a:pt x="3619" y="2933"/>
                </a:lnTo>
                <a:lnTo>
                  <a:pt x="3619" y="2717"/>
                </a:lnTo>
                <a:lnTo>
                  <a:pt x="3390" y="2717"/>
                </a:lnTo>
                <a:lnTo>
                  <a:pt x="3390" y="2489"/>
                </a:lnTo>
                <a:lnTo>
                  <a:pt x="2489" y="1816"/>
                </a:lnTo>
                <a:lnTo>
                  <a:pt x="2489" y="1587"/>
                </a:lnTo>
                <a:lnTo>
                  <a:pt x="2273" y="1358"/>
                </a:lnTo>
                <a:lnTo>
                  <a:pt x="2273" y="1130"/>
                </a:lnTo>
                <a:lnTo>
                  <a:pt x="2044" y="914"/>
                </a:lnTo>
                <a:lnTo>
                  <a:pt x="2044" y="685"/>
                </a:lnTo>
                <a:lnTo>
                  <a:pt x="1803" y="444"/>
                </a:lnTo>
                <a:lnTo>
                  <a:pt x="1143" y="444"/>
                </a:lnTo>
                <a:lnTo>
                  <a:pt x="457" y="0"/>
                </a:lnTo>
              </a:path>
              <a:path w="8889" h="14604">
                <a:moveTo>
                  <a:pt x="8356" y="11734"/>
                </a:moveTo>
                <a:lnTo>
                  <a:pt x="8128" y="11734"/>
                </a:lnTo>
              </a:path>
              <a:path w="8889" h="14604">
                <a:moveTo>
                  <a:pt x="1143" y="444"/>
                </a:moveTo>
                <a:lnTo>
                  <a:pt x="1803" y="444"/>
                </a:lnTo>
              </a:path>
              <a:path w="8889" h="14604">
                <a:moveTo>
                  <a:pt x="8128" y="11734"/>
                </a:moveTo>
                <a:lnTo>
                  <a:pt x="8356" y="11734"/>
                </a:lnTo>
              </a:path>
              <a:path w="8889" h="14604">
                <a:moveTo>
                  <a:pt x="8356" y="11734"/>
                </a:moveTo>
                <a:lnTo>
                  <a:pt x="8128" y="11734"/>
                </a:lnTo>
                <a:lnTo>
                  <a:pt x="8128" y="11963"/>
                </a:lnTo>
                <a:lnTo>
                  <a:pt x="8356" y="11963"/>
                </a:lnTo>
                <a:lnTo>
                  <a:pt x="8356" y="11734"/>
                </a:lnTo>
              </a:path>
              <a:path w="8889" h="14604">
                <a:moveTo>
                  <a:pt x="1803" y="444"/>
                </a:moveTo>
                <a:lnTo>
                  <a:pt x="1143" y="444"/>
                </a:lnTo>
              </a:path>
              <a:path w="8889" h="14604">
                <a:moveTo>
                  <a:pt x="1587" y="0"/>
                </a:moveTo>
                <a:lnTo>
                  <a:pt x="1358" y="228"/>
                </a:lnTo>
                <a:lnTo>
                  <a:pt x="1143" y="228"/>
                </a:lnTo>
                <a:lnTo>
                  <a:pt x="1143" y="444"/>
                </a:lnTo>
                <a:lnTo>
                  <a:pt x="1803" y="444"/>
                </a:lnTo>
                <a:lnTo>
                  <a:pt x="1587" y="228"/>
                </a:lnTo>
                <a:lnTo>
                  <a:pt x="158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k object 133"/>
          <p:cNvSpPr/>
          <p:nvPr/>
        </p:nvSpPr>
        <p:spPr>
          <a:xfrm>
            <a:off x="1919579" y="5661723"/>
            <a:ext cx="5080" cy="5080"/>
          </a:xfrm>
          <a:custGeom>
            <a:avLst/>
            <a:gdLst/>
            <a:ahLst/>
            <a:cxnLst/>
            <a:rect l="l" t="t" r="r" b="b"/>
            <a:pathLst>
              <a:path w="5080" h="5079">
                <a:moveTo>
                  <a:pt x="1587" y="4508"/>
                </a:moveTo>
                <a:lnTo>
                  <a:pt x="901" y="4508"/>
                </a:lnTo>
                <a:lnTo>
                  <a:pt x="901" y="4737"/>
                </a:lnTo>
                <a:lnTo>
                  <a:pt x="1358" y="4737"/>
                </a:lnTo>
                <a:lnTo>
                  <a:pt x="1587" y="4508"/>
                </a:lnTo>
              </a:path>
              <a:path w="5080" h="5079">
                <a:moveTo>
                  <a:pt x="901" y="4508"/>
                </a:moveTo>
                <a:lnTo>
                  <a:pt x="1587" y="4508"/>
                </a:lnTo>
              </a:path>
              <a:path w="5080" h="5079">
                <a:moveTo>
                  <a:pt x="1587" y="4508"/>
                </a:moveTo>
                <a:lnTo>
                  <a:pt x="901" y="4508"/>
                </a:lnTo>
              </a:path>
              <a:path w="5080" h="5079">
                <a:moveTo>
                  <a:pt x="4063" y="2692"/>
                </a:moveTo>
                <a:lnTo>
                  <a:pt x="685" y="2692"/>
                </a:lnTo>
                <a:lnTo>
                  <a:pt x="685" y="3149"/>
                </a:lnTo>
                <a:lnTo>
                  <a:pt x="0" y="3835"/>
                </a:lnTo>
                <a:lnTo>
                  <a:pt x="685" y="4508"/>
                </a:lnTo>
                <a:lnTo>
                  <a:pt x="1803" y="4508"/>
                </a:lnTo>
                <a:lnTo>
                  <a:pt x="2260" y="4063"/>
                </a:lnTo>
                <a:lnTo>
                  <a:pt x="2489" y="4063"/>
                </a:lnTo>
                <a:lnTo>
                  <a:pt x="2705" y="3835"/>
                </a:lnTo>
                <a:lnTo>
                  <a:pt x="3162" y="3835"/>
                </a:lnTo>
                <a:lnTo>
                  <a:pt x="3390" y="3606"/>
                </a:lnTo>
                <a:lnTo>
                  <a:pt x="4279" y="3606"/>
                </a:lnTo>
                <a:lnTo>
                  <a:pt x="4508" y="3390"/>
                </a:lnTo>
                <a:lnTo>
                  <a:pt x="4508" y="3149"/>
                </a:lnTo>
                <a:lnTo>
                  <a:pt x="4063" y="2692"/>
                </a:lnTo>
              </a:path>
              <a:path w="5080" h="5079">
                <a:moveTo>
                  <a:pt x="901" y="2692"/>
                </a:moveTo>
                <a:lnTo>
                  <a:pt x="3606" y="2692"/>
                </a:lnTo>
              </a:path>
              <a:path w="5080" h="5079">
                <a:moveTo>
                  <a:pt x="3606" y="2692"/>
                </a:moveTo>
                <a:lnTo>
                  <a:pt x="901" y="2692"/>
                </a:lnTo>
              </a:path>
              <a:path w="5080" h="5079">
                <a:moveTo>
                  <a:pt x="685" y="0"/>
                </a:moveTo>
                <a:lnTo>
                  <a:pt x="901" y="1346"/>
                </a:lnTo>
                <a:lnTo>
                  <a:pt x="1130" y="2247"/>
                </a:lnTo>
                <a:lnTo>
                  <a:pt x="901" y="2476"/>
                </a:lnTo>
                <a:lnTo>
                  <a:pt x="901" y="2692"/>
                </a:lnTo>
                <a:lnTo>
                  <a:pt x="3606" y="2692"/>
                </a:lnTo>
                <a:lnTo>
                  <a:pt x="3390" y="2476"/>
                </a:lnTo>
                <a:lnTo>
                  <a:pt x="2933" y="2247"/>
                </a:lnTo>
                <a:lnTo>
                  <a:pt x="2489" y="2247"/>
                </a:lnTo>
                <a:lnTo>
                  <a:pt x="1587" y="1790"/>
                </a:lnTo>
                <a:lnTo>
                  <a:pt x="1130" y="901"/>
                </a:lnTo>
                <a:lnTo>
                  <a:pt x="901" y="215"/>
                </a:lnTo>
                <a:lnTo>
                  <a:pt x="685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k object 134"/>
          <p:cNvSpPr/>
          <p:nvPr/>
        </p:nvSpPr>
        <p:spPr>
          <a:xfrm>
            <a:off x="1876257" y="5661941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673" y="0"/>
                </a:moveTo>
                <a:lnTo>
                  <a:pt x="457" y="0"/>
                </a:lnTo>
                <a:lnTo>
                  <a:pt x="228" y="228"/>
                </a:lnTo>
                <a:lnTo>
                  <a:pt x="228" y="457"/>
                </a:lnTo>
                <a:lnTo>
                  <a:pt x="0" y="685"/>
                </a:lnTo>
                <a:lnTo>
                  <a:pt x="228" y="901"/>
                </a:lnTo>
                <a:lnTo>
                  <a:pt x="228" y="1130"/>
                </a:lnTo>
                <a:lnTo>
                  <a:pt x="457" y="1130"/>
                </a:lnTo>
                <a:lnTo>
                  <a:pt x="457" y="1358"/>
                </a:lnTo>
                <a:lnTo>
                  <a:pt x="673" y="1358"/>
                </a:lnTo>
                <a:lnTo>
                  <a:pt x="787" y="1130"/>
                </a:lnTo>
                <a:lnTo>
                  <a:pt x="901" y="685"/>
                </a:lnTo>
                <a:lnTo>
                  <a:pt x="1130" y="685"/>
                </a:lnTo>
                <a:lnTo>
                  <a:pt x="1130" y="457"/>
                </a:lnTo>
                <a:lnTo>
                  <a:pt x="67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k object 135"/>
          <p:cNvSpPr/>
          <p:nvPr/>
        </p:nvSpPr>
        <p:spPr>
          <a:xfrm>
            <a:off x="1877160" y="565969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673" y="0"/>
                </a:moveTo>
                <a:lnTo>
                  <a:pt x="228" y="0"/>
                </a:lnTo>
                <a:lnTo>
                  <a:pt x="0" y="228"/>
                </a:lnTo>
                <a:lnTo>
                  <a:pt x="0" y="673"/>
                </a:lnTo>
                <a:lnTo>
                  <a:pt x="457" y="673"/>
                </a:lnTo>
                <a:lnTo>
                  <a:pt x="457" y="1130"/>
                </a:lnTo>
                <a:lnTo>
                  <a:pt x="901" y="1130"/>
                </a:lnTo>
                <a:lnTo>
                  <a:pt x="901" y="228"/>
                </a:lnTo>
                <a:lnTo>
                  <a:pt x="673" y="228"/>
                </a:lnTo>
                <a:lnTo>
                  <a:pt x="67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k object 136"/>
          <p:cNvSpPr/>
          <p:nvPr/>
        </p:nvSpPr>
        <p:spPr>
          <a:xfrm>
            <a:off x="1896798" y="5653827"/>
            <a:ext cx="2540" cy="3175"/>
          </a:xfrm>
          <a:custGeom>
            <a:avLst/>
            <a:gdLst/>
            <a:ahLst/>
            <a:cxnLst/>
            <a:rect l="l" t="t" r="r" b="b"/>
            <a:pathLst>
              <a:path w="2539" h="3175">
                <a:moveTo>
                  <a:pt x="673" y="0"/>
                </a:moveTo>
                <a:lnTo>
                  <a:pt x="215" y="444"/>
                </a:lnTo>
                <a:lnTo>
                  <a:pt x="215" y="673"/>
                </a:lnTo>
                <a:lnTo>
                  <a:pt x="0" y="901"/>
                </a:lnTo>
                <a:lnTo>
                  <a:pt x="0" y="1117"/>
                </a:lnTo>
                <a:lnTo>
                  <a:pt x="444" y="1346"/>
                </a:lnTo>
                <a:lnTo>
                  <a:pt x="444" y="1574"/>
                </a:lnTo>
                <a:lnTo>
                  <a:pt x="673" y="1803"/>
                </a:lnTo>
                <a:lnTo>
                  <a:pt x="673" y="2247"/>
                </a:lnTo>
                <a:lnTo>
                  <a:pt x="1117" y="2692"/>
                </a:lnTo>
                <a:lnTo>
                  <a:pt x="1346" y="2692"/>
                </a:lnTo>
                <a:lnTo>
                  <a:pt x="1346" y="2476"/>
                </a:lnTo>
                <a:lnTo>
                  <a:pt x="2019" y="2476"/>
                </a:lnTo>
                <a:lnTo>
                  <a:pt x="2476" y="2247"/>
                </a:lnTo>
                <a:lnTo>
                  <a:pt x="2476" y="2019"/>
                </a:lnTo>
                <a:lnTo>
                  <a:pt x="2019" y="1803"/>
                </a:lnTo>
                <a:lnTo>
                  <a:pt x="1803" y="1803"/>
                </a:lnTo>
                <a:lnTo>
                  <a:pt x="1574" y="1574"/>
                </a:lnTo>
                <a:lnTo>
                  <a:pt x="1346" y="1574"/>
                </a:lnTo>
                <a:lnTo>
                  <a:pt x="1117" y="1346"/>
                </a:lnTo>
                <a:lnTo>
                  <a:pt x="1117" y="1117"/>
                </a:lnTo>
                <a:lnTo>
                  <a:pt x="1346" y="901"/>
                </a:lnTo>
                <a:lnTo>
                  <a:pt x="1117" y="673"/>
                </a:lnTo>
                <a:lnTo>
                  <a:pt x="1117" y="444"/>
                </a:lnTo>
                <a:lnTo>
                  <a:pt x="67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k object 137"/>
          <p:cNvSpPr/>
          <p:nvPr/>
        </p:nvSpPr>
        <p:spPr>
          <a:xfrm>
            <a:off x="1901088" y="5648642"/>
            <a:ext cx="2540" cy="5715"/>
          </a:xfrm>
          <a:custGeom>
            <a:avLst/>
            <a:gdLst/>
            <a:ahLst/>
            <a:cxnLst/>
            <a:rect l="l" t="t" r="r" b="b"/>
            <a:pathLst>
              <a:path w="2539" h="5714">
                <a:moveTo>
                  <a:pt x="673" y="5181"/>
                </a:moveTo>
                <a:lnTo>
                  <a:pt x="215" y="5181"/>
                </a:lnTo>
                <a:lnTo>
                  <a:pt x="444" y="5397"/>
                </a:lnTo>
                <a:lnTo>
                  <a:pt x="673" y="5181"/>
                </a:lnTo>
              </a:path>
              <a:path w="2539" h="5714">
                <a:moveTo>
                  <a:pt x="215" y="5181"/>
                </a:moveTo>
                <a:lnTo>
                  <a:pt x="673" y="5181"/>
                </a:lnTo>
              </a:path>
              <a:path w="2539" h="5714">
                <a:moveTo>
                  <a:pt x="673" y="5181"/>
                </a:moveTo>
                <a:lnTo>
                  <a:pt x="215" y="5181"/>
                </a:lnTo>
              </a:path>
              <a:path w="2539" h="5714">
                <a:moveTo>
                  <a:pt x="1574" y="0"/>
                </a:moveTo>
                <a:lnTo>
                  <a:pt x="1346" y="215"/>
                </a:lnTo>
                <a:lnTo>
                  <a:pt x="1117" y="673"/>
                </a:lnTo>
                <a:lnTo>
                  <a:pt x="901" y="901"/>
                </a:lnTo>
                <a:lnTo>
                  <a:pt x="901" y="1117"/>
                </a:lnTo>
                <a:lnTo>
                  <a:pt x="1117" y="1346"/>
                </a:lnTo>
                <a:lnTo>
                  <a:pt x="1117" y="1790"/>
                </a:lnTo>
                <a:lnTo>
                  <a:pt x="901" y="2019"/>
                </a:lnTo>
                <a:lnTo>
                  <a:pt x="901" y="2476"/>
                </a:lnTo>
                <a:lnTo>
                  <a:pt x="1117" y="2476"/>
                </a:lnTo>
                <a:lnTo>
                  <a:pt x="1117" y="2921"/>
                </a:lnTo>
                <a:lnTo>
                  <a:pt x="901" y="2921"/>
                </a:lnTo>
                <a:lnTo>
                  <a:pt x="901" y="3149"/>
                </a:lnTo>
                <a:lnTo>
                  <a:pt x="1117" y="3594"/>
                </a:lnTo>
                <a:lnTo>
                  <a:pt x="444" y="3594"/>
                </a:lnTo>
                <a:lnTo>
                  <a:pt x="444" y="4051"/>
                </a:lnTo>
                <a:lnTo>
                  <a:pt x="673" y="4279"/>
                </a:lnTo>
                <a:lnTo>
                  <a:pt x="673" y="4495"/>
                </a:lnTo>
                <a:lnTo>
                  <a:pt x="215" y="4724"/>
                </a:lnTo>
                <a:lnTo>
                  <a:pt x="0" y="4953"/>
                </a:lnTo>
                <a:lnTo>
                  <a:pt x="0" y="5181"/>
                </a:lnTo>
                <a:lnTo>
                  <a:pt x="1117" y="5181"/>
                </a:lnTo>
                <a:lnTo>
                  <a:pt x="1117" y="4953"/>
                </a:lnTo>
                <a:lnTo>
                  <a:pt x="1346" y="4953"/>
                </a:lnTo>
                <a:lnTo>
                  <a:pt x="2019" y="4279"/>
                </a:lnTo>
                <a:lnTo>
                  <a:pt x="2019" y="3822"/>
                </a:lnTo>
                <a:lnTo>
                  <a:pt x="2247" y="3822"/>
                </a:lnTo>
                <a:lnTo>
                  <a:pt x="2247" y="2692"/>
                </a:lnTo>
                <a:lnTo>
                  <a:pt x="2476" y="2692"/>
                </a:lnTo>
                <a:lnTo>
                  <a:pt x="2476" y="2247"/>
                </a:lnTo>
                <a:lnTo>
                  <a:pt x="2247" y="2019"/>
                </a:lnTo>
                <a:lnTo>
                  <a:pt x="2247" y="1574"/>
                </a:lnTo>
                <a:lnTo>
                  <a:pt x="2019" y="1574"/>
                </a:lnTo>
                <a:lnTo>
                  <a:pt x="2019" y="1117"/>
                </a:lnTo>
                <a:lnTo>
                  <a:pt x="1803" y="901"/>
                </a:lnTo>
                <a:lnTo>
                  <a:pt x="1803" y="673"/>
                </a:lnTo>
                <a:lnTo>
                  <a:pt x="2019" y="444"/>
                </a:lnTo>
                <a:lnTo>
                  <a:pt x="1574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k object 138"/>
          <p:cNvSpPr/>
          <p:nvPr/>
        </p:nvSpPr>
        <p:spPr>
          <a:xfrm>
            <a:off x="1919579" y="5652693"/>
            <a:ext cx="3810" cy="1270"/>
          </a:xfrm>
          <a:custGeom>
            <a:avLst/>
            <a:gdLst/>
            <a:ahLst/>
            <a:cxnLst/>
            <a:rect l="l" t="t" r="r" b="b"/>
            <a:pathLst>
              <a:path w="3810" h="1270">
                <a:moveTo>
                  <a:pt x="3390" y="0"/>
                </a:moveTo>
                <a:lnTo>
                  <a:pt x="2260" y="0"/>
                </a:lnTo>
                <a:lnTo>
                  <a:pt x="1803" y="228"/>
                </a:lnTo>
                <a:lnTo>
                  <a:pt x="228" y="228"/>
                </a:lnTo>
                <a:lnTo>
                  <a:pt x="0" y="444"/>
                </a:lnTo>
                <a:lnTo>
                  <a:pt x="0" y="673"/>
                </a:lnTo>
                <a:lnTo>
                  <a:pt x="457" y="673"/>
                </a:lnTo>
                <a:lnTo>
                  <a:pt x="901" y="901"/>
                </a:lnTo>
                <a:lnTo>
                  <a:pt x="1587" y="901"/>
                </a:lnTo>
                <a:lnTo>
                  <a:pt x="2031" y="673"/>
                </a:lnTo>
                <a:lnTo>
                  <a:pt x="2260" y="444"/>
                </a:lnTo>
                <a:lnTo>
                  <a:pt x="2705" y="444"/>
                </a:lnTo>
                <a:lnTo>
                  <a:pt x="3162" y="228"/>
                </a:lnTo>
                <a:lnTo>
                  <a:pt x="3390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k object 139"/>
          <p:cNvSpPr/>
          <p:nvPr/>
        </p:nvSpPr>
        <p:spPr>
          <a:xfrm>
            <a:off x="1924550" y="5651563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444" y="0"/>
                </a:moveTo>
                <a:lnTo>
                  <a:pt x="0" y="0"/>
                </a:lnTo>
                <a:lnTo>
                  <a:pt x="0" y="457"/>
                </a:lnTo>
                <a:lnTo>
                  <a:pt x="215" y="457"/>
                </a:lnTo>
                <a:lnTo>
                  <a:pt x="673" y="673"/>
                </a:lnTo>
                <a:lnTo>
                  <a:pt x="901" y="673"/>
                </a:lnTo>
                <a:lnTo>
                  <a:pt x="901" y="457"/>
                </a:lnTo>
                <a:lnTo>
                  <a:pt x="444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k object 140"/>
          <p:cNvSpPr/>
          <p:nvPr/>
        </p:nvSpPr>
        <p:spPr>
          <a:xfrm>
            <a:off x="1866783" y="5651334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901" y="0"/>
                </a:moveTo>
                <a:lnTo>
                  <a:pt x="673" y="228"/>
                </a:lnTo>
                <a:lnTo>
                  <a:pt x="228" y="228"/>
                </a:lnTo>
                <a:lnTo>
                  <a:pt x="0" y="457"/>
                </a:lnTo>
                <a:lnTo>
                  <a:pt x="228" y="457"/>
                </a:lnTo>
                <a:lnTo>
                  <a:pt x="228" y="685"/>
                </a:lnTo>
                <a:lnTo>
                  <a:pt x="457" y="1130"/>
                </a:lnTo>
                <a:lnTo>
                  <a:pt x="673" y="1130"/>
                </a:lnTo>
                <a:lnTo>
                  <a:pt x="1130" y="685"/>
                </a:lnTo>
                <a:lnTo>
                  <a:pt x="1130" y="228"/>
                </a:lnTo>
                <a:lnTo>
                  <a:pt x="901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k object 141"/>
          <p:cNvSpPr/>
          <p:nvPr/>
        </p:nvSpPr>
        <p:spPr>
          <a:xfrm>
            <a:off x="1924088" y="5650661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70">
                <a:moveTo>
                  <a:pt x="901" y="0"/>
                </a:moveTo>
                <a:lnTo>
                  <a:pt x="228" y="0"/>
                </a:lnTo>
                <a:lnTo>
                  <a:pt x="0" y="228"/>
                </a:lnTo>
                <a:lnTo>
                  <a:pt x="0" y="673"/>
                </a:lnTo>
                <a:lnTo>
                  <a:pt x="228" y="457"/>
                </a:lnTo>
                <a:lnTo>
                  <a:pt x="1130" y="457"/>
                </a:lnTo>
                <a:lnTo>
                  <a:pt x="1130" y="228"/>
                </a:lnTo>
                <a:lnTo>
                  <a:pt x="901" y="228"/>
                </a:lnTo>
                <a:lnTo>
                  <a:pt x="901" y="0"/>
                </a:lnTo>
              </a:path>
              <a:path w="1905" h="1270">
                <a:moveTo>
                  <a:pt x="1130" y="457"/>
                </a:moveTo>
                <a:lnTo>
                  <a:pt x="457" y="457"/>
                </a:lnTo>
              </a:path>
              <a:path w="1905" h="1270">
                <a:moveTo>
                  <a:pt x="457" y="457"/>
                </a:moveTo>
                <a:lnTo>
                  <a:pt x="1130" y="457"/>
                </a:lnTo>
              </a:path>
              <a:path w="1905" h="1270">
                <a:moveTo>
                  <a:pt x="1358" y="457"/>
                </a:moveTo>
                <a:lnTo>
                  <a:pt x="457" y="457"/>
                </a:lnTo>
                <a:lnTo>
                  <a:pt x="457" y="673"/>
                </a:lnTo>
                <a:lnTo>
                  <a:pt x="1130" y="673"/>
                </a:lnTo>
                <a:lnTo>
                  <a:pt x="1358" y="457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k object 142"/>
          <p:cNvSpPr/>
          <p:nvPr/>
        </p:nvSpPr>
        <p:spPr>
          <a:xfrm>
            <a:off x="1864753" y="565021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228" y="0"/>
                </a:moveTo>
                <a:lnTo>
                  <a:pt x="182" y="444"/>
                </a:lnTo>
                <a:lnTo>
                  <a:pt x="0" y="1346"/>
                </a:lnTo>
                <a:lnTo>
                  <a:pt x="228" y="1574"/>
                </a:lnTo>
                <a:lnTo>
                  <a:pt x="673" y="1574"/>
                </a:lnTo>
                <a:lnTo>
                  <a:pt x="673" y="444"/>
                </a:lnTo>
                <a:lnTo>
                  <a:pt x="457" y="444"/>
                </a:lnTo>
                <a:lnTo>
                  <a:pt x="457" y="215"/>
                </a:lnTo>
                <a:lnTo>
                  <a:pt x="228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k object 143"/>
          <p:cNvSpPr/>
          <p:nvPr/>
        </p:nvSpPr>
        <p:spPr>
          <a:xfrm>
            <a:off x="1910101" y="5647505"/>
            <a:ext cx="2540" cy="3175"/>
          </a:xfrm>
          <a:custGeom>
            <a:avLst/>
            <a:gdLst/>
            <a:ahLst/>
            <a:cxnLst/>
            <a:rect l="l" t="t" r="r" b="b"/>
            <a:pathLst>
              <a:path w="2539" h="3175">
                <a:moveTo>
                  <a:pt x="685" y="0"/>
                </a:moveTo>
                <a:lnTo>
                  <a:pt x="228" y="0"/>
                </a:lnTo>
                <a:lnTo>
                  <a:pt x="228" y="228"/>
                </a:lnTo>
                <a:lnTo>
                  <a:pt x="457" y="444"/>
                </a:lnTo>
                <a:lnTo>
                  <a:pt x="228" y="673"/>
                </a:lnTo>
                <a:lnTo>
                  <a:pt x="228" y="901"/>
                </a:lnTo>
                <a:lnTo>
                  <a:pt x="0" y="901"/>
                </a:lnTo>
                <a:lnTo>
                  <a:pt x="0" y="1574"/>
                </a:lnTo>
                <a:lnTo>
                  <a:pt x="457" y="2247"/>
                </a:lnTo>
                <a:lnTo>
                  <a:pt x="901" y="2476"/>
                </a:lnTo>
                <a:lnTo>
                  <a:pt x="1574" y="2705"/>
                </a:lnTo>
                <a:lnTo>
                  <a:pt x="1803" y="3149"/>
                </a:lnTo>
                <a:lnTo>
                  <a:pt x="2032" y="2921"/>
                </a:lnTo>
                <a:lnTo>
                  <a:pt x="2260" y="2921"/>
                </a:lnTo>
                <a:lnTo>
                  <a:pt x="2260" y="2705"/>
                </a:lnTo>
                <a:lnTo>
                  <a:pt x="2032" y="2705"/>
                </a:lnTo>
                <a:lnTo>
                  <a:pt x="2032" y="2476"/>
                </a:lnTo>
                <a:lnTo>
                  <a:pt x="1803" y="2476"/>
                </a:lnTo>
                <a:lnTo>
                  <a:pt x="1803" y="2247"/>
                </a:lnTo>
                <a:lnTo>
                  <a:pt x="1358" y="2247"/>
                </a:lnTo>
                <a:lnTo>
                  <a:pt x="901" y="1803"/>
                </a:lnTo>
                <a:lnTo>
                  <a:pt x="901" y="1574"/>
                </a:lnTo>
                <a:lnTo>
                  <a:pt x="685" y="1574"/>
                </a:lnTo>
                <a:lnTo>
                  <a:pt x="685" y="901"/>
                </a:lnTo>
                <a:lnTo>
                  <a:pt x="901" y="673"/>
                </a:lnTo>
                <a:lnTo>
                  <a:pt x="901" y="444"/>
                </a:lnTo>
                <a:lnTo>
                  <a:pt x="685" y="228"/>
                </a:lnTo>
                <a:lnTo>
                  <a:pt x="6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k object 144"/>
          <p:cNvSpPr/>
          <p:nvPr/>
        </p:nvSpPr>
        <p:spPr>
          <a:xfrm>
            <a:off x="1919805" y="5643436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228" y="901"/>
                </a:moveTo>
                <a:lnTo>
                  <a:pt x="0" y="901"/>
                </a:lnTo>
                <a:lnTo>
                  <a:pt x="0" y="1358"/>
                </a:lnTo>
                <a:lnTo>
                  <a:pt x="228" y="1587"/>
                </a:lnTo>
                <a:lnTo>
                  <a:pt x="457" y="1358"/>
                </a:lnTo>
                <a:lnTo>
                  <a:pt x="228" y="1130"/>
                </a:lnTo>
                <a:lnTo>
                  <a:pt x="228" y="901"/>
                </a:lnTo>
                <a:close/>
              </a:path>
              <a:path w="1269" h="1904">
                <a:moveTo>
                  <a:pt x="673" y="0"/>
                </a:moveTo>
                <a:lnTo>
                  <a:pt x="228" y="0"/>
                </a:lnTo>
                <a:lnTo>
                  <a:pt x="228" y="228"/>
                </a:lnTo>
                <a:lnTo>
                  <a:pt x="0" y="228"/>
                </a:lnTo>
                <a:lnTo>
                  <a:pt x="0" y="685"/>
                </a:lnTo>
                <a:lnTo>
                  <a:pt x="228" y="685"/>
                </a:lnTo>
                <a:lnTo>
                  <a:pt x="228" y="901"/>
                </a:lnTo>
                <a:lnTo>
                  <a:pt x="673" y="901"/>
                </a:lnTo>
                <a:lnTo>
                  <a:pt x="67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k object 145"/>
          <p:cNvSpPr/>
          <p:nvPr/>
        </p:nvSpPr>
        <p:spPr>
          <a:xfrm>
            <a:off x="1921382" y="5640057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10">
                <a:moveTo>
                  <a:pt x="1587" y="1130"/>
                </a:moveTo>
                <a:lnTo>
                  <a:pt x="901" y="1130"/>
                </a:lnTo>
                <a:lnTo>
                  <a:pt x="1130" y="1358"/>
                </a:lnTo>
                <a:lnTo>
                  <a:pt x="1358" y="1803"/>
                </a:lnTo>
                <a:lnTo>
                  <a:pt x="1587" y="2031"/>
                </a:lnTo>
                <a:lnTo>
                  <a:pt x="1587" y="2489"/>
                </a:lnTo>
                <a:lnTo>
                  <a:pt x="2031" y="2933"/>
                </a:lnTo>
                <a:lnTo>
                  <a:pt x="2031" y="3162"/>
                </a:lnTo>
                <a:lnTo>
                  <a:pt x="2260" y="3378"/>
                </a:lnTo>
                <a:lnTo>
                  <a:pt x="2260" y="2705"/>
                </a:lnTo>
                <a:lnTo>
                  <a:pt x="2031" y="2489"/>
                </a:lnTo>
                <a:lnTo>
                  <a:pt x="2031" y="2031"/>
                </a:lnTo>
                <a:lnTo>
                  <a:pt x="2260" y="1803"/>
                </a:lnTo>
                <a:lnTo>
                  <a:pt x="1803" y="1803"/>
                </a:lnTo>
                <a:lnTo>
                  <a:pt x="1695" y="1358"/>
                </a:lnTo>
                <a:lnTo>
                  <a:pt x="1587" y="1130"/>
                </a:lnTo>
              </a:path>
              <a:path w="2539" h="3810">
                <a:moveTo>
                  <a:pt x="1803" y="1803"/>
                </a:moveTo>
                <a:lnTo>
                  <a:pt x="2260" y="1803"/>
                </a:lnTo>
              </a:path>
              <a:path w="2539" h="3810">
                <a:moveTo>
                  <a:pt x="901" y="1130"/>
                </a:moveTo>
                <a:lnTo>
                  <a:pt x="1587" y="1130"/>
                </a:lnTo>
              </a:path>
              <a:path w="2539" h="3810">
                <a:moveTo>
                  <a:pt x="2260" y="1803"/>
                </a:moveTo>
                <a:lnTo>
                  <a:pt x="1803" y="1803"/>
                </a:lnTo>
              </a:path>
              <a:path w="2539" h="3810">
                <a:moveTo>
                  <a:pt x="2260" y="1587"/>
                </a:moveTo>
                <a:lnTo>
                  <a:pt x="2031" y="1587"/>
                </a:lnTo>
                <a:lnTo>
                  <a:pt x="1803" y="1803"/>
                </a:lnTo>
                <a:lnTo>
                  <a:pt x="2260" y="1803"/>
                </a:lnTo>
                <a:lnTo>
                  <a:pt x="2260" y="1587"/>
                </a:lnTo>
              </a:path>
              <a:path w="2539" h="3810">
                <a:moveTo>
                  <a:pt x="1587" y="1130"/>
                </a:moveTo>
                <a:lnTo>
                  <a:pt x="901" y="1130"/>
                </a:lnTo>
              </a:path>
              <a:path w="2539" h="3810">
                <a:moveTo>
                  <a:pt x="1587" y="0"/>
                </a:moveTo>
                <a:lnTo>
                  <a:pt x="1358" y="0"/>
                </a:lnTo>
                <a:lnTo>
                  <a:pt x="685" y="685"/>
                </a:lnTo>
                <a:lnTo>
                  <a:pt x="0" y="685"/>
                </a:lnTo>
                <a:lnTo>
                  <a:pt x="111" y="901"/>
                </a:lnTo>
                <a:lnTo>
                  <a:pt x="228" y="1358"/>
                </a:lnTo>
                <a:lnTo>
                  <a:pt x="457" y="1130"/>
                </a:lnTo>
                <a:lnTo>
                  <a:pt x="1587" y="1130"/>
                </a:lnTo>
                <a:lnTo>
                  <a:pt x="1587" y="901"/>
                </a:lnTo>
                <a:lnTo>
                  <a:pt x="1803" y="685"/>
                </a:lnTo>
                <a:lnTo>
                  <a:pt x="1803" y="228"/>
                </a:lnTo>
                <a:lnTo>
                  <a:pt x="158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k object 146"/>
          <p:cNvSpPr/>
          <p:nvPr/>
        </p:nvSpPr>
        <p:spPr>
          <a:xfrm>
            <a:off x="1917785" y="5639836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39">
                <a:moveTo>
                  <a:pt x="1117" y="1574"/>
                </a:moveTo>
                <a:lnTo>
                  <a:pt x="215" y="1574"/>
                </a:lnTo>
                <a:lnTo>
                  <a:pt x="673" y="2019"/>
                </a:lnTo>
                <a:lnTo>
                  <a:pt x="673" y="2247"/>
                </a:lnTo>
                <a:lnTo>
                  <a:pt x="1117" y="1803"/>
                </a:lnTo>
                <a:lnTo>
                  <a:pt x="1117" y="1574"/>
                </a:lnTo>
                <a:close/>
              </a:path>
              <a:path w="2539" h="2539">
                <a:moveTo>
                  <a:pt x="1790" y="1346"/>
                </a:moveTo>
                <a:lnTo>
                  <a:pt x="0" y="1346"/>
                </a:lnTo>
                <a:lnTo>
                  <a:pt x="0" y="1574"/>
                </a:lnTo>
                <a:lnTo>
                  <a:pt x="1346" y="1574"/>
                </a:lnTo>
                <a:lnTo>
                  <a:pt x="1790" y="1803"/>
                </a:lnTo>
                <a:lnTo>
                  <a:pt x="1790" y="1346"/>
                </a:lnTo>
                <a:close/>
              </a:path>
              <a:path w="2539" h="2539">
                <a:moveTo>
                  <a:pt x="888" y="215"/>
                </a:moveTo>
                <a:lnTo>
                  <a:pt x="673" y="215"/>
                </a:lnTo>
                <a:lnTo>
                  <a:pt x="784" y="901"/>
                </a:lnTo>
                <a:lnTo>
                  <a:pt x="888" y="1117"/>
                </a:lnTo>
                <a:lnTo>
                  <a:pt x="444" y="1346"/>
                </a:lnTo>
                <a:lnTo>
                  <a:pt x="1346" y="1346"/>
                </a:lnTo>
                <a:lnTo>
                  <a:pt x="1463" y="1117"/>
                </a:lnTo>
                <a:lnTo>
                  <a:pt x="1574" y="673"/>
                </a:lnTo>
                <a:lnTo>
                  <a:pt x="2019" y="673"/>
                </a:lnTo>
                <a:lnTo>
                  <a:pt x="2019" y="444"/>
                </a:lnTo>
                <a:lnTo>
                  <a:pt x="1117" y="444"/>
                </a:lnTo>
                <a:lnTo>
                  <a:pt x="888" y="215"/>
                </a:lnTo>
                <a:close/>
              </a:path>
              <a:path w="2539" h="2539">
                <a:moveTo>
                  <a:pt x="2019" y="673"/>
                </a:moveTo>
                <a:lnTo>
                  <a:pt x="1574" y="673"/>
                </a:lnTo>
                <a:lnTo>
                  <a:pt x="1790" y="901"/>
                </a:lnTo>
                <a:lnTo>
                  <a:pt x="2019" y="901"/>
                </a:lnTo>
                <a:lnTo>
                  <a:pt x="2019" y="673"/>
                </a:lnTo>
                <a:close/>
              </a:path>
              <a:path w="2539" h="2539">
                <a:moveTo>
                  <a:pt x="1790" y="0"/>
                </a:moveTo>
                <a:lnTo>
                  <a:pt x="1574" y="0"/>
                </a:lnTo>
                <a:lnTo>
                  <a:pt x="1574" y="444"/>
                </a:lnTo>
                <a:lnTo>
                  <a:pt x="2019" y="444"/>
                </a:lnTo>
                <a:lnTo>
                  <a:pt x="2019" y="215"/>
                </a:lnTo>
                <a:lnTo>
                  <a:pt x="179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k object 147"/>
          <p:cNvSpPr/>
          <p:nvPr/>
        </p:nvSpPr>
        <p:spPr>
          <a:xfrm>
            <a:off x="1875811" y="5638933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444" y="1117"/>
                </a:moveTo>
                <a:lnTo>
                  <a:pt x="228" y="1117"/>
                </a:lnTo>
                <a:lnTo>
                  <a:pt x="444" y="1346"/>
                </a:lnTo>
                <a:lnTo>
                  <a:pt x="444" y="1117"/>
                </a:lnTo>
                <a:close/>
              </a:path>
              <a:path w="1269" h="1904">
                <a:moveTo>
                  <a:pt x="673" y="901"/>
                </a:moveTo>
                <a:lnTo>
                  <a:pt x="0" y="901"/>
                </a:lnTo>
                <a:lnTo>
                  <a:pt x="0" y="1117"/>
                </a:lnTo>
                <a:lnTo>
                  <a:pt x="673" y="1117"/>
                </a:lnTo>
                <a:lnTo>
                  <a:pt x="673" y="901"/>
                </a:lnTo>
                <a:close/>
              </a:path>
              <a:path w="1269" h="1904">
                <a:moveTo>
                  <a:pt x="444" y="0"/>
                </a:moveTo>
                <a:lnTo>
                  <a:pt x="228" y="0"/>
                </a:lnTo>
                <a:lnTo>
                  <a:pt x="228" y="901"/>
                </a:lnTo>
                <a:lnTo>
                  <a:pt x="444" y="901"/>
                </a:lnTo>
                <a:lnTo>
                  <a:pt x="444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k object 148"/>
          <p:cNvSpPr/>
          <p:nvPr/>
        </p:nvSpPr>
        <p:spPr>
          <a:xfrm>
            <a:off x="1869948" y="5638698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70">
                <a:moveTo>
                  <a:pt x="673" y="0"/>
                </a:moveTo>
                <a:lnTo>
                  <a:pt x="215" y="0"/>
                </a:lnTo>
                <a:lnTo>
                  <a:pt x="0" y="228"/>
                </a:lnTo>
                <a:lnTo>
                  <a:pt x="673" y="914"/>
                </a:lnTo>
                <a:lnTo>
                  <a:pt x="1117" y="914"/>
                </a:lnTo>
                <a:lnTo>
                  <a:pt x="1346" y="685"/>
                </a:lnTo>
                <a:lnTo>
                  <a:pt x="1346" y="457"/>
                </a:lnTo>
                <a:lnTo>
                  <a:pt x="1117" y="457"/>
                </a:lnTo>
                <a:lnTo>
                  <a:pt x="673" y="228"/>
                </a:lnTo>
                <a:lnTo>
                  <a:pt x="673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k object 149"/>
          <p:cNvSpPr/>
          <p:nvPr/>
        </p:nvSpPr>
        <p:spPr>
          <a:xfrm>
            <a:off x="1883257" y="5638241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70">
                <a:moveTo>
                  <a:pt x="0" y="0"/>
                </a:moveTo>
                <a:lnTo>
                  <a:pt x="0" y="457"/>
                </a:lnTo>
                <a:lnTo>
                  <a:pt x="228" y="685"/>
                </a:lnTo>
                <a:lnTo>
                  <a:pt x="1130" y="685"/>
                </a:lnTo>
                <a:lnTo>
                  <a:pt x="1358" y="228"/>
                </a:lnTo>
                <a:lnTo>
                  <a:pt x="457" y="228"/>
                </a:lnTo>
                <a:lnTo>
                  <a:pt x="0" y="0"/>
                </a:lnTo>
              </a:path>
              <a:path w="1905" h="1270">
                <a:moveTo>
                  <a:pt x="457" y="228"/>
                </a:moveTo>
                <a:lnTo>
                  <a:pt x="1358" y="228"/>
                </a:lnTo>
              </a:path>
              <a:path w="1905" h="1270">
                <a:moveTo>
                  <a:pt x="1358" y="228"/>
                </a:moveTo>
                <a:lnTo>
                  <a:pt x="457" y="228"/>
                </a:lnTo>
              </a:path>
              <a:path w="1905" h="1270">
                <a:moveTo>
                  <a:pt x="1574" y="0"/>
                </a:moveTo>
                <a:lnTo>
                  <a:pt x="673" y="0"/>
                </a:lnTo>
                <a:lnTo>
                  <a:pt x="457" y="228"/>
                </a:lnTo>
                <a:lnTo>
                  <a:pt x="1358" y="228"/>
                </a:lnTo>
                <a:lnTo>
                  <a:pt x="1574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k object 150"/>
          <p:cNvSpPr/>
          <p:nvPr/>
        </p:nvSpPr>
        <p:spPr>
          <a:xfrm>
            <a:off x="1913484" y="5637801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228" y="0"/>
                </a:moveTo>
                <a:lnTo>
                  <a:pt x="0" y="0"/>
                </a:lnTo>
                <a:lnTo>
                  <a:pt x="0" y="228"/>
                </a:lnTo>
                <a:lnTo>
                  <a:pt x="228" y="444"/>
                </a:lnTo>
                <a:lnTo>
                  <a:pt x="457" y="444"/>
                </a:lnTo>
                <a:lnTo>
                  <a:pt x="685" y="673"/>
                </a:lnTo>
                <a:lnTo>
                  <a:pt x="901" y="673"/>
                </a:lnTo>
                <a:lnTo>
                  <a:pt x="901" y="444"/>
                </a:lnTo>
                <a:lnTo>
                  <a:pt x="457" y="228"/>
                </a:lnTo>
                <a:lnTo>
                  <a:pt x="228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k object 151"/>
          <p:cNvSpPr/>
          <p:nvPr/>
        </p:nvSpPr>
        <p:spPr>
          <a:xfrm>
            <a:off x="1875582" y="5637801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673" y="0"/>
                </a:moveTo>
                <a:lnTo>
                  <a:pt x="228" y="0"/>
                </a:lnTo>
                <a:lnTo>
                  <a:pt x="0" y="228"/>
                </a:lnTo>
                <a:lnTo>
                  <a:pt x="228" y="228"/>
                </a:lnTo>
                <a:lnTo>
                  <a:pt x="228" y="673"/>
                </a:lnTo>
                <a:lnTo>
                  <a:pt x="673" y="673"/>
                </a:lnTo>
                <a:lnTo>
                  <a:pt x="67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k object 152"/>
          <p:cNvSpPr/>
          <p:nvPr/>
        </p:nvSpPr>
        <p:spPr>
          <a:xfrm>
            <a:off x="1876489" y="5635092"/>
            <a:ext cx="6985" cy="5715"/>
          </a:xfrm>
          <a:custGeom>
            <a:avLst/>
            <a:gdLst/>
            <a:ahLst/>
            <a:cxnLst/>
            <a:rect l="l" t="t" r="r" b="b"/>
            <a:pathLst>
              <a:path w="6985" h="5714">
                <a:moveTo>
                  <a:pt x="2031" y="5194"/>
                </a:moveTo>
                <a:lnTo>
                  <a:pt x="228" y="5194"/>
                </a:lnTo>
                <a:lnTo>
                  <a:pt x="0" y="5422"/>
                </a:lnTo>
                <a:lnTo>
                  <a:pt x="228" y="5651"/>
                </a:lnTo>
                <a:lnTo>
                  <a:pt x="1574" y="5651"/>
                </a:lnTo>
                <a:lnTo>
                  <a:pt x="2031" y="5194"/>
                </a:lnTo>
                <a:close/>
              </a:path>
              <a:path w="6985" h="5714">
                <a:moveTo>
                  <a:pt x="2476" y="4965"/>
                </a:moveTo>
                <a:lnTo>
                  <a:pt x="444" y="4965"/>
                </a:lnTo>
                <a:lnTo>
                  <a:pt x="444" y="5194"/>
                </a:lnTo>
                <a:lnTo>
                  <a:pt x="2247" y="5194"/>
                </a:lnTo>
                <a:lnTo>
                  <a:pt x="2476" y="4965"/>
                </a:lnTo>
                <a:close/>
              </a:path>
              <a:path w="6985" h="5714">
                <a:moveTo>
                  <a:pt x="1574" y="4064"/>
                </a:moveTo>
                <a:lnTo>
                  <a:pt x="1130" y="4064"/>
                </a:lnTo>
                <a:lnTo>
                  <a:pt x="901" y="4292"/>
                </a:lnTo>
                <a:lnTo>
                  <a:pt x="444" y="4292"/>
                </a:lnTo>
                <a:lnTo>
                  <a:pt x="673" y="4508"/>
                </a:lnTo>
                <a:lnTo>
                  <a:pt x="673" y="4965"/>
                </a:lnTo>
                <a:lnTo>
                  <a:pt x="901" y="4965"/>
                </a:lnTo>
                <a:lnTo>
                  <a:pt x="901" y="4749"/>
                </a:lnTo>
                <a:lnTo>
                  <a:pt x="1130" y="4749"/>
                </a:lnTo>
                <a:lnTo>
                  <a:pt x="1130" y="4508"/>
                </a:lnTo>
                <a:lnTo>
                  <a:pt x="1574" y="4508"/>
                </a:lnTo>
                <a:lnTo>
                  <a:pt x="1574" y="4064"/>
                </a:lnTo>
                <a:close/>
              </a:path>
              <a:path w="6985" h="5714">
                <a:moveTo>
                  <a:pt x="3378" y="3149"/>
                </a:moveTo>
                <a:lnTo>
                  <a:pt x="1803" y="3149"/>
                </a:lnTo>
                <a:lnTo>
                  <a:pt x="2247" y="3378"/>
                </a:lnTo>
                <a:lnTo>
                  <a:pt x="2247" y="3606"/>
                </a:lnTo>
                <a:lnTo>
                  <a:pt x="2031" y="3606"/>
                </a:lnTo>
                <a:lnTo>
                  <a:pt x="2031" y="3835"/>
                </a:lnTo>
                <a:lnTo>
                  <a:pt x="2247" y="3835"/>
                </a:lnTo>
                <a:lnTo>
                  <a:pt x="2247" y="4508"/>
                </a:lnTo>
                <a:lnTo>
                  <a:pt x="1574" y="4508"/>
                </a:lnTo>
                <a:lnTo>
                  <a:pt x="1574" y="4965"/>
                </a:lnTo>
                <a:lnTo>
                  <a:pt x="2705" y="4965"/>
                </a:lnTo>
                <a:lnTo>
                  <a:pt x="3378" y="4292"/>
                </a:lnTo>
                <a:lnTo>
                  <a:pt x="3378" y="3149"/>
                </a:lnTo>
                <a:close/>
              </a:path>
              <a:path w="6985" h="5714">
                <a:moveTo>
                  <a:pt x="5638" y="1358"/>
                </a:moveTo>
                <a:lnTo>
                  <a:pt x="5854" y="2933"/>
                </a:lnTo>
                <a:lnTo>
                  <a:pt x="5410" y="2933"/>
                </a:lnTo>
                <a:lnTo>
                  <a:pt x="5181" y="3149"/>
                </a:lnTo>
                <a:lnTo>
                  <a:pt x="4737" y="3149"/>
                </a:lnTo>
                <a:lnTo>
                  <a:pt x="4737" y="3835"/>
                </a:lnTo>
                <a:lnTo>
                  <a:pt x="4279" y="3835"/>
                </a:lnTo>
                <a:lnTo>
                  <a:pt x="4051" y="4064"/>
                </a:lnTo>
                <a:lnTo>
                  <a:pt x="4952" y="4064"/>
                </a:lnTo>
                <a:lnTo>
                  <a:pt x="5181" y="4292"/>
                </a:lnTo>
                <a:lnTo>
                  <a:pt x="5181" y="4508"/>
                </a:lnTo>
                <a:lnTo>
                  <a:pt x="6083" y="4508"/>
                </a:lnTo>
                <a:lnTo>
                  <a:pt x="6527" y="4292"/>
                </a:lnTo>
                <a:lnTo>
                  <a:pt x="5638" y="4292"/>
                </a:lnTo>
                <a:lnTo>
                  <a:pt x="5181" y="3835"/>
                </a:lnTo>
                <a:lnTo>
                  <a:pt x="5410" y="3606"/>
                </a:lnTo>
                <a:lnTo>
                  <a:pt x="5638" y="3606"/>
                </a:lnTo>
                <a:lnTo>
                  <a:pt x="5638" y="3378"/>
                </a:lnTo>
                <a:lnTo>
                  <a:pt x="6311" y="3378"/>
                </a:lnTo>
                <a:lnTo>
                  <a:pt x="6527" y="3149"/>
                </a:lnTo>
                <a:lnTo>
                  <a:pt x="6083" y="2705"/>
                </a:lnTo>
                <a:lnTo>
                  <a:pt x="6083" y="2032"/>
                </a:lnTo>
                <a:lnTo>
                  <a:pt x="5854" y="2032"/>
                </a:lnTo>
                <a:lnTo>
                  <a:pt x="5854" y="1574"/>
                </a:lnTo>
                <a:lnTo>
                  <a:pt x="5638" y="1358"/>
                </a:lnTo>
                <a:close/>
              </a:path>
              <a:path w="6985" h="5714">
                <a:moveTo>
                  <a:pt x="444" y="2933"/>
                </a:moveTo>
                <a:lnTo>
                  <a:pt x="228" y="2933"/>
                </a:lnTo>
                <a:lnTo>
                  <a:pt x="228" y="3378"/>
                </a:lnTo>
                <a:lnTo>
                  <a:pt x="0" y="3606"/>
                </a:lnTo>
                <a:lnTo>
                  <a:pt x="228" y="3835"/>
                </a:lnTo>
                <a:lnTo>
                  <a:pt x="228" y="4292"/>
                </a:lnTo>
                <a:lnTo>
                  <a:pt x="901" y="4292"/>
                </a:lnTo>
                <a:lnTo>
                  <a:pt x="444" y="3835"/>
                </a:lnTo>
                <a:lnTo>
                  <a:pt x="673" y="3606"/>
                </a:lnTo>
                <a:lnTo>
                  <a:pt x="673" y="3378"/>
                </a:lnTo>
                <a:lnTo>
                  <a:pt x="444" y="3149"/>
                </a:lnTo>
                <a:lnTo>
                  <a:pt x="444" y="2933"/>
                </a:lnTo>
                <a:close/>
              </a:path>
              <a:path w="6985" h="5714">
                <a:moveTo>
                  <a:pt x="4279" y="4064"/>
                </a:moveTo>
                <a:lnTo>
                  <a:pt x="3835" y="4064"/>
                </a:lnTo>
                <a:lnTo>
                  <a:pt x="3835" y="4292"/>
                </a:lnTo>
                <a:lnTo>
                  <a:pt x="4279" y="4292"/>
                </a:lnTo>
                <a:lnTo>
                  <a:pt x="4279" y="4064"/>
                </a:lnTo>
                <a:close/>
              </a:path>
              <a:path w="6985" h="5714">
                <a:moveTo>
                  <a:pt x="6527" y="3835"/>
                </a:moveTo>
                <a:lnTo>
                  <a:pt x="6083" y="3835"/>
                </a:lnTo>
                <a:lnTo>
                  <a:pt x="5854" y="4064"/>
                </a:lnTo>
                <a:lnTo>
                  <a:pt x="5638" y="4064"/>
                </a:lnTo>
                <a:lnTo>
                  <a:pt x="5638" y="4292"/>
                </a:lnTo>
                <a:lnTo>
                  <a:pt x="6527" y="4292"/>
                </a:lnTo>
                <a:lnTo>
                  <a:pt x="6527" y="3835"/>
                </a:lnTo>
                <a:close/>
              </a:path>
              <a:path w="6985" h="5714">
                <a:moveTo>
                  <a:pt x="4508" y="1803"/>
                </a:moveTo>
                <a:lnTo>
                  <a:pt x="4279" y="2032"/>
                </a:lnTo>
                <a:lnTo>
                  <a:pt x="4279" y="2476"/>
                </a:lnTo>
                <a:lnTo>
                  <a:pt x="901" y="2476"/>
                </a:lnTo>
                <a:lnTo>
                  <a:pt x="901" y="2705"/>
                </a:lnTo>
                <a:lnTo>
                  <a:pt x="1130" y="2933"/>
                </a:lnTo>
                <a:lnTo>
                  <a:pt x="1574" y="2933"/>
                </a:lnTo>
                <a:lnTo>
                  <a:pt x="1346" y="3149"/>
                </a:lnTo>
                <a:lnTo>
                  <a:pt x="1574" y="3378"/>
                </a:lnTo>
                <a:lnTo>
                  <a:pt x="1803" y="3378"/>
                </a:lnTo>
                <a:lnTo>
                  <a:pt x="1803" y="3149"/>
                </a:lnTo>
                <a:lnTo>
                  <a:pt x="2705" y="3149"/>
                </a:lnTo>
                <a:lnTo>
                  <a:pt x="2705" y="2705"/>
                </a:lnTo>
                <a:lnTo>
                  <a:pt x="4737" y="2705"/>
                </a:lnTo>
                <a:lnTo>
                  <a:pt x="4508" y="2476"/>
                </a:lnTo>
                <a:lnTo>
                  <a:pt x="4508" y="1803"/>
                </a:lnTo>
                <a:close/>
              </a:path>
              <a:path w="6985" h="5714">
                <a:moveTo>
                  <a:pt x="4737" y="2705"/>
                </a:moveTo>
                <a:lnTo>
                  <a:pt x="4279" y="2705"/>
                </a:lnTo>
                <a:lnTo>
                  <a:pt x="4508" y="2933"/>
                </a:lnTo>
                <a:lnTo>
                  <a:pt x="4508" y="3149"/>
                </a:lnTo>
                <a:lnTo>
                  <a:pt x="5181" y="3149"/>
                </a:lnTo>
                <a:lnTo>
                  <a:pt x="4737" y="2933"/>
                </a:lnTo>
                <a:lnTo>
                  <a:pt x="4737" y="2705"/>
                </a:lnTo>
                <a:close/>
              </a:path>
              <a:path w="6985" h="5714">
                <a:moveTo>
                  <a:pt x="3835" y="2705"/>
                </a:moveTo>
                <a:lnTo>
                  <a:pt x="3378" y="2705"/>
                </a:lnTo>
                <a:lnTo>
                  <a:pt x="3378" y="2933"/>
                </a:lnTo>
                <a:lnTo>
                  <a:pt x="3606" y="2933"/>
                </a:lnTo>
                <a:lnTo>
                  <a:pt x="3835" y="2705"/>
                </a:lnTo>
                <a:close/>
              </a:path>
              <a:path w="6985" h="5714">
                <a:moveTo>
                  <a:pt x="2031" y="457"/>
                </a:moveTo>
                <a:lnTo>
                  <a:pt x="901" y="457"/>
                </a:lnTo>
                <a:lnTo>
                  <a:pt x="901" y="673"/>
                </a:lnTo>
                <a:lnTo>
                  <a:pt x="673" y="901"/>
                </a:lnTo>
                <a:lnTo>
                  <a:pt x="673" y="1574"/>
                </a:lnTo>
                <a:lnTo>
                  <a:pt x="444" y="1574"/>
                </a:lnTo>
                <a:lnTo>
                  <a:pt x="444" y="1803"/>
                </a:lnTo>
                <a:lnTo>
                  <a:pt x="673" y="1803"/>
                </a:lnTo>
                <a:lnTo>
                  <a:pt x="673" y="2476"/>
                </a:lnTo>
                <a:lnTo>
                  <a:pt x="3149" y="2476"/>
                </a:lnTo>
                <a:lnTo>
                  <a:pt x="2933" y="2260"/>
                </a:lnTo>
                <a:lnTo>
                  <a:pt x="2247" y="2260"/>
                </a:lnTo>
                <a:lnTo>
                  <a:pt x="2247" y="2032"/>
                </a:lnTo>
                <a:lnTo>
                  <a:pt x="1803" y="1574"/>
                </a:lnTo>
                <a:lnTo>
                  <a:pt x="2031" y="1358"/>
                </a:lnTo>
                <a:lnTo>
                  <a:pt x="2031" y="1130"/>
                </a:lnTo>
                <a:lnTo>
                  <a:pt x="1803" y="901"/>
                </a:lnTo>
                <a:lnTo>
                  <a:pt x="1803" y="673"/>
                </a:lnTo>
                <a:lnTo>
                  <a:pt x="2031" y="457"/>
                </a:lnTo>
                <a:close/>
              </a:path>
              <a:path w="6985" h="5714">
                <a:moveTo>
                  <a:pt x="4051" y="2260"/>
                </a:moveTo>
                <a:lnTo>
                  <a:pt x="3378" y="2260"/>
                </a:lnTo>
                <a:lnTo>
                  <a:pt x="3149" y="2476"/>
                </a:lnTo>
                <a:lnTo>
                  <a:pt x="4279" y="2476"/>
                </a:lnTo>
                <a:lnTo>
                  <a:pt x="4051" y="2260"/>
                </a:lnTo>
                <a:close/>
              </a:path>
              <a:path w="6985" h="5714">
                <a:moveTo>
                  <a:pt x="3606" y="673"/>
                </a:moveTo>
                <a:lnTo>
                  <a:pt x="3149" y="1130"/>
                </a:lnTo>
                <a:lnTo>
                  <a:pt x="3149" y="1358"/>
                </a:lnTo>
                <a:lnTo>
                  <a:pt x="2476" y="1358"/>
                </a:lnTo>
                <a:lnTo>
                  <a:pt x="2476" y="2032"/>
                </a:lnTo>
                <a:lnTo>
                  <a:pt x="2705" y="2032"/>
                </a:lnTo>
                <a:lnTo>
                  <a:pt x="2933" y="1803"/>
                </a:lnTo>
                <a:lnTo>
                  <a:pt x="3149" y="1803"/>
                </a:lnTo>
                <a:lnTo>
                  <a:pt x="3149" y="1574"/>
                </a:lnTo>
                <a:lnTo>
                  <a:pt x="4051" y="1574"/>
                </a:lnTo>
                <a:lnTo>
                  <a:pt x="3946" y="1358"/>
                </a:lnTo>
                <a:lnTo>
                  <a:pt x="3835" y="901"/>
                </a:lnTo>
                <a:lnTo>
                  <a:pt x="3606" y="673"/>
                </a:lnTo>
                <a:close/>
              </a:path>
              <a:path w="6985" h="5714">
                <a:moveTo>
                  <a:pt x="3835" y="1803"/>
                </a:moveTo>
                <a:lnTo>
                  <a:pt x="3606" y="1803"/>
                </a:lnTo>
                <a:lnTo>
                  <a:pt x="3606" y="2032"/>
                </a:lnTo>
                <a:lnTo>
                  <a:pt x="3835" y="2032"/>
                </a:lnTo>
                <a:lnTo>
                  <a:pt x="3835" y="1803"/>
                </a:lnTo>
                <a:close/>
              </a:path>
              <a:path w="6985" h="5714">
                <a:moveTo>
                  <a:pt x="4051" y="1574"/>
                </a:moveTo>
                <a:lnTo>
                  <a:pt x="3378" y="1574"/>
                </a:lnTo>
                <a:lnTo>
                  <a:pt x="3378" y="1803"/>
                </a:lnTo>
                <a:lnTo>
                  <a:pt x="4051" y="1803"/>
                </a:lnTo>
                <a:lnTo>
                  <a:pt x="4051" y="1574"/>
                </a:lnTo>
                <a:close/>
              </a:path>
              <a:path w="6985" h="5714">
                <a:moveTo>
                  <a:pt x="2705" y="457"/>
                </a:moveTo>
                <a:lnTo>
                  <a:pt x="2247" y="457"/>
                </a:lnTo>
                <a:lnTo>
                  <a:pt x="2247" y="1358"/>
                </a:lnTo>
                <a:lnTo>
                  <a:pt x="2933" y="1358"/>
                </a:lnTo>
                <a:lnTo>
                  <a:pt x="2933" y="1130"/>
                </a:lnTo>
                <a:lnTo>
                  <a:pt x="2705" y="1130"/>
                </a:lnTo>
                <a:lnTo>
                  <a:pt x="2705" y="457"/>
                </a:lnTo>
                <a:close/>
              </a:path>
              <a:path w="6985" h="5714">
                <a:moveTo>
                  <a:pt x="2933" y="0"/>
                </a:moveTo>
                <a:lnTo>
                  <a:pt x="1346" y="0"/>
                </a:lnTo>
                <a:lnTo>
                  <a:pt x="1346" y="228"/>
                </a:lnTo>
                <a:lnTo>
                  <a:pt x="1130" y="228"/>
                </a:lnTo>
                <a:lnTo>
                  <a:pt x="1130" y="457"/>
                </a:lnTo>
                <a:lnTo>
                  <a:pt x="2933" y="457"/>
                </a:lnTo>
                <a:lnTo>
                  <a:pt x="2933" y="901"/>
                </a:lnTo>
                <a:lnTo>
                  <a:pt x="3149" y="901"/>
                </a:lnTo>
                <a:lnTo>
                  <a:pt x="3149" y="228"/>
                </a:lnTo>
                <a:lnTo>
                  <a:pt x="293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k object 153"/>
          <p:cNvSpPr/>
          <p:nvPr/>
        </p:nvSpPr>
        <p:spPr>
          <a:xfrm>
            <a:off x="1880772" y="5635321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39">
                <a:moveTo>
                  <a:pt x="228" y="0"/>
                </a:moveTo>
                <a:lnTo>
                  <a:pt x="0" y="0"/>
                </a:lnTo>
                <a:lnTo>
                  <a:pt x="0" y="228"/>
                </a:lnTo>
                <a:lnTo>
                  <a:pt x="673" y="901"/>
                </a:lnTo>
                <a:lnTo>
                  <a:pt x="673" y="1130"/>
                </a:lnTo>
                <a:lnTo>
                  <a:pt x="901" y="1346"/>
                </a:lnTo>
                <a:lnTo>
                  <a:pt x="901" y="1803"/>
                </a:lnTo>
                <a:lnTo>
                  <a:pt x="673" y="1803"/>
                </a:lnTo>
                <a:lnTo>
                  <a:pt x="673" y="2476"/>
                </a:lnTo>
                <a:lnTo>
                  <a:pt x="1130" y="2476"/>
                </a:lnTo>
                <a:lnTo>
                  <a:pt x="1130" y="673"/>
                </a:lnTo>
                <a:lnTo>
                  <a:pt x="901" y="673"/>
                </a:lnTo>
                <a:lnTo>
                  <a:pt x="901" y="228"/>
                </a:lnTo>
                <a:lnTo>
                  <a:pt x="457" y="228"/>
                </a:lnTo>
                <a:lnTo>
                  <a:pt x="228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k object 154"/>
          <p:cNvSpPr/>
          <p:nvPr/>
        </p:nvSpPr>
        <p:spPr>
          <a:xfrm>
            <a:off x="1909658" y="5631593"/>
            <a:ext cx="21590" cy="24765"/>
          </a:xfrm>
          <a:custGeom>
            <a:avLst/>
            <a:gdLst/>
            <a:ahLst/>
            <a:cxnLst/>
            <a:rect l="l" t="t" r="r" b="b"/>
            <a:pathLst>
              <a:path w="21589" h="24764">
                <a:moveTo>
                  <a:pt x="20980" y="24130"/>
                </a:moveTo>
                <a:lnTo>
                  <a:pt x="20307" y="24130"/>
                </a:lnTo>
                <a:lnTo>
                  <a:pt x="20307" y="24257"/>
                </a:lnTo>
                <a:lnTo>
                  <a:pt x="20751" y="24257"/>
                </a:lnTo>
                <a:lnTo>
                  <a:pt x="20980" y="24130"/>
                </a:lnTo>
                <a:close/>
              </a:path>
              <a:path w="21589" h="24764">
                <a:moveTo>
                  <a:pt x="20307" y="21844"/>
                </a:moveTo>
                <a:lnTo>
                  <a:pt x="18719" y="21844"/>
                </a:lnTo>
                <a:lnTo>
                  <a:pt x="18719" y="22225"/>
                </a:lnTo>
                <a:lnTo>
                  <a:pt x="18503" y="22479"/>
                </a:lnTo>
                <a:lnTo>
                  <a:pt x="18503" y="22733"/>
                </a:lnTo>
                <a:lnTo>
                  <a:pt x="18719" y="22987"/>
                </a:lnTo>
                <a:lnTo>
                  <a:pt x="19405" y="23241"/>
                </a:lnTo>
                <a:lnTo>
                  <a:pt x="20078" y="24130"/>
                </a:lnTo>
                <a:lnTo>
                  <a:pt x="21437" y="24130"/>
                </a:lnTo>
                <a:lnTo>
                  <a:pt x="21339" y="23241"/>
                </a:lnTo>
                <a:lnTo>
                  <a:pt x="21208" y="22733"/>
                </a:lnTo>
                <a:lnTo>
                  <a:pt x="20980" y="22479"/>
                </a:lnTo>
                <a:lnTo>
                  <a:pt x="20523" y="22479"/>
                </a:lnTo>
                <a:lnTo>
                  <a:pt x="20307" y="22225"/>
                </a:lnTo>
                <a:lnTo>
                  <a:pt x="20078" y="22225"/>
                </a:lnTo>
                <a:lnTo>
                  <a:pt x="20307" y="22098"/>
                </a:lnTo>
                <a:lnTo>
                  <a:pt x="20307" y="21844"/>
                </a:lnTo>
                <a:close/>
              </a:path>
              <a:path w="21589" h="24764">
                <a:moveTo>
                  <a:pt x="18503" y="21844"/>
                </a:moveTo>
                <a:lnTo>
                  <a:pt x="18275" y="21844"/>
                </a:lnTo>
                <a:lnTo>
                  <a:pt x="18503" y="22098"/>
                </a:lnTo>
                <a:lnTo>
                  <a:pt x="18503" y="21844"/>
                </a:lnTo>
                <a:close/>
              </a:path>
              <a:path w="21589" h="24764">
                <a:moveTo>
                  <a:pt x="20980" y="20193"/>
                </a:moveTo>
                <a:lnTo>
                  <a:pt x="20751" y="20447"/>
                </a:lnTo>
                <a:lnTo>
                  <a:pt x="20078" y="20701"/>
                </a:lnTo>
                <a:lnTo>
                  <a:pt x="20078" y="20955"/>
                </a:lnTo>
                <a:lnTo>
                  <a:pt x="19850" y="20955"/>
                </a:lnTo>
                <a:lnTo>
                  <a:pt x="19621" y="21209"/>
                </a:lnTo>
                <a:lnTo>
                  <a:pt x="17589" y="21209"/>
                </a:lnTo>
                <a:lnTo>
                  <a:pt x="17589" y="21336"/>
                </a:lnTo>
                <a:lnTo>
                  <a:pt x="17373" y="21336"/>
                </a:lnTo>
                <a:lnTo>
                  <a:pt x="17589" y="21590"/>
                </a:lnTo>
                <a:lnTo>
                  <a:pt x="17818" y="21590"/>
                </a:lnTo>
                <a:lnTo>
                  <a:pt x="18046" y="21844"/>
                </a:lnTo>
                <a:lnTo>
                  <a:pt x="20523" y="21844"/>
                </a:lnTo>
                <a:lnTo>
                  <a:pt x="20751" y="22098"/>
                </a:lnTo>
                <a:lnTo>
                  <a:pt x="20980" y="22098"/>
                </a:lnTo>
                <a:lnTo>
                  <a:pt x="21094" y="21844"/>
                </a:lnTo>
                <a:lnTo>
                  <a:pt x="20980" y="20193"/>
                </a:lnTo>
                <a:close/>
              </a:path>
              <a:path w="21589" h="24764">
                <a:moveTo>
                  <a:pt x="11506" y="20447"/>
                </a:moveTo>
                <a:lnTo>
                  <a:pt x="4737" y="20447"/>
                </a:lnTo>
                <a:lnTo>
                  <a:pt x="5181" y="20955"/>
                </a:lnTo>
                <a:lnTo>
                  <a:pt x="6769" y="21336"/>
                </a:lnTo>
                <a:lnTo>
                  <a:pt x="6984" y="21590"/>
                </a:lnTo>
                <a:lnTo>
                  <a:pt x="7442" y="21590"/>
                </a:lnTo>
                <a:lnTo>
                  <a:pt x="7670" y="21844"/>
                </a:lnTo>
                <a:lnTo>
                  <a:pt x="8572" y="21844"/>
                </a:lnTo>
                <a:lnTo>
                  <a:pt x="9245" y="21209"/>
                </a:lnTo>
                <a:lnTo>
                  <a:pt x="9918" y="21209"/>
                </a:lnTo>
                <a:lnTo>
                  <a:pt x="10375" y="20955"/>
                </a:lnTo>
                <a:lnTo>
                  <a:pt x="10604" y="20701"/>
                </a:lnTo>
                <a:lnTo>
                  <a:pt x="11506" y="20701"/>
                </a:lnTo>
                <a:lnTo>
                  <a:pt x="11506" y="20447"/>
                </a:lnTo>
                <a:close/>
              </a:path>
              <a:path w="21589" h="24764">
                <a:moveTo>
                  <a:pt x="18596" y="18161"/>
                </a:moveTo>
                <a:lnTo>
                  <a:pt x="16014" y="18161"/>
                </a:lnTo>
                <a:lnTo>
                  <a:pt x="16243" y="18415"/>
                </a:lnTo>
                <a:lnTo>
                  <a:pt x="16243" y="18669"/>
                </a:lnTo>
                <a:lnTo>
                  <a:pt x="16471" y="18923"/>
                </a:lnTo>
                <a:lnTo>
                  <a:pt x="16471" y="19812"/>
                </a:lnTo>
                <a:lnTo>
                  <a:pt x="16916" y="19812"/>
                </a:lnTo>
                <a:lnTo>
                  <a:pt x="16916" y="20066"/>
                </a:lnTo>
                <a:lnTo>
                  <a:pt x="17373" y="20066"/>
                </a:lnTo>
                <a:lnTo>
                  <a:pt x="17373" y="20447"/>
                </a:lnTo>
                <a:lnTo>
                  <a:pt x="17589" y="20447"/>
                </a:lnTo>
                <a:lnTo>
                  <a:pt x="17818" y="20701"/>
                </a:lnTo>
                <a:lnTo>
                  <a:pt x="18503" y="20701"/>
                </a:lnTo>
                <a:lnTo>
                  <a:pt x="18503" y="20955"/>
                </a:lnTo>
                <a:lnTo>
                  <a:pt x="18719" y="20955"/>
                </a:lnTo>
                <a:lnTo>
                  <a:pt x="18719" y="21209"/>
                </a:lnTo>
                <a:lnTo>
                  <a:pt x="19405" y="21209"/>
                </a:lnTo>
                <a:lnTo>
                  <a:pt x="18719" y="20447"/>
                </a:lnTo>
                <a:lnTo>
                  <a:pt x="18596" y="18161"/>
                </a:lnTo>
                <a:close/>
              </a:path>
              <a:path w="21589" h="24764">
                <a:moveTo>
                  <a:pt x="11950" y="20447"/>
                </a:moveTo>
                <a:lnTo>
                  <a:pt x="11506" y="20447"/>
                </a:lnTo>
                <a:lnTo>
                  <a:pt x="11734" y="20701"/>
                </a:lnTo>
                <a:lnTo>
                  <a:pt x="11950" y="20701"/>
                </a:lnTo>
                <a:lnTo>
                  <a:pt x="11950" y="20447"/>
                </a:lnTo>
                <a:close/>
              </a:path>
              <a:path w="21589" h="24764">
                <a:moveTo>
                  <a:pt x="12636" y="18669"/>
                </a:moveTo>
                <a:lnTo>
                  <a:pt x="3835" y="18669"/>
                </a:lnTo>
                <a:lnTo>
                  <a:pt x="3835" y="18923"/>
                </a:lnTo>
                <a:lnTo>
                  <a:pt x="3606" y="19177"/>
                </a:lnTo>
                <a:lnTo>
                  <a:pt x="3835" y="19558"/>
                </a:lnTo>
                <a:lnTo>
                  <a:pt x="4508" y="20447"/>
                </a:lnTo>
                <a:lnTo>
                  <a:pt x="12636" y="20447"/>
                </a:lnTo>
                <a:lnTo>
                  <a:pt x="12636" y="20193"/>
                </a:lnTo>
                <a:lnTo>
                  <a:pt x="13538" y="20193"/>
                </a:lnTo>
                <a:lnTo>
                  <a:pt x="13982" y="19812"/>
                </a:lnTo>
                <a:lnTo>
                  <a:pt x="13982" y="19558"/>
                </a:lnTo>
                <a:lnTo>
                  <a:pt x="12179" y="19558"/>
                </a:lnTo>
                <a:lnTo>
                  <a:pt x="11950" y="19304"/>
                </a:lnTo>
                <a:lnTo>
                  <a:pt x="11950" y="18923"/>
                </a:lnTo>
                <a:lnTo>
                  <a:pt x="12407" y="18923"/>
                </a:lnTo>
                <a:lnTo>
                  <a:pt x="12636" y="18669"/>
                </a:lnTo>
                <a:close/>
              </a:path>
              <a:path w="21589" h="24764">
                <a:moveTo>
                  <a:pt x="16687" y="19812"/>
                </a:moveTo>
                <a:lnTo>
                  <a:pt x="16243" y="19812"/>
                </a:lnTo>
                <a:lnTo>
                  <a:pt x="16471" y="20066"/>
                </a:lnTo>
                <a:lnTo>
                  <a:pt x="16687" y="20066"/>
                </a:lnTo>
                <a:lnTo>
                  <a:pt x="16687" y="19812"/>
                </a:lnTo>
                <a:close/>
              </a:path>
              <a:path w="21589" h="24764">
                <a:moveTo>
                  <a:pt x="13982" y="19177"/>
                </a:moveTo>
                <a:lnTo>
                  <a:pt x="13538" y="19177"/>
                </a:lnTo>
                <a:lnTo>
                  <a:pt x="13080" y="19558"/>
                </a:lnTo>
                <a:lnTo>
                  <a:pt x="13982" y="19558"/>
                </a:lnTo>
                <a:lnTo>
                  <a:pt x="14211" y="19304"/>
                </a:lnTo>
                <a:lnTo>
                  <a:pt x="13982" y="19177"/>
                </a:lnTo>
                <a:close/>
              </a:path>
              <a:path w="21589" h="24764">
                <a:moveTo>
                  <a:pt x="2031" y="16256"/>
                </a:moveTo>
                <a:lnTo>
                  <a:pt x="1803" y="16256"/>
                </a:lnTo>
                <a:lnTo>
                  <a:pt x="1803" y="17145"/>
                </a:lnTo>
                <a:lnTo>
                  <a:pt x="2031" y="17272"/>
                </a:lnTo>
                <a:lnTo>
                  <a:pt x="2031" y="17526"/>
                </a:lnTo>
                <a:lnTo>
                  <a:pt x="2933" y="18415"/>
                </a:lnTo>
                <a:lnTo>
                  <a:pt x="3378" y="18669"/>
                </a:lnTo>
                <a:lnTo>
                  <a:pt x="12852" y="18669"/>
                </a:lnTo>
                <a:lnTo>
                  <a:pt x="13309" y="18161"/>
                </a:lnTo>
                <a:lnTo>
                  <a:pt x="18596" y="18161"/>
                </a:lnTo>
                <a:lnTo>
                  <a:pt x="18503" y="17780"/>
                </a:lnTo>
                <a:lnTo>
                  <a:pt x="4279" y="17780"/>
                </a:lnTo>
                <a:lnTo>
                  <a:pt x="4279" y="17526"/>
                </a:lnTo>
                <a:lnTo>
                  <a:pt x="3378" y="17526"/>
                </a:lnTo>
                <a:lnTo>
                  <a:pt x="2476" y="16891"/>
                </a:lnTo>
                <a:lnTo>
                  <a:pt x="2247" y="16383"/>
                </a:lnTo>
                <a:lnTo>
                  <a:pt x="2031" y="16256"/>
                </a:lnTo>
                <a:close/>
              </a:path>
              <a:path w="21589" h="24764">
                <a:moveTo>
                  <a:pt x="14211" y="18161"/>
                </a:moveTo>
                <a:lnTo>
                  <a:pt x="13982" y="18161"/>
                </a:lnTo>
                <a:lnTo>
                  <a:pt x="14211" y="18415"/>
                </a:lnTo>
                <a:lnTo>
                  <a:pt x="14211" y="18161"/>
                </a:lnTo>
                <a:close/>
              </a:path>
              <a:path w="21589" h="24764">
                <a:moveTo>
                  <a:pt x="7899" y="15113"/>
                </a:moveTo>
                <a:lnTo>
                  <a:pt x="4051" y="15113"/>
                </a:lnTo>
                <a:lnTo>
                  <a:pt x="3835" y="15494"/>
                </a:lnTo>
                <a:lnTo>
                  <a:pt x="3835" y="16002"/>
                </a:lnTo>
                <a:lnTo>
                  <a:pt x="4051" y="16256"/>
                </a:lnTo>
                <a:lnTo>
                  <a:pt x="4051" y="16637"/>
                </a:lnTo>
                <a:lnTo>
                  <a:pt x="4279" y="16637"/>
                </a:lnTo>
                <a:lnTo>
                  <a:pt x="4279" y="16891"/>
                </a:lnTo>
                <a:lnTo>
                  <a:pt x="4737" y="16891"/>
                </a:lnTo>
                <a:lnTo>
                  <a:pt x="4737" y="17145"/>
                </a:lnTo>
                <a:lnTo>
                  <a:pt x="4508" y="17272"/>
                </a:lnTo>
                <a:lnTo>
                  <a:pt x="4508" y="17526"/>
                </a:lnTo>
                <a:lnTo>
                  <a:pt x="4737" y="17526"/>
                </a:lnTo>
                <a:lnTo>
                  <a:pt x="4737" y="17780"/>
                </a:lnTo>
                <a:lnTo>
                  <a:pt x="18503" y="17780"/>
                </a:lnTo>
                <a:lnTo>
                  <a:pt x="18503" y="17145"/>
                </a:lnTo>
                <a:lnTo>
                  <a:pt x="18046" y="16637"/>
                </a:lnTo>
                <a:lnTo>
                  <a:pt x="18046" y="15240"/>
                </a:lnTo>
                <a:lnTo>
                  <a:pt x="7899" y="15240"/>
                </a:lnTo>
                <a:lnTo>
                  <a:pt x="7899" y="15113"/>
                </a:lnTo>
                <a:close/>
              </a:path>
              <a:path w="21589" h="24764">
                <a:moveTo>
                  <a:pt x="4279" y="17145"/>
                </a:moveTo>
                <a:lnTo>
                  <a:pt x="3606" y="17145"/>
                </a:lnTo>
                <a:lnTo>
                  <a:pt x="3606" y="17526"/>
                </a:lnTo>
                <a:lnTo>
                  <a:pt x="4279" y="17526"/>
                </a:lnTo>
                <a:lnTo>
                  <a:pt x="4279" y="17145"/>
                </a:lnTo>
                <a:close/>
              </a:path>
              <a:path w="21589" h="24764">
                <a:moveTo>
                  <a:pt x="6002" y="12319"/>
                </a:moveTo>
                <a:lnTo>
                  <a:pt x="2933" y="12319"/>
                </a:lnTo>
                <a:lnTo>
                  <a:pt x="2882" y="13208"/>
                </a:lnTo>
                <a:lnTo>
                  <a:pt x="2476" y="14224"/>
                </a:lnTo>
                <a:lnTo>
                  <a:pt x="2247" y="14351"/>
                </a:lnTo>
                <a:lnTo>
                  <a:pt x="2247" y="14605"/>
                </a:lnTo>
                <a:lnTo>
                  <a:pt x="1574" y="15240"/>
                </a:lnTo>
                <a:lnTo>
                  <a:pt x="1574" y="15494"/>
                </a:lnTo>
                <a:lnTo>
                  <a:pt x="2031" y="15748"/>
                </a:lnTo>
                <a:lnTo>
                  <a:pt x="2387" y="16256"/>
                </a:lnTo>
                <a:lnTo>
                  <a:pt x="2476" y="16637"/>
                </a:lnTo>
                <a:lnTo>
                  <a:pt x="2705" y="16637"/>
                </a:lnTo>
                <a:lnTo>
                  <a:pt x="2705" y="16891"/>
                </a:lnTo>
                <a:lnTo>
                  <a:pt x="2933" y="16891"/>
                </a:lnTo>
                <a:lnTo>
                  <a:pt x="2933" y="17145"/>
                </a:lnTo>
                <a:lnTo>
                  <a:pt x="3149" y="17145"/>
                </a:lnTo>
                <a:lnTo>
                  <a:pt x="3149" y="16383"/>
                </a:lnTo>
                <a:lnTo>
                  <a:pt x="2933" y="16383"/>
                </a:lnTo>
                <a:lnTo>
                  <a:pt x="2933" y="15494"/>
                </a:lnTo>
                <a:lnTo>
                  <a:pt x="2705" y="15240"/>
                </a:lnTo>
                <a:lnTo>
                  <a:pt x="2705" y="15113"/>
                </a:lnTo>
                <a:lnTo>
                  <a:pt x="2933" y="15113"/>
                </a:lnTo>
                <a:lnTo>
                  <a:pt x="2933" y="14859"/>
                </a:lnTo>
                <a:lnTo>
                  <a:pt x="3149" y="14605"/>
                </a:lnTo>
                <a:lnTo>
                  <a:pt x="3149" y="13970"/>
                </a:lnTo>
                <a:lnTo>
                  <a:pt x="6083" y="13970"/>
                </a:lnTo>
                <a:lnTo>
                  <a:pt x="6083" y="12827"/>
                </a:lnTo>
                <a:lnTo>
                  <a:pt x="6540" y="12827"/>
                </a:lnTo>
                <a:lnTo>
                  <a:pt x="6002" y="12319"/>
                </a:lnTo>
                <a:close/>
              </a:path>
              <a:path w="21589" h="24764">
                <a:moveTo>
                  <a:pt x="10147" y="13462"/>
                </a:moveTo>
                <a:lnTo>
                  <a:pt x="9918" y="13462"/>
                </a:lnTo>
                <a:lnTo>
                  <a:pt x="9918" y="13716"/>
                </a:lnTo>
                <a:lnTo>
                  <a:pt x="10147" y="13970"/>
                </a:lnTo>
                <a:lnTo>
                  <a:pt x="10147" y="14224"/>
                </a:lnTo>
                <a:lnTo>
                  <a:pt x="10604" y="14605"/>
                </a:lnTo>
                <a:lnTo>
                  <a:pt x="10604" y="14859"/>
                </a:lnTo>
                <a:lnTo>
                  <a:pt x="10375" y="15113"/>
                </a:lnTo>
                <a:lnTo>
                  <a:pt x="9918" y="15113"/>
                </a:lnTo>
                <a:lnTo>
                  <a:pt x="9918" y="15240"/>
                </a:lnTo>
                <a:lnTo>
                  <a:pt x="18046" y="15240"/>
                </a:lnTo>
                <a:lnTo>
                  <a:pt x="18046" y="15113"/>
                </a:lnTo>
                <a:lnTo>
                  <a:pt x="18275" y="14859"/>
                </a:lnTo>
                <a:lnTo>
                  <a:pt x="18275" y="14605"/>
                </a:lnTo>
                <a:lnTo>
                  <a:pt x="11506" y="14605"/>
                </a:lnTo>
                <a:lnTo>
                  <a:pt x="11277" y="14351"/>
                </a:lnTo>
                <a:lnTo>
                  <a:pt x="10820" y="14224"/>
                </a:lnTo>
                <a:lnTo>
                  <a:pt x="10604" y="14224"/>
                </a:lnTo>
                <a:lnTo>
                  <a:pt x="10604" y="13716"/>
                </a:lnTo>
                <a:lnTo>
                  <a:pt x="10147" y="13716"/>
                </a:lnTo>
                <a:lnTo>
                  <a:pt x="10147" y="13462"/>
                </a:lnTo>
                <a:close/>
              </a:path>
              <a:path w="21589" h="24764">
                <a:moveTo>
                  <a:pt x="5867" y="13970"/>
                </a:moveTo>
                <a:lnTo>
                  <a:pt x="3149" y="13970"/>
                </a:lnTo>
                <a:lnTo>
                  <a:pt x="3606" y="14224"/>
                </a:lnTo>
                <a:lnTo>
                  <a:pt x="3835" y="14224"/>
                </a:lnTo>
                <a:lnTo>
                  <a:pt x="3835" y="14859"/>
                </a:lnTo>
                <a:lnTo>
                  <a:pt x="4051" y="14859"/>
                </a:lnTo>
                <a:lnTo>
                  <a:pt x="4279" y="15113"/>
                </a:lnTo>
                <a:lnTo>
                  <a:pt x="6540" y="15113"/>
                </a:lnTo>
                <a:lnTo>
                  <a:pt x="6083" y="14605"/>
                </a:lnTo>
                <a:lnTo>
                  <a:pt x="6083" y="14224"/>
                </a:lnTo>
                <a:lnTo>
                  <a:pt x="5867" y="13970"/>
                </a:lnTo>
                <a:close/>
              </a:path>
              <a:path w="21589" h="24764">
                <a:moveTo>
                  <a:pt x="9245" y="14351"/>
                </a:moveTo>
                <a:lnTo>
                  <a:pt x="8572" y="14351"/>
                </a:lnTo>
                <a:lnTo>
                  <a:pt x="8572" y="14605"/>
                </a:lnTo>
                <a:lnTo>
                  <a:pt x="8801" y="14859"/>
                </a:lnTo>
                <a:lnTo>
                  <a:pt x="9016" y="14859"/>
                </a:lnTo>
                <a:lnTo>
                  <a:pt x="9245" y="14605"/>
                </a:lnTo>
                <a:lnTo>
                  <a:pt x="9245" y="14351"/>
                </a:lnTo>
                <a:close/>
              </a:path>
              <a:path w="21589" h="24764">
                <a:moveTo>
                  <a:pt x="13754" y="12827"/>
                </a:moveTo>
                <a:lnTo>
                  <a:pt x="13538" y="12827"/>
                </a:lnTo>
                <a:lnTo>
                  <a:pt x="13309" y="13081"/>
                </a:lnTo>
                <a:lnTo>
                  <a:pt x="13309" y="13462"/>
                </a:lnTo>
                <a:lnTo>
                  <a:pt x="13080" y="13716"/>
                </a:lnTo>
                <a:lnTo>
                  <a:pt x="13080" y="14224"/>
                </a:lnTo>
                <a:lnTo>
                  <a:pt x="12852" y="14351"/>
                </a:lnTo>
                <a:lnTo>
                  <a:pt x="12407" y="14351"/>
                </a:lnTo>
                <a:lnTo>
                  <a:pt x="12179" y="14605"/>
                </a:lnTo>
                <a:lnTo>
                  <a:pt x="18275" y="14605"/>
                </a:lnTo>
                <a:lnTo>
                  <a:pt x="18719" y="14224"/>
                </a:lnTo>
                <a:lnTo>
                  <a:pt x="18719" y="13970"/>
                </a:lnTo>
                <a:lnTo>
                  <a:pt x="14211" y="13970"/>
                </a:lnTo>
                <a:lnTo>
                  <a:pt x="13982" y="13716"/>
                </a:lnTo>
                <a:lnTo>
                  <a:pt x="13982" y="13081"/>
                </a:lnTo>
                <a:lnTo>
                  <a:pt x="13754" y="12827"/>
                </a:lnTo>
                <a:close/>
              </a:path>
              <a:path w="21589" h="24764">
                <a:moveTo>
                  <a:pt x="8115" y="13208"/>
                </a:moveTo>
                <a:lnTo>
                  <a:pt x="6769" y="13208"/>
                </a:lnTo>
                <a:lnTo>
                  <a:pt x="6984" y="13462"/>
                </a:lnTo>
                <a:lnTo>
                  <a:pt x="6984" y="13716"/>
                </a:lnTo>
                <a:lnTo>
                  <a:pt x="7442" y="13716"/>
                </a:lnTo>
                <a:lnTo>
                  <a:pt x="7442" y="13970"/>
                </a:lnTo>
                <a:lnTo>
                  <a:pt x="7899" y="13970"/>
                </a:lnTo>
                <a:lnTo>
                  <a:pt x="7899" y="14224"/>
                </a:lnTo>
                <a:lnTo>
                  <a:pt x="8115" y="14224"/>
                </a:lnTo>
                <a:lnTo>
                  <a:pt x="8343" y="14351"/>
                </a:lnTo>
                <a:lnTo>
                  <a:pt x="9016" y="14351"/>
                </a:lnTo>
                <a:lnTo>
                  <a:pt x="8343" y="13716"/>
                </a:lnTo>
                <a:lnTo>
                  <a:pt x="8343" y="13462"/>
                </a:lnTo>
                <a:lnTo>
                  <a:pt x="8115" y="13208"/>
                </a:lnTo>
                <a:close/>
              </a:path>
              <a:path w="21589" h="24764">
                <a:moveTo>
                  <a:pt x="15786" y="7620"/>
                </a:moveTo>
                <a:lnTo>
                  <a:pt x="14439" y="7620"/>
                </a:lnTo>
                <a:lnTo>
                  <a:pt x="14211" y="7874"/>
                </a:lnTo>
                <a:lnTo>
                  <a:pt x="14058" y="8128"/>
                </a:lnTo>
                <a:lnTo>
                  <a:pt x="14065" y="9398"/>
                </a:lnTo>
                <a:lnTo>
                  <a:pt x="14439" y="10541"/>
                </a:lnTo>
                <a:lnTo>
                  <a:pt x="14884" y="11049"/>
                </a:lnTo>
                <a:lnTo>
                  <a:pt x="15112" y="11049"/>
                </a:lnTo>
                <a:lnTo>
                  <a:pt x="15112" y="11176"/>
                </a:lnTo>
                <a:lnTo>
                  <a:pt x="15341" y="11430"/>
                </a:lnTo>
                <a:lnTo>
                  <a:pt x="15341" y="13081"/>
                </a:lnTo>
                <a:lnTo>
                  <a:pt x="14668" y="13716"/>
                </a:lnTo>
                <a:lnTo>
                  <a:pt x="14439" y="13716"/>
                </a:lnTo>
                <a:lnTo>
                  <a:pt x="14439" y="13970"/>
                </a:lnTo>
                <a:lnTo>
                  <a:pt x="18719" y="13970"/>
                </a:lnTo>
                <a:lnTo>
                  <a:pt x="18948" y="13716"/>
                </a:lnTo>
                <a:lnTo>
                  <a:pt x="19176" y="13208"/>
                </a:lnTo>
                <a:lnTo>
                  <a:pt x="19405" y="13081"/>
                </a:lnTo>
                <a:lnTo>
                  <a:pt x="19781" y="11684"/>
                </a:lnTo>
                <a:lnTo>
                  <a:pt x="17373" y="11684"/>
                </a:lnTo>
                <a:lnTo>
                  <a:pt x="16243" y="11049"/>
                </a:lnTo>
                <a:lnTo>
                  <a:pt x="16334" y="9398"/>
                </a:lnTo>
                <a:lnTo>
                  <a:pt x="16471" y="9017"/>
                </a:lnTo>
                <a:lnTo>
                  <a:pt x="16687" y="8763"/>
                </a:lnTo>
                <a:lnTo>
                  <a:pt x="16471" y="8509"/>
                </a:lnTo>
                <a:lnTo>
                  <a:pt x="16014" y="8509"/>
                </a:lnTo>
                <a:lnTo>
                  <a:pt x="16014" y="8128"/>
                </a:lnTo>
                <a:lnTo>
                  <a:pt x="15786" y="7874"/>
                </a:lnTo>
                <a:lnTo>
                  <a:pt x="15786" y="7620"/>
                </a:lnTo>
                <a:close/>
              </a:path>
              <a:path w="21589" h="24764">
                <a:moveTo>
                  <a:pt x="9474" y="12573"/>
                </a:moveTo>
                <a:lnTo>
                  <a:pt x="9245" y="12573"/>
                </a:lnTo>
                <a:lnTo>
                  <a:pt x="9245" y="12827"/>
                </a:lnTo>
                <a:lnTo>
                  <a:pt x="9016" y="12827"/>
                </a:lnTo>
                <a:lnTo>
                  <a:pt x="9245" y="13081"/>
                </a:lnTo>
                <a:lnTo>
                  <a:pt x="9245" y="13716"/>
                </a:lnTo>
                <a:lnTo>
                  <a:pt x="9702" y="13716"/>
                </a:lnTo>
                <a:lnTo>
                  <a:pt x="9702" y="13081"/>
                </a:lnTo>
                <a:lnTo>
                  <a:pt x="9474" y="12827"/>
                </a:lnTo>
                <a:lnTo>
                  <a:pt x="9474" y="12573"/>
                </a:lnTo>
                <a:close/>
              </a:path>
              <a:path w="21589" h="24764">
                <a:moveTo>
                  <a:pt x="6984" y="12827"/>
                </a:moveTo>
                <a:lnTo>
                  <a:pt x="6083" y="12827"/>
                </a:lnTo>
                <a:lnTo>
                  <a:pt x="6311" y="13081"/>
                </a:lnTo>
                <a:lnTo>
                  <a:pt x="8801" y="13208"/>
                </a:lnTo>
                <a:lnTo>
                  <a:pt x="9016" y="13081"/>
                </a:lnTo>
                <a:lnTo>
                  <a:pt x="6984" y="13081"/>
                </a:lnTo>
                <a:lnTo>
                  <a:pt x="6984" y="12827"/>
                </a:lnTo>
                <a:close/>
              </a:path>
              <a:path w="21589" h="24764">
                <a:moveTo>
                  <a:pt x="1130" y="10795"/>
                </a:moveTo>
                <a:lnTo>
                  <a:pt x="673" y="10795"/>
                </a:lnTo>
                <a:lnTo>
                  <a:pt x="673" y="11049"/>
                </a:lnTo>
                <a:lnTo>
                  <a:pt x="1130" y="11430"/>
                </a:lnTo>
                <a:lnTo>
                  <a:pt x="1130" y="11684"/>
                </a:lnTo>
                <a:lnTo>
                  <a:pt x="1346" y="11684"/>
                </a:lnTo>
                <a:lnTo>
                  <a:pt x="1346" y="11938"/>
                </a:lnTo>
                <a:lnTo>
                  <a:pt x="1574" y="12192"/>
                </a:lnTo>
                <a:lnTo>
                  <a:pt x="1574" y="12573"/>
                </a:lnTo>
                <a:lnTo>
                  <a:pt x="1803" y="12827"/>
                </a:lnTo>
                <a:lnTo>
                  <a:pt x="2247" y="13081"/>
                </a:lnTo>
                <a:lnTo>
                  <a:pt x="2476" y="13081"/>
                </a:lnTo>
                <a:lnTo>
                  <a:pt x="2705" y="12827"/>
                </a:lnTo>
                <a:lnTo>
                  <a:pt x="2705" y="12573"/>
                </a:lnTo>
                <a:lnTo>
                  <a:pt x="2933" y="12319"/>
                </a:lnTo>
                <a:lnTo>
                  <a:pt x="6002" y="12319"/>
                </a:lnTo>
                <a:lnTo>
                  <a:pt x="5867" y="12192"/>
                </a:lnTo>
                <a:lnTo>
                  <a:pt x="3149" y="12192"/>
                </a:lnTo>
                <a:lnTo>
                  <a:pt x="2933" y="11938"/>
                </a:lnTo>
                <a:lnTo>
                  <a:pt x="2819" y="11430"/>
                </a:lnTo>
                <a:lnTo>
                  <a:pt x="2247" y="11430"/>
                </a:lnTo>
                <a:lnTo>
                  <a:pt x="2031" y="11176"/>
                </a:lnTo>
                <a:lnTo>
                  <a:pt x="1346" y="11176"/>
                </a:lnTo>
                <a:lnTo>
                  <a:pt x="1346" y="11049"/>
                </a:lnTo>
                <a:lnTo>
                  <a:pt x="1130" y="10795"/>
                </a:lnTo>
                <a:close/>
              </a:path>
              <a:path w="21589" h="24764">
                <a:moveTo>
                  <a:pt x="9474" y="12319"/>
                </a:moveTo>
                <a:lnTo>
                  <a:pt x="8343" y="12319"/>
                </a:lnTo>
                <a:lnTo>
                  <a:pt x="8343" y="12573"/>
                </a:lnTo>
                <a:lnTo>
                  <a:pt x="7670" y="12827"/>
                </a:lnTo>
                <a:lnTo>
                  <a:pt x="7442" y="12827"/>
                </a:lnTo>
                <a:lnTo>
                  <a:pt x="7442" y="13081"/>
                </a:lnTo>
                <a:lnTo>
                  <a:pt x="9016" y="13081"/>
                </a:lnTo>
                <a:lnTo>
                  <a:pt x="9016" y="12573"/>
                </a:lnTo>
                <a:lnTo>
                  <a:pt x="9474" y="12573"/>
                </a:lnTo>
                <a:lnTo>
                  <a:pt x="9474" y="12319"/>
                </a:lnTo>
                <a:close/>
              </a:path>
              <a:path w="21589" h="24764">
                <a:moveTo>
                  <a:pt x="9016" y="11049"/>
                </a:moveTo>
                <a:lnTo>
                  <a:pt x="8572" y="11049"/>
                </a:lnTo>
                <a:lnTo>
                  <a:pt x="8572" y="11430"/>
                </a:lnTo>
                <a:lnTo>
                  <a:pt x="8801" y="11430"/>
                </a:lnTo>
                <a:lnTo>
                  <a:pt x="8572" y="11684"/>
                </a:lnTo>
                <a:lnTo>
                  <a:pt x="8572" y="12319"/>
                </a:lnTo>
                <a:lnTo>
                  <a:pt x="9245" y="12319"/>
                </a:lnTo>
                <a:lnTo>
                  <a:pt x="9245" y="11938"/>
                </a:lnTo>
                <a:lnTo>
                  <a:pt x="9016" y="11684"/>
                </a:lnTo>
                <a:lnTo>
                  <a:pt x="9245" y="11430"/>
                </a:lnTo>
                <a:lnTo>
                  <a:pt x="9016" y="11176"/>
                </a:lnTo>
                <a:lnTo>
                  <a:pt x="9016" y="11049"/>
                </a:lnTo>
                <a:close/>
              </a:path>
              <a:path w="21589" h="24764">
                <a:moveTo>
                  <a:pt x="901" y="8128"/>
                </a:moveTo>
                <a:lnTo>
                  <a:pt x="444" y="8128"/>
                </a:lnTo>
                <a:lnTo>
                  <a:pt x="0" y="8255"/>
                </a:lnTo>
                <a:lnTo>
                  <a:pt x="0" y="8509"/>
                </a:lnTo>
                <a:lnTo>
                  <a:pt x="215" y="8509"/>
                </a:lnTo>
                <a:lnTo>
                  <a:pt x="215" y="9017"/>
                </a:lnTo>
                <a:lnTo>
                  <a:pt x="2031" y="9017"/>
                </a:lnTo>
                <a:lnTo>
                  <a:pt x="2705" y="9906"/>
                </a:lnTo>
                <a:lnTo>
                  <a:pt x="3149" y="9906"/>
                </a:lnTo>
                <a:lnTo>
                  <a:pt x="3149" y="10287"/>
                </a:lnTo>
                <a:lnTo>
                  <a:pt x="3378" y="10541"/>
                </a:lnTo>
                <a:lnTo>
                  <a:pt x="3149" y="10795"/>
                </a:lnTo>
                <a:lnTo>
                  <a:pt x="3378" y="10795"/>
                </a:lnTo>
                <a:lnTo>
                  <a:pt x="3149" y="11049"/>
                </a:lnTo>
                <a:lnTo>
                  <a:pt x="3378" y="11430"/>
                </a:lnTo>
                <a:lnTo>
                  <a:pt x="3149" y="11684"/>
                </a:lnTo>
                <a:lnTo>
                  <a:pt x="3149" y="12192"/>
                </a:lnTo>
                <a:lnTo>
                  <a:pt x="5867" y="12192"/>
                </a:lnTo>
                <a:lnTo>
                  <a:pt x="5867" y="11938"/>
                </a:lnTo>
                <a:lnTo>
                  <a:pt x="6083" y="11684"/>
                </a:lnTo>
                <a:lnTo>
                  <a:pt x="6083" y="10795"/>
                </a:lnTo>
                <a:lnTo>
                  <a:pt x="6311" y="10541"/>
                </a:lnTo>
                <a:lnTo>
                  <a:pt x="6311" y="10160"/>
                </a:lnTo>
                <a:lnTo>
                  <a:pt x="6540" y="10160"/>
                </a:lnTo>
                <a:lnTo>
                  <a:pt x="6540" y="9398"/>
                </a:lnTo>
                <a:lnTo>
                  <a:pt x="7184" y="8763"/>
                </a:lnTo>
                <a:lnTo>
                  <a:pt x="1130" y="8763"/>
                </a:lnTo>
                <a:lnTo>
                  <a:pt x="673" y="8509"/>
                </a:lnTo>
                <a:lnTo>
                  <a:pt x="673" y="8255"/>
                </a:lnTo>
                <a:lnTo>
                  <a:pt x="901" y="8255"/>
                </a:lnTo>
                <a:lnTo>
                  <a:pt x="901" y="8128"/>
                </a:lnTo>
                <a:close/>
              </a:path>
              <a:path w="21589" h="24764">
                <a:moveTo>
                  <a:pt x="18275" y="0"/>
                </a:moveTo>
                <a:lnTo>
                  <a:pt x="18046" y="0"/>
                </a:lnTo>
                <a:lnTo>
                  <a:pt x="17818" y="127"/>
                </a:lnTo>
                <a:lnTo>
                  <a:pt x="17818" y="889"/>
                </a:lnTo>
                <a:lnTo>
                  <a:pt x="18046" y="1016"/>
                </a:lnTo>
                <a:lnTo>
                  <a:pt x="18046" y="1778"/>
                </a:lnTo>
                <a:lnTo>
                  <a:pt x="17818" y="2032"/>
                </a:lnTo>
                <a:lnTo>
                  <a:pt x="17818" y="2159"/>
                </a:lnTo>
                <a:lnTo>
                  <a:pt x="18046" y="2159"/>
                </a:lnTo>
                <a:lnTo>
                  <a:pt x="18046" y="2667"/>
                </a:lnTo>
                <a:lnTo>
                  <a:pt x="17818" y="2667"/>
                </a:lnTo>
                <a:lnTo>
                  <a:pt x="17818" y="3048"/>
                </a:lnTo>
                <a:lnTo>
                  <a:pt x="18046" y="3302"/>
                </a:lnTo>
                <a:lnTo>
                  <a:pt x="17818" y="3302"/>
                </a:lnTo>
                <a:lnTo>
                  <a:pt x="17818" y="4953"/>
                </a:lnTo>
                <a:lnTo>
                  <a:pt x="17589" y="4953"/>
                </a:lnTo>
                <a:lnTo>
                  <a:pt x="17589" y="5334"/>
                </a:lnTo>
                <a:lnTo>
                  <a:pt x="17818" y="5334"/>
                </a:lnTo>
                <a:lnTo>
                  <a:pt x="17818" y="6223"/>
                </a:lnTo>
                <a:lnTo>
                  <a:pt x="18046" y="6223"/>
                </a:lnTo>
                <a:lnTo>
                  <a:pt x="17818" y="6477"/>
                </a:lnTo>
                <a:lnTo>
                  <a:pt x="18046" y="6731"/>
                </a:lnTo>
                <a:lnTo>
                  <a:pt x="18046" y="7112"/>
                </a:lnTo>
                <a:lnTo>
                  <a:pt x="17818" y="7112"/>
                </a:lnTo>
                <a:lnTo>
                  <a:pt x="17818" y="8763"/>
                </a:lnTo>
                <a:lnTo>
                  <a:pt x="18046" y="8763"/>
                </a:lnTo>
                <a:lnTo>
                  <a:pt x="18046" y="9398"/>
                </a:lnTo>
                <a:lnTo>
                  <a:pt x="17818" y="9652"/>
                </a:lnTo>
                <a:lnTo>
                  <a:pt x="17818" y="10795"/>
                </a:lnTo>
                <a:lnTo>
                  <a:pt x="17589" y="11049"/>
                </a:lnTo>
                <a:lnTo>
                  <a:pt x="17481" y="11430"/>
                </a:lnTo>
                <a:lnTo>
                  <a:pt x="17373" y="11684"/>
                </a:lnTo>
                <a:lnTo>
                  <a:pt x="19781" y="11684"/>
                </a:lnTo>
                <a:lnTo>
                  <a:pt x="19850" y="11430"/>
                </a:lnTo>
                <a:lnTo>
                  <a:pt x="20002" y="11176"/>
                </a:lnTo>
                <a:lnTo>
                  <a:pt x="20078" y="10287"/>
                </a:lnTo>
                <a:lnTo>
                  <a:pt x="19850" y="10160"/>
                </a:lnTo>
                <a:lnTo>
                  <a:pt x="19850" y="8509"/>
                </a:lnTo>
                <a:lnTo>
                  <a:pt x="20002" y="8255"/>
                </a:lnTo>
                <a:lnTo>
                  <a:pt x="20078" y="7874"/>
                </a:lnTo>
                <a:lnTo>
                  <a:pt x="20307" y="7620"/>
                </a:lnTo>
                <a:lnTo>
                  <a:pt x="19621" y="6985"/>
                </a:lnTo>
                <a:lnTo>
                  <a:pt x="19176" y="6731"/>
                </a:lnTo>
                <a:lnTo>
                  <a:pt x="19176" y="6223"/>
                </a:lnTo>
                <a:lnTo>
                  <a:pt x="18948" y="6096"/>
                </a:lnTo>
                <a:lnTo>
                  <a:pt x="18719" y="6096"/>
                </a:lnTo>
                <a:lnTo>
                  <a:pt x="18719" y="5842"/>
                </a:lnTo>
                <a:lnTo>
                  <a:pt x="18948" y="5588"/>
                </a:lnTo>
                <a:lnTo>
                  <a:pt x="18821" y="3556"/>
                </a:lnTo>
                <a:lnTo>
                  <a:pt x="18948" y="2413"/>
                </a:lnTo>
                <a:lnTo>
                  <a:pt x="19176" y="1778"/>
                </a:lnTo>
                <a:lnTo>
                  <a:pt x="18948" y="1524"/>
                </a:lnTo>
                <a:lnTo>
                  <a:pt x="18948" y="1270"/>
                </a:lnTo>
                <a:lnTo>
                  <a:pt x="18719" y="1016"/>
                </a:lnTo>
                <a:lnTo>
                  <a:pt x="18503" y="635"/>
                </a:lnTo>
                <a:lnTo>
                  <a:pt x="18503" y="381"/>
                </a:lnTo>
                <a:lnTo>
                  <a:pt x="18275" y="127"/>
                </a:lnTo>
                <a:lnTo>
                  <a:pt x="18275" y="0"/>
                </a:lnTo>
                <a:close/>
              </a:path>
              <a:path w="21589" h="24764">
                <a:moveTo>
                  <a:pt x="2705" y="11176"/>
                </a:moveTo>
                <a:lnTo>
                  <a:pt x="2476" y="11430"/>
                </a:lnTo>
                <a:lnTo>
                  <a:pt x="2819" y="11430"/>
                </a:lnTo>
                <a:lnTo>
                  <a:pt x="2705" y="11176"/>
                </a:lnTo>
                <a:close/>
              </a:path>
              <a:path w="21589" h="24764">
                <a:moveTo>
                  <a:pt x="2247" y="9906"/>
                </a:moveTo>
                <a:lnTo>
                  <a:pt x="1803" y="10287"/>
                </a:lnTo>
                <a:lnTo>
                  <a:pt x="1803" y="11049"/>
                </a:lnTo>
                <a:lnTo>
                  <a:pt x="1574" y="11049"/>
                </a:lnTo>
                <a:lnTo>
                  <a:pt x="1574" y="11176"/>
                </a:lnTo>
                <a:lnTo>
                  <a:pt x="2031" y="11176"/>
                </a:lnTo>
                <a:lnTo>
                  <a:pt x="2247" y="10795"/>
                </a:lnTo>
                <a:lnTo>
                  <a:pt x="2476" y="10541"/>
                </a:lnTo>
                <a:lnTo>
                  <a:pt x="2476" y="10160"/>
                </a:lnTo>
                <a:lnTo>
                  <a:pt x="2247" y="9906"/>
                </a:lnTo>
                <a:close/>
              </a:path>
              <a:path w="21589" h="24764">
                <a:moveTo>
                  <a:pt x="1803" y="9017"/>
                </a:moveTo>
                <a:lnTo>
                  <a:pt x="444" y="9017"/>
                </a:lnTo>
                <a:lnTo>
                  <a:pt x="444" y="9144"/>
                </a:lnTo>
                <a:lnTo>
                  <a:pt x="673" y="9398"/>
                </a:lnTo>
                <a:lnTo>
                  <a:pt x="673" y="9906"/>
                </a:lnTo>
                <a:lnTo>
                  <a:pt x="1130" y="10287"/>
                </a:lnTo>
                <a:lnTo>
                  <a:pt x="1346" y="10287"/>
                </a:lnTo>
                <a:lnTo>
                  <a:pt x="1346" y="9906"/>
                </a:lnTo>
                <a:lnTo>
                  <a:pt x="1574" y="9906"/>
                </a:lnTo>
                <a:lnTo>
                  <a:pt x="1574" y="9398"/>
                </a:lnTo>
                <a:lnTo>
                  <a:pt x="1803" y="9017"/>
                </a:lnTo>
                <a:close/>
              </a:path>
              <a:path w="21589" h="24764">
                <a:moveTo>
                  <a:pt x="1574" y="5842"/>
                </a:moveTo>
                <a:lnTo>
                  <a:pt x="1346" y="5842"/>
                </a:lnTo>
                <a:lnTo>
                  <a:pt x="1346" y="6096"/>
                </a:lnTo>
                <a:lnTo>
                  <a:pt x="1130" y="6096"/>
                </a:lnTo>
                <a:lnTo>
                  <a:pt x="901" y="6223"/>
                </a:lnTo>
                <a:lnTo>
                  <a:pt x="1346" y="6731"/>
                </a:lnTo>
                <a:lnTo>
                  <a:pt x="1346" y="6985"/>
                </a:lnTo>
                <a:lnTo>
                  <a:pt x="1574" y="7112"/>
                </a:lnTo>
                <a:lnTo>
                  <a:pt x="1574" y="8763"/>
                </a:lnTo>
                <a:lnTo>
                  <a:pt x="2705" y="8763"/>
                </a:lnTo>
                <a:lnTo>
                  <a:pt x="2247" y="8509"/>
                </a:lnTo>
                <a:lnTo>
                  <a:pt x="2247" y="6985"/>
                </a:lnTo>
                <a:lnTo>
                  <a:pt x="1803" y="6477"/>
                </a:lnTo>
                <a:lnTo>
                  <a:pt x="1803" y="6096"/>
                </a:lnTo>
                <a:lnTo>
                  <a:pt x="1574" y="5842"/>
                </a:lnTo>
                <a:close/>
              </a:path>
              <a:path w="21589" h="24764">
                <a:moveTo>
                  <a:pt x="8343" y="8128"/>
                </a:moveTo>
                <a:lnTo>
                  <a:pt x="3378" y="8128"/>
                </a:lnTo>
                <a:lnTo>
                  <a:pt x="3149" y="8255"/>
                </a:lnTo>
                <a:lnTo>
                  <a:pt x="3149" y="8763"/>
                </a:lnTo>
                <a:lnTo>
                  <a:pt x="7184" y="8763"/>
                </a:lnTo>
                <a:lnTo>
                  <a:pt x="7442" y="8509"/>
                </a:lnTo>
                <a:lnTo>
                  <a:pt x="7670" y="8509"/>
                </a:lnTo>
                <a:lnTo>
                  <a:pt x="7899" y="8255"/>
                </a:lnTo>
                <a:lnTo>
                  <a:pt x="8115" y="8255"/>
                </a:lnTo>
                <a:lnTo>
                  <a:pt x="8343" y="8128"/>
                </a:lnTo>
                <a:close/>
              </a:path>
              <a:path w="21589" h="24764">
                <a:moveTo>
                  <a:pt x="16471" y="8128"/>
                </a:moveTo>
                <a:lnTo>
                  <a:pt x="16243" y="8255"/>
                </a:lnTo>
                <a:lnTo>
                  <a:pt x="16243" y="8509"/>
                </a:lnTo>
                <a:lnTo>
                  <a:pt x="16471" y="8509"/>
                </a:lnTo>
                <a:lnTo>
                  <a:pt x="16471" y="8128"/>
                </a:lnTo>
                <a:close/>
              </a:path>
              <a:path w="21589" h="24764">
                <a:moveTo>
                  <a:pt x="3682" y="7112"/>
                </a:moveTo>
                <a:lnTo>
                  <a:pt x="3149" y="7112"/>
                </a:lnTo>
                <a:lnTo>
                  <a:pt x="3149" y="7620"/>
                </a:lnTo>
                <a:lnTo>
                  <a:pt x="3606" y="7874"/>
                </a:lnTo>
                <a:lnTo>
                  <a:pt x="3606" y="8128"/>
                </a:lnTo>
                <a:lnTo>
                  <a:pt x="8572" y="8128"/>
                </a:lnTo>
                <a:lnTo>
                  <a:pt x="8572" y="7874"/>
                </a:lnTo>
                <a:lnTo>
                  <a:pt x="4279" y="7874"/>
                </a:lnTo>
                <a:lnTo>
                  <a:pt x="3835" y="7366"/>
                </a:lnTo>
                <a:lnTo>
                  <a:pt x="3682" y="7112"/>
                </a:lnTo>
                <a:close/>
              </a:path>
              <a:path w="21589" h="24764">
                <a:moveTo>
                  <a:pt x="10375" y="4953"/>
                </a:moveTo>
                <a:lnTo>
                  <a:pt x="9702" y="5334"/>
                </a:lnTo>
                <a:lnTo>
                  <a:pt x="9474" y="5842"/>
                </a:lnTo>
                <a:lnTo>
                  <a:pt x="9245" y="5842"/>
                </a:lnTo>
                <a:lnTo>
                  <a:pt x="8801" y="6223"/>
                </a:lnTo>
                <a:lnTo>
                  <a:pt x="8801" y="6477"/>
                </a:lnTo>
                <a:lnTo>
                  <a:pt x="8343" y="6731"/>
                </a:lnTo>
                <a:lnTo>
                  <a:pt x="8115" y="6985"/>
                </a:lnTo>
                <a:lnTo>
                  <a:pt x="5410" y="6985"/>
                </a:lnTo>
                <a:lnTo>
                  <a:pt x="5181" y="7112"/>
                </a:lnTo>
                <a:lnTo>
                  <a:pt x="4965" y="7112"/>
                </a:lnTo>
                <a:lnTo>
                  <a:pt x="4737" y="7366"/>
                </a:lnTo>
                <a:lnTo>
                  <a:pt x="4508" y="7366"/>
                </a:lnTo>
                <a:lnTo>
                  <a:pt x="4279" y="7620"/>
                </a:lnTo>
                <a:lnTo>
                  <a:pt x="4279" y="7874"/>
                </a:lnTo>
                <a:lnTo>
                  <a:pt x="9016" y="7874"/>
                </a:lnTo>
                <a:lnTo>
                  <a:pt x="9016" y="7620"/>
                </a:lnTo>
                <a:lnTo>
                  <a:pt x="9474" y="7620"/>
                </a:lnTo>
                <a:lnTo>
                  <a:pt x="9702" y="7112"/>
                </a:lnTo>
                <a:lnTo>
                  <a:pt x="9918" y="6985"/>
                </a:lnTo>
                <a:lnTo>
                  <a:pt x="10032" y="6731"/>
                </a:lnTo>
                <a:lnTo>
                  <a:pt x="10147" y="6223"/>
                </a:lnTo>
                <a:lnTo>
                  <a:pt x="10375" y="5842"/>
                </a:lnTo>
                <a:lnTo>
                  <a:pt x="10604" y="5588"/>
                </a:lnTo>
                <a:lnTo>
                  <a:pt x="11048" y="5334"/>
                </a:lnTo>
                <a:lnTo>
                  <a:pt x="11048" y="5080"/>
                </a:lnTo>
                <a:lnTo>
                  <a:pt x="10375" y="5080"/>
                </a:lnTo>
                <a:lnTo>
                  <a:pt x="10375" y="4953"/>
                </a:lnTo>
                <a:close/>
              </a:path>
              <a:path w="21589" h="24764">
                <a:moveTo>
                  <a:pt x="16243" y="6096"/>
                </a:moveTo>
                <a:lnTo>
                  <a:pt x="14668" y="6096"/>
                </a:lnTo>
                <a:lnTo>
                  <a:pt x="14884" y="6223"/>
                </a:lnTo>
                <a:lnTo>
                  <a:pt x="14884" y="6477"/>
                </a:lnTo>
                <a:lnTo>
                  <a:pt x="15112" y="6477"/>
                </a:lnTo>
                <a:lnTo>
                  <a:pt x="15112" y="7112"/>
                </a:lnTo>
                <a:lnTo>
                  <a:pt x="14884" y="7366"/>
                </a:lnTo>
                <a:lnTo>
                  <a:pt x="14884" y="7620"/>
                </a:lnTo>
                <a:lnTo>
                  <a:pt x="16014" y="7620"/>
                </a:lnTo>
                <a:lnTo>
                  <a:pt x="16014" y="6477"/>
                </a:lnTo>
                <a:lnTo>
                  <a:pt x="16243" y="6223"/>
                </a:lnTo>
                <a:lnTo>
                  <a:pt x="16243" y="6096"/>
                </a:lnTo>
                <a:close/>
              </a:path>
              <a:path w="21589" h="24764">
                <a:moveTo>
                  <a:pt x="3606" y="6985"/>
                </a:moveTo>
                <a:lnTo>
                  <a:pt x="3606" y="7112"/>
                </a:lnTo>
                <a:lnTo>
                  <a:pt x="3606" y="6985"/>
                </a:lnTo>
                <a:close/>
              </a:path>
              <a:path w="21589" h="24764">
                <a:moveTo>
                  <a:pt x="7213" y="6096"/>
                </a:moveTo>
                <a:lnTo>
                  <a:pt x="6984" y="6096"/>
                </a:lnTo>
                <a:lnTo>
                  <a:pt x="6311" y="6731"/>
                </a:lnTo>
                <a:lnTo>
                  <a:pt x="6083" y="6731"/>
                </a:lnTo>
                <a:lnTo>
                  <a:pt x="5867" y="6985"/>
                </a:lnTo>
                <a:lnTo>
                  <a:pt x="7442" y="6985"/>
                </a:lnTo>
                <a:lnTo>
                  <a:pt x="7213" y="6477"/>
                </a:lnTo>
                <a:lnTo>
                  <a:pt x="7442" y="6223"/>
                </a:lnTo>
                <a:lnTo>
                  <a:pt x="7213" y="6096"/>
                </a:lnTo>
                <a:close/>
              </a:path>
              <a:path w="21589" h="24764">
                <a:moveTo>
                  <a:pt x="14668" y="5334"/>
                </a:moveTo>
                <a:lnTo>
                  <a:pt x="14439" y="5334"/>
                </a:lnTo>
                <a:lnTo>
                  <a:pt x="14439" y="6096"/>
                </a:lnTo>
                <a:lnTo>
                  <a:pt x="16687" y="6096"/>
                </a:lnTo>
                <a:lnTo>
                  <a:pt x="16687" y="5842"/>
                </a:lnTo>
                <a:lnTo>
                  <a:pt x="14884" y="5842"/>
                </a:lnTo>
                <a:lnTo>
                  <a:pt x="14884" y="5588"/>
                </a:lnTo>
                <a:lnTo>
                  <a:pt x="14668" y="5334"/>
                </a:lnTo>
                <a:close/>
              </a:path>
              <a:path w="21589" h="24764">
                <a:moveTo>
                  <a:pt x="14211" y="1524"/>
                </a:moveTo>
                <a:lnTo>
                  <a:pt x="13982" y="1524"/>
                </a:lnTo>
                <a:lnTo>
                  <a:pt x="13754" y="2032"/>
                </a:lnTo>
                <a:lnTo>
                  <a:pt x="13538" y="2159"/>
                </a:lnTo>
                <a:lnTo>
                  <a:pt x="13754" y="2413"/>
                </a:lnTo>
                <a:lnTo>
                  <a:pt x="13754" y="3048"/>
                </a:lnTo>
                <a:lnTo>
                  <a:pt x="14884" y="3048"/>
                </a:lnTo>
                <a:lnTo>
                  <a:pt x="14884" y="4191"/>
                </a:lnTo>
                <a:lnTo>
                  <a:pt x="15112" y="4445"/>
                </a:lnTo>
                <a:lnTo>
                  <a:pt x="15341" y="4445"/>
                </a:lnTo>
                <a:lnTo>
                  <a:pt x="15455" y="4699"/>
                </a:lnTo>
                <a:lnTo>
                  <a:pt x="15570" y="5334"/>
                </a:lnTo>
                <a:lnTo>
                  <a:pt x="15112" y="5842"/>
                </a:lnTo>
                <a:lnTo>
                  <a:pt x="16687" y="5842"/>
                </a:lnTo>
                <a:lnTo>
                  <a:pt x="16579" y="4445"/>
                </a:lnTo>
                <a:lnTo>
                  <a:pt x="16471" y="4191"/>
                </a:lnTo>
                <a:lnTo>
                  <a:pt x="15786" y="4064"/>
                </a:lnTo>
                <a:lnTo>
                  <a:pt x="15570" y="3810"/>
                </a:lnTo>
                <a:lnTo>
                  <a:pt x="15570" y="3556"/>
                </a:lnTo>
                <a:lnTo>
                  <a:pt x="15341" y="3556"/>
                </a:lnTo>
                <a:lnTo>
                  <a:pt x="15341" y="3302"/>
                </a:lnTo>
                <a:lnTo>
                  <a:pt x="14668" y="2921"/>
                </a:lnTo>
                <a:lnTo>
                  <a:pt x="14439" y="2921"/>
                </a:lnTo>
                <a:lnTo>
                  <a:pt x="14211" y="2667"/>
                </a:lnTo>
                <a:lnTo>
                  <a:pt x="14211" y="2159"/>
                </a:lnTo>
                <a:lnTo>
                  <a:pt x="14439" y="2032"/>
                </a:lnTo>
                <a:lnTo>
                  <a:pt x="14439" y="1778"/>
                </a:lnTo>
                <a:lnTo>
                  <a:pt x="14211" y="1524"/>
                </a:lnTo>
                <a:close/>
              </a:path>
              <a:path w="21589" h="24764">
                <a:moveTo>
                  <a:pt x="11048" y="4445"/>
                </a:moveTo>
                <a:lnTo>
                  <a:pt x="10820" y="4445"/>
                </a:lnTo>
                <a:lnTo>
                  <a:pt x="10604" y="4699"/>
                </a:lnTo>
                <a:lnTo>
                  <a:pt x="10604" y="5080"/>
                </a:lnTo>
                <a:lnTo>
                  <a:pt x="11048" y="5080"/>
                </a:lnTo>
                <a:lnTo>
                  <a:pt x="11048" y="4445"/>
                </a:lnTo>
                <a:close/>
              </a:path>
              <a:path w="21589" h="24764">
                <a:moveTo>
                  <a:pt x="14668" y="3048"/>
                </a:moveTo>
                <a:lnTo>
                  <a:pt x="13982" y="3048"/>
                </a:lnTo>
                <a:lnTo>
                  <a:pt x="13982" y="3556"/>
                </a:lnTo>
                <a:lnTo>
                  <a:pt x="14668" y="3556"/>
                </a:lnTo>
                <a:lnTo>
                  <a:pt x="14668" y="304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k object 155"/>
          <p:cNvSpPr/>
          <p:nvPr/>
        </p:nvSpPr>
        <p:spPr>
          <a:xfrm>
            <a:off x="1919808" y="5627649"/>
            <a:ext cx="6350" cy="6985"/>
          </a:xfrm>
          <a:custGeom>
            <a:avLst/>
            <a:gdLst/>
            <a:ahLst/>
            <a:cxnLst/>
            <a:rect l="l" t="t" r="r" b="b"/>
            <a:pathLst>
              <a:path w="6350" h="6985">
                <a:moveTo>
                  <a:pt x="673" y="4292"/>
                </a:moveTo>
                <a:lnTo>
                  <a:pt x="0" y="4292"/>
                </a:lnTo>
                <a:lnTo>
                  <a:pt x="0" y="4508"/>
                </a:lnTo>
                <a:lnTo>
                  <a:pt x="457" y="4965"/>
                </a:lnTo>
                <a:lnTo>
                  <a:pt x="457" y="6540"/>
                </a:lnTo>
                <a:lnTo>
                  <a:pt x="673" y="6769"/>
                </a:lnTo>
                <a:lnTo>
                  <a:pt x="457" y="6769"/>
                </a:lnTo>
                <a:lnTo>
                  <a:pt x="457" y="6997"/>
                </a:lnTo>
                <a:lnTo>
                  <a:pt x="901" y="6997"/>
                </a:lnTo>
                <a:lnTo>
                  <a:pt x="901" y="6540"/>
                </a:lnTo>
                <a:lnTo>
                  <a:pt x="1130" y="6540"/>
                </a:lnTo>
                <a:lnTo>
                  <a:pt x="1130" y="6095"/>
                </a:lnTo>
                <a:lnTo>
                  <a:pt x="1803" y="6095"/>
                </a:lnTo>
                <a:lnTo>
                  <a:pt x="1803" y="5867"/>
                </a:lnTo>
                <a:lnTo>
                  <a:pt x="1358" y="5410"/>
                </a:lnTo>
                <a:lnTo>
                  <a:pt x="2031" y="4737"/>
                </a:lnTo>
                <a:lnTo>
                  <a:pt x="2260" y="4737"/>
                </a:lnTo>
                <a:lnTo>
                  <a:pt x="2260" y="4508"/>
                </a:lnTo>
                <a:lnTo>
                  <a:pt x="901" y="4508"/>
                </a:lnTo>
                <a:lnTo>
                  <a:pt x="673" y="4292"/>
                </a:lnTo>
              </a:path>
              <a:path w="6350" h="6985">
                <a:moveTo>
                  <a:pt x="1803" y="6095"/>
                </a:moveTo>
                <a:lnTo>
                  <a:pt x="1358" y="6095"/>
                </a:lnTo>
              </a:path>
              <a:path w="6350" h="6985">
                <a:moveTo>
                  <a:pt x="1130" y="4508"/>
                </a:moveTo>
                <a:lnTo>
                  <a:pt x="2260" y="4508"/>
                </a:lnTo>
              </a:path>
              <a:path w="6350" h="6985">
                <a:moveTo>
                  <a:pt x="1358" y="6095"/>
                </a:moveTo>
                <a:lnTo>
                  <a:pt x="1803" y="6095"/>
                </a:lnTo>
              </a:path>
              <a:path w="6350" h="6985">
                <a:moveTo>
                  <a:pt x="1803" y="6095"/>
                </a:moveTo>
                <a:lnTo>
                  <a:pt x="1358" y="6095"/>
                </a:lnTo>
                <a:lnTo>
                  <a:pt x="1574" y="6311"/>
                </a:lnTo>
                <a:lnTo>
                  <a:pt x="1574" y="6540"/>
                </a:lnTo>
                <a:lnTo>
                  <a:pt x="1803" y="6311"/>
                </a:lnTo>
                <a:lnTo>
                  <a:pt x="1803" y="6095"/>
                </a:lnTo>
              </a:path>
              <a:path w="6350" h="6985">
                <a:moveTo>
                  <a:pt x="2260" y="4508"/>
                </a:moveTo>
                <a:lnTo>
                  <a:pt x="1130" y="4508"/>
                </a:lnTo>
              </a:path>
              <a:path w="6350" h="6985">
                <a:moveTo>
                  <a:pt x="5638" y="0"/>
                </a:moveTo>
                <a:lnTo>
                  <a:pt x="5410" y="0"/>
                </a:lnTo>
                <a:lnTo>
                  <a:pt x="5181" y="215"/>
                </a:lnTo>
                <a:lnTo>
                  <a:pt x="5181" y="673"/>
                </a:lnTo>
                <a:lnTo>
                  <a:pt x="4953" y="901"/>
                </a:lnTo>
                <a:lnTo>
                  <a:pt x="4508" y="1117"/>
                </a:lnTo>
                <a:lnTo>
                  <a:pt x="4279" y="1117"/>
                </a:lnTo>
                <a:lnTo>
                  <a:pt x="3835" y="1574"/>
                </a:lnTo>
                <a:lnTo>
                  <a:pt x="3835" y="1803"/>
                </a:lnTo>
                <a:lnTo>
                  <a:pt x="3606" y="2019"/>
                </a:lnTo>
                <a:lnTo>
                  <a:pt x="3378" y="2019"/>
                </a:lnTo>
                <a:lnTo>
                  <a:pt x="2933" y="2489"/>
                </a:lnTo>
                <a:lnTo>
                  <a:pt x="1574" y="3619"/>
                </a:lnTo>
                <a:lnTo>
                  <a:pt x="1574" y="3835"/>
                </a:lnTo>
                <a:lnTo>
                  <a:pt x="1130" y="4508"/>
                </a:lnTo>
                <a:lnTo>
                  <a:pt x="2260" y="4508"/>
                </a:lnTo>
                <a:lnTo>
                  <a:pt x="2476" y="4292"/>
                </a:lnTo>
                <a:lnTo>
                  <a:pt x="2933" y="3619"/>
                </a:lnTo>
                <a:lnTo>
                  <a:pt x="2933" y="3390"/>
                </a:lnTo>
                <a:lnTo>
                  <a:pt x="3378" y="2717"/>
                </a:lnTo>
                <a:lnTo>
                  <a:pt x="4953" y="2717"/>
                </a:lnTo>
                <a:lnTo>
                  <a:pt x="4953" y="2247"/>
                </a:lnTo>
                <a:lnTo>
                  <a:pt x="5181" y="2247"/>
                </a:lnTo>
                <a:lnTo>
                  <a:pt x="5181" y="2019"/>
                </a:lnTo>
                <a:lnTo>
                  <a:pt x="5638" y="1574"/>
                </a:lnTo>
                <a:lnTo>
                  <a:pt x="5867" y="1574"/>
                </a:lnTo>
                <a:lnTo>
                  <a:pt x="5867" y="444"/>
                </a:lnTo>
                <a:lnTo>
                  <a:pt x="5638" y="215"/>
                </a:lnTo>
                <a:lnTo>
                  <a:pt x="5638" y="0"/>
                </a:lnTo>
              </a:path>
              <a:path w="6350" h="6985">
                <a:moveTo>
                  <a:pt x="4953" y="2717"/>
                </a:moveTo>
                <a:lnTo>
                  <a:pt x="3378" y="2717"/>
                </a:lnTo>
              </a:path>
              <a:path w="6350" h="6985">
                <a:moveTo>
                  <a:pt x="3378" y="2717"/>
                </a:moveTo>
                <a:lnTo>
                  <a:pt x="4953" y="2717"/>
                </a:lnTo>
              </a:path>
              <a:path w="6350" h="6985">
                <a:moveTo>
                  <a:pt x="4953" y="2717"/>
                </a:moveTo>
                <a:lnTo>
                  <a:pt x="3378" y="2717"/>
                </a:lnTo>
                <a:lnTo>
                  <a:pt x="3606" y="2933"/>
                </a:lnTo>
                <a:lnTo>
                  <a:pt x="3378" y="3162"/>
                </a:lnTo>
                <a:lnTo>
                  <a:pt x="3835" y="3619"/>
                </a:lnTo>
                <a:lnTo>
                  <a:pt x="4051" y="4292"/>
                </a:lnTo>
                <a:lnTo>
                  <a:pt x="4279" y="4508"/>
                </a:lnTo>
                <a:lnTo>
                  <a:pt x="4737" y="2933"/>
                </a:lnTo>
                <a:lnTo>
                  <a:pt x="4953" y="2717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k object 156"/>
          <p:cNvSpPr/>
          <p:nvPr/>
        </p:nvSpPr>
        <p:spPr>
          <a:xfrm>
            <a:off x="1867242" y="5631941"/>
            <a:ext cx="1905" cy="3175"/>
          </a:xfrm>
          <a:custGeom>
            <a:avLst/>
            <a:gdLst/>
            <a:ahLst/>
            <a:cxnLst/>
            <a:rect l="l" t="t" r="r" b="b"/>
            <a:pathLst>
              <a:path w="1905" h="3175">
                <a:moveTo>
                  <a:pt x="444" y="0"/>
                </a:moveTo>
                <a:lnTo>
                  <a:pt x="215" y="0"/>
                </a:lnTo>
                <a:lnTo>
                  <a:pt x="215" y="215"/>
                </a:lnTo>
                <a:lnTo>
                  <a:pt x="0" y="215"/>
                </a:lnTo>
                <a:lnTo>
                  <a:pt x="215" y="444"/>
                </a:lnTo>
                <a:lnTo>
                  <a:pt x="215" y="673"/>
                </a:lnTo>
                <a:lnTo>
                  <a:pt x="444" y="901"/>
                </a:lnTo>
                <a:lnTo>
                  <a:pt x="444" y="1117"/>
                </a:lnTo>
                <a:lnTo>
                  <a:pt x="673" y="1346"/>
                </a:lnTo>
                <a:lnTo>
                  <a:pt x="673" y="1574"/>
                </a:lnTo>
                <a:lnTo>
                  <a:pt x="901" y="1803"/>
                </a:lnTo>
                <a:lnTo>
                  <a:pt x="901" y="2247"/>
                </a:lnTo>
                <a:lnTo>
                  <a:pt x="444" y="2476"/>
                </a:lnTo>
                <a:lnTo>
                  <a:pt x="444" y="2705"/>
                </a:lnTo>
                <a:lnTo>
                  <a:pt x="673" y="2920"/>
                </a:lnTo>
                <a:lnTo>
                  <a:pt x="901" y="2920"/>
                </a:lnTo>
                <a:lnTo>
                  <a:pt x="1346" y="2705"/>
                </a:lnTo>
                <a:lnTo>
                  <a:pt x="1574" y="2476"/>
                </a:lnTo>
                <a:lnTo>
                  <a:pt x="1574" y="2019"/>
                </a:lnTo>
                <a:lnTo>
                  <a:pt x="1803" y="1803"/>
                </a:lnTo>
                <a:lnTo>
                  <a:pt x="1803" y="1574"/>
                </a:lnTo>
                <a:lnTo>
                  <a:pt x="1117" y="901"/>
                </a:lnTo>
                <a:lnTo>
                  <a:pt x="901" y="901"/>
                </a:lnTo>
                <a:lnTo>
                  <a:pt x="901" y="673"/>
                </a:lnTo>
                <a:lnTo>
                  <a:pt x="673" y="444"/>
                </a:lnTo>
                <a:lnTo>
                  <a:pt x="673" y="215"/>
                </a:lnTo>
                <a:lnTo>
                  <a:pt x="444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k object 157"/>
          <p:cNvSpPr/>
          <p:nvPr/>
        </p:nvSpPr>
        <p:spPr>
          <a:xfrm>
            <a:off x="1868589" y="5631713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70">
                <a:moveTo>
                  <a:pt x="901" y="228"/>
                </a:moveTo>
                <a:lnTo>
                  <a:pt x="0" y="228"/>
                </a:lnTo>
                <a:lnTo>
                  <a:pt x="0" y="444"/>
                </a:lnTo>
                <a:lnTo>
                  <a:pt x="228" y="673"/>
                </a:lnTo>
                <a:lnTo>
                  <a:pt x="457" y="673"/>
                </a:lnTo>
                <a:lnTo>
                  <a:pt x="901" y="901"/>
                </a:lnTo>
                <a:lnTo>
                  <a:pt x="1130" y="901"/>
                </a:lnTo>
                <a:lnTo>
                  <a:pt x="1358" y="673"/>
                </a:lnTo>
                <a:lnTo>
                  <a:pt x="901" y="228"/>
                </a:lnTo>
              </a:path>
              <a:path w="1905" h="1270">
                <a:moveTo>
                  <a:pt x="228" y="228"/>
                </a:moveTo>
                <a:lnTo>
                  <a:pt x="673" y="228"/>
                </a:lnTo>
              </a:path>
              <a:path w="1905" h="1270">
                <a:moveTo>
                  <a:pt x="673" y="228"/>
                </a:moveTo>
                <a:lnTo>
                  <a:pt x="228" y="228"/>
                </a:lnTo>
              </a:path>
              <a:path w="1905" h="1270">
                <a:moveTo>
                  <a:pt x="673" y="0"/>
                </a:moveTo>
                <a:lnTo>
                  <a:pt x="228" y="0"/>
                </a:lnTo>
                <a:lnTo>
                  <a:pt x="228" y="228"/>
                </a:lnTo>
                <a:lnTo>
                  <a:pt x="673" y="228"/>
                </a:lnTo>
                <a:lnTo>
                  <a:pt x="673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k object 158"/>
          <p:cNvSpPr/>
          <p:nvPr/>
        </p:nvSpPr>
        <p:spPr>
          <a:xfrm>
            <a:off x="1931758" y="5630583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685" y="0"/>
                </a:moveTo>
                <a:lnTo>
                  <a:pt x="0" y="228"/>
                </a:lnTo>
                <a:lnTo>
                  <a:pt x="0" y="1358"/>
                </a:lnTo>
                <a:lnTo>
                  <a:pt x="228" y="1358"/>
                </a:lnTo>
                <a:lnTo>
                  <a:pt x="228" y="1574"/>
                </a:lnTo>
                <a:lnTo>
                  <a:pt x="457" y="1574"/>
                </a:lnTo>
                <a:lnTo>
                  <a:pt x="685" y="1358"/>
                </a:lnTo>
                <a:lnTo>
                  <a:pt x="685" y="457"/>
                </a:lnTo>
                <a:lnTo>
                  <a:pt x="901" y="457"/>
                </a:lnTo>
                <a:lnTo>
                  <a:pt x="901" y="228"/>
                </a:lnTo>
                <a:lnTo>
                  <a:pt x="685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k object 159"/>
          <p:cNvSpPr/>
          <p:nvPr/>
        </p:nvSpPr>
        <p:spPr>
          <a:xfrm>
            <a:off x="1924761" y="5623369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39">
                <a:moveTo>
                  <a:pt x="457" y="0"/>
                </a:moveTo>
                <a:lnTo>
                  <a:pt x="228" y="0"/>
                </a:lnTo>
                <a:lnTo>
                  <a:pt x="0" y="215"/>
                </a:lnTo>
                <a:lnTo>
                  <a:pt x="0" y="444"/>
                </a:lnTo>
                <a:lnTo>
                  <a:pt x="228" y="673"/>
                </a:lnTo>
                <a:lnTo>
                  <a:pt x="685" y="1346"/>
                </a:lnTo>
                <a:lnTo>
                  <a:pt x="685" y="1574"/>
                </a:lnTo>
                <a:lnTo>
                  <a:pt x="914" y="1574"/>
                </a:lnTo>
                <a:lnTo>
                  <a:pt x="914" y="2019"/>
                </a:lnTo>
                <a:lnTo>
                  <a:pt x="1142" y="2019"/>
                </a:lnTo>
                <a:lnTo>
                  <a:pt x="1142" y="2247"/>
                </a:lnTo>
                <a:lnTo>
                  <a:pt x="1371" y="2476"/>
                </a:lnTo>
                <a:lnTo>
                  <a:pt x="1600" y="2476"/>
                </a:lnTo>
                <a:lnTo>
                  <a:pt x="2044" y="1574"/>
                </a:lnTo>
                <a:lnTo>
                  <a:pt x="2044" y="1346"/>
                </a:lnTo>
                <a:lnTo>
                  <a:pt x="1600" y="1117"/>
                </a:lnTo>
                <a:lnTo>
                  <a:pt x="914" y="673"/>
                </a:lnTo>
                <a:lnTo>
                  <a:pt x="914" y="444"/>
                </a:lnTo>
                <a:lnTo>
                  <a:pt x="45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k object 160"/>
          <p:cNvSpPr/>
          <p:nvPr/>
        </p:nvSpPr>
        <p:spPr>
          <a:xfrm>
            <a:off x="1911462" y="5569968"/>
            <a:ext cx="48285" cy="52707"/>
          </a:xfrm>
          <a:prstGeom prst="rect">
            <a:avLst/>
          </a:prstGeom>
          <a:blipFill>
            <a:blip r:embed="rId7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k object 161"/>
          <p:cNvSpPr/>
          <p:nvPr/>
        </p:nvSpPr>
        <p:spPr>
          <a:xfrm>
            <a:off x="1923414" y="5605094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10">
                <a:moveTo>
                  <a:pt x="1346" y="0"/>
                </a:moveTo>
                <a:lnTo>
                  <a:pt x="901" y="0"/>
                </a:lnTo>
                <a:lnTo>
                  <a:pt x="444" y="444"/>
                </a:lnTo>
                <a:lnTo>
                  <a:pt x="333" y="1117"/>
                </a:lnTo>
                <a:lnTo>
                  <a:pt x="444" y="2019"/>
                </a:lnTo>
                <a:lnTo>
                  <a:pt x="0" y="2476"/>
                </a:lnTo>
                <a:lnTo>
                  <a:pt x="0" y="2692"/>
                </a:lnTo>
                <a:lnTo>
                  <a:pt x="228" y="2692"/>
                </a:lnTo>
                <a:lnTo>
                  <a:pt x="228" y="3378"/>
                </a:lnTo>
                <a:lnTo>
                  <a:pt x="444" y="3594"/>
                </a:lnTo>
                <a:lnTo>
                  <a:pt x="1574" y="3594"/>
                </a:lnTo>
                <a:lnTo>
                  <a:pt x="2260" y="2920"/>
                </a:lnTo>
                <a:lnTo>
                  <a:pt x="2146" y="2019"/>
                </a:lnTo>
                <a:lnTo>
                  <a:pt x="2032" y="1790"/>
                </a:lnTo>
                <a:lnTo>
                  <a:pt x="1803" y="1790"/>
                </a:lnTo>
                <a:lnTo>
                  <a:pt x="1346" y="1346"/>
                </a:lnTo>
                <a:lnTo>
                  <a:pt x="1574" y="1117"/>
                </a:lnTo>
                <a:lnTo>
                  <a:pt x="1574" y="673"/>
                </a:lnTo>
                <a:lnTo>
                  <a:pt x="1803" y="444"/>
                </a:lnTo>
                <a:lnTo>
                  <a:pt x="1346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k object 162"/>
          <p:cNvSpPr/>
          <p:nvPr/>
        </p:nvSpPr>
        <p:spPr>
          <a:xfrm>
            <a:off x="1933117" y="5603722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4">
                <a:moveTo>
                  <a:pt x="1587" y="685"/>
                </a:moveTo>
                <a:lnTo>
                  <a:pt x="444" y="685"/>
                </a:lnTo>
                <a:lnTo>
                  <a:pt x="444" y="1143"/>
                </a:lnTo>
                <a:lnTo>
                  <a:pt x="673" y="1143"/>
                </a:lnTo>
                <a:lnTo>
                  <a:pt x="673" y="1371"/>
                </a:lnTo>
                <a:lnTo>
                  <a:pt x="1346" y="1371"/>
                </a:lnTo>
                <a:lnTo>
                  <a:pt x="1587" y="1143"/>
                </a:lnTo>
                <a:lnTo>
                  <a:pt x="1587" y="685"/>
                </a:lnTo>
              </a:path>
              <a:path w="1905" h="1904">
                <a:moveTo>
                  <a:pt x="444" y="685"/>
                </a:moveTo>
                <a:lnTo>
                  <a:pt x="1587" y="685"/>
                </a:lnTo>
              </a:path>
              <a:path w="1905" h="1904">
                <a:moveTo>
                  <a:pt x="1587" y="685"/>
                </a:moveTo>
                <a:lnTo>
                  <a:pt x="444" y="685"/>
                </a:lnTo>
              </a:path>
              <a:path w="1905" h="1904">
                <a:moveTo>
                  <a:pt x="1816" y="0"/>
                </a:moveTo>
                <a:lnTo>
                  <a:pt x="1130" y="0"/>
                </a:lnTo>
                <a:lnTo>
                  <a:pt x="1130" y="241"/>
                </a:lnTo>
                <a:lnTo>
                  <a:pt x="901" y="241"/>
                </a:lnTo>
                <a:lnTo>
                  <a:pt x="901" y="469"/>
                </a:lnTo>
                <a:lnTo>
                  <a:pt x="228" y="469"/>
                </a:lnTo>
                <a:lnTo>
                  <a:pt x="228" y="685"/>
                </a:lnTo>
                <a:lnTo>
                  <a:pt x="1816" y="685"/>
                </a:lnTo>
                <a:lnTo>
                  <a:pt x="1816" y="0"/>
                </a:lnTo>
              </a:path>
              <a:path w="1905" h="1904">
                <a:moveTo>
                  <a:pt x="228" y="469"/>
                </a:moveTo>
                <a:lnTo>
                  <a:pt x="673" y="469"/>
                </a:lnTo>
              </a:path>
              <a:path w="1905" h="1904">
                <a:moveTo>
                  <a:pt x="673" y="469"/>
                </a:moveTo>
                <a:lnTo>
                  <a:pt x="228" y="469"/>
                </a:lnTo>
              </a:path>
              <a:path w="1905" h="1904">
                <a:moveTo>
                  <a:pt x="673" y="0"/>
                </a:moveTo>
                <a:lnTo>
                  <a:pt x="444" y="0"/>
                </a:lnTo>
                <a:lnTo>
                  <a:pt x="444" y="241"/>
                </a:lnTo>
                <a:lnTo>
                  <a:pt x="0" y="241"/>
                </a:lnTo>
                <a:lnTo>
                  <a:pt x="0" y="469"/>
                </a:lnTo>
                <a:lnTo>
                  <a:pt x="673" y="469"/>
                </a:lnTo>
                <a:lnTo>
                  <a:pt x="673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k object 163"/>
          <p:cNvSpPr/>
          <p:nvPr/>
        </p:nvSpPr>
        <p:spPr>
          <a:xfrm>
            <a:off x="1934705" y="5602147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673" y="901"/>
                </a:moveTo>
                <a:lnTo>
                  <a:pt x="457" y="901"/>
                </a:lnTo>
                <a:lnTo>
                  <a:pt x="457" y="1130"/>
                </a:lnTo>
                <a:lnTo>
                  <a:pt x="673" y="1130"/>
                </a:lnTo>
                <a:lnTo>
                  <a:pt x="673" y="901"/>
                </a:lnTo>
              </a:path>
              <a:path w="1269" h="1270">
                <a:moveTo>
                  <a:pt x="457" y="901"/>
                </a:moveTo>
                <a:lnTo>
                  <a:pt x="673" y="901"/>
                </a:lnTo>
              </a:path>
              <a:path w="1269" h="1270">
                <a:moveTo>
                  <a:pt x="673" y="901"/>
                </a:moveTo>
                <a:lnTo>
                  <a:pt x="457" y="901"/>
                </a:lnTo>
              </a:path>
              <a:path w="1269" h="1270">
                <a:moveTo>
                  <a:pt x="901" y="673"/>
                </a:moveTo>
                <a:lnTo>
                  <a:pt x="228" y="673"/>
                </a:lnTo>
                <a:lnTo>
                  <a:pt x="228" y="901"/>
                </a:lnTo>
                <a:lnTo>
                  <a:pt x="673" y="901"/>
                </a:lnTo>
                <a:lnTo>
                  <a:pt x="901" y="1130"/>
                </a:lnTo>
                <a:lnTo>
                  <a:pt x="901" y="673"/>
                </a:lnTo>
              </a:path>
              <a:path w="1269" h="1270">
                <a:moveTo>
                  <a:pt x="228" y="673"/>
                </a:moveTo>
                <a:lnTo>
                  <a:pt x="901" y="673"/>
                </a:lnTo>
              </a:path>
              <a:path w="1269" h="1270">
                <a:moveTo>
                  <a:pt x="901" y="673"/>
                </a:moveTo>
                <a:lnTo>
                  <a:pt x="228" y="673"/>
                </a:lnTo>
              </a:path>
              <a:path w="1269" h="1270">
                <a:moveTo>
                  <a:pt x="1130" y="444"/>
                </a:moveTo>
                <a:lnTo>
                  <a:pt x="0" y="444"/>
                </a:lnTo>
                <a:lnTo>
                  <a:pt x="0" y="673"/>
                </a:lnTo>
                <a:lnTo>
                  <a:pt x="1130" y="673"/>
                </a:lnTo>
                <a:lnTo>
                  <a:pt x="1130" y="444"/>
                </a:lnTo>
              </a:path>
              <a:path w="1269" h="1270">
                <a:moveTo>
                  <a:pt x="228" y="444"/>
                </a:moveTo>
                <a:lnTo>
                  <a:pt x="901" y="444"/>
                </a:lnTo>
              </a:path>
              <a:path w="1269" h="1270">
                <a:moveTo>
                  <a:pt x="901" y="444"/>
                </a:moveTo>
                <a:lnTo>
                  <a:pt x="228" y="444"/>
                </a:lnTo>
              </a:path>
              <a:path w="1269" h="1270">
                <a:moveTo>
                  <a:pt x="673" y="0"/>
                </a:moveTo>
                <a:lnTo>
                  <a:pt x="228" y="0"/>
                </a:lnTo>
                <a:lnTo>
                  <a:pt x="228" y="444"/>
                </a:lnTo>
                <a:lnTo>
                  <a:pt x="901" y="444"/>
                </a:lnTo>
                <a:lnTo>
                  <a:pt x="901" y="228"/>
                </a:lnTo>
                <a:lnTo>
                  <a:pt x="673" y="228"/>
                </a:lnTo>
                <a:lnTo>
                  <a:pt x="673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k object 164"/>
          <p:cNvSpPr/>
          <p:nvPr/>
        </p:nvSpPr>
        <p:spPr>
          <a:xfrm>
            <a:off x="1907387" y="5594019"/>
            <a:ext cx="4445" cy="9525"/>
          </a:xfrm>
          <a:custGeom>
            <a:avLst/>
            <a:gdLst/>
            <a:ahLst/>
            <a:cxnLst/>
            <a:rect l="l" t="t" r="r" b="b"/>
            <a:pathLst>
              <a:path w="4444" h="9525">
                <a:moveTo>
                  <a:pt x="228" y="0"/>
                </a:moveTo>
                <a:lnTo>
                  <a:pt x="0" y="228"/>
                </a:lnTo>
                <a:lnTo>
                  <a:pt x="0" y="914"/>
                </a:lnTo>
                <a:lnTo>
                  <a:pt x="457" y="1358"/>
                </a:lnTo>
                <a:lnTo>
                  <a:pt x="457" y="1816"/>
                </a:lnTo>
                <a:lnTo>
                  <a:pt x="685" y="2044"/>
                </a:lnTo>
                <a:lnTo>
                  <a:pt x="685" y="2273"/>
                </a:lnTo>
                <a:lnTo>
                  <a:pt x="1130" y="2717"/>
                </a:lnTo>
                <a:lnTo>
                  <a:pt x="685" y="3619"/>
                </a:lnTo>
                <a:lnTo>
                  <a:pt x="685" y="4076"/>
                </a:lnTo>
                <a:lnTo>
                  <a:pt x="901" y="4292"/>
                </a:lnTo>
                <a:lnTo>
                  <a:pt x="901" y="4521"/>
                </a:lnTo>
                <a:lnTo>
                  <a:pt x="1130" y="4749"/>
                </a:lnTo>
                <a:lnTo>
                  <a:pt x="1371" y="5194"/>
                </a:lnTo>
                <a:lnTo>
                  <a:pt x="1371" y="5422"/>
                </a:lnTo>
                <a:lnTo>
                  <a:pt x="1600" y="5422"/>
                </a:lnTo>
                <a:lnTo>
                  <a:pt x="1600" y="5651"/>
                </a:lnTo>
                <a:lnTo>
                  <a:pt x="1816" y="5880"/>
                </a:lnTo>
                <a:lnTo>
                  <a:pt x="1816" y="6096"/>
                </a:lnTo>
                <a:lnTo>
                  <a:pt x="2273" y="6553"/>
                </a:lnTo>
                <a:lnTo>
                  <a:pt x="2273" y="6781"/>
                </a:lnTo>
                <a:lnTo>
                  <a:pt x="2501" y="6997"/>
                </a:lnTo>
                <a:lnTo>
                  <a:pt x="2501" y="7454"/>
                </a:lnTo>
                <a:lnTo>
                  <a:pt x="2717" y="7454"/>
                </a:lnTo>
                <a:lnTo>
                  <a:pt x="2717" y="7899"/>
                </a:lnTo>
                <a:lnTo>
                  <a:pt x="3175" y="8356"/>
                </a:lnTo>
                <a:lnTo>
                  <a:pt x="3403" y="8356"/>
                </a:lnTo>
                <a:lnTo>
                  <a:pt x="3619" y="8572"/>
                </a:lnTo>
                <a:lnTo>
                  <a:pt x="3619" y="8801"/>
                </a:lnTo>
                <a:lnTo>
                  <a:pt x="3848" y="9029"/>
                </a:lnTo>
                <a:lnTo>
                  <a:pt x="4292" y="9029"/>
                </a:lnTo>
                <a:lnTo>
                  <a:pt x="4292" y="7899"/>
                </a:lnTo>
                <a:lnTo>
                  <a:pt x="4076" y="7899"/>
                </a:lnTo>
                <a:lnTo>
                  <a:pt x="4076" y="7454"/>
                </a:lnTo>
                <a:lnTo>
                  <a:pt x="3619" y="6997"/>
                </a:lnTo>
                <a:lnTo>
                  <a:pt x="2946" y="6553"/>
                </a:lnTo>
                <a:lnTo>
                  <a:pt x="2717" y="6324"/>
                </a:lnTo>
                <a:lnTo>
                  <a:pt x="2717" y="6096"/>
                </a:lnTo>
                <a:lnTo>
                  <a:pt x="2501" y="5880"/>
                </a:lnTo>
                <a:lnTo>
                  <a:pt x="2385" y="3619"/>
                </a:lnTo>
                <a:lnTo>
                  <a:pt x="2273" y="3175"/>
                </a:lnTo>
                <a:lnTo>
                  <a:pt x="2044" y="2717"/>
                </a:lnTo>
                <a:lnTo>
                  <a:pt x="1816" y="2044"/>
                </a:lnTo>
                <a:lnTo>
                  <a:pt x="1130" y="685"/>
                </a:lnTo>
                <a:lnTo>
                  <a:pt x="685" y="228"/>
                </a:lnTo>
                <a:lnTo>
                  <a:pt x="228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k object 165"/>
          <p:cNvSpPr/>
          <p:nvPr/>
        </p:nvSpPr>
        <p:spPr>
          <a:xfrm>
            <a:off x="1931758" y="560124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457" y="0"/>
                </a:moveTo>
                <a:lnTo>
                  <a:pt x="228" y="0"/>
                </a:lnTo>
                <a:lnTo>
                  <a:pt x="0" y="228"/>
                </a:lnTo>
                <a:lnTo>
                  <a:pt x="0" y="444"/>
                </a:lnTo>
                <a:lnTo>
                  <a:pt x="457" y="673"/>
                </a:lnTo>
                <a:lnTo>
                  <a:pt x="901" y="673"/>
                </a:lnTo>
                <a:lnTo>
                  <a:pt x="1130" y="901"/>
                </a:lnTo>
                <a:lnTo>
                  <a:pt x="1130" y="444"/>
                </a:lnTo>
                <a:lnTo>
                  <a:pt x="901" y="228"/>
                </a:lnTo>
                <a:lnTo>
                  <a:pt x="457" y="228"/>
                </a:lnTo>
                <a:lnTo>
                  <a:pt x="45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k object 166"/>
          <p:cNvSpPr/>
          <p:nvPr/>
        </p:nvSpPr>
        <p:spPr>
          <a:xfrm>
            <a:off x="1936733" y="5601248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444" y="0"/>
                </a:moveTo>
                <a:lnTo>
                  <a:pt x="0" y="0"/>
                </a:lnTo>
                <a:lnTo>
                  <a:pt x="0" y="444"/>
                </a:lnTo>
                <a:lnTo>
                  <a:pt x="215" y="444"/>
                </a:lnTo>
                <a:lnTo>
                  <a:pt x="444" y="673"/>
                </a:lnTo>
                <a:lnTo>
                  <a:pt x="444" y="901"/>
                </a:lnTo>
                <a:lnTo>
                  <a:pt x="215" y="901"/>
                </a:lnTo>
                <a:lnTo>
                  <a:pt x="215" y="1130"/>
                </a:lnTo>
                <a:lnTo>
                  <a:pt x="0" y="1130"/>
                </a:lnTo>
                <a:lnTo>
                  <a:pt x="0" y="1346"/>
                </a:lnTo>
                <a:lnTo>
                  <a:pt x="673" y="1346"/>
                </a:lnTo>
                <a:lnTo>
                  <a:pt x="673" y="673"/>
                </a:lnTo>
                <a:lnTo>
                  <a:pt x="901" y="673"/>
                </a:lnTo>
                <a:lnTo>
                  <a:pt x="901" y="228"/>
                </a:lnTo>
                <a:lnTo>
                  <a:pt x="444" y="228"/>
                </a:lnTo>
                <a:lnTo>
                  <a:pt x="444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k object 167"/>
          <p:cNvSpPr/>
          <p:nvPr/>
        </p:nvSpPr>
        <p:spPr>
          <a:xfrm>
            <a:off x="1922741" y="5597639"/>
            <a:ext cx="4445" cy="3810"/>
          </a:xfrm>
          <a:custGeom>
            <a:avLst/>
            <a:gdLst/>
            <a:ahLst/>
            <a:cxnLst/>
            <a:rect l="l" t="t" r="r" b="b"/>
            <a:pathLst>
              <a:path w="4444" h="3810">
                <a:moveTo>
                  <a:pt x="1574" y="2031"/>
                </a:moveTo>
                <a:lnTo>
                  <a:pt x="1117" y="2031"/>
                </a:lnTo>
                <a:lnTo>
                  <a:pt x="1117" y="2260"/>
                </a:lnTo>
                <a:lnTo>
                  <a:pt x="1346" y="2476"/>
                </a:lnTo>
                <a:lnTo>
                  <a:pt x="901" y="2933"/>
                </a:lnTo>
                <a:lnTo>
                  <a:pt x="901" y="3162"/>
                </a:lnTo>
                <a:lnTo>
                  <a:pt x="1117" y="3162"/>
                </a:lnTo>
                <a:lnTo>
                  <a:pt x="1346" y="3378"/>
                </a:lnTo>
                <a:lnTo>
                  <a:pt x="1346" y="2705"/>
                </a:lnTo>
                <a:lnTo>
                  <a:pt x="1574" y="2705"/>
                </a:lnTo>
                <a:lnTo>
                  <a:pt x="1574" y="2031"/>
                </a:lnTo>
              </a:path>
              <a:path w="4444" h="3810">
                <a:moveTo>
                  <a:pt x="1117" y="2031"/>
                </a:moveTo>
                <a:lnTo>
                  <a:pt x="1574" y="2031"/>
                </a:lnTo>
              </a:path>
              <a:path w="4444" h="3810">
                <a:moveTo>
                  <a:pt x="901" y="2031"/>
                </a:moveTo>
                <a:lnTo>
                  <a:pt x="0" y="2031"/>
                </a:lnTo>
                <a:lnTo>
                  <a:pt x="0" y="2933"/>
                </a:lnTo>
                <a:lnTo>
                  <a:pt x="673" y="2933"/>
                </a:lnTo>
                <a:lnTo>
                  <a:pt x="673" y="2705"/>
                </a:lnTo>
                <a:lnTo>
                  <a:pt x="901" y="2476"/>
                </a:lnTo>
                <a:lnTo>
                  <a:pt x="901" y="2031"/>
                </a:lnTo>
              </a:path>
              <a:path w="4444" h="3810">
                <a:moveTo>
                  <a:pt x="228" y="2031"/>
                </a:moveTo>
                <a:lnTo>
                  <a:pt x="901" y="2031"/>
                </a:lnTo>
              </a:path>
              <a:path w="4444" h="3810">
                <a:moveTo>
                  <a:pt x="1574" y="2031"/>
                </a:moveTo>
                <a:lnTo>
                  <a:pt x="1117" y="2031"/>
                </a:lnTo>
              </a:path>
              <a:path w="4444" h="3810">
                <a:moveTo>
                  <a:pt x="901" y="2031"/>
                </a:moveTo>
                <a:lnTo>
                  <a:pt x="228" y="2031"/>
                </a:lnTo>
              </a:path>
              <a:path w="4444" h="3810">
                <a:moveTo>
                  <a:pt x="3162" y="0"/>
                </a:moveTo>
                <a:lnTo>
                  <a:pt x="1574" y="457"/>
                </a:lnTo>
                <a:lnTo>
                  <a:pt x="1346" y="457"/>
                </a:lnTo>
                <a:lnTo>
                  <a:pt x="1117" y="673"/>
                </a:lnTo>
                <a:lnTo>
                  <a:pt x="1117" y="901"/>
                </a:lnTo>
                <a:lnTo>
                  <a:pt x="673" y="901"/>
                </a:lnTo>
                <a:lnTo>
                  <a:pt x="228" y="1358"/>
                </a:lnTo>
                <a:lnTo>
                  <a:pt x="228" y="2031"/>
                </a:lnTo>
                <a:lnTo>
                  <a:pt x="1803" y="2031"/>
                </a:lnTo>
                <a:lnTo>
                  <a:pt x="2019" y="2260"/>
                </a:lnTo>
                <a:lnTo>
                  <a:pt x="1803" y="2476"/>
                </a:lnTo>
                <a:lnTo>
                  <a:pt x="2019" y="2705"/>
                </a:lnTo>
                <a:lnTo>
                  <a:pt x="2247" y="2705"/>
                </a:lnTo>
                <a:lnTo>
                  <a:pt x="2476" y="2933"/>
                </a:lnTo>
                <a:lnTo>
                  <a:pt x="2476" y="2260"/>
                </a:lnTo>
                <a:lnTo>
                  <a:pt x="4064" y="1574"/>
                </a:lnTo>
                <a:lnTo>
                  <a:pt x="3162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k object 168"/>
          <p:cNvSpPr/>
          <p:nvPr/>
        </p:nvSpPr>
        <p:spPr>
          <a:xfrm>
            <a:off x="1922970" y="5594477"/>
            <a:ext cx="10820" cy="17145"/>
          </a:xfrm>
          <a:prstGeom prst="rect">
            <a:avLst/>
          </a:prstGeom>
          <a:blipFill>
            <a:blip r:embed="rId7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k object 169"/>
          <p:cNvSpPr/>
          <p:nvPr/>
        </p:nvSpPr>
        <p:spPr>
          <a:xfrm>
            <a:off x="1936953" y="5597194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39">
                <a:moveTo>
                  <a:pt x="1130" y="1117"/>
                </a:moveTo>
                <a:lnTo>
                  <a:pt x="228" y="1117"/>
                </a:lnTo>
                <a:lnTo>
                  <a:pt x="228" y="1803"/>
                </a:lnTo>
                <a:lnTo>
                  <a:pt x="901" y="1803"/>
                </a:lnTo>
                <a:lnTo>
                  <a:pt x="901" y="2019"/>
                </a:lnTo>
                <a:lnTo>
                  <a:pt x="1130" y="2019"/>
                </a:lnTo>
                <a:lnTo>
                  <a:pt x="1130" y="1117"/>
                </a:lnTo>
              </a:path>
              <a:path w="1269" h="2539">
                <a:moveTo>
                  <a:pt x="228" y="1117"/>
                </a:moveTo>
                <a:lnTo>
                  <a:pt x="901" y="1117"/>
                </a:lnTo>
              </a:path>
              <a:path w="1269" h="2539">
                <a:moveTo>
                  <a:pt x="901" y="1117"/>
                </a:moveTo>
                <a:lnTo>
                  <a:pt x="228" y="1117"/>
                </a:lnTo>
              </a:path>
              <a:path w="1269" h="2539">
                <a:moveTo>
                  <a:pt x="901" y="901"/>
                </a:moveTo>
                <a:lnTo>
                  <a:pt x="0" y="901"/>
                </a:lnTo>
                <a:lnTo>
                  <a:pt x="0" y="1117"/>
                </a:lnTo>
                <a:lnTo>
                  <a:pt x="901" y="1117"/>
                </a:lnTo>
                <a:lnTo>
                  <a:pt x="901" y="901"/>
                </a:lnTo>
              </a:path>
              <a:path w="1269" h="2539">
                <a:moveTo>
                  <a:pt x="457" y="901"/>
                </a:moveTo>
                <a:lnTo>
                  <a:pt x="901" y="901"/>
                </a:lnTo>
              </a:path>
              <a:path w="1269" h="2539">
                <a:moveTo>
                  <a:pt x="901" y="901"/>
                </a:moveTo>
                <a:lnTo>
                  <a:pt x="457" y="901"/>
                </a:lnTo>
              </a:path>
              <a:path w="1269" h="2539">
                <a:moveTo>
                  <a:pt x="1130" y="0"/>
                </a:moveTo>
                <a:lnTo>
                  <a:pt x="457" y="0"/>
                </a:lnTo>
                <a:lnTo>
                  <a:pt x="457" y="215"/>
                </a:lnTo>
                <a:lnTo>
                  <a:pt x="228" y="215"/>
                </a:lnTo>
                <a:lnTo>
                  <a:pt x="228" y="444"/>
                </a:lnTo>
                <a:lnTo>
                  <a:pt x="457" y="444"/>
                </a:lnTo>
                <a:lnTo>
                  <a:pt x="457" y="901"/>
                </a:lnTo>
                <a:lnTo>
                  <a:pt x="1130" y="901"/>
                </a:lnTo>
                <a:lnTo>
                  <a:pt x="1130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k object 170"/>
          <p:cNvSpPr/>
          <p:nvPr/>
        </p:nvSpPr>
        <p:spPr>
          <a:xfrm>
            <a:off x="1916193" y="5598093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228" y="0"/>
                </a:moveTo>
                <a:lnTo>
                  <a:pt x="0" y="0"/>
                </a:lnTo>
                <a:lnTo>
                  <a:pt x="0" y="673"/>
                </a:lnTo>
                <a:lnTo>
                  <a:pt x="228" y="901"/>
                </a:lnTo>
                <a:lnTo>
                  <a:pt x="901" y="673"/>
                </a:lnTo>
                <a:lnTo>
                  <a:pt x="901" y="444"/>
                </a:lnTo>
                <a:lnTo>
                  <a:pt x="457" y="444"/>
                </a:lnTo>
                <a:lnTo>
                  <a:pt x="228" y="215"/>
                </a:lnTo>
                <a:lnTo>
                  <a:pt x="228" y="0"/>
                </a:lnTo>
                <a:close/>
              </a:path>
              <a:path w="1269" h="1270">
                <a:moveTo>
                  <a:pt x="685" y="215"/>
                </a:moveTo>
                <a:lnTo>
                  <a:pt x="457" y="444"/>
                </a:lnTo>
                <a:lnTo>
                  <a:pt x="901" y="444"/>
                </a:lnTo>
                <a:lnTo>
                  <a:pt x="685" y="215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k object 171"/>
          <p:cNvSpPr/>
          <p:nvPr/>
        </p:nvSpPr>
        <p:spPr>
          <a:xfrm>
            <a:off x="1927703" y="5596962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1130" y="901"/>
                </a:moveTo>
                <a:lnTo>
                  <a:pt x="673" y="901"/>
                </a:lnTo>
                <a:lnTo>
                  <a:pt x="673" y="1130"/>
                </a:lnTo>
                <a:lnTo>
                  <a:pt x="901" y="1130"/>
                </a:lnTo>
                <a:lnTo>
                  <a:pt x="901" y="1346"/>
                </a:lnTo>
                <a:lnTo>
                  <a:pt x="1130" y="1346"/>
                </a:lnTo>
                <a:lnTo>
                  <a:pt x="1130" y="901"/>
                </a:lnTo>
                <a:close/>
              </a:path>
              <a:path w="1269" h="1904">
                <a:moveTo>
                  <a:pt x="457" y="0"/>
                </a:moveTo>
                <a:lnTo>
                  <a:pt x="0" y="0"/>
                </a:lnTo>
                <a:lnTo>
                  <a:pt x="0" y="228"/>
                </a:lnTo>
                <a:lnTo>
                  <a:pt x="228" y="228"/>
                </a:lnTo>
                <a:lnTo>
                  <a:pt x="228" y="901"/>
                </a:lnTo>
                <a:lnTo>
                  <a:pt x="901" y="901"/>
                </a:lnTo>
                <a:lnTo>
                  <a:pt x="901" y="444"/>
                </a:lnTo>
                <a:lnTo>
                  <a:pt x="457" y="444"/>
                </a:lnTo>
                <a:lnTo>
                  <a:pt x="457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k object 172"/>
          <p:cNvSpPr/>
          <p:nvPr/>
        </p:nvSpPr>
        <p:spPr>
          <a:xfrm>
            <a:off x="1933346" y="5595162"/>
            <a:ext cx="1905" cy="2540"/>
          </a:xfrm>
          <a:custGeom>
            <a:avLst/>
            <a:gdLst/>
            <a:ahLst/>
            <a:cxnLst/>
            <a:rect l="l" t="t" r="r" b="b"/>
            <a:pathLst>
              <a:path w="1905" h="2539">
                <a:moveTo>
                  <a:pt x="901" y="0"/>
                </a:moveTo>
                <a:lnTo>
                  <a:pt x="673" y="0"/>
                </a:lnTo>
                <a:lnTo>
                  <a:pt x="673" y="215"/>
                </a:lnTo>
                <a:lnTo>
                  <a:pt x="215" y="444"/>
                </a:lnTo>
                <a:lnTo>
                  <a:pt x="215" y="673"/>
                </a:lnTo>
                <a:lnTo>
                  <a:pt x="0" y="673"/>
                </a:lnTo>
                <a:lnTo>
                  <a:pt x="673" y="1346"/>
                </a:lnTo>
                <a:lnTo>
                  <a:pt x="673" y="1803"/>
                </a:lnTo>
                <a:lnTo>
                  <a:pt x="1117" y="2247"/>
                </a:lnTo>
                <a:lnTo>
                  <a:pt x="1587" y="2247"/>
                </a:lnTo>
                <a:lnTo>
                  <a:pt x="1587" y="2476"/>
                </a:lnTo>
                <a:lnTo>
                  <a:pt x="1816" y="2476"/>
                </a:lnTo>
                <a:lnTo>
                  <a:pt x="1701" y="673"/>
                </a:lnTo>
                <a:lnTo>
                  <a:pt x="1587" y="444"/>
                </a:lnTo>
                <a:lnTo>
                  <a:pt x="1358" y="215"/>
                </a:lnTo>
                <a:lnTo>
                  <a:pt x="1117" y="215"/>
                </a:lnTo>
                <a:lnTo>
                  <a:pt x="901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k object 173"/>
          <p:cNvSpPr/>
          <p:nvPr/>
        </p:nvSpPr>
        <p:spPr>
          <a:xfrm>
            <a:off x="1937854" y="5592000"/>
            <a:ext cx="2540" cy="4445"/>
          </a:xfrm>
          <a:custGeom>
            <a:avLst/>
            <a:gdLst/>
            <a:ahLst/>
            <a:cxnLst/>
            <a:rect l="l" t="t" r="r" b="b"/>
            <a:pathLst>
              <a:path w="2539" h="4445">
                <a:moveTo>
                  <a:pt x="457" y="0"/>
                </a:moveTo>
                <a:lnTo>
                  <a:pt x="228" y="215"/>
                </a:lnTo>
                <a:lnTo>
                  <a:pt x="228" y="444"/>
                </a:lnTo>
                <a:lnTo>
                  <a:pt x="0" y="444"/>
                </a:lnTo>
                <a:lnTo>
                  <a:pt x="0" y="1117"/>
                </a:lnTo>
                <a:lnTo>
                  <a:pt x="228" y="1346"/>
                </a:lnTo>
                <a:lnTo>
                  <a:pt x="457" y="1346"/>
                </a:lnTo>
                <a:lnTo>
                  <a:pt x="901" y="1803"/>
                </a:lnTo>
                <a:lnTo>
                  <a:pt x="901" y="3606"/>
                </a:lnTo>
                <a:lnTo>
                  <a:pt x="1358" y="4063"/>
                </a:lnTo>
                <a:lnTo>
                  <a:pt x="1587" y="4063"/>
                </a:lnTo>
                <a:lnTo>
                  <a:pt x="1803" y="4292"/>
                </a:lnTo>
                <a:lnTo>
                  <a:pt x="2260" y="4292"/>
                </a:lnTo>
                <a:lnTo>
                  <a:pt x="2260" y="3378"/>
                </a:lnTo>
                <a:lnTo>
                  <a:pt x="1803" y="2933"/>
                </a:lnTo>
                <a:lnTo>
                  <a:pt x="1587" y="2933"/>
                </a:lnTo>
                <a:lnTo>
                  <a:pt x="1587" y="1803"/>
                </a:lnTo>
                <a:lnTo>
                  <a:pt x="1130" y="1117"/>
                </a:lnTo>
                <a:lnTo>
                  <a:pt x="1130" y="901"/>
                </a:lnTo>
                <a:lnTo>
                  <a:pt x="901" y="673"/>
                </a:lnTo>
                <a:lnTo>
                  <a:pt x="45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k object 174"/>
          <p:cNvSpPr/>
          <p:nvPr/>
        </p:nvSpPr>
        <p:spPr>
          <a:xfrm>
            <a:off x="1891153" y="5594024"/>
            <a:ext cx="4445" cy="1270"/>
          </a:xfrm>
          <a:custGeom>
            <a:avLst/>
            <a:gdLst/>
            <a:ahLst/>
            <a:cxnLst/>
            <a:rect l="l" t="t" r="r" b="b"/>
            <a:pathLst>
              <a:path w="4444" h="1270">
                <a:moveTo>
                  <a:pt x="3606" y="457"/>
                </a:moveTo>
                <a:lnTo>
                  <a:pt x="3378" y="457"/>
                </a:lnTo>
                <a:lnTo>
                  <a:pt x="3149" y="685"/>
                </a:lnTo>
                <a:lnTo>
                  <a:pt x="0" y="685"/>
                </a:lnTo>
                <a:lnTo>
                  <a:pt x="3835" y="901"/>
                </a:lnTo>
                <a:lnTo>
                  <a:pt x="3606" y="457"/>
                </a:lnTo>
                <a:close/>
              </a:path>
              <a:path w="4444" h="1270">
                <a:moveTo>
                  <a:pt x="2476" y="0"/>
                </a:moveTo>
                <a:lnTo>
                  <a:pt x="457" y="0"/>
                </a:lnTo>
                <a:lnTo>
                  <a:pt x="342" y="228"/>
                </a:lnTo>
                <a:lnTo>
                  <a:pt x="228" y="685"/>
                </a:lnTo>
                <a:lnTo>
                  <a:pt x="3149" y="685"/>
                </a:lnTo>
                <a:lnTo>
                  <a:pt x="2933" y="228"/>
                </a:lnTo>
                <a:lnTo>
                  <a:pt x="2705" y="228"/>
                </a:lnTo>
                <a:lnTo>
                  <a:pt x="2476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k object 175"/>
          <p:cNvSpPr/>
          <p:nvPr/>
        </p:nvSpPr>
        <p:spPr>
          <a:xfrm>
            <a:off x="1940560" y="5590641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10">
                <a:moveTo>
                  <a:pt x="1130" y="0"/>
                </a:moveTo>
                <a:lnTo>
                  <a:pt x="901" y="457"/>
                </a:lnTo>
                <a:lnTo>
                  <a:pt x="673" y="457"/>
                </a:lnTo>
                <a:lnTo>
                  <a:pt x="457" y="673"/>
                </a:lnTo>
                <a:lnTo>
                  <a:pt x="457" y="1358"/>
                </a:lnTo>
                <a:lnTo>
                  <a:pt x="306" y="1803"/>
                </a:lnTo>
                <a:lnTo>
                  <a:pt x="182" y="2260"/>
                </a:lnTo>
                <a:lnTo>
                  <a:pt x="0" y="3162"/>
                </a:lnTo>
                <a:lnTo>
                  <a:pt x="228" y="3378"/>
                </a:lnTo>
                <a:lnTo>
                  <a:pt x="673" y="3606"/>
                </a:lnTo>
                <a:lnTo>
                  <a:pt x="901" y="3606"/>
                </a:lnTo>
                <a:lnTo>
                  <a:pt x="901" y="3378"/>
                </a:lnTo>
                <a:lnTo>
                  <a:pt x="673" y="3378"/>
                </a:lnTo>
                <a:lnTo>
                  <a:pt x="673" y="2705"/>
                </a:lnTo>
                <a:lnTo>
                  <a:pt x="457" y="2476"/>
                </a:lnTo>
                <a:lnTo>
                  <a:pt x="673" y="2260"/>
                </a:lnTo>
                <a:lnTo>
                  <a:pt x="673" y="2032"/>
                </a:lnTo>
                <a:lnTo>
                  <a:pt x="2260" y="2032"/>
                </a:lnTo>
                <a:lnTo>
                  <a:pt x="2260" y="1803"/>
                </a:lnTo>
                <a:lnTo>
                  <a:pt x="2705" y="1358"/>
                </a:lnTo>
                <a:lnTo>
                  <a:pt x="2705" y="901"/>
                </a:lnTo>
                <a:lnTo>
                  <a:pt x="2031" y="673"/>
                </a:lnTo>
                <a:lnTo>
                  <a:pt x="1574" y="228"/>
                </a:lnTo>
                <a:lnTo>
                  <a:pt x="1130" y="0"/>
                </a:lnTo>
              </a:path>
              <a:path w="3175" h="3810">
                <a:moveTo>
                  <a:pt x="2260" y="2032"/>
                </a:moveTo>
                <a:lnTo>
                  <a:pt x="1358" y="2032"/>
                </a:lnTo>
              </a:path>
              <a:path w="3175" h="3810">
                <a:moveTo>
                  <a:pt x="1358" y="2032"/>
                </a:moveTo>
                <a:lnTo>
                  <a:pt x="2260" y="2032"/>
                </a:lnTo>
              </a:path>
              <a:path w="3175" h="3810">
                <a:moveTo>
                  <a:pt x="2260" y="2032"/>
                </a:moveTo>
                <a:lnTo>
                  <a:pt x="1358" y="2032"/>
                </a:lnTo>
                <a:lnTo>
                  <a:pt x="1358" y="2260"/>
                </a:lnTo>
                <a:lnTo>
                  <a:pt x="2260" y="2260"/>
                </a:lnTo>
                <a:lnTo>
                  <a:pt x="2260" y="2032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k object 176"/>
          <p:cNvSpPr/>
          <p:nvPr/>
        </p:nvSpPr>
        <p:spPr>
          <a:xfrm>
            <a:off x="1954108" y="5591316"/>
            <a:ext cx="1905" cy="4445"/>
          </a:xfrm>
          <a:custGeom>
            <a:avLst/>
            <a:gdLst/>
            <a:ahLst/>
            <a:cxnLst/>
            <a:rect l="l" t="t" r="r" b="b"/>
            <a:pathLst>
              <a:path w="1905" h="4445">
                <a:moveTo>
                  <a:pt x="444" y="0"/>
                </a:moveTo>
                <a:lnTo>
                  <a:pt x="215" y="0"/>
                </a:lnTo>
                <a:lnTo>
                  <a:pt x="107" y="228"/>
                </a:lnTo>
                <a:lnTo>
                  <a:pt x="0" y="2489"/>
                </a:lnTo>
                <a:lnTo>
                  <a:pt x="215" y="2489"/>
                </a:lnTo>
                <a:lnTo>
                  <a:pt x="215" y="2705"/>
                </a:lnTo>
                <a:lnTo>
                  <a:pt x="444" y="2933"/>
                </a:lnTo>
                <a:lnTo>
                  <a:pt x="444" y="3162"/>
                </a:lnTo>
                <a:lnTo>
                  <a:pt x="901" y="3606"/>
                </a:lnTo>
                <a:lnTo>
                  <a:pt x="901" y="3835"/>
                </a:lnTo>
                <a:lnTo>
                  <a:pt x="1117" y="3835"/>
                </a:lnTo>
                <a:lnTo>
                  <a:pt x="1574" y="3390"/>
                </a:lnTo>
                <a:lnTo>
                  <a:pt x="1346" y="2489"/>
                </a:lnTo>
                <a:lnTo>
                  <a:pt x="1117" y="1803"/>
                </a:lnTo>
                <a:lnTo>
                  <a:pt x="901" y="1803"/>
                </a:lnTo>
                <a:lnTo>
                  <a:pt x="1117" y="1358"/>
                </a:lnTo>
                <a:lnTo>
                  <a:pt x="901" y="1358"/>
                </a:lnTo>
                <a:lnTo>
                  <a:pt x="901" y="901"/>
                </a:lnTo>
                <a:lnTo>
                  <a:pt x="673" y="457"/>
                </a:lnTo>
                <a:lnTo>
                  <a:pt x="673" y="228"/>
                </a:lnTo>
                <a:lnTo>
                  <a:pt x="444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k object 177"/>
          <p:cNvSpPr/>
          <p:nvPr/>
        </p:nvSpPr>
        <p:spPr>
          <a:xfrm>
            <a:off x="1886527" y="5589064"/>
            <a:ext cx="13335" cy="8255"/>
          </a:xfrm>
          <a:custGeom>
            <a:avLst/>
            <a:gdLst/>
            <a:ahLst/>
            <a:cxnLst/>
            <a:rect l="l" t="t" r="r" b="b"/>
            <a:pathLst>
              <a:path w="13335" h="8254">
                <a:moveTo>
                  <a:pt x="4845" y="6324"/>
                </a:moveTo>
                <a:lnTo>
                  <a:pt x="3486" y="6324"/>
                </a:lnTo>
                <a:lnTo>
                  <a:pt x="3714" y="6540"/>
                </a:lnTo>
                <a:lnTo>
                  <a:pt x="3714" y="6769"/>
                </a:lnTo>
                <a:lnTo>
                  <a:pt x="3943" y="6769"/>
                </a:lnTo>
                <a:lnTo>
                  <a:pt x="4616" y="7226"/>
                </a:lnTo>
                <a:lnTo>
                  <a:pt x="4616" y="7442"/>
                </a:lnTo>
                <a:lnTo>
                  <a:pt x="4845" y="7442"/>
                </a:lnTo>
                <a:lnTo>
                  <a:pt x="5759" y="7670"/>
                </a:lnTo>
                <a:lnTo>
                  <a:pt x="5759" y="7899"/>
                </a:lnTo>
                <a:lnTo>
                  <a:pt x="7334" y="7899"/>
                </a:lnTo>
                <a:lnTo>
                  <a:pt x="7334" y="7670"/>
                </a:lnTo>
                <a:lnTo>
                  <a:pt x="7562" y="7670"/>
                </a:lnTo>
                <a:lnTo>
                  <a:pt x="7778" y="7442"/>
                </a:lnTo>
                <a:lnTo>
                  <a:pt x="7562" y="7226"/>
                </a:lnTo>
                <a:lnTo>
                  <a:pt x="5530" y="7226"/>
                </a:lnTo>
                <a:lnTo>
                  <a:pt x="5302" y="6997"/>
                </a:lnTo>
                <a:lnTo>
                  <a:pt x="5073" y="6997"/>
                </a:lnTo>
                <a:lnTo>
                  <a:pt x="4845" y="6769"/>
                </a:lnTo>
                <a:lnTo>
                  <a:pt x="4845" y="6324"/>
                </a:lnTo>
                <a:close/>
              </a:path>
              <a:path w="13335" h="8254">
                <a:moveTo>
                  <a:pt x="7105" y="6997"/>
                </a:moveTo>
                <a:lnTo>
                  <a:pt x="6661" y="6997"/>
                </a:lnTo>
                <a:lnTo>
                  <a:pt x="6432" y="7226"/>
                </a:lnTo>
                <a:lnTo>
                  <a:pt x="7334" y="7226"/>
                </a:lnTo>
                <a:lnTo>
                  <a:pt x="7105" y="6997"/>
                </a:lnTo>
                <a:close/>
              </a:path>
              <a:path w="13335" h="8254">
                <a:moveTo>
                  <a:pt x="12179" y="6769"/>
                </a:moveTo>
                <a:lnTo>
                  <a:pt x="10483" y="6769"/>
                </a:lnTo>
                <a:lnTo>
                  <a:pt x="10941" y="6997"/>
                </a:lnTo>
                <a:lnTo>
                  <a:pt x="10941" y="7226"/>
                </a:lnTo>
                <a:lnTo>
                  <a:pt x="11169" y="6997"/>
                </a:lnTo>
                <a:lnTo>
                  <a:pt x="11842" y="6997"/>
                </a:lnTo>
                <a:lnTo>
                  <a:pt x="12179" y="6769"/>
                </a:lnTo>
                <a:close/>
              </a:path>
              <a:path w="13335" h="8254">
                <a:moveTo>
                  <a:pt x="12626" y="6324"/>
                </a:moveTo>
                <a:lnTo>
                  <a:pt x="9137" y="6324"/>
                </a:lnTo>
                <a:lnTo>
                  <a:pt x="9810" y="6997"/>
                </a:lnTo>
                <a:lnTo>
                  <a:pt x="10267" y="6997"/>
                </a:lnTo>
                <a:lnTo>
                  <a:pt x="10267" y="6769"/>
                </a:lnTo>
                <a:lnTo>
                  <a:pt x="12179" y="6769"/>
                </a:lnTo>
                <a:lnTo>
                  <a:pt x="12515" y="6540"/>
                </a:lnTo>
                <a:lnTo>
                  <a:pt x="12626" y="6324"/>
                </a:lnTo>
                <a:close/>
              </a:path>
              <a:path w="13335" h="8254">
                <a:moveTo>
                  <a:pt x="6773" y="6096"/>
                </a:moveTo>
                <a:lnTo>
                  <a:pt x="5073" y="6096"/>
                </a:lnTo>
                <a:lnTo>
                  <a:pt x="5530" y="6324"/>
                </a:lnTo>
                <a:lnTo>
                  <a:pt x="5530" y="6540"/>
                </a:lnTo>
                <a:lnTo>
                  <a:pt x="5759" y="6769"/>
                </a:lnTo>
                <a:lnTo>
                  <a:pt x="5988" y="6769"/>
                </a:lnTo>
                <a:lnTo>
                  <a:pt x="5988" y="6540"/>
                </a:lnTo>
                <a:lnTo>
                  <a:pt x="6203" y="6324"/>
                </a:lnTo>
                <a:lnTo>
                  <a:pt x="6886" y="6324"/>
                </a:lnTo>
                <a:lnTo>
                  <a:pt x="6773" y="6096"/>
                </a:lnTo>
                <a:close/>
              </a:path>
              <a:path w="13335" h="8254">
                <a:moveTo>
                  <a:pt x="6886" y="6324"/>
                </a:moveTo>
                <a:lnTo>
                  <a:pt x="6432" y="6324"/>
                </a:lnTo>
                <a:lnTo>
                  <a:pt x="6661" y="6769"/>
                </a:lnTo>
                <a:lnTo>
                  <a:pt x="7105" y="6769"/>
                </a:lnTo>
                <a:lnTo>
                  <a:pt x="6886" y="6324"/>
                </a:lnTo>
                <a:close/>
              </a:path>
              <a:path w="13335" h="8254">
                <a:moveTo>
                  <a:pt x="12744" y="6096"/>
                </a:moveTo>
                <a:lnTo>
                  <a:pt x="8007" y="6096"/>
                </a:lnTo>
                <a:lnTo>
                  <a:pt x="8235" y="6324"/>
                </a:lnTo>
                <a:lnTo>
                  <a:pt x="8235" y="6540"/>
                </a:lnTo>
                <a:lnTo>
                  <a:pt x="8464" y="6540"/>
                </a:lnTo>
                <a:lnTo>
                  <a:pt x="8680" y="6324"/>
                </a:lnTo>
                <a:lnTo>
                  <a:pt x="12626" y="6324"/>
                </a:lnTo>
                <a:lnTo>
                  <a:pt x="12744" y="6096"/>
                </a:lnTo>
                <a:close/>
              </a:path>
              <a:path w="13335" h="8254">
                <a:moveTo>
                  <a:pt x="3943" y="5422"/>
                </a:moveTo>
                <a:lnTo>
                  <a:pt x="1911" y="5422"/>
                </a:lnTo>
                <a:lnTo>
                  <a:pt x="2368" y="6096"/>
                </a:lnTo>
                <a:lnTo>
                  <a:pt x="2584" y="6324"/>
                </a:lnTo>
                <a:lnTo>
                  <a:pt x="5073" y="6324"/>
                </a:lnTo>
                <a:lnTo>
                  <a:pt x="5073" y="6096"/>
                </a:lnTo>
                <a:lnTo>
                  <a:pt x="6773" y="6096"/>
                </a:lnTo>
                <a:lnTo>
                  <a:pt x="6661" y="5867"/>
                </a:lnTo>
                <a:lnTo>
                  <a:pt x="8464" y="5867"/>
                </a:lnTo>
                <a:lnTo>
                  <a:pt x="4616" y="5651"/>
                </a:lnTo>
                <a:lnTo>
                  <a:pt x="3943" y="5422"/>
                </a:lnTo>
                <a:close/>
              </a:path>
              <a:path w="13335" h="8254">
                <a:moveTo>
                  <a:pt x="11385" y="5422"/>
                </a:moveTo>
                <a:lnTo>
                  <a:pt x="11169" y="5422"/>
                </a:lnTo>
                <a:lnTo>
                  <a:pt x="10941" y="5867"/>
                </a:lnTo>
                <a:lnTo>
                  <a:pt x="6889" y="5867"/>
                </a:lnTo>
                <a:lnTo>
                  <a:pt x="7562" y="6324"/>
                </a:lnTo>
                <a:lnTo>
                  <a:pt x="8007" y="6096"/>
                </a:lnTo>
                <a:lnTo>
                  <a:pt x="12744" y="6096"/>
                </a:lnTo>
                <a:lnTo>
                  <a:pt x="12515" y="5867"/>
                </a:lnTo>
                <a:lnTo>
                  <a:pt x="12515" y="5651"/>
                </a:lnTo>
                <a:lnTo>
                  <a:pt x="11842" y="5651"/>
                </a:lnTo>
                <a:lnTo>
                  <a:pt x="11385" y="5422"/>
                </a:lnTo>
                <a:close/>
              </a:path>
              <a:path w="13335" h="8254">
                <a:moveTo>
                  <a:pt x="9366" y="5651"/>
                </a:moveTo>
                <a:lnTo>
                  <a:pt x="8680" y="5651"/>
                </a:lnTo>
                <a:lnTo>
                  <a:pt x="8464" y="5867"/>
                </a:lnTo>
                <a:lnTo>
                  <a:pt x="9366" y="5867"/>
                </a:lnTo>
                <a:lnTo>
                  <a:pt x="9366" y="5651"/>
                </a:lnTo>
                <a:close/>
              </a:path>
              <a:path w="13335" h="8254">
                <a:moveTo>
                  <a:pt x="10039" y="5651"/>
                </a:moveTo>
                <a:lnTo>
                  <a:pt x="9582" y="5651"/>
                </a:lnTo>
                <a:lnTo>
                  <a:pt x="9366" y="5867"/>
                </a:lnTo>
                <a:lnTo>
                  <a:pt x="10483" y="5867"/>
                </a:lnTo>
                <a:lnTo>
                  <a:pt x="10039" y="5651"/>
                </a:lnTo>
                <a:close/>
              </a:path>
              <a:path w="13335" h="8254">
                <a:moveTo>
                  <a:pt x="12287" y="5422"/>
                </a:moveTo>
                <a:lnTo>
                  <a:pt x="11842" y="5651"/>
                </a:lnTo>
                <a:lnTo>
                  <a:pt x="12515" y="5651"/>
                </a:lnTo>
                <a:lnTo>
                  <a:pt x="12287" y="5422"/>
                </a:lnTo>
                <a:close/>
              </a:path>
              <a:path w="13335" h="8254">
                <a:moveTo>
                  <a:pt x="336" y="0"/>
                </a:moveTo>
                <a:lnTo>
                  <a:pt x="107" y="0"/>
                </a:lnTo>
                <a:lnTo>
                  <a:pt x="0" y="1803"/>
                </a:lnTo>
                <a:lnTo>
                  <a:pt x="107" y="2032"/>
                </a:lnTo>
                <a:lnTo>
                  <a:pt x="222" y="2476"/>
                </a:lnTo>
                <a:lnTo>
                  <a:pt x="336" y="2705"/>
                </a:lnTo>
                <a:lnTo>
                  <a:pt x="447" y="3149"/>
                </a:lnTo>
                <a:lnTo>
                  <a:pt x="565" y="3835"/>
                </a:lnTo>
                <a:lnTo>
                  <a:pt x="1009" y="4064"/>
                </a:lnTo>
                <a:lnTo>
                  <a:pt x="1695" y="5422"/>
                </a:lnTo>
                <a:lnTo>
                  <a:pt x="3041" y="5422"/>
                </a:lnTo>
                <a:lnTo>
                  <a:pt x="2813" y="5194"/>
                </a:lnTo>
                <a:lnTo>
                  <a:pt x="2368" y="5194"/>
                </a:lnTo>
                <a:lnTo>
                  <a:pt x="2368" y="4749"/>
                </a:lnTo>
                <a:lnTo>
                  <a:pt x="2584" y="4508"/>
                </a:lnTo>
                <a:lnTo>
                  <a:pt x="2584" y="4292"/>
                </a:lnTo>
                <a:lnTo>
                  <a:pt x="1911" y="4292"/>
                </a:lnTo>
                <a:lnTo>
                  <a:pt x="1695" y="4064"/>
                </a:lnTo>
                <a:lnTo>
                  <a:pt x="1695" y="3835"/>
                </a:lnTo>
                <a:lnTo>
                  <a:pt x="1911" y="3606"/>
                </a:lnTo>
                <a:lnTo>
                  <a:pt x="1911" y="3378"/>
                </a:lnTo>
                <a:lnTo>
                  <a:pt x="3098" y="3378"/>
                </a:lnTo>
                <a:lnTo>
                  <a:pt x="3041" y="3149"/>
                </a:lnTo>
                <a:lnTo>
                  <a:pt x="2584" y="2705"/>
                </a:lnTo>
                <a:lnTo>
                  <a:pt x="2584" y="2476"/>
                </a:lnTo>
                <a:lnTo>
                  <a:pt x="2139" y="1803"/>
                </a:lnTo>
                <a:lnTo>
                  <a:pt x="1911" y="1346"/>
                </a:lnTo>
                <a:lnTo>
                  <a:pt x="1009" y="444"/>
                </a:lnTo>
                <a:lnTo>
                  <a:pt x="565" y="228"/>
                </a:lnTo>
                <a:lnTo>
                  <a:pt x="336" y="0"/>
                </a:lnTo>
                <a:close/>
              </a:path>
              <a:path w="13335" h="8254">
                <a:moveTo>
                  <a:pt x="3098" y="3378"/>
                </a:moveTo>
                <a:lnTo>
                  <a:pt x="1911" y="3378"/>
                </a:lnTo>
                <a:lnTo>
                  <a:pt x="2139" y="3606"/>
                </a:lnTo>
                <a:lnTo>
                  <a:pt x="2139" y="3835"/>
                </a:lnTo>
                <a:lnTo>
                  <a:pt x="2584" y="3835"/>
                </a:lnTo>
                <a:lnTo>
                  <a:pt x="2813" y="4064"/>
                </a:lnTo>
                <a:lnTo>
                  <a:pt x="2813" y="4292"/>
                </a:lnTo>
                <a:lnTo>
                  <a:pt x="3041" y="4292"/>
                </a:lnTo>
                <a:lnTo>
                  <a:pt x="3270" y="4064"/>
                </a:lnTo>
                <a:lnTo>
                  <a:pt x="3098" y="337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bk object 178"/>
          <p:cNvSpPr/>
          <p:nvPr/>
        </p:nvSpPr>
        <p:spPr>
          <a:xfrm>
            <a:off x="1939658" y="5586577"/>
            <a:ext cx="5080" cy="5080"/>
          </a:xfrm>
          <a:custGeom>
            <a:avLst/>
            <a:gdLst/>
            <a:ahLst/>
            <a:cxnLst/>
            <a:rect l="l" t="t" r="r" b="b"/>
            <a:pathLst>
              <a:path w="5080" h="5079">
                <a:moveTo>
                  <a:pt x="2260" y="2031"/>
                </a:moveTo>
                <a:lnTo>
                  <a:pt x="2031" y="2031"/>
                </a:lnTo>
                <a:lnTo>
                  <a:pt x="1803" y="2260"/>
                </a:lnTo>
                <a:lnTo>
                  <a:pt x="1803" y="2933"/>
                </a:lnTo>
                <a:lnTo>
                  <a:pt x="2260" y="2933"/>
                </a:lnTo>
                <a:lnTo>
                  <a:pt x="2705" y="3162"/>
                </a:lnTo>
                <a:lnTo>
                  <a:pt x="3606" y="4292"/>
                </a:lnTo>
                <a:lnTo>
                  <a:pt x="4292" y="4292"/>
                </a:lnTo>
                <a:lnTo>
                  <a:pt x="4521" y="4521"/>
                </a:lnTo>
                <a:lnTo>
                  <a:pt x="4521" y="4292"/>
                </a:lnTo>
                <a:lnTo>
                  <a:pt x="4749" y="4063"/>
                </a:lnTo>
                <a:lnTo>
                  <a:pt x="4749" y="2260"/>
                </a:lnTo>
                <a:lnTo>
                  <a:pt x="2476" y="2260"/>
                </a:lnTo>
                <a:lnTo>
                  <a:pt x="2260" y="2031"/>
                </a:lnTo>
              </a:path>
              <a:path w="5080" h="5079">
                <a:moveTo>
                  <a:pt x="2476" y="2260"/>
                </a:moveTo>
                <a:lnTo>
                  <a:pt x="4749" y="2260"/>
                </a:lnTo>
              </a:path>
              <a:path w="5080" h="5079">
                <a:moveTo>
                  <a:pt x="4749" y="2260"/>
                </a:moveTo>
                <a:lnTo>
                  <a:pt x="2476" y="2260"/>
                </a:lnTo>
              </a:path>
              <a:path w="5080" h="5079">
                <a:moveTo>
                  <a:pt x="1130" y="0"/>
                </a:moveTo>
                <a:lnTo>
                  <a:pt x="457" y="0"/>
                </a:lnTo>
                <a:lnTo>
                  <a:pt x="457" y="228"/>
                </a:lnTo>
                <a:lnTo>
                  <a:pt x="228" y="228"/>
                </a:lnTo>
                <a:lnTo>
                  <a:pt x="0" y="457"/>
                </a:lnTo>
                <a:lnTo>
                  <a:pt x="228" y="1142"/>
                </a:lnTo>
                <a:lnTo>
                  <a:pt x="2260" y="1142"/>
                </a:lnTo>
                <a:lnTo>
                  <a:pt x="2705" y="1587"/>
                </a:lnTo>
                <a:lnTo>
                  <a:pt x="2705" y="2031"/>
                </a:lnTo>
                <a:lnTo>
                  <a:pt x="2476" y="2260"/>
                </a:lnTo>
                <a:lnTo>
                  <a:pt x="4749" y="2260"/>
                </a:lnTo>
                <a:lnTo>
                  <a:pt x="4521" y="2031"/>
                </a:lnTo>
                <a:lnTo>
                  <a:pt x="4063" y="2031"/>
                </a:lnTo>
                <a:lnTo>
                  <a:pt x="3835" y="1816"/>
                </a:lnTo>
                <a:lnTo>
                  <a:pt x="3606" y="1816"/>
                </a:lnTo>
                <a:lnTo>
                  <a:pt x="3162" y="1358"/>
                </a:lnTo>
                <a:lnTo>
                  <a:pt x="3162" y="1142"/>
                </a:lnTo>
                <a:lnTo>
                  <a:pt x="2705" y="685"/>
                </a:lnTo>
                <a:lnTo>
                  <a:pt x="1574" y="685"/>
                </a:lnTo>
                <a:lnTo>
                  <a:pt x="1358" y="457"/>
                </a:lnTo>
                <a:lnTo>
                  <a:pt x="1130" y="457"/>
                </a:lnTo>
                <a:lnTo>
                  <a:pt x="1130" y="0"/>
                </a:lnTo>
              </a:path>
              <a:path w="5080" h="5079">
                <a:moveTo>
                  <a:pt x="1574" y="1142"/>
                </a:moveTo>
                <a:lnTo>
                  <a:pt x="457" y="1142"/>
                </a:lnTo>
              </a:path>
              <a:path w="5080" h="5079">
                <a:moveTo>
                  <a:pt x="1803" y="685"/>
                </a:moveTo>
                <a:lnTo>
                  <a:pt x="2705" y="685"/>
                </a:lnTo>
              </a:path>
              <a:path w="5080" h="5079">
                <a:moveTo>
                  <a:pt x="457" y="1142"/>
                </a:moveTo>
                <a:lnTo>
                  <a:pt x="1574" y="1142"/>
                </a:lnTo>
              </a:path>
              <a:path w="5080" h="5079">
                <a:moveTo>
                  <a:pt x="1574" y="1142"/>
                </a:moveTo>
                <a:lnTo>
                  <a:pt x="457" y="1142"/>
                </a:lnTo>
                <a:lnTo>
                  <a:pt x="901" y="1358"/>
                </a:lnTo>
                <a:lnTo>
                  <a:pt x="1130" y="1358"/>
                </a:lnTo>
                <a:lnTo>
                  <a:pt x="1574" y="1142"/>
                </a:lnTo>
              </a:path>
              <a:path w="5080" h="5079">
                <a:moveTo>
                  <a:pt x="2705" y="685"/>
                </a:moveTo>
                <a:lnTo>
                  <a:pt x="1803" y="685"/>
                </a:lnTo>
              </a:path>
              <a:path w="5080" h="5079">
                <a:moveTo>
                  <a:pt x="2260" y="0"/>
                </a:moveTo>
                <a:lnTo>
                  <a:pt x="2031" y="228"/>
                </a:lnTo>
                <a:lnTo>
                  <a:pt x="2031" y="457"/>
                </a:lnTo>
                <a:lnTo>
                  <a:pt x="1803" y="685"/>
                </a:lnTo>
                <a:lnTo>
                  <a:pt x="2705" y="685"/>
                </a:lnTo>
                <a:lnTo>
                  <a:pt x="2476" y="228"/>
                </a:lnTo>
                <a:lnTo>
                  <a:pt x="2260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bk object 179"/>
          <p:cNvSpPr/>
          <p:nvPr/>
        </p:nvSpPr>
        <p:spPr>
          <a:xfrm>
            <a:off x="1944403" y="5590641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444" y="0"/>
                </a:moveTo>
                <a:lnTo>
                  <a:pt x="228" y="0"/>
                </a:lnTo>
                <a:lnTo>
                  <a:pt x="228" y="228"/>
                </a:lnTo>
                <a:lnTo>
                  <a:pt x="0" y="457"/>
                </a:lnTo>
                <a:lnTo>
                  <a:pt x="228" y="673"/>
                </a:lnTo>
                <a:lnTo>
                  <a:pt x="444" y="673"/>
                </a:lnTo>
                <a:lnTo>
                  <a:pt x="673" y="457"/>
                </a:lnTo>
                <a:lnTo>
                  <a:pt x="673" y="228"/>
                </a:lnTo>
                <a:lnTo>
                  <a:pt x="444" y="228"/>
                </a:lnTo>
                <a:lnTo>
                  <a:pt x="444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bk object 180"/>
          <p:cNvSpPr/>
          <p:nvPr/>
        </p:nvSpPr>
        <p:spPr>
          <a:xfrm>
            <a:off x="1948459" y="5588838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39">
                <a:moveTo>
                  <a:pt x="673" y="0"/>
                </a:moveTo>
                <a:lnTo>
                  <a:pt x="228" y="228"/>
                </a:lnTo>
                <a:lnTo>
                  <a:pt x="0" y="457"/>
                </a:lnTo>
                <a:lnTo>
                  <a:pt x="170" y="1130"/>
                </a:lnTo>
                <a:lnTo>
                  <a:pt x="228" y="2031"/>
                </a:lnTo>
                <a:lnTo>
                  <a:pt x="673" y="1803"/>
                </a:lnTo>
                <a:lnTo>
                  <a:pt x="901" y="1358"/>
                </a:lnTo>
                <a:lnTo>
                  <a:pt x="1130" y="1130"/>
                </a:lnTo>
                <a:lnTo>
                  <a:pt x="2031" y="1130"/>
                </a:lnTo>
                <a:lnTo>
                  <a:pt x="2031" y="673"/>
                </a:lnTo>
                <a:lnTo>
                  <a:pt x="1803" y="457"/>
                </a:lnTo>
                <a:lnTo>
                  <a:pt x="1358" y="457"/>
                </a:lnTo>
                <a:lnTo>
                  <a:pt x="1130" y="228"/>
                </a:lnTo>
                <a:lnTo>
                  <a:pt x="901" y="228"/>
                </a:lnTo>
                <a:lnTo>
                  <a:pt x="673" y="0"/>
                </a:lnTo>
              </a:path>
              <a:path w="2539" h="2539">
                <a:moveTo>
                  <a:pt x="2031" y="1130"/>
                </a:moveTo>
                <a:lnTo>
                  <a:pt x="1358" y="1130"/>
                </a:lnTo>
              </a:path>
              <a:path w="2539" h="2539">
                <a:moveTo>
                  <a:pt x="1358" y="1130"/>
                </a:moveTo>
                <a:lnTo>
                  <a:pt x="2031" y="1130"/>
                </a:lnTo>
              </a:path>
              <a:path w="2539" h="2539">
                <a:moveTo>
                  <a:pt x="2031" y="1130"/>
                </a:moveTo>
                <a:lnTo>
                  <a:pt x="1358" y="1130"/>
                </a:lnTo>
                <a:lnTo>
                  <a:pt x="1574" y="1574"/>
                </a:lnTo>
                <a:lnTo>
                  <a:pt x="2031" y="113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bk object 181"/>
          <p:cNvSpPr/>
          <p:nvPr/>
        </p:nvSpPr>
        <p:spPr>
          <a:xfrm>
            <a:off x="1939769" y="5588161"/>
            <a:ext cx="1905" cy="2540"/>
          </a:xfrm>
          <a:custGeom>
            <a:avLst/>
            <a:gdLst/>
            <a:ahLst/>
            <a:cxnLst/>
            <a:rect l="l" t="t" r="r" b="b"/>
            <a:pathLst>
              <a:path w="1905" h="2539">
                <a:moveTo>
                  <a:pt x="119" y="0"/>
                </a:moveTo>
                <a:lnTo>
                  <a:pt x="0" y="444"/>
                </a:lnTo>
                <a:lnTo>
                  <a:pt x="347" y="1130"/>
                </a:lnTo>
                <a:lnTo>
                  <a:pt x="792" y="1574"/>
                </a:lnTo>
                <a:lnTo>
                  <a:pt x="792" y="1803"/>
                </a:lnTo>
                <a:lnTo>
                  <a:pt x="1020" y="2032"/>
                </a:lnTo>
                <a:lnTo>
                  <a:pt x="1249" y="1803"/>
                </a:lnTo>
                <a:lnTo>
                  <a:pt x="1357" y="1574"/>
                </a:lnTo>
                <a:lnTo>
                  <a:pt x="1465" y="1130"/>
                </a:lnTo>
                <a:lnTo>
                  <a:pt x="1249" y="901"/>
                </a:lnTo>
                <a:lnTo>
                  <a:pt x="1020" y="901"/>
                </a:lnTo>
                <a:lnTo>
                  <a:pt x="576" y="444"/>
                </a:lnTo>
                <a:lnTo>
                  <a:pt x="576" y="228"/>
                </a:lnTo>
                <a:lnTo>
                  <a:pt x="119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bk object 182"/>
          <p:cNvSpPr/>
          <p:nvPr/>
        </p:nvSpPr>
        <p:spPr>
          <a:xfrm>
            <a:off x="1954554" y="5587932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39">
                <a:moveTo>
                  <a:pt x="2031" y="228"/>
                </a:moveTo>
                <a:lnTo>
                  <a:pt x="1130" y="228"/>
                </a:lnTo>
                <a:lnTo>
                  <a:pt x="673" y="673"/>
                </a:lnTo>
                <a:lnTo>
                  <a:pt x="457" y="673"/>
                </a:lnTo>
                <a:lnTo>
                  <a:pt x="0" y="1130"/>
                </a:lnTo>
                <a:lnTo>
                  <a:pt x="0" y="1574"/>
                </a:lnTo>
                <a:lnTo>
                  <a:pt x="457" y="2032"/>
                </a:lnTo>
                <a:lnTo>
                  <a:pt x="901" y="2032"/>
                </a:lnTo>
                <a:lnTo>
                  <a:pt x="1358" y="1574"/>
                </a:lnTo>
                <a:lnTo>
                  <a:pt x="1803" y="1358"/>
                </a:lnTo>
                <a:lnTo>
                  <a:pt x="2031" y="1358"/>
                </a:lnTo>
                <a:lnTo>
                  <a:pt x="2146" y="1130"/>
                </a:lnTo>
                <a:lnTo>
                  <a:pt x="2260" y="457"/>
                </a:lnTo>
                <a:lnTo>
                  <a:pt x="2031" y="228"/>
                </a:lnTo>
                <a:close/>
              </a:path>
              <a:path w="2539" h="2539">
                <a:moveTo>
                  <a:pt x="1358" y="0"/>
                </a:moveTo>
                <a:lnTo>
                  <a:pt x="1358" y="228"/>
                </a:lnTo>
                <a:lnTo>
                  <a:pt x="1574" y="228"/>
                </a:lnTo>
                <a:lnTo>
                  <a:pt x="1358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k object 183"/>
          <p:cNvSpPr/>
          <p:nvPr/>
        </p:nvSpPr>
        <p:spPr>
          <a:xfrm>
            <a:off x="1960200" y="558500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444" y="0"/>
                </a:moveTo>
                <a:lnTo>
                  <a:pt x="215" y="0"/>
                </a:lnTo>
                <a:lnTo>
                  <a:pt x="0" y="215"/>
                </a:lnTo>
                <a:lnTo>
                  <a:pt x="0" y="444"/>
                </a:lnTo>
                <a:lnTo>
                  <a:pt x="215" y="444"/>
                </a:lnTo>
                <a:lnTo>
                  <a:pt x="215" y="673"/>
                </a:lnTo>
                <a:lnTo>
                  <a:pt x="0" y="901"/>
                </a:lnTo>
                <a:lnTo>
                  <a:pt x="444" y="901"/>
                </a:lnTo>
                <a:lnTo>
                  <a:pt x="673" y="673"/>
                </a:lnTo>
                <a:lnTo>
                  <a:pt x="673" y="444"/>
                </a:lnTo>
                <a:lnTo>
                  <a:pt x="444" y="215"/>
                </a:lnTo>
                <a:lnTo>
                  <a:pt x="444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k object 184"/>
          <p:cNvSpPr/>
          <p:nvPr/>
        </p:nvSpPr>
        <p:spPr>
          <a:xfrm>
            <a:off x="1942363" y="5584774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685" y="0"/>
                </a:moveTo>
                <a:lnTo>
                  <a:pt x="228" y="0"/>
                </a:lnTo>
                <a:lnTo>
                  <a:pt x="0" y="228"/>
                </a:lnTo>
                <a:lnTo>
                  <a:pt x="0" y="444"/>
                </a:lnTo>
                <a:lnTo>
                  <a:pt x="228" y="444"/>
                </a:lnTo>
                <a:lnTo>
                  <a:pt x="228" y="673"/>
                </a:lnTo>
                <a:lnTo>
                  <a:pt x="457" y="901"/>
                </a:lnTo>
                <a:lnTo>
                  <a:pt x="685" y="901"/>
                </a:lnTo>
                <a:lnTo>
                  <a:pt x="793" y="673"/>
                </a:lnTo>
                <a:lnTo>
                  <a:pt x="685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k object 185"/>
          <p:cNvSpPr/>
          <p:nvPr/>
        </p:nvSpPr>
        <p:spPr>
          <a:xfrm>
            <a:off x="1959513" y="558454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457" y="0"/>
                </a:moveTo>
                <a:lnTo>
                  <a:pt x="0" y="0"/>
                </a:lnTo>
                <a:lnTo>
                  <a:pt x="0" y="901"/>
                </a:lnTo>
                <a:lnTo>
                  <a:pt x="228" y="1130"/>
                </a:lnTo>
                <a:lnTo>
                  <a:pt x="685" y="673"/>
                </a:lnTo>
                <a:lnTo>
                  <a:pt x="457" y="673"/>
                </a:lnTo>
                <a:lnTo>
                  <a:pt x="457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k object 186"/>
          <p:cNvSpPr/>
          <p:nvPr/>
        </p:nvSpPr>
        <p:spPr>
          <a:xfrm>
            <a:off x="1960200" y="5584103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444" y="0"/>
                </a:moveTo>
                <a:lnTo>
                  <a:pt x="215" y="0"/>
                </a:lnTo>
                <a:lnTo>
                  <a:pt x="0" y="215"/>
                </a:lnTo>
                <a:lnTo>
                  <a:pt x="444" y="673"/>
                </a:lnTo>
                <a:lnTo>
                  <a:pt x="673" y="673"/>
                </a:lnTo>
                <a:lnTo>
                  <a:pt x="673" y="215"/>
                </a:lnTo>
                <a:lnTo>
                  <a:pt x="444" y="215"/>
                </a:lnTo>
                <a:lnTo>
                  <a:pt x="444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bk object 187"/>
          <p:cNvSpPr/>
          <p:nvPr/>
        </p:nvSpPr>
        <p:spPr>
          <a:xfrm>
            <a:off x="1941236" y="5580263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39">
                <a:moveTo>
                  <a:pt x="457" y="0"/>
                </a:moveTo>
                <a:lnTo>
                  <a:pt x="228" y="0"/>
                </a:lnTo>
                <a:lnTo>
                  <a:pt x="228" y="1358"/>
                </a:lnTo>
                <a:lnTo>
                  <a:pt x="0" y="1358"/>
                </a:lnTo>
                <a:lnTo>
                  <a:pt x="228" y="1574"/>
                </a:lnTo>
                <a:lnTo>
                  <a:pt x="228" y="2247"/>
                </a:lnTo>
                <a:lnTo>
                  <a:pt x="457" y="2247"/>
                </a:lnTo>
                <a:lnTo>
                  <a:pt x="457" y="2476"/>
                </a:lnTo>
                <a:lnTo>
                  <a:pt x="1130" y="2476"/>
                </a:lnTo>
                <a:lnTo>
                  <a:pt x="1130" y="2247"/>
                </a:lnTo>
                <a:lnTo>
                  <a:pt x="685" y="1803"/>
                </a:lnTo>
                <a:lnTo>
                  <a:pt x="685" y="228"/>
                </a:lnTo>
                <a:lnTo>
                  <a:pt x="457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bk object 188"/>
          <p:cNvSpPr/>
          <p:nvPr/>
        </p:nvSpPr>
        <p:spPr>
          <a:xfrm>
            <a:off x="1959067" y="5579588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444" y="0"/>
                </a:moveTo>
                <a:lnTo>
                  <a:pt x="228" y="0"/>
                </a:lnTo>
                <a:lnTo>
                  <a:pt x="0" y="228"/>
                </a:lnTo>
                <a:lnTo>
                  <a:pt x="0" y="444"/>
                </a:lnTo>
                <a:lnTo>
                  <a:pt x="228" y="673"/>
                </a:lnTo>
                <a:lnTo>
                  <a:pt x="228" y="1130"/>
                </a:lnTo>
                <a:lnTo>
                  <a:pt x="444" y="1130"/>
                </a:lnTo>
                <a:lnTo>
                  <a:pt x="444" y="1574"/>
                </a:lnTo>
                <a:lnTo>
                  <a:pt x="673" y="1574"/>
                </a:lnTo>
                <a:lnTo>
                  <a:pt x="901" y="1346"/>
                </a:lnTo>
                <a:lnTo>
                  <a:pt x="901" y="1130"/>
                </a:lnTo>
                <a:lnTo>
                  <a:pt x="673" y="901"/>
                </a:lnTo>
                <a:lnTo>
                  <a:pt x="673" y="228"/>
                </a:lnTo>
                <a:lnTo>
                  <a:pt x="444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bk object 189"/>
          <p:cNvSpPr/>
          <p:nvPr/>
        </p:nvSpPr>
        <p:spPr>
          <a:xfrm>
            <a:off x="1994260" y="5569884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70">
                <a:moveTo>
                  <a:pt x="457" y="0"/>
                </a:moveTo>
                <a:lnTo>
                  <a:pt x="0" y="0"/>
                </a:lnTo>
                <a:lnTo>
                  <a:pt x="0" y="901"/>
                </a:lnTo>
                <a:lnTo>
                  <a:pt x="228" y="901"/>
                </a:lnTo>
                <a:lnTo>
                  <a:pt x="228" y="1130"/>
                </a:lnTo>
                <a:lnTo>
                  <a:pt x="342" y="901"/>
                </a:lnTo>
                <a:lnTo>
                  <a:pt x="457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bk object 190"/>
          <p:cNvSpPr/>
          <p:nvPr/>
        </p:nvSpPr>
        <p:spPr>
          <a:xfrm>
            <a:off x="1984569" y="5569656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4">
                <a:moveTo>
                  <a:pt x="444" y="0"/>
                </a:moveTo>
                <a:lnTo>
                  <a:pt x="0" y="0"/>
                </a:lnTo>
                <a:lnTo>
                  <a:pt x="0" y="457"/>
                </a:lnTo>
                <a:lnTo>
                  <a:pt x="444" y="457"/>
                </a:lnTo>
                <a:lnTo>
                  <a:pt x="673" y="685"/>
                </a:lnTo>
                <a:lnTo>
                  <a:pt x="901" y="1130"/>
                </a:lnTo>
                <a:lnTo>
                  <a:pt x="1117" y="1358"/>
                </a:lnTo>
                <a:lnTo>
                  <a:pt x="1346" y="1130"/>
                </a:lnTo>
                <a:lnTo>
                  <a:pt x="1117" y="901"/>
                </a:lnTo>
                <a:lnTo>
                  <a:pt x="1117" y="685"/>
                </a:lnTo>
                <a:lnTo>
                  <a:pt x="901" y="685"/>
                </a:lnTo>
                <a:lnTo>
                  <a:pt x="673" y="457"/>
                </a:lnTo>
                <a:lnTo>
                  <a:pt x="673" y="228"/>
                </a:lnTo>
                <a:lnTo>
                  <a:pt x="444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bk object 191"/>
          <p:cNvSpPr/>
          <p:nvPr/>
        </p:nvSpPr>
        <p:spPr>
          <a:xfrm>
            <a:off x="2000135" y="5566498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39">
                <a:moveTo>
                  <a:pt x="444" y="0"/>
                </a:moveTo>
                <a:lnTo>
                  <a:pt x="215" y="0"/>
                </a:lnTo>
                <a:lnTo>
                  <a:pt x="0" y="228"/>
                </a:lnTo>
                <a:lnTo>
                  <a:pt x="0" y="901"/>
                </a:lnTo>
                <a:lnTo>
                  <a:pt x="215" y="1130"/>
                </a:lnTo>
                <a:lnTo>
                  <a:pt x="444" y="1130"/>
                </a:lnTo>
                <a:lnTo>
                  <a:pt x="901" y="1574"/>
                </a:lnTo>
                <a:lnTo>
                  <a:pt x="1346" y="1574"/>
                </a:lnTo>
                <a:lnTo>
                  <a:pt x="1346" y="2247"/>
                </a:lnTo>
                <a:lnTo>
                  <a:pt x="1574" y="2489"/>
                </a:lnTo>
                <a:lnTo>
                  <a:pt x="1803" y="2489"/>
                </a:lnTo>
                <a:lnTo>
                  <a:pt x="1803" y="2247"/>
                </a:lnTo>
                <a:lnTo>
                  <a:pt x="2019" y="2031"/>
                </a:lnTo>
                <a:lnTo>
                  <a:pt x="2019" y="1803"/>
                </a:lnTo>
                <a:lnTo>
                  <a:pt x="1803" y="1803"/>
                </a:lnTo>
                <a:lnTo>
                  <a:pt x="1803" y="1346"/>
                </a:lnTo>
                <a:lnTo>
                  <a:pt x="1346" y="901"/>
                </a:lnTo>
                <a:lnTo>
                  <a:pt x="1346" y="673"/>
                </a:lnTo>
                <a:lnTo>
                  <a:pt x="1117" y="673"/>
                </a:lnTo>
                <a:lnTo>
                  <a:pt x="1117" y="444"/>
                </a:lnTo>
                <a:lnTo>
                  <a:pt x="901" y="228"/>
                </a:lnTo>
                <a:lnTo>
                  <a:pt x="673" y="228"/>
                </a:lnTo>
                <a:lnTo>
                  <a:pt x="444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bk object 192"/>
          <p:cNvSpPr/>
          <p:nvPr/>
        </p:nvSpPr>
        <p:spPr>
          <a:xfrm>
            <a:off x="2004199" y="556740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673" y="0"/>
                </a:moveTo>
                <a:lnTo>
                  <a:pt x="444" y="0"/>
                </a:lnTo>
                <a:lnTo>
                  <a:pt x="0" y="444"/>
                </a:lnTo>
                <a:lnTo>
                  <a:pt x="215" y="444"/>
                </a:lnTo>
                <a:lnTo>
                  <a:pt x="215" y="673"/>
                </a:lnTo>
                <a:lnTo>
                  <a:pt x="444" y="901"/>
                </a:lnTo>
                <a:lnTo>
                  <a:pt x="673" y="901"/>
                </a:lnTo>
                <a:lnTo>
                  <a:pt x="673" y="1130"/>
                </a:lnTo>
                <a:lnTo>
                  <a:pt x="901" y="1130"/>
                </a:lnTo>
                <a:lnTo>
                  <a:pt x="1130" y="901"/>
                </a:lnTo>
                <a:lnTo>
                  <a:pt x="1130" y="444"/>
                </a:lnTo>
                <a:lnTo>
                  <a:pt x="673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bk object 193"/>
          <p:cNvSpPr/>
          <p:nvPr/>
        </p:nvSpPr>
        <p:spPr>
          <a:xfrm>
            <a:off x="1949145" y="5561393"/>
            <a:ext cx="36995" cy="24511"/>
          </a:xfrm>
          <a:prstGeom prst="rect">
            <a:avLst/>
          </a:prstGeom>
          <a:blipFill>
            <a:blip r:embed="rId7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bk object 194"/>
          <p:cNvSpPr/>
          <p:nvPr/>
        </p:nvSpPr>
        <p:spPr>
          <a:xfrm>
            <a:off x="2006904" y="5561990"/>
            <a:ext cx="3810" cy="4445"/>
          </a:xfrm>
          <a:custGeom>
            <a:avLst/>
            <a:gdLst/>
            <a:ahLst/>
            <a:cxnLst/>
            <a:rect l="l" t="t" r="r" b="b"/>
            <a:pathLst>
              <a:path w="3810" h="4445">
                <a:moveTo>
                  <a:pt x="673" y="0"/>
                </a:moveTo>
                <a:lnTo>
                  <a:pt x="228" y="0"/>
                </a:lnTo>
                <a:lnTo>
                  <a:pt x="0" y="673"/>
                </a:lnTo>
                <a:lnTo>
                  <a:pt x="444" y="1130"/>
                </a:lnTo>
                <a:lnTo>
                  <a:pt x="444" y="1803"/>
                </a:lnTo>
                <a:lnTo>
                  <a:pt x="673" y="2031"/>
                </a:lnTo>
                <a:lnTo>
                  <a:pt x="673" y="2933"/>
                </a:lnTo>
                <a:lnTo>
                  <a:pt x="901" y="3149"/>
                </a:lnTo>
                <a:lnTo>
                  <a:pt x="901" y="3378"/>
                </a:lnTo>
                <a:lnTo>
                  <a:pt x="1130" y="3378"/>
                </a:lnTo>
                <a:lnTo>
                  <a:pt x="1130" y="3606"/>
                </a:lnTo>
                <a:lnTo>
                  <a:pt x="1574" y="3606"/>
                </a:lnTo>
                <a:lnTo>
                  <a:pt x="1574" y="3835"/>
                </a:lnTo>
                <a:lnTo>
                  <a:pt x="2031" y="3835"/>
                </a:lnTo>
                <a:lnTo>
                  <a:pt x="2031" y="4051"/>
                </a:lnTo>
                <a:lnTo>
                  <a:pt x="2247" y="4051"/>
                </a:lnTo>
                <a:lnTo>
                  <a:pt x="2705" y="4279"/>
                </a:lnTo>
                <a:lnTo>
                  <a:pt x="3149" y="4279"/>
                </a:lnTo>
                <a:lnTo>
                  <a:pt x="3378" y="4051"/>
                </a:lnTo>
                <a:lnTo>
                  <a:pt x="3263" y="3378"/>
                </a:lnTo>
                <a:lnTo>
                  <a:pt x="3149" y="2476"/>
                </a:lnTo>
                <a:lnTo>
                  <a:pt x="2705" y="2247"/>
                </a:lnTo>
                <a:lnTo>
                  <a:pt x="2476" y="2031"/>
                </a:lnTo>
                <a:lnTo>
                  <a:pt x="1574" y="2031"/>
                </a:lnTo>
                <a:lnTo>
                  <a:pt x="1346" y="1803"/>
                </a:lnTo>
                <a:lnTo>
                  <a:pt x="1130" y="1803"/>
                </a:lnTo>
                <a:lnTo>
                  <a:pt x="1130" y="673"/>
                </a:lnTo>
                <a:lnTo>
                  <a:pt x="901" y="228"/>
                </a:lnTo>
                <a:lnTo>
                  <a:pt x="673" y="0"/>
                </a:lnTo>
              </a:path>
              <a:path w="3810" h="4445">
                <a:moveTo>
                  <a:pt x="1574" y="2031"/>
                </a:moveTo>
                <a:lnTo>
                  <a:pt x="2476" y="2031"/>
                </a:lnTo>
              </a:path>
              <a:path w="3810" h="4445">
                <a:moveTo>
                  <a:pt x="2476" y="2031"/>
                </a:moveTo>
                <a:lnTo>
                  <a:pt x="1574" y="2031"/>
                </a:lnTo>
              </a:path>
              <a:path w="3810" h="4445">
                <a:moveTo>
                  <a:pt x="2031" y="1574"/>
                </a:moveTo>
                <a:lnTo>
                  <a:pt x="1574" y="2031"/>
                </a:lnTo>
                <a:lnTo>
                  <a:pt x="2476" y="2031"/>
                </a:lnTo>
                <a:lnTo>
                  <a:pt x="2476" y="1803"/>
                </a:lnTo>
                <a:lnTo>
                  <a:pt x="2031" y="1574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bk object 195"/>
          <p:cNvSpPr/>
          <p:nvPr/>
        </p:nvSpPr>
        <p:spPr>
          <a:xfrm>
            <a:off x="1953425" y="5558370"/>
            <a:ext cx="11963" cy="7454"/>
          </a:xfrm>
          <a:prstGeom prst="rect">
            <a:avLst/>
          </a:prstGeom>
          <a:blipFill>
            <a:blip r:embed="rId7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bk object 196"/>
          <p:cNvSpPr/>
          <p:nvPr/>
        </p:nvSpPr>
        <p:spPr>
          <a:xfrm>
            <a:off x="1950037" y="5555894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457" y="0"/>
                </a:moveTo>
                <a:lnTo>
                  <a:pt x="0" y="228"/>
                </a:lnTo>
                <a:lnTo>
                  <a:pt x="0" y="457"/>
                </a:lnTo>
                <a:lnTo>
                  <a:pt x="228" y="457"/>
                </a:lnTo>
                <a:lnTo>
                  <a:pt x="228" y="901"/>
                </a:lnTo>
                <a:lnTo>
                  <a:pt x="457" y="1130"/>
                </a:lnTo>
                <a:lnTo>
                  <a:pt x="685" y="1574"/>
                </a:lnTo>
                <a:lnTo>
                  <a:pt x="1130" y="1130"/>
                </a:lnTo>
                <a:lnTo>
                  <a:pt x="1130" y="457"/>
                </a:lnTo>
                <a:lnTo>
                  <a:pt x="457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bk object 197"/>
          <p:cNvSpPr/>
          <p:nvPr/>
        </p:nvSpPr>
        <p:spPr>
          <a:xfrm>
            <a:off x="2032403" y="5508962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444" y="0"/>
                </a:moveTo>
                <a:lnTo>
                  <a:pt x="444" y="228"/>
                </a:lnTo>
                <a:lnTo>
                  <a:pt x="0" y="228"/>
                </a:lnTo>
                <a:lnTo>
                  <a:pt x="0" y="673"/>
                </a:lnTo>
                <a:lnTo>
                  <a:pt x="215" y="673"/>
                </a:lnTo>
                <a:lnTo>
                  <a:pt x="444" y="901"/>
                </a:lnTo>
                <a:lnTo>
                  <a:pt x="673" y="673"/>
                </a:lnTo>
                <a:lnTo>
                  <a:pt x="673" y="228"/>
                </a:lnTo>
                <a:lnTo>
                  <a:pt x="444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bk object 198"/>
          <p:cNvSpPr/>
          <p:nvPr/>
        </p:nvSpPr>
        <p:spPr>
          <a:xfrm>
            <a:off x="1970354" y="5504218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901" y="0"/>
                </a:moveTo>
                <a:lnTo>
                  <a:pt x="673" y="0"/>
                </a:lnTo>
                <a:lnTo>
                  <a:pt x="0" y="685"/>
                </a:lnTo>
                <a:lnTo>
                  <a:pt x="228" y="901"/>
                </a:lnTo>
                <a:lnTo>
                  <a:pt x="228" y="1130"/>
                </a:lnTo>
                <a:lnTo>
                  <a:pt x="444" y="1130"/>
                </a:lnTo>
                <a:lnTo>
                  <a:pt x="444" y="1358"/>
                </a:lnTo>
                <a:lnTo>
                  <a:pt x="673" y="1358"/>
                </a:lnTo>
                <a:lnTo>
                  <a:pt x="1130" y="1130"/>
                </a:lnTo>
                <a:lnTo>
                  <a:pt x="1130" y="685"/>
                </a:lnTo>
                <a:lnTo>
                  <a:pt x="901" y="457"/>
                </a:lnTo>
                <a:lnTo>
                  <a:pt x="901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bk object 199"/>
          <p:cNvSpPr/>
          <p:nvPr/>
        </p:nvSpPr>
        <p:spPr>
          <a:xfrm>
            <a:off x="1964029" y="5401678"/>
            <a:ext cx="78524" cy="172719"/>
          </a:xfrm>
          <a:prstGeom prst="rect">
            <a:avLst/>
          </a:prstGeom>
          <a:blipFill>
            <a:blip r:embed="rId7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bk object 200"/>
          <p:cNvSpPr/>
          <p:nvPr/>
        </p:nvSpPr>
        <p:spPr>
          <a:xfrm>
            <a:off x="1978477" y="549564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444" y="0"/>
                </a:moveTo>
                <a:lnTo>
                  <a:pt x="215" y="0"/>
                </a:lnTo>
                <a:lnTo>
                  <a:pt x="0" y="228"/>
                </a:lnTo>
                <a:lnTo>
                  <a:pt x="0" y="457"/>
                </a:lnTo>
                <a:lnTo>
                  <a:pt x="215" y="673"/>
                </a:lnTo>
                <a:lnTo>
                  <a:pt x="215" y="901"/>
                </a:lnTo>
                <a:lnTo>
                  <a:pt x="901" y="901"/>
                </a:lnTo>
                <a:lnTo>
                  <a:pt x="901" y="457"/>
                </a:lnTo>
                <a:lnTo>
                  <a:pt x="673" y="457"/>
                </a:lnTo>
                <a:lnTo>
                  <a:pt x="673" y="228"/>
                </a:lnTo>
                <a:lnTo>
                  <a:pt x="444" y="228"/>
                </a:lnTo>
                <a:lnTo>
                  <a:pt x="444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bk object 201"/>
          <p:cNvSpPr/>
          <p:nvPr/>
        </p:nvSpPr>
        <p:spPr>
          <a:xfrm>
            <a:off x="1980728" y="5483691"/>
            <a:ext cx="2540" cy="635"/>
          </a:xfrm>
          <a:custGeom>
            <a:avLst/>
            <a:gdLst/>
            <a:ahLst/>
            <a:cxnLst/>
            <a:rect l="l" t="t" r="r" b="b"/>
            <a:pathLst>
              <a:path w="2539" h="635">
                <a:moveTo>
                  <a:pt x="1803" y="228"/>
                </a:moveTo>
                <a:lnTo>
                  <a:pt x="0" y="228"/>
                </a:lnTo>
                <a:lnTo>
                  <a:pt x="2031" y="444"/>
                </a:lnTo>
                <a:lnTo>
                  <a:pt x="1803" y="228"/>
                </a:lnTo>
                <a:close/>
              </a:path>
              <a:path w="2539" h="635">
                <a:moveTo>
                  <a:pt x="901" y="0"/>
                </a:moveTo>
                <a:lnTo>
                  <a:pt x="673" y="0"/>
                </a:lnTo>
                <a:lnTo>
                  <a:pt x="457" y="228"/>
                </a:lnTo>
                <a:lnTo>
                  <a:pt x="1130" y="228"/>
                </a:lnTo>
                <a:lnTo>
                  <a:pt x="901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bk object 202"/>
          <p:cNvSpPr/>
          <p:nvPr/>
        </p:nvSpPr>
        <p:spPr>
          <a:xfrm>
            <a:off x="2032406" y="5395467"/>
            <a:ext cx="1905" cy="2540"/>
          </a:xfrm>
          <a:custGeom>
            <a:avLst/>
            <a:gdLst/>
            <a:ahLst/>
            <a:cxnLst/>
            <a:rect l="l" t="t" r="r" b="b"/>
            <a:pathLst>
              <a:path w="1905" h="2539">
                <a:moveTo>
                  <a:pt x="901" y="0"/>
                </a:moveTo>
                <a:lnTo>
                  <a:pt x="673" y="228"/>
                </a:lnTo>
                <a:lnTo>
                  <a:pt x="673" y="457"/>
                </a:lnTo>
                <a:lnTo>
                  <a:pt x="0" y="901"/>
                </a:lnTo>
                <a:lnTo>
                  <a:pt x="0" y="1358"/>
                </a:lnTo>
                <a:lnTo>
                  <a:pt x="673" y="2031"/>
                </a:lnTo>
                <a:lnTo>
                  <a:pt x="901" y="2031"/>
                </a:lnTo>
                <a:lnTo>
                  <a:pt x="1346" y="1587"/>
                </a:lnTo>
                <a:lnTo>
                  <a:pt x="1346" y="1358"/>
                </a:lnTo>
                <a:lnTo>
                  <a:pt x="1117" y="1358"/>
                </a:lnTo>
                <a:lnTo>
                  <a:pt x="1009" y="228"/>
                </a:lnTo>
                <a:lnTo>
                  <a:pt x="901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bk object 203"/>
          <p:cNvSpPr/>
          <p:nvPr/>
        </p:nvSpPr>
        <p:spPr>
          <a:xfrm>
            <a:off x="2029917" y="5389155"/>
            <a:ext cx="3810" cy="5080"/>
          </a:xfrm>
          <a:custGeom>
            <a:avLst/>
            <a:gdLst/>
            <a:ahLst/>
            <a:cxnLst/>
            <a:rect l="l" t="t" r="r" b="b"/>
            <a:pathLst>
              <a:path w="3810" h="5079">
                <a:moveTo>
                  <a:pt x="2489" y="2692"/>
                </a:moveTo>
                <a:lnTo>
                  <a:pt x="1803" y="2692"/>
                </a:lnTo>
                <a:lnTo>
                  <a:pt x="2260" y="3594"/>
                </a:lnTo>
                <a:lnTo>
                  <a:pt x="2489" y="4279"/>
                </a:lnTo>
                <a:lnTo>
                  <a:pt x="2933" y="4724"/>
                </a:lnTo>
                <a:lnTo>
                  <a:pt x="3162" y="4724"/>
                </a:lnTo>
                <a:lnTo>
                  <a:pt x="3390" y="4495"/>
                </a:lnTo>
                <a:lnTo>
                  <a:pt x="3390" y="4051"/>
                </a:lnTo>
                <a:lnTo>
                  <a:pt x="3162" y="4051"/>
                </a:lnTo>
                <a:lnTo>
                  <a:pt x="3162" y="3378"/>
                </a:lnTo>
                <a:lnTo>
                  <a:pt x="2705" y="3149"/>
                </a:lnTo>
                <a:lnTo>
                  <a:pt x="2705" y="2921"/>
                </a:lnTo>
                <a:lnTo>
                  <a:pt x="2489" y="2692"/>
                </a:lnTo>
              </a:path>
              <a:path w="3810" h="5079">
                <a:moveTo>
                  <a:pt x="1803" y="2692"/>
                </a:moveTo>
                <a:lnTo>
                  <a:pt x="2489" y="2692"/>
                </a:lnTo>
              </a:path>
              <a:path w="3810" h="5079">
                <a:moveTo>
                  <a:pt x="2489" y="2692"/>
                </a:moveTo>
                <a:lnTo>
                  <a:pt x="1803" y="2692"/>
                </a:lnTo>
              </a:path>
              <a:path w="3810" h="5079">
                <a:moveTo>
                  <a:pt x="1587" y="0"/>
                </a:moveTo>
                <a:lnTo>
                  <a:pt x="1358" y="215"/>
                </a:lnTo>
                <a:lnTo>
                  <a:pt x="228" y="215"/>
                </a:lnTo>
                <a:lnTo>
                  <a:pt x="0" y="444"/>
                </a:lnTo>
                <a:lnTo>
                  <a:pt x="0" y="673"/>
                </a:lnTo>
                <a:lnTo>
                  <a:pt x="228" y="901"/>
                </a:lnTo>
                <a:lnTo>
                  <a:pt x="228" y="1117"/>
                </a:lnTo>
                <a:lnTo>
                  <a:pt x="673" y="1574"/>
                </a:lnTo>
                <a:lnTo>
                  <a:pt x="673" y="2247"/>
                </a:lnTo>
                <a:lnTo>
                  <a:pt x="1130" y="2921"/>
                </a:lnTo>
                <a:lnTo>
                  <a:pt x="1587" y="2921"/>
                </a:lnTo>
                <a:lnTo>
                  <a:pt x="1803" y="2692"/>
                </a:lnTo>
                <a:lnTo>
                  <a:pt x="2489" y="2692"/>
                </a:lnTo>
                <a:lnTo>
                  <a:pt x="2489" y="1346"/>
                </a:lnTo>
                <a:lnTo>
                  <a:pt x="2260" y="1117"/>
                </a:lnTo>
                <a:lnTo>
                  <a:pt x="2260" y="901"/>
                </a:lnTo>
                <a:lnTo>
                  <a:pt x="2031" y="673"/>
                </a:lnTo>
                <a:lnTo>
                  <a:pt x="1803" y="215"/>
                </a:lnTo>
                <a:lnTo>
                  <a:pt x="158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bk object 204"/>
          <p:cNvSpPr/>
          <p:nvPr/>
        </p:nvSpPr>
        <p:spPr>
          <a:xfrm>
            <a:off x="2064435" y="5267312"/>
            <a:ext cx="2540" cy="1905"/>
          </a:xfrm>
          <a:custGeom>
            <a:avLst/>
            <a:gdLst/>
            <a:ahLst/>
            <a:cxnLst/>
            <a:rect l="l" t="t" r="r" b="b"/>
            <a:pathLst>
              <a:path w="2539" h="1904">
                <a:moveTo>
                  <a:pt x="685" y="0"/>
                </a:moveTo>
                <a:lnTo>
                  <a:pt x="457" y="215"/>
                </a:lnTo>
                <a:lnTo>
                  <a:pt x="457" y="444"/>
                </a:lnTo>
                <a:lnTo>
                  <a:pt x="228" y="444"/>
                </a:lnTo>
                <a:lnTo>
                  <a:pt x="0" y="673"/>
                </a:lnTo>
                <a:lnTo>
                  <a:pt x="0" y="1117"/>
                </a:lnTo>
                <a:lnTo>
                  <a:pt x="228" y="1346"/>
                </a:lnTo>
                <a:lnTo>
                  <a:pt x="685" y="1346"/>
                </a:lnTo>
                <a:lnTo>
                  <a:pt x="914" y="1574"/>
                </a:lnTo>
                <a:lnTo>
                  <a:pt x="1130" y="1574"/>
                </a:lnTo>
                <a:lnTo>
                  <a:pt x="1130" y="1790"/>
                </a:lnTo>
                <a:lnTo>
                  <a:pt x="1358" y="1790"/>
                </a:lnTo>
                <a:lnTo>
                  <a:pt x="1816" y="1574"/>
                </a:lnTo>
                <a:lnTo>
                  <a:pt x="1816" y="1346"/>
                </a:lnTo>
                <a:lnTo>
                  <a:pt x="2031" y="1117"/>
                </a:lnTo>
                <a:lnTo>
                  <a:pt x="1587" y="673"/>
                </a:lnTo>
                <a:lnTo>
                  <a:pt x="1358" y="673"/>
                </a:lnTo>
                <a:lnTo>
                  <a:pt x="1358" y="444"/>
                </a:lnTo>
                <a:lnTo>
                  <a:pt x="1130" y="215"/>
                </a:lnTo>
                <a:lnTo>
                  <a:pt x="914" y="215"/>
                </a:lnTo>
                <a:lnTo>
                  <a:pt x="685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bk object 205"/>
          <p:cNvSpPr/>
          <p:nvPr/>
        </p:nvSpPr>
        <p:spPr>
          <a:xfrm>
            <a:off x="2070976" y="5246090"/>
            <a:ext cx="3810" cy="10795"/>
          </a:xfrm>
          <a:custGeom>
            <a:avLst/>
            <a:gdLst/>
            <a:ahLst/>
            <a:cxnLst/>
            <a:rect l="l" t="t" r="r" b="b"/>
            <a:pathLst>
              <a:path w="3810" h="10795">
                <a:moveTo>
                  <a:pt x="2476" y="0"/>
                </a:moveTo>
                <a:lnTo>
                  <a:pt x="2260" y="0"/>
                </a:lnTo>
                <a:lnTo>
                  <a:pt x="2032" y="444"/>
                </a:lnTo>
                <a:lnTo>
                  <a:pt x="673" y="444"/>
                </a:lnTo>
                <a:lnTo>
                  <a:pt x="457" y="685"/>
                </a:lnTo>
                <a:lnTo>
                  <a:pt x="228" y="685"/>
                </a:lnTo>
                <a:lnTo>
                  <a:pt x="0" y="914"/>
                </a:lnTo>
                <a:lnTo>
                  <a:pt x="0" y="1587"/>
                </a:lnTo>
                <a:lnTo>
                  <a:pt x="457" y="2044"/>
                </a:lnTo>
                <a:lnTo>
                  <a:pt x="457" y="2260"/>
                </a:lnTo>
                <a:lnTo>
                  <a:pt x="901" y="2717"/>
                </a:lnTo>
                <a:lnTo>
                  <a:pt x="901" y="2946"/>
                </a:lnTo>
                <a:lnTo>
                  <a:pt x="1130" y="3162"/>
                </a:lnTo>
                <a:lnTo>
                  <a:pt x="1130" y="3619"/>
                </a:lnTo>
                <a:lnTo>
                  <a:pt x="1358" y="3835"/>
                </a:lnTo>
                <a:lnTo>
                  <a:pt x="1358" y="4292"/>
                </a:lnTo>
                <a:lnTo>
                  <a:pt x="1574" y="4521"/>
                </a:lnTo>
                <a:lnTo>
                  <a:pt x="1574" y="6096"/>
                </a:lnTo>
                <a:lnTo>
                  <a:pt x="1803" y="6324"/>
                </a:lnTo>
                <a:lnTo>
                  <a:pt x="1803" y="6769"/>
                </a:lnTo>
                <a:lnTo>
                  <a:pt x="1574" y="6997"/>
                </a:lnTo>
                <a:lnTo>
                  <a:pt x="1803" y="7226"/>
                </a:lnTo>
                <a:lnTo>
                  <a:pt x="1803" y="7442"/>
                </a:lnTo>
                <a:lnTo>
                  <a:pt x="1574" y="7670"/>
                </a:lnTo>
                <a:lnTo>
                  <a:pt x="1574" y="8128"/>
                </a:lnTo>
                <a:lnTo>
                  <a:pt x="1358" y="8128"/>
                </a:lnTo>
                <a:lnTo>
                  <a:pt x="1358" y="8343"/>
                </a:lnTo>
                <a:lnTo>
                  <a:pt x="901" y="8801"/>
                </a:lnTo>
                <a:lnTo>
                  <a:pt x="901" y="9029"/>
                </a:lnTo>
                <a:lnTo>
                  <a:pt x="673" y="9245"/>
                </a:lnTo>
                <a:lnTo>
                  <a:pt x="673" y="10160"/>
                </a:lnTo>
                <a:lnTo>
                  <a:pt x="1130" y="10160"/>
                </a:lnTo>
                <a:lnTo>
                  <a:pt x="1358" y="10388"/>
                </a:lnTo>
                <a:lnTo>
                  <a:pt x="1803" y="10388"/>
                </a:lnTo>
                <a:lnTo>
                  <a:pt x="2260" y="9944"/>
                </a:lnTo>
                <a:lnTo>
                  <a:pt x="2260" y="9245"/>
                </a:lnTo>
                <a:lnTo>
                  <a:pt x="2476" y="9029"/>
                </a:lnTo>
                <a:lnTo>
                  <a:pt x="2476" y="8801"/>
                </a:lnTo>
                <a:lnTo>
                  <a:pt x="2717" y="8801"/>
                </a:lnTo>
                <a:lnTo>
                  <a:pt x="2835" y="8343"/>
                </a:lnTo>
                <a:lnTo>
                  <a:pt x="2946" y="8128"/>
                </a:lnTo>
                <a:lnTo>
                  <a:pt x="3175" y="7899"/>
                </a:lnTo>
                <a:lnTo>
                  <a:pt x="3175" y="6997"/>
                </a:lnTo>
                <a:lnTo>
                  <a:pt x="3390" y="6997"/>
                </a:lnTo>
                <a:lnTo>
                  <a:pt x="3390" y="5638"/>
                </a:lnTo>
                <a:lnTo>
                  <a:pt x="3619" y="5422"/>
                </a:lnTo>
                <a:lnTo>
                  <a:pt x="3619" y="2946"/>
                </a:lnTo>
                <a:lnTo>
                  <a:pt x="3390" y="2946"/>
                </a:lnTo>
                <a:lnTo>
                  <a:pt x="3390" y="2489"/>
                </a:lnTo>
                <a:lnTo>
                  <a:pt x="3175" y="2260"/>
                </a:lnTo>
                <a:lnTo>
                  <a:pt x="3175" y="1816"/>
                </a:lnTo>
                <a:lnTo>
                  <a:pt x="2946" y="1587"/>
                </a:lnTo>
                <a:lnTo>
                  <a:pt x="2946" y="1130"/>
                </a:lnTo>
                <a:lnTo>
                  <a:pt x="2717" y="914"/>
                </a:lnTo>
                <a:lnTo>
                  <a:pt x="2717" y="228"/>
                </a:lnTo>
                <a:lnTo>
                  <a:pt x="2476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bk object 206"/>
          <p:cNvSpPr/>
          <p:nvPr/>
        </p:nvSpPr>
        <p:spPr>
          <a:xfrm>
            <a:off x="1881675" y="5705718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228" y="0"/>
                </a:moveTo>
                <a:lnTo>
                  <a:pt x="0" y="0"/>
                </a:lnTo>
                <a:lnTo>
                  <a:pt x="0" y="901"/>
                </a:lnTo>
                <a:lnTo>
                  <a:pt x="228" y="1130"/>
                </a:lnTo>
                <a:lnTo>
                  <a:pt x="673" y="673"/>
                </a:lnTo>
                <a:lnTo>
                  <a:pt x="673" y="444"/>
                </a:lnTo>
                <a:lnTo>
                  <a:pt x="228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bk object 207"/>
          <p:cNvSpPr/>
          <p:nvPr/>
        </p:nvSpPr>
        <p:spPr>
          <a:xfrm>
            <a:off x="1892512" y="5697592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70">
                <a:moveTo>
                  <a:pt x="444" y="0"/>
                </a:moveTo>
                <a:lnTo>
                  <a:pt x="215" y="0"/>
                </a:lnTo>
                <a:lnTo>
                  <a:pt x="0" y="228"/>
                </a:lnTo>
                <a:lnTo>
                  <a:pt x="215" y="457"/>
                </a:lnTo>
                <a:lnTo>
                  <a:pt x="901" y="901"/>
                </a:lnTo>
                <a:lnTo>
                  <a:pt x="1574" y="901"/>
                </a:lnTo>
                <a:lnTo>
                  <a:pt x="1346" y="228"/>
                </a:lnTo>
                <a:lnTo>
                  <a:pt x="444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bk object 208"/>
          <p:cNvSpPr/>
          <p:nvPr/>
        </p:nvSpPr>
        <p:spPr>
          <a:xfrm>
            <a:off x="1906943" y="5676391"/>
            <a:ext cx="3175" cy="1905"/>
          </a:xfrm>
          <a:custGeom>
            <a:avLst/>
            <a:gdLst/>
            <a:ahLst/>
            <a:cxnLst/>
            <a:rect l="l" t="t" r="r" b="b"/>
            <a:pathLst>
              <a:path w="3175" h="1904">
                <a:moveTo>
                  <a:pt x="1346" y="901"/>
                </a:moveTo>
                <a:lnTo>
                  <a:pt x="444" y="901"/>
                </a:lnTo>
                <a:lnTo>
                  <a:pt x="0" y="1117"/>
                </a:lnTo>
                <a:lnTo>
                  <a:pt x="0" y="1574"/>
                </a:lnTo>
                <a:lnTo>
                  <a:pt x="444" y="1803"/>
                </a:lnTo>
                <a:lnTo>
                  <a:pt x="673" y="1346"/>
                </a:lnTo>
                <a:lnTo>
                  <a:pt x="1130" y="1117"/>
                </a:lnTo>
                <a:lnTo>
                  <a:pt x="1346" y="901"/>
                </a:lnTo>
              </a:path>
              <a:path w="3175" h="1904">
                <a:moveTo>
                  <a:pt x="673" y="901"/>
                </a:moveTo>
                <a:lnTo>
                  <a:pt x="1346" y="901"/>
                </a:lnTo>
              </a:path>
              <a:path w="3175" h="1904">
                <a:moveTo>
                  <a:pt x="1346" y="901"/>
                </a:moveTo>
                <a:lnTo>
                  <a:pt x="673" y="901"/>
                </a:lnTo>
              </a:path>
              <a:path w="3175" h="1904">
                <a:moveTo>
                  <a:pt x="1816" y="673"/>
                </a:moveTo>
                <a:lnTo>
                  <a:pt x="673" y="673"/>
                </a:lnTo>
                <a:lnTo>
                  <a:pt x="673" y="901"/>
                </a:lnTo>
                <a:lnTo>
                  <a:pt x="1574" y="901"/>
                </a:lnTo>
                <a:lnTo>
                  <a:pt x="1816" y="673"/>
                </a:lnTo>
              </a:path>
              <a:path w="3175" h="1904">
                <a:moveTo>
                  <a:pt x="901" y="673"/>
                </a:moveTo>
                <a:lnTo>
                  <a:pt x="1816" y="673"/>
                </a:lnTo>
              </a:path>
              <a:path w="3175" h="1904">
                <a:moveTo>
                  <a:pt x="1816" y="673"/>
                </a:moveTo>
                <a:lnTo>
                  <a:pt x="901" y="673"/>
                </a:lnTo>
              </a:path>
              <a:path w="3175" h="1904">
                <a:moveTo>
                  <a:pt x="2260" y="444"/>
                </a:moveTo>
                <a:lnTo>
                  <a:pt x="1130" y="444"/>
                </a:lnTo>
                <a:lnTo>
                  <a:pt x="901" y="673"/>
                </a:lnTo>
                <a:lnTo>
                  <a:pt x="2260" y="673"/>
                </a:lnTo>
                <a:lnTo>
                  <a:pt x="2260" y="444"/>
                </a:lnTo>
              </a:path>
              <a:path w="3175" h="1904">
                <a:moveTo>
                  <a:pt x="1346" y="444"/>
                </a:moveTo>
                <a:lnTo>
                  <a:pt x="2260" y="444"/>
                </a:lnTo>
              </a:path>
              <a:path w="3175" h="1904">
                <a:moveTo>
                  <a:pt x="2260" y="444"/>
                </a:moveTo>
                <a:lnTo>
                  <a:pt x="1346" y="444"/>
                </a:lnTo>
              </a:path>
              <a:path w="3175" h="1904">
                <a:moveTo>
                  <a:pt x="2946" y="0"/>
                </a:moveTo>
                <a:lnTo>
                  <a:pt x="1816" y="0"/>
                </a:lnTo>
                <a:lnTo>
                  <a:pt x="1574" y="215"/>
                </a:lnTo>
                <a:lnTo>
                  <a:pt x="1346" y="215"/>
                </a:lnTo>
                <a:lnTo>
                  <a:pt x="1346" y="444"/>
                </a:lnTo>
                <a:lnTo>
                  <a:pt x="2717" y="444"/>
                </a:lnTo>
                <a:lnTo>
                  <a:pt x="2946" y="215"/>
                </a:lnTo>
                <a:lnTo>
                  <a:pt x="2946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bk object 209"/>
          <p:cNvSpPr/>
          <p:nvPr/>
        </p:nvSpPr>
        <p:spPr>
          <a:xfrm>
            <a:off x="1868141" y="5657427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70">
                <a:moveTo>
                  <a:pt x="215" y="0"/>
                </a:moveTo>
                <a:lnTo>
                  <a:pt x="0" y="0"/>
                </a:lnTo>
                <a:lnTo>
                  <a:pt x="0" y="901"/>
                </a:lnTo>
                <a:lnTo>
                  <a:pt x="215" y="1130"/>
                </a:lnTo>
                <a:lnTo>
                  <a:pt x="444" y="901"/>
                </a:lnTo>
                <a:lnTo>
                  <a:pt x="215" y="457"/>
                </a:lnTo>
                <a:lnTo>
                  <a:pt x="21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bk object 210"/>
          <p:cNvSpPr/>
          <p:nvPr/>
        </p:nvSpPr>
        <p:spPr>
          <a:xfrm>
            <a:off x="1862496" y="5654043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901" y="0"/>
                </a:moveTo>
                <a:lnTo>
                  <a:pt x="673" y="228"/>
                </a:lnTo>
                <a:lnTo>
                  <a:pt x="228" y="228"/>
                </a:lnTo>
                <a:lnTo>
                  <a:pt x="0" y="457"/>
                </a:lnTo>
                <a:lnTo>
                  <a:pt x="0" y="901"/>
                </a:lnTo>
                <a:lnTo>
                  <a:pt x="228" y="901"/>
                </a:lnTo>
                <a:lnTo>
                  <a:pt x="457" y="685"/>
                </a:lnTo>
                <a:lnTo>
                  <a:pt x="673" y="685"/>
                </a:lnTo>
                <a:lnTo>
                  <a:pt x="673" y="457"/>
                </a:lnTo>
                <a:lnTo>
                  <a:pt x="1130" y="457"/>
                </a:lnTo>
                <a:lnTo>
                  <a:pt x="1130" y="228"/>
                </a:lnTo>
                <a:lnTo>
                  <a:pt x="901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bk object 211"/>
          <p:cNvSpPr/>
          <p:nvPr/>
        </p:nvSpPr>
        <p:spPr>
          <a:xfrm>
            <a:off x="1864067" y="5652236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39">
                <a:moveTo>
                  <a:pt x="1143" y="0"/>
                </a:moveTo>
                <a:lnTo>
                  <a:pt x="685" y="228"/>
                </a:lnTo>
                <a:lnTo>
                  <a:pt x="457" y="457"/>
                </a:lnTo>
                <a:lnTo>
                  <a:pt x="457" y="685"/>
                </a:lnTo>
                <a:lnTo>
                  <a:pt x="228" y="685"/>
                </a:lnTo>
                <a:lnTo>
                  <a:pt x="114" y="1358"/>
                </a:lnTo>
                <a:lnTo>
                  <a:pt x="0" y="1803"/>
                </a:lnTo>
                <a:lnTo>
                  <a:pt x="228" y="2031"/>
                </a:lnTo>
                <a:lnTo>
                  <a:pt x="685" y="1803"/>
                </a:lnTo>
                <a:lnTo>
                  <a:pt x="685" y="1587"/>
                </a:lnTo>
                <a:lnTo>
                  <a:pt x="1143" y="1358"/>
                </a:lnTo>
                <a:lnTo>
                  <a:pt x="1143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bk object 212"/>
          <p:cNvSpPr/>
          <p:nvPr/>
        </p:nvSpPr>
        <p:spPr>
          <a:xfrm>
            <a:off x="1915744" y="565336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228" y="0"/>
                </a:moveTo>
                <a:lnTo>
                  <a:pt x="0" y="228"/>
                </a:lnTo>
                <a:lnTo>
                  <a:pt x="0" y="457"/>
                </a:lnTo>
                <a:lnTo>
                  <a:pt x="444" y="901"/>
                </a:lnTo>
                <a:lnTo>
                  <a:pt x="673" y="901"/>
                </a:lnTo>
                <a:lnTo>
                  <a:pt x="673" y="457"/>
                </a:lnTo>
                <a:lnTo>
                  <a:pt x="228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bk object 213"/>
          <p:cNvSpPr/>
          <p:nvPr/>
        </p:nvSpPr>
        <p:spPr>
          <a:xfrm>
            <a:off x="1900290" y="5647277"/>
            <a:ext cx="1905" cy="3810"/>
          </a:xfrm>
          <a:custGeom>
            <a:avLst/>
            <a:gdLst/>
            <a:ahLst/>
            <a:cxnLst/>
            <a:rect l="l" t="t" r="r" b="b"/>
            <a:pathLst>
              <a:path w="1905" h="3810">
                <a:moveTo>
                  <a:pt x="1695" y="0"/>
                </a:moveTo>
                <a:lnTo>
                  <a:pt x="1466" y="0"/>
                </a:lnTo>
                <a:lnTo>
                  <a:pt x="1466" y="228"/>
                </a:lnTo>
                <a:lnTo>
                  <a:pt x="793" y="901"/>
                </a:lnTo>
                <a:lnTo>
                  <a:pt x="793" y="1130"/>
                </a:lnTo>
                <a:lnTo>
                  <a:pt x="565" y="1358"/>
                </a:lnTo>
                <a:lnTo>
                  <a:pt x="565" y="1803"/>
                </a:lnTo>
                <a:lnTo>
                  <a:pt x="336" y="2031"/>
                </a:lnTo>
                <a:lnTo>
                  <a:pt x="336" y="2260"/>
                </a:lnTo>
                <a:lnTo>
                  <a:pt x="107" y="2476"/>
                </a:lnTo>
                <a:lnTo>
                  <a:pt x="0" y="3378"/>
                </a:lnTo>
                <a:lnTo>
                  <a:pt x="107" y="3606"/>
                </a:lnTo>
                <a:lnTo>
                  <a:pt x="336" y="3606"/>
                </a:lnTo>
                <a:lnTo>
                  <a:pt x="454" y="3149"/>
                </a:lnTo>
                <a:lnTo>
                  <a:pt x="565" y="2476"/>
                </a:lnTo>
                <a:lnTo>
                  <a:pt x="793" y="2476"/>
                </a:lnTo>
                <a:lnTo>
                  <a:pt x="793" y="2260"/>
                </a:lnTo>
                <a:lnTo>
                  <a:pt x="1466" y="1574"/>
                </a:lnTo>
                <a:lnTo>
                  <a:pt x="1466" y="1358"/>
                </a:lnTo>
                <a:lnTo>
                  <a:pt x="1695" y="1358"/>
                </a:lnTo>
                <a:lnTo>
                  <a:pt x="1695" y="901"/>
                </a:lnTo>
                <a:lnTo>
                  <a:pt x="1911" y="673"/>
                </a:lnTo>
                <a:lnTo>
                  <a:pt x="169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bk object 214"/>
          <p:cNvSpPr/>
          <p:nvPr/>
        </p:nvSpPr>
        <p:spPr>
          <a:xfrm>
            <a:off x="1909657" y="5646831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673" y="0"/>
                </a:moveTo>
                <a:lnTo>
                  <a:pt x="228" y="0"/>
                </a:lnTo>
                <a:lnTo>
                  <a:pt x="228" y="215"/>
                </a:lnTo>
                <a:lnTo>
                  <a:pt x="0" y="444"/>
                </a:lnTo>
                <a:lnTo>
                  <a:pt x="0" y="901"/>
                </a:lnTo>
                <a:lnTo>
                  <a:pt x="228" y="673"/>
                </a:lnTo>
                <a:lnTo>
                  <a:pt x="444" y="673"/>
                </a:lnTo>
                <a:lnTo>
                  <a:pt x="444" y="444"/>
                </a:lnTo>
                <a:lnTo>
                  <a:pt x="673" y="215"/>
                </a:lnTo>
                <a:lnTo>
                  <a:pt x="67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bk object 215"/>
          <p:cNvSpPr/>
          <p:nvPr/>
        </p:nvSpPr>
        <p:spPr>
          <a:xfrm>
            <a:off x="1921382" y="5642990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39">
                <a:moveTo>
                  <a:pt x="457" y="0"/>
                </a:moveTo>
                <a:lnTo>
                  <a:pt x="0" y="0"/>
                </a:lnTo>
                <a:lnTo>
                  <a:pt x="0" y="228"/>
                </a:lnTo>
                <a:lnTo>
                  <a:pt x="228" y="673"/>
                </a:lnTo>
                <a:lnTo>
                  <a:pt x="457" y="901"/>
                </a:lnTo>
                <a:lnTo>
                  <a:pt x="457" y="2031"/>
                </a:lnTo>
                <a:lnTo>
                  <a:pt x="901" y="2031"/>
                </a:lnTo>
                <a:lnTo>
                  <a:pt x="901" y="1574"/>
                </a:lnTo>
                <a:lnTo>
                  <a:pt x="685" y="1130"/>
                </a:lnTo>
                <a:lnTo>
                  <a:pt x="685" y="673"/>
                </a:lnTo>
                <a:lnTo>
                  <a:pt x="457" y="228"/>
                </a:lnTo>
                <a:lnTo>
                  <a:pt x="457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bk object 216"/>
          <p:cNvSpPr/>
          <p:nvPr/>
        </p:nvSpPr>
        <p:spPr>
          <a:xfrm>
            <a:off x="1909889" y="5643892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444" y="0"/>
                </a:moveTo>
                <a:lnTo>
                  <a:pt x="215" y="0"/>
                </a:lnTo>
                <a:lnTo>
                  <a:pt x="0" y="228"/>
                </a:lnTo>
                <a:lnTo>
                  <a:pt x="0" y="444"/>
                </a:lnTo>
                <a:lnTo>
                  <a:pt x="444" y="673"/>
                </a:lnTo>
                <a:lnTo>
                  <a:pt x="673" y="444"/>
                </a:lnTo>
                <a:lnTo>
                  <a:pt x="673" y="228"/>
                </a:lnTo>
                <a:lnTo>
                  <a:pt x="444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bk object 217"/>
          <p:cNvSpPr/>
          <p:nvPr/>
        </p:nvSpPr>
        <p:spPr>
          <a:xfrm>
            <a:off x="1917103" y="5642089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685" y="0"/>
                </a:moveTo>
                <a:lnTo>
                  <a:pt x="215" y="228"/>
                </a:lnTo>
                <a:lnTo>
                  <a:pt x="107" y="901"/>
                </a:lnTo>
                <a:lnTo>
                  <a:pt x="0" y="1130"/>
                </a:lnTo>
                <a:lnTo>
                  <a:pt x="215" y="1346"/>
                </a:lnTo>
                <a:lnTo>
                  <a:pt x="444" y="1346"/>
                </a:lnTo>
                <a:lnTo>
                  <a:pt x="685" y="1130"/>
                </a:lnTo>
                <a:lnTo>
                  <a:pt x="685" y="901"/>
                </a:lnTo>
                <a:lnTo>
                  <a:pt x="444" y="673"/>
                </a:lnTo>
                <a:lnTo>
                  <a:pt x="444" y="457"/>
                </a:lnTo>
                <a:lnTo>
                  <a:pt x="685" y="457"/>
                </a:lnTo>
                <a:lnTo>
                  <a:pt x="685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bk object 218"/>
          <p:cNvSpPr/>
          <p:nvPr/>
        </p:nvSpPr>
        <p:spPr>
          <a:xfrm>
            <a:off x="1920820" y="5641187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70">
                <a:moveTo>
                  <a:pt x="117" y="0"/>
                </a:moveTo>
                <a:lnTo>
                  <a:pt x="0" y="673"/>
                </a:lnTo>
                <a:lnTo>
                  <a:pt x="117" y="901"/>
                </a:lnTo>
                <a:lnTo>
                  <a:pt x="346" y="1130"/>
                </a:lnTo>
                <a:lnTo>
                  <a:pt x="562" y="1130"/>
                </a:lnTo>
                <a:lnTo>
                  <a:pt x="457" y="457"/>
                </a:lnTo>
                <a:lnTo>
                  <a:pt x="346" y="228"/>
                </a:lnTo>
                <a:lnTo>
                  <a:pt x="11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bk object 219"/>
          <p:cNvSpPr/>
          <p:nvPr/>
        </p:nvSpPr>
        <p:spPr>
          <a:xfrm>
            <a:off x="1919805" y="564095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457" y="0"/>
                </a:moveTo>
                <a:lnTo>
                  <a:pt x="228" y="0"/>
                </a:lnTo>
                <a:lnTo>
                  <a:pt x="228" y="228"/>
                </a:lnTo>
                <a:lnTo>
                  <a:pt x="0" y="457"/>
                </a:lnTo>
                <a:lnTo>
                  <a:pt x="228" y="685"/>
                </a:lnTo>
                <a:lnTo>
                  <a:pt x="228" y="1130"/>
                </a:lnTo>
                <a:lnTo>
                  <a:pt x="673" y="1130"/>
                </a:lnTo>
                <a:lnTo>
                  <a:pt x="673" y="228"/>
                </a:lnTo>
                <a:lnTo>
                  <a:pt x="457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bk object 220"/>
          <p:cNvSpPr/>
          <p:nvPr/>
        </p:nvSpPr>
        <p:spPr>
          <a:xfrm>
            <a:off x="1878966" y="5640510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70">
                <a:moveTo>
                  <a:pt x="228" y="0"/>
                </a:moveTo>
                <a:lnTo>
                  <a:pt x="0" y="0"/>
                </a:lnTo>
                <a:lnTo>
                  <a:pt x="0" y="673"/>
                </a:lnTo>
                <a:lnTo>
                  <a:pt x="228" y="673"/>
                </a:lnTo>
                <a:lnTo>
                  <a:pt x="457" y="444"/>
                </a:lnTo>
                <a:lnTo>
                  <a:pt x="457" y="228"/>
                </a:lnTo>
                <a:lnTo>
                  <a:pt x="228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bk object 221"/>
          <p:cNvSpPr/>
          <p:nvPr/>
        </p:nvSpPr>
        <p:spPr>
          <a:xfrm>
            <a:off x="1880772" y="5640053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673" y="0"/>
                </a:moveTo>
                <a:lnTo>
                  <a:pt x="457" y="0"/>
                </a:lnTo>
                <a:lnTo>
                  <a:pt x="228" y="228"/>
                </a:lnTo>
                <a:lnTo>
                  <a:pt x="0" y="228"/>
                </a:lnTo>
                <a:lnTo>
                  <a:pt x="0" y="457"/>
                </a:lnTo>
                <a:lnTo>
                  <a:pt x="228" y="685"/>
                </a:lnTo>
                <a:lnTo>
                  <a:pt x="457" y="685"/>
                </a:lnTo>
                <a:lnTo>
                  <a:pt x="457" y="457"/>
                </a:lnTo>
                <a:lnTo>
                  <a:pt x="673" y="457"/>
                </a:lnTo>
                <a:lnTo>
                  <a:pt x="67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bk object 222"/>
          <p:cNvSpPr/>
          <p:nvPr/>
        </p:nvSpPr>
        <p:spPr>
          <a:xfrm>
            <a:off x="1921167" y="5638247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39">
                <a:moveTo>
                  <a:pt x="1117" y="0"/>
                </a:moveTo>
                <a:lnTo>
                  <a:pt x="673" y="0"/>
                </a:lnTo>
                <a:lnTo>
                  <a:pt x="444" y="228"/>
                </a:lnTo>
                <a:lnTo>
                  <a:pt x="326" y="685"/>
                </a:lnTo>
                <a:lnTo>
                  <a:pt x="215" y="901"/>
                </a:lnTo>
                <a:lnTo>
                  <a:pt x="0" y="1130"/>
                </a:lnTo>
                <a:lnTo>
                  <a:pt x="0" y="1358"/>
                </a:lnTo>
                <a:lnTo>
                  <a:pt x="673" y="2032"/>
                </a:lnTo>
                <a:lnTo>
                  <a:pt x="673" y="1358"/>
                </a:lnTo>
                <a:lnTo>
                  <a:pt x="444" y="1130"/>
                </a:lnTo>
                <a:lnTo>
                  <a:pt x="673" y="901"/>
                </a:lnTo>
                <a:lnTo>
                  <a:pt x="673" y="685"/>
                </a:lnTo>
                <a:lnTo>
                  <a:pt x="901" y="685"/>
                </a:lnTo>
                <a:lnTo>
                  <a:pt x="1117" y="457"/>
                </a:lnTo>
                <a:lnTo>
                  <a:pt x="1117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bk object 223"/>
          <p:cNvSpPr/>
          <p:nvPr/>
        </p:nvSpPr>
        <p:spPr>
          <a:xfrm>
            <a:off x="1923189" y="5636670"/>
            <a:ext cx="635" cy="1905"/>
          </a:xfrm>
          <a:custGeom>
            <a:avLst/>
            <a:gdLst/>
            <a:ahLst/>
            <a:cxnLst/>
            <a:rect l="l" t="t" r="r" b="b"/>
            <a:pathLst>
              <a:path w="635" h="1904">
                <a:moveTo>
                  <a:pt x="457" y="0"/>
                </a:moveTo>
                <a:lnTo>
                  <a:pt x="228" y="0"/>
                </a:lnTo>
                <a:lnTo>
                  <a:pt x="0" y="228"/>
                </a:lnTo>
                <a:lnTo>
                  <a:pt x="0" y="1358"/>
                </a:lnTo>
                <a:lnTo>
                  <a:pt x="228" y="1574"/>
                </a:lnTo>
                <a:lnTo>
                  <a:pt x="228" y="1130"/>
                </a:lnTo>
                <a:lnTo>
                  <a:pt x="457" y="901"/>
                </a:lnTo>
                <a:lnTo>
                  <a:pt x="457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bk object 224"/>
          <p:cNvSpPr/>
          <p:nvPr/>
        </p:nvSpPr>
        <p:spPr>
          <a:xfrm>
            <a:off x="1915286" y="5636895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70">
                <a:moveTo>
                  <a:pt x="228" y="0"/>
                </a:moveTo>
                <a:lnTo>
                  <a:pt x="0" y="228"/>
                </a:lnTo>
                <a:lnTo>
                  <a:pt x="0" y="901"/>
                </a:lnTo>
                <a:lnTo>
                  <a:pt x="228" y="1130"/>
                </a:lnTo>
                <a:lnTo>
                  <a:pt x="457" y="1130"/>
                </a:lnTo>
                <a:lnTo>
                  <a:pt x="457" y="228"/>
                </a:lnTo>
                <a:lnTo>
                  <a:pt x="228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bk object 225"/>
          <p:cNvSpPr/>
          <p:nvPr/>
        </p:nvSpPr>
        <p:spPr>
          <a:xfrm>
            <a:off x="1912136" y="5637355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5">
                <a:moveTo>
                  <a:pt x="444" y="0"/>
                </a:moveTo>
                <a:lnTo>
                  <a:pt x="0" y="0"/>
                </a:lnTo>
                <a:lnTo>
                  <a:pt x="0" y="444"/>
                </a:lnTo>
                <a:lnTo>
                  <a:pt x="673" y="444"/>
                </a:lnTo>
                <a:lnTo>
                  <a:pt x="444" y="215"/>
                </a:lnTo>
                <a:lnTo>
                  <a:pt x="444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bk object 226"/>
          <p:cNvSpPr/>
          <p:nvPr/>
        </p:nvSpPr>
        <p:spPr>
          <a:xfrm>
            <a:off x="1874451" y="5635321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70">
                <a:moveTo>
                  <a:pt x="0" y="0"/>
                </a:moveTo>
                <a:lnTo>
                  <a:pt x="0" y="673"/>
                </a:lnTo>
                <a:lnTo>
                  <a:pt x="228" y="901"/>
                </a:lnTo>
                <a:lnTo>
                  <a:pt x="457" y="901"/>
                </a:lnTo>
                <a:lnTo>
                  <a:pt x="457" y="444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bk object 227"/>
          <p:cNvSpPr/>
          <p:nvPr/>
        </p:nvSpPr>
        <p:spPr>
          <a:xfrm>
            <a:off x="1869262" y="5635321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5">
                <a:moveTo>
                  <a:pt x="457" y="0"/>
                </a:moveTo>
                <a:lnTo>
                  <a:pt x="0" y="0"/>
                </a:lnTo>
                <a:lnTo>
                  <a:pt x="0" y="228"/>
                </a:lnTo>
                <a:lnTo>
                  <a:pt x="228" y="444"/>
                </a:lnTo>
                <a:lnTo>
                  <a:pt x="685" y="444"/>
                </a:lnTo>
                <a:lnTo>
                  <a:pt x="685" y="228"/>
                </a:lnTo>
                <a:lnTo>
                  <a:pt x="457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bk object 228"/>
          <p:cNvSpPr/>
          <p:nvPr/>
        </p:nvSpPr>
        <p:spPr>
          <a:xfrm>
            <a:off x="1926572" y="5634648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70">
                <a:moveTo>
                  <a:pt x="228" y="0"/>
                </a:moveTo>
                <a:lnTo>
                  <a:pt x="0" y="215"/>
                </a:lnTo>
                <a:lnTo>
                  <a:pt x="0" y="1117"/>
                </a:lnTo>
                <a:lnTo>
                  <a:pt x="228" y="1117"/>
                </a:lnTo>
                <a:lnTo>
                  <a:pt x="457" y="673"/>
                </a:lnTo>
                <a:lnTo>
                  <a:pt x="457" y="215"/>
                </a:lnTo>
                <a:lnTo>
                  <a:pt x="228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bk object 229"/>
          <p:cNvSpPr/>
          <p:nvPr/>
        </p:nvSpPr>
        <p:spPr>
          <a:xfrm>
            <a:off x="1875354" y="5633058"/>
            <a:ext cx="635" cy="1905"/>
          </a:xfrm>
          <a:custGeom>
            <a:avLst/>
            <a:gdLst/>
            <a:ahLst/>
            <a:cxnLst/>
            <a:rect l="l" t="t" r="r" b="b"/>
            <a:pathLst>
              <a:path w="635" h="1904">
                <a:moveTo>
                  <a:pt x="0" y="793"/>
                </a:moveTo>
                <a:lnTo>
                  <a:pt x="228" y="793"/>
                </a:lnTo>
              </a:path>
            </a:pathLst>
          </a:custGeom>
          <a:ln w="3175">
            <a:solidFill>
              <a:srgbClr val="E1E1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bk object 230"/>
          <p:cNvSpPr/>
          <p:nvPr/>
        </p:nvSpPr>
        <p:spPr>
          <a:xfrm>
            <a:off x="1914385" y="5631269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685" y="0"/>
                </a:moveTo>
                <a:lnTo>
                  <a:pt x="457" y="0"/>
                </a:lnTo>
                <a:lnTo>
                  <a:pt x="0" y="673"/>
                </a:lnTo>
                <a:lnTo>
                  <a:pt x="0" y="2476"/>
                </a:lnTo>
                <a:lnTo>
                  <a:pt x="228" y="2920"/>
                </a:lnTo>
                <a:lnTo>
                  <a:pt x="457" y="2476"/>
                </a:lnTo>
                <a:lnTo>
                  <a:pt x="457" y="1574"/>
                </a:lnTo>
                <a:lnTo>
                  <a:pt x="685" y="1117"/>
                </a:lnTo>
                <a:lnTo>
                  <a:pt x="685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bk object 231"/>
          <p:cNvSpPr/>
          <p:nvPr/>
        </p:nvSpPr>
        <p:spPr>
          <a:xfrm>
            <a:off x="1930184" y="5632843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457" y="0"/>
                </a:moveTo>
                <a:lnTo>
                  <a:pt x="228" y="0"/>
                </a:lnTo>
                <a:lnTo>
                  <a:pt x="228" y="215"/>
                </a:lnTo>
                <a:lnTo>
                  <a:pt x="0" y="215"/>
                </a:lnTo>
                <a:lnTo>
                  <a:pt x="0" y="901"/>
                </a:lnTo>
                <a:lnTo>
                  <a:pt x="228" y="1117"/>
                </a:lnTo>
                <a:lnTo>
                  <a:pt x="673" y="1117"/>
                </a:lnTo>
                <a:lnTo>
                  <a:pt x="562" y="215"/>
                </a:lnTo>
                <a:lnTo>
                  <a:pt x="45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bk object 232"/>
          <p:cNvSpPr/>
          <p:nvPr/>
        </p:nvSpPr>
        <p:spPr>
          <a:xfrm>
            <a:off x="1863628" y="5631938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4">
                <a:moveTo>
                  <a:pt x="1117" y="0"/>
                </a:moveTo>
                <a:lnTo>
                  <a:pt x="901" y="0"/>
                </a:lnTo>
                <a:lnTo>
                  <a:pt x="673" y="215"/>
                </a:lnTo>
                <a:lnTo>
                  <a:pt x="444" y="215"/>
                </a:lnTo>
                <a:lnTo>
                  <a:pt x="228" y="444"/>
                </a:lnTo>
                <a:lnTo>
                  <a:pt x="228" y="673"/>
                </a:lnTo>
                <a:lnTo>
                  <a:pt x="0" y="673"/>
                </a:lnTo>
                <a:lnTo>
                  <a:pt x="0" y="901"/>
                </a:lnTo>
                <a:lnTo>
                  <a:pt x="444" y="1346"/>
                </a:lnTo>
                <a:lnTo>
                  <a:pt x="673" y="901"/>
                </a:lnTo>
                <a:lnTo>
                  <a:pt x="1346" y="444"/>
                </a:lnTo>
                <a:lnTo>
                  <a:pt x="1346" y="215"/>
                </a:lnTo>
                <a:lnTo>
                  <a:pt x="1117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bk object 233"/>
          <p:cNvSpPr/>
          <p:nvPr/>
        </p:nvSpPr>
        <p:spPr>
          <a:xfrm>
            <a:off x="1928609" y="5631941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673" y="0"/>
                </a:moveTo>
                <a:lnTo>
                  <a:pt x="457" y="0"/>
                </a:lnTo>
                <a:lnTo>
                  <a:pt x="228" y="215"/>
                </a:lnTo>
                <a:lnTo>
                  <a:pt x="228" y="444"/>
                </a:lnTo>
                <a:lnTo>
                  <a:pt x="0" y="444"/>
                </a:lnTo>
                <a:lnTo>
                  <a:pt x="228" y="673"/>
                </a:lnTo>
                <a:lnTo>
                  <a:pt x="228" y="1117"/>
                </a:lnTo>
                <a:lnTo>
                  <a:pt x="673" y="1346"/>
                </a:lnTo>
                <a:lnTo>
                  <a:pt x="901" y="1117"/>
                </a:lnTo>
                <a:lnTo>
                  <a:pt x="1130" y="673"/>
                </a:lnTo>
                <a:lnTo>
                  <a:pt x="1130" y="444"/>
                </a:lnTo>
                <a:lnTo>
                  <a:pt x="673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bk object 234"/>
          <p:cNvSpPr/>
          <p:nvPr/>
        </p:nvSpPr>
        <p:spPr>
          <a:xfrm>
            <a:off x="1930858" y="5631938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685" y="0"/>
                </a:moveTo>
                <a:lnTo>
                  <a:pt x="228" y="0"/>
                </a:lnTo>
                <a:lnTo>
                  <a:pt x="0" y="444"/>
                </a:lnTo>
                <a:lnTo>
                  <a:pt x="0" y="673"/>
                </a:lnTo>
                <a:lnTo>
                  <a:pt x="228" y="901"/>
                </a:lnTo>
                <a:lnTo>
                  <a:pt x="685" y="444"/>
                </a:lnTo>
                <a:lnTo>
                  <a:pt x="6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bk object 235"/>
          <p:cNvSpPr/>
          <p:nvPr/>
        </p:nvSpPr>
        <p:spPr>
          <a:xfrm>
            <a:off x="1873332" y="5632155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5">
                <a:moveTo>
                  <a:pt x="673" y="0"/>
                </a:moveTo>
                <a:lnTo>
                  <a:pt x="215" y="0"/>
                </a:lnTo>
                <a:lnTo>
                  <a:pt x="215" y="228"/>
                </a:lnTo>
                <a:lnTo>
                  <a:pt x="0" y="228"/>
                </a:lnTo>
                <a:lnTo>
                  <a:pt x="0" y="457"/>
                </a:lnTo>
                <a:lnTo>
                  <a:pt x="444" y="457"/>
                </a:lnTo>
                <a:lnTo>
                  <a:pt x="673" y="228"/>
                </a:lnTo>
                <a:lnTo>
                  <a:pt x="67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bk object 236"/>
          <p:cNvSpPr/>
          <p:nvPr/>
        </p:nvSpPr>
        <p:spPr>
          <a:xfrm>
            <a:off x="1927034" y="5627420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39">
                <a:moveTo>
                  <a:pt x="1130" y="0"/>
                </a:moveTo>
                <a:lnTo>
                  <a:pt x="901" y="0"/>
                </a:lnTo>
                <a:lnTo>
                  <a:pt x="673" y="228"/>
                </a:lnTo>
                <a:lnTo>
                  <a:pt x="444" y="228"/>
                </a:lnTo>
                <a:lnTo>
                  <a:pt x="444" y="444"/>
                </a:lnTo>
                <a:lnTo>
                  <a:pt x="228" y="673"/>
                </a:lnTo>
                <a:lnTo>
                  <a:pt x="228" y="1574"/>
                </a:lnTo>
                <a:lnTo>
                  <a:pt x="0" y="1803"/>
                </a:lnTo>
                <a:lnTo>
                  <a:pt x="0" y="2031"/>
                </a:lnTo>
                <a:lnTo>
                  <a:pt x="228" y="2247"/>
                </a:lnTo>
                <a:lnTo>
                  <a:pt x="673" y="2247"/>
                </a:lnTo>
                <a:lnTo>
                  <a:pt x="673" y="2031"/>
                </a:lnTo>
                <a:lnTo>
                  <a:pt x="901" y="2031"/>
                </a:lnTo>
                <a:lnTo>
                  <a:pt x="901" y="673"/>
                </a:lnTo>
                <a:lnTo>
                  <a:pt x="1130" y="444"/>
                </a:lnTo>
                <a:lnTo>
                  <a:pt x="1130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bk object 237"/>
          <p:cNvSpPr/>
          <p:nvPr/>
        </p:nvSpPr>
        <p:spPr>
          <a:xfrm>
            <a:off x="1929955" y="5620429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457" y="0"/>
                </a:moveTo>
                <a:lnTo>
                  <a:pt x="341" y="673"/>
                </a:lnTo>
                <a:lnTo>
                  <a:pt x="0" y="1346"/>
                </a:lnTo>
                <a:lnTo>
                  <a:pt x="0" y="1803"/>
                </a:lnTo>
                <a:lnTo>
                  <a:pt x="228" y="1803"/>
                </a:lnTo>
                <a:lnTo>
                  <a:pt x="457" y="1574"/>
                </a:lnTo>
                <a:lnTo>
                  <a:pt x="901" y="673"/>
                </a:lnTo>
                <a:lnTo>
                  <a:pt x="685" y="228"/>
                </a:lnTo>
                <a:lnTo>
                  <a:pt x="457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bk object 238"/>
          <p:cNvSpPr/>
          <p:nvPr/>
        </p:nvSpPr>
        <p:spPr>
          <a:xfrm>
            <a:off x="1934698" y="5619296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70">
                <a:moveTo>
                  <a:pt x="457" y="0"/>
                </a:moveTo>
                <a:lnTo>
                  <a:pt x="0" y="0"/>
                </a:lnTo>
                <a:lnTo>
                  <a:pt x="0" y="673"/>
                </a:lnTo>
                <a:lnTo>
                  <a:pt x="228" y="901"/>
                </a:lnTo>
                <a:lnTo>
                  <a:pt x="228" y="1130"/>
                </a:lnTo>
                <a:lnTo>
                  <a:pt x="457" y="901"/>
                </a:lnTo>
                <a:lnTo>
                  <a:pt x="457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bk object 239"/>
          <p:cNvSpPr/>
          <p:nvPr/>
        </p:nvSpPr>
        <p:spPr>
          <a:xfrm>
            <a:off x="1935157" y="561794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673" y="0"/>
                </a:moveTo>
                <a:lnTo>
                  <a:pt x="215" y="0"/>
                </a:lnTo>
                <a:lnTo>
                  <a:pt x="0" y="228"/>
                </a:lnTo>
                <a:lnTo>
                  <a:pt x="0" y="444"/>
                </a:lnTo>
                <a:lnTo>
                  <a:pt x="215" y="901"/>
                </a:lnTo>
                <a:lnTo>
                  <a:pt x="215" y="1346"/>
                </a:lnTo>
                <a:lnTo>
                  <a:pt x="444" y="1574"/>
                </a:lnTo>
                <a:lnTo>
                  <a:pt x="888" y="1574"/>
                </a:lnTo>
                <a:lnTo>
                  <a:pt x="888" y="1346"/>
                </a:lnTo>
                <a:lnTo>
                  <a:pt x="673" y="1130"/>
                </a:lnTo>
                <a:lnTo>
                  <a:pt x="67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bk object 240"/>
          <p:cNvSpPr/>
          <p:nvPr/>
        </p:nvSpPr>
        <p:spPr>
          <a:xfrm>
            <a:off x="1932216" y="5617946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444" y="0"/>
                </a:moveTo>
                <a:lnTo>
                  <a:pt x="228" y="0"/>
                </a:lnTo>
                <a:lnTo>
                  <a:pt x="228" y="444"/>
                </a:lnTo>
                <a:lnTo>
                  <a:pt x="0" y="901"/>
                </a:lnTo>
                <a:lnTo>
                  <a:pt x="0" y="1130"/>
                </a:lnTo>
                <a:lnTo>
                  <a:pt x="228" y="1346"/>
                </a:lnTo>
                <a:lnTo>
                  <a:pt x="444" y="1130"/>
                </a:lnTo>
                <a:lnTo>
                  <a:pt x="444" y="901"/>
                </a:lnTo>
                <a:lnTo>
                  <a:pt x="673" y="444"/>
                </a:lnTo>
                <a:lnTo>
                  <a:pt x="444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bk object 241"/>
          <p:cNvSpPr/>
          <p:nvPr/>
        </p:nvSpPr>
        <p:spPr>
          <a:xfrm>
            <a:off x="1936280" y="5616143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457" y="0"/>
                </a:moveTo>
                <a:lnTo>
                  <a:pt x="0" y="444"/>
                </a:lnTo>
                <a:lnTo>
                  <a:pt x="0" y="673"/>
                </a:lnTo>
                <a:lnTo>
                  <a:pt x="228" y="901"/>
                </a:lnTo>
                <a:lnTo>
                  <a:pt x="457" y="673"/>
                </a:lnTo>
                <a:lnTo>
                  <a:pt x="457" y="444"/>
                </a:lnTo>
                <a:lnTo>
                  <a:pt x="673" y="228"/>
                </a:lnTo>
                <a:lnTo>
                  <a:pt x="45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bk object 242"/>
          <p:cNvSpPr/>
          <p:nvPr/>
        </p:nvSpPr>
        <p:spPr>
          <a:xfrm>
            <a:off x="1937179" y="5615010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70">
                <a:moveTo>
                  <a:pt x="228" y="0"/>
                </a:moveTo>
                <a:lnTo>
                  <a:pt x="114" y="228"/>
                </a:lnTo>
                <a:lnTo>
                  <a:pt x="0" y="901"/>
                </a:lnTo>
                <a:lnTo>
                  <a:pt x="228" y="901"/>
                </a:lnTo>
                <a:lnTo>
                  <a:pt x="457" y="457"/>
                </a:lnTo>
                <a:lnTo>
                  <a:pt x="457" y="228"/>
                </a:lnTo>
                <a:lnTo>
                  <a:pt x="228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bk object 243"/>
          <p:cNvSpPr/>
          <p:nvPr/>
        </p:nvSpPr>
        <p:spPr>
          <a:xfrm>
            <a:off x="1922744" y="560620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673" y="0"/>
                </a:moveTo>
                <a:lnTo>
                  <a:pt x="444" y="0"/>
                </a:lnTo>
                <a:lnTo>
                  <a:pt x="444" y="228"/>
                </a:lnTo>
                <a:lnTo>
                  <a:pt x="0" y="457"/>
                </a:lnTo>
                <a:lnTo>
                  <a:pt x="0" y="673"/>
                </a:lnTo>
                <a:lnTo>
                  <a:pt x="444" y="1130"/>
                </a:lnTo>
                <a:lnTo>
                  <a:pt x="901" y="673"/>
                </a:lnTo>
                <a:lnTo>
                  <a:pt x="901" y="228"/>
                </a:lnTo>
                <a:lnTo>
                  <a:pt x="67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bk object 244"/>
          <p:cNvSpPr/>
          <p:nvPr/>
        </p:nvSpPr>
        <p:spPr>
          <a:xfrm>
            <a:off x="1936276" y="5601020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>
                <a:moveTo>
                  <a:pt x="0" y="114"/>
                </a:moveTo>
                <a:lnTo>
                  <a:pt x="457" y="114"/>
                </a:lnTo>
              </a:path>
            </a:pathLst>
          </a:custGeom>
          <a:ln w="3175">
            <a:solidFill>
              <a:srgbClr val="E1E1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bk object 245"/>
          <p:cNvSpPr/>
          <p:nvPr/>
        </p:nvSpPr>
        <p:spPr>
          <a:xfrm>
            <a:off x="1919135" y="5599671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4">
                <a:moveTo>
                  <a:pt x="901" y="0"/>
                </a:moveTo>
                <a:lnTo>
                  <a:pt x="444" y="444"/>
                </a:lnTo>
                <a:lnTo>
                  <a:pt x="228" y="444"/>
                </a:lnTo>
                <a:lnTo>
                  <a:pt x="228" y="673"/>
                </a:lnTo>
                <a:lnTo>
                  <a:pt x="0" y="673"/>
                </a:lnTo>
                <a:lnTo>
                  <a:pt x="0" y="1130"/>
                </a:lnTo>
                <a:lnTo>
                  <a:pt x="228" y="1346"/>
                </a:lnTo>
                <a:lnTo>
                  <a:pt x="444" y="1346"/>
                </a:lnTo>
                <a:lnTo>
                  <a:pt x="1130" y="901"/>
                </a:lnTo>
                <a:lnTo>
                  <a:pt x="1346" y="673"/>
                </a:lnTo>
                <a:lnTo>
                  <a:pt x="1130" y="444"/>
                </a:lnTo>
                <a:lnTo>
                  <a:pt x="901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bk object 246"/>
          <p:cNvSpPr/>
          <p:nvPr/>
        </p:nvSpPr>
        <p:spPr>
          <a:xfrm>
            <a:off x="1957491" y="5597636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673" y="0"/>
                </a:moveTo>
                <a:lnTo>
                  <a:pt x="228" y="0"/>
                </a:lnTo>
                <a:lnTo>
                  <a:pt x="228" y="228"/>
                </a:lnTo>
                <a:lnTo>
                  <a:pt x="0" y="228"/>
                </a:lnTo>
                <a:lnTo>
                  <a:pt x="0" y="1130"/>
                </a:lnTo>
                <a:lnTo>
                  <a:pt x="228" y="1358"/>
                </a:lnTo>
                <a:lnTo>
                  <a:pt x="444" y="1358"/>
                </a:lnTo>
                <a:lnTo>
                  <a:pt x="673" y="901"/>
                </a:lnTo>
                <a:lnTo>
                  <a:pt x="444" y="673"/>
                </a:lnTo>
                <a:lnTo>
                  <a:pt x="444" y="457"/>
                </a:lnTo>
                <a:lnTo>
                  <a:pt x="673" y="228"/>
                </a:lnTo>
                <a:lnTo>
                  <a:pt x="67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bk object 247"/>
          <p:cNvSpPr/>
          <p:nvPr/>
        </p:nvSpPr>
        <p:spPr>
          <a:xfrm>
            <a:off x="1916879" y="5596287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215" y="0"/>
                </a:moveTo>
                <a:lnTo>
                  <a:pt x="0" y="0"/>
                </a:lnTo>
                <a:lnTo>
                  <a:pt x="0" y="444"/>
                </a:lnTo>
                <a:lnTo>
                  <a:pt x="215" y="673"/>
                </a:lnTo>
                <a:lnTo>
                  <a:pt x="215" y="901"/>
                </a:lnTo>
                <a:lnTo>
                  <a:pt x="673" y="901"/>
                </a:lnTo>
                <a:lnTo>
                  <a:pt x="673" y="673"/>
                </a:lnTo>
                <a:lnTo>
                  <a:pt x="215" y="215"/>
                </a:lnTo>
                <a:lnTo>
                  <a:pt x="21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bk object 248"/>
          <p:cNvSpPr/>
          <p:nvPr/>
        </p:nvSpPr>
        <p:spPr>
          <a:xfrm>
            <a:off x="1950935" y="5589739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457" y="0"/>
                </a:moveTo>
                <a:lnTo>
                  <a:pt x="457" y="228"/>
                </a:lnTo>
                <a:lnTo>
                  <a:pt x="228" y="228"/>
                </a:lnTo>
                <a:lnTo>
                  <a:pt x="228" y="673"/>
                </a:lnTo>
                <a:lnTo>
                  <a:pt x="0" y="673"/>
                </a:lnTo>
                <a:lnTo>
                  <a:pt x="0" y="1130"/>
                </a:lnTo>
                <a:lnTo>
                  <a:pt x="228" y="1358"/>
                </a:lnTo>
                <a:lnTo>
                  <a:pt x="228" y="1574"/>
                </a:lnTo>
                <a:lnTo>
                  <a:pt x="457" y="1574"/>
                </a:lnTo>
                <a:lnTo>
                  <a:pt x="457" y="1358"/>
                </a:lnTo>
                <a:lnTo>
                  <a:pt x="914" y="901"/>
                </a:lnTo>
                <a:lnTo>
                  <a:pt x="914" y="457"/>
                </a:lnTo>
                <a:lnTo>
                  <a:pt x="45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bk object 249"/>
          <p:cNvSpPr/>
          <p:nvPr/>
        </p:nvSpPr>
        <p:spPr>
          <a:xfrm>
            <a:off x="1960199" y="5583417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70">
                <a:moveTo>
                  <a:pt x="215" y="0"/>
                </a:moveTo>
                <a:lnTo>
                  <a:pt x="0" y="0"/>
                </a:lnTo>
                <a:lnTo>
                  <a:pt x="0" y="457"/>
                </a:lnTo>
                <a:lnTo>
                  <a:pt x="215" y="685"/>
                </a:lnTo>
                <a:lnTo>
                  <a:pt x="215" y="457"/>
                </a:lnTo>
                <a:lnTo>
                  <a:pt x="444" y="457"/>
                </a:lnTo>
                <a:lnTo>
                  <a:pt x="444" y="228"/>
                </a:lnTo>
                <a:lnTo>
                  <a:pt x="21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bk object 250"/>
          <p:cNvSpPr/>
          <p:nvPr/>
        </p:nvSpPr>
        <p:spPr>
          <a:xfrm>
            <a:off x="1970236" y="5582515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341" y="0"/>
                </a:moveTo>
                <a:lnTo>
                  <a:pt x="112" y="0"/>
                </a:lnTo>
                <a:lnTo>
                  <a:pt x="0" y="457"/>
                </a:lnTo>
                <a:lnTo>
                  <a:pt x="341" y="1130"/>
                </a:lnTo>
                <a:lnTo>
                  <a:pt x="557" y="1130"/>
                </a:lnTo>
                <a:lnTo>
                  <a:pt x="785" y="685"/>
                </a:lnTo>
                <a:lnTo>
                  <a:pt x="557" y="457"/>
                </a:lnTo>
                <a:lnTo>
                  <a:pt x="341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bk object 251"/>
          <p:cNvSpPr/>
          <p:nvPr/>
        </p:nvSpPr>
        <p:spPr>
          <a:xfrm>
            <a:off x="1980054" y="55807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673" y="0"/>
                </a:moveTo>
                <a:lnTo>
                  <a:pt x="228" y="0"/>
                </a:lnTo>
                <a:lnTo>
                  <a:pt x="0" y="444"/>
                </a:lnTo>
                <a:lnTo>
                  <a:pt x="228" y="673"/>
                </a:lnTo>
                <a:lnTo>
                  <a:pt x="673" y="673"/>
                </a:lnTo>
                <a:lnTo>
                  <a:pt x="673" y="444"/>
                </a:lnTo>
                <a:lnTo>
                  <a:pt x="901" y="215"/>
                </a:lnTo>
                <a:lnTo>
                  <a:pt x="67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bk object 252"/>
          <p:cNvSpPr/>
          <p:nvPr/>
        </p:nvSpPr>
        <p:spPr>
          <a:xfrm>
            <a:off x="1985472" y="5575074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39">
                <a:moveTo>
                  <a:pt x="1117" y="0"/>
                </a:moveTo>
                <a:lnTo>
                  <a:pt x="901" y="0"/>
                </a:lnTo>
                <a:lnTo>
                  <a:pt x="901" y="228"/>
                </a:lnTo>
                <a:lnTo>
                  <a:pt x="673" y="673"/>
                </a:lnTo>
                <a:lnTo>
                  <a:pt x="444" y="673"/>
                </a:lnTo>
                <a:lnTo>
                  <a:pt x="444" y="1358"/>
                </a:lnTo>
                <a:lnTo>
                  <a:pt x="215" y="1574"/>
                </a:lnTo>
                <a:lnTo>
                  <a:pt x="0" y="1574"/>
                </a:lnTo>
                <a:lnTo>
                  <a:pt x="444" y="2031"/>
                </a:lnTo>
                <a:lnTo>
                  <a:pt x="901" y="1803"/>
                </a:lnTo>
                <a:lnTo>
                  <a:pt x="953" y="1358"/>
                </a:lnTo>
                <a:lnTo>
                  <a:pt x="1117" y="673"/>
                </a:lnTo>
                <a:lnTo>
                  <a:pt x="1117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bk object 253"/>
          <p:cNvSpPr/>
          <p:nvPr/>
        </p:nvSpPr>
        <p:spPr>
          <a:xfrm>
            <a:off x="1985916" y="5573496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673" y="0"/>
                </a:moveTo>
                <a:lnTo>
                  <a:pt x="457" y="0"/>
                </a:lnTo>
                <a:lnTo>
                  <a:pt x="457" y="444"/>
                </a:lnTo>
                <a:lnTo>
                  <a:pt x="228" y="673"/>
                </a:lnTo>
                <a:lnTo>
                  <a:pt x="0" y="1130"/>
                </a:lnTo>
                <a:lnTo>
                  <a:pt x="0" y="1346"/>
                </a:lnTo>
                <a:lnTo>
                  <a:pt x="228" y="1574"/>
                </a:lnTo>
                <a:lnTo>
                  <a:pt x="457" y="1346"/>
                </a:lnTo>
                <a:lnTo>
                  <a:pt x="457" y="1130"/>
                </a:lnTo>
                <a:lnTo>
                  <a:pt x="601" y="673"/>
                </a:lnTo>
                <a:lnTo>
                  <a:pt x="67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bk object 254"/>
          <p:cNvSpPr/>
          <p:nvPr/>
        </p:nvSpPr>
        <p:spPr>
          <a:xfrm>
            <a:off x="1992909" y="5571464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673" y="0"/>
                </a:moveTo>
                <a:lnTo>
                  <a:pt x="457" y="228"/>
                </a:lnTo>
                <a:lnTo>
                  <a:pt x="457" y="673"/>
                </a:lnTo>
                <a:lnTo>
                  <a:pt x="673" y="901"/>
                </a:lnTo>
                <a:lnTo>
                  <a:pt x="673" y="1130"/>
                </a:lnTo>
                <a:lnTo>
                  <a:pt x="457" y="1130"/>
                </a:lnTo>
                <a:lnTo>
                  <a:pt x="457" y="1358"/>
                </a:lnTo>
                <a:lnTo>
                  <a:pt x="228" y="1574"/>
                </a:lnTo>
                <a:lnTo>
                  <a:pt x="0" y="2260"/>
                </a:lnTo>
                <a:lnTo>
                  <a:pt x="0" y="3162"/>
                </a:lnTo>
                <a:lnTo>
                  <a:pt x="228" y="3162"/>
                </a:lnTo>
                <a:lnTo>
                  <a:pt x="673" y="2933"/>
                </a:lnTo>
                <a:lnTo>
                  <a:pt x="901" y="2705"/>
                </a:lnTo>
                <a:lnTo>
                  <a:pt x="901" y="1574"/>
                </a:lnTo>
                <a:lnTo>
                  <a:pt x="1130" y="1358"/>
                </a:lnTo>
                <a:lnTo>
                  <a:pt x="1130" y="901"/>
                </a:lnTo>
                <a:lnTo>
                  <a:pt x="901" y="673"/>
                </a:lnTo>
                <a:lnTo>
                  <a:pt x="901" y="457"/>
                </a:lnTo>
                <a:lnTo>
                  <a:pt x="673" y="228"/>
                </a:lnTo>
                <a:lnTo>
                  <a:pt x="673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bk object 255"/>
          <p:cNvSpPr/>
          <p:nvPr/>
        </p:nvSpPr>
        <p:spPr>
          <a:xfrm>
            <a:off x="1986259" y="5570789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39">
                <a:moveTo>
                  <a:pt x="114" y="0"/>
                </a:moveTo>
                <a:lnTo>
                  <a:pt x="0" y="673"/>
                </a:lnTo>
                <a:lnTo>
                  <a:pt x="114" y="1130"/>
                </a:lnTo>
                <a:lnTo>
                  <a:pt x="558" y="1346"/>
                </a:lnTo>
                <a:lnTo>
                  <a:pt x="787" y="1574"/>
                </a:lnTo>
                <a:lnTo>
                  <a:pt x="787" y="2031"/>
                </a:lnTo>
                <a:lnTo>
                  <a:pt x="1016" y="2247"/>
                </a:lnTo>
                <a:lnTo>
                  <a:pt x="1231" y="2031"/>
                </a:lnTo>
                <a:lnTo>
                  <a:pt x="1231" y="1130"/>
                </a:lnTo>
                <a:lnTo>
                  <a:pt x="1016" y="901"/>
                </a:lnTo>
                <a:lnTo>
                  <a:pt x="1016" y="673"/>
                </a:lnTo>
                <a:lnTo>
                  <a:pt x="787" y="444"/>
                </a:lnTo>
                <a:lnTo>
                  <a:pt x="330" y="228"/>
                </a:lnTo>
                <a:lnTo>
                  <a:pt x="114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bk object 256"/>
          <p:cNvSpPr/>
          <p:nvPr/>
        </p:nvSpPr>
        <p:spPr>
          <a:xfrm>
            <a:off x="1962010" y="5569995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395" y="0"/>
                </a:lnTo>
              </a:path>
            </a:pathLst>
          </a:custGeom>
          <a:ln w="3175">
            <a:solidFill>
              <a:srgbClr val="E1E1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bk object 257"/>
          <p:cNvSpPr/>
          <p:nvPr/>
        </p:nvSpPr>
        <p:spPr>
          <a:xfrm>
            <a:off x="2002612" y="5567171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673" y="0"/>
                </a:moveTo>
                <a:lnTo>
                  <a:pt x="444" y="228"/>
                </a:lnTo>
                <a:lnTo>
                  <a:pt x="228" y="228"/>
                </a:lnTo>
                <a:lnTo>
                  <a:pt x="0" y="457"/>
                </a:lnTo>
                <a:lnTo>
                  <a:pt x="0" y="1130"/>
                </a:lnTo>
                <a:lnTo>
                  <a:pt x="228" y="1358"/>
                </a:lnTo>
                <a:lnTo>
                  <a:pt x="673" y="1358"/>
                </a:lnTo>
                <a:lnTo>
                  <a:pt x="673" y="1130"/>
                </a:lnTo>
                <a:lnTo>
                  <a:pt x="901" y="1130"/>
                </a:lnTo>
                <a:lnTo>
                  <a:pt x="901" y="673"/>
                </a:lnTo>
                <a:lnTo>
                  <a:pt x="673" y="457"/>
                </a:lnTo>
                <a:lnTo>
                  <a:pt x="673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bk object 258"/>
          <p:cNvSpPr/>
          <p:nvPr/>
        </p:nvSpPr>
        <p:spPr>
          <a:xfrm>
            <a:off x="2006902" y="5560409"/>
            <a:ext cx="635" cy="1905"/>
          </a:xfrm>
          <a:custGeom>
            <a:avLst/>
            <a:gdLst/>
            <a:ahLst/>
            <a:cxnLst/>
            <a:rect l="l" t="t" r="r" b="b"/>
            <a:pathLst>
              <a:path w="635" h="1904">
                <a:moveTo>
                  <a:pt x="0" y="673"/>
                </a:moveTo>
                <a:lnTo>
                  <a:pt x="228" y="673"/>
                </a:lnTo>
              </a:path>
            </a:pathLst>
          </a:custGeom>
          <a:ln w="3175">
            <a:solidFill>
              <a:srgbClr val="E1E1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bk object 259"/>
          <p:cNvSpPr/>
          <p:nvPr/>
        </p:nvSpPr>
        <p:spPr>
          <a:xfrm>
            <a:off x="1978921" y="5559952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457" y="0"/>
                </a:moveTo>
                <a:lnTo>
                  <a:pt x="228" y="0"/>
                </a:lnTo>
                <a:lnTo>
                  <a:pt x="0" y="228"/>
                </a:lnTo>
                <a:lnTo>
                  <a:pt x="0" y="901"/>
                </a:lnTo>
                <a:lnTo>
                  <a:pt x="228" y="1130"/>
                </a:lnTo>
                <a:lnTo>
                  <a:pt x="457" y="1130"/>
                </a:lnTo>
                <a:lnTo>
                  <a:pt x="673" y="901"/>
                </a:lnTo>
                <a:lnTo>
                  <a:pt x="673" y="457"/>
                </a:lnTo>
                <a:lnTo>
                  <a:pt x="457" y="228"/>
                </a:lnTo>
                <a:lnTo>
                  <a:pt x="457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bk object 260"/>
          <p:cNvSpPr/>
          <p:nvPr/>
        </p:nvSpPr>
        <p:spPr>
          <a:xfrm>
            <a:off x="2030590" y="5485041"/>
            <a:ext cx="1905" cy="2540"/>
          </a:xfrm>
          <a:custGeom>
            <a:avLst/>
            <a:gdLst/>
            <a:ahLst/>
            <a:cxnLst/>
            <a:rect l="l" t="t" r="r" b="b"/>
            <a:pathLst>
              <a:path w="1905" h="2539">
                <a:moveTo>
                  <a:pt x="1587" y="0"/>
                </a:moveTo>
                <a:lnTo>
                  <a:pt x="1358" y="0"/>
                </a:lnTo>
                <a:lnTo>
                  <a:pt x="457" y="228"/>
                </a:lnTo>
                <a:lnTo>
                  <a:pt x="0" y="228"/>
                </a:lnTo>
                <a:lnTo>
                  <a:pt x="0" y="1130"/>
                </a:lnTo>
                <a:lnTo>
                  <a:pt x="228" y="1587"/>
                </a:lnTo>
                <a:lnTo>
                  <a:pt x="228" y="2031"/>
                </a:lnTo>
                <a:lnTo>
                  <a:pt x="1358" y="1803"/>
                </a:lnTo>
                <a:lnTo>
                  <a:pt x="1587" y="1587"/>
                </a:lnTo>
                <a:lnTo>
                  <a:pt x="1587" y="1130"/>
                </a:lnTo>
                <a:lnTo>
                  <a:pt x="1816" y="685"/>
                </a:lnTo>
                <a:lnTo>
                  <a:pt x="1816" y="457"/>
                </a:lnTo>
                <a:lnTo>
                  <a:pt x="1587" y="228"/>
                </a:lnTo>
                <a:lnTo>
                  <a:pt x="158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bk object 261"/>
          <p:cNvSpPr/>
          <p:nvPr/>
        </p:nvSpPr>
        <p:spPr>
          <a:xfrm>
            <a:off x="2039844" y="5419614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130" y="0"/>
                </a:moveTo>
                <a:lnTo>
                  <a:pt x="673" y="0"/>
                </a:lnTo>
                <a:lnTo>
                  <a:pt x="0" y="215"/>
                </a:lnTo>
                <a:lnTo>
                  <a:pt x="0" y="444"/>
                </a:lnTo>
                <a:lnTo>
                  <a:pt x="457" y="673"/>
                </a:lnTo>
                <a:lnTo>
                  <a:pt x="901" y="673"/>
                </a:lnTo>
                <a:lnTo>
                  <a:pt x="1130" y="444"/>
                </a:lnTo>
                <a:lnTo>
                  <a:pt x="113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bk object 262"/>
          <p:cNvSpPr/>
          <p:nvPr/>
        </p:nvSpPr>
        <p:spPr>
          <a:xfrm>
            <a:off x="2062632" y="526888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444" y="0"/>
                </a:moveTo>
                <a:lnTo>
                  <a:pt x="0" y="444"/>
                </a:lnTo>
                <a:lnTo>
                  <a:pt x="0" y="901"/>
                </a:lnTo>
                <a:lnTo>
                  <a:pt x="228" y="1117"/>
                </a:lnTo>
                <a:lnTo>
                  <a:pt x="444" y="901"/>
                </a:lnTo>
                <a:lnTo>
                  <a:pt x="673" y="901"/>
                </a:lnTo>
                <a:lnTo>
                  <a:pt x="901" y="673"/>
                </a:lnTo>
                <a:lnTo>
                  <a:pt x="901" y="444"/>
                </a:lnTo>
                <a:lnTo>
                  <a:pt x="444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bk object 263"/>
          <p:cNvSpPr/>
          <p:nvPr/>
        </p:nvSpPr>
        <p:spPr>
          <a:xfrm>
            <a:off x="2068957" y="5259184"/>
            <a:ext cx="2540" cy="5715"/>
          </a:xfrm>
          <a:custGeom>
            <a:avLst/>
            <a:gdLst/>
            <a:ahLst/>
            <a:cxnLst/>
            <a:rect l="l" t="t" r="r" b="b"/>
            <a:pathLst>
              <a:path w="2539" h="5714">
                <a:moveTo>
                  <a:pt x="2247" y="0"/>
                </a:moveTo>
                <a:lnTo>
                  <a:pt x="901" y="0"/>
                </a:lnTo>
                <a:lnTo>
                  <a:pt x="901" y="1346"/>
                </a:lnTo>
                <a:lnTo>
                  <a:pt x="673" y="1574"/>
                </a:lnTo>
                <a:lnTo>
                  <a:pt x="673" y="2705"/>
                </a:lnTo>
                <a:lnTo>
                  <a:pt x="444" y="2920"/>
                </a:lnTo>
                <a:lnTo>
                  <a:pt x="444" y="3822"/>
                </a:lnTo>
                <a:lnTo>
                  <a:pt x="215" y="4051"/>
                </a:lnTo>
                <a:lnTo>
                  <a:pt x="215" y="4508"/>
                </a:lnTo>
                <a:lnTo>
                  <a:pt x="0" y="4508"/>
                </a:lnTo>
                <a:lnTo>
                  <a:pt x="0" y="4952"/>
                </a:lnTo>
                <a:lnTo>
                  <a:pt x="215" y="5181"/>
                </a:lnTo>
                <a:lnTo>
                  <a:pt x="444" y="4952"/>
                </a:lnTo>
                <a:lnTo>
                  <a:pt x="673" y="4952"/>
                </a:lnTo>
                <a:lnTo>
                  <a:pt x="1117" y="4508"/>
                </a:lnTo>
                <a:lnTo>
                  <a:pt x="1117" y="4279"/>
                </a:lnTo>
                <a:lnTo>
                  <a:pt x="1346" y="4051"/>
                </a:lnTo>
                <a:lnTo>
                  <a:pt x="1346" y="3822"/>
                </a:lnTo>
                <a:lnTo>
                  <a:pt x="1574" y="3606"/>
                </a:lnTo>
                <a:lnTo>
                  <a:pt x="1574" y="3149"/>
                </a:lnTo>
                <a:lnTo>
                  <a:pt x="1790" y="2920"/>
                </a:lnTo>
                <a:lnTo>
                  <a:pt x="1790" y="1803"/>
                </a:lnTo>
                <a:lnTo>
                  <a:pt x="2019" y="1574"/>
                </a:lnTo>
                <a:lnTo>
                  <a:pt x="2019" y="1346"/>
                </a:lnTo>
                <a:lnTo>
                  <a:pt x="2247" y="1130"/>
                </a:lnTo>
                <a:lnTo>
                  <a:pt x="2247" y="901"/>
                </a:lnTo>
                <a:lnTo>
                  <a:pt x="2476" y="673"/>
                </a:lnTo>
                <a:lnTo>
                  <a:pt x="2476" y="444"/>
                </a:lnTo>
                <a:lnTo>
                  <a:pt x="2247" y="228"/>
                </a:lnTo>
                <a:lnTo>
                  <a:pt x="224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bk object 264"/>
          <p:cNvSpPr/>
          <p:nvPr/>
        </p:nvSpPr>
        <p:spPr>
          <a:xfrm>
            <a:off x="1818500" y="5745429"/>
            <a:ext cx="13766" cy="16027"/>
          </a:xfrm>
          <a:prstGeom prst="rect">
            <a:avLst/>
          </a:prstGeom>
          <a:blipFill>
            <a:blip r:embed="rId7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bk object 265"/>
          <p:cNvSpPr/>
          <p:nvPr/>
        </p:nvSpPr>
        <p:spPr>
          <a:xfrm>
            <a:off x="1865210" y="5720841"/>
            <a:ext cx="1905" cy="2540"/>
          </a:xfrm>
          <a:custGeom>
            <a:avLst/>
            <a:gdLst/>
            <a:ahLst/>
            <a:cxnLst/>
            <a:rect l="l" t="t" r="r" b="b"/>
            <a:pathLst>
              <a:path w="1905" h="2539">
                <a:moveTo>
                  <a:pt x="1574" y="0"/>
                </a:moveTo>
                <a:lnTo>
                  <a:pt x="1574" y="215"/>
                </a:lnTo>
                <a:lnTo>
                  <a:pt x="1346" y="444"/>
                </a:lnTo>
                <a:lnTo>
                  <a:pt x="1130" y="444"/>
                </a:lnTo>
                <a:lnTo>
                  <a:pt x="901" y="673"/>
                </a:lnTo>
                <a:lnTo>
                  <a:pt x="444" y="901"/>
                </a:lnTo>
                <a:lnTo>
                  <a:pt x="0" y="1346"/>
                </a:lnTo>
                <a:lnTo>
                  <a:pt x="0" y="1803"/>
                </a:lnTo>
                <a:lnTo>
                  <a:pt x="215" y="1803"/>
                </a:lnTo>
                <a:lnTo>
                  <a:pt x="215" y="2019"/>
                </a:lnTo>
                <a:lnTo>
                  <a:pt x="444" y="2019"/>
                </a:lnTo>
                <a:lnTo>
                  <a:pt x="1803" y="673"/>
                </a:lnTo>
                <a:lnTo>
                  <a:pt x="1803" y="215"/>
                </a:lnTo>
                <a:lnTo>
                  <a:pt x="1574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bk object 266"/>
          <p:cNvSpPr/>
          <p:nvPr/>
        </p:nvSpPr>
        <p:spPr>
          <a:xfrm>
            <a:off x="1881670" y="570571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228" y="0"/>
                </a:moveTo>
                <a:lnTo>
                  <a:pt x="0" y="0"/>
                </a:lnTo>
                <a:lnTo>
                  <a:pt x="0" y="901"/>
                </a:lnTo>
                <a:lnTo>
                  <a:pt x="228" y="1130"/>
                </a:lnTo>
                <a:lnTo>
                  <a:pt x="673" y="673"/>
                </a:lnTo>
                <a:lnTo>
                  <a:pt x="673" y="444"/>
                </a:lnTo>
                <a:lnTo>
                  <a:pt x="228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bk object 267"/>
          <p:cNvSpPr/>
          <p:nvPr/>
        </p:nvSpPr>
        <p:spPr>
          <a:xfrm>
            <a:off x="1878736" y="570120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457" y="0"/>
                </a:moveTo>
                <a:lnTo>
                  <a:pt x="228" y="228"/>
                </a:lnTo>
                <a:lnTo>
                  <a:pt x="228" y="457"/>
                </a:lnTo>
                <a:lnTo>
                  <a:pt x="0" y="673"/>
                </a:lnTo>
                <a:lnTo>
                  <a:pt x="0" y="1130"/>
                </a:lnTo>
                <a:lnTo>
                  <a:pt x="228" y="1358"/>
                </a:lnTo>
                <a:lnTo>
                  <a:pt x="457" y="1358"/>
                </a:lnTo>
                <a:lnTo>
                  <a:pt x="685" y="1130"/>
                </a:lnTo>
                <a:lnTo>
                  <a:pt x="685" y="673"/>
                </a:lnTo>
                <a:lnTo>
                  <a:pt x="901" y="673"/>
                </a:lnTo>
                <a:lnTo>
                  <a:pt x="901" y="457"/>
                </a:lnTo>
                <a:lnTo>
                  <a:pt x="685" y="457"/>
                </a:lnTo>
                <a:lnTo>
                  <a:pt x="685" y="228"/>
                </a:lnTo>
                <a:lnTo>
                  <a:pt x="45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bk object 268"/>
          <p:cNvSpPr/>
          <p:nvPr/>
        </p:nvSpPr>
        <p:spPr>
          <a:xfrm>
            <a:off x="1892515" y="5697588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70">
                <a:moveTo>
                  <a:pt x="444" y="0"/>
                </a:moveTo>
                <a:lnTo>
                  <a:pt x="215" y="0"/>
                </a:lnTo>
                <a:lnTo>
                  <a:pt x="0" y="228"/>
                </a:lnTo>
                <a:lnTo>
                  <a:pt x="215" y="457"/>
                </a:lnTo>
                <a:lnTo>
                  <a:pt x="901" y="901"/>
                </a:lnTo>
                <a:lnTo>
                  <a:pt x="1574" y="901"/>
                </a:lnTo>
                <a:lnTo>
                  <a:pt x="1346" y="228"/>
                </a:lnTo>
                <a:lnTo>
                  <a:pt x="444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bk object 269"/>
          <p:cNvSpPr/>
          <p:nvPr/>
        </p:nvSpPr>
        <p:spPr>
          <a:xfrm>
            <a:off x="1886635" y="5684964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457" y="0"/>
                </a:moveTo>
                <a:lnTo>
                  <a:pt x="228" y="0"/>
                </a:lnTo>
                <a:lnTo>
                  <a:pt x="0" y="228"/>
                </a:lnTo>
                <a:lnTo>
                  <a:pt x="0" y="673"/>
                </a:lnTo>
                <a:lnTo>
                  <a:pt x="228" y="673"/>
                </a:lnTo>
                <a:lnTo>
                  <a:pt x="228" y="1130"/>
                </a:lnTo>
                <a:lnTo>
                  <a:pt x="457" y="1130"/>
                </a:lnTo>
                <a:lnTo>
                  <a:pt x="1130" y="673"/>
                </a:lnTo>
                <a:lnTo>
                  <a:pt x="1130" y="444"/>
                </a:lnTo>
                <a:lnTo>
                  <a:pt x="901" y="444"/>
                </a:lnTo>
                <a:lnTo>
                  <a:pt x="901" y="228"/>
                </a:lnTo>
                <a:lnTo>
                  <a:pt x="685" y="228"/>
                </a:lnTo>
                <a:lnTo>
                  <a:pt x="45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bk object 270"/>
          <p:cNvSpPr/>
          <p:nvPr/>
        </p:nvSpPr>
        <p:spPr>
          <a:xfrm>
            <a:off x="1874685" y="5684735"/>
            <a:ext cx="11430" cy="6350"/>
          </a:xfrm>
          <a:custGeom>
            <a:avLst/>
            <a:gdLst/>
            <a:ahLst/>
            <a:cxnLst/>
            <a:rect l="l" t="t" r="r" b="b"/>
            <a:pathLst>
              <a:path w="11430" h="6350">
                <a:moveTo>
                  <a:pt x="228" y="673"/>
                </a:moveTo>
                <a:lnTo>
                  <a:pt x="0" y="901"/>
                </a:lnTo>
                <a:lnTo>
                  <a:pt x="0" y="1130"/>
                </a:lnTo>
                <a:lnTo>
                  <a:pt x="228" y="1358"/>
                </a:lnTo>
                <a:lnTo>
                  <a:pt x="228" y="1574"/>
                </a:lnTo>
                <a:lnTo>
                  <a:pt x="673" y="2260"/>
                </a:lnTo>
                <a:lnTo>
                  <a:pt x="673" y="2933"/>
                </a:lnTo>
                <a:lnTo>
                  <a:pt x="1130" y="3378"/>
                </a:lnTo>
                <a:lnTo>
                  <a:pt x="1130" y="3835"/>
                </a:lnTo>
                <a:lnTo>
                  <a:pt x="1358" y="4051"/>
                </a:lnTo>
                <a:lnTo>
                  <a:pt x="1358" y="4279"/>
                </a:lnTo>
                <a:lnTo>
                  <a:pt x="1574" y="4279"/>
                </a:lnTo>
                <a:lnTo>
                  <a:pt x="1574" y="5410"/>
                </a:lnTo>
                <a:lnTo>
                  <a:pt x="2247" y="6083"/>
                </a:lnTo>
                <a:lnTo>
                  <a:pt x="2705" y="5854"/>
                </a:lnTo>
                <a:lnTo>
                  <a:pt x="2933" y="5854"/>
                </a:lnTo>
                <a:lnTo>
                  <a:pt x="3835" y="5638"/>
                </a:lnTo>
                <a:lnTo>
                  <a:pt x="5410" y="5638"/>
                </a:lnTo>
                <a:lnTo>
                  <a:pt x="5410" y="5410"/>
                </a:lnTo>
                <a:lnTo>
                  <a:pt x="5854" y="5410"/>
                </a:lnTo>
                <a:lnTo>
                  <a:pt x="6311" y="4953"/>
                </a:lnTo>
                <a:lnTo>
                  <a:pt x="6540" y="4953"/>
                </a:lnTo>
                <a:lnTo>
                  <a:pt x="6540" y="4737"/>
                </a:lnTo>
                <a:lnTo>
                  <a:pt x="6756" y="4737"/>
                </a:lnTo>
                <a:lnTo>
                  <a:pt x="7213" y="4508"/>
                </a:lnTo>
                <a:lnTo>
                  <a:pt x="7213" y="4279"/>
                </a:lnTo>
                <a:lnTo>
                  <a:pt x="7896" y="3606"/>
                </a:lnTo>
                <a:lnTo>
                  <a:pt x="4508" y="3606"/>
                </a:lnTo>
                <a:lnTo>
                  <a:pt x="4279" y="3378"/>
                </a:lnTo>
                <a:lnTo>
                  <a:pt x="4051" y="3378"/>
                </a:lnTo>
                <a:lnTo>
                  <a:pt x="4051" y="3149"/>
                </a:lnTo>
                <a:lnTo>
                  <a:pt x="3378" y="3149"/>
                </a:lnTo>
                <a:lnTo>
                  <a:pt x="3378" y="2933"/>
                </a:lnTo>
                <a:lnTo>
                  <a:pt x="3149" y="2933"/>
                </a:lnTo>
                <a:lnTo>
                  <a:pt x="2933" y="2705"/>
                </a:lnTo>
                <a:lnTo>
                  <a:pt x="2705" y="2705"/>
                </a:lnTo>
                <a:lnTo>
                  <a:pt x="2705" y="2476"/>
                </a:lnTo>
                <a:lnTo>
                  <a:pt x="2476" y="2476"/>
                </a:lnTo>
                <a:lnTo>
                  <a:pt x="2031" y="2032"/>
                </a:lnTo>
                <a:lnTo>
                  <a:pt x="2031" y="1803"/>
                </a:lnTo>
                <a:lnTo>
                  <a:pt x="1803" y="1574"/>
                </a:lnTo>
                <a:lnTo>
                  <a:pt x="1803" y="1358"/>
                </a:lnTo>
                <a:lnTo>
                  <a:pt x="1574" y="1358"/>
                </a:lnTo>
                <a:lnTo>
                  <a:pt x="1358" y="1130"/>
                </a:lnTo>
                <a:lnTo>
                  <a:pt x="901" y="1130"/>
                </a:lnTo>
                <a:lnTo>
                  <a:pt x="673" y="901"/>
                </a:lnTo>
                <a:lnTo>
                  <a:pt x="457" y="901"/>
                </a:lnTo>
                <a:lnTo>
                  <a:pt x="228" y="673"/>
                </a:lnTo>
              </a:path>
              <a:path w="11430" h="6350">
                <a:moveTo>
                  <a:pt x="4508" y="3606"/>
                </a:moveTo>
                <a:lnTo>
                  <a:pt x="7896" y="3606"/>
                </a:lnTo>
              </a:path>
              <a:path w="11430" h="6350">
                <a:moveTo>
                  <a:pt x="7896" y="3606"/>
                </a:moveTo>
                <a:lnTo>
                  <a:pt x="4508" y="3606"/>
                </a:lnTo>
              </a:path>
              <a:path w="11430" h="6350">
                <a:moveTo>
                  <a:pt x="6083" y="2032"/>
                </a:moveTo>
                <a:lnTo>
                  <a:pt x="5638" y="2032"/>
                </a:lnTo>
                <a:lnTo>
                  <a:pt x="5638" y="2260"/>
                </a:lnTo>
                <a:lnTo>
                  <a:pt x="5410" y="2260"/>
                </a:lnTo>
                <a:lnTo>
                  <a:pt x="5638" y="2476"/>
                </a:lnTo>
                <a:lnTo>
                  <a:pt x="5638" y="3149"/>
                </a:lnTo>
                <a:lnTo>
                  <a:pt x="5410" y="3378"/>
                </a:lnTo>
                <a:lnTo>
                  <a:pt x="4952" y="3378"/>
                </a:lnTo>
                <a:lnTo>
                  <a:pt x="4508" y="3606"/>
                </a:lnTo>
                <a:lnTo>
                  <a:pt x="7896" y="3606"/>
                </a:lnTo>
                <a:lnTo>
                  <a:pt x="8127" y="3378"/>
                </a:lnTo>
                <a:lnTo>
                  <a:pt x="8343" y="2933"/>
                </a:lnTo>
                <a:lnTo>
                  <a:pt x="8572" y="2933"/>
                </a:lnTo>
                <a:lnTo>
                  <a:pt x="8572" y="2705"/>
                </a:lnTo>
                <a:lnTo>
                  <a:pt x="6756" y="2705"/>
                </a:lnTo>
                <a:lnTo>
                  <a:pt x="6083" y="2032"/>
                </a:lnTo>
              </a:path>
              <a:path w="11430" h="6350">
                <a:moveTo>
                  <a:pt x="6756" y="2705"/>
                </a:moveTo>
                <a:lnTo>
                  <a:pt x="8572" y="2705"/>
                </a:lnTo>
              </a:path>
              <a:path w="11430" h="6350">
                <a:moveTo>
                  <a:pt x="8572" y="2705"/>
                </a:moveTo>
                <a:lnTo>
                  <a:pt x="6756" y="2705"/>
                </a:lnTo>
              </a:path>
              <a:path w="11430" h="6350">
                <a:moveTo>
                  <a:pt x="10147" y="1803"/>
                </a:moveTo>
                <a:lnTo>
                  <a:pt x="7442" y="1803"/>
                </a:lnTo>
                <a:lnTo>
                  <a:pt x="6985" y="2260"/>
                </a:lnTo>
                <a:lnTo>
                  <a:pt x="6756" y="2705"/>
                </a:lnTo>
                <a:lnTo>
                  <a:pt x="8572" y="2705"/>
                </a:lnTo>
                <a:lnTo>
                  <a:pt x="9029" y="2476"/>
                </a:lnTo>
                <a:lnTo>
                  <a:pt x="9029" y="2260"/>
                </a:lnTo>
                <a:lnTo>
                  <a:pt x="9245" y="2260"/>
                </a:lnTo>
                <a:lnTo>
                  <a:pt x="9474" y="2032"/>
                </a:lnTo>
                <a:lnTo>
                  <a:pt x="9931" y="2032"/>
                </a:lnTo>
                <a:lnTo>
                  <a:pt x="10147" y="1803"/>
                </a:lnTo>
              </a:path>
              <a:path w="11430" h="6350">
                <a:moveTo>
                  <a:pt x="7658" y="1803"/>
                </a:moveTo>
                <a:lnTo>
                  <a:pt x="10147" y="1803"/>
                </a:lnTo>
              </a:path>
              <a:path w="11430" h="6350">
                <a:moveTo>
                  <a:pt x="10147" y="1803"/>
                </a:moveTo>
                <a:lnTo>
                  <a:pt x="7658" y="1803"/>
                </a:lnTo>
              </a:path>
              <a:path w="11430" h="6350">
                <a:moveTo>
                  <a:pt x="11049" y="228"/>
                </a:moveTo>
                <a:lnTo>
                  <a:pt x="9474" y="228"/>
                </a:lnTo>
                <a:lnTo>
                  <a:pt x="9245" y="457"/>
                </a:lnTo>
                <a:lnTo>
                  <a:pt x="8801" y="457"/>
                </a:lnTo>
                <a:lnTo>
                  <a:pt x="7658" y="1803"/>
                </a:lnTo>
                <a:lnTo>
                  <a:pt x="10604" y="1803"/>
                </a:lnTo>
                <a:lnTo>
                  <a:pt x="11049" y="1358"/>
                </a:lnTo>
                <a:lnTo>
                  <a:pt x="11049" y="1130"/>
                </a:lnTo>
                <a:lnTo>
                  <a:pt x="11277" y="901"/>
                </a:lnTo>
                <a:lnTo>
                  <a:pt x="11277" y="457"/>
                </a:lnTo>
                <a:lnTo>
                  <a:pt x="11049" y="228"/>
                </a:lnTo>
              </a:path>
              <a:path w="11430" h="6350">
                <a:moveTo>
                  <a:pt x="10375" y="228"/>
                </a:moveTo>
                <a:lnTo>
                  <a:pt x="10833" y="228"/>
                </a:lnTo>
              </a:path>
              <a:path w="11430" h="6350">
                <a:moveTo>
                  <a:pt x="10833" y="228"/>
                </a:moveTo>
                <a:lnTo>
                  <a:pt x="10375" y="228"/>
                </a:lnTo>
              </a:path>
              <a:path w="11430" h="6350">
                <a:moveTo>
                  <a:pt x="10604" y="0"/>
                </a:moveTo>
                <a:lnTo>
                  <a:pt x="10375" y="228"/>
                </a:lnTo>
                <a:lnTo>
                  <a:pt x="10833" y="228"/>
                </a:lnTo>
                <a:lnTo>
                  <a:pt x="10604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bk object 271"/>
          <p:cNvSpPr/>
          <p:nvPr/>
        </p:nvSpPr>
        <p:spPr>
          <a:xfrm>
            <a:off x="1876259" y="5661939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673" y="0"/>
                </a:moveTo>
                <a:lnTo>
                  <a:pt x="457" y="0"/>
                </a:lnTo>
                <a:lnTo>
                  <a:pt x="228" y="228"/>
                </a:lnTo>
                <a:lnTo>
                  <a:pt x="228" y="457"/>
                </a:lnTo>
                <a:lnTo>
                  <a:pt x="0" y="685"/>
                </a:lnTo>
                <a:lnTo>
                  <a:pt x="228" y="901"/>
                </a:lnTo>
                <a:lnTo>
                  <a:pt x="228" y="1130"/>
                </a:lnTo>
                <a:lnTo>
                  <a:pt x="457" y="1130"/>
                </a:lnTo>
                <a:lnTo>
                  <a:pt x="457" y="1358"/>
                </a:lnTo>
                <a:lnTo>
                  <a:pt x="673" y="1358"/>
                </a:lnTo>
                <a:lnTo>
                  <a:pt x="787" y="1130"/>
                </a:lnTo>
                <a:lnTo>
                  <a:pt x="901" y="685"/>
                </a:lnTo>
                <a:lnTo>
                  <a:pt x="1130" y="685"/>
                </a:lnTo>
                <a:lnTo>
                  <a:pt x="1130" y="457"/>
                </a:lnTo>
                <a:lnTo>
                  <a:pt x="673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bk object 272"/>
          <p:cNvSpPr/>
          <p:nvPr/>
        </p:nvSpPr>
        <p:spPr>
          <a:xfrm>
            <a:off x="1877161" y="5659691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673" y="0"/>
                </a:moveTo>
                <a:lnTo>
                  <a:pt x="228" y="0"/>
                </a:lnTo>
                <a:lnTo>
                  <a:pt x="0" y="228"/>
                </a:lnTo>
                <a:lnTo>
                  <a:pt x="0" y="673"/>
                </a:lnTo>
                <a:lnTo>
                  <a:pt x="457" y="673"/>
                </a:lnTo>
                <a:lnTo>
                  <a:pt x="457" y="1130"/>
                </a:lnTo>
                <a:lnTo>
                  <a:pt x="901" y="1130"/>
                </a:lnTo>
                <a:lnTo>
                  <a:pt x="901" y="228"/>
                </a:lnTo>
                <a:lnTo>
                  <a:pt x="673" y="228"/>
                </a:lnTo>
                <a:lnTo>
                  <a:pt x="673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bk object 273"/>
          <p:cNvSpPr/>
          <p:nvPr/>
        </p:nvSpPr>
        <p:spPr>
          <a:xfrm>
            <a:off x="1868144" y="5657431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70">
                <a:moveTo>
                  <a:pt x="215" y="0"/>
                </a:moveTo>
                <a:lnTo>
                  <a:pt x="0" y="0"/>
                </a:lnTo>
                <a:lnTo>
                  <a:pt x="0" y="901"/>
                </a:lnTo>
                <a:lnTo>
                  <a:pt x="215" y="1130"/>
                </a:lnTo>
                <a:lnTo>
                  <a:pt x="444" y="901"/>
                </a:lnTo>
                <a:lnTo>
                  <a:pt x="215" y="457"/>
                </a:lnTo>
                <a:lnTo>
                  <a:pt x="215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bk object 274"/>
          <p:cNvSpPr/>
          <p:nvPr/>
        </p:nvSpPr>
        <p:spPr>
          <a:xfrm>
            <a:off x="1862493" y="565404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901" y="0"/>
                </a:moveTo>
                <a:lnTo>
                  <a:pt x="673" y="228"/>
                </a:lnTo>
                <a:lnTo>
                  <a:pt x="228" y="228"/>
                </a:lnTo>
                <a:lnTo>
                  <a:pt x="0" y="457"/>
                </a:lnTo>
                <a:lnTo>
                  <a:pt x="0" y="901"/>
                </a:lnTo>
                <a:lnTo>
                  <a:pt x="228" y="901"/>
                </a:lnTo>
                <a:lnTo>
                  <a:pt x="457" y="685"/>
                </a:lnTo>
                <a:lnTo>
                  <a:pt x="673" y="685"/>
                </a:lnTo>
                <a:lnTo>
                  <a:pt x="673" y="457"/>
                </a:lnTo>
                <a:lnTo>
                  <a:pt x="1130" y="457"/>
                </a:lnTo>
                <a:lnTo>
                  <a:pt x="1130" y="228"/>
                </a:lnTo>
                <a:lnTo>
                  <a:pt x="901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bk object 275"/>
          <p:cNvSpPr/>
          <p:nvPr/>
        </p:nvSpPr>
        <p:spPr>
          <a:xfrm>
            <a:off x="1896795" y="5653824"/>
            <a:ext cx="2540" cy="3175"/>
          </a:xfrm>
          <a:custGeom>
            <a:avLst/>
            <a:gdLst/>
            <a:ahLst/>
            <a:cxnLst/>
            <a:rect l="l" t="t" r="r" b="b"/>
            <a:pathLst>
              <a:path w="2539" h="3175">
                <a:moveTo>
                  <a:pt x="673" y="0"/>
                </a:moveTo>
                <a:lnTo>
                  <a:pt x="215" y="444"/>
                </a:lnTo>
                <a:lnTo>
                  <a:pt x="215" y="673"/>
                </a:lnTo>
                <a:lnTo>
                  <a:pt x="0" y="901"/>
                </a:lnTo>
                <a:lnTo>
                  <a:pt x="0" y="1117"/>
                </a:lnTo>
                <a:lnTo>
                  <a:pt x="444" y="1346"/>
                </a:lnTo>
                <a:lnTo>
                  <a:pt x="444" y="1574"/>
                </a:lnTo>
                <a:lnTo>
                  <a:pt x="673" y="1803"/>
                </a:lnTo>
                <a:lnTo>
                  <a:pt x="673" y="2260"/>
                </a:lnTo>
                <a:lnTo>
                  <a:pt x="1117" y="2705"/>
                </a:lnTo>
                <a:lnTo>
                  <a:pt x="1346" y="2705"/>
                </a:lnTo>
                <a:lnTo>
                  <a:pt x="1346" y="2489"/>
                </a:lnTo>
                <a:lnTo>
                  <a:pt x="2019" y="2489"/>
                </a:lnTo>
                <a:lnTo>
                  <a:pt x="2476" y="2260"/>
                </a:lnTo>
                <a:lnTo>
                  <a:pt x="2476" y="2019"/>
                </a:lnTo>
                <a:lnTo>
                  <a:pt x="2019" y="1803"/>
                </a:lnTo>
                <a:lnTo>
                  <a:pt x="1803" y="1803"/>
                </a:lnTo>
                <a:lnTo>
                  <a:pt x="1574" y="1574"/>
                </a:lnTo>
                <a:lnTo>
                  <a:pt x="1346" y="1574"/>
                </a:lnTo>
                <a:lnTo>
                  <a:pt x="1117" y="1346"/>
                </a:lnTo>
                <a:lnTo>
                  <a:pt x="1117" y="1117"/>
                </a:lnTo>
                <a:lnTo>
                  <a:pt x="1346" y="901"/>
                </a:lnTo>
                <a:lnTo>
                  <a:pt x="1117" y="673"/>
                </a:lnTo>
                <a:lnTo>
                  <a:pt x="1117" y="444"/>
                </a:lnTo>
                <a:lnTo>
                  <a:pt x="673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bk object 276"/>
          <p:cNvSpPr/>
          <p:nvPr/>
        </p:nvSpPr>
        <p:spPr>
          <a:xfrm>
            <a:off x="1924545" y="5651563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444" y="0"/>
                </a:moveTo>
                <a:lnTo>
                  <a:pt x="0" y="0"/>
                </a:lnTo>
                <a:lnTo>
                  <a:pt x="0" y="457"/>
                </a:lnTo>
                <a:lnTo>
                  <a:pt x="215" y="457"/>
                </a:lnTo>
                <a:lnTo>
                  <a:pt x="673" y="673"/>
                </a:lnTo>
                <a:lnTo>
                  <a:pt x="901" y="673"/>
                </a:lnTo>
                <a:lnTo>
                  <a:pt x="901" y="457"/>
                </a:lnTo>
                <a:lnTo>
                  <a:pt x="444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bk object 277"/>
          <p:cNvSpPr/>
          <p:nvPr/>
        </p:nvSpPr>
        <p:spPr>
          <a:xfrm>
            <a:off x="1866785" y="5651334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901" y="0"/>
                </a:moveTo>
                <a:lnTo>
                  <a:pt x="673" y="228"/>
                </a:lnTo>
                <a:lnTo>
                  <a:pt x="228" y="228"/>
                </a:lnTo>
                <a:lnTo>
                  <a:pt x="0" y="457"/>
                </a:lnTo>
                <a:lnTo>
                  <a:pt x="228" y="457"/>
                </a:lnTo>
                <a:lnTo>
                  <a:pt x="228" y="685"/>
                </a:lnTo>
                <a:lnTo>
                  <a:pt x="457" y="1130"/>
                </a:lnTo>
                <a:lnTo>
                  <a:pt x="673" y="1130"/>
                </a:lnTo>
                <a:lnTo>
                  <a:pt x="1130" y="685"/>
                </a:lnTo>
                <a:lnTo>
                  <a:pt x="1130" y="228"/>
                </a:lnTo>
                <a:lnTo>
                  <a:pt x="901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bk object 278"/>
          <p:cNvSpPr/>
          <p:nvPr/>
        </p:nvSpPr>
        <p:spPr>
          <a:xfrm>
            <a:off x="1910105" y="5647499"/>
            <a:ext cx="2540" cy="3175"/>
          </a:xfrm>
          <a:custGeom>
            <a:avLst/>
            <a:gdLst/>
            <a:ahLst/>
            <a:cxnLst/>
            <a:rect l="l" t="t" r="r" b="b"/>
            <a:pathLst>
              <a:path w="2539" h="3175">
                <a:moveTo>
                  <a:pt x="685" y="0"/>
                </a:moveTo>
                <a:lnTo>
                  <a:pt x="228" y="0"/>
                </a:lnTo>
                <a:lnTo>
                  <a:pt x="228" y="228"/>
                </a:lnTo>
                <a:lnTo>
                  <a:pt x="457" y="457"/>
                </a:lnTo>
                <a:lnTo>
                  <a:pt x="228" y="685"/>
                </a:lnTo>
                <a:lnTo>
                  <a:pt x="228" y="914"/>
                </a:lnTo>
                <a:lnTo>
                  <a:pt x="0" y="914"/>
                </a:lnTo>
                <a:lnTo>
                  <a:pt x="0" y="1587"/>
                </a:lnTo>
                <a:lnTo>
                  <a:pt x="457" y="2260"/>
                </a:lnTo>
                <a:lnTo>
                  <a:pt x="901" y="2489"/>
                </a:lnTo>
                <a:lnTo>
                  <a:pt x="1574" y="2717"/>
                </a:lnTo>
                <a:lnTo>
                  <a:pt x="1803" y="3162"/>
                </a:lnTo>
                <a:lnTo>
                  <a:pt x="2032" y="2933"/>
                </a:lnTo>
                <a:lnTo>
                  <a:pt x="2260" y="2933"/>
                </a:lnTo>
                <a:lnTo>
                  <a:pt x="2260" y="2717"/>
                </a:lnTo>
                <a:lnTo>
                  <a:pt x="2032" y="2717"/>
                </a:lnTo>
                <a:lnTo>
                  <a:pt x="2032" y="2489"/>
                </a:lnTo>
                <a:lnTo>
                  <a:pt x="1803" y="2489"/>
                </a:lnTo>
                <a:lnTo>
                  <a:pt x="1803" y="2260"/>
                </a:lnTo>
                <a:lnTo>
                  <a:pt x="1358" y="2260"/>
                </a:lnTo>
                <a:lnTo>
                  <a:pt x="901" y="1816"/>
                </a:lnTo>
                <a:lnTo>
                  <a:pt x="901" y="1587"/>
                </a:lnTo>
                <a:lnTo>
                  <a:pt x="685" y="1587"/>
                </a:lnTo>
                <a:lnTo>
                  <a:pt x="685" y="914"/>
                </a:lnTo>
                <a:lnTo>
                  <a:pt x="901" y="685"/>
                </a:lnTo>
                <a:lnTo>
                  <a:pt x="901" y="457"/>
                </a:lnTo>
                <a:lnTo>
                  <a:pt x="685" y="228"/>
                </a:lnTo>
                <a:lnTo>
                  <a:pt x="685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bk object 279"/>
          <p:cNvSpPr/>
          <p:nvPr/>
        </p:nvSpPr>
        <p:spPr>
          <a:xfrm>
            <a:off x="1900294" y="5647283"/>
            <a:ext cx="1905" cy="3810"/>
          </a:xfrm>
          <a:custGeom>
            <a:avLst/>
            <a:gdLst/>
            <a:ahLst/>
            <a:cxnLst/>
            <a:rect l="l" t="t" r="r" b="b"/>
            <a:pathLst>
              <a:path w="1905" h="3810">
                <a:moveTo>
                  <a:pt x="1695" y="0"/>
                </a:moveTo>
                <a:lnTo>
                  <a:pt x="1466" y="0"/>
                </a:lnTo>
                <a:lnTo>
                  <a:pt x="1466" y="215"/>
                </a:lnTo>
                <a:lnTo>
                  <a:pt x="793" y="901"/>
                </a:lnTo>
                <a:lnTo>
                  <a:pt x="793" y="1130"/>
                </a:lnTo>
                <a:lnTo>
                  <a:pt x="565" y="1358"/>
                </a:lnTo>
                <a:lnTo>
                  <a:pt x="565" y="1803"/>
                </a:lnTo>
                <a:lnTo>
                  <a:pt x="336" y="2031"/>
                </a:lnTo>
                <a:lnTo>
                  <a:pt x="336" y="2260"/>
                </a:lnTo>
                <a:lnTo>
                  <a:pt x="107" y="2476"/>
                </a:lnTo>
                <a:lnTo>
                  <a:pt x="0" y="3378"/>
                </a:lnTo>
                <a:lnTo>
                  <a:pt x="107" y="3606"/>
                </a:lnTo>
                <a:lnTo>
                  <a:pt x="336" y="3606"/>
                </a:lnTo>
                <a:lnTo>
                  <a:pt x="454" y="3149"/>
                </a:lnTo>
                <a:lnTo>
                  <a:pt x="565" y="2476"/>
                </a:lnTo>
                <a:lnTo>
                  <a:pt x="793" y="2476"/>
                </a:lnTo>
                <a:lnTo>
                  <a:pt x="793" y="2260"/>
                </a:lnTo>
                <a:lnTo>
                  <a:pt x="1466" y="1574"/>
                </a:lnTo>
                <a:lnTo>
                  <a:pt x="1466" y="1358"/>
                </a:lnTo>
                <a:lnTo>
                  <a:pt x="1695" y="1358"/>
                </a:lnTo>
                <a:lnTo>
                  <a:pt x="1695" y="901"/>
                </a:lnTo>
                <a:lnTo>
                  <a:pt x="1911" y="673"/>
                </a:lnTo>
                <a:lnTo>
                  <a:pt x="1695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bk object 280"/>
          <p:cNvSpPr/>
          <p:nvPr/>
        </p:nvSpPr>
        <p:spPr>
          <a:xfrm>
            <a:off x="1909660" y="564682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673" y="0"/>
                </a:moveTo>
                <a:lnTo>
                  <a:pt x="228" y="0"/>
                </a:lnTo>
                <a:lnTo>
                  <a:pt x="228" y="228"/>
                </a:lnTo>
                <a:lnTo>
                  <a:pt x="0" y="457"/>
                </a:lnTo>
                <a:lnTo>
                  <a:pt x="0" y="901"/>
                </a:lnTo>
                <a:lnTo>
                  <a:pt x="228" y="673"/>
                </a:lnTo>
                <a:lnTo>
                  <a:pt x="444" y="673"/>
                </a:lnTo>
                <a:lnTo>
                  <a:pt x="444" y="457"/>
                </a:lnTo>
                <a:lnTo>
                  <a:pt x="673" y="228"/>
                </a:lnTo>
                <a:lnTo>
                  <a:pt x="673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bk object 281"/>
          <p:cNvSpPr/>
          <p:nvPr/>
        </p:nvSpPr>
        <p:spPr>
          <a:xfrm>
            <a:off x="1919808" y="5643435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228" y="901"/>
                </a:moveTo>
                <a:lnTo>
                  <a:pt x="0" y="901"/>
                </a:lnTo>
                <a:lnTo>
                  <a:pt x="0" y="1358"/>
                </a:lnTo>
                <a:lnTo>
                  <a:pt x="228" y="1587"/>
                </a:lnTo>
                <a:lnTo>
                  <a:pt x="457" y="1358"/>
                </a:lnTo>
                <a:lnTo>
                  <a:pt x="228" y="1130"/>
                </a:lnTo>
                <a:lnTo>
                  <a:pt x="228" y="901"/>
                </a:lnTo>
              </a:path>
              <a:path w="1269" h="1904">
                <a:moveTo>
                  <a:pt x="673" y="0"/>
                </a:moveTo>
                <a:lnTo>
                  <a:pt x="228" y="0"/>
                </a:lnTo>
                <a:lnTo>
                  <a:pt x="228" y="228"/>
                </a:lnTo>
                <a:lnTo>
                  <a:pt x="0" y="228"/>
                </a:lnTo>
                <a:lnTo>
                  <a:pt x="0" y="685"/>
                </a:lnTo>
                <a:lnTo>
                  <a:pt x="228" y="685"/>
                </a:lnTo>
                <a:lnTo>
                  <a:pt x="228" y="901"/>
                </a:lnTo>
                <a:lnTo>
                  <a:pt x="673" y="901"/>
                </a:lnTo>
                <a:lnTo>
                  <a:pt x="673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bk object 282"/>
          <p:cNvSpPr/>
          <p:nvPr/>
        </p:nvSpPr>
        <p:spPr>
          <a:xfrm>
            <a:off x="1921382" y="5642990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39">
                <a:moveTo>
                  <a:pt x="457" y="0"/>
                </a:moveTo>
                <a:lnTo>
                  <a:pt x="0" y="0"/>
                </a:lnTo>
                <a:lnTo>
                  <a:pt x="0" y="228"/>
                </a:lnTo>
                <a:lnTo>
                  <a:pt x="228" y="673"/>
                </a:lnTo>
                <a:lnTo>
                  <a:pt x="457" y="901"/>
                </a:lnTo>
                <a:lnTo>
                  <a:pt x="457" y="2031"/>
                </a:lnTo>
                <a:lnTo>
                  <a:pt x="901" y="2031"/>
                </a:lnTo>
                <a:lnTo>
                  <a:pt x="901" y="1574"/>
                </a:lnTo>
                <a:lnTo>
                  <a:pt x="685" y="1130"/>
                </a:lnTo>
                <a:lnTo>
                  <a:pt x="685" y="673"/>
                </a:lnTo>
                <a:lnTo>
                  <a:pt x="457" y="228"/>
                </a:lnTo>
                <a:lnTo>
                  <a:pt x="45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bk object 283"/>
          <p:cNvSpPr/>
          <p:nvPr/>
        </p:nvSpPr>
        <p:spPr>
          <a:xfrm>
            <a:off x="1919808" y="564095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457" y="0"/>
                </a:moveTo>
                <a:lnTo>
                  <a:pt x="228" y="0"/>
                </a:lnTo>
                <a:lnTo>
                  <a:pt x="228" y="228"/>
                </a:lnTo>
                <a:lnTo>
                  <a:pt x="0" y="457"/>
                </a:lnTo>
                <a:lnTo>
                  <a:pt x="228" y="685"/>
                </a:lnTo>
                <a:lnTo>
                  <a:pt x="228" y="1130"/>
                </a:lnTo>
                <a:lnTo>
                  <a:pt x="673" y="1130"/>
                </a:lnTo>
                <a:lnTo>
                  <a:pt x="673" y="228"/>
                </a:lnTo>
                <a:lnTo>
                  <a:pt x="45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bk object 284"/>
          <p:cNvSpPr/>
          <p:nvPr/>
        </p:nvSpPr>
        <p:spPr>
          <a:xfrm>
            <a:off x="1878964" y="5640514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70">
                <a:moveTo>
                  <a:pt x="228" y="0"/>
                </a:moveTo>
                <a:lnTo>
                  <a:pt x="0" y="0"/>
                </a:lnTo>
                <a:lnTo>
                  <a:pt x="0" y="673"/>
                </a:lnTo>
                <a:lnTo>
                  <a:pt x="228" y="673"/>
                </a:lnTo>
                <a:lnTo>
                  <a:pt x="457" y="444"/>
                </a:lnTo>
                <a:lnTo>
                  <a:pt x="457" y="228"/>
                </a:lnTo>
                <a:lnTo>
                  <a:pt x="228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bk object 285"/>
          <p:cNvSpPr/>
          <p:nvPr/>
        </p:nvSpPr>
        <p:spPr>
          <a:xfrm>
            <a:off x="1880768" y="5640057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673" y="0"/>
                </a:moveTo>
                <a:lnTo>
                  <a:pt x="457" y="0"/>
                </a:lnTo>
                <a:lnTo>
                  <a:pt x="228" y="228"/>
                </a:lnTo>
                <a:lnTo>
                  <a:pt x="0" y="228"/>
                </a:lnTo>
                <a:lnTo>
                  <a:pt x="0" y="457"/>
                </a:lnTo>
                <a:lnTo>
                  <a:pt x="228" y="685"/>
                </a:lnTo>
                <a:lnTo>
                  <a:pt x="457" y="685"/>
                </a:lnTo>
                <a:lnTo>
                  <a:pt x="457" y="457"/>
                </a:lnTo>
                <a:lnTo>
                  <a:pt x="673" y="457"/>
                </a:lnTo>
                <a:lnTo>
                  <a:pt x="673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bk object 286"/>
          <p:cNvSpPr/>
          <p:nvPr/>
        </p:nvSpPr>
        <p:spPr>
          <a:xfrm>
            <a:off x="1917788" y="5639841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39">
                <a:moveTo>
                  <a:pt x="1117" y="1574"/>
                </a:moveTo>
                <a:lnTo>
                  <a:pt x="215" y="1574"/>
                </a:lnTo>
                <a:lnTo>
                  <a:pt x="673" y="2019"/>
                </a:lnTo>
                <a:lnTo>
                  <a:pt x="673" y="2247"/>
                </a:lnTo>
                <a:lnTo>
                  <a:pt x="1117" y="1803"/>
                </a:lnTo>
                <a:lnTo>
                  <a:pt x="1117" y="1574"/>
                </a:lnTo>
              </a:path>
              <a:path w="2539" h="2539">
                <a:moveTo>
                  <a:pt x="215" y="1574"/>
                </a:moveTo>
                <a:lnTo>
                  <a:pt x="1117" y="1574"/>
                </a:lnTo>
              </a:path>
              <a:path w="2539" h="2539">
                <a:moveTo>
                  <a:pt x="1117" y="1574"/>
                </a:moveTo>
                <a:lnTo>
                  <a:pt x="215" y="1574"/>
                </a:lnTo>
              </a:path>
              <a:path w="2539" h="2539">
                <a:moveTo>
                  <a:pt x="1790" y="1346"/>
                </a:moveTo>
                <a:lnTo>
                  <a:pt x="0" y="1346"/>
                </a:lnTo>
                <a:lnTo>
                  <a:pt x="0" y="1574"/>
                </a:lnTo>
                <a:lnTo>
                  <a:pt x="1346" y="1574"/>
                </a:lnTo>
                <a:lnTo>
                  <a:pt x="1790" y="1803"/>
                </a:lnTo>
                <a:lnTo>
                  <a:pt x="1790" y="1346"/>
                </a:lnTo>
              </a:path>
              <a:path w="2539" h="2539">
                <a:moveTo>
                  <a:pt x="444" y="1346"/>
                </a:moveTo>
                <a:lnTo>
                  <a:pt x="1346" y="1346"/>
                </a:lnTo>
              </a:path>
              <a:path w="2539" h="2539">
                <a:moveTo>
                  <a:pt x="1346" y="1346"/>
                </a:moveTo>
                <a:lnTo>
                  <a:pt x="444" y="1346"/>
                </a:lnTo>
              </a:path>
              <a:path w="2539" h="2539">
                <a:moveTo>
                  <a:pt x="888" y="215"/>
                </a:moveTo>
                <a:lnTo>
                  <a:pt x="673" y="215"/>
                </a:lnTo>
                <a:lnTo>
                  <a:pt x="784" y="901"/>
                </a:lnTo>
                <a:lnTo>
                  <a:pt x="888" y="1117"/>
                </a:lnTo>
                <a:lnTo>
                  <a:pt x="444" y="1346"/>
                </a:lnTo>
                <a:lnTo>
                  <a:pt x="1346" y="1346"/>
                </a:lnTo>
                <a:lnTo>
                  <a:pt x="1463" y="1117"/>
                </a:lnTo>
                <a:lnTo>
                  <a:pt x="1574" y="673"/>
                </a:lnTo>
                <a:lnTo>
                  <a:pt x="2019" y="673"/>
                </a:lnTo>
                <a:lnTo>
                  <a:pt x="2019" y="444"/>
                </a:lnTo>
                <a:lnTo>
                  <a:pt x="1117" y="444"/>
                </a:lnTo>
                <a:lnTo>
                  <a:pt x="888" y="215"/>
                </a:lnTo>
              </a:path>
              <a:path w="2539" h="2539">
                <a:moveTo>
                  <a:pt x="2019" y="673"/>
                </a:moveTo>
                <a:lnTo>
                  <a:pt x="1574" y="673"/>
                </a:lnTo>
              </a:path>
              <a:path w="2539" h="2539">
                <a:moveTo>
                  <a:pt x="1574" y="444"/>
                </a:moveTo>
                <a:lnTo>
                  <a:pt x="2019" y="444"/>
                </a:lnTo>
              </a:path>
              <a:path w="2539" h="2539">
                <a:moveTo>
                  <a:pt x="1574" y="673"/>
                </a:moveTo>
                <a:lnTo>
                  <a:pt x="2019" y="673"/>
                </a:lnTo>
              </a:path>
              <a:path w="2539" h="2539">
                <a:moveTo>
                  <a:pt x="2019" y="673"/>
                </a:moveTo>
                <a:lnTo>
                  <a:pt x="1574" y="673"/>
                </a:lnTo>
                <a:lnTo>
                  <a:pt x="1790" y="901"/>
                </a:lnTo>
                <a:lnTo>
                  <a:pt x="2019" y="901"/>
                </a:lnTo>
                <a:lnTo>
                  <a:pt x="2019" y="673"/>
                </a:lnTo>
              </a:path>
              <a:path w="2539" h="2539">
                <a:moveTo>
                  <a:pt x="2019" y="444"/>
                </a:moveTo>
                <a:lnTo>
                  <a:pt x="1574" y="444"/>
                </a:lnTo>
              </a:path>
              <a:path w="2539" h="2539">
                <a:moveTo>
                  <a:pt x="1790" y="0"/>
                </a:moveTo>
                <a:lnTo>
                  <a:pt x="1574" y="0"/>
                </a:lnTo>
                <a:lnTo>
                  <a:pt x="1574" y="444"/>
                </a:lnTo>
                <a:lnTo>
                  <a:pt x="2019" y="444"/>
                </a:lnTo>
                <a:lnTo>
                  <a:pt x="2019" y="215"/>
                </a:lnTo>
                <a:lnTo>
                  <a:pt x="1790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bk object 287"/>
          <p:cNvSpPr/>
          <p:nvPr/>
        </p:nvSpPr>
        <p:spPr>
          <a:xfrm>
            <a:off x="1875815" y="563892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444" y="1130"/>
                </a:moveTo>
                <a:lnTo>
                  <a:pt x="228" y="1130"/>
                </a:lnTo>
                <a:lnTo>
                  <a:pt x="444" y="1358"/>
                </a:lnTo>
                <a:lnTo>
                  <a:pt x="444" y="1130"/>
                </a:lnTo>
              </a:path>
              <a:path w="1269" h="1904">
                <a:moveTo>
                  <a:pt x="228" y="1130"/>
                </a:moveTo>
                <a:lnTo>
                  <a:pt x="444" y="1130"/>
                </a:lnTo>
              </a:path>
              <a:path w="1269" h="1904">
                <a:moveTo>
                  <a:pt x="444" y="1130"/>
                </a:moveTo>
                <a:lnTo>
                  <a:pt x="228" y="1130"/>
                </a:lnTo>
              </a:path>
              <a:path w="1269" h="1904">
                <a:moveTo>
                  <a:pt x="673" y="914"/>
                </a:moveTo>
                <a:lnTo>
                  <a:pt x="0" y="914"/>
                </a:lnTo>
                <a:lnTo>
                  <a:pt x="0" y="1130"/>
                </a:lnTo>
                <a:lnTo>
                  <a:pt x="673" y="1130"/>
                </a:lnTo>
                <a:lnTo>
                  <a:pt x="673" y="914"/>
                </a:lnTo>
              </a:path>
              <a:path w="1269" h="1904">
                <a:moveTo>
                  <a:pt x="228" y="914"/>
                </a:moveTo>
                <a:lnTo>
                  <a:pt x="444" y="914"/>
                </a:lnTo>
              </a:path>
              <a:path w="1269" h="1904">
                <a:moveTo>
                  <a:pt x="444" y="914"/>
                </a:moveTo>
                <a:lnTo>
                  <a:pt x="228" y="914"/>
                </a:lnTo>
              </a:path>
              <a:path w="1269" h="1904">
                <a:moveTo>
                  <a:pt x="444" y="0"/>
                </a:moveTo>
                <a:lnTo>
                  <a:pt x="228" y="0"/>
                </a:lnTo>
                <a:lnTo>
                  <a:pt x="228" y="914"/>
                </a:lnTo>
                <a:lnTo>
                  <a:pt x="444" y="914"/>
                </a:lnTo>
                <a:lnTo>
                  <a:pt x="444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bk object 288"/>
          <p:cNvSpPr/>
          <p:nvPr/>
        </p:nvSpPr>
        <p:spPr>
          <a:xfrm>
            <a:off x="1921167" y="5638241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39">
                <a:moveTo>
                  <a:pt x="1117" y="0"/>
                </a:moveTo>
                <a:lnTo>
                  <a:pt x="673" y="0"/>
                </a:lnTo>
                <a:lnTo>
                  <a:pt x="444" y="228"/>
                </a:lnTo>
                <a:lnTo>
                  <a:pt x="330" y="685"/>
                </a:lnTo>
                <a:lnTo>
                  <a:pt x="215" y="914"/>
                </a:lnTo>
                <a:lnTo>
                  <a:pt x="0" y="1142"/>
                </a:lnTo>
                <a:lnTo>
                  <a:pt x="0" y="1371"/>
                </a:lnTo>
                <a:lnTo>
                  <a:pt x="673" y="2044"/>
                </a:lnTo>
                <a:lnTo>
                  <a:pt x="673" y="1371"/>
                </a:lnTo>
                <a:lnTo>
                  <a:pt x="444" y="1142"/>
                </a:lnTo>
                <a:lnTo>
                  <a:pt x="673" y="914"/>
                </a:lnTo>
                <a:lnTo>
                  <a:pt x="673" y="685"/>
                </a:lnTo>
                <a:lnTo>
                  <a:pt x="901" y="685"/>
                </a:lnTo>
                <a:lnTo>
                  <a:pt x="1117" y="457"/>
                </a:lnTo>
                <a:lnTo>
                  <a:pt x="111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bk object 289"/>
          <p:cNvSpPr/>
          <p:nvPr/>
        </p:nvSpPr>
        <p:spPr>
          <a:xfrm>
            <a:off x="1913483" y="563779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228" y="0"/>
                </a:moveTo>
                <a:lnTo>
                  <a:pt x="0" y="0"/>
                </a:lnTo>
                <a:lnTo>
                  <a:pt x="0" y="228"/>
                </a:lnTo>
                <a:lnTo>
                  <a:pt x="228" y="444"/>
                </a:lnTo>
                <a:lnTo>
                  <a:pt x="457" y="444"/>
                </a:lnTo>
                <a:lnTo>
                  <a:pt x="685" y="673"/>
                </a:lnTo>
                <a:lnTo>
                  <a:pt x="901" y="673"/>
                </a:lnTo>
                <a:lnTo>
                  <a:pt x="901" y="444"/>
                </a:lnTo>
                <a:lnTo>
                  <a:pt x="457" y="228"/>
                </a:lnTo>
                <a:lnTo>
                  <a:pt x="228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bk object 290"/>
          <p:cNvSpPr/>
          <p:nvPr/>
        </p:nvSpPr>
        <p:spPr>
          <a:xfrm>
            <a:off x="1875586" y="563779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673" y="0"/>
                </a:moveTo>
                <a:lnTo>
                  <a:pt x="228" y="0"/>
                </a:lnTo>
                <a:lnTo>
                  <a:pt x="0" y="228"/>
                </a:lnTo>
                <a:lnTo>
                  <a:pt x="228" y="228"/>
                </a:lnTo>
                <a:lnTo>
                  <a:pt x="228" y="673"/>
                </a:lnTo>
                <a:lnTo>
                  <a:pt x="673" y="673"/>
                </a:lnTo>
                <a:lnTo>
                  <a:pt x="673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bk object 291"/>
          <p:cNvSpPr/>
          <p:nvPr/>
        </p:nvSpPr>
        <p:spPr>
          <a:xfrm>
            <a:off x="1912137" y="5637352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5">
                <a:moveTo>
                  <a:pt x="444" y="0"/>
                </a:moveTo>
                <a:lnTo>
                  <a:pt x="0" y="0"/>
                </a:lnTo>
                <a:lnTo>
                  <a:pt x="0" y="444"/>
                </a:lnTo>
                <a:lnTo>
                  <a:pt x="673" y="444"/>
                </a:lnTo>
                <a:lnTo>
                  <a:pt x="444" y="215"/>
                </a:lnTo>
                <a:lnTo>
                  <a:pt x="444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bk object 292"/>
          <p:cNvSpPr/>
          <p:nvPr/>
        </p:nvSpPr>
        <p:spPr>
          <a:xfrm>
            <a:off x="1923186" y="5636666"/>
            <a:ext cx="635" cy="1905"/>
          </a:xfrm>
          <a:custGeom>
            <a:avLst/>
            <a:gdLst/>
            <a:ahLst/>
            <a:cxnLst/>
            <a:rect l="l" t="t" r="r" b="b"/>
            <a:pathLst>
              <a:path w="635" h="1904">
                <a:moveTo>
                  <a:pt x="457" y="0"/>
                </a:moveTo>
                <a:lnTo>
                  <a:pt x="228" y="0"/>
                </a:lnTo>
                <a:lnTo>
                  <a:pt x="0" y="228"/>
                </a:lnTo>
                <a:lnTo>
                  <a:pt x="0" y="1358"/>
                </a:lnTo>
                <a:lnTo>
                  <a:pt x="228" y="1574"/>
                </a:lnTo>
                <a:lnTo>
                  <a:pt x="228" y="1130"/>
                </a:lnTo>
                <a:lnTo>
                  <a:pt x="457" y="901"/>
                </a:lnTo>
                <a:lnTo>
                  <a:pt x="45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bk object 293"/>
          <p:cNvSpPr/>
          <p:nvPr/>
        </p:nvSpPr>
        <p:spPr>
          <a:xfrm>
            <a:off x="1880768" y="5635320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39">
                <a:moveTo>
                  <a:pt x="228" y="0"/>
                </a:moveTo>
                <a:lnTo>
                  <a:pt x="0" y="0"/>
                </a:lnTo>
                <a:lnTo>
                  <a:pt x="0" y="228"/>
                </a:lnTo>
                <a:lnTo>
                  <a:pt x="673" y="901"/>
                </a:lnTo>
                <a:lnTo>
                  <a:pt x="673" y="1130"/>
                </a:lnTo>
                <a:lnTo>
                  <a:pt x="901" y="1346"/>
                </a:lnTo>
                <a:lnTo>
                  <a:pt x="901" y="1803"/>
                </a:lnTo>
                <a:lnTo>
                  <a:pt x="673" y="1803"/>
                </a:lnTo>
                <a:lnTo>
                  <a:pt x="673" y="2476"/>
                </a:lnTo>
                <a:lnTo>
                  <a:pt x="1130" y="2476"/>
                </a:lnTo>
                <a:lnTo>
                  <a:pt x="1130" y="673"/>
                </a:lnTo>
                <a:lnTo>
                  <a:pt x="901" y="673"/>
                </a:lnTo>
                <a:lnTo>
                  <a:pt x="901" y="228"/>
                </a:lnTo>
                <a:lnTo>
                  <a:pt x="457" y="228"/>
                </a:lnTo>
                <a:lnTo>
                  <a:pt x="228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bk object 294"/>
          <p:cNvSpPr/>
          <p:nvPr/>
        </p:nvSpPr>
        <p:spPr>
          <a:xfrm>
            <a:off x="1869262" y="5635320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5">
                <a:moveTo>
                  <a:pt x="457" y="0"/>
                </a:moveTo>
                <a:lnTo>
                  <a:pt x="0" y="0"/>
                </a:lnTo>
                <a:lnTo>
                  <a:pt x="0" y="228"/>
                </a:lnTo>
                <a:lnTo>
                  <a:pt x="228" y="444"/>
                </a:lnTo>
                <a:lnTo>
                  <a:pt x="685" y="444"/>
                </a:lnTo>
                <a:lnTo>
                  <a:pt x="685" y="228"/>
                </a:lnTo>
                <a:lnTo>
                  <a:pt x="45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bk object 295"/>
          <p:cNvSpPr/>
          <p:nvPr/>
        </p:nvSpPr>
        <p:spPr>
          <a:xfrm>
            <a:off x="1874456" y="5635320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70">
                <a:moveTo>
                  <a:pt x="0" y="0"/>
                </a:moveTo>
                <a:lnTo>
                  <a:pt x="0" y="673"/>
                </a:lnTo>
                <a:lnTo>
                  <a:pt x="228" y="901"/>
                </a:lnTo>
                <a:lnTo>
                  <a:pt x="457" y="901"/>
                </a:lnTo>
                <a:lnTo>
                  <a:pt x="457" y="444"/>
                </a:lnTo>
                <a:lnTo>
                  <a:pt x="0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bk object 296"/>
          <p:cNvSpPr/>
          <p:nvPr/>
        </p:nvSpPr>
        <p:spPr>
          <a:xfrm>
            <a:off x="1876488" y="5635091"/>
            <a:ext cx="6985" cy="5715"/>
          </a:xfrm>
          <a:custGeom>
            <a:avLst/>
            <a:gdLst/>
            <a:ahLst/>
            <a:cxnLst/>
            <a:rect l="l" t="t" r="r" b="b"/>
            <a:pathLst>
              <a:path w="6985" h="5714">
                <a:moveTo>
                  <a:pt x="2031" y="5194"/>
                </a:moveTo>
                <a:lnTo>
                  <a:pt x="228" y="5194"/>
                </a:lnTo>
                <a:lnTo>
                  <a:pt x="0" y="5422"/>
                </a:lnTo>
                <a:lnTo>
                  <a:pt x="228" y="5651"/>
                </a:lnTo>
                <a:lnTo>
                  <a:pt x="1574" y="5651"/>
                </a:lnTo>
                <a:lnTo>
                  <a:pt x="2031" y="5194"/>
                </a:lnTo>
              </a:path>
              <a:path w="6985" h="5714">
                <a:moveTo>
                  <a:pt x="444" y="5194"/>
                </a:moveTo>
                <a:lnTo>
                  <a:pt x="2031" y="5194"/>
                </a:lnTo>
              </a:path>
              <a:path w="6985" h="5714">
                <a:moveTo>
                  <a:pt x="2031" y="5194"/>
                </a:moveTo>
                <a:lnTo>
                  <a:pt x="444" y="5194"/>
                </a:lnTo>
              </a:path>
              <a:path w="6985" h="5714">
                <a:moveTo>
                  <a:pt x="2476" y="4965"/>
                </a:moveTo>
                <a:lnTo>
                  <a:pt x="444" y="4965"/>
                </a:lnTo>
                <a:lnTo>
                  <a:pt x="444" y="5194"/>
                </a:lnTo>
                <a:lnTo>
                  <a:pt x="2247" y="5194"/>
                </a:lnTo>
                <a:lnTo>
                  <a:pt x="2476" y="4965"/>
                </a:lnTo>
              </a:path>
              <a:path w="6985" h="5714">
                <a:moveTo>
                  <a:pt x="673" y="4965"/>
                </a:moveTo>
                <a:lnTo>
                  <a:pt x="901" y="4965"/>
                </a:lnTo>
              </a:path>
              <a:path w="6985" h="5714">
                <a:moveTo>
                  <a:pt x="1574" y="4965"/>
                </a:moveTo>
                <a:lnTo>
                  <a:pt x="2476" y="4965"/>
                </a:lnTo>
              </a:path>
              <a:path w="6985" h="5714">
                <a:moveTo>
                  <a:pt x="901" y="4965"/>
                </a:moveTo>
                <a:lnTo>
                  <a:pt x="673" y="4965"/>
                </a:lnTo>
              </a:path>
              <a:path w="6985" h="5714">
                <a:moveTo>
                  <a:pt x="1574" y="4064"/>
                </a:moveTo>
                <a:lnTo>
                  <a:pt x="1130" y="4064"/>
                </a:lnTo>
                <a:lnTo>
                  <a:pt x="901" y="4292"/>
                </a:lnTo>
                <a:lnTo>
                  <a:pt x="444" y="4292"/>
                </a:lnTo>
                <a:lnTo>
                  <a:pt x="673" y="4521"/>
                </a:lnTo>
                <a:lnTo>
                  <a:pt x="673" y="4965"/>
                </a:lnTo>
                <a:lnTo>
                  <a:pt x="901" y="4965"/>
                </a:lnTo>
                <a:lnTo>
                  <a:pt x="901" y="4749"/>
                </a:lnTo>
                <a:lnTo>
                  <a:pt x="1130" y="4749"/>
                </a:lnTo>
                <a:lnTo>
                  <a:pt x="1130" y="4521"/>
                </a:lnTo>
                <a:lnTo>
                  <a:pt x="1574" y="4521"/>
                </a:lnTo>
                <a:lnTo>
                  <a:pt x="1574" y="4064"/>
                </a:lnTo>
              </a:path>
              <a:path w="6985" h="5714">
                <a:moveTo>
                  <a:pt x="444" y="4292"/>
                </a:moveTo>
                <a:lnTo>
                  <a:pt x="901" y="4292"/>
                </a:lnTo>
              </a:path>
              <a:path w="6985" h="5714">
                <a:moveTo>
                  <a:pt x="2476" y="4965"/>
                </a:moveTo>
                <a:lnTo>
                  <a:pt x="1574" y="4965"/>
                </a:lnTo>
              </a:path>
              <a:path w="6985" h="5714">
                <a:moveTo>
                  <a:pt x="3378" y="3149"/>
                </a:moveTo>
                <a:lnTo>
                  <a:pt x="1803" y="3149"/>
                </a:lnTo>
                <a:lnTo>
                  <a:pt x="2247" y="3378"/>
                </a:lnTo>
                <a:lnTo>
                  <a:pt x="2247" y="3606"/>
                </a:lnTo>
                <a:lnTo>
                  <a:pt x="2031" y="3606"/>
                </a:lnTo>
                <a:lnTo>
                  <a:pt x="2031" y="3835"/>
                </a:lnTo>
                <a:lnTo>
                  <a:pt x="2247" y="3835"/>
                </a:lnTo>
                <a:lnTo>
                  <a:pt x="2247" y="4521"/>
                </a:lnTo>
                <a:lnTo>
                  <a:pt x="1574" y="4521"/>
                </a:lnTo>
                <a:lnTo>
                  <a:pt x="1574" y="4965"/>
                </a:lnTo>
                <a:lnTo>
                  <a:pt x="2705" y="4965"/>
                </a:lnTo>
                <a:lnTo>
                  <a:pt x="3378" y="4292"/>
                </a:lnTo>
                <a:lnTo>
                  <a:pt x="3378" y="3149"/>
                </a:lnTo>
              </a:path>
              <a:path w="6985" h="5714">
                <a:moveTo>
                  <a:pt x="1803" y="3149"/>
                </a:moveTo>
                <a:lnTo>
                  <a:pt x="2705" y="3149"/>
                </a:lnTo>
              </a:path>
              <a:path w="6985" h="5714">
                <a:moveTo>
                  <a:pt x="5638" y="1358"/>
                </a:moveTo>
                <a:lnTo>
                  <a:pt x="5854" y="2933"/>
                </a:lnTo>
                <a:lnTo>
                  <a:pt x="5410" y="2933"/>
                </a:lnTo>
                <a:lnTo>
                  <a:pt x="5181" y="3149"/>
                </a:lnTo>
                <a:lnTo>
                  <a:pt x="4737" y="3149"/>
                </a:lnTo>
                <a:lnTo>
                  <a:pt x="4737" y="3835"/>
                </a:lnTo>
                <a:lnTo>
                  <a:pt x="4279" y="3835"/>
                </a:lnTo>
                <a:lnTo>
                  <a:pt x="4051" y="4064"/>
                </a:lnTo>
                <a:lnTo>
                  <a:pt x="4953" y="4064"/>
                </a:lnTo>
                <a:lnTo>
                  <a:pt x="5181" y="4292"/>
                </a:lnTo>
                <a:lnTo>
                  <a:pt x="5181" y="4521"/>
                </a:lnTo>
                <a:lnTo>
                  <a:pt x="6083" y="4521"/>
                </a:lnTo>
                <a:lnTo>
                  <a:pt x="6540" y="4292"/>
                </a:lnTo>
                <a:lnTo>
                  <a:pt x="5638" y="4292"/>
                </a:lnTo>
                <a:lnTo>
                  <a:pt x="5181" y="3835"/>
                </a:lnTo>
                <a:lnTo>
                  <a:pt x="5410" y="3606"/>
                </a:lnTo>
                <a:lnTo>
                  <a:pt x="5638" y="3606"/>
                </a:lnTo>
                <a:lnTo>
                  <a:pt x="5638" y="3378"/>
                </a:lnTo>
                <a:lnTo>
                  <a:pt x="6324" y="3378"/>
                </a:lnTo>
                <a:lnTo>
                  <a:pt x="6540" y="3149"/>
                </a:lnTo>
                <a:lnTo>
                  <a:pt x="6083" y="2705"/>
                </a:lnTo>
                <a:lnTo>
                  <a:pt x="6083" y="2032"/>
                </a:lnTo>
                <a:lnTo>
                  <a:pt x="5854" y="2032"/>
                </a:lnTo>
                <a:lnTo>
                  <a:pt x="5854" y="1574"/>
                </a:lnTo>
                <a:lnTo>
                  <a:pt x="5638" y="1358"/>
                </a:lnTo>
              </a:path>
              <a:path w="6985" h="5714">
                <a:moveTo>
                  <a:pt x="4279" y="4064"/>
                </a:moveTo>
                <a:lnTo>
                  <a:pt x="4051" y="4064"/>
                </a:lnTo>
              </a:path>
              <a:path w="6985" h="5714">
                <a:moveTo>
                  <a:pt x="5638" y="4292"/>
                </a:moveTo>
                <a:lnTo>
                  <a:pt x="6540" y="4292"/>
                </a:lnTo>
              </a:path>
              <a:path w="6985" h="5714">
                <a:moveTo>
                  <a:pt x="4737" y="3149"/>
                </a:moveTo>
                <a:lnTo>
                  <a:pt x="5181" y="3149"/>
                </a:lnTo>
              </a:path>
              <a:path w="6985" h="5714">
                <a:moveTo>
                  <a:pt x="901" y="4292"/>
                </a:moveTo>
                <a:lnTo>
                  <a:pt x="444" y="4292"/>
                </a:lnTo>
              </a:path>
              <a:path w="6985" h="5714">
                <a:moveTo>
                  <a:pt x="444" y="2933"/>
                </a:moveTo>
                <a:lnTo>
                  <a:pt x="228" y="2933"/>
                </a:lnTo>
                <a:lnTo>
                  <a:pt x="228" y="3378"/>
                </a:lnTo>
                <a:lnTo>
                  <a:pt x="0" y="3606"/>
                </a:lnTo>
                <a:lnTo>
                  <a:pt x="228" y="3835"/>
                </a:lnTo>
                <a:lnTo>
                  <a:pt x="228" y="4292"/>
                </a:lnTo>
                <a:lnTo>
                  <a:pt x="901" y="4292"/>
                </a:lnTo>
                <a:lnTo>
                  <a:pt x="444" y="3835"/>
                </a:lnTo>
                <a:lnTo>
                  <a:pt x="673" y="3606"/>
                </a:lnTo>
                <a:lnTo>
                  <a:pt x="673" y="3378"/>
                </a:lnTo>
                <a:lnTo>
                  <a:pt x="444" y="3149"/>
                </a:lnTo>
                <a:lnTo>
                  <a:pt x="444" y="2933"/>
                </a:lnTo>
              </a:path>
              <a:path w="6985" h="5714">
                <a:moveTo>
                  <a:pt x="4051" y="4064"/>
                </a:moveTo>
                <a:lnTo>
                  <a:pt x="4279" y="4064"/>
                </a:lnTo>
              </a:path>
              <a:path w="6985" h="5714">
                <a:moveTo>
                  <a:pt x="4279" y="4064"/>
                </a:moveTo>
                <a:lnTo>
                  <a:pt x="3835" y="4064"/>
                </a:lnTo>
                <a:lnTo>
                  <a:pt x="3835" y="4292"/>
                </a:lnTo>
                <a:lnTo>
                  <a:pt x="4279" y="4292"/>
                </a:lnTo>
                <a:lnTo>
                  <a:pt x="4279" y="4064"/>
                </a:lnTo>
              </a:path>
              <a:path w="6985" h="5714">
                <a:moveTo>
                  <a:pt x="6540" y="4292"/>
                </a:moveTo>
                <a:lnTo>
                  <a:pt x="5638" y="4292"/>
                </a:lnTo>
              </a:path>
              <a:path w="6985" h="5714">
                <a:moveTo>
                  <a:pt x="6540" y="3835"/>
                </a:moveTo>
                <a:lnTo>
                  <a:pt x="6083" y="3835"/>
                </a:lnTo>
                <a:lnTo>
                  <a:pt x="5854" y="4064"/>
                </a:lnTo>
                <a:lnTo>
                  <a:pt x="5638" y="4064"/>
                </a:lnTo>
                <a:lnTo>
                  <a:pt x="5638" y="4292"/>
                </a:lnTo>
                <a:lnTo>
                  <a:pt x="6540" y="4292"/>
                </a:lnTo>
                <a:lnTo>
                  <a:pt x="6540" y="3835"/>
                </a:lnTo>
              </a:path>
              <a:path w="6985" h="5714">
                <a:moveTo>
                  <a:pt x="2705" y="3149"/>
                </a:moveTo>
                <a:lnTo>
                  <a:pt x="1803" y="3149"/>
                </a:lnTo>
              </a:path>
              <a:path w="6985" h="5714">
                <a:moveTo>
                  <a:pt x="4508" y="1803"/>
                </a:moveTo>
                <a:lnTo>
                  <a:pt x="4279" y="2032"/>
                </a:lnTo>
                <a:lnTo>
                  <a:pt x="4279" y="2476"/>
                </a:lnTo>
                <a:lnTo>
                  <a:pt x="901" y="2476"/>
                </a:lnTo>
                <a:lnTo>
                  <a:pt x="901" y="2705"/>
                </a:lnTo>
                <a:lnTo>
                  <a:pt x="1130" y="2933"/>
                </a:lnTo>
                <a:lnTo>
                  <a:pt x="1574" y="2933"/>
                </a:lnTo>
                <a:lnTo>
                  <a:pt x="1346" y="3149"/>
                </a:lnTo>
                <a:lnTo>
                  <a:pt x="1574" y="3378"/>
                </a:lnTo>
                <a:lnTo>
                  <a:pt x="1803" y="3378"/>
                </a:lnTo>
                <a:lnTo>
                  <a:pt x="1803" y="3149"/>
                </a:lnTo>
                <a:lnTo>
                  <a:pt x="2705" y="3149"/>
                </a:lnTo>
                <a:lnTo>
                  <a:pt x="2705" y="2705"/>
                </a:lnTo>
                <a:lnTo>
                  <a:pt x="4737" y="2705"/>
                </a:lnTo>
                <a:lnTo>
                  <a:pt x="4508" y="2476"/>
                </a:lnTo>
                <a:lnTo>
                  <a:pt x="4508" y="1803"/>
                </a:lnTo>
              </a:path>
              <a:path w="6985" h="5714">
                <a:moveTo>
                  <a:pt x="4737" y="2705"/>
                </a:moveTo>
                <a:lnTo>
                  <a:pt x="4279" y="2705"/>
                </a:lnTo>
              </a:path>
              <a:path w="6985" h="5714">
                <a:moveTo>
                  <a:pt x="3835" y="2705"/>
                </a:moveTo>
                <a:lnTo>
                  <a:pt x="3378" y="2705"/>
                </a:lnTo>
              </a:path>
              <a:path w="6985" h="5714">
                <a:moveTo>
                  <a:pt x="901" y="2476"/>
                </a:moveTo>
                <a:lnTo>
                  <a:pt x="3149" y="2476"/>
                </a:lnTo>
              </a:path>
              <a:path w="6985" h="5714">
                <a:moveTo>
                  <a:pt x="3149" y="2476"/>
                </a:moveTo>
                <a:lnTo>
                  <a:pt x="4279" y="2476"/>
                </a:lnTo>
              </a:path>
              <a:path w="6985" h="5714">
                <a:moveTo>
                  <a:pt x="5181" y="3149"/>
                </a:moveTo>
                <a:lnTo>
                  <a:pt x="4737" y="3149"/>
                </a:lnTo>
              </a:path>
              <a:path w="6985" h="5714">
                <a:moveTo>
                  <a:pt x="4279" y="2705"/>
                </a:moveTo>
                <a:lnTo>
                  <a:pt x="4737" y="2705"/>
                </a:lnTo>
              </a:path>
              <a:path w="6985" h="5714">
                <a:moveTo>
                  <a:pt x="4737" y="2705"/>
                </a:moveTo>
                <a:lnTo>
                  <a:pt x="4279" y="2705"/>
                </a:lnTo>
                <a:lnTo>
                  <a:pt x="4508" y="2933"/>
                </a:lnTo>
                <a:lnTo>
                  <a:pt x="4508" y="3149"/>
                </a:lnTo>
                <a:lnTo>
                  <a:pt x="5181" y="3149"/>
                </a:lnTo>
                <a:lnTo>
                  <a:pt x="4737" y="2933"/>
                </a:lnTo>
                <a:lnTo>
                  <a:pt x="4737" y="2705"/>
                </a:lnTo>
              </a:path>
              <a:path w="6985" h="5714">
                <a:moveTo>
                  <a:pt x="3378" y="2705"/>
                </a:moveTo>
                <a:lnTo>
                  <a:pt x="3835" y="2705"/>
                </a:lnTo>
              </a:path>
              <a:path w="6985" h="5714">
                <a:moveTo>
                  <a:pt x="3835" y="2705"/>
                </a:moveTo>
                <a:lnTo>
                  <a:pt x="3378" y="2705"/>
                </a:lnTo>
                <a:lnTo>
                  <a:pt x="3378" y="2933"/>
                </a:lnTo>
                <a:lnTo>
                  <a:pt x="3606" y="2933"/>
                </a:lnTo>
                <a:lnTo>
                  <a:pt x="3835" y="2705"/>
                </a:lnTo>
              </a:path>
              <a:path w="6985" h="5714">
                <a:moveTo>
                  <a:pt x="3149" y="2476"/>
                </a:moveTo>
                <a:lnTo>
                  <a:pt x="901" y="2476"/>
                </a:lnTo>
              </a:path>
              <a:path w="6985" h="5714">
                <a:moveTo>
                  <a:pt x="2031" y="457"/>
                </a:moveTo>
                <a:lnTo>
                  <a:pt x="901" y="457"/>
                </a:lnTo>
                <a:lnTo>
                  <a:pt x="901" y="673"/>
                </a:lnTo>
                <a:lnTo>
                  <a:pt x="673" y="901"/>
                </a:lnTo>
                <a:lnTo>
                  <a:pt x="673" y="1574"/>
                </a:lnTo>
                <a:lnTo>
                  <a:pt x="444" y="1574"/>
                </a:lnTo>
                <a:lnTo>
                  <a:pt x="444" y="1803"/>
                </a:lnTo>
                <a:lnTo>
                  <a:pt x="673" y="1803"/>
                </a:lnTo>
                <a:lnTo>
                  <a:pt x="673" y="2476"/>
                </a:lnTo>
                <a:lnTo>
                  <a:pt x="3149" y="2476"/>
                </a:lnTo>
                <a:lnTo>
                  <a:pt x="2933" y="2260"/>
                </a:lnTo>
                <a:lnTo>
                  <a:pt x="2247" y="2260"/>
                </a:lnTo>
                <a:lnTo>
                  <a:pt x="2247" y="2032"/>
                </a:lnTo>
                <a:lnTo>
                  <a:pt x="1803" y="1574"/>
                </a:lnTo>
                <a:lnTo>
                  <a:pt x="2031" y="1358"/>
                </a:lnTo>
                <a:lnTo>
                  <a:pt x="2031" y="1130"/>
                </a:lnTo>
                <a:lnTo>
                  <a:pt x="1803" y="901"/>
                </a:lnTo>
                <a:lnTo>
                  <a:pt x="1803" y="673"/>
                </a:lnTo>
                <a:lnTo>
                  <a:pt x="2031" y="457"/>
                </a:lnTo>
              </a:path>
              <a:path w="6985" h="5714">
                <a:moveTo>
                  <a:pt x="1130" y="457"/>
                </a:moveTo>
                <a:lnTo>
                  <a:pt x="2031" y="457"/>
                </a:lnTo>
              </a:path>
              <a:path w="6985" h="5714">
                <a:moveTo>
                  <a:pt x="4279" y="2476"/>
                </a:moveTo>
                <a:lnTo>
                  <a:pt x="3149" y="2476"/>
                </a:lnTo>
              </a:path>
              <a:path w="6985" h="5714">
                <a:moveTo>
                  <a:pt x="4051" y="2260"/>
                </a:moveTo>
                <a:lnTo>
                  <a:pt x="3378" y="2260"/>
                </a:lnTo>
                <a:lnTo>
                  <a:pt x="3149" y="2476"/>
                </a:lnTo>
                <a:lnTo>
                  <a:pt x="4279" y="2476"/>
                </a:lnTo>
                <a:lnTo>
                  <a:pt x="4051" y="2260"/>
                </a:lnTo>
              </a:path>
              <a:path w="6985" h="5714">
                <a:moveTo>
                  <a:pt x="3606" y="673"/>
                </a:moveTo>
                <a:lnTo>
                  <a:pt x="3149" y="1130"/>
                </a:lnTo>
                <a:lnTo>
                  <a:pt x="3149" y="1358"/>
                </a:lnTo>
                <a:lnTo>
                  <a:pt x="2476" y="1358"/>
                </a:lnTo>
                <a:lnTo>
                  <a:pt x="2476" y="2032"/>
                </a:lnTo>
                <a:lnTo>
                  <a:pt x="2705" y="2032"/>
                </a:lnTo>
                <a:lnTo>
                  <a:pt x="2933" y="1803"/>
                </a:lnTo>
                <a:lnTo>
                  <a:pt x="3149" y="1803"/>
                </a:lnTo>
                <a:lnTo>
                  <a:pt x="3149" y="1574"/>
                </a:lnTo>
                <a:lnTo>
                  <a:pt x="4051" y="1574"/>
                </a:lnTo>
                <a:lnTo>
                  <a:pt x="3946" y="1358"/>
                </a:lnTo>
                <a:lnTo>
                  <a:pt x="3835" y="901"/>
                </a:lnTo>
                <a:lnTo>
                  <a:pt x="3606" y="673"/>
                </a:lnTo>
              </a:path>
              <a:path w="6985" h="5714">
                <a:moveTo>
                  <a:pt x="4051" y="1574"/>
                </a:moveTo>
                <a:lnTo>
                  <a:pt x="3378" y="1574"/>
                </a:lnTo>
              </a:path>
              <a:path w="6985" h="5714">
                <a:moveTo>
                  <a:pt x="2476" y="1358"/>
                </a:moveTo>
                <a:lnTo>
                  <a:pt x="2933" y="1358"/>
                </a:lnTo>
              </a:path>
              <a:path w="6985" h="5714">
                <a:moveTo>
                  <a:pt x="3835" y="1803"/>
                </a:moveTo>
                <a:lnTo>
                  <a:pt x="3606" y="1803"/>
                </a:lnTo>
                <a:lnTo>
                  <a:pt x="3606" y="2032"/>
                </a:lnTo>
                <a:lnTo>
                  <a:pt x="3835" y="2032"/>
                </a:lnTo>
                <a:lnTo>
                  <a:pt x="3835" y="1803"/>
                </a:lnTo>
              </a:path>
              <a:path w="6985" h="5714">
                <a:moveTo>
                  <a:pt x="3606" y="1803"/>
                </a:moveTo>
                <a:lnTo>
                  <a:pt x="3835" y="1803"/>
                </a:lnTo>
              </a:path>
              <a:path w="6985" h="5714">
                <a:moveTo>
                  <a:pt x="3378" y="1574"/>
                </a:moveTo>
                <a:lnTo>
                  <a:pt x="4051" y="1574"/>
                </a:lnTo>
              </a:path>
              <a:path w="6985" h="5714">
                <a:moveTo>
                  <a:pt x="3835" y="1803"/>
                </a:moveTo>
                <a:lnTo>
                  <a:pt x="3606" y="1803"/>
                </a:lnTo>
              </a:path>
              <a:path w="6985" h="5714">
                <a:moveTo>
                  <a:pt x="4051" y="1574"/>
                </a:moveTo>
                <a:lnTo>
                  <a:pt x="3378" y="1574"/>
                </a:lnTo>
                <a:lnTo>
                  <a:pt x="3378" y="1803"/>
                </a:lnTo>
                <a:lnTo>
                  <a:pt x="4051" y="1803"/>
                </a:lnTo>
                <a:lnTo>
                  <a:pt x="4051" y="1574"/>
                </a:lnTo>
              </a:path>
              <a:path w="6985" h="5714">
                <a:moveTo>
                  <a:pt x="2933" y="1358"/>
                </a:moveTo>
                <a:lnTo>
                  <a:pt x="2476" y="1358"/>
                </a:lnTo>
              </a:path>
              <a:path w="6985" h="5714">
                <a:moveTo>
                  <a:pt x="2705" y="457"/>
                </a:moveTo>
                <a:lnTo>
                  <a:pt x="2247" y="457"/>
                </a:lnTo>
                <a:lnTo>
                  <a:pt x="2247" y="1358"/>
                </a:lnTo>
                <a:lnTo>
                  <a:pt x="2933" y="1358"/>
                </a:lnTo>
                <a:lnTo>
                  <a:pt x="2933" y="1130"/>
                </a:lnTo>
                <a:lnTo>
                  <a:pt x="2705" y="1130"/>
                </a:lnTo>
                <a:lnTo>
                  <a:pt x="2705" y="457"/>
                </a:lnTo>
              </a:path>
              <a:path w="6985" h="5714">
                <a:moveTo>
                  <a:pt x="2247" y="457"/>
                </a:moveTo>
                <a:lnTo>
                  <a:pt x="2705" y="457"/>
                </a:lnTo>
              </a:path>
              <a:path w="6985" h="5714">
                <a:moveTo>
                  <a:pt x="2031" y="457"/>
                </a:moveTo>
                <a:lnTo>
                  <a:pt x="1130" y="457"/>
                </a:lnTo>
              </a:path>
              <a:path w="6985" h="5714">
                <a:moveTo>
                  <a:pt x="2705" y="457"/>
                </a:moveTo>
                <a:lnTo>
                  <a:pt x="2247" y="457"/>
                </a:lnTo>
              </a:path>
              <a:path w="6985" h="5714">
                <a:moveTo>
                  <a:pt x="2933" y="0"/>
                </a:moveTo>
                <a:lnTo>
                  <a:pt x="1346" y="0"/>
                </a:lnTo>
                <a:lnTo>
                  <a:pt x="1346" y="228"/>
                </a:lnTo>
                <a:lnTo>
                  <a:pt x="1130" y="228"/>
                </a:lnTo>
                <a:lnTo>
                  <a:pt x="1130" y="457"/>
                </a:lnTo>
                <a:lnTo>
                  <a:pt x="2933" y="457"/>
                </a:lnTo>
                <a:lnTo>
                  <a:pt x="2933" y="901"/>
                </a:lnTo>
                <a:lnTo>
                  <a:pt x="3149" y="901"/>
                </a:lnTo>
                <a:lnTo>
                  <a:pt x="3149" y="228"/>
                </a:lnTo>
                <a:lnTo>
                  <a:pt x="2933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bk object 297"/>
          <p:cNvSpPr/>
          <p:nvPr/>
        </p:nvSpPr>
        <p:spPr>
          <a:xfrm>
            <a:off x="1926577" y="5634647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70">
                <a:moveTo>
                  <a:pt x="228" y="0"/>
                </a:moveTo>
                <a:lnTo>
                  <a:pt x="0" y="215"/>
                </a:lnTo>
                <a:lnTo>
                  <a:pt x="0" y="1117"/>
                </a:lnTo>
                <a:lnTo>
                  <a:pt x="228" y="1117"/>
                </a:lnTo>
                <a:lnTo>
                  <a:pt x="457" y="673"/>
                </a:lnTo>
                <a:lnTo>
                  <a:pt x="457" y="215"/>
                </a:lnTo>
                <a:lnTo>
                  <a:pt x="228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bk object 298"/>
          <p:cNvSpPr/>
          <p:nvPr/>
        </p:nvSpPr>
        <p:spPr>
          <a:xfrm>
            <a:off x="1875358" y="5633059"/>
            <a:ext cx="635" cy="1905"/>
          </a:xfrm>
          <a:custGeom>
            <a:avLst/>
            <a:gdLst/>
            <a:ahLst/>
            <a:cxnLst/>
            <a:rect l="l" t="t" r="r" b="b"/>
            <a:pathLst>
              <a:path w="635" h="1904">
                <a:moveTo>
                  <a:pt x="0" y="0"/>
                </a:moveTo>
                <a:lnTo>
                  <a:pt x="0" y="1587"/>
                </a:lnTo>
                <a:lnTo>
                  <a:pt x="228" y="1587"/>
                </a:lnTo>
                <a:lnTo>
                  <a:pt x="228" y="228"/>
                </a:lnTo>
                <a:lnTo>
                  <a:pt x="0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bk object 299"/>
          <p:cNvSpPr/>
          <p:nvPr/>
        </p:nvSpPr>
        <p:spPr>
          <a:xfrm>
            <a:off x="1873326" y="5632157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5">
                <a:moveTo>
                  <a:pt x="685" y="0"/>
                </a:moveTo>
                <a:lnTo>
                  <a:pt x="215" y="0"/>
                </a:lnTo>
                <a:lnTo>
                  <a:pt x="215" y="228"/>
                </a:lnTo>
                <a:lnTo>
                  <a:pt x="0" y="228"/>
                </a:lnTo>
                <a:lnTo>
                  <a:pt x="0" y="457"/>
                </a:lnTo>
                <a:lnTo>
                  <a:pt x="457" y="457"/>
                </a:lnTo>
                <a:lnTo>
                  <a:pt x="685" y="228"/>
                </a:lnTo>
                <a:lnTo>
                  <a:pt x="685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bk object 300"/>
          <p:cNvSpPr/>
          <p:nvPr/>
        </p:nvSpPr>
        <p:spPr>
          <a:xfrm>
            <a:off x="1930857" y="5631941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685" y="0"/>
                </a:moveTo>
                <a:lnTo>
                  <a:pt x="228" y="0"/>
                </a:lnTo>
                <a:lnTo>
                  <a:pt x="0" y="444"/>
                </a:lnTo>
                <a:lnTo>
                  <a:pt x="0" y="673"/>
                </a:lnTo>
                <a:lnTo>
                  <a:pt x="228" y="901"/>
                </a:lnTo>
                <a:lnTo>
                  <a:pt x="685" y="444"/>
                </a:lnTo>
                <a:lnTo>
                  <a:pt x="685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bk object 301"/>
          <p:cNvSpPr/>
          <p:nvPr/>
        </p:nvSpPr>
        <p:spPr>
          <a:xfrm>
            <a:off x="1863623" y="5631941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4">
                <a:moveTo>
                  <a:pt x="1130" y="0"/>
                </a:moveTo>
                <a:lnTo>
                  <a:pt x="901" y="0"/>
                </a:lnTo>
                <a:lnTo>
                  <a:pt x="673" y="215"/>
                </a:lnTo>
                <a:lnTo>
                  <a:pt x="444" y="215"/>
                </a:lnTo>
                <a:lnTo>
                  <a:pt x="228" y="444"/>
                </a:lnTo>
                <a:lnTo>
                  <a:pt x="228" y="673"/>
                </a:lnTo>
                <a:lnTo>
                  <a:pt x="0" y="673"/>
                </a:lnTo>
                <a:lnTo>
                  <a:pt x="0" y="901"/>
                </a:lnTo>
                <a:lnTo>
                  <a:pt x="444" y="1346"/>
                </a:lnTo>
                <a:lnTo>
                  <a:pt x="673" y="901"/>
                </a:lnTo>
                <a:lnTo>
                  <a:pt x="1358" y="444"/>
                </a:lnTo>
                <a:lnTo>
                  <a:pt x="1358" y="215"/>
                </a:lnTo>
                <a:lnTo>
                  <a:pt x="1130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bk object 302"/>
          <p:cNvSpPr/>
          <p:nvPr/>
        </p:nvSpPr>
        <p:spPr>
          <a:xfrm>
            <a:off x="1909648" y="5631599"/>
            <a:ext cx="21437" cy="24256"/>
          </a:xfrm>
          <a:prstGeom prst="rect">
            <a:avLst/>
          </a:prstGeom>
          <a:blipFill>
            <a:blip r:embed="rId7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bk object 303"/>
          <p:cNvSpPr/>
          <p:nvPr/>
        </p:nvSpPr>
        <p:spPr>
          <a:xfrm>
            <a:off x="1929955" y="5620423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457" y="0"/>
                </a:moveTo>
                <a:lnTo>
                  <a:pt x="341" y="685"/>
                </a:lnTo>
                <a:lnTo>
                  <a:pt x="0" y="1358"/>
                </a:lnTo>
                <a:lnTo>
                  <a:pt x="0" y="1816"/>
                </a:lnTo>
                <a:lnTo>
                  <a:pt x="228" y="1816"/>
                </a:lnTo>
                <a:lnTo>
                  <a:pt x="457" y="1587"/>
                </a:lnTo>
                <a:lnTo>
                  <a:pt x="901" y="685"/>
                </a:lnTo>
                <a:lnTo>
                  <a:pt x="685" y="228"/>
                </a:lnTo>
                <a:lnTo>
                  <a:pt x="45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bk object 304"/>
          <p:cNvSpPr/>
          <p:nvPr/>
        </p:nvSpPr>
        <p:spPr>
          <a:xfrm>
            <a:off x="1927034" y="5619965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901" y="0"/>
                </a:moveTo>
                <a:lnTo>
                  <a:pt x="444" y="0"/>
                </a:lnTo>
                <a:lnTo>
                  <a:pt x="228" y="228"/>
                </a:lnTo>
                <a:lnTo>
                  <a:pt x="228" y="457"/>
                </a:lnTo>
                <a:lnTo>
                  <a:pt x="76" y="914"/>
                </a:lnTo>
                <a:lnTo>
                  <a:pt x="0" y="2273"/>
                </a:lnTo>
                <a:lnTo>
                  <a:pt x="228" y="2273"/>
                </a:lnTo>
                <a:lnTo>
                  <a:pt x="444" y="2717"/>
                </a:lnTo>
                <a:lnTo>
                  <a:pt x="1130" y="914"/>
                </a:lnTo>
                <a:lnTo>
                  <a:pt x="901" y="457"/>
                </a:lnTo>
                <a:lnTo>
                  <a:pt x="901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bk object 305"/>
          <p:cNvSpPr/>
          <p:nvPr/>
        </p:nvSpPr>
        <p:spPr>
          <a:xfrm>
            <a:off x="1934705" y="5619292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70">
                <a:moveTo>
                  <a:pt x="457" y="0"/>
                </a:moveTo>
                <a:lnTo>
                  <a:pt x="0" y="0"/>
                </a:lnTo>
                <a:lnTo>
                  <a:pt x="0" y="673"/>
                </a:lnTo>
                <a:lnTo>
                  <a:pt x="228" y="901"/>
                </a:lnTo>
                <a:lnTo>
                  <a:pt x="228" y="1130"/>
                </a:lnTo>
                <a:lnTo>
                  <a:pt x="457" y="901"/>
                </a:lnTo>
                <a:lnTo>
                  <a:pt x="45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bk object 306"/>
          <p:cNvSpPr/>
          <p:nvPr/>
        </p:nvSpPr>
        <p:spPr>
          <a:xfrm>
            <a:off x="1935162" y="5617946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673" y="0"/>
                </a:moveTo>
                <a:lnTo>
                  <a:pt x="215" y="0"/>
                </a:lnTo>
                <a:lnTo>
                  <a:pt x="0" y="228"/>
                </a:lnTo>
                <a:lnTo>
                  <a:pt x="0" y="444"/>
                </a:lnTo>
                <a:lnTo>
                  <a:pt x="215" y="901"/>
                </a:lnTo>
                <a:lnTo>
                  <a:pt x="215" y="1346"/>
                </a:lnTo>
                <a:lnTo>
                  <a:pt x="444" y="1574"/>
                </a:lnTo>
                <a:lnTo>
                  <a:pt x="888" y="1574"/>
                </a:lnTo>
                <a:lnTo>
                  <a:pt x="888" y="1346"/>
                </a:lnTo>
                <a:lnTo>
                  <a:pt x="673" y="1130"/>
                </a:lnTo>
                <a:lnTo>
                  <a:pt x="673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bk object 307"/>
          <p:cNvSpPr/>
          <p:nvPr/>
        </p:nvSpPr>
        <p:spPr>
          <a:xfrm>
            <a:off x="1937181" y="5615013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70">
                <a:moveTo>
                  <a:pt x="228" y="0"/>
                </a:moveTo>
                <a:lnTo>
                  <a:pt x="114" y="228"/>
                </a:lnTo>
                <a:lnTo>
                  <a:pt x="0" y="901"/>
                </a:lnTo>
                <a:lnTo>
                  <a:pt x="228" y="901"/>
                </a:lnTo>
                <a:lnTo>
                  <a:pt x="457" y="457"/>
                </a:lnTo>
                <a:lnTo>
                  <a:pt x="457" y="228"/>
                </a:lnTo>
                <a:lnTo>
                  <a:pt x="228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bk object 308"/>
          <p:cNvSpPr/>
          <p:nvPr/>
        </p:nvSpPr>
        <p:spPr>
          <a:xfrm>
            <a:off x="1922741" y="5606211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673" y="0"/>
                </a:moveTo>
                <a:lnTo>
                  <a:pt x="444" y="0"/>
                </a:lnTo>
                <a:lnTo>
                  <a:pt x="444" y="228"/>
                </a:lnTo>
                <a:lnTo>
                  <a:pt x="0" y="457"/>
                </a:lnTo>
                <a:lnTo>
                  <a:pt x="0" y="673"/>
                </a:lnTo>
                <a:lnTo>
                  <a:pt x="444" y="1130"/>
                </a:lnTo>
                <a:lnTo>
                  <a:pt x="901" y="673"/>
                </a:lnTo>
                <a:lnTo>
                  <a:pt x="901" y="228"/>
                </a:lnTo>
                <a:lnTo>
                  <a:pt x="673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bk object 309"/>
          <p:cNvSpPr/>
          <p:nvPr/>
        </p:nvSpPr>
        <p:spPr>
          <a:xfrm>
            <a:off x="1936280" y="5601017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4">
                <a:moveTo>
                  <a:pt x="901" y="228"/>
                </a:moveTo>
                <a:lnTo>
                  <a:pt x="457" y="228"/>
                </a:lnTo>
                <a:lnTo>
                  <a:pt x="457" y="673"/>
                </a:lnTo>
                <a:lnTo>
                  <a:pt x="673" y="673"/>
                </a:lnTo>
                <a:lnTo>
                  <a:pt x="901" y="901"/>
                </a:lnTo>
                <a:lnTo>
                  <a:pt x="901" y="1130"/>
                </a:lnTo>
                <a:lnTo>
                  <a:pt x="673" y="1130"/>
                </a:lnTo>
                <a:lnTo>
                  <a:pt x="673" y="1358"/>
                </a:lnTo>
                <a:lnTo>
                  <a:pt x="457" y="1358"/>
                </a:lnTo>
                <a:lnTo>
                  <a:pt x="457" y="1574"/>
                </a:lnTo>
                <a:lnTo>
                  <a:pt x="1130" y="1574"/>
                </a:lnTo>
                <a:lnTo>
                  <a:pt x="1130" y="901"/>
                </a:lnTo>
                <a:lnTo>
                  <a:pt x="1358" y="901"/>
                </a:lnTo>
                <a:lnTo>
                  <a:pt x="1358" y="457"/>
                </a:lnTo>
                <a:lnTo>
                  <a:pt x="901" y="457"/>
                </a:lnTo>
                <a:lnTo>
                  <a:pt x="901" y="228"/>
                </a:lnTo>
              </a:path>
              <a:path w="1905" h="1904">
                <a:moveTo>
                  <a:pt x="457" y="0"/>
                </a:moveTo>
                <a:lnTo>
                  <a:pt x="228" y="0"/>
                </a:lnTo>
                <a:lnTo>
                  <a:pt x="0" y="228"/>
                </a:lnTo>
                <a:lnTo>
                  <a:pt x="457" y="228"/>
                </a:lnTo>
                <a:lnTo>
                  <a:pt x="45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bk object 310"/>
          <p:cNvSpPr/>
          <p:nvPr/>
        </p:nvSpPr>
        <p:spPr>
          <a:xfrm>
            <a:off x="1916188" y="559809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228" y="0"/>
                </a:moveTo>
                <a:lnTo>
                  <a:pt x="0" y="0"/>
                </a:lnTo>
                <a:lnTo>
                  <a:pt x="0" y="673"/>
                </a:lnTo>
                <a:lnTo>
                  <a:pt x="228" y="901"/>
                </a:lnTo>
                <a:lnTo>
                  <a:pt x="914" y="673"/>
                </a:lnTo>
                <a:lnTo>
                  <a:pt x="914" y="444"/>
                </a:lnTo>
                <a:lnTo>
                  <a:pt x="457" y="444"/>
                </a:lnTo>
                <a:lnTo>
                  <a:pt x="228" y="215"/>
                </a:lnTo>
                <a:lnTo>
                  <a:pt x="228" y="0"/>
                </a:lnTo>
              </a:path>
              <a:path w="1269" h="1270">
                <a:moveTo>
                  <a:pt x="457" y="444"/>
                </a:moveTo>
                <a:lnTo>
                  <a:pt x="914" y="444"/>
                </a:lnTo>
              </a:path>
              <a:path w="1269" h="1270">
                <a:moveTo>
                  <a:pt x="914" y="444"/>
                </a:moveTo>
                <a:lnTo>
                  <a:pt x="457" y="444"/>
                </a:lnTo>
              </a:path>
              <a:path w="1269" h="1270">
                <a:moveTo>
                  <a:pt x="685" y="215"/>
                </a:moveTo>
                <a:lnTo>
                  <a:pt x="457" y="444"/>
                </a:lnTo>
                <a:lnTo>
                  <a:pt x="914" y="444"/>
                </a:lnTo>
                <a:lnTo>
                  <a:pt x="685" y="215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bk object 311"/>
          <p:cNvSpPr/>
          <p:nvPr/>
        </p:nvSpPr>
        <p:spPr>
          <a:xfrm>
            <a:off x="1957489" y="5597639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673" y="0"/>
                </a:moveTo>
                <a:lnTo>
                  <a:pt x="228" y="0"/>
                </a:lnTo>
                <a:lnTo>
                  <a:pt x="228" y="228"/>
                </a:lnTo>
                <a:lnTo>
                  <a:pt x="0" y="228"/>
                </a:lnTo>
                <a:lnTo>
                  <a:pt x="0" y="1130"/>
                </a:lnTo>
                <a:lnTo>
                  <a:pt x="228" y="1358"/>
                </a:lnTo>
                <a:lnTo>
                  <a:pt x="444" y="1358"/>
                </a:lnTo>
                <a:lnTo>
                  <a:pt x="673" y="901"/>
                </a:lnTo>
                <a:lnTo>
                  <a:pt x="444" y="673"/>
                </a:lnTo>
                <a:lnTo>
                  <a:pt x="444" y="457"/>
                </a:lnTo>
                <a:lnTo>
                  <a:pt x="673" y="228"/>
                </a:lnTo>
                <a:lnTo>
                  <a:pt x="673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bk object 312"/>
          <p:cNvSpPr/>
          <p:nvPr/>
        </p:nvSpPr>
        <p:spPr>
          <a:xfrm>
            <a:off x="1916874" y="5596293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228" y="0"/>
                </a:moveTo>
                <a:lnTo>
                  <a:pt x="0" y="0"/>
                </a:lnTo>
                <a:lnTo>
                  <a:pt x="0" y="444"/>
                </a:lnTo>
                <a:lnTo>
                  <a:pt x="228" y="673"/>
                </a:lnTo>
                <a:lnTo>
                  <a:pt x="228" y="901"/>
                </a:lnTo>
                <a:lnTo>
                  <a:pt x="673" y="901"/>
                </a:lnTo>
                <a:lnTo>
                  <a:pt x="673" y="673"/>
                </a:lnTo>
                <a:lnTo>
                  <a:pt x="228" y="215"/>
                </a:lnTo>
                <a:lnTo>
                  <a:pt x="228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bk object 313"/>
          <p:cNvSpPr/>
          <p:nvPr/>
        </p:nvSpPr>
        <p:spPr>
          <a:xfrm>
            <a:off x="1922970" y="5594477"/>
            <a:ext cx="10820" cy="17145"/>
          </a:xfrm>
          <a:prstGeom prst="rect">
            <a:avLst/>
          </a:prstGeom>
          <a:blipFill>
            <a:blip r:embed="rId7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bk object 314"/>
          <p:cNvSpPr/>
          <p:nvPr/>
        </p:nvSpPr>
        <p:spPr>
          <a:xfrm>
            <a:off x="1954110" y="5591314"/>
            <a:ext cx="1905" cy="4445"/>
          </a:xfrm>
          <a:custGeom>
            <a:avLst/>
            <a:gdLst/>
            <a:ahLst/>
            <a:cxnLst/>
            <a:rect l="l" t="t" r="r" b="b"/>
            <a:pathLst>
              <a:path w="1905" h="4445">
                <a:moveTo>
                  <a:pt x="444" y="0"/>
                </a:moveTo>
                <a:lnTo>
                  <a:pt x="215" y="0"/>
                </a:lnTo>
                <a:lnTo>
                  <a:pt x="107" y="228"/>
                </a:lnTo>
                <a:lnTo>
                  <a:pt x="0" y="2489"/>
                </a:lnTo>
                <a:lnTo>
                  <a:pt x="215" y="2489"/>
                </a:lnTo>
                <a:lnTo>
                  <a:pt x="215" y="2705"/>
                </a:lnTo>
                <a:lnTo>
                  <a:pt x="444" y="2933"/>
                </a:lnTo>
                <a:lnTo>
                  <a:pt x="444" y="3162"/>
                </a:lnTo>
                <a:lnTo>
                  <a:pt x="901" y="3619"/>
                </a:lnTo>
                <a:lnTo>
                  <a:pt x="901" y="3848"/>
                </a:lnTo>
                <a:lnTo>
                  <a:pt x="1117" y="3848"/>
                </a:lnTo>
                <a:lnTo>
                  <a:pt x="1574" y="3390"/>
                </a:lnTo>
                <a:lnTo>
                  <a:pt x="1346" y="2489"/>
                </a:lnTo>
                <a:lnTo>
                  <a:pt x="1117" y="1803"/>
                </a:lnTo>
                <a:lnTo>
                  <a:pt x="901" y="1803"/>
                </a:lnTo>
                <a:lnTo>
                  <a:pt x="1117" y="1358"/>
                </a:lnTo>
                <a:lnTo>
                  <a:pt x="901" y="1358"/>
                </a:lnTo>
                <a:lnTo>
                  <a:pt x="901" y="901"/>
                </a:lnTo>
                <a:lnTo>
                  <a:pt x="673" y="457"/>
                </a:lnTo>
                <a:lnTo>
                  <a:pt x="673" y="228"/>
                </a:lnTo>
                <a:lnTo>
                  <a:pt x="444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bk object 315"/>
          <p:cNvSpPr/>
          <p:nvPr/>
        </p:nvSpPr>
        <p:spPr>
          <a:xfrm>
            <a:off x="1944408" y="5590641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444" y="0"/>
                </a:moveTo>
                <a:lnTo>
                  <a:pt x="228" y="0"/>
                </a:lnTo>
                <a:lnTo>
                  <a:pt x="228" y="228"/>
                </a:lnTo>
                <a:lnTo>
                  <a:pt x="0" y="457"/>
                </a:lnTo>
                <a:lnTo>
                  <a:pt x="228" y="673"/>
                </a:lnTo>
                <a:lnTo>
                  <a:pt x="444" y="673"/>
                </a:lnTo>
                <a:lnTo>
                  <a:pt x="673" y="457"/>
                </a:lnTo>
                <a:lnTo>
                  <a:pt x="673" y="228"/>
                </a:lnTo>
                <a:lnTo>
                  <a:pt x="444" y="228"/>
                </a:lnTo>
                <a:lnTo>
                  <a:pt x="444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bk object 316"/>
          <p:cNvSpPr/>
          <p:nvPr/>
        </p:nvSpPr>
        <p:spPr>
          <a:xfrm>
            <a:off x="1886527" y="5589066"/>
            <a:ext cx="13335" cy="8255"/>
          </a:xfrm>
          <a:custGeom>
            <a:avLst/>
            <a:gdLst/>
            <a:ahLst/>
            <a:cxnLst/>
            <a:rect l="l" t="t" r="r" b="b"/>
            <a:pathLst>
              <a:path w="13335" h="8254">
                <a:moveTo>
                  <a:pt x="4845" y="6311"/>
                </a:moveTo>
                <a:lnTo>
                  <a:pt x="3486" y="6311"/>
                </a:lnTo>
                <a:lnTo>
                  <a:pt x="3714" y="6540"/>
                </a:lnTo>
                <a:lnTo>
                  <a:pt x="3714" y="6769"/>
                </a:lnTo>
                <a:lnTo>
                  <a:pt x="3943" y="6769"/>
                </a:lnTo>
                <a:lnTo>
                  <a:pt x="4629" y="7226"/>
                </a:lnTo>
                <a:lnTo>
                  <a:pt x="4629" y="7442"/>
                </a:lnTo>
                <a:lnTo>
                  <a:pt x="4845" y="7442"/>
                </a:lnTo>
                <a:lnTo>
                  <a:pt x="5759" y="7670"/>
                </a:lnTo>
                <a:lnTo>
                  <a:pt x="5759" y="7899"/>
                </a:lnTo>
                <a:lnTo>
                  <a:pt x="7334" y="7899"/>
                </a:lnTo>
                <a:lnTo>
                  <a:pt x="7334" y="7670"/>
                </a:lnTo>
                <a:lnTo>
                  <a:pt x="7562" y="7670"/>
                </a:lnTo>
                <a:lnTo>
                  <a:pt x="7778" y="7442"/>
                </a:lnTo>
                <a:lnTo>
                  <a:pt x="7562" y="7226"/>
                </a:lnTo>
                <a:lnTo>
                  <a:pt x="5530" y="7226"/>
                </a:lnTo>
                <a:lnTo>
                  <a:pt x="5302" y="6997"/>
                </a:lnTo>
                <a:lnTo>
                  <a:pt x="5073" y="6997"/>
                </a:lnTo>
                <a:lnTo>
                  <a:pt x="4845" y="6769"/>
                </a:lnTo>
                <a:lnTo>
                  <a:pt x="4845" y="6311"/>
                </a:lnTo>
              </a:path>
              <a:path w="13335" h="8254">
                <a:moveTo>
                  <a:pt x="6432" y="7226"/>
                </a:moveTo>
                <a:lnTo>
                  <a:pt x="7334" y="7226"/>
                </a:lnTo>
              </a:path>
              <a:path w="13335" h="8254">
                <a:moveTo>
                  <a:pt x="3486" y="6311"/>
                </a:moveTo>
                <a:lnTo>
                  <a:pt x="4845" y="6311"/>
                </a:lnTo>
              </a:path>
              <a:path w="13335" h="8254">
                <a:moveTo>
                  <a:pt x="7334" y="7226"/>
                </a:moveTo>
                <a:lnTo>
                  <a:pt x="6432" y="7226"/>
                </a:lnTo>
              </a:path>
              <a:path w="13335" h="8254">
                <a:moveTo>
                  <a:pt x="7105" y="6997"/>
                </a:moveTo>
                <a:lnTo>
                  <a:pt x="6661" y="6997"/>
                </a:lnTo>
                <a:lnTo>
                  <a:pt x="6432" y="7226"/>
                </a:lnTo>
                <a:lnTo>
                  <a:pt x="7334" y="7226"/>
                </a:lnTo>
                <a:lnTo>
                  <a:pt x="7105" y="6997"/>
                </a:lnTo>
              </a:path>
              <a:path w="13335" h="8254">
                <a:moveTo>
                  <a:pt x="12179" y="6769"/>
                </a:moveTo>
                <a:lnTo>
                  <a:pt x="10483" y="6769"/>
                </a:lnTo>
                <a:lnTo>
                  <a:pt x="10941" y="6997"/>
                </a:lnTo>
                <a:lnTo>
                  <a:pt x="10941" y="7226"/>
                </a:lnTo>
                <a:lnTo>
                  <a:pt x="11169" y="6997"/>
                </a:lnTo>
                <a:lnTo>
                  <a:pt x="11842" y="6997"/>
                </a:lnTo>
                <a:lnTo>
                  <a:pt x="12179" y="6769"/>
                </a:lnTo>
              </a:path>
              <a:path w="13335" h="8254">
                <a:moveTo>
                  <a:pt x="10483" y="6769"/>
                </a:moveTo>
                <a:lnTo>
                  <a:pt x="12179" y="6769"/>
                </a:lnTo>
              </a:path>
              <a:path w="13335" h="8254">
                <a:moveTo>
                  <a:pt x="12179" y="6769"/>
                </a:moveTo>
                <a:lnTo>
                  <a:pt x="10483" y="6769"/>
                </a:lnTo>
              </a:path>
              <a:path w="13335" h="8254">
                <a:moveTo>
                  <a:pt x="12633" y="6311"/>
                </a:moveTo>
                <a:lnTo>
                  <a:pt x="9137" y="6311"/>
                </a:lnTo>
                <a:lnTo>
                  <a:pt x="9810" y="6997"/>
                </a:lnTo>
                <a:lnTo>
                  <a:pt x="10267" y="6997"/>
                </a:lnTo>
                <a:lnTo>
                  <a:pt x="10267" y="6769"/>
                </a:lnTo>
                <a:lnTo>
                  <a:pt x="12179" y="6769"/>
                </a:lnTo>
                <a:lnTo>
                  <a:pt x="12515" y="6540"/>
                </a:lnTo>
                <a:lnTo>
                  <a:pt x="12633" y="6311"/>
                </a:lnTo>
              </a:path>
              <a:path w="13335" h="8254">
                <a:moveTo>
                  <a:pt x="9137" y="6311"/>
                </a:moveTo>
                <a:lnTo>
                  <a:pt x="12633" y="6311"/>
                </a:lnTo>
              </a:path>
              <a:path w="13335" h="8254">
                <a:moveTo>
                  <a:pt x="6773" y="6095"/>
                </a:moveTo>
                <a:lnTo>
                  <a:pt x="5073" y="6095"/>
                </a:lnTo>
                <a:lnTo>
                  <a:pt x="5530" y="6311"/>
                </a:lnTo>
                <a:lnTo>
                  <a:pt x="5530" y="6540"/>
                </a:lnTo>
                <a:lnTo>
                  <a:pt x="5759" y="6769"/>
                </a:lnTo>
                <a:lnTo>
                  <a:pt x="5988" y="6769"/>
                </a:lnTo>
                <a:lnTo>
                  <a:pt x="5988" y="6540"/>
                </a:lnTo>
                <a:lnTo>
                  <a:pt x="6203" y="6311"/>
                </a:lnTo>
                <a:lnTo>
                  <a:pt x="6880" y="6311"/>
                </a:lnTo>
                <a:lnTo>
                  <a:pt x="6773" y="6095"/>
                </a:lnTo>
              </a:path>
              <a:path w="13335" h="8254">
                <a:moveTo>
                  <a:pt x="6880" y="6311"/>
                </a:moveTo>
                <a:lnTo>
                  <a:pt x="6432" y="6311"/>
                </a:lnTo>
              </a:path>
              <a:path w="13335" h="8254">
                <a:moveTo>
                  <a:pt x="5073" y="6095"/>
                </a:moveTo>
                <a:lnTo>
                  <a:pt x="6773" y="6095"/>
                </a:lnTo>
              </a:path>
              <a:path w="13335" h="8254">
                <a:moveTo>
                  <a:pt x="6432" y="6311"/>
                </a:moveTo>
                <a:lnTo>
                  <a:pt x="6880" y="6311"/>
                </a:lnTo>
              </a:path>
              <a:path w="13335" h="8254">
                <a:moveTo>
                  <a:pt x="6880" y="6311"/>
                </a:moveTo>
                <a:lnTo>
                  <a:pt x="6432" y="6311"/>
                </a:lnTo>
                <a:lnTo>
                  <a:pt x="6661" y="6769"/>
                </a:lnTo>
                <a:lnTo>
                  <a:pt x="7105" y="6769"/>
                </a:lnTo>
                <a:lnTo>
                  <a:pt x="6880" y="6311"/>
                </a:lnTo>
              </a:path>
              <a:path w="13335" h="8254">
                <a:moveTo>
                  <a:pt x="12633" y="6311"/>
                </a:moveTo>
                <a:lnTo>
                  <a:pt x="9137" y="6311"/>
                </a:lnTo>
              </a:path>
              <a:path w="13335" h="8254">
                <a:moveTo>
                  <a:pt x="12744" y="6095"/>
                </a:moveTo>
                <a:lnTo>
                  <a:pt x="8007" y="6095"/>
                </a:lnTo>
                <a:lnTo>
                  <a:pt x="8235" y="6311"/>
                </a:lnTo>
                <a:lnTo>
                  <a:pt x="8235" y="6540"/>
                </a:lnTo>
                <a:lnTo>
                  <a:pt x="8464" y="6540"/>
                </a:lnTo>
                <a:lnTo>
                  <a:pt x="8680" y="6311"/>
                </a:lnTo>
                <a:lnTo>
                  <a:pt x="12633" y="6311"/>
                </a:lnTo>
                <a:lnTo>
                  <a:pt x="12744" y="6095"/>
                </a:lnTo>
              </a:path>
              <a:path w="13335" h="8254">
                <a:moveTo>
                  <a:pt x="8007" y="6095"/>
                </a:moveTo>
                <a:lnTo>
                  <a:pt x="12744" y="6095"/>
                </a:lnTo>
              </a:path>
              <a:path w="13335" h="8254">
                <a:moveTo>
                  <a:pt x="4845" y="6311"/>
                </a:moveTo>
                <a:lnTo>
                  <a:pt x="3486" y="6311"/>
                </a:lnTo>
              </a:path>
              <a:path w="13335" h="8254">
                <a:moveTo>
                  <a:pt x="6773" y="6095"/>
                </a:moveTo>
                <a:lnTo>
                  <a:pt x="5073" y="6095"/>
                </a:lnTo>
              </a:path>
              <a:path w="13335" h="8254">
                <a:moveTo>
                  <a:pt x="3943" y="5410"/>
                </a:moveTo>
                <a:lnTo>
                  <a:pt x="1911" y="5410"/>
                </a:lnTo>
                <a:lnTo>
                  <a:pt x="2368" y="6095"/>
                </a:lnTo>
                <a:lnTo>
                  <a:pt x="2584" y="6311"/>
                </a:lnTo>
                <a:lnTo>
                  <a:pt x="5073" y="6311"/>
                </a:lnTo>
                <a:lnTo>
                  <a:pt x="5073" y="6095"/>
                </a:lnTo>
                <a:lnTo>
                  <a:pt x="6773" y="6095"/>
                </a:lnTo>
                <a:lnTo>
                  <a:pt x="6661" y="5867"/>
                </a:lnTo>
                <a:lnTo>
                  <a:pt x="8464" y="5867"/>
                </a:lnTo>
                <a:lnTo>
                  <a:pt x="8350" y="5638"/>
                </a:lnTo>
                <a:lnTo>
                  <a:pt x="4629" y="5638"/>
                </a:lnTo>
                <a:lnTo>
                  <a:pt x="3943" y="5410"/>
                </a:lnTo>
              </a:path>
              <a:path w="13335" h="8254">
                <a:moveTo>
                  <a:pt x="8464" y="5867"/>
                </a:moveTo>
                <a:lnTo>
                  <a:pt x="6889" y="5867"/>
                </a:lnTo>
              </a:path>
              <a:path w="13335" h="8254">
                <a:moveTo>
                  <a:pt x="4845" y="5638"/>
                </a:moveTo>
                <a:lnTo>
                  <a:pt x="7778" y="5638"/>
                </a:lnTo>
              </a:path>
              <a:path w="13335" h="8254">
                <a:moveTo>
                  <a:pt x="7778" y="5638"/>
                </a:moveTo>
                <a:lnTo>
                  <a:pt x="8350" y="5638"/>
                </a:lnTo>
              </a:path>
              <a:path w="13335" h="8254">
                <a:moveTo>
                  <a:pt x="1911" y="5410"/>
                </a:moveTo>
                <a:lnTo>
                  <a:pt x="3041" y="5410"/>
                </a:lnTo>
              </a:path>
              <a:path w="13335" h="8254">
                <a:moveTo>
                  <a:pt x="12744" y="6095"/>
                </a:moveTo>
                <a:lnTo>
                  <a:pt x="8007" y="6095"/>
                </a:lnTo>
              </a:path>
              <a:path w="13335" h="8254">
                <a:moveTo>
                  <a:pt x="6889" y="5867"/>
                </a:moveTo>
                <a:lnTo>
                  <a:pt x="8464" y="5867"/>
                </a:lnTo>
              </a:path>
              <a:path w="13335" h="8254">
                <a:moveTo>
                  <a:pt x="11385" y="5410"/>
                </a:moveTo>
                <a:lnTo>
                  <a:pt x="11169" y="5410"/>
                </a:lnTo>
                <a:lnTo>
                  <a:pt x="10941" y="5867"/>
                </a:lnTo>
                <a:lnTo>
                  <a:pt x="6889" y="5867"/>
                </a:lnTo>
                <a:lnTo>
                  <a:pt x="7562" y="6311"/>
                </a:lnTo>
                <a:lnTo>
                  <a:pt x="8007" y="6095"/>
                </a:lnTo>
                <a:lnTo>
                  <a:pt x="12744" y="6095"/>
                </a:lnTo>
                <a:lnTo>
                  <a:pt x="12515" y="5867"/>
                </a:lnTo>
                <a:lnTo>
                  <a:pt x="12515" y="5638"/>
                </a:lnTo>
                <a:lnTo>
                  <a:pt x="11842" y="5638"/>
                </a:lnTo>
                <a:lnTo>
                  <a:pt x="11385" y="5410"/>
                </a:lnTo>
              </a:path>
              <a:path w="13335" h="8254">
                <a:moveTo>
                  <a:pt x="8464" y="5867"/>
                </a:moveTo>
                <a:lnTo>
                  <a:pt x="9366" y="5867"/>
                </a:lnTo>
              </a:path>
              <a:path w="13335" h="8254">
                <a:moveTo>
                  <a:pt x="9366" y="5867"/>
                </a:moveTo>
                <a:lnTo>
                  <a:pt x="10483" y="5867"/>
                </a:lnTo>
              </a:path>
              <a:path w="13335" h="8254">
                <a:moveTo>
                  <a:pt x="11842" y="5638"/>
                </a:moveTo>
                <a:lnTo>
                  <a:pt x="12515" y="5638"/>
                </a:lnTo>
              </a:path>
              <a:path w="13335" h="8254">
                <a:moveTo>
                  <a:pt x="9366" y="5867"/>
                </a:moveTo>
                <a:lnTo>
                  <a:pt x="8464" y="5867"/>
                </a:lnTo>
              </a:path>
              <a:path w="13335" h="8254">
                <a:moveTo>
                  <a:pt x="9366" y="5638"/>
                </a:moveTo>
                <a:lnTo>
                  <a:pt x="8680" y="5638"/>
                </a:lnTo>
                <a:lnTo>
                  <a:pt x="8464" y="5867"/>
                </a:lnTo>
                <a:lnTo>
                  <a:pt x="9366" y="5867"/>
                </a:lnTo>
                <a:lnTo>
                  <a:pt x="9366" y="5638"/>
                </a:lnTo>
              </a:path>
              <a:path w="13335" h="8254">
                <a:moveTo>
                  <a:pt x="10483" y="5867"/>
                </a:moveTo>
                <a:lnTo>
                  <a:pt x="9366" y="5867"/>
                </a:lnTo>
              </a:path>
              <a:path w="13335" h="8254">
                <a:moveTo>
                  <a:pt x="10039" y="5638"/>
                </a:moveTo>
                <a:lnTo>
                  <a:pt x="9582" y="5638"/>
                </a:lnTo>
                <a:lnTo>
                  <a:pt x="9366" y="5867"/>
                </a:lnTo>
                <a:lnTo>
                  <a:pt x="10483" y="5867"/>
                </a:lnTo>
                <a:lnTo>
                  <a:pt x="10039" y="5638"/>
                </a:lnTo>
              </a:path>
              <a:path w="13335" h="8254">
                <a:moveTo>
                  <a:pt x="7778" y="5638"/>
                </a:moveTo>
                <a:lnTo>
                  <a:pt x="4845" y="5638"/>
                </a:lnTo>
              </a:path>
              <a:path w="13335" h="8254">
                <a:moveTo>
                  <a:pt x="7105" y="4952"/>
                </a:moveTo>
                <a:lnTo>
                  <a:pt x="5073" y="4952"/>
                </a:lnTo>
                <a:lnTo>
                  <a:pt x="4959" y="5181"/>
                </a:lnTo>
                <a:lnTo>
                  <a:pt x="4845" y="5638"/>
                </a:lnTo>
                <a:lnTo>
                  <a:pt x="7778" y="5638"/>
                </a:lnTo>
                <a:lnTo>
                  <a:pt x="7562" y="5181"/>
                </a:lnTo>
                <a:lnTo>
                  <a:pt x="7334" y="5181"/>
                </a:lnTo>
                <a:lnTo>
                  <a:pt x="7105" y="4952"/>
                </a:lnTo>
              </a:path>
              <a:path w="13335" h="8254">
                <a:moveTo>
                  <a:pt x="8350" y="5638"/>
                </a:moveTo>
                <a:lnTo>
                  <a:pt x="7778" y="5638"/>
                </a:lnTo>
              </a:path>
              <a:path w="13335" h="8254">
                <a:moveTo>
                  <a:pt x="8235" y="5410"/>
                </a:moveTo>
                <a:lnTo>
                  <a:pt x="8007" y="5410"/>
                </a:lnTo>
                <a:lnTo>
                  <a:pt x="7778" y="5638"/>
                </a:lnTo>
                <a:lnTo>
                  <a:pt x="8350" y="5638"/>
                </a:lnTo>
                <a:lnTo>
                  <a:pt x="8235" y="5410"/>
                </a:lnTo>
              </a:path>
              <a:path w="13335" h="8254">
                <a:moveTo>
                  <a:pt x="12515" y="5638"/>
                </a:moveTo>
                <a:lnTo>
                  <a:pt x="11842" y="5638"/>
                </a:lnTo>
              </a:path>
              <a:path w="13335" h="8254">
                <a:moveTo>
                  <a:pt x="12287" y="5410"/>
                </a:moveTo>
                <a:lnTo>
                  <a:pt x="11842" y="5638"/>
                </a:lnTo>
                <a:lnTo>
                  <a:pt x="12515" y="5638"/>
                </a:lnTo>
                <a:lnTo>
                  <a:pt x="12287" y="5410"/>
                </a:lnTo>
              </a:path>
              <a:path w="13335" h="8254">
                <a:moveTo>
                  <a:pt x="3041" y="5410"/>
                </a:moveTo>
                <a:lnTo>
                  <a:pt x="1911" y="5410"/>
                </a:lnTo>
              </a:path>
              <a:path w="13335" h="8254">
                <a:moveTo>
                  <a:pt x="336" y="0"/>
                </a:moveTo>
                <a:lnTo>
                  <a:pt x="107" y="0"/>
                </a:lnTo>
                <a:lnTo>
                  <a:pt x="0" y="1803"/>
                </a:lnTo>
                <a:lnTo>
                  <a:pt x="107" y="2031"/>
                </a:lnTo>
                <a:lnTo>
                  <a:pt x="222" y="2476"/>
                </a:lnTo>
                <a:lnTo>
                  <a:pt x="336" y="2705"/>
                </a:lnTo>
                <a:lnTo>
                  <a:pt x="447" y="3149"/>
                </a:lnTo>
                <a:lnTo>
                  <a:pt x="565" y="3835"/>
                </a:lnTo>
                <a:lnTo>
                  <a:pt x="1009" y="4051"/>
                </a:lnTo>
                <a:lnTo>
                  <a:pt x="1695" y="5410"/>
                </a:lnTo>
                <a:lnTo>
                  <a:pt x="3041" y="5410"/>
                </a:lnTo>
                <a:lnTo>
                  <a:pt x="2813" y="5181"/>
                </a:lnTo>
                <a:lnTo>
                  <a:pt x="2368" y="5181"/>
                </a:lnTo>
                <a:lnTo>
                  <a:pt x="2368" y="4737"/>
                </a:lnTo>
                <a:lnTo>
                  <a:pt x="2584" y="4508"/>
                </a:lnTo>
                <a:lnTo>
                  <a:pt x="2584" y="4279"/>
                </a:lnTo>
                <a:lnTo>
                  <a:pt x="1911" y="4279"/>
                </a:lnTo>
                <a:lnTo>
                  <a:pt x="1695" y="4051"/>
                </a:lnTo>
                <a:lnTo>
                  <a:pt x="1695" y="3835"/>
                </a:lnTo>
                <a:lnTo>
                  <a:pt x="1911" y="3606"/>
                </a:lnTo>
                <a:lnTo>
                  <a:pt x="1911" y="3378"/>
                </a:lnTo>
                <a:lnTo>
                  <a:pt x="3099" y="3378"/>
                </a:lnTo>
                <a:lnTo>
                  <a:pt x="3041" y="3149"/>
                </a:lnTo>
                <a:lnTo>
                  <a:pt x="2584" y="2705"/>
                </a:lnTo>
                <a:lnTo>
                  <a:pt x="2584" y="2476"/>
                </a:lnTo>
                <a:lnTo>
                  <a:pt x="2139" y="1803"/>
                </a:lnTo>
                <a:lnTo>
                  <a:pt x="1911" y="1346"/>
                </a:lnTo>
                <a:lnTo>
                  <a:pt x="1009" y="444"/>
                </a:lnTo>
                <a:lnTo>
                  <a:pt x="565" y="228"/>
                </a:lnTo>
                <a:lnTo>
                  <a:pt x="336" y="0"/>
                </a:lnTo>
              </a:path>
              <a:path w="13335" h="8254">
                <a:moveTo>
                  <a:pt x="3099" y="3378"/>
                </a:moveTo>
                <a:lnTo>
                  <a:pt x="1911" y="3378"/>
                </a:lnTo>
              </a:path>
              <a:path w="13335" h="8254">
                <a:moveTo>
                  <a:pt x="1911" y="3378"/>
                </a:moveTo>
                <a:lnTo>
                  <a:pt x="3099" y="3378"/>
                </a:lnTo>
              </a:path>
              <a:path w="13335" h="8254">
                <a:moveTo>
                  <a:pt x="3099" y="3378"/>
                </a:moveTo>
                <a:lnTo>
                  <a:pt x="1911" y="3378"/>
                </a:lnTo>
                <a:lnTo>
                  <a:pt x="2139" y="3606"/>
                </a:lnTo>
                <a:lnTo>
                  <a:pt x="2139" y="3835"/>
                </a:lnTo>
                <a:lnTo>
                  <a:pt x="2584" y="3835"/>
                </a:lnTo>
                <a:lnTo>
                  <a:pt x="2813" y="4051"/>
                </a:lnTo>
                <a:lnTo>
                  <a:pt x="2813" y="4279"/>
                </a:lnTo>
                <a:lnTo>
                  <a:pt x="3041" y="4279"/>
                </a:lnTo>
                <a:lnTo>
                  <a:pt x="3270" y="4051"/>
                </a:lnTo>
                <a:lnTo>
                  <a:pt x="3099" y="3378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bk object 317"/>
          <p:cNvSpPr/>
          <p:nvPr/>
        </p:nvSpPr>
        <p:spPr>
          <a:xfrm>
            <a:off x="1939767" y="5588165"/>
            <a:ext cx="1905" cy="2540"/>
          </a:xfrm>
          <a:custGeom>
            <a:avLst/>
            <a:gdLst/>
            <a:ahLst/>
            <a:cxnLst/>
            <a:rect l="l" t="t" r="r" b="b"/>
            <a:pathLst>
              <a:path w="1905" h="2539">
                <a:moveTo>
                  <a:pt x="119" y="0"/>
                </a:moveTo>
                <a:lnTo>
                  <a:pt x="0" y="444"/>
                </a:lnTo>
                <a:lnTo>
                  <a:pt x="347" y="1130"/>
                </a:lnTo>
                <a:lnTo>
                  <a:pt x="792" y="1574"/>
                </a:lnTo>
                <a:lnTo>
                  <a:pt x="792" y="1803"/>
                </a:lnTo>
                <a:lnTo>
                  <a:pt x="1020" y="2031"/>
                </a:lnTo>
                <a:lnTo>
                  <a:pt x="1249" y="1803"/>
                </a:lnTo>
                <a:lnTo>
                  <a:pt x="1357" y="1574"/>
                </a:lnTo>
                <a:lnTo>
                  <a:pt x="1465" y="1130"/>
                </a:lnTo>
                <a:lnTo>
                  <a:pt x="1249" y="901"/>
                </a:lnTo>
                <a:lnTo>
                  <a:pt x="1020" y="901"/>
                </a:lnTo>
                <a:lnTo>
                  <a:pt x="576" y="444"/>
                </a:lnTo>
                <a:lnTo>
                  <a:pt x="576" y="228"/>
                </a:lnTo>
                <a:lnTo>
                  <a:pt x="119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bk object 318"/>
          <p:cNvSpPr/>
          <p:nvPr/>
        </p:nvSpPr>
        <p:spPr>
          <a:xfrm>
            <a:off x="1954555" y="5587936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39">
                <a:moveTo>
                  <a:pt x="2032" y="228"/>
                </a:moveTo>
                <a:lnTo>
                  <a:pt x="1130" y="228"/>
                </a:lnTo>
                <a:lnTo>
                  <a:pt x="673" y="673"/>
                </a:lnTo>
                <a:lnTo>
                  <a:pt x="457" y="673"/>
                </a:lnTo>
                <a:lnTo>
                  <a:pt x="0" y="1130"/>
                </a:lnTo>
                <a:lnTo>
                  <a:pt x="0" y="1574"/>
                </a:lnTo>
                <a:lnTo>
                  <a:pt x="457" y="2031"/>
                </a:lnTo>
                <a:lnTo>
                  <a:pt x="901" y="2031"/>
                </a:lnTo>
                <a:lnTo>
                  <a:pt x="1358" y="1574"/>
                </a:lnTo>
                <a:lnTo>
                  <a:pt x="1803" y="1358"/>
                </a:lnTo>
                <a:lnTo>
                  <a:pt x="2032" y="1358"/>
                </a:lnTo>
                <a:lnTo>
                  <a:pt x="2146" y="1130"/>
                </a:lnTo>
                <a:lnTo>
                  <a:pt x="2260" y="457"/>
                </a:lnTo>
                <a:lnTo>
                  <a:pt x="2032" y="228"/>
                </a:lnTo>
              </a:path>
              <a:path w="2539" h="2539">
                <a:moveTo>
                  <a:pt x="1358" y="228"/>
                </a:moveTo>
                <a:lnTo>
                  <a:pt x="1574" y="228"/>
                </a:lnTo>
              </a:path>
              <a:path w="2539" h="2539">
                <a:moveTo>
                  <a:pt x="1574" y="228"/>
                </a:moveTo>
                <a:lnTo>
                  <a:pt x="1358" y="228"/>
                </a:lnTo>
              </a:path>
              <a:path w="2539" h="2539">
                <a:moveTo>
                  <a:pt x="1358" y="0"/>
                </a:moveTo>
                <a:lnTo>
                  <a:pt x="1358" y="228"/>
                </a:lnTo>
                <a:lnTo>
                  <a:pt x="1574" y="228"/>
                </a:lnTo>
                <a:lnTo>
                  <a:pt x="1358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bk object 319"/>
          <p:cNvSpPr/>
          <p:nvPr/>
        </p:nvSpPr>
        <p:spPr>
          <a:xfrm>
            <a:off x="1960194" y="5585002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457" y="0"/>
                </a:moveTo>
                <a:lnTo>
                  <a:pt x="215" y="0"/>
                </a:lnTo>
                <a:lnTo>
                  <a:pt x="0" y="215"/>
                </a:lnTo>
                <a:lnTo>
                  <a:pt x="0" y="444"/>
                </a:lnTo>
                <a:lnTo>
                  <a:pt x="215" y="444"/>
                </a:lnTo>
                <a:lnTo>
                  <a:pt x="215" y="673"/>
                </a:lnTo>
                <a:lnTo>
                  <a:pt x="0" y="901"/>
                </a:lnTo>
                <a:lnTo>
                  <a:pt x="457" y="901"/>
                </a:lnTo>
                <a:lnTo>
                  <a:pt x="685" y="673"/>
                </a:lnTo>
                <a:lnTo>
                  <a:pt x="685" y="444"/>
                </a:lnTo>
                <a:lnTo>
                  <a:pt x="457" y="215"/>
                </a:lnTo>
                <a:lnTo>
                  <a:pt x="45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bk object 320"/>
          <p:cNvSpPr/>
          <p:nvPr/>
        </p:nvSpPr>
        <p:spPr>
          <a:xfrm>
            <a:off x="1959508" y="5584545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457" y="0"/>
                </a:moveTo>
                <a:lnTo>
                  <a:pt x="0" y="0"/>
                </a:lnTo>
                <a:lnTo>
                  <a:pt x="0" y="901"/>
                </a:lnTo>
                <a:lnTo>
                  <a:pt x="228" y="1130"/>
                </a:lnTo>
                <a:lnTo>
                  <a:pt x="685" y="673"/>
                </a:lnTo>
                <a:lnTo>
                  <a:pt x="457" y="673"/>
                </a:lnTo>
                <a:lnTo>
                  <a:pt x="45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bk object 321"/>
          <p:cNvSpPr/>
          <p:nvPr/>
        </p:nvSpPr>
        <p:spPr>
          <a:xfrm>
            <a:off x="1960194" y="5583415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457" y="685"/>
                </a:moveTo>
                <a:lnTo>
                  <a:pt x="215" y="685"/>
                </a:lnTo>
                <a:lnTo>
                  <a:pt x="0" y="901"/>
                </a:lnTo>
                <a:lnTo>
                  <a:pt x="457" y="1358"/>
                </a:lnTo>
                <a:lnTo>
                  <a:pt x="685" y="1358"/>
                </a:lnTo>
                <a:lnTo>
                  <a:pt x="685" y="901"/>
                </a:lnTo>
                <a:lnTo>
                  <a:pt x="457" y="901"/>
                </a:lnTo>
                <a:lnTo>
                  <a:pt x="457" y="685"/>
                </a:lnTo>
              </a:path>
              <a:path w="1269" h="1904">
                <a:moveTo>
                  <a:pt x="215" y="0"/>
                </a:moveTo>
                <a:lnTo>
                  <a:pt x="0" y="0"/>
                </a:lnTo>
                <a:lnTo>
                  <a:pt x="0" y="457"/>
                </a:lnTo>
                <a:lnTo>
                  <a:pt x="215" y="685"/>
                </a:lnTo>
                <a:lnTo>
                  <a:pt x="215" y="457"/>
                </a:lnTo>
                <a:lnTo>
                  <a:pt x="457" y="457"/>
                </a:lnTo>
                <a:lnTo>
                  <a:pt x="457" y="228"/>
                </a:lnTo>
                <a:lnTo>
                  <a:pt x="215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bk object 322"/>
          <p:cNvSpPr/>
          <p:nvPr/>
        </p:nvSpPr>
        <p:spPr>
          <a:xfrm>
            <a:off x="1970241" y="5582513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341" y="0"/>
                </a:moveTo>
                <a:lnTo>
                  <a:pt x="112" y="0"/>
                </a:lnTo>
                <a:lnTo>
                  <a:pt x="0" y="457"/>
                </a:lnTo>
                <a:lnTo>
                  <a:pt x="341" y="1130"/>
                </a:lnTo>
                <a:lnTo>
                  <a:pt x="557" y="1130"/>
                </a:lnTo>
                <a:lnTo>
                  <a:pt x="785" y="685"/>
                </a:lnTo>
                <a:lnTo>
                  <a:pt x="557" y="457"/>
                </a:lnTo>
                <a:lnTo>
                  <a:pt x="341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bk object 323"/>
          <p:cNvSpPr/>
          <p:nvPr/>
        </p:nvSpPr>
        <p:spPr>
          <a:xfrm>
            <a:off x="1980057" y="5580722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673" y="0"/>
                </a:moveTo>
                <a:lnTo>
                  <a:pt x="228" y="0"/>
                </a:lnTo>
                <a:lnTo>
                  <a:pt x="0" y="444"/>
                </a:lnTo>
                <a:lnTo>
                  <a:pt x="228" y="673"/>
                </a:lnTo>
                <a:lnTo>
                  <a:pt x="673" y="673"/>
                </a:lnTo>
                <a:lnTo>
                  <a:pt x="673" y="444"/>
                </a:lnTo>
                <a:lnTo>
                  <a:pt x="901" y="215"/>
                </a:lnTo>
                <a:lnTo>
                  <a:pt x="673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bk object 324"/>
          <p:cNvSpPr/>
          <p:nvPr/>
        </p:nvSpPr>
        <p:spPr>
          <a:xfrm>
            <a:off x="1941233" y="5580265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39">
                <a:moveTo>
                  <a:pt x="457" y="0"/>
                </a:moveTo>
                <a:lnTo>
                  <a:pt x="228" y="0"/>
                </a:lnTo>
                <a:lnTo>
                  <a:pt x="228" y="1358"/>
                </a:lnTo>
                <a:lnTo>
                  <a:pt x="0" y="1358"/>
                </a:lnTo>
                <a:lnTo>
                  <a:pt x="228" y="1574"/>
                </a:lnTo>
                <a:lnTo>
                  <a:pt x="228" y="2247"/>
                </a:lnTo>
                <a:lnTo>
                  <a:pt x="457" y="2247"/>
                </a:lnTo>
                <a:lnTo>
                  <a:pt x="457" y="2476"/>
                </a:lnTo>
                <a:lnTo>
                  <a:pt x="1130" y="2476"/>
                </a:lnTo>
                <a:lnTo>
                  <a:pt x="1130" y="2247"/>
                </a:lnTo>
                <a:lnTo>
                  <a:pt x="685" y="1803"/>
                </a:lnTo>
                <a:lnTo>
                  <a:pt x="685" y="228"/>
                </a:lnTo>
                <a:lnTo>
                  <a:pt x="45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bk object 325"/>
          <p:cNvSpPr/>
          <p:nvPr/>
        </p:nvSpPr>
        <p:spPr>
          <a:xfrm>
            <a:off x="1959063" y="5579592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444" y="0"/>
                </a:moveTo>
                <a:lnTo>
                  <a:pt x="228" y="0"/>
                </a:lnTo>
                <a:lnTo>
                  <a:pt x="0" y="228"/>
                </a:lnTo>
                <a:lnTo>
                  <a:pt x="0" y="444"/>
                </a:lnTo>
                <a:lnTo>
                  <a:pt x="228" y="673"/>
                </a:lnTo>
                <a:lnTo>
                  <a:pt x="228" y="1130"/>
                </a:lnTo>
                <a:lnTo>
                  <a:pt x="444" y="1130"/>
                </a:lnTo>
                <a:lnTo>
                  <a:pt x="444" y="1574"/>
                </a:lnTo>
                <a:lnTo>
                  <a:pt x="673" y="1574"/>
                </a:lnTo>
                <a:lnTo>
                  <a:pt x="901" y="1346"/>
                </a:lnTo>
                <a:lnTo>
                  <a:pt x="901" y="1130"/>
                </a:lnTo>
                <a:lnTo>
                  <a:pt x="673" y="901"/>
                </a:lnTo>
                <a:lnTo>
                  <a:pt x="673" y="228"/>
                </a:lnTo>
                <a:lnTo>
                  <a:pt x="444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bk object 326"/>
          <p:cNvSpPr/>
          <p:nvPr/>
        </p:nvSpPr>
        <p:spPr>
          <a:xfrm>
            <a:off x="1985467" y="5575071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39">
                <a:moveTo>
                  <a:pt x="1117" y="0"/>
                </a:moveTo>
                <a:lnTo>
                  <a:pt x="901" y="0"/>
                </a:lnTo>
                <a:lnTo>
                  <a:pt x="901" y="228"/>
                </a:lnTo>
                <a:lnTo>
                  <a:pt x="673" y="673"/>
                </a:lnTo>
                <a:lnTo>
                  <a:pt x="444" y="673"/>
                </a:lnTo>
                <a:lnTo>
                  <a:pt x="444" y="1358"/>
                </a:lnTo>
                <a:lnTo>
                  <a:pt x="215" y="1574"/>
                </a:lnTo>
                <a:lnTo>
                  <a:pt x="0" y="1574"/>
                </a:lnTo>
                <a:lnTo>
                  <a:pt x="444" y="2032"/>
                </a:lnTo>
                <a:lnTo>
                  <a:pt x="901" y="1803"/>
                </a:lnTo>
                <a:lnTo>
                  <a:pt x="953" y="1358"/>
                </a:lnTo>
                <a:lnTo>
                  <a:pt x="1117" y="673"/>
                </a:lnTo>
                <a:lnTo>
                  <a:pt x="111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bk object 327"/>
          <p:cNvSpPr/>
          <p:nvPr/>
        </p:nvSpPr>
        <p:spPr>
          <a:xfrm>
            <a:off x="1985911" y="5573496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673" y="0"/>
                </a:moveTo>
                <a:lnTo>
                  <a:pt x="457" y="0"/>
                </a:lnTo>
                <a:lnTo>
                  <a:pt x="457" y="444"/>
                </a:lnTo>
                <a:lnTo>
                  <a:pt x="228" y="673"/>
                </a:lnTo>
                <a:lnTo>
                  <a:pt x="0" y="1130"/>
                </a:lnTo>
                <a:lnTo>
                  <a:pt x="0" y="1346"/>
                </a:lnTo>
                <a:lnTo>
                  <a:pt x="228" y="1574"/>
                </a:lnTo>
                <a:lnTo>
                  <a:pt x="457" y="1346"/>
                </a:lnTo>
                <a:lnTo>
                  <a:pt x="457" y="1130"/>
                </a:lnTo>
                <a:lnTo>
                  <a:pt x="601" y="673"/>
                </a:lnTo>
                <a:lnTo>
                  <a:pt x="673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bk object 328"/>
          <p:cNvSpPr/>
          <p:nvPr/>
        </p:nvSpPr>
        <p:spPr>
          <a:xfrm>
            <a:off x="1986254" y="5570791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39">
                <a:moveTo>
                  <a:pt x="114" y="0"/>
                </a:moveTo>
                <a:lnTo>
                  <a:pt x="0" y="673"/>
                </a:lnTo>
                <a:lnTo>
                  <a:pt x="114" y="1130"/>
                </a:lnTo>
                <a:lnTo>
                  <a:pt x="571" y="1346"/>
                </a:lnTo>
                <a:lnTo>
                  <a:pt x="800" y="1574"/>
                </a:lnTo>
                <a:lnTo>
                  <a:pt x="800" y="2032"/>
                </a:lnTo>
                <a:lnTo>
                  <a:pt x="1028" y="2247"/>
                </a:lnTo>
                <a:lnTo>
                  <a:pt x="1244" y="2032"/>
                </a:lnTo>
                <a:lnTo>
                  <a:pt x="1244" y="1130"/>
                </a:lnTo>
                <a:lnTo>
                  <a:pt x="1028" y="901"/>
                </a:lnTo>
                <a:lnTo>
                  <a:pt x="1028" y="673"/>
                </a:lnTo>
                <a:lnTo>
                  <a:pt x="800" y="444"/>
                </a:lnTo>
                <a:lnTo>
                  <a:pt x="330" y="228"/>
                </a:lnTo>
                <a:lnTo>
                  <a:pt x="114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bk object 329"/>
          <p:cNvSpPr/>
          <p:nvPr/>
        </p:nvSpPr>
        <p:spPr>
          <a:xfrm>
            <a:off x="1973960" y="5570118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70">
                <a:moveTo>
                  <a:pt x="0" y="0"/>
                </a:moveTo>
                <a:lnTo>
                  <a:pt x="0" y="673"/>
                </a:lnTo>
                <a:lnTo>
                  <a:pt x="444" y="673"/>
                </a:lnTo>
                <a:lnTo>
                  <a:pt x="444" y="228"/>
                </a:lnTo>
                <a:lnTo>
                  <a:pt x="0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bk object 330"/>
          <p:cNvSpPr/>
          <p:nvPr/>
        </p:nvSpPr>
        <p:spPr>
          <a:xfrm>
            <a:off x="1911464" y="5569965"/>
            <a:ext cx="48285" cy="51816"/>
          </a:xfrm>
          <a:prstGeom prst="rect">
            <a:avLst/>
          </a:prstGeom>
          <a:blipFill>
            <a:blip r:embed="rId7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bk object 331"/>
          <p:cNvSpPr/>
          <p:nvPr/>
        </p:nvSpPr>
        <p:spPr>
          <a:xfrm>
            <a:off x="1994255" y="5569889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70">
                <a:moveTo>
                  <a:pt x="457" y="0"/>
                </a:moveTo>
                <a:lnTo>
                  <a:pt x="0" y="0"/>
                </a:lnTo>
                <a:lnTo>
                  <a:pt x="0" y="901"/>
                </a:lnTo>
                <a:lnTo>
                  <a:pt x="228" y="901"/>
                </a:lnTo>
                <a:lnTo>
                  <a:pt x="228" y="1130"/>
                </a:lnTo>
                <a:lnTo>
                  <a:pt x="342" y="901"/>
                </a:lnTo>
                <a:lnTo>
                  <a:pt x="45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bk object 332"/>
          <p:cNvSpPr/>
          <p:nvPr/>
        </p:nvSpPr>
        <p:spPr>
          <a:xfrm>
            <a:off x="1984565" y="5569661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4">
                <a:moveTo>
                  <a:pt x="444" y="0"/>
                </a:moveTo>
                <a:lnTo>
                  <a:pt x="0" y="0"/>
                </a:lnTo>
                <a:lnTo>
                  <a:pt x="0" y="457"/>
                </a:lnTo>
                <a:lnTo>
                  <a:pt x="444" y="457"/>
                </a:lnTo>
                <a:lnTo>
                  <a:pt x="673" y="685"/>
                </a:lnTo>
                <a:lnTo>
                  <a:pt x="901" y="1130"/>
                </a:lnTo>
                <a:lnTo>
                  <a:pt x="1117" y="1358"/>
                </a:lnTo>
                <a:lnTo>
                  <a:pt x="1346" y="1130"/>
                </a:lnTo>
                <a:lnTo>
                  <a:pt x="1117" y="901"/>
                </a:lnTo>
                <a:lnTo>
                  <a:pt x="1117" y="685"/>
                </a:lnTo>
                <a:lnTo>
                  <a:pt x="901" y="685"/>
                </a:lnTo>
                <a:lnTo>
                  <a:pt x="673" y="457"/>
                </a:lnTo>
                <a:lnTo>
                  <a:pt x="673" y="228"/>
                </a:lnTo>
                <a:lnTo>
                  <a:pt x="444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bk object 333"/>
          <p:cNvSpPr/>
          <p:nvPr/>
        </p:nvSpPr>
        <p:spPr>
          <a:xfrm>
            <a:off x="2006904" y="5560402"/>
            <a:ext cx="635" cy="1905"/>
          </a:xfrm>
          <a:custGeom>
            <a:avLst/>
            <a:gdLst/>
            <a:ahLst/>
            <a:cxnLst/>
            <a:rect l="l" t="t" r="r" b="b"/>
            <a:pathLst>
              <a:path w="635" h="1904">
                <a:moveTo>
                  <a:pt x="0" y="0"/>
                </a:moveTo>
                <a:lnTo>
                  <a:pt x="0" y="1358"/>
                </a:lnTo>
                <a:lnTo>
                  <a:pt x="228" y="1143"/>
                </a:lnTo>
                <a:lnTo>
                  <a:pt x="228" y="0"/>
                </a:lnTo>
                <a:lnTo>
                  <a:pt x="0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bk object 334"/>
          <p:cNvSpPr/>
          <p:nvPr/>
        </p:nvSpPr>
        <p:spPr>
          <a:xfrm>
            <a:off x="1978926" y="5559958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457" y="0"/>
                </a:moveTo>
                <a:lnTo>
                  <a:pt x="228" y="0"/>
                </a:lnTo>
                <a:lnTo>
                  <a:pt x="0" y="228"/>
                </a:lnTo>
                <a:lnTo>
                  <a:pt x="0" y="901"/>
                </a:lnTo>
                <a:lnTo>
                  <a:pt x="228" y="1130"/>
                </a:lnTo>
                <a:lnTo>
                  <a:pt x="457" y="1130"/>
                </a:lnTo>
                <a:lnTo>
                  <a:pt x="673" y="901"/>
                </a:lnTo>
                <a:lnTo>
                  <a:pt x="673" y="444"/>
                </a:lnTo>
                <a:lnTo>
                  <a:pt x="457" y="228"/>
                </a:lnTo>
                <a:lnTo>
                  <a:pt x="45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bk object 335"/>
          <p:cNvSpPr/>
          <p:nvPr/>
        </p:nvSpPr>
        <p:spPr>
          <a:xfrm>
            <a:off x="1950034" y="5555894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457" y="0"/>
                </a:moveTo>
                <a:lnTo>
                  <a:pt x="0" y="228"/>
                </a:lnTo>
                <a:lnTo>
                  <a:pt x="0" y="457"/>
                </a:lnTo>
                <a:lnTo>
                  <a:pt x="228" y="457"/>
                </a:lnTo>
                <a:lnTo>
                  <a:pt x="228" y="901"/>
                </a:lnTo>
                <a:lnTo>
                  <a:pt x="457" y="1130"/>
                </a:lnTo>
                <a:lnTo>
                  <a:pt x="685" y="1574"/>
                </a:lnTo>
                <a:lnTo>
                  <a:pt x="1130" y="1130"/>
                </a:lnTo>
                <a:lnTo>
                  <a:pt x="1130" y="457"/>
                </a:lnTo>
                <a:lnTo>
                  <a:pt x="45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bk object 336"/>
          <p:cNvSpPr/>
          <p:nvPr/>
        </p:nvSpPr>
        <p:spPr>
          <a:xfrm>
            <a:off x="1978469" y="5495645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457" y="0"/>
                </a:moveTo>
                <a:lnTo>
                  <a:pt x="228" y="0"/>
                </a:lnTo>
                <a:lnTo>
                  <a:pt x="0" y="228"/>
                </a:lnTo>
                <a:lnTo>
                  <a:pt x="0" y="457"/>
                </a:lnTo>
                <a:lnTo>
                  <a:pt x="228" y="673"/>
                </a:lnTo>
                <a:lnTo>
                  <a:pt x="228" y="901"/>
                </a:lnTo>
                <a:lnTo>
                  <a:pt x="914" y="901"/>
                </a:lnTo>
                <a:lnTo>
                  <a:pt x="914" y="457"/>
                </a:lnTo>
                <a:lnTo>
                  <a:pt x="685" y="457"/>
                </a:lnTo>
                <a:lnTo>
                  <a:pt x="685" y="228"/>
                </a:lnTo>
                <a:lnTo>
                  <a:pt x="457" y="228"/>
                </a:lnTo>
                <a:lnTo>
                  <a:pt x="45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bk object 337"/>
          <p:cNvSpPr/>
          <p:nvPr/>
        </p:nvSpPr>
        <p:spPr>
          <a:xfrm>
            <a:off x="10817668" y="3497854"/>
            <a:ext cx="4445" cy="3810"/>
          </a:xfrm>
          <a:custGeom>
            <a:avLst/>
            <a:gdLst/>
            <a:ahLst/>
            <a:cxnLst/>
            <a:rect l="l" t="t" r="r" b="b"/>
            <a:pathLst>
              <a:path w="4445" h="3810">
                <a:moveTo>
                  <a:pt x="2895" y="3149"/>
                </a:moveTo>
                <a:lnTo>
                  <a:pt x="2374" y="3149"/>
                </a:lnTo>
                <a:lnTo>
                  <a:pt x="2374" y="3416"/>
                </a:lnTo>
                <a:lnTo>
                  <a:pt x="2895" y="3416"/>
                </a:lnTo>
                <a:lnTo>
                  <a:pt x="2895" y="3149"/>
                </a:lnTo>
                <a:close/>
              </a:path>
              <a:path w="4445" h="3810">
                <a:moveTo>
                  <a:pt x="3416" y="2895"/>
                </a:moveTo>
                <a:lnTo>
                  <a:pt x="1841" y="2895"/>
                </a:lnTo>
                <a:lnTo>
                  <a:pt x="1841" y="3149"/>
                </a:lnTo>
                <a:lnTo>
                  <a:pt x="3416" y="3149"/>
                </a:lnTo>
                <a:lnTo>
                  <a:pt x="3416" y="2895"/>
                </a:lnTo>
                <a:close/>
              </a:path>
              <a:path w="4445" h="3810">
                <a:moveTo>
                  <a:pt x="3949" y="2895"/>
                </a:moveTo>
                <a:lnTo>
                  <a:pt x="3682" y="2895"/>
                </a:lnTo>
                <a:lnTo>
                  <a:pt x="3682" y="3149"/>
                </a:lnTo>
                <a:lnTo>
                  <a:pt x="3949" y="3149"/>
                </a:lnTo>
                <a:lnTo>
                  <a:pt x="3949" y="2895"/>
                </a:lnTo>
                <a:close/>
              </a:path>
              <a:path w="4445" h="3810">
                <a:moveTo>
                  <a:pt x="3949" y="1841"/>
                </a:moveTo>
                <a:lnTo>
                  <a:pt x="1574" y="1841"/>
                </a:lnTo>
                <a:lnTo>
                  <a:pt x="1574" y="2895"/>
                </a:lnTo>
                <a:lnTo>
                  <a:pt x="4203" y="2895"/>
                </a:lnTo>
                <a:lnTo>
                  <a:pt x="4203" y="2108"/>
                </a:lnTo>
                <a:lnTo>
                  <a:pt x="3949" y="2108"/>
                </a:lnTo>
                <a:lnTo>
                  <a:pt x="3949" y="1841"/>
                </a:lnTo>
                <a:close/>
              </a:path>
              <a:path w="4445" h="3810">
                <a:moveTo>
                  <a:pt x="3682" y="1320"/>
                </a:moveTo>
                <a:lnTo>
                  <a:pt x="266" y="1320"/>
                </a:lnTo>
                <a:lnTo>
                  <a:pt x="266" y="1574"/>
                </a:lnTo>
                <a:lnTo>
                  <a:pt x="1320" y="1574"/>
                </a:lnTo>
                <a:lnTo>
                  <a:pt x="1320" y="1841"/>
                </a:lnTo>
                <a:lnTo>
                  <a:pt x="3682" y="1841"/>
                </a:lnTo>
                <a:lnTo>
                  <a:pt x="3682" y="1320"/>
                </a:lnTo>
                <a:close/>
              </a:path>
              <a:path w="4445" h="3810">
                <a:moveTo>
                  <a:pt x="1320" y="266"/>
                </a:moveTo>
                <a:lnTo>
                  <a:pt x="0" y="266"/>
                </a:lnTo>
                <a:lnTo>
                  <a:pt x="0" y="1320"/>
                </a:lnTo>
                <a:lnTo>
                  <a:pt x="2108" y="1320"/>
                </a:lnTo>
                <a:lnTo>
                  <a:pt x="2108" y="1054"/>
                </a:lnTo>
                <a:lnTo>
                  <a:pt x="1841" y="1054"/>
                </a:lnTo>
                <a:lnTo>
                  <a:pt x="1841" y="787"/>
                </a:lnTo>
                <a:lnTo>
                  <a:pt x="1574" y="787"/>
                </a:lnTo>
                <a:lnTo>
                  <a:pt x="1574" y="520"/>
                </a:lnTo>
                <a:lnTo>
                  <a:pt x="1320" y="520"/>
                </a:lnTo>
                <a:lnTo>
                  <a:pt x="1320" y="266"/>
                </a:lnTo>
                <a:close/>
              </a:path>
              <a:path w="4445" h="3810">
                <a:moveTo>
                  <a:pt x="3416" y="1054"/>
                </a:moveTo>
                <a:lnTo>
                  <a:pt x="2895" y="1054"/>
                </a:lnTo>
                <a:lnTo>
                  <a:pt x="2895" y="1320"/>
                </a:lnTo>
                <a:lnTo>
                  <a:pt x="3416" y="1320"/>
                </a:lnTo>
                <a:lnTo>
                  <a:pt x="3416" y="1054"/>
                </a:lnTo>
                <a:close/>
              </a:path>
              <a:path w="4445" h="3810">
                <a:moveTo>
                  <a:pt x="787" y="0"/>
                </a:moveTo>
                <a:lnTo>
                  <a:pt x="266" y="0"/>
                </a:lnTo>
                <a:lnTo>
                  <a:pt x="266" y="266"/>
                </a:lnTo>
                <a:lnTo>
                  <a:pt x="787" y="266"/>
                </a:lnTo>
                <a:lnTo>
                  <a:pt x="787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bk object 338"/>
          <p:cNvSpPr/>
          <p:nvPr/>
        </p:nvSpPr>
        <p:spPr>
          <a:xfrm>
            <a:off x="10706366" y="3419462"/>
            <a:ext cx="270929" cy="89153"/>
          </a:xfrm>
          <a:prstGeom prst="rect">
            <a:avLst/>
          </a:prstGeom>
          <a:blipFill>
            <a:blip r:embed="rId8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bk object 339"/>
          <p:cNvSpPr/>
          <p:nvPr/>
        </p:nvSpPr>
        <p:spPr>
          <a:xfrm>
            <a:off x="10895124" y="3432223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1054" y="2628"/>
                </a:moveTo>
                <a:lnTo>
                  <a:pt x="254" y="2628"/>
                </a:lnTo>
                <a:lnTo>
                  <a:pt x="254" y="2895"/>
                </a:lnTo>
                <a:lnTo>
                  <a:pt x="1054" y="2895"/>
                </a:lnTo>
                <a:lnTo>
                  <a:pt x="1054" y="2628"/>
                </a:lnTo>
                <a:close/>
              </a:path>
              <a:path w="2540" h="3175">
                <a:moveTo>
                  <a:pt x="1574" y="1308"/>
                </a:moveTo>
                <a:lnTo>
                  <a:pt x="1054" y="1308"/>
                </a:lnTo>
                <a:lnTo>
                  <a:pt x="1054" y="1574"/>
                </a:lnTo>
                <a:lnTo>
                  <a:pt x="254" y="1574"/>
                </a:lnTo>
                <a:lnTo>
                  <a:pt x="254" y="2108"/>
                </a:lnTo>
                <a:lnTo>
                  <a:pt x="0" y="2108"/>
                </a:lnTo>
                <a:lnTo>
                  <a:pt x="0" y="2628"/>
                </a:lnTo>
                <a:lnTo>
                  <a:pt x="1308" y="2628"/>
                </a:lnTo>
                <a:lnTo>
                  <a:pt x="1308" y="2362"/>
                </a:lnTo>
                <a:lnTo>
                  <a:pt x="1574" y="2362"/>
                </a:lnTo>
                <a:lnTo>
                  <a:pt x="1574" y="1308"/>
                </a:lnTo>
                <a:close/>
              </a:path>
              <a:path w="2540" h="3175">
                <a:moveTo>
                  <a:pt x="1841" y="787"/>
                </a:moveTo>
                <a:lnTo>
                  <a:pt x="1308" y="787"/>
                </a:lnTo>
                <a:lnTo>
                  <a:pt x="1308" y="1308"/>
                </a:lnTo>
                <a:lnTo>
                  <a:pt x="1841" y="1308"/>
                </a:lnTo>
                <a:lnTo>
                  <a:pt x="1841" y="787"/>
                </a:lnTo>
                <a:close/>
              </a:path>
              <a:path w="2540" h="3175">
                <a:moveTo>
                  <a:pt x="2362" y="0"/>
                </a:moveTo>
                <a:lnTo>
                  <a:pt x="1574" y="0"/>
                </a:lnTo>
                <a:lnTo>
                  <a:pt x="1574" y="787"/>
                </a:lnTo>
                <a:lnTo>
                  <a:pt x="2095" y="787"/>
                </a:lnTo>
                <a:lnTo>
                  <a:pt x="2095" y="266"/>
                </a:lnTo>
                <a:lnTo>
                  <a:pt x="2362" y="266"/>
                </a:lnTo>
                <a:lnTo>
                  <a:pt x="2362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bk object 340"/>
          <p:cNvSpPr/>
          <p:nvPr/>
        </p:nvSpPr>
        <p:spPr>
          <a:xfrm>
            <a:off x="10927150" y="3414632"/>
            <a:ext cx="13335" cy="5715"/>
          </a:xfrm>
          <a:custGeom>
            <a:avLst/>
            <a:gdLst/>
            <a:ahLst/>
            <a:cxnLst/>
            <a:rect l="l" t="t" r="r" b="b"/>
            <a:pathLst>
              <a:path w="13334" h="5714">
                <a:moveTo>
                  <a:pt x="5511" y="4991"/>
                </a:moveTo>
                <a:lnTo>
                  <a:pt x="4203" y="4991"/>
                </a:lnTo>
                <a:lnTo>
                  <a:pt x="4203" y="5524"/>
                </a:lnTo>
                <a:lnTo>
                  <a:pt x="5245" y="5524"/>
                </a:lnTo>
                <a:lnTo>
                  <a:pt x="5245" y="5257"/>
                </a:lnTo>
                <a:lnTo>
                  <a:pt x="5511" y="5257"/>
                </a:lnTo>
                <a:lnTo>
                  <a:pt x="5511" y="4991"/>
                </a:lnTo>
                <a:close/>
              </a:path>
              <a:path w="13334" h="5714">
                <a:moveTo>
                  <a:pt x="5765" y="4737"/>
                </a:moveTo>
                <a:lnTo>
                  <a:pt x="3937" y="4737"/>
                </a:lnTo>
                <a:lnTo>
                  <a:pt x="3937" y="4991"/>
                </a:lnTo>
                <a:lnTo>
                  <a:pt x="5765" y="4991"/>
                </a:lnTo>
                <a:lnTo>
                  <a:pt x="5765" y="4737"/>
                </a:lnTo>
                <a:close/>
              </a:path>
              <a:path w="13334" h="5714">
                <a:moveTo>
                  <a:pt x="7874" y="4470"/>
                </a:moveTo>
                <a:lnTo>
                  <a:pt x="3416" y="4470"/>
                </a:lnTo>
                <a:lnTo>
                  <a:pt x="3416" y="4737"/>
                </a:lnTo>
                <a:lnTo>
                  <a:pt x="7874" y="4737"/>
                </a:lnTo>
                <a:lnTo>
                  <a:pt x="7874" y="4470"/>
                </a:lnTo>
                <a:close/>
              </a:path>
              <a:path w="13334" h="5714">
                <a:moveTo>
                  <a:pt x="8661" y="4203"/>
                </a:moveTo>
                <a:lnTo>
                  <a:pt x="3149" y="4203"/>
                </a:lnTo>
                <a:lnTo>
                  <a:pt x="3149" y="4470"/>
                </a:lnTo>
                <a:lnTo>
                  <a:pt x="8661" y="4470"/>
                </a:lnTo>
                <a:lnTo>
                  <a:pt x="8661" y="4203"/>
                </a:lnTo>
                <a:close/>
              </a:path>
              <a:path w="13334" h="5714">
                <a:moveTo>
                  <a:pt x="9448" y="3937"/>
                </a:moveTo>
                <a:lnTo>
                  <a:pt x="2095" y="3937"/>
                </a:lnTo>
                <a:lnTo>
                  <a:pt x="2095" y="4203"/>
                </a:lnTo>
                <a:lnTo>
                  <a:pt x="9448" y="4203"/>
                </a:lnTo>
                <a:lnTo>
                  <a:pt x="9448" y="3937"/>
                </a:lnTo>
                <a:close/>
              </a:path>
              <a:path w="13334" h="5714">
                <a:moveTo>
                  <a:pt x="9969" y="3682"/>
                </a:moveTo>
                <a:lnTo>
                  <a:pt x="1308" y="3682"/>
                </a:lnTo>
                <a:lnTo>
                  <a:pt x="1308" y="3937"/>
                </a:lnTo>
                <a:lnTo>
                  <a:pt x="9969" y="3937"/>
                </a:lnTo>
                <a:lnTo>
                  <a:pt x="9969" y="3682"/>
                </a:lnTo>
                <a:close/>
              </a:path>
              <a:path w="13334" h="5714">
                <a:moveTo>
                  <a:pt x="10769" y="3416"/>
                </a:moveTo>
                <a:lnTo>
                  <a:pt x="787" y="3416"/>
                </a:lnTo>
                <a:lnTo>
                  <a:pt x="787" y="3682"/>
                </a:lnTo>
                <a:lnTo>
                  <a:pt x="10769" y="3682"/>
                </a:lnTo>
                <a:lnTo>
                  <a:pt x="10769" y="3416"/>
                </a:lnTo>
                <a:close/>
              </a:path>
              <a:path w="13334" h="5714">
                <a:moveTo>
                  <a:pt x="11557" y="3149"/>
                </a:moveTo>
                <a:lnTo>
                  <a:pt x="520" y="3149"/>
                </a:lnTo>
                <a:lnTo>
                  <a:pt x="520" y="3416"/>
                </a:lnTo>
                <a:lnTo>
                  <a:pt x="11557" y="3416"/>
                </a:lnTo>
                <a:lnTo>
                  <a:pt x="11557" y="3149"/>
                </a:lnTo>
                <a:close/>
              </a:path>
              <a:path w="13334" h="5714">
                <a:moveTo>
                  <a:pt x="11557" y="1574"/>
                </a:moveTo>
                <a:lnTo>
                  <a:pt x="0" y="1574"/>
                </a:lnTo>
                <a:lnTo>
                  <a:pt x="0" y="3149"/>
                </a:lnTo>
                <a:lnTo>
                  <a:pt x="12598" y="3149"/>
                </a:lnTo>
                <a:lnTo>
                  <a:pt x="12598" y="2895"/>
                </a:lnTo>
                <a:lnTo>
                  <a:pt x="12865" y="2895"/>
                </a:lnTo>
                <a:lnTo>
                  <a:pt x="12865" y="2108"/>
                </a:lnTo>
                <a:lnTo>
                  <a:pt x="12344" y="2108"/>
                </a:lnTo>
                <a:lnTo>
                  <a:pt x="12344" y="1841"/>
                </a:lnTo>
                <a:lnTo>
                  <a:pt x="11557" y="1841"/>
                </a:lnTo>
                <a:lnTo>
                  <a:pt x="11557" y="1574"/>
                </a:lnTo>
                <a:close/>
              </a:path>
              <a:path w="13334" h="5714">
                <a:moveTo>
                  <a:pt x="8394" y="1308"/>
                </a:moveTo>
                <a:lnTo>
                  <a:pt x="254" y="1308"/>
                </a:lnTo>
                <a:lnTo>
                  <a:pt x="254" y="1574"/>
                </a:lnTo>
                <a:lnTo>
                  <a:pt x="8394" y="1574"/>
                </a:lnTo>
                <a:lnTo>
                  <a:pt x="8394" y="1308"/>
                </a:lnTo>
                <a:close/>
              </a:path>
              <a:path w="13334" h="5714">
                <a:moveTo>
                  <a:pt x="7607" y="1054"/>
                </a:moveTo>
                <a:lnTo>
                  <a:pt x="520" y="1054"/>
                </a:lnTo>
                <a:lnTo>
                  <a:pt x="520" y="1308"/>
                </a:lnTo>
                <a:lnTo>
                  <a:pt x="7607" y="1308"/>
                </a:lnTo>
                <a:lnTo>
                  <a:pt x="7607" y="1054"/>
                </a:lnTo>
                <a:close/>
              </a:path>
              <a:path w="13334" h="5714">
                <a:moveTo>
                  <a:pt x="6819" y="787"/>
                </a:moveTo>
                <a:lnTo>
                  <a:pt x="787" y="787"/>
                </a:lnTo>
                <a:lnTo>
                  <a:pt x="787" y="1054"/>
                </a:lnTo>
                <a:lnTo>
                  <a:pt x="6819" y="1054"/>
                </a:lnTo>
                <a:lnTo>
                  <a:pt x="6819" y="787"/>
                </a:lnTo>
                <a:close/>
              </a:path>
              <a:path w="13334" h="5714">
                <a:moveTo>
                  <a:pt x="5765" y="520"/>
                </a:moveTo>
                <a:lnTo>
                  <a:pt x="1054" y="520"/>
                </a:lnTo>
                <a:lnTo>
                  <a:pt x="1054" y="787"/>
                </a:lnTo>
                <a:lnTo>
                  <a:pt x="5765" y="787"/>
                </a:lnTo>
                <a:lnTo>
                  <a:pt x="5765" y="520"/>
                </a:lnTo>
                <a:close/>
              </a:path>
              <a:path w="13334" h="5714">
                <a:moveTo>
                  <a:pt x="4203" y="266"/>
                </a:moveTo>
                <a:lnTo>
                  <a:pt x="1308" y="266"/>
                </a:lnTo>
                <a:lnTo>
                  <a:pt x="1308" y="520"/>
                </a:lnTo>
                <a:lnTo>
                  <a:pt x="4203" y="520"/>
                </a:lnTo>
                <a:lnTo>
                  <a:pt x="4203" y="266"/>
                </a:lnTo>
                <a:close/>
              </a:path>
              <a:path w="13334" h="5714">
                <a:moveTo>
                  <a:pt x="3416" y="0"/>
                </a:moveTo>
                <a:lnTo>
                  <a:pt x="1574" y="0"/>
                </a:lnTo>
                <a:lnTo>
                  <a:pt x="1574" y="266"/>
                </a:lnTo>
                <a:lnTo>
                  <a:pt x="3416" y="266"/>
                </a:lnTo>
                <a:lnTo>
                  <a:pt x="3416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bk object 341"/>
          <p:cNvSpPr/>
          <p:nvPr/>
        </p:nvSpPr>
        <p:spPr>
          <a:xfrm>
            <a:off x="10927143" y="3414636"/>
            <a:ext cx="13335" cy="5715"/>
          </a:xfrm>
          <a:custGeom>
            <a:avLst/>
            <a:gdLst/>
            <a:ahLst/>
            <a:cxnLst/>
            <a:rect l="l" t="t" r="r" b="b"/>
            <a:pathLst>
              <a:path w="13334" h="5714">
                <a:moveTo>
                  <a:pt x="5511" y="4991"/>
                </a:moveTo>
                <a:lnTo>
                  <a:pt x="4216" y="4991"/>
                </a:lnTo>
                <a:lnTo>
                  <a:pt x="4216" y="5511"/>
                </a:lnTo>
                <a:lnTo>
                  <a:pt x="5245" y="5511"/>
                </a:lnTo>
                <a:lnTo>
                  <a:pt x="5245" y="5257"/>
                </a:lnTo>
                <a:lnTo>
                  <a:pt x="5511" y="5257"/>
                </a:lnTo>
                <a:lnTo>
                  <a:pt x="5511" y="4991"/>
                </a:lnTo>
              </a:path>
              <a:path w="13334" h="5714">
                <a:moveTo>
                  <a:pt x="4216" y="4991"/>
                </a:moveTo>
                <a:lnTo>
                  <a:pt x="5511" y="4991"/>
                </a:lnTo>
              </a:path>
              <a:path w="13334" h="5714">
                <a:moveTo>
                  <a:pt x="5511" y="4991"/>
                </a:moveTo>
                <a:lnTo>
                  <a:pt x="4216" y="4991"/>
                </a:lnTo>
              </a:path>
              <a:path w="13334" h="5714">
                <a:moveTo>
                  <a:pt x="5778" y="4724"/>
                </a:moveTo>
                <a:lnTo>
                  <a:pt x="3949" y="4724"/>
                </a:lnTo>
                <a:lnTo>
                  <a:pt x="3949" y="4991"/>
                </a:lnTo>
                <a:lnTo>
                  <a:pt x="5778" y="4991"/>
                </a:lnTo>
                <a:lnTo>
                  <a:pt x="5778" y="4724"/>
                </a:lnTo>
              </a:path>
              <a:path w="13334" h="5714">
                <a:moveTo>
                  <a:pt x="3949" y="4724"/>
                </a:moveTo>
                <a:lnTo>
                  <a:pt x="5778" y="4724"/>
                </a:lnTo>
              </a:path>
              <a:path w="13334" h="5714">
                <a:moveTo>
                  <a:pt x="5778" y="4724"/>
                </a:moveTo>
                <a:lnTo>
                  <a:pt x="3949" y="4724"/>
                </a:lnTo>
              </a:path>
              <a:path w="13334" h="5714">
                <a:moveTo>
                  <a:pt x="7886" y="4470"/>
                </a:moveTo>
                <a:lnTo>
                  <a:pt x="3416" y="4470"/>
                </a:lnTo>
                <a:lnTo>
                  <a:pt x="3416" y="4724"/>
                </a:lnTo>
                <a:lnTo>
                  <a:pt x="7886" y="4724"/>
                </a:lnTo>
                <a:lnTo>
                  <a:pt x="7886" y="4470"/>
                </a:lnTo>
              </a:path>
              <a:path w="13334" h="5714">
                <a:moveTo>
                  <a:pt x="3416" y="4470"/>
                </a:moveTo>
                <a:lnTo>
                  <a:pt x="7886" y="4470"/>
                </a:lnTo>
              </a:path>
              <a:path w="13334" h="5714">
                <a:moveTo>
                  <a:pt x="7886" y="4470"/>
                </a:moveTo>
                <a:lnTo>
                  <a:pt x="3416" y="4470"/>
                </a:lnTo>
              </a:path>
              <a:path w="13334" h="5714">
                <a:moveTo>
                  <a:pt x="8674" y="4203"/>
                </a:moveTo>
                <a:lnTo>
                  <a:pt x="3162" y="4203"/>
                </a:lnTo>
                <a:lnTo>
                  <a:pt x="3162" y="4470"/>
                </a:lnTo>
                <a:lnTo>
                  <a:pt x="8674" y="4470"/>
                </a:lnTo>
                <a:lnTo>
                  <a:pt x="8674" y="4203"/>
                </a:lnTo>
              </a:path>
              <a:path w="13334" h="5714">
                <a:moveTo>
                  <a:pt x="3162" y="4203"/>
                </a:moveTo>
                <a:lnTo>
                  <a:pt x="8674" y="4203"/>
                </a:lnTo>
              </a:path>
              <a:path w="13334" h="5714">
                <a:moveTo>
                  <a:pt x="8674" y="4203"/>
                </a:moveTo>
                <a:lnTo>
                  <a:pt x="3162" y="4203"/>
                </a:lnTo>
              </a:path>
              <a:path w="13334" h="5714">
                <a:moveTo>
                  <a:pt x="9461" y="3936"/>
                </a:moveTo>
                <a:lnTo>
                  <a:pt x="2108" y="3936"/>
                </a:lnTo>
                <a:lnTo>
                  <a:pt x="2108" y="4203"/>
                </a:lnTo>
                <a:lnTo>
                  <a:pt x="9461" y="4203"/>
                </a:lnTo>
                <a:lnTo>
                  <a:pt x="9461" y="3936"/>
                </a:lnTo>
              </a:path>
              <a:path w="13334" h="5714">
                <a:moveTo>
                  <a:pt x="2108" y="3936"/>
                </a:moveTo>
                <a:lnTo>
                  <a:pt x="9461" y="3936"/>
                </a:lnTo>
              </a:path>
              <a:path w="13334" h="5714">
                <a:moveTo>
                  <a:pt x="9461" y="3936"/>
                </a:moveTo>
                <a:lnTo>
                  <a:pt x="2108" y="3936"/>
                </a:lnTo>
              </a:path>
              <a:path w="13334" h="5714">
                <a:moveTo>
                  <a:pt x="9982" y="3682"/>
                </a:moveTo>
                <a:lnTo>
                  <a:pt x="1320" y="3682"/>
                </a:lnTo>
                <a:lnTo>
                  <a:pt x="1320" y="3936"/>
                </a:lnTo>
                <a:lnTo>
                  <a:pt x="9982" y="3936"/>
                </a:lnTo>
                <a:lnTo>
                  <a:pt x="9982" y="3682"/>
                </a:lnTo>
              </a:path>
              <a:path w="13334" h="5714">
                <a:moveTo>
                  <a:pt x="1320" y="3682"/>
                </a:moveTo>
                <a:lnTo>
                  <a:pt x="9982" y="3682"/>
                </a:lnTo>
              </a:path>
              <a:path w="13334" h="5714">
                <a:moveTo>
                  <a:pt x="9982" y="3682"/>
                </a:moveTo>
                <a:lnTo>
                  <a:pt x="1320" y="3682"/>
                </a:lnTo>
              </a:path>
              <a:path w="13334" h="5714">
                <a:moveTo>
                  <a:pt x="10769" y="3416"/>
                </a:moveTo>
                <a:lnTo>
                  <a:pt x="787" y="3416"/>
                </a:lnTo>
                <a:lnTo>
                  <a:pt x="787" y="3682"/>
                </a:lnTo>
                <a:lnTo>
                  <a:pt x="10769" y="3682"/>
                </a:lnTo>
                <a:lnTo>
                  <a:pt x="10769" y="3416"/>
                </a:lnTo>
              </a:path>
              <a:path w="13334" h="5714">
                <a:moveTo>
                  <a:pt x="787" y="3416"/>
                </a:moveTo>
                <a:lnTo>
                  <a:pt x="10769" y="3416"/>
                </a:lnTo>
              </a:path>
              <a:path w="13334" h="5714">
                <a:moveTo>
                  <a:pt x="10769" y="3416"/>
                </a:moveTo>
                <a:lnTo>
                  <a:pt x="787" y="3416"/>
                </a:lnTo>
              </a:path>
              <a:path w="13334" h="5714">
                <a:moveTo>
                  <a:pt x="11557" y="3149"/>
                </a:moveTo>
                <a:lnTo>
                  <a:pt x="533" y="3149"/>
                </a:lnTo>
                <a:lnTo>
                  <a:pt x="533" y="3416"/>
                </a:lnTo>
                <a:lnTo>
                  <a:pt x="11557" y="3416"/>
                </a:lnTo>
                <a:lnTo>
                  <a:pt x="11557" y="3149"/>
                </a:lnTo>
              </a:path>
              <a:path w="13334" h="5714">
                <a:moveTo>
                  <a:pt x="533" y="3149"/>
                </a:moveTo>
                <a:lnTo>
                  <a:pt x="11557" y="3149"/>
                </a:lnTo>
              </a:path>
              <a:path w="13334" h="5714">
                <a:moveTo>
                  <a:pt x="11557" y="3149"/>
                </a:moveTo>
                <a:lnTo>
                  <a:pt x="533" y="3149"/>
                </a:lnTo>
              </a:path>
              <a:path w="13334" h="5714">
                <a:moveTo>
                  <a:pt x="11557" y="1574"/>
                </a:moveTo>
                <a:lnTo>
                  <a:pt x="0" y="1574"/>
                </a:lnTo>
                <a:lnTo>
                  <a:pt x="0" y="3149"/>
                </a:lnTo>
                <a:lnTo>
                  <a:pt x="12611" y="3149"/>
                </a:lnTo>
                <a:lnTo>
                  <a:pt x="12611" y="2882"/>
                </a:lnTo>
                <a:lnTo>
                  <a:pt x="12877" y="2882"/>
                </a:lnTo>
                <a:lnTo>
                  <a:pt x="12877" y="2095"/>
                </a:lnTo>
                <a:lnTo>
                  <a:pt x="12344" y="2095"/>
                </a:lnTo>
                <a:lnTo>
                  <a:pt x="12344" y="1841"/>
                </a:lnTo>
                <a:lnTo>
                  <a:pt x="11557" y="1841"/>
                </a:lnTo>
                <a:lnTo>
                  <a:pt x="11557" y="1574"/>
                </a:lnTo>
              </a:path>
              <a:path w="13334" h="5714">
                <a:moveTo>
                  <a:pt x="266" y="1574"/>
                </a:moveTo>
                <a:lnTo>
                  <a:pt x="8407" y="1574"/>
                </a:lnTo>
              </a:path>
              <a:path w="13334" h="5714">
                <a:moveTo>
                  <a:pt x="8407" y="1574"/>
                </a:moveTo>
                <a:lnTo>
                  <a:pt x="266" y="1574"/>
                </a:lnTo>
              </a:path>
              <a:path w="13334" h="5714">
                <a:moveTo>
                  <a:pt x="8407" y="1308"/>
                </a:moveTo>
                <a:lnTo>
                  <a:pt x="266" y="1308"/>
                </a:lnTo>
                <a:lnTo>
                  <a:pt x="266" y="1574"/>
                </a:lnTo>
                <a:lnTo>
                  <a:pt x="8407" y="1574"/>
                </a:lnTo>
                <a:lnTo>
                  <a:pt x="8407" y="1308"/>
                </a:lnTo>
              </a:path>
              <a:path w="13334" h="5714">
                <a:moveTo>
                  <a:pt x="533" y="1308"/>
                </a:moveTo>
                <a:lnTo>
                  <a:pt x="7620" y="1308"/>
                </a:lnTo>
              </a:path>
              <a:path w="13334" h="5714">
                <a:moveTo>
                  <a:pt x="7620" y="1308"/>
                </a:moveTo>
                <a:lnTo>
                  <a:pt x="533" y="1308"/>
                </a:lnTo>
              </a:path>
              <a:path w="13334" h="5714">
                <a:moveTo>
                  <a:pt x="7620" y="1054"/>
                </a:moveTo>
                <a:lnTo>
                  <a:pt x="533" y="1054"/>
                </a:lnTo>
                <a:lnTo>
                  <a:pt x="533" y="1308"/>
                </a:lnTo>
                <a:lnTo>
                  <a:pt x="7620" y="1308"/>
                </a:lnTo>
                <a:lnTo>
                  <a:pt x="7620" y="1054"/>
                </a:lnTo>
              </a:path>
              <a:path w="13334" h="5714">
                <a:moveTo>
                  <a:pt x="787" y="1054"/>
                </a:moveTo>
                <a:lnTo>
                  <a:pt x="6832" y="1054"/>
                </a:lnTo>
              </a:path>
              <a:path w="13334" h="5714">
                <a:moveTo>
                  <a:pt x="6832" y="1054"/>
                </a:moveTo>
                <a:lnTo>
                  <a:pt x="787" y="1054"/>
                </a:lnTo>
              </a:path>
              <a:path w="13334" h="5714">
                <a:moveTo>
                  <a:pt x="6832" y="787"/>
                </a:moveTo>
                <a:lnTo>
                  <a:pt x="787" y="787"/>
                </a:lnTo>
                <a:lnTo>
                  <a:pt x="787" y="1054"/>
                </a:lnTo>
                <a:lnTo>
                  <a:pt x="6832" y="1054"/>
                </a:lnTo>
                <a:lnTo>
                  <a:pt x="6832" y="787"/>
                </a:lnTo>
              </a:path>
              <a:path w="13334" h="5714">
                <a:moveTo>
                  <a:pt x="1054" y="787"/>
                </a:moveTo>
                <a:lnTo>
                  <a:pt x="5778" y="787"/>
                </a:lnTo>
              </a:path>
              <a:path w="13334" h="5714">
                <a:moveTo>
                  <a:pt x="5778" y="787"/>
                </a:moveTo>
                <a:lnTo>
                  <a:pt x="1054" y="787"/>
                </a:lnTo>
              </a:path>
              <a:path w="13334" h="5714">
                <a:moveTo>
                  <a:pt x="5778" y="520"/>
                </a:moveTo>
                <a:lnTo>
                  <a:pt x="1054" y="520"/>
                </a:lnTo>
                <a:lnTo>
                  <a:pt x="1054" y="787"/>
                </a:lnTo>
                <a:lnTo>
                  <a:pt x="5778" y="787"/>
                </a:lnTo>
                <a:lnTo>
                  <a:pt x="5778" y="520"/>
                </a:lnTo>
              </a:path>
              <a:path w="13334" h="5714">
                <a:moveTo>
                  <a:pt x="1320" y="520"/>
                </a:moveTo>
                <a:lnTo>
                  <a:pt x="4216" y="520"/>
                </a:lnTo>
              </a:path>
              <a:path w="13334" h="5714">
                <a:moveTo>
                  <a:pt x="4216" y="520"/>
                </a:moveTo>
                <a:lnTo>
                  <a:pt x="1320" y="520"/>
                </a:lnTo>
              </a:path>
              <a:path w="13334" h="5714">
                <a:moveTo>
                  <a:pt x="4216" y="253"/>
                </a:moveTo>
                <a:lnTo>
                  <a:pt x="1320" y="253"/>
                </a:lnTo>
                <a:lnTo>
                  <a:pt x="1320" y="520"/>
                </a:lnTo>
                <a:lnTo>
                  <a:pt x="4216" y="520"/>
                </a:lnTo>
                <a:lnTo>
                  <a:pt x="4216" y="253"/>
                </a:lnTo>
              </a:path>
              <a:path w="13334" h="5714">
                <a:moveTo>
                  <a:pt x="1587" y="253"/>
                </a:moveTo>
                <a:lnTo>
                  <a:pt x="3416" y="253"/>
                </a:lnTo>
              </a:path>
              <a:path w="13334" h="5714">
                <a:moveTo>
                  <a:pt x="3416" y="253"/>
                </a:moveTo>
                <a:lnTo>
                  <a:pt x="1587" y="253"/>
                </a:lnTo>
              </a:path>
              <a:path w="13334" h="5714">
                <a:moveTo>
                  <a:pt x="3416" y="0"/>
                </a:moveTo>
                <a:lnTo>
                  <a:pt x="1587" y="0"/>
                </a:lnTo>
                <a:lnTo>
                  <a:pt x="1587" y="253"/>
                </a:lnTo>
                <a:lnTo>
                  <a:pt x="3416" y="253"/>
                </a:lnTo>
                <a:lnTo>
                  <a:pt x="3416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bk object 342"/>
          <p:cNvSpPr/>
          <p:nvPr/>
        </p:nvSpPr>
        <p:spPr>
          <a:xfrm>
            <a:off x="10894660" y="3796988"/>
            <a:ext cx="4445" cy="3810"/>
          </a:xfrm>
          <a:custGeom>
            <a:avLst/>
            <a:gdLst/>
            <a:ahLst/>
            <a:cxnLst/>
            <a:rect l="l" t="t" r="r" b="b"/>
            <a:pathLst>
              <a:path w="4445" h="3810">
                <a:moveTo>
                  <a:pt x="2895" y="3149"/>
                </a:moveTo>
                <a:lnTo>
                  <a:pt x="2374" y="3149"/>
                </a:lnTo>
                <a:lnTo>
                  <a:pt x="2374" y="3416"/>
                </a:lnTo>
                <a:lnTo>
                  <a:pt x="2895" y="3416"/>
                </a:lnTo>
                <a:lnTo>
                  <a:pt x="2895" y="3149"/>
                </a:lnTo>
                <a:close/>
              </a:path>
              <a:path w="4445" h="3810">
                <a:moveTo>
                  <a:pt x="3416" y="2895"/>
                </a:moveTo>
                <a:lnTo>
                  <a:pt x="1841" y="2895"/>
                </a:lnTo>
                <a:lnTo>
                  <a:pt x="1841" y="3149"/>
                </a:lnTo>
                <a:lnTo>
                  <a:pt x="3416" y="3149"/>
                </a:lnTo>
                <a:lnTo>
                  <a:pt x="3416" y="2895"/>
                </a:lnTo>
                <a:close/>
              </a:path>
              <a:path w="4445" h="3810">
                <a:moveTo>
                  <a:pt x="3949" y="2895"/>
                </a:moveTo>
                <a:lnTo>
                  <a:pt x="3682" y="2895"/>
                </a:lnTo>
                <a:lnTo>
                  <a:pt x="3682" y="3149"/>
                </a:lnTo>
                <a:lnTo>
                  <a:pt x="3949" y="3149"/>
                </a:lnTo>
                <a:lnTo>
                  <a:pt x="3949" y="2895"/>
                </a:lnTo>
                <a:close/>
              </a:path>
              <a:path w="4445" h="3810">
                <a:moveTo>
                  <a:pt x="3949" y="1841"/>
                </a:moveTo>
                <a:lnTo>
                  <a:pt x="1587" y="1841"/>
                </a:lnTo>
                <a:lnTo>
                  <a:pt x="1587" y="2895"/>
                </a:lnTo>
                <a:lnTo>
                  <a:pt x="4203" y="2895"/>
                </a:lnTo>
                <a:lnTo>
                  <a:pt x="4203" y="2108"/>
                </a:lnTo>
                <a:lnTo>
                  <a:pt x="3949" y="2108"/>
                </a:lnTo>
                <a:lnTo>
                  <a:pt x="3949" y="1841"/>
                </a:lnTo>
                <a:close/>
              </a:path>
              <a:path w="4445" h="3810">
                <a:moveTo>
                  <a:pt x="3682" y="1320"/>
                </a:moveTo>
                <a:lnTo>
                  <a:pt x="266" y="1320"/>
                </a:lnTo>
                <a:lnTo>
                  <a:pt x="266" y="1574"/>
                </a:lnTo>
                <a:lnTo>
                  <a:pt x="1320" y="1574"/>
                </a:lnTo>
                <a:lnTo>
                  <a:pt x="1320" y="1841"/>
                </a:lnTo>
                <a:lnTo>
                  <a:pt x="3682" y="1841"/>
                </a:lnTo>
                <a:lnTo>
                  <a:pt x="3682" y="1320"/>
                </a:lnTo>
                <a:close/>
              </a:path>
              <a:path w="4445" h="3810">
                <a:moveTo>
                  <a:pt x="1320" y="266"/>
                </a:moveTo>
                <a:lnTo>
                  <a:pt x="0" y="266"/>
                </a:lnTo>
                <a:lnTo>
                  <a:pt x="0" y="1320"/>
                </a:lnTo>
                <a:lnTo>
                  <a:pt x="2108" y="1320"/>
                </a:lnTo>
                <a:lnTo>
                  <a:pt x="2108" y="1054"/>
                </a:lnTo>
                <a:lnTo>
                  <a:pt x="1841" y="1054"/>
                </a:lnTo>
                <a:lnTo>
                  <a:pt x="1841" y="787"/>
                </a:lnTo>
                <a:lnTo>
                  <a:pt x="1587" y="787"/>
                </a:lnTo>
                <a:lnTo>
                  <a:pt x="1587" y="520"/>
                </a:lnTo>
                <a:lnTo>
                  <a:pt x="1320" y="520"/>
                </a:lnTo>
                <a:lnTo>
                  <a:pt x="1320" y="266"/>
                </a:lnTo>
                <a:close/>
              </a:path>
              <a:path w="4445" h="3810">
                <a:moveTo>
                  <a:pt x="3416" y="1054"/>
                </a:moveTo>
                <a:lnTo>
                  <a:pt x="2895" y="1054"/>
                </a:lnTo>
                <a:lnTo>
                  <a:pt x="2895" y="1320"/>
                </a:lnTo>
                <a:lnTo>
                  <a:pt x="3416" y="1320"/>
                </a:lnTo>
                <a:lnTo>
                  <a:pt x="3416" y="1054"/>
                </a:lnTo>
                <a:close/>
              </a:path>
              <a:path w="4445" h="3810">
                <a:moveTo>
                  <a:pt x="787" y="0"/>
                </a:moveTo>
                <a:lnTo>
                  <a:pt x="266" y="0"/>
                </a:lnTo>
                <a:lnTo>
                  <a:pt x="266" y="266"/>
                </a:lnTo>
                <a:lnTo>
                  <a:pt x="787" y="266"/>
                </a:lnTo>
                <a:lnTo>
                  <a:pt x="787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bk object 343"/>
          <p:cNvSpPr/>
          <p:nvPr/>
        </p:nvSpPr>
        <p:spPr>
          <a:xfrm>
            <a:off x="10972117" y="3731357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1054" y="2628"/>
                </a:moveTo>
                <a:lnTo>
                  <a:pt x="254" y="2628"/>
                </a:lnTo>
                <a:lnTo>
                  <a:pt x="254" y="2895"/>
                </a:lnTo>
                <a:lnTo>
                  <a:pt x="1054" y="2895"/>
                </a:lnTo>
                <a:lnTo>
                  <a:pt x="1054" y="2628"/>
                </a:lnTo>
                <a:close/>
              </a:path>
              <a:path w="2540" h="3175">
                <a:moveTo>
                  <a:pt x="1574" y="1308"/>
                </a:moveTo>
                <a:lnTo>
                  <a:pt x="1054" y="1308"/>
                </a:lnTo>
                <a:lnTo>
                  <a:pt x="1054" y="1574"/>
                </a:lnTo>
                <a:lnTo>
                  <a:pt x="254" y="1574"/>
                </a:lnTo>
                <a:lnTo>
                  <a:pt x="254" y="2108"/>
                </a:lnTo>
                <a:lnTo>
                  <a:pt x="0" y="2108"/>
                </a:lnTo>
                <a:lnTo>
                  <a:pt x="0" y="2628"/>
                </a:lnTo>
                <a:lnTo>
                  <a:pt x="1308" y="2628"/>
                </a:lnTo>
                <a:lnTo>
                  <a:pt x="1308" y="2362"/>
                </a:lnTo>
                <a:lnTo>
                  <a:pt x="1574" y="2362"/>
                </a:lnTo>
                <a:lnTo>
                  <a:pt x="1574" y="1308"/>
                </a:lnTo>
                <a:close/>
              </a:path>
              <a:path w="2540" h="3175">
                <a:moveTo>
                  <a:pt x="1841" y="787"/>
                </a:moveTo>
                <a:lnTo>
                  <a:pt x="1308" y="787"/>
                </a:lnTo>
                <a:lnTo>
                  <a:pt x="1308" y="1308"/>
                </a:lnTo>
                <a:lnTo>
                  <a:pt x="1841" y="1308"/>
                </a:lnTo>
                <a:lnTo>
                  <a:pt x="1841" y="787"/>
                </a:lnTo>
                <a:close/>
              </a:path>
              <a:path w="2540" h="3175">
                <a:moveTo>
                  <a:pt x="2362" y="0"/>
                </a:moveTo>
                <a:lnTo>
                  <a:pt x="1574" y="0"/>
                </a:lnTo>
                <a:lnTo>
                  <a:pt x="1574" y="787"/>
                </a:lnTo>
                <a:lnTo>
                  <a:pt x="2095" y="787"/>
                </a:lnTo>
                <a:lnTo>
                  <a:pt x="2095" y="266"/>
                </a:lnTo>
                <a:lnTo>
                  <a:pt x="2362" y="266"/>
                </a:lnTo>
                <a:lnTo>
                  <a:pt x="2362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bk object 344"/>
          <p:cNvSpPr/>
          <p:nvPr/>
        </p:nvSpPr>
        <p:spPr>
          <a:xfrm>
            <a:off x="10636867" y="3213384"/>
            <a:ext cx="350207" cy="148595"/>
          </a:xfrm>
          <a:prstGeom prst="rect">
            <a:avLst/>
          </a:prstGeom>
          <a:blipFill>
            <a:blip r:embed="rId8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bk object 345"/>
          <p:cNvSpPr/>
          <p:nvPr/>
        </p:nvSpPr>
        <p:spPr>
          <a:xfrm>
            <a:off x="10823257" y="3359873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39">
                <a:moveTo>
                  <a:pt x="2895" y="1054"/>
                </a:moveTo>
                <a:lnTo>
                  <a:pt x="533" y="1054"/>
                </a:lnTo>
                <a:lnTo>
                  <a:pt x="533" y="1308"/>
                </a:lnTo>
                <a:lnTo>
                  <a:pt x="787" y="1308"/>
                </a:lnTo>
                <a:lnTo>
                  <a:pt x="787" y="1574"/>
                </a:lnTo>
                <a:lnTo>
                  <a:pt x="1054" y="1574"/>
                </a:lnTo>
                <a:lnTo>
                  <a:pt x="1054" y="1841"/>
                </a:lnTo>
                <a:lnTo>
                  <a:pt x="1320" y="1841"/>
                </a:lnTo>
                <a:lnTo>
                  <a:pt x="1320" y="2095"/>
                </a:lnTo>
                <a:lnTo>
                  <a:pt x="2895" y="2095"/>
                </a:lnTo>
                <a:lnTo>
                  <a:pt x="2895" y="1054"/>
                </a:lnTo>
              </a:path>
              <a:path w="3175" h="2539">
                <a:moveTo>
                  <a:pt x="533" y="1054"/>
                </a:moveTo>
                <a:lnTo>
                  <a:pt x="2628" y="1054"/>
                </a:lnTo>
              </a:path>
              <a:path w="3175" h="2539">
                <a:moveTo>
                  <a:pt x="2628" y="1054"/>
                </a:moveTo>
                <a:lnTo>
                  <a:pt x="533" y="1054"/>
                </a:lnTo>
              </a:path>
              <a:path w="3175" h="2539">
                <a:moveTo>
                  <a:pt x="2628" y="787"/>
                </a:moveTo>
                <a:lnTo>
                  <a:pt x="266" y="787"/>
                </a:lnTo>
                <a:lnTo>
                  <a:pt x="266" y="1054"/>
                </a:lnTo>
                <a:lnTo>
                  <a:pt x="2628" y="1054"/>
                </a:lnTo>
                <a:lnTo>
                  <a:pt x="2628" y="787"/>
                </a:lnTo>
              </a:path>
              <a:path w="3175" h="2539">
                <a:moveTo>
                  <a:pt x="266" y="787"/>
                </a:moveTo>
                <a:lnTo>
                  <a:pt x="2108" y="787"/>
                </a:lnTo>
              </a:path>
              <a:path w="3175" h="2539">
                <a:moveTo>
                  <a:pt x="2108" y="787"/>
                </a:moveTo>
                <a:lnTo>
                  <a:pt x="266" y="787"/>
                </a:lnTo>
              </a:path>
              <a:path w="3175" h="2539">
                <a:moveTo>
                  <a:pt x="2108" y="266"/>
                </a:moveTo>
                <a:lnTo>
                  <a:pt x="0" y="266"/>
                </a:lnTo>
                <a:lnTo>
                  <a:pt x="0" y="787"/>
                </a:lnTo>
                <a:lnTo>
                  <a:pt x="2108" y="787"/>
                </a:lnTo>
                <a:lnTo>
                  <a:pt x="2108" y="266"/>
                </a:lnTo>
              </a:path>
              <a:path w="3175" h="2539">
                <a:moveTo>
                  <a:pt x="266" y="266"/>
                </a:moveTo>
                <a:lnTo>
                  <a:pt x="1574" y="266"/>
                </a:lnTo>
              </a:path>
              <a:path w="3175" h="2539">
                <a:moveTo>
                  <a:pt x="1574" y="266"/>
                </a:moveTo>
                <a:lnTo>
                  <a:pt x="266" y="266"/>
                </a:lnTo>
              </a:path>
              <a:path w="3175" h="2539">
                <a:moveTo>
                  <a:pt x="1574" y="0"/>
                </a:moveTo>
                <a:lnTo>
                  <a:pt x="266" y="0"/>
                </a:lnTo>
                <a:lnTo>
                  <a:pt x="266" y="266"/>
                </a:lnTo>
                <a:lnTo>
                  <a:pt x="1574" y="266"/>
                </a:lnTo>
                <a:lnTo>
                  <a:pt x="1574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bk object 346"/>
          <p:cNvSpPr/>
          <p:nvPr/>
        </p:nvSpPr>
        <p:spPr>
          <a:xfrm>
            <a:off x="10787024" y="3322599"/>
            <a:ext cx="11430" cy="5080"/>
          </a:xfrm>
          <a:custGeom>
            <a:avLst/>
            <a:gdLst/>
            <a:ahLst/>
            <a:cxnLst/>
            <a:rect l="l" t="t" r="r" b="b"/>
            <a:pathLst>
              <a:path w="11429" h="5079">
                <a:moveTo>
                  <a:pt x="4470" y="2628"/>
                </a:moveTo>
                <a:lnTo>
                  <a:pt x="2108" y="2628"/>
                </a:lnTo>
                <a:lnTo>
                  <a:pt x="2108" y="2895"/>
                </a:lnTo>
                <a:lnTo>
                  <a:pt x="1841" y="2895"/>
                </a:lnTo>
                <a:lnTo>
                  <a:pt x="1841" y="3416"/>
                </a:lnTo>
                <a:lnTo>
                  <a:pt x="1320" y="3416"/>
                </a:lnTo>
                <a:lnTo>
                  <a:pt x="1320" y="4724"/>
                </a:lnTo>
                <a:lnTo>
                  <a:pt x="3162" y="4724"/>
                </a:lnTo>
                <a:lnTo>
                  <a:pt x="3162" y="4457"/>
                </a:lnTo>
                <a:lnTo>
                  <a:pt x="3949" y="4457"/>
                </a:lnTo>
                <a:lnTo>
                  <a:pt x="3949" y="4190"/>
                </a:lnTo>
                <a:lnTo>
                  <a:pt x="4203" y="4190"/>
                </a:lnTo>
                <a:lnTo>
                  <a:pt x="4203" y="3149"/>
                </a:lnTo>
                <a:lnTo>
                  <a:pt x="4470" y="3149"/>
                </a:lnTo>
                <a:lnTo>
                  <a:pt x="4470" y="2628"/>
                </a:lnTo>
              </a:path>
              <a:path w="11429" h="5079">
                <a:moveTo>
                  <a:pt x="2374" y="2628"/>
                </a:moveTo>
                <a:lnTo>
                  <a:pt x="4470" y="2628"/>
                </a:lnTo>
              </a:path>
              <a:path w="11429" h="5079">
                <a:moveTo>
                  <a:pt x="9194" y="4457"/>
                </a:moveTo>
                <a:lnTo>
                  <a:pt x="8674" y="4457"/>
                </a:lnTo>
                <a:lnTo>
                  <a:pt x="8674" y="4724"/>
                </a:lnTo>
                <a:lnTo>
                  <a:pt x="9194" y="4724"/>
                </a:lnTo>
                <a:lnTo>
                  <a:pt x="9194" y="4457"/>
                </a:lnTo>
              </a:path>
              <a:path w="11429" h="5079">
                <a:moveTo>
                  <a:pt x="8674" y="4457"/>
                </a:moveTo>
                <a:lnTo>
                  <a:pt x="9194" y="4457"/>
                </a:lnTo>
              </a:path>
              <a:path w="11429" h="5079">
                <a:moveTo>
                  <a:pt x="9194" y="4457"/>
                </a:moveTo>
                <a:lnTo>
                  <a:pt x="8674" y="4457"/>
                </a:lnTo>
              </a:path>
              <a:path w="11429" h="5079">
                <a:moveTo>
                  <a:pt x="10248" y="3416"/>
                </a:moveTo>
                <a:lnTo>
                  <a:pt x="7874" y="3416"/>
                </a:lnTo>
                <a:lnTo>
                  <a:pt x="7874" y="3670"/>
                </a:lnTo>
                <a:lnTo>
                  <a:pt x="8140" y="3670"/>
                </a:lnTo>
                <a:lnTo>
                  <a:pt x="8140" y="4190"/>
                </a:lnTo>
                <a:lnTo>
                  <a:pt x="8407" y="4190"/>
                </a:lnTo>
                <a:lnTo>
                  <a:pt x="8407" y="4457"/>
                </a:lnTo>
                <a:lnTo>
                  <a:pt x="9982" y="4457"/>
                </a:lnTo>
                <a:lnTo>
                  <a:pt x="9982" y="3937"/>
                </a:lnTo>
                <a:lnTo>
                  <a:pt x="10248" y="3937"/>
                </a:lnTo>
                <a:lnTo>
                  <a:pt x="10248" y="3416"/>
                </a:lnTo>
              </a:path>
              <a:path w="11429" h="5079">
                <a:moveTo>
                  <a:pt x="7874" y="3416"/>
                </a:moveTo>
                <a:lnTo>
                  <a:pt x="10248" y="3416"/>
                </a:lnTo>
              </a:path>
              <a:path w="11429" h="5079">
                <a:moveTo>
                  <a:pt x="10248" y="3416"/>
                </a:moveTo>
                <a:lnTo>
                  <a:pt x="7874" y="3416"/>
                </a:lnTo>
              </a:path>
              <a:path w="11429" h="5079">
                <a:moveTo>
                  <a:pt x="10502" y="3149"/>
                </a:moveTo>
                <a:lnTo>
                  <a:pt x="7353" y="3149"/>
                </a:lnTo>
                <a:lnTo>
                  <a:pt x="7353" y="3416"/>
                </a:lnTo>
                <a:lnTo>
                  <a:pt x="10502" y="3416"/>
                </a:lnTo>
                <a:lnTo>
                  <a:pt x="10502" y="3149"/>
                </a:lnTo>
              </a:path>
              <a:path w="11429" h="5079">
                <a:moveTo>
                  <a:pt x="7353" y="3149"/>
                </a:moveTo>
                <a:lnTo>
                  <a:pt x="10502" y="3149"/>
                </a:lnTo>
              </a:path>
              <a:path w="11429" h="5079">
                <a:moveTo>
                  <a:pt x="10502" y="3149"/>
                </a:moveTo>
                <a:lnTo>
                  <a:pt x="7353" y="3149"/>
                </a:lnTo>
              </a:path>
              <a:path w="11429" h="5079">
                <a:moveTo>
                  <a:pt x="11036" y="2628"/>
                </a:moveTo>
                <a:lnTo>
                  <a:pt x="6832" y="2628"/>
                </a:lnTo>
                <a:lnTo>
                  <a:pt x="6832" y="2895"/>
                </a:lnTo>
                <a:lnTo>
                  <a:pt x="7086" y="2895"/>
                </a:lnTo>
                <a:lnTo>
                  <a:pt x="7086" y="3149"/>
                </a:lnTo>
                <a:lnTo>
                  <a:pt x="11036" y="3149"/>
                </a:lnTo>
                <a:lnTo>
                  <a:pt x="11036" y="2628"/>
                </a:lnTo>
              </a:path>
              <a:path w="11429" h="5079">
                <a:moveTo>
                  <a:pt x="6832" y="2628"/>
                </a:moveTo>
                <a:lnTo>
                  <a:pt x="10769" y="2628"/>
                </a:lnTo>
              </a:path>
              <a:path w="11429" h="5079">
                <a:moveTo>
                  <a:pt x="4470" y="2628"/>
                </a:moveTo>
                <a:lnTo>
                  <a:pt x="2374" y="2628"/>
                </a:lnTo>
              </a:path>
              <a:path w="11429" h="5079">
                <a:moveTo>
                  <a:pt x="7874" y="2108"/>
                </a:moveTo>
                <a:lnTo>
                  <a:pt x="2374" y="2108"/>
                </a:lnTo>
                <a:lnTo>
                  <a:pt x="2374" y="2628"/>
                </a:lnTo>
                <a:lnTo>
                  <a:pt x="4737" y="2628"/>
                </a:lnTo>
                <a:lnTo>
                  <a:pt x="4737" y="2362"/>
                </a:lnTo>
                <a:lnTo>
                  <a:pt x="7874" y="2362"/>
                </a:lnTo>
                <a:lnTo>
                  <a:pt x="7874" y="2108"/>
                </a:lnTo>
              </a:path>
              <a:path w="11429" h="5079">
                <a:moveTo>
                  <a:pt x="7874" y="2362"/>
                </a:moveTo>
                <a:lnTo>
                  <a:pt x="6565" y="2362"/>
                </a:lnTo>
              </a:path>
              <a:path w="11429" h="5079">
                <a:moveTo>
                  <a:pt x="2374" y="2108"/>
                </a:moveTo>
                <a:lnTo>
                  <a:pt x="7353" y="2108"/>
                </a:lnTo>
              </a:path>
              <a:path w="11429" h="5079">
                <a:moveTo>
                  <a:pt x="10769" y="2628"/>
                </a:moveTo>
                <a:lnTo>
                  <a:pt x="6832" y="2628"/>
                </a:lnTo>
              </a:path>
              <a:path w="11429" h="5079">
                <a:moveTo>
                  <a:pt x="6565" y="2362"/>
                </a:moveTo>
                <a:lnTo>
                  <a:pt x="7874" y="2362"/>
                </a:lnTo>
              </a:path>
              <a:path w="11429" h="5079">
                <a:moveTo>
                  <a:pt x="10769" y="2108"/>
                </a:moveTo>
                <a:lnTo>
                  <a:pt x="8407" y="2108"/>
                </a:lnTo>
                <a:lnTo>
                  <a:pt x="8407" y="2362"/>
                </a:lnTo>
                <a:lnTo>
                  <a:pt x="6565" y="2362"/>
                </a:lnTo>
                <a:lnTo>
                  <a:pt x="6565" y="2628"/>
                </a:lnTo>
                <a:lnTo>
                  <a:pt x="10769" y="2628"/>
                </a:lnTo>
                <a:lnTo>
                  <a:pt x="10769" y="2108"/>
                </a:lnTo>
              </a:path>
              <a:path w="11429" h="5079">
                <a:moveTo>
                  <a:pt x="9194" y="2108"/>
                </a:moveTo>
                <a:lnTo>
                  <a:pt x="10248" y="2108"/>
                </a:lnTo>
              </a:path>
              <a:path w="11429" h="5079">
                <a:moveTo>
                  <a:pt x="6832" y="1054"/>
                </a:moveTo>
                <a:lnTo>
                  <a:pt x="3416" y="1054"/>
                </a:lnTo>
                <a:lnTo>
                  <a:pt x="3416" y="1308"/>
                </a:lnTo>
                <a:lnTo>
                  <a:pt x="0" y="1308"/>
                </a:lnTo>
                <a:lnTo>
                  <a:pt x="0" y="2362"/>
                </a:lnTo>
                <a:lnTo>
                  <a:pt x="787" y="2362"/>
                </a:lnTo>
                <a:lnTo>
                  <a:pt x="787" y="1841"/>
                </a:lnTo>
                <a:lnTo>
                  <a:pt x="7086" y="1841"/>
                </a:lnTo>
                <a:lnTo>
                  <a:pt x="7086" y="1574"/>
                </a:lnTo>
                <a:lnTo>
                  <a:pt x="6832" y="1574"/>
                </a:lnTo>
                <a:lnTo>
                  <a:pt x="6832" y="1054"/>
                </a:lnTo>
              </a:path>
              <a:path w="11429" h="5079">
                <a:moveTo>
                  <a:pt x="7086" y="1841"/>
                </a:moveTo>
                <a:lnTo>
                  <a:pt x="2108" y="1841"/>
                </a:lnTo>
              </a:path>
              <a:path w="11429" h="5079">
                <a:moveTo>
                  <a:pt x="1320" y="1308"/>
                </a:moveTo>
                <a:lnTo>
                  <a:pt x="3162" y="1308"/>
                </a:lnTo>
              </a:path>
              <a:path w="11429" h="5079">
                <a:moveTo>
                  <a:pt x="4203" y="1054"/>
                </a:moveTo>
                <a:lnTo>
                  <a:pt x="6565" y="1054"/>
                </a:lnTo>
              </a:path>
              <a:path w="11429" h="5079">
                <a:moveTo>
                  <a:pt x="7353" y="2108"/>
                </a:moveTo>
                <a:lnTo>
                  <a:pt x="2374" y="2108"/>
                </a:lnTo>
              </a:path>
              <a:path w="11429" h="5079">
                <a:moveTo>
                  <a:pt x="2108" y="1841"/>
                </a:moveTo>
                <a:lnTo>
                  <a:pt x="7086" y="1841"/>
                </a:lnTo>
              </a:path>
              <a:path w="11429" h="5079">
                <a:moveTo>
                  <a:pt x="7353" y="1841"/>
                </a:moveTo>
                <a:lnTo>
                  <a:pt x="2108" y="1841"/>
                </a:lnTo>
                <a:lnTo>
                  <a:pt x="2108" y="2108"/>
                </a:lnTo>
                <a:lnTo>
                  <a:pt x="7353" y="2108"/>
                </a:lnTo>
                <a:lnTo>
                  <a:pt x="7353" y="1841"/>
                </a:lnTo>
              </a:path>
              <a:path w="11429" h="5079">
                <a:moveTo>
                  <a:pt x="10248" y="2108"/>
                </a:moveTo>
                <a:lnTo>
                  <a:pt x="9194" y="2108"/>
                </a:lnTo>
              </a:path>
              <a:path w="11429" h="5079">
                <a:moveTo>
                  <a:pt x="10248" y="1841"/>
                </a:moveTo>
                <a:lnTo>
                  <a:pt x="9194" y="1841"/>
                </a:lnTo>
                <a:lnTo>
                  <a:pt x="9194" y="2108"/>
                </a:lnTo>
                <a:lnTo>
                  <a:pt x="10248" y="2108"/>
                </a:lnTo>
                <a:lnTo>
                  <a:pt x="10248" y="1841"/>
                </a:lnTo>
              </a:path>
              <a:path w="11429" h="5079">
                <a:moveTo>
                  <a:pt x="3162" y="1308"/>
                </a:moveTo>
                <a:lnTo>
                  <a:pt x="1320" y="1308"/>
                </a:lnTo>
              </a:path>
              <a:path w="11429" h="5079">
                <a:moveTo>
                  <a:pt x="2895" y="787"/>
                </a:moveTo>
                <a:lnTo>
                  <a:pt x="1320" y="787"/>
                </a:lnTo>
                <a:lnTo>
                  <a:pt x="1320" y="1308"/>
                </a:lnTo>
                <a:lnTo>
                  <a:pt x="3162" y="1308"/>
                </a:lnTo>
                <a:lnTo>
                  <a:pt x="3162" y="1054"/>
                </a:lnTo>
                <a:lnTo>
                  <a:pt x="2895" y="1054"/>
                </a:lnTo>
                <a:lnTo>
                  <a:pt x="2895" y="787"/>
                </a:lnTo>
              </a:path>
              <a:path w="11429" h="5079">
                <a:moveTo>
                  <a:pt x="1841" y="787"/>
                </a:moveTo>
                <a:lnTo>
                  <a:pt x="2374" y="787"/>
                </a:lnTo>
              </a:path>
              <a:path w="11429" h="5079">
                <a:moveTo>
                  <a:pt x="6565" y="1054"/>
                </a:moveTo>
                <a:lnTo>
                  <a:pt x="4203" y="1054"/>
                </a:lnTo>
              </a:path>
              <a:path w="11429" h="5079">
                <a:moveTo>
                  <a:pt x="5257" y="0"/>
                </a:moveTo>
                <a:lnTo>
                  <a:pt x="4203" y="0"/>
                </a:lnTo>
                <a:lnTo>
                  <a:pt x="4203" y="1054"/>
                </a:lnTo>
                <a:lnTo>
                  <a:pt x="6565" y="1054"/>
                </a:lnTo>
                <a:lnTo>
                  <a:pt x="6565" y="787"/>
                </a:lnTo>
                <a:lnTo>
                  <a:pt x="6032" y="787"/>
                </a:lnTo>
                <a:lnTo>
                  <a:pt x="6032" y="520"/>
                </a:lnTo>
                <a:lnTo>
                  <a:pt x="5778" y="520"/>
                </a:lnTo>
                <a:lnTo>
                  <a:pt x="5778" y="266"/>
                </a:lnTo>
                <a:lnTo>
                  <a:pt x="5257" y="266"/>
                </a:lnTo>
                <a:lnTo>
                  <a:pt x="5257" y="0"/>
                </a:lnTo>
              </a:path>
              <a:path w="11429" h="5079">
                <a:moveTo>
                  <a:pt x="2374" y="787"/>
                </a:moveTo>
                <a:lnTo>
                  <a:pt x="1841" y="787"/>
                </a:lnTo>
              </a:path>
              <a:path w="11429" h="5079">
                <a:moveTo>
                  <a:pt x="2374" y="520"/>
                </a:moveTo>
                <a:lnTo>
                  <a:pt x="1841" y="520"/>
                </a:lnTo>
                <a:lnTo>
                  <a:pt x="1841" y="787"/>
                </a:lnTo>
                <a:lnTo>
                  <a:pt x="2374" y="787"/>
                </a:lnTo>
                <a:lnTo>
                  <a:pt x="2374" y="52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bk object 347"/>
          <p:cNvSpPr/>
          <p:nvPr/>
        </p:nvSpPr>
        <p:spPr>
          <a:xfrm>
            <a:off x="10851870" y="3308426"/>
            <a:ext cx="4445" cy="3175"/>
          </a:xfrm>
          <a:custGeom>
            <a:avLst/>
            <a:gdLst/>
            <a:ahLst/>
            <a:cxnLst/>
            <a:rect l="l" t="t" r="r" b="b"/>
            <a:pathLst>
              <a:path w="4445" h="3175">
                <a:moveTo>
                  <a:pt x="787" y="0"/>
                </a:moveTo>
                <a:lnTo>
                  <a:pt x="0" y="0"/>
                </a:lnTo>
                <a:lnTo>
                  <a:pt x="0" y="1828"/>
                </a:lnTo>
                <a:lnTo>
                  <a:pt x="266" y="1828"/>
                </a:lnTo>
                <a:lnTo>
                  <a:pt x="266" y="2095"/>
                </a:lnTo>
                <a:lnTo>
                  <a:pt x="520" y="2095"/>
                </a:lnTo>
                <a:lnTo>
                  <a:pt x="520" y="2349"/>
                </a:lnTo>
                <a:lnTo>
                  <a:pt x="1308" y="2349"/>
                </a:lnTo>
                <a:lnTo>
                  <a:pt x="1308" y="2882"/>
                </a:lnTo>
                <a:lnTo>
                  <a:pt x="1574" y="2882"/>
                </a:lnTo>
                <a:lnTo>
                  <a:pt x="1574" y="1562"/>
                </a:lnTo>
                <a:lnTo>
                  <a:pt x="3416" y="1562"/>
                </a:lnTo>
                <a:lnTo>
                  <a:pt x="3416" y="1041"/>
                </a:lnTo>
                <a:lnTo>
                  <a:pt x="3149" y="1041"/>
                </a:lnTo>
                <a:lnTo>
                  <a:pt x="3149" y="774"/>
                </a:lnTo>
                <a:lnTo>
                  <a:pt x="2895" y="774"/>
                </a:lnTo>
                <a:lnTo>
                  <a:pt x="2895" y="520"/>
                </a:lnTo>
                <a:lnTo>
                  <a:pt x="1574" y="520"/>
                </a:lnTo>
                <a:lnTo>
                  <a:pt x="1574" y="266"/>
                </a:lnTo>
                <a:lnTo>
                  <a:pt x="787" y="266"/>
                </a:lnTo>
                <a:lnTo>
                  <a:pt x="787" y="0"/>
                </a:lnTo>
              </a:path>
              <a:path w="4445" h="3175">
                <a:moveTo>
                  <a:pt x="3416" y="1562"/>
                </a:moveTo>
                <a:lnTo>
                  <a:pt x="2628" y="1562"/>
                </a:lnTo>
              </a:path>
              <a:path w="4445" h="3175">
                <a:moveTo>
                  <a:pt x="2628" y="1562"/>
                </a:moveTo>
                <a:lnTo>
                  <a:pt x="3416" y="1562"/>
                </a:lnTo>
              </a:path>
              <a:path w="4445" h="3175">
                <a:moveTo>
                  <a:pt x="4203" y="1562"/>
                </a:moveTo>
                <a:lnTo>
                  <a:pt x="2628" y="1562"/>
                </a:lnTo>
                <a:lnTo>
                  <a:pt x="2628" y="1828"/>
                </a:lnTo>
                <a:lnTo>
                  <a:pt x="4203" y="1828"/>
                </a:lnTo>
                <a:lnTo>
                  <a:pt x="4203" y="1562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bk object 348"/>
          <p:cNvSpPr/>
          <p:nvPr/>
        </p:nvSpPr>
        <p:spPr>
          <a:xfrm>
            <a:off x="10842434" y="3303168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7607" y="4991"/>
                </a:moveTo>
                <a:lnTo>
                  <a:pt x="5245" y="4991"/>
                </a:lnTo>
                <a:lnTo>
                  <a:pt x="5245" y="5778"/>
                </a:lnTo>
                <a:lnTo>
                  <a:pt x="6819" y="5778"/>
                </a:lnTo>
                <a:lnTo>
                  <a:pt x="6819" y="5524"/>
                </a:lnTo>
                <a:lnTo>
                  <a:pt x="7340" y="5524"/>
                </a:lnTo>
                <a:lnTo>
                  <a:pt x="7340" y="5257"/>
                </a:lnTo>
                <a:lnTo>
                  <a:pt x="7607" y="5257"/>
                </a:lnTo>
                <a:lnTo>
                  <a:pt x="7607" y="4991"/>
                </a:lnTo>
              </a:path>
              <a:path w="7620" h="6350">
                <a:moveTo>
                  <a:pt x="5245" y="4991"/>
                </a:moveTo>
                <a:lnTo>
                  <a:pt x="7607" y="4991"/>
                </a:lnTo>
              </a:path>
              <a:path w="7620" h="6350">
                <a:moveTo>
                  <a:pt x="2349" y="4991"/>
                </a:moveTo>
                <a:lnTo>
                  <a:pt x="520" y="4991"/>
                </a:lnTo>
                <a:lnTo>
                  <a:pt x="520" y="5257"/>
                </a:lnTo>
                <a:lnTo>
                  <a:pt x="2349" y="5257"/>
                </a:lnTo>
                <a:lnTo>
                  <a:pt x="2349" y="4991"/>
                </a:lnTo>
              </a:path>
              <a:path w="7620" h="6350">
                <a:moveTo>
                  <a:pt x="520" y="4991"/>
                </a:moveTo>
                <a:lnTo>
                  <a:pt x="2349" y="4991"/>
                </a:lnTo>
              </a:path>
              <a:path w="7620" h="6350">
                <a:moveTo>
                  <a:pt x="7607" y="4991"/>
                </a:moveTo>
                <a:lnTo>
                  <a:pt x="5245" y="4991"/>
                </a:lnTo>
              </a:path>
              <a:path w="7620" h="6350">
                <a:moveTo>
                  <a:pt x="7340" y="4203"/>
                </a:moveTo>
                <a:lnTo>
                  <a:pt x="3924" y="4203"/>
                </a:lnTo>
                <a:lnTo>
                  <a:pt x="3924" y="5257"/>
                </a:lnTo>
                <a:lnTo>
                  <a:pt x="4978" y="5257"/>
                </a:lnTo>
                <a:lnTo>
                  <a:pt x="4978" y="4991"/>
                </a:lnTo>
                <a:lnTo>
                  <a:pt x="7607" y="4991"/>
                </a:lnTo>
                <a:lnTo>
                  <a:pt x="7607" y="4470"/>
                </a:lnTo>
                <a:lnTo>
                  <a:pt x="7340" y="4470"/>
                </a:lnTo>
                <a:lnTo>
                  <a:pt x="7340" y="4203"/>
                </a:lnTo>
              </a:path>
              <a:path w="7620" h="6350">
                <a:moveTo>
                  <a:pt x="3924" y="4203"/>
                </a:moveTo>
                <a:lnTo>
                  <a:pt x="7086" y="4203"/>
                </a:lnTo>
              </a:path>
              <a:path w="7620" h="6350">
                <a:moveTo>
                  <a:pt x="2349" y="4991"/>
                </a:moveTo>
                <a:lnTo>
                  <a:pt x="520" y="4991"/>
                </a:lnTo>
              </a:path>
              <a:path w="7620" h="6350">
                <a:moveTo>
                  <a:pt x="3403" y="3937"/>
                </a:moveTo>
                <a:lnTo>
                  <a:pt x="0" y="3937"/>
                </a:lnTo>
                <a:lnTo>
                  <a:pt x="0" y="4991"/>
                </a:lnTo>
                <a:lnTo>
                  <a:pt x="2870" y="4991"/>
                </a:lnTo>
                <a:lnTo>
                  <a:pt x="2870" y="4737"/>
                </a:lnTo>
                <a:lnTo>
                  <a:pt x="3136" y="4737"/>
                </a:lnTo>
                <a:lnTo>
                  <a:pt x="3136" y="4470"/>
                </a:lnTo>
                <a:lnTo>
                  <a:pt x="3403" y="4470"/>
                </a:lnTo>
                <a:lnTo>
                  <a:pt x="3403" y="3937"/>
                </a:lnTo>
              </a:path>
              <a:path w="7620" h="6350">
                <a:moveTo>
                  <a:pt x="253" y="3937"/>
                </a:moveTo>
                <a:lnTo>
                  <a:pt x="3403" y="3937"/>
                </a:lnTo>
              </a:path>
              <a:path w="7620" h="6350">
                <a:moveTo>
                  <a:pt x="7086" y="4203"/>
                </a:moveTo>
                <a:lnTo>
                  <a:pt x="3924" y="4203"/>
                </a:lnTo>
              </a:path>
              <a:path w="7620" h="6350">
                <a:moveTo>
                  <a:pt x="7086" y="3937"/>
                </a:moveTo>
                <a:lnTo>
                  <a:pt x="3657" y="3937"/>
                </a:lnTo>
                <a:lnTo>
                  <a:pt x="3657" y="4203"/>
                </a:lnTo>
                <a:lnTo>
                  <a:pt x="7086" y="4203"/>
                </a:lnTo>
                <a:lnTo>
                  <a:pt x="7086" y="3937"/>
                </a:lnTo>
              </a:path>
              <a:path w="7620" h="6350">
                <a:moveTo>
                  <a:pt x="3657" y="3937"/>
                </a:moveTo>
                <a:lnTo>
                  <a:pt x="6819" y="3937"/>
                </a:lnTo>
              </a:path>
              <a:path w="7620" h="6350">
                <a:moveTo>
                  <a:pt x="3403" y="3937"/>
                </a:moveTo>
                <a:lnTo>
                  <a:pt x="253" y="3937"/>
                </a:lnTo>
              </a:path>
              <a:path w="7620" h="6350">
                <a:moveTo>
                  <a:pt x="6819" y="3937"/>
                </a:moveTo>
                <a:lnTo>
                  <a:pt x="3657" y="3937"/>
                </a:lnTo>
              </a:path>
              <a:path w="7620" h="6350">
                <a:moveTo>
                  <a:pt x="6819" y="3683"/>
                </a:moveTo>
                <a:lnTo>
                  <a:pt x="253" y="3683"/>
                </a:lnTo>
                <a:lnTo>
                  <a:pt x="253" y="3937"/>
                </a:lnTo>
                <a:lnTo>
                  <a:pt x="6819" y="3937"/>
                </a:lnTo>
                <a:lnTo>
                  <a:pt x="6819" y="3683"/>
                </a:lnTo>
              </a:path>
              <a:path w="7620" h="6350">
                <a:moveTo>
                  <a:pt x="520" y="3683"/>
                </a:moveTo>
                <a:lnTo>
                  <a:pt x="6553" y="3683"/>
                </a:lnTo>
              </a:path>
              <a:path w="7620" h="6350">
                <a:moveTo>
                  <a:pt x="6553" y="3683"/>
                </a:moveTo>
                <a:lnTo>
                  <a:pt x="520" y="3683"/>
                </a:lnTo>
              </a:path>
              <a:path w="7620" h="6350">
                <a:moveTo>
                  <a:pt x="1828" y="1574"/>
                </a:moveTo>
                <a:lnTo>
                  <a:pt x="520" y="1574"/>
                </a:lnTo>
                <a:lnTo>
                  <a:pt x="520" y="3683"/>
                </a:lnTo>
                <a:lnTo>
                  <a:pt x="6553" y="3683"/>
                </a:lnTo>
                <a:lnTo>
                  <a:pt x="6553" y="3416"/>
                </a:lnTo>
                <a:lnTo>
                  <a:pt x="6286" y="3416"/>
                </a:lnTo>
                <a:lnTo>
                  <a:pt x="6286" y="3149"/>
                </a:lnTo>
                <a:lnTo>
                  <a:pt x="6032" y="3149"/>
                </a:lnTo>
                <a:lnTo>
                  <a:pt x="6032" y="2895"/>
                </a:lnTo>
                <a:lnTo>
                  <a:pt x="5499" y="2895"/>
                </a:lnTo>
                <a:lnTo>
                  <a:pt x="5499" y="2628"/>
                </a:lnTo>
                <a:lnTo>
                  <a:pt x="5245" y="2628"/>
                </a:lnTo>
                <a:lnTo>
                  <a:pt x="5245" y="2362"/>
                </a:lnTo>
                <a:lnTo>
                  <a:pt x="4978" y="2362"/>
                </a:lnTo>
                <a:lnTo>
                  <a:pt x="4978" y="2108"/>
                </a:lnTo>
                <a:lnTo>
                  <a:pt x="4711" y="2108"/>
                </a:lnTo>
                <a:lnTo>
                  <a:pt x="4711" y="1841"/>
                </a:lnTo>
                <a:lnTo>
                  <a:pt x="1828" y="1841"/>
                </a:lnTo>
                <a:lnTo>
                  <a:pt x="1828" y="1574"/>
                </a:lnTo>
              </a:path>
              <a:path w="7620" h="6350">
                <a:moveTo>
                  <a:pt x="3136" y="1841"/>
                </a:moveTo>
                <a:lnTo>
                  <a:pt x="4711" y="1841"/>
                </a:lnTo>
              </a:path>
              <a:path w="7620" h="6350">
                <a:moveTo>
                  <a:pt x="4711" y="1841"/>
                </a:moveTo>
                <a:lnTo>
                  <a:pt x="3136" y="1841"/>
                </a:lnTo>
              </a:path>
              <a:path w="7620" h="6350">
                <a:moveTo>
                  <a:pt x="4711" y="1054"/>
                </a:moveTo>
                <a:lnTo>
                  <a:pt x="3657" y="1054"/>
                </a:lnTo>
                <a:lnTo>
                  <a:pt x="3657" y="1308"/>
                </a:lnTo>
                <a:lnTo>
                  <a:pt x="3403" y="1308"/>
                </a:lnTo>
                <a:lnTo>
                  <a:pt x="3403" y="1574"/>
                </a:lnTo>
                <a:lnTo>
                  <a:pt x="3136" y="1574"/>
                </a:lnTo>
                <a:lnTo>
                  <a:pt x="3136" y="1841"/>
                </a:lnTo>
                <a:lnTo>
                  <a:pt x="4711" y="1841"/>
                </a:lnTo>
                <a:lnTo>
                  <a:pt x="4711" y="1054"/>
                </a:lnTo>
              </a:path>
              <a:path w="7620" h="6350">
                <a:moveTo>
                  <a:pt x="3924" y="1054"/>
                </a:moveTo>
                <a:lnTo>
                  <a:pt x="4711" y="1054"/>
                </a:lnTo>
              </a:path>
              <a:path w="7620" h="6350">
                <a:moveTo>
                  <a:pt x="4711" y="1054"/>
                </a:moveTo>
                <a:lnTo>
                  <a:pt x="3924" y="1054"/>
                </a:lnTo>
              </a:path>
              <a:path w="7620" h="6350">
                <a:moveTo>
                  <a:pt x="4711" y="0"/>
                </a:moveTo>
                <a:lnTo>
                  <a:pt x="3924" y="0"/>
                </a:lnTo>
                <a:lnTo>
                  <a:pt x="3924" y="1054"/>
                </a:lnTo>
                <a:lnTo>
                  <a:pt x="4978" y="1054"/>
                </a:lnTo>
                <a:lnTo>
                  <a:pt x="4978" y="266"/>
                </a:lnTo>
                <a:lnTo>
                  <a:pt x="4711" y="266"/>
                </a:lnTo>
                <a:lnTo>
                  <a:pt x="4711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bk object 349"/>
          <p:cNvSpPr/>
          <p:nvPr/>
        </p:nvSpPr>
        <p:spPr>
          <a:xfrm>
            <a:off x="10842425" y="3303169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4724" y="0"/>
                </a:moveTo>
                <a:lnTo>
                  <a:pt x="4724" y="266"/>
                </a:lnTo>
                <a:lnTo>
                  <a:pt x="4991" y="266"/>
                </a:lnTo>
                <a:lnTo>
                  <a:pt x="4991" y="1054"/>
                </a:lnTo>
                <a:lnTo>
                  <a:pt x="4724" y="1054"/>
                </a:lnTo>
                <a:lnTo>
                  <a:pt x="4724" y="2095"/>
                </a:lnTo>
                <a:lnTo>
                  <a:pt x="4991" y="2095"/>
                </a:lnTo>
                <a:lnTo>
                  <a:pt x="4991" y="2362"/>
                </a:lnTo>
                <a:lnTo>
                  <a:pt x="5245" y="2362"/>
                </a:lnTo>
                <a:lnTo>
                  <a:pt x="5245" y="2628"/>
                </a:lnTo>
                <a:lnTo>
                  <a:pt x="5511" y="2628"/>
                </a:lnTo>
                <a:lnTo>
                  <a:pt x="5511" y="2882"/>
                </a:lnTo>
                <a:lnTo>
                  <a:pt x="6032" y="2882"/>
                </a:lnTo>
                <a:lnTo>
                  <a:pt x="6032" y="3149"/>
                </a:lnTo>
                <a:lnTo>
                  <a:pt x="6299" y="3149"/>
                </a:lnTo>
                <a:lnTo>
                  <a:pt x="6299" y="3416"/>
                </a:lnTo>
                <a:lnTo>
                  <a:pt x="6565" y="3416"/>
                </a:lnTo>
                <a:lnTo>
                  <a:pt x="6565" y="3670"/>
                </a:lnTo>
                <a:lnTo>
                  <a:pt x="6819" y="3670"/>
                </a:lnTo>
                <a:lnTo>
                  <a:pt x="6819" y="3937"/>
                </a:lnTo>
                <a:lnTo>
                  <a:pt x="7086" y="3937"/>
                </a:lnTo>
                <a:lnTo>
                  <a:pt x="7086" y="4203"/>
                </a:lnTo>
                <a:lnTo>
                  <a:pt x="7353" y="4203"/>
                </a:lnTo>
                <a:lnTo>
                  <a:pt x="7353" y="4457"/>
                </a:lnTo>
                <a:lnTo>
                  <a:pt x="7607" y="4457"/>
                </a:lnTo>
                <a:lnTo>
                  <a:pt x="7607" y="5245"/>
                </a:lnTo>
                <a:lnTo>
                  <a:pt x="7353" y="5245"/>
                </a:lnTo>
                <a:lnTo>
                  <a:pt x="7353" y="5511"/>
                </a:lnTo>
                <a:lnTo>
                  <a:pt x="6819" y="5511"/>
                </a:lnTo>
                <a:lnTo>
                  <a:pt x="6819" y="5778"/>
                </a:lnTo>
                <a:lnTo>
                  <a:pt x="5245" y="5778"/>
                </a:lnTo>
                <a:lnTo>
                  <a:pt x="5245" y="4991"/>
                </a:lnTo>
                <a:lnTo>
                  <a:pt x="4991" y="4991"/>
                </a:lnTo>
                <a:lnTo>
                  <a:pt x="4991" y="5245"/>
                </a:lnTo>
                <a:lnTo>
                  <a:pt x="3936" y="5245"/>
                </a:lnTo>
                <a:lnTo>
                  <a:pt x="3936" y="4724"/>
                </a:lnTo>
                <a:lnTo>
                  <a:pt x="3936" y="4203"/>
                </a:lnTo>
                <a:lnTo>
                  <a:pt x="3670" y="4203"/>
                </a:lnTo>
                <a:lnTo>
                  <a:pt x="3670" y="3937"/>
                </a:lnTo>
                <a:lnTo>
                  <a:pt x="3416" y="3937"/>
                </a:lnTo>
                <a:lnTo>
                  <a:pt x="3416" y="4457"/>
                </a:lnTo>
                <a:lnTo>
                  <a:pt x="3149" y="4457"/>
                </a:lnTo>
                <a:lnTo>
                  <a:pt x="3149" y="4724"/>
                </a:lnTo>
                <a:lnTo>
                  <a:pt x="2882" y="4724"/>
                </a:lnTo>
                <a:lnTo>
                  <a:pt x="2882" y="4991"/>
                </a:lnTo>
                <a:lnTo>
                  <a:pt x="2362" y="4991"/>
                </a:lnTo>
                <a:lnTo>
                  <a:pt x="2362" y="5245"/>
                </a:lnTo>
                <a:lnTo>
                  <a:pt x="2095" y="5245"/>
                </a:lnTo>
                <a:lnTo>
                  <a:pt x="787" y="5245"/>
                </a:lnTo>
                <a:lnTo>
                  <a:pt x="520" y="5245"/>
                </a:lnTo>
                <a:lnTo>
                  <a:pt x="520" y="4991"/>
                </a:lnTo>
                <a:lnTo>
                  <a:pt x="0" y="4991"/>
                </a:lnTo>
                <a:lnTo>
                  <a:pt x="0" y="3937"/>
                </a:lnTo>
                <a:lnTo>
                  <a:pt x="266" y="3937"/>
                </a:lnTo>
                <a:lnTo>
                  <a:pt x="266" y="3670"/>
                </a:lnTo>
                <a:lnTo>
                  <a:pt x="520" y="3670"/>
                </a:lnTo>
                <a:lnTo>
                  <a:pt x="520" y="1574"/>
                </a:lnTo>
                <a:lnTo>
                  <a:pt x="1841" y="1574"/>
                </a:lnTo>
                <a:lnTo>
                  <a:pt x="1841" y="1841"/>
                </a:lnTo>
                <a:lnTo>
                  <a:pt x="3149" y="1841"/>
                </a:lnTo>
                <a:lnTo>
                  <a:pt x="3149" y="1574"/>
                </a:lnTo>
                <a:lnTo>
                  <a:pt x="3416" y="1574"/>
                </a:lnTo>
                <a:lnTo>
                  <a:pt x="3416" y="1308"/>
                </a:lnTo>
                <a:lnTo>
                  <a:pt x="3670" y="1308"/>
                </a:lnTo>
                <a:lnTo>
                  <a:pt x="3670" y="1054"/>
                </a:lnTo>
                <a:lnTo>
                  <a:pt x="3936" y="1054"/>
                </a:lnTo>
                <a:lnTo>
                  <a:pt x="3936" y="266"/>
                </a:lnTo>
                <a:lnTo>
                  <a:pt x="3936" y="0"/>
                </a:lnTo>
                <a:lnTo>
                  <a:pt x="4724" y="0"/>
                </a:lnTo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bk object 350"/>
          <p:cNvSpPr/>
          <p:nvPr/>
        </p:nvSpPr>
        <p:spPr>
          <a:xfrm>
            <a:off x="10703547" y="3298444"/>
            <a:ext cx="4445" cy="5080"/>
          </a:xfrm>
          <a:custGeom>
            <a:avLst/>
            <a:gdLst/>
            <a:ahLst/>
            <a:cxnLst/>
            <a:rect l="l" t="t" r="r" b="b"/>
            <a:pathLst>
              <a:path w="4445" h="5079">
                <a:moveTo>
                  <a:pt x="2362" y="4457"/>
                </a:moveTo>
                <a:lnTo>
                  <a:pt x="520" y="4457"/>
                </a:lnTo>
                <a:lnTo>
                  <a:pt x="520" y="4724"/>
                </a:lnTo>
                <a:lnTo>
                  <a:pt x="787" y="4724"/>
                </a:lnTo>
                <a:lnTo>
                  <a:pt x="787" y="4991"/>
                </a:lnTo>
                <a:lnTo>
                  <a:pt x="2362" y="4991"/>
                </a:lnTo>
                <a:lnTo>
                  <a:pt x="2362" y="4457"/>
                </a:lnTo>
              </a:path>
              <a:path w="4445" h="5079">
                <a:moveTo>
                  <a:pt x="520" y="4457"/>
                </a:moveTo>
                <a:lnTo>
                  <a:pt x="2362" y="4457"/>
                </a:lnTo>
              </a:path>
              <a:path w="4445" h="5079">
                <a:moveTo>
                  <a:pt x="2362" y="4457"/>
                </a:moveTo>
                <a:lnTo>
                  <a:pt x="520" y="4457"/>
                </a:lnTo>
              </a:path>
              <a:path w="4445" h="5079">
                <a:moveTo>
                  <a:pt x="3416" y="4203"/>
                </a:moveTo>
                <a:lnTo>
                  <a:pt x="253" y="4203"/>
                </a:lnTo>
                <a:lnTo>
                  <a:pt x="253" y="4457"/>
                </a:lnTo>
                <a:lnTo>
                  <a:pt x="3416" y="4457"/>
                </a:lnTo>
                <a:lnTo>
                  <a:pt x="3416" y="4203"/>
                </a:lnTo>
              </a:path>
              <a:path w="4445" h="5079">
                <a:moveTo>
                  <a:pt x="253" y="4203"/>
                </a:moveTo>
                <a:lnTo>
                  <a:pt x="3416" y="4203"/>
                </a:lnTo>
              </a:path>
              <a:path w="4445" h="5079">
                <a:moveTo>
                  <a:pt x="3416" y="4203"/>
                </a:moveTo>
                <a:lnTo>
                  <a:pt x="253" y="4203"/>
                </a:lnTo>
              </a:path>
              <a:path w="4445" h="5079">
                <a:moveTo>
                  <a:pt x="4203" y="2882"/>
                </a:moveTo>
                <a:lnTo>
                  <a:pt x="253" y="2882"/>
                </a:lnTo>
                <a:lnTo>
                  <a:pt x="253" y="3403"/>
                </a:lnTo>
                <a:lnTo>
                  <a:pt x="0" y="3403"/>
                </a:lnTo>
                <a:lnTo>
                  <a:pt x="0" y="4203"/>
                </a:lnTo>
                <a:lnTo>
                  <a:pt x="3937" y="4203"/>
                </a:lnTo>
                <a:lnTo>
                  <a:pt x="3937" y="3936"/>
                </a:lnTo>
                <a:lnTo>
                  <a:pt x="4203" y="3936"/>
                </a:lnTo>
                <a:lnTo>
                  <a:pt x="4203" y="2882"/>
                </a:lnTo>
              </a:path>
              <a:path w="4445" h="5079">
                <a:moveTo>
                  <a:pt x="787" y="2882"/>
                </a:moveTo>
                <a:lnTo>
                  <a:pt x="3683" y="2882"/>
                </a:lnTo>
              </a:path>
              <a:path w="4445" h="5079">
                <a:moveTo>
                  <a:pt x="3683" y="2882"/>
                </a:moveTo>
                <a:lnTo>
                  <a:pt x="787" y="2882"/>
                </a:lnTo>
              </a:path>
              <a:path w="4445" h="5079">
                <a:moveTo>
                  <a:pt x="2882" y="0"/>
                </a:moveTo>
                <a:lnTo>
                  <a:pt x="1574" y="0"/>
                </a:lnTo>
                <a:lnTo>
                  <a:pt x="1574" y="266"/>
                </a:lnTo>
                <a:lnTo>
                  <a:pt x="1308" y="266"/>
                </a:lnTo>
                <a:lnTo>
                  <a:pt x="1308" y="1054"/>
                </a:lnTo>
                <a:lnTo>
                  <a:pt x="1574" y="1054"/>
                </a:lnTo>
                <a:lnTo>
                  <a:pt x="1574" y="1574"/>
                </a:lnTo>
                <a:lnTo>
                  <a:pt x="1041" y="1574"/>
                </a:lnTo>
                <a:lnTo>
                  <a:pt x="1041" y="1841"/>
                </a:lnTo>
                <a:lnTo>
                  <a:pt x="787" y="1841"/>
                </a:lnTo>
                <a:lnTo>
                  <a:pt x="787" y="2882"/>
                </a:lnTo>
                <a:lnTo>
                  <a:pt x="3683" y="2882"/>
                </a:lnTo>
                <a:lnTo>
                  <a:pt x="3683" y="2616"/>
                </a:lnTo>
                <a:lnTo>
                  <a:pt x="3416" y="2616"/>
                </a:lnTo>
                <a:lnTo>
                  <a:pt x="3416" y="2362"/>
                </a:lnTo>
                <a:lnTo>
                  <a:pt x="3149" y="2362"/>
                </a:lnTo>
                <a:lnTo>
                  <a:pt x="3149" y="2108"/>
                </a:lnTo>
                <a:lnTo>
                  <a:pt x="2882" y="2108"/>
                </a:lnTo>
                <a:lnTo>
                  <a:pt x="2882" y="1320"/>
                </a:lnTo>
                <a:lnTo>
                  <a:pt x="3149" y="1320"/>
                </a:lnTo>
                <a:lnTo>
                  <a:pt x="3149" y="533"/>
                </a:lnTo>
                <a:lnTo>
                  <a:pt x="2882" y="533"/>
                </a:lnTo>
                <a:lnTo>
                  <a:pt x="2882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bk object 351"/>
          <p:cNvSpPr/>
          <p:nvPr/>
        </p:nvSpPr>
        <p:spPr>
          <a:xfrm>
            <a:off x="10837697" y="3292665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1320" y="9982"/>
                </a:moveTo>
                <a:lnTo>
                  <a:pt x="520" y="9982"/>
                </a:lnTo>
                <a:lnTo>
                  <a:pt x="520" y="10236"/>
                </a:lnTo>
                <a:lnTo>
                  <a:pt x="1320" y="10236"/>
                </a:lnTo>
                <a:lnTo>
                  <a:pt x="1320" y="9982"/>
                </a:lnTo>
              </a:path>
              <a:path w="10795" h="10795">
                <a:moveTo>
                  <a:pt x="520" y="9982"/>
                </a:moveTo>
                <a:lnTo>
                  <a:pt x="1320" y="9982"/>
                </a:lnTo>
              </a:path>
              <a:path w="10795" h="10795">
                <a:moveTo>
                  <a:pt x="1320" y="9982"/>
                </a:moveTo>
                <a:lnTo>
                  <a:pt x="520" y="9982"/>
                </a:lnTo>
              </a:path>
              <a:path w="10795" h="10795">
                <a:moveTo>
                  <a:pt x="7086" y="8661"/>
                </a:moveTo>
                <a:lnTo>
                  <a:pt x="0" y="8661"/>
                </a:lnTo>
                <a:lnTo>
                  <a:pt x="0" y="9982"/>
                </a:lnTo>
                <a:lnTo>
                  <a:pt x="1841" y="9982"/>
                </a:lnTo>
                <a:lnTo>
                  <a:pt x="1841" y="9715"/>
                </a:lnTo>
                <a:lnTo>
                  <a:pt x="2362" y="9715"/>
                </a:lnTo>
                <a:lnTo>
                  <a:pt x="2362" y="9448"/>
                </a:lnTo>
                <a:lnTo>
                  <a:pt x="3149" y="9448"/>
                </a:lnTo>
                <a:lnTo>
                  <a:pt x="3149" y="9182"/>
                </a:lnTo>
                <a:lnTo>
                  <a:pt x="5765" y="9182"/>
                </a:lnTo>
                <a:lnTo>
                  <a:pt x="5765" y="8928"/>
                </a:lnTo>
                <a:lnTo>
                  <a:pt x="7086" y="8928"/>
                </a:lnTo>
                <a:lnTo>
                  <a:pt x="7086" y="8661"/>
                </a:lnTo>
              </a:path>
              <a:path w="10795" h="10795">
                <a:moveTo>
                  <a:pt x="5765" y="9182"/>
                </a:moveTo>
                <a:lnTo>
                  <a:pt x="4203" y="9182"/>
                </a:lnTo>
              </a:path>
              <a:path w="10795" h="10795">
                <a:moveTo>
                  <a:pt x="1841" y="8661"/>
                </a:moveTo>
                <a:lnTo>
                  <a:pt x="6299" y="8661"/>
                </a:lnTo>
              </a:path>
              <a:path w="10795" h="10795">
                <a:moveTo>
                  <a:pt x="4203" y="9182"/>
                </a:moveTo>
                <a:lnTo>
                  <a:pt x="5765" y="9182"/>
                </a:lnTo>
              </a:path>
              <a:path w="10795" h="10795">
                <a:moveTo>
                  <a:pt x="5765" y="9182"/>
                </a:moveTo>
                <a:lnTo>
                  <a:pt x="4203" y="9182"/>
                </a:lnTo>
                <a:lnTo>
                  <a:pt x="4203" y="9448"/>
                </a:lnTo>
                <a:lnTo>
                  <a:pt x="4737" y="9448"/>
                </a:lnTo>
                <a:lnTo>
                  <a:pt x="4737" y="9982"/>
                </a:lnTo>
                <a:lnTo>
                  <a:pt x="5765" y="9982"/>
                </a:lnTo>
                <a:lnTo>
                  <a:pt x="5765" y="9182"/>
                </a:lnTo>
              </a:path>
              <a:path w="10795" h="10795">
                <a:moveTo>
                  <a:pt x="6299" y="8661"/>
                </a:moveTo>
                <a:lnTo>
                  <a:pt x="1841" y="8661"/>
                </a:lnTo>
              </a:path>
              <a:path w="10795" h="10795">
                <a:moveTo>
                  <a:pt x="6032" y="7886"/>
                </a:moveTo>
                <a:lnTo>
                  <a:pt x="2108" y="7886"/>
                </a:lnTo>
                <a:lnTo>
                  <a:pt x="2108" y="8394"/>
                </a:lnTo>
                <a:lnTo>
                  <a:pt x="1841" y="8394"/>
                </a:lnTo>
                <a:lnTo>
                  <a:pt x="1841" y="8661"/>
                </a:lnTo>
                <a:lnTo>
                  <a:pt x="6299" y="8661"/>
                </a:lnTo>
                <a:lnTo>
                  <a:pt x="6299" y="8140"/>
                </a:lnTo>
                <a:lnTo>
                  <a:pt x="6032" y="8140"/>
                </a:lnTo>
                <a:lnTo>
                  <a:pt x="6032" y="7886"/>
                </a:lnTo>
              </a:path>
              <a:path w="10795" h="10795">
                <a:moveTo>
                  <a:pt x="2362" y="7886"/>
                </a:moveTo>
                <a:lnTo>
                  <a:pt x="5765" y="7886"/>
                </a:lnTo>
              </a:path>
              <a:path w="10795" h="10795">
                <a:moveTo>
                  <a:pt x="5765" y="7886"/>
                </a:moveTo>
                <a:lnTo>
                  <a:pt x="2362" y="7886"/>
                </a:lnTo>
              </a:path>
              <a:path w="10795" h="10795">
                <a:moveTo>
                  <a:pt x="5765" y="7099"/>
                </a:moveTo>
                <a:lnTo>
                  <a:pt x="2895" y="7099"/>
                </a:lnTo>
                <a:lnTo>
                  <a:pt x="2895" y="7353"/>
                </a:lnTo>
                <a:lnTo>
                  <a:pt x="2628" y="7353"/>
                </a:lnTo>
                <a:lnTo>
                  <a:pt x="2628" y="7620"/>
                </a:lnTo>
                <a:lnTo>
                  <a:pt x="2362" y="7620"/>
                </a:lnTo>
                <a:lnTo>
                  <a:pt x="2362" y="7886"/>
                </a:lnTo>
                <a:lnTo>
                  <a:pt x="5765" y="7886"/>
                </a:lnTo>
                <a:lnTo>
                  <a:pt x="5765" y="7099"/>
                </a:lnTo>
              </a:path>
              <a:path w="10795" h="10795">
                <a:moveTo>
                  <a:pt x="3149" y="7099"/>
                </a:moveTo>
                <a:lnTo>
                  <a:pt x="5765" y="7099"/>
                </a:lnTo>
              </a:path>
              <a:path w="10795" h="10795">
                <a:moveTo>
                  <a:pt x="5765" y="7099"/>
                </a:moveTo>
                <a:lnTo>
                  <a:pt x="3149" y="7099"/>
                </a:lnTo>
              </a:path>
              <a:path w="10795" h="10795">
                <a:moveTo>
                  <a:pt x="6032" y="6832"/>
                </a:moveTo>
                <a:lnTo>
                  <a:pt x="3149" y="6832"/>
                </a:lnTo>
                <a:lnTo>
                  <a:pt x="3149" y="7099"/>
                </a:lnTo>
                <a:lnTo>
                  <a:pt x="6032" y="7099"/>
                </a:lnTo>
                <a:lnTo>
                  <a:pt x="6032" y="6832"/>
                </a:lnTo>
              </a:path>
              <a:path w="10795" h="10795">
                <a:moveTo>
                  <a:pt x="3416" y="6832"/>
                </a:moveTo>
                <a:lnTo>
                  <a:pt x="6032" y="6832"/>
                </a:lnTo>
              </a:path>
              <a:path w="10795" h="10795">
                <a:moveTo>
                  <a:pt x="6032" y="6832"/>
                </a:moveTo>
                <a:lnTo>
                  <a:pt x="3416" y="6832"/>
                </a:lnTo>
              </a:path>
              <a:path w="10795" h="10795">
                <a:moveTo>
                  <a:pt x="6819" y="6045"/>
                </a:moveTo>
                <a:lnTo>
                  <a:pt x="3416" y="6045"/>
                </a:lnTo>
                <a:lnTo>
                  <a:pt x="3416" y="6832"/>
                </a:lnTo>
                <a:lnTo>
                  <a:pt x="6299" y="6832"/>
                </a:lnTo>
                <a:lnTo>
                  <a:pt x="6299" y="6311"/>
                </a:lnTo>
                <a:lnTo>
                  <a:pt x="6819" y="6311"/>
                </a:lnTo>
                <a:lnTo>
                  <a:pt x="6819" y="6045"/>
                </a:lnTo>
              </a:path>
              <a:path w="10795" h="10795">
                <a:moveTo>
                  <a:pt x="3683" y="6045"/>
                </a:moveTo>
                <a:lnTo>
                  <a:pt x="6819" y="6045"/>
                </a:lnTo>
              </a:path>
              <a:path w="10795" h="10795">
                <a:moveTo>
                  <a:pt x="6819" y="6045"/>
                </a:moveTo>
                <a:lnTo>
                  <a:pt x="3683" y="6045"/>
                </a:lnTo>
              </a:path>
              <a:path w="10795" h="10795">
                <a:moveTo>
                  <a:pt x="10236" y="4203"/>
                </a:moveTo>
                <a:lnTo>
                  <a:pt x="3937" y="4203"/>
                </a:lnTo>
                <a:lnTo>
                  <a:pt x="3937" y="5511"/>
                </a:lnTo>
                <a:lnTo>
                  <a:pt x="3683" y="5511"/>
                </a:lnTo>
                <a:lnTo>
                  <a:pt x="3683" y="6045"/>
                </a:lnTo>
                <a:lnTo>
                  <a:pt x="7086" y="6045"/>
                </a:lnTo>
                <a:lnTo>
                  <a:pt x="7086" y="5778"/>
                </a:lnTo>
                <a:lnTo>
                  <a:pt x="7353" y="5778"/>
                </a:lnTo>
                <a:lnTo>
                  <a:pt x="7353" y="5257"/>
                </a:lnTo>
                <a:lnTo>
                  <a:pt x="7874" y="5257"/>
                </a:lnTo>
                <a:lnTo>
                  <a:pt x="7874" y="4991"/>
                </a:lnTo>
                <a:lnTo>
                  <a:pt x="8140" y="4991"/>
                </a:lnTo>
                <a:lnTo>
                  <a:pt x="8140" y="4724"/>
                </a:lnTo>
                <a:lnTo>
                  <a:pt x="9982" y="4724"/>
                </a:lnTo>
                <a:lnTo>
                  <a:pt x="9982" y="4470"/>
                </a:lnTo>
                <a:lnTo>
                  <a:pt x="10236" y="4470"/>
                </a:lnTo>
                <a:lnTo>
                  <a:pt x="10236" y="4203"/>
                </a:lnTo>
              </a:path>
              <a:path w="10795" h="10795">
                <a:moveTo>
                  <a:pt x="9982" y="4724"/>
                </a:moveTo>
                <a:lnTo>
                  <a:pt x="8661" y="4724"/>
                </a:lnTo>
              </a:path>
              <a:path w="10795" h="10795">
                <a:moveTo>
                  <a:pt x="3937" y="4203"/>
                </a:moveTo>
                <a:lnTo>
                  <a:pt x="10236" y="4203"/>
                </a:lnTo>
              </a:path>
              <a:path w="10795" h="10795">
                <a:moveTo>
                  <a:pt x="8661" y="4724"/>
                </a:moveTo>
                <a:lnTo>
                  <a:pt x="9982" y="4724"/>
                </a:lnTo>
              </a:path>
              <a:path w="10795" h="10795">
                <a:moveTo>
                  <a:pt x="9982" y="4724"/>
                </a:moveTo>
                <a:lnTo>
                  <a:pt x="8661" y="4724"/>
                </a:lnTo>
                <a:lnTo>
                  <a:pt x="8661" y="4991"/>
                </a:lnTo>
                <a:lnTo>
                  <a:pt x="9982" y="4991"/>
                </a:lnTo>
                <a:lnTo>
                  <a:pt x="9982" y="4724"/>
                </a:lnTo>
              </a:path>
              <a:path w="10795" h="10795">
                <a:moveTo>
                  <a:pt x="10236" y="4203"/>
                </a:moveTo>
                <a:lnTo>
                  <a:pt x="3937" y="4203"/>
                </a:lnTo>
              </a:path>
              <a:path w="10795" h="10795">
                <a:moveTo>
                  <a:pt x="10502" y="2882"/>
                </a:moveTo>
                <a:lnTo>
                  <a:pt x="8140" y="2882"/>
                </a:lnTo>
                <a:lnTo>
                  <a:pt x="8140" y="3149"/>
                </a:lnTo>
                <a:lnTo>
                  <a:pt x="3683" y="3149"/>
                </a:lnTo>
                <a:lnTo>
                  <a:pt x="3683" y="4203"/>
                </a:lnTo>
                <a:lnTo>
                  <a:pt x="10502" y="4203"/>
                </a:lnTo>
                <a:lnTo>
                  <a:pt x="10502" y="2882"/>
                </a:lnTo>
              </a:path>
              <a:path w="10795" h="10795">
                <a:moveTo>
                  <a:pt x="3683" y="3149"/>
                </a:moveTo>
                <a:lnTo>
                  <a:pt x="6299" y="3149"/>
                </a:lnTo>
              </a:path>
              <a:path w="10795" h="10795">
                <a:moveTo>
                  <a:pt x="8394" y="2882"/>
                </a:moveTo>
                <a:lnTo>
                  <a:pt x="10236" y="2882"/>
                </a:lnTo>
              </a:path>
              <a:path w="10795" h="10795">
                <a:moveTo>
                  <a:pt x="6299" y="3149"/>
                </a:moveTo>
                <a:lnTo>
                  <a:pt x="3683" y="3149"/>
                </a:lnTo>
              </a:path>
              <a:path w="10795" h="10795">
                <a:moveTo>
                  <a:pt x="6299" y="2362"/>
                </a:moveTo>
                <a:lnTo>
                  <a:pt x="2362" y="2362"/>
                </a:lnTo>
                <a:lnTo>
                  <a:pt x="2362" y="2882"/>
                </a:lnTo>
                <a:lnTo>
                  <a:pt x="3416" y="2882"/>
                </a:lnTo>
                <a:lnTo>
                  <a:pt x="3416" y="3149"/>
                </a:lnTo>
                <a:lnTo>
                  <a:pt x="6299" y="3149"/>
                </a:lnTo>
                <a:lnTo>
                  <a:pt x="6299" y="2362"/>
                </a:lnTo>
              </a:path>
              <a:path w="10795" h="10795">
                <a:moveTo>
                  <a:pt x="2362" y="2362"/>
                </a:moveTo>
                <a:lnTo>
                  <a:pt x="6299" y="2362"/>
                </a:lnTo>
              </a:path>
              <a:path w="10795" h="10795">
                <a:moveTo>
                  <a:pt x="10236" y="2882"/>
                </a:moveTo>
                <a:lnTo>
                  <a:pt x="8394" y="2882"/>
                </a:lnTo>
              </a:path>
              <a:path w="10795" h="10795">
                <a:moveTo>
                  <a:pt x="10236" y="2628"/>
                </a:moveTo>
                <a:lnTo>
                  <a:pt x="8394" y="2628"/>
                </a:lnTo>
                <a:lnTo>
                  <a:pt x="8394" y="2882"/>
                </a:lnTo>
                <a:lnTo>
                  <a:pt x="10236" y="2882"/>
                </a:lnTo>
                <a:lnTo>
                  <a:pt x="10236" y="2628"/>
                </a:lnTo>
              </a:path>
              <a:path w="10795" h="10795">
                <a:moveTo>
                  <a:pt x="6299" y="2362"/>
                </a:moveTo>
                <a:lnTo>
                  <a:pt x="2362" y="2362"/>
                </a:lnTo>
              </a:path>
              <a:path w="10795" h="10795">
                <a:moveTo>
                  <a:pt x="6819" y="1574"/>
                </a:moveTo>
                <a:lnTo>
                  <a:pt x="2108" y="1574"/>
                </a:lnTo>
                <a:lnTo>
                  <a:pt x="2108" y="2362"/>
                </a:lnTo>
                <a:lnTo>
                  <a:pt x="6565" y="2362"/>
                </a:lnTo>
                <a:lnTo>
                  <a:pt x="6565" y="2095"/>
                </a:lnTo>
                <a:lnTo>
                  <a:pt x="6819" y="2095"/>
                </a:lnTo>
                <a:lnTo>
                  <a:pt x="6819" y="1574"/>
                </a:lnTo>
              </a:path>
              <a:path w="10795" h="10795">
                <a:moveTo>
                  <a:pt x="2362" y="1574"/>
                </a:moveTo>
                <a:lnTo>
                  <a:pt x="6819" y="1574"/>
                </a:lnTo>
              </a:path>
              <a:path w="10795" h="10795">
                <a:moveTo>
                  <a:pt x="6819" y="1574"/>
                </a:moveTo>
                <a:lnTo>
                  <a:pt x="2362" y="1574"/>
                </a:lnTo>
              </a:path>
              <a:path w="10795" h="10795">
                <a:moveTo>
                  <a:pt x="7086" y="1308"/>
                </a:moveTo>
                <a:lnTo>
                  <a:pt x="2362" y="1308"/>
                </a:lnTo>
                <a:lnTo>
                  <a:pt x="2362" y="1574"/>
                </a:lnTo>
                <a:lnTo>
                  <a:pt x="7086" y="1574"/>
                </a:lnTo>
                <a:lnTo>
                  <a:pt x="7086" y="1308"/>
                </a:lnTo>
              </a:path>
              <a:path w="10795" h="10795">
                <a:moveTo>
                  <a:pt x="3416" y="1308"/>
                </a:moveTo>
                <a:lnTo>
                  <a:pt x="3937" y="1308"/>
                </a:lnTo>
              </a:path>
              <a:path w="10795" h="10795">
                <a:moveTo>
                  <a:pt x="5765" y="1308"/>
                </a:moveTo>
                <a:lnTo>
                  <a:pt x="7086" y="1308"/>
                </a:lnTo>
              </a:path>
              <a:path w="10795" h="10795">
                <a:moveTo>
                  <a:pt x="3937" y="1308"/>
                </a:moveTo>
                <a:lnTo>
                  <a:pt x="3416" y="1308"/>
                </a:lnTo>
              </a:path>
              <a:path w="10795" h="10795">
                <a:moveTo>
                  <a:pt x="3937" y="1054"/>
                </a:moveTo>
                <a:lnTo>
                  <a:pt x="3416" y="1054"/>
                </a:lnTo>
                <a:lnTo>
                  <a:pt x="3416" y="1308"/>
                </a:lnTo>
                <a:lnTo>
                  <a:pt x="3937" y="1308"/>
                </a:lnTo>
                <a:lnTo>
                  <a:pt x="3937" y="1054"/>
                </a:lnTo>
              </a:path>
              <a:path w="10795" h="10795">
                <a:moveTo>
                  <a:pt x="7086" y="1308"/>
                </a:moveTo>
                <a:lnTo>
                  <a:pt x="5765" y="1308"/>
                </a:lnTo>
              </a:path>
              <a:path w="10795" h="10795">
                <a:moveTo>
                  <a:pt x="8140" y="0"/>
                </a:moveTo>
                <a:lnTo>
                  <a:pt x="6565" y="0"/>
                </a:lnTo>
                <a:lnTo>
                  <a:pt x="6565" y="254"/>
                </a:lnTo>
                <a:lnTo>
                  <a:pt x="6299" y="254"/>
                </a:lnTo>
                <a:lnTo>
                  <a:pt x="6299" y="787"/>
                </a:lnTo>
                <a:lnTo>
                  <a:pt x="5765" y="787"/>
                </a:lnTo>
                <a:lnTo>
                  <a:pt x="5765" y="1308"/>
                </a:lnTo>
                <a:lnTo>
                  <a:pt x="7607" y="1308"/>
                </a:lnTo>
                <a:lnTo>
                  <a:pt x="7607" y="1054"/>
                </a:lnTo>
                <a:lnTo>
                  <a:pt x="8140" y="1054"/>
                </a:lnTo>
                <a:lnTo>
                  <a:pt x="8140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bk object 352"/>
          <p:cNvSpPr/>
          <p:nvPr/>
        </p:nvSpPr>
        <p:spPr>
          <a:xfrm>
            <a:off x="10837699" y="3292673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7086" y="1308"/>
                </a:moveTo>
                <a:lnTo>
                  <a:pt x="7086" y="1574"/>
                </a:lnTo>
                <a:lnTo>
                  <a:pt x="6819" y="1574"/>
                </a:lnTo>
                <a:lnTo>
                  <a:pt x="6819" y="2095"/>
                </a:lnTo>
                <a:lnTo>
                  <a:pt x="6565" y="2095"/>
                </a:lnTo>
                <a:lnTo>
                  <a:pt x="6565" y="2362"/>
                </a:lnTo>
                <a:lnTo>
                  <a:pt x="6299" y="2362"/>
                </a:lnTo>
                <a:lnTo>
                  <a:pt x="6299" y="3149"/>
                </a:lnTo>
                <a:lnTo>
                  <a:pt x="8140" y="3149"/>
                </a:lnTo>
                <a:lnTo>
                  <a:pt x="8140" y="2882"/>
                </a:lnTo>
                <a:lnTo>
                  <a:pt x="8394" y="2882"/>
                </a:lnTo>
                <a:lnTo>
                  <a:pt x="8394" y="2616"/>
                </a:lnTo>
                <a:lnTo>
                  <a:pt x="10236" y="2616"/>
                </a:lnTo>
                <a:lnTo>
                  <a:pt x="10236" y="2882"/>
                </a:lnTo>
                <a:lnTo>
                  <a:pt x="10502" y="2882"/>
                </a:lnTo>
                <a:lnTo>
                  <a:pt x="10502" y="4191"/>
                </a:lnTo>
                <a:lnTo>
                  <a:pt x="10236" y="4191"/>
                </a:lnTo>
                <a:lnTo>
                  <a:pt x="10236" y="4457"/>
                </a:lnTo>
                <a:lnTo>
                  <a:pt x="9969" y="4457"/>
                </a:lnTo>
                <a:lnTo>
                  <a:pt x="9969" y="4978"/>
                </a:lnTo>
                <a:lnTo>
                  <a:pt x="8661" y="4978"/>
                </a:lnTo>
                <a:lnTo>
                  <a:pt x="8661" y="4457"/>
                </a:lnTo>
                <a:lnTo>
                  <a:pt x="8661" y="4724"/>
                </a:lnTo>
                <a:lnTo>
                  <a:pt x="8140" y="4724"/>
                </a:lnTo>
                <a:lnTo>
                  <a:pt x="8140" y="4978"/>
                </a:lnTo>
                <a:lnTo>
                  <a:pt x="7873" y="4978"/>
                </a:lnTo>
                <a:lnTo>
                  <a:pt x="7873" y="5245"/>
                </a:lnTo>
                <a:lnTo>
                  <a:pt x="7353" y="5245"/>
                </a:lnTo>
                <a:lnTo>
                  <a:pt x="7353" y="5765"/>
                </a:lnTo>
                <a:lnTo>
                  <a:pt x="7086" y="5765"/>
                </a:lnTo>
                <a:lnTo>
                  <a:pt x="7086" y="6032"/>
                </a:lnTo>
                <a:lnTo>
                  <a:pt x="6819" y="6032"/>
                </a:lnTo>
                <a:lnTo>
                  <a:pt x="6819" y="6299"/>
                </a:lnTo>
                <a:lnTo>
                  <a:pt x="6299" y="6299"/>
                </a:lnTo>
                <a:lnTo>
                  <a:pt x="6299" y="6819"/>
                </a:lnTo>
                <a:lnTo>
                  <a:pt x="6032" y="6819"/>
                </a:lnTo>
                <a:lnTo>
                  <a:pt x="6032" y="7086"/>
                </a:lnTo>
                <a:lnTo>
                  <a:pt x="5778" y="7086"/>
                </a:lnTo>
                <a:lnTo>
                  <a:pt x="5778" y="7874"/>
                </a:lnTo>
                <a:lnTo>
                  <a:pt x="6032" y="7874"/>
                </a:lnTo>
                <a:lnTo>
                  <a:pt x="6032" y="8128"/>
                </a:lnTo>
                <a:lnTo>
                  <a:pt x="6299" y="8128"/>
                </a:lnTo>
                <a:lnTo>
                  <a:pt x="6299" y="8661"/>
                </a:lnTo>
                <a:lnTo>
                  <a:pt x="7086" y="8661"/>
                </a:lnTo>
                <a:lnTo>
                  <a:pt x="7086" y="8915"/>
                </a:lnTo>
                <a:lnTo>
                  <a:pt x="5778" y="8915"/>
                </a:lnTo>
                <a:lnTo>
                  <a:pt x="5778" y="9969"/>
                </a:lnTo>
                <a:lnTo>
                  <a:pt x="4724" y="9969"/>
                </a:lnTo>
                <a:lnTo>
                  <a:pt x="4724" y="9448"/>
                </a:lnTo>
                <a:lnTo>
                  <a:pt x="4203" y="9448"/>
                </a:lnTo>
                <a:lnTo>
                  <a:pt x="4203" y="9182"/>
                </a:lnTo>
                <a:lnTo>
                  <a:pt x="3149" y="9182"/>
                </a:lnTo>
                <a:lnTo>
                  <a:pt x="3149" y="9448"/>
                </a:lnTo>
                <a:lnTo>
                  <a:pt x="2362" y="9448"/>
                </a:lnTo>
                <a:lnTo>
                  <a:pt x="2362" y="9702"/>
                </a:lnTo>
                <a:lnTo>
                  <a:pt x="1841" y="9702"/>
                </a:lnTo>
                <a:lnTo>
                  <a:pt x="1841" y="9969"/>
                </a:lnTo>
                <a:lnTo>
                  <a:pt x="1574" y="9969"/>
                </a:lnTo>
                <a:lnTo>
                  <a:pt x="1308" y="9969"/>
                </a:lnTo>
                <a:lnTo>
                  <a:pt x="1308" y="10236"/>
                </a:lnTo>
                <a:lnTo>
                  <a:pt x="520" y="10236"/>
                </a:lnTo>
                <a:lnTo>
                  <a:pt x="520" y="9969"/>
                </a:lnTo>
                <a:lnTo>
                  <a:pt x="0" y="9969"/>
                </a:lnTo>
                <a:lnTo>
                  <a:pt x="0" y="8661"/>
                </a:lnTo>
                <a:lnTo>
                  <a:pt x="1574" y="8661"/>
                </a:lnTo>
                <a:lnTo>
                  <a:pt x="1841" y="8661"/>
                </a:lnTo>
                <a:lnTo>
                  <a:pt x="1841" y="8394"/>
                </a:lnTo>
                <a:lnTo>
                  <a:pt x="2095" y="8394"/>
                </a:lnTo>
                <a:lnTo>
                  <a:pt x="2095" y="7874"/>
                </a:lnTo>
                <a:lnTo>
                  <a:pt x="2362" y="7874"/>
                </a:lnTo>
                <a:lnTo>
                  <a:pt x="2362" y="7607"/>
                </a:lnTo>
                <a:lnTo>
                  <a:pt x="2628" y="7607"/>
                </a:lnTo>
                <a:lnTo>
                  <a:pt x="2628" y="7340"/>
                </a:lnTo>
                <a:lnTo>
                  <a:pt x="2882" y="7340"/>
                </a:lnTo>
                <a:lnTo>
                  <a:pt x="2882" y="7086"/>
                </a:lnTo>
                <a:lnTo>
                  <a:pt x="3149" y="7086"/>
                </a:lnTo>
                <a:lnTo>
                  <a:pt x="3149" y="6819"/>
                </a:lnTo>
                <a:lnTo>
                  <a:pt x="3416" y="6819"/>
                </a:lnTo>
                <a:lnTo>
                  <a:pt x="3416" y="6032"/>
                </a:lnTo>
                <a:lnTo>
                  <a:pt x="3670" y="6032"/>
                </a:lnTo>
                <a:lnTo>
                  <a:pt x="3670" y="5511"/>
                </a:lnTo>
                <a:lnTo>
                  <a:pt x="3936" y="5511"/>
                </a:lnTo>
                <a:lnTo>
                  <a:pt x="3936" y="4191"/>
                </a:lnTo>
                <a:lnTo>
                  <a:pt x="3670" y="4191"/>
                </a:lnTo>
                <a:lnTo>
                  <a:pt x="3670" y="3149"/>
                </a:lnTo>
                <a:lnTo>
                  <a:pt x="3416" y="3149"/>
                </a:lnTo>
                <a:lnTo>
                  <a:pt x="3416" y="2882"/>
                </a:lnTo>
                <a:lnTo>
                  <a:pt x="2362" y="2882"/>
                </a:lnTo>
                <a:lnTo>
                  <a:pt x="2362" y="2362"/>
                </a:lnTo>
                <a:lnTo>
                  <a:pt x="2095" y="2362"/>
                </a:lnTo>
                <a:lnTo>
                  <a:pt x="2095" y="1574"/>
                </a:lnTo>
                <a:lnTo>
                  <a:pt x="2362" y="1574"/>
                </a:lnTo>
                <a:lnTo>
                  <a:pt x="2362" y="1308"/>
                </a:lnTo>
                <a:lnTo>
                  <a:pt x="2882" y="1308"/>
                </a:lnTo>
                <a:lnTo>
                  <a:pt x="3416" y="1308"/>
                </a:lnTo>
                <a:lnTo>
                  <a:pt x="3416" y="1041"/>
                </a:lnTo>
                <a:lnTo>
                  <a:pt x="3936" y="1041"/>
                </a:lnTo>
                <a:lnTo>
                  <a:pt x="3936" y="1308"/>
                </a:lnTo>
                <a:lnTo>
                  <a:pt x="5778" y="1308"/>
                </a:lnTo>
                <a:lnTo>
                  <a:pt x="5778" y="1041"/>
                </a:lnTo>
                <a:lnTo>
                  <a:pt x="5778" y="787"/>
                </a:lnTo>
                <a:lnTo>
                  <a:pt x="6299" y="787"/>
                </a:lnTo>
                <a:lnTo>
                  <a:pt x="6299" y="254"/>
                </a:lnTo>
                <a:lnTo>
                  <a:pt x="6565" y="254"/>
                </a:lnTo>
                <a:lnTo>
                  <a:pt x="6565" y="0"/>
                </a:lnTo>
                <a:lnTo>
                  <a:pt x="7086" y="0"/>
                </a:lnTo>
                <a:lnTo>
                  <a:pt x="8140" y="0"/>
                </a:lnTo>
                <a:lnTo>
                  <a:pt x="8140" y="1041"/>
                </a:lnTo>
                <a:lnTo>
                  <a:pt x="7607" y="1041"/>
                </a:lnTo>
                <a:lnTo>
                  <a:pt x="7607" y="1308"/>
                </a:lnTo>
                <a:lnTo>
                  <a:pt x="7086" y="1308"/>
                </a:lnTo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bk object 353"/>
          <p:cNvSpPr/>
          <p:nvPr/>
        </p:nvSpPr>
        <p:spPr>
          <a:xfrm>
            <a:off x="10953470" y="3292144"/>
            <a:ext cx="4445" cy="2540"/>
          </a:xfrm>
          <a:custGeom>
            <a:avLst/>
            <a:gdLst/>
            <a:ahLst/>
            <a:cxnLst/>
            <a:rect l="l" t="t" r="r" b="b"/>
            <a:pathLst>
              <a:path w="4445" h="2539">
                <a:moveTo>
                  <a:pt x="3949" y="1308"/>
                </a:moveTo>
                <a:lnTo>
                  <a:pt x="1841" y="1308"/>
                </a:lnTo>
                <a:lnTo>
                  <a:pt x="1841" y="1574"/>
                </a:lnTo>
                <a:lnTo>
                  <a:pt x="2108" y="1574"/>
                </a:lnTo>
                <a:lnTo>
                  <a:pt x="2108" y="2362"/>
                </a:lnTo>
                <a:lnTo>
                  <a:pt x="2895" y="2362"/>
                </a:lnTo>
                <a:lnTo>
                  <a:pt x="2895" y="2095"/>
                </a:lnTo>
                <a:lnTo>
                  <a:pt x="3416" y="2095"/>
                </a:lnTo>
                <a:lnTo>
                  <a:pt x="3416" y="1828"/>
                </a:lnTo>
                <a:lnTo>
                  <a:pt x="3949" y="1828"/>
                </a:lnTo>
                <a:lnTo>
                  <a:pt x="3949" y="1308"/>
                </a:lnTo>
              </a:path>
              <a:path w="4445" h="2539">
                <a:moveTo>
                  <a:pt x="1841" y="1308"/>
                </a:moveTo>
                <a:lnTo>
                  <a:pt x="3683" y="1308"/>
                </a:lnTo>
              </a:path>
              <a:path w="4445" h="2539">
                <a:moveTo>
                  <a:pt x="2895" y="520"/>
                </a:moveTo>
                <a:lnTo>
                  <a:pt x="0" y="520"/>
                </a:lnTo>
                <a:lnTo>
                  <a:pt x="0" y="1308"/>
                </a:lnTo>
                <a:lnTo>
                  <a:pt x="266" y="1308"/>
                </a:lnTo>
                <a:lnTo>
                  <a:pt x="266" y="1574"/>
                </a:lnTo>
                <a:lnTo>
                  <a:pt x="1320" y="1574"/>
                </a:lnTo>
                <a:lnTo>
                  <a:pt x="1320" y="1041"/>
                </a:lnTo>
                <a:lnTo>
                  <a:pt x="3416" y="1041"/>
                </a:lnTo>
                <a:lnTo>
                  <a:pt x="3416" y="774"/>
                </a:lnTo>
                <a:lnTo>
                  <a:pt x="2895" y="774"/>
                </a:lnTo>
                <a:lnTo>
                  <a:pt x="2895" y="520"/>
                </a:lnTo>
              </a:path>
              <a:path w="4445" h="2539">
                <a:moveTo>
                  <a:pt x="3416" y="1041"/>
                </a:moveTo>
                <a:lnTo>
                  <a:pt x="1574" y="1041"/>
                </a:lnTo>
              </a:path>
              <a:path w="4445" h="2539">
                <a:moveTo>
                  <a:pt x="520" y="520"/>
                </a:moveTo>
                <a:lnTo>
                  <a:pt x="2108" y="520"/>
                </a:lnTo>
              </a:path>
              <a:path w="4445" h="2539">
                <a:moveTo>
                  <a:pt x="3683" y="1308"/>
                </a:moveTo>
                <a:lnTo>
                  <a:pt x="1841" y="1308"/>
                </a:lnTo>
              </a:path>
              <a:path w="4445" h="2539">
                <a:moveTo>
                  <a:pt x="1574" y="1041"/>
                </a:moveTo>
                <a:lnTo>
                  <a:pt x="3416" y="1041"/>
                </a:lnTo>
              </a:path>
              <a:path w="4445" h="2539">
                <a:moveTo>
                  <a:pt x="3683" y="1041"/>
                </a:moveTo>
                <a:lnTo>
                  <a:pt x="1574" y="1041"/>
                </a:lnTo>
                <a:lnTo>
                  <a:pt x="1574" y="1308"/>
                </a:lnTo>
                <a:lnTo>
                  <a:pt x="3683" y="1308"/>
                </a:lnTo>
                <a:lnTo>
                  <a:pt x="3683" y="1041"/>
                </a:lnTo>
              </a:path>
              <a:path w="4445" h="2539">
                <a:moveTo>
                  <a:pt x="2108" y="520"/>
                </a:moveTo>
                <a:lnTo>
                  <a:pt x="520" y="520"/>
                </a:lnTo>
              </a:path>
              <a:path w="4445" h="2539">
                <a:moveTo>
                  <a:pt x="2108" y="254"/>
                </a:moveTo>
                <a:lnTo>
                  <a:pt x="520" y="254"/>
                </a:lnTo>
                <a:lnTo>
                  <a:pt x="520" y="520"/>
                </a:lnTo>
                <a:lnTo>
                  <a:pt x="2108" y="520"/>
                </a:lnTo>
                <a:lnTo>
                  <a:pt x="2108" y="254"/>
                </a:lnTo>
              </a:path>
              <a:path w="4445" h="2539">
                <a:moveTo>
                  <a:pt x="787" y="254"/>
                </a:moveTo>
                <a:lnTo>
                  <a:pt x="1841" y="254"/>
                </a:lnTo>
              </a:path>
              <a:path w="4445" h="2539">
                <a:moveTo>
                  <a:pt x="1841" y="254"/>
                </a:moveTo>
                <a:lnTo>
                  <a:pt x="787" y="254"/>
                </a:lnTo>
              </a:path>
              <a:path w="4445" h="2539">
                <a:moveTo>
                  <a:pt x="1841" y="0"/>
                </a:moveTo>
                <a:lnTo>
                  <a:pt x="787" y="0"/>
                </a:lnTo>
                <a:lnTo>
                  <a:pt x="787" y="254"/>
                </a:lnTo>
                <a:lnTo>
                  <a:pt x="1841" y="254"/>
                </a:lnTo>
                <a:lnTo>
                  <a:pt x="1841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bk object 354"/>
          <p:cNvSpPr/>
          <p:nvPr/>
        </p:nvSpPr>
        <p:spPr>
          <a:xfrm>
            <a:off x="10953477" y="3291880"/>
            <a:ext cx="4445" cy="3175"/>
          </a:xfrm>
          <a:custGeom>
            <a:avLst/>
            <a:gdLst/>
            <a:ahLst/>
            <a:cxnLst/>
            <a:rect l="l" t="t" r="r" b="b"/>
            <a:pathLst>
              <a:path w="4445" h="3175">
                <a:moveTo>
                  <a:pt x="1308" y="0"/>
                </a:moveTo>
                <a:lnTo>
                  <a:pt x="1308" y="266"/>
                </a:lnTo>
                <a:lnTo>
                  <a:pt x="1828" y="266"/>
                </a:lnTo>
                <a:lnTo>
                  <a:pt x="1828" y="520"/>
                </a:lnTo>
                <a:lnTo>
                  <a:pt x="2095" y="520"/>
                </a:lnTo>
                <a:lnTo>
                  <a:pt x="2095" y="787"/>
                </a:lnTo>
                <a:lnTo>
                  <a:pt x="2616" y="787"/>
                </a:lnTo>
                <a:lnTo>
                  <a:pt x="2882" y="787"/>
                </a:lnTo>
                <a:lnTo>
                  <a:pt x="2882" y="1054"/>
                </a:lnTo>
                <a:lnTo>
                  <a:pt x="3403" y="1054"/>
                </a:lnTo>
                <a:lnTo>
                  <a:pt x="3403" y="1308"/>
                </a:lnTo>
                <a:lnTo>
                  <a:pt x="3670" y="1308"/>
                </a:lnTo>
                <a:lnTo>
                  <a:pt x="3670" y="1574"/>
                </a:lnTo>
                <a:lnTo>
                  <a:pt x="3936" y="1574"/>
                </a:lnTo>
                <a:lnTo>
                  <a:pt x="3936" y="2095"/>
                </a:lnTo>
                <a:lnTo>
                  <a:pt x="3670" y="2095"/>
                </a:lnTo>
                <a:lnTo>
                  <a:pt x="3403" y="2095"/>
                </a:lnTo>
                <a:lnTo>
                  <a:pt x="3403" y="2362"/>
                </a:lnTo>
                <a:lnTo>
                  <a:pt x="2882" y="2362"/>
                </a:lnTo>
                <a:lnTo>
                  <a:pt x="2882" y="2628"/>
                </a:lnTo>
                <a:lnTo>
                  <a:pt x="2095" y="2628"/>
                </a:lnTo>
                <a:lnTo>
                  <a:pt x="2095" y="1841"/>
                </a:lnTo>
                <a:lnTo>
                  <a:pt x="1828" y="1841"/>
                </a:lnTo>
                <a:lnTo>
                  <a:pt x="1828" y="1574"/>
                </a:lnTo>
                <a:lnTo>
                  <a:pt x="1574" y="1574"/>
                </a:lnTo>
                <a:lnTo>
                  <a:pt x="1574" y="1308"/>
                </a:lnTo>
                <a:lnTo>
                  <a:pt x="1308" y="1308"/>
                </a:lnTo>
                <a:lnTo>
                  <a:pt x="1308" y="1574"/>
                </a:lnTo>
                <a:lnTo>
                  <a:pt x="1308" y="1841"/>
                </a:lnTo>
                <a:lnTo>
                  <a:pt x="253" y="1841"/>
                </a:lnTo>
                <a:lnTo>
                  <a:pt x="253" y="1574"/>
                </a:lnTo>
                <a:lnTo>
                  <a:pt x="0" y="1574"/>
                </a:lnTo>
                <a:lnTo>
                  <a:pt x="0" y="1308"/>
                </a:lnTo>
                <a:lnTo>
                  <a:pt x="0" y="787"/>
                </a:lnTo>
                <a:lnTo>
                  <a:pt x="253" y="787"/>
                </a:lnTo>
                <a:lnTo>
                  <a:pt x="520" y="787"/>
                </a:lnTo>
                <a:lnTo>
                  <a:pt x="520" y="520"/>
                </a:lnTo>
                <a:lnTo>
                  <a:pt x="787" y="520"/>
                </a:lnTo>
                <a:lnTo>
                  <a:pt x="787" y="266"/>
                </a:lnTo>
                <a:lnTo>
                  <a:pt x="1308" y="266"/>
                </a:lnTo>
                <a:lnTo>
                  <a:pt x="1308" y="0"/>
                </a:lnTo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bk object 355"/>
          <p:cNvSpPr/>
          <p:nvPr/>
        </p:nvSpPr>
        <p:spPr>
          <a:xfrm>
            <a:off x="10984445" y="3282962"/>
            <a:ext cx="3175" cy="4445"/>
          </a:xfrm>
          <a:custGeom>
            <a:avLst/>
            <a:gdLst/>
            <a:ahLst/>
            <a:cxnLst/>
            <a:rect l="l" t="t" r="r" b="b"/>
            <a:pathLst>
              <a:path w="3175" h="4445">
                <a:moveTo>
                  <a:pt x="2108" y="3136"/>
                </a:moveTo>
                <a:lnTo>
                  <a:pt x="787" y="3136"/>
                </a:lnTo>
                <a:lnTo>
                  <a:pt x="787" y="3924"/>
                </a:lnTo>
                <a:lnTo>
                  <a:pt x="1841" y="3924"/>
                </a:lnTo>
                <a:lnTo>
                  <a:pt x="1841" y="3403"/>
                </a:lnTo>
                <a:lnTo>
                  <a:pt x="2108" y="3403"/>
                </a:lnTo>
                <a:lnTo>
                  <a:pt x="2108" y="3136"/>
                </a:lnTo>
              </a:path>
              <a:path w="3175" h="4445">
                <a:moveTo>
                  <a:pt x="787" y="3136"/>
                </a:moveTo>
                <a:lnTo>
                  <a:pt x="2108" y="3136"/>
                </a:lnTo>
              </a:path>
              <a:path w="3175" h="4445">
                <a:moveTo>
                  <a:pt x="2108" y="3136"/>
                </a:moveTo>
                <a:lnTo>
                  <a:pt x="787" y="3136"/>
                </a:lnTo>
              </a:path>
              <a:path w="3175" h="4445">
                <a:moveTo>
                  <a:pt x="2362" y="2082"/>
                </a:moveTo>
                <a:lnTo>
                  <a:pt x="0" y="2082"/>
                </a:lnTo>
                <a:lnTo>
                  <a:pt x="0" y="2349"/>
                </a:lnTo>
                <a:lnTo>
                  <a:pt x="266" y="2349"/>
                </a:lnTo>
                <a:lnTo>
                  <a:pt x="266" y="2616"/>
                </a:lnTo>
                <a:lnTo>
                  <a:pt x="520" y="2616"/>
                </a:lnTo>
                <a:lnTo>
                  <a:pt x="520" y="3136"/>
                </a:lnTo>
                <a:lnTo>
                  <a:pt x="2362" y="3136"/>
                </a:lnTo>
                <a:lnTo>
                  <a:pt x="2362" y="2082"/>
                </a:lnTo>
              </a:path>
              <a:path w="3175" h="4445">
                <a:moveTo>
                  <a:pt x="266" y="2082"/>
                </a:moveTo>
                <a:lnTo>
                  <a:pt x="2362" y="2082"/>
                </a:lnTo>
              </a:path>
              <a:path w="3175" h="4445">
                <a:moveTo>
                  <a:pt x="2362" y="2082"/>
                </a:moveTo>
                <a:lnTo>
                  <a:pt x="266" y="2082"/>
                </a:lnTo>
              </a:path>
              <a:path w="3175" h="4445">
                <a:moveTo>
                  <a:pt x="2628" y="787"/>
                </a:moveTo>
                <a:lnTo>
                  <a:pt x="1054" y="787"/>
                </a:lnTo>
                <a:lnTo>
                  <a:pt x="1054" y="1041"/>
                </a:lnTo>
                <a:lnTo>
                  <a:pt x="787" y="1041"/>
                </a:lnTo>
                <a:lnTo>
                  <a:pt x="787" y="1295"/>
                </a:lnTo>
                <a:lnTo>
                  <a:pt x="520" y="1295"/>
                </a:lnTo>
                <a:lnTo>
                  <a:pt x="520" y="1828"/>
                </a:lnTo>
                <a:lnTo>
                  <a:pt x="266" y="1828"/>
                </a:lnTo>
                <a:lnTo>
                  <a:pt x="266" y="2082"/>
                </a:lnTo>
                <a:lnTo>
                  <a:pt x="2628" y="2082"/>
                </a:lnTo>
                <a:lnTo>
                  <a:pt x="2628" y="787"/>
                </a:lnTo>
              </a:path>
              <a:path w="3175" h="4445">
                <a:moveTo>
                  <a:pt x="1320" y="787"/>
                </a:moveTo>
                <a:lnTo>
                  <a:pt x="2362" y="787"/>
                </a:lnTo>
              </a:path>
              <a:path w="3175" h="4445">
                <a:moveTo>
                  <a:pt x="2362" y="787"/>
                </a:moveTo>
                <a:lnTo>
                  <a:pt x="1320" y="787"/>
                </a:lnTo>
              </a:path>
              <a:path w="3175" h="4445">
                <a:moveTo>
                  <a:pt x="2362" y="0"/>
                </a:moveTo>
                <a:lnTo>
                  <a:pt x="1841" y="0"/>
                </a:lnTo>
                <a:lnTo>
                  <a:pt x="1841" y="254"/>
                </a:lnTo>
                <a:lnTo>
                  <a:pt x="1574" y="254"/>
                </a:lnTo>
                <a:lnTo>
                  <a:pt x="1574" y="520"/>
                </a:lnTo>
                <a:lnTo>
                  <a:pt x="1320" y="520"/>
                </a:lnTo>
                <a:lnTo>
                  <a:pt x="1320" y="787"/>
                </a:lnTo>
                <a:lnTo>
                  <a:pt x="2362" y="787"/>
                </a:lnTo>
                <a:lnTo>
                  <a:pt x="2362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bk object 356"/>
          <p:cNvSpPr/>
          <p:nvPr/>
        </p:nvSpPr>
        <p:spPr>
          <a:xfrm>
            <a:off x="10984452" y="3282953"/>
            <a:ext cx="3175" cy="4445"/>
          </a:xfrm>
          <a:custGeom>
            <a:avLst/>
            <a:gdLst/>
            <a:ahLst/>
            <a:cxnLst/>
            <a:rect l="l" t="t" r="r" b="b"/>
            <a:pathLst>
              <a:path w="3175" h="4445">
                <a:moveTo>
                  <a:pt x="2362" y="0"/>
                </a:moveTo>
                <a:lnTo>
                  <a:pt x="2362" y="787"/>
                </a:lnTo>
                <a:lnTo>
                  <a:pt x="2628" y="787"/>
                </a:lnTo>
                <a:lnTo>
                  <a:pt x="2628" y="2095"/>
                </a:lnTo>
                <a:lnTo>
                  <a:pt x="2362" y="2095"/>
                </a:lnTo>
                <a:lnTo>
                  <a:pt x="2362" y="2362"/>
                </a:lnTo>
                <a:lnTo>
                  <a:pt x="2362" y="3149"/>
                </a:lnTo>
                <a:lnTo>
                  <a:pt x="2095" y="3149"/>
                </a:lnTo>
                <a:lnTo>
                  <a:pt x="2095" y="3416"/>
                </a:lnTo>
                <a:lnTo>
                  <a:pt x="1841" y="3416"/>
                </a:lnTo>
                <a:lnTo>
                  <a:pt x="1841" y="3937"/>
                </a:lnTo>
                <a:lnTo>
                  <a:pt x="787" y="3937"/>
                </a:lnTo>
                <a:lnTo>
                  <a:pt x="787" y="3149"/>
                </a:lnTo>
                <a:lnTo>
                  <a:pt x="520" y="3149"/>
                </a:lnTo>
                <a:lnTo>
                  <a:pt x="520" y="2628"/>
                </a:lnTo>
                <a:lnTo>
                  <a:pt x="266" y="2628"/>
                </a:lnTo>
                <a:lnTo>
                  <a:pt x="266" y="2362"/>
                </a:lnTo>
                <a:lnTo>
                  <a:pt x="0" y="2362"/>
                </a:lnTo>
                <a:lnTo>
                  <a:pt x="0" y="2095"/>
                </a:lnTo>
                <a:lnTo>
                  <a:pt x="266" y="2095"/>
                </a:lnTo>
                <a:lnTo>
                  <a:pt x="266" y="1841"/>
                </a:lnTo>
                <a:lnTo>
                  <a:pt x="520" y="1841"/>
                </a:lnTo>
                <a:lnTo>
                  <a:pt x="520" y="1308"/>
                </a:lnTo>
                <a:lnTo>
                  <a:pt x="787" y="1308"/>
                </a:lnTo>
                <a:lnTo>
                  <a:pt x="787" y="1054"/>
                </a:lnTo>
                <a:lnTo>
                  <a:pt x="1054" y="1054"/>
                </a:lnTo>
                <a:lnTo>
                  <a:pt x="1054" y="787"/>
                </a:lnTo>
                <a:lnTo>
                  <a:pt x="1308" y="787"/>
                </a:lnTo>
                <a:lnTo>
                  <a:pt x="1308" y="520"/>
                </a:lnTo>
                <a:lnTo>
                  <a:pt x="1574" y="520"/>
                </a:lnTo>
                <a:lnTo>
                  <a:pt x="1574" y="266"/>
                </a:lnTo>
                <a:lnTo>
                  <a:pt x="1841" y="266"/>
                </a:lnTo>
                <a:lnTo>
                  <a:pt x="1841" y="0"/>
                </a:lnTo>
                <a:lnTo>
                  <a:pt x="2362" y="0"/>
                </a:lnTo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bk object 357"/>
          <p:cNvSpPr/>
          <p:nvPr/>
        </p:nvSpPr>
        <p:spPr>
          <a:xfrm>
            <a:off x="10737418" y="3282429"/>
            <a:ext cx="17056" cy="18643"/>
          </a:xfrm>
          <a:prstGeom prst="rect">
            <a:avLst/>
          </a:prstGeom>
          <a:blipFill>
            <a:blip r:embed="rId8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bk object 358"/>
          <p:cNvSpPr/>
          <p:nvPr/>
        </p:nvSpPr>
        <p:spPr>
          <a:xfrm>
            <a:off x="10737412" y="3282429"/>
            <a:ext cx="17145" cy="19050"/>
          </a:xfrm>
          <a:custGeom>
            <a:avLst/>
            <a:gdLst/>
            <a:ahLst/>
            <a:cxnLst/>
            <a:rect l="l" t="t" r="r" b="b"/>
            <a:pathLst>
              <a:path w="17145" h="19050">
                <a:moveTo>
                  <a:pt x="12077" y="0"/>
                </a:moveTo>
                <a:lnTo>
                  <a:pt x="12077" y="266"/>
                </a:lnTo>
                <a:lnTo>
                  <a:pt x="12598" y="266"/>
                </a:lnTo>
                <a:lnTo>
                  <a:pt x="12598" y="520"/>
                </a:lnTo>
                <a:lnTo>
                  <a:pt x="13131" y="520"/>
                </a:lnTo>
                <a:lnTo>
                  <a:pt x="13131" y="787"/>
                </a:lnTo>
                <a:lnTo>
                  <a:pt x="13385" y="787"/>
                </a:lnTo>
                <a:lnTo>
                  <a:pt x="13385" y="1054"/>
                </a:lnTo>
                <a:lnTo>
                  <a:pt x="14173" y="1054"/>
                </a:lnTo>
                <a:lnTo>
                  <a:pt x="14173" y="1308"/>
                </a:lnTo>
                <a:lnTo>
                  <a:pt x="14706" y="1308"/>
                </a:lnTo>
                <a:lnTo>
                  <a:pt x="14706" y="1574"/>
                </a:lnTo>
                <a:lnTo>
                  <a:pt x="14960" y="1574"/>
                </a:lnTo>
                <a:lnTo>
                  <a:pt x="14960" y="2628"/>
                </a:lnTo>
                <a:lnTo>
                  <a:pt x="15227" y="2628"/>
                </a:lnTo>
                <a:lnTo>
                  <a:pt x="15227" y="2882"/>
                </a:lnTo>
                <a:lnTo>
                  <a:pt x="14960" y="2882"/>
                </a:lnTo>
                <a:lnTo>
                  <a:pt x="14960" y="3149"/>
                </a:lnTo>
                <a:lnTo>
                  <a:pt x="15227" y="3149"/>
                </a:lnTo>
                <a:lnTo>
                  <a:pt x="15227" y="3937"/>
                </a:lnTo>
                <a:lnTo>
                  <a:pt x="14960" y="3937"/>
                </a:lnTo>
                <a:lnTo>
                  <a:pt x="14960" y="4457"/>
                </a:lnTo>
                <a:lnTo>
                  <a:pt x="14706" y="4457"/>
                </a:lnTo>
                <a:lnTo>
                  <a:pt x="14706" y="4724"/>
                </a:lnTo>
                <a:lnTo>
                  <a:pt x="14706" y="5511"/>
                </a:lnTo>
                <a:lnTo>
                  <a:pt x="14706" y="5778"/>
                </a:lnTo>
                <a:lnTo>
                  <a:pt x="15494" y="5778"/>
                </a:lnTo>
                <a:lnTo>
                  <a:pt x="15748" y="5778"/>
                </a:lnTo>
                <a:lnTo>
                  <a:pt x="15748" y="6032"/>
                </a:lnTo>
                <a:lnTo>
                  <a:pt x="16014" y="6032"/>
                </a:lnTo>
                <a:lnTo>
                  <a:pt x="16014" y="7607"/>
                </a:lnTo>
                <a:lnTo>
                  <a:pt x="16281" y="7607"/>
                </a:lnTo>
                <a:lnTo>
                  <a:pt x="16281" y="7874"/>
                </a:lnTo>
                <a:lnTo>
                  <a:pt x="16281" y="8140"/>
                </a:lnTo>
                <a:lnTo>
                  <a:pt x="16535" y="8140"/>
                </a:lnTo>
                <a:lnTo>
                  <a:pt x="16535" y="8661"/>
                </a:lnTo>
                <a:lnTo>
                  <a:pt x="16802" y="8661"/>
                </a:lnTo>
                <a:lnTo>
                  <a:pt x="16802" y="8928"/>
                </a:lnTo>
                <a:lnTo>
                  <a:pt x="17068" y="8928"/>
                </a:lnTo>
                <a:lnTo>
                  <a:pt x="17068" y="9194"/>
                </a:lnTo>
                <a:lnTo>
                  <a:pt x="16802" y="9194"/>
                </a:lnTo>
                <a:lnTo>
                  <a:pt x="16802" y="9715"/>
                </a:lnTo>
                <a:lnTo>
                  <a:pt x="16535" y="9715"/>
                </a:lnTo>
                <a:lnTo>
                  <a:pt x="16535" y="9982"/>
                </a:lnTo>
                <a:lnTo>
                  <a:pt x="16281" y="9982"/>
                </a:lnTo>
                <a:lnTo>
                  <a:pt x="16281" y="9715"/>
                </a:lnTo>
                <a:lnTo>
                  <a:pt x="15494" y="9715"/>
                </a:lnTo>
                <a:lnTo>
                  <a:pt x="15494" y="9448"/>
                </a:lnTo>
                <a:lnTo>
                  <a:pt x="14439" y="9448"/>
                </a:lnTo>
                <a:lnTo>
                  <a:pt x="14439" y="8661"/>
                </a:lnTo>
                <a:lnTo>
                  <a:pt x="14173" y="8661"/>
                </a:lnTo>
                <a:lnTo>
                  <a:pt x="14173" y="8407"/>
                </a:lnTo>
                <a:lnTo>
                  <a:pt x="14706" y="8407"/>
                </a:lnTo>
                <a:lnTo>
                  <a:pt x="14706" y="7353"/>
                </a:lnTo>
                <a:lnTo>
                  <a:pt x="14173" y="7353"/>
                </a:lnTo>
                <a:lnTo>
                  <a:pt x="13385" y="7353"/>
                </a:lnTo>
                <a:lnTo>
                  <a:pt x="13385" y="6819"/>
                </a:lnTo>
                <a:lnTo>
                  <a:pt x="13385" y="6565"/>
                </a:lnTo>
                <a:lnTo>
                  <a:pt x="13131" y="6565"/>
                </a:lnTo>
                <a:lnTo>
                  <a:pt x="13131" y="6032"/>
                </a:lnTo>
                <a:lnTo>
                  <a:pt x="12344" y="6032"/>
                </a:lnTo>
                <a:lnTo>
                  <a:pt x="12344" y="6299"/>
                </a:lnTo>
                <a:lnTo>
                  <a:pt x="12077" y="6299"/>
                </a:lnTo>
                <a:lnTo>
                  <a:pt x="12077" y="7353"/>
                </a:lnTo>
                <a:lnTo>
                  <a:pt x="12344" y="7353"/>
                </a:lnTo>
                <a:lnTo>
                  <a:pt x="12344" y="7607"/>
                </a:lnTo>
                <a:lnTo>
                  <a:pt x="12077" y="7607"/>
                </a:lnTo>
                <a:lnTo>
                  <a:pt x="12077" y="8407"/>
                </a:lnTo>
                <a:lnTo>
                  <a:pt x="11811" y="8407"/>
                </a:lnTo>
                <a:lnTo>
                  <a:pt x="11811" y="8661"/>
                </a:lnTo>
                <a:lnTo>
                  <a:pt x="11557" y="8661"/>
                </a:lnTo>
                <a:lnTo>
                  <a:pt x="11557" y="8407"/>
                </a:lnTo>
                <a:lnTo>
                  <a:pt x="11290" y="8407"/>
                </a:lnTo>
                <a:lnTo>
                  <a:pt x="11290" y="7874"/>
                </a:lnTo>
                <a:lnTo>
                  <a:pt x="11023" y="7874"/>
                </a:lnTo>
                <a:lnTo>
                  <a:pt x="11023" y="7086"/>
                </a:lnTo>
                <a:lnTo>
                  <a:pt x="10769" y="7086"/>
                </a:lnTo>
                <a:lnTo>
                  <a:pt x="10769" y="6819"/>
                </a:lnTo>
                <a:lnTo>
                  <a:pt x="10236" y="6819"/>
                </a:lnTo>
                <a:lnTo>
                  <a:pt x="10236" y="7086"/>
                </a:lnTo>
                <a:lnTo>
                  <a:pt x="9715" y="7086"/>
                </a:lnTo>
                <a:lnTo>
                  <a:pt x="9715" y="7353"/>
                </a:lnTo>
                <a:lnTo>
                  <a:pt x="9194" y="7353"/>
                </a:lnTo>
                <a:lnTo>
                  <a:pt x="8928" y="7353"/>
                </a:lnTo>
                <a:lnTo>
                  <a:pt x="8928" y="7607"/>
                </a:lnTo>
                <a:lnTo>
                  <a:pt x="8928" y="7874"/>
                </a:lnTo>
                <a:lnTo>
                  <a:pt x="8407" y="7874"/>
                </a:lnTo>
                <a:lnTo>
                  <a:pt x="8407" y="8140"/>
                </a:lnTo>
                <a:lnTo>
                  <a:pt x="7620" y="8140"/>
                </a:lnTo>
                <a:lnTo>
                  <a:pt x="7620" y="8407"/>
                </a:lnTo>
                <a:lnTo>
                  <a:pt x="7620" y="8928"/>
                </a:lnTo>
                <a:lnTo>
                  <a:pt x="7620" y="10769"/>
                </a:lnTo>
                <a:lnTo>
                  <a:pt x="7874" y="10769"/>
                </a:lnTo>
                <a:lnTo>
                  <a:pt x="7874" y="11023"/>
                </a:lnTo>
                <a:lnTo>
                  <a:pt x="7620" y="11023"/>
                </a:lnTo>
                <a:lnTo>
                  <a:pt x="7620" y="11557"/>
                </a:lnTo>
                <a:lnTo>
                  <a:pt x="7620" y="11811"/>
                </a:lnTo>
                <a:lnTo>
                  <a:pt x="7353" y="11811"/>
                </a:lnTo>
                <a:lnTo>
                  <a:pt x="7353" y="12344"/>
                </a:lnTo>
                <a:lnTo>
                  <a:pt x="7086" y="12344"/>
                </a:lnTo>
                <a:lnTo>
                  <a:pt x="7086" y="12598"/>
                </a:lnTo>
                <a:lnTo>
                  <a:pt x="6832" y="12598"/>
                </a:lnTo>
                <a:lnTo>
                  <a:pt x="6832" y="13131"/>
                </a:lnTo>
                <a:lnTo>
                  <a:pt x="7086" y="13131"/>
                </a:lnTo>
                <a:lnTo>
                  <a:pt x="7086" y="13919"/>
                </a:lnTo>
                <a:lnTo>
                  <a:pt x="6832" y="13919"/>
                </a:lnTo>
                <a:lnTo>
                  <a:pt x="6832" y="14439"/>
                </a:lnTo>
                <a:lnTo>
                  <a:pt x="6565" y="14439"/>
                </a:lnTo>
                <a:lnTo>
                  <a:pt x="6565" y="16802"/>
                </a:lnTo>
                <a:lnTo>
                  <a:pt x="6299" y="16802"/>
                </a:lnTo>
                <a:lnTo>
                  <a:pt x="6299" y="17322"/>
                </a:lnTo>
                <a:lnTo>
                  <a:pt x="6045" y="17322"/>
                </a:lnTo>
                <a:lnTo>
                  <a:pt x="5778" y="17322"/>
                </a:lnTo>
                <a:lnTo>
                  <a:pt x="5778" y="17589"/>
                </a:lnTo>
                <a:lnTo>
                  <a:pt x="5257" y="17589"/>
                </a:lnTo>
                <a:lnTo>
                  <a:pt x="5257" y="17856"/>
                </a:lnTo>
                <a:lnTo>
                  <a:pt x="4991" y="17856"/>
                </a:lnTo>
                <a:lnTo>
                  <a:pt x="4991" y="18110"/>
                </a:lnTo>
                <a:lnTo>
                  <a:pt x="4724" y="18110"/>
                </a:lnTo>
                <a:lnTo>
                  <a:pt x="4724" y="18376"/>
                </a:lnTo>
                <a:lnTo>
                  <a:pt x="4470" y="18376"/>
                </a:lnTo>
                <a:lnTo>
                  <a:pt x="4470" y="18643"/>
                </a:lnTo>
                <a:lnTo>
                  <a:pt x="2628" y="18643"/>
                </a:lnTo>
                <a:lnTo>
                  <a:pt x="2628" y="18376"/>
                </a:lnTo>
                <a:lnTo>
                  <a:pt x="2362" y="18376"/>
                </a:lnTo>
                <a:lnTo>
                  <a:pt x="2362" y="18110"/>
                </a:lnTo>
                <a:lnTo>
                  <a:pt x="1841" y="18110"/>
                </a:lnTo>
                <a:lnTo>
                  <a:pt x="1841" y="17856"/>
                </a:lnTo>
                <a:lnTo>
                  <a:pt x="1308" y="17856"/>
                </a:lnTo>
                <a:lnTo>
                  <a:pt x="1308" y="17589"/>
                </a:lnTo>
                <a:lnTo>
                  <a:pt x="787" y="17589"/>
                </a:lnTo>
                <a:lnTo>
                  <a:pt x="787" y="16014"/>
                </a:lnTo>
                <a:lnTo>
                  <a:pt x="520" y="16014"/>
                </a:lnTo>
                <a:lnTo>
                  <a:pt x="520" y="15748"/>
                </a:lnTo>
                <a:lnTo>
                  <a:pt x="787" y="15748"/>
                </a:lnTo>
                <a:lnTo>
                  <a:pt x="787" y="15494"/>
                </a:lnTo>
                <a:lnTo>
                  <a:pt x="1054" y="15494"/>
                </a:lnTo>
                <a:lnTo>
                  <a:pt x="1054" y="15227"/>
                </a:lnTo>
                <a:lnTo>
                  <a:pt x="1308" y="15227"/>
                </a:lnTo>
                <a:lnTo>
                  <a:pt x="1308" y="14960"/>
                </a:lnTo>
                <a:lnTo>
                  <a:pt x="1574" y="14960"/>
                </a:lnTo>
                <a:lnTo>
                  <a:pt x="1574" y="14706"/>
                </a:lnTo>
                <a:lnTo>
                  <a:pt x="1841" y="14706"/>
                </a:lnTo>
                <a:lnTo>
                  <a:pt x="1841" y="14960"/>
                </a:lnTo>
                <a:lnTo>
                  <a:pt x="3683" y="14960"/>
                </a:lnTo>
                <a:lnTo>
                  <a:pt x="3683" y="14706"/>
                </a:lnTo>
                <a:lnTo>
                  <a:pt x="4470" y="14706"/>
                </a:lnTo>
                <a:lnTo>
                  <a:pt x="4470" y="14439"/>
                </a:lnTo>
                <a:lnTo>
                  <a:pt x="4724" y="14439"/>
                </a:lnTo>
                <a:lnTo>
                  <a:pt x="4724" y="14173"/>
                </a:lnTo>
                <a:lnTo>
                  <a:pt x="4724" y="13385"/>
                </a:lnTo>
                <a:lnTo>
                  <a:pt x="4724" y="13131"/>
                </a:lnTo>
                <a:lnTo>
                  <a:pt x="3683" y="13131"/>
                </a:lnTo>
                <a:lnTo>
                  <a:pt x="3683" y="13385"/>
                </a:lnTo>
                <a:lnTo>
                  <a:pt x="3149" y="13385"/>
                </a:lnTo>
                <a:lnTo>
                  <a:pt x="3149" y="13652"/>
                </a:lnTo>
                <a:lnTo>
                  <a:pt x="2895" y="13652"/>
                </a:lnTo>
                <a:lnTo>
                  <a:pt x="2895" y="13385"/>
                </a:lnTo>
                <a:lnTo>
                  <a:pt x="2362" y="13385"/>
                </a:lnTo>
                <a:lnTo>
                  <a:pt x="2362" y="13131"/>
                </a:lnTo>
                <a:lnTo>
                  <a:pt x="1841" y="13131"/>
                </a:lnTo>
                <a:lnTo>
                  <a:pt x="1841" y="12865"/>
                </a:lnTo>
                <a:lnTo>
                  <a:pt x="1574" y="12865"/>
                </a:lnTo>
                <a:lnTo>
                  <a:pt x="1574" y="13131"/>
                </a:lnTo>
                <a:lnTo>
                  <a:pt x="1054" y="13131"/>
                </a:lnTo>
                <a:lnTo>
                  <a:pt x="266" y="13131"/>
                </a:lnTo>
                <a:lnTo>
                  <a:pt x="266" y="12865"/>
                </a:lnTo>
                <a:lnTo>
                  <a:pt x="0" y="12865"/>
                </a:lnTo>
                <a:lnTo>
                  <a:pt x="0" y="12598"/>
                </a:lnTo>
                <a:lnTo>
                  <a:pt x="266" y="12598"/>
                </a:lnTo>
                <a:lnTo>
                  <a:pt x="266" y="12077"/>
                </a:lnTo>
                <a:lnTo>
                  <a:pt x="266" y="11811"/>
                </a:lnTo>
                <a:lnTo>
                  <a:pt x="520" y="11811"/>
                </a:lnTo>
                <a:lnTo>
                  <a:pt x="520" y="11557"/>
                </a:lnTo>
                <a:lnTo>
                  <a:pt x="1841" y="11557"/>
                </a:lnTo>
                <a:lnTo>
                  <a:pt x="2095" y="11557"/>
                </a:lnTo>
                <a:lnTo>
                  <a:pt x="2095" y="11290"/>
                </a:lnTo>
                <a:lnTo>
                  <a:pt x="2362" y="11290"/>
                </a:lnTo>
                <a:lnTo>
                  <a:pt x="2362" y="11023"/>
                </a:lnTo>
                <a:lnTo>
                  <a:pt x="3149" y="11023"/>
                </a:lnTo>
                <a:lnTo>
                  <a:pt x="3149" y="10769"/>
                </a:lnTo>
                <a:lnTo>
                  <a:pt x="3416" y="10769"/>
                </a:lnTo>
                <a:lnTo>
                  <a:pt x="3416" y="10502"/>
                </a:lnTo>
                <a:lnTo>
                  <a:pt x="3683" y="10502"/>
                </a:lnTo>
                <a:lnTo>
                  <a:pt x="3683" y="9448"/>
                </a:lnTo>
                <a:lnTo>
                  <a:pt x="3416" y="9448"/>
                </a:lnTo>
                <a:lnTo>
                  <a:pt x="3416" y="8928"/>
                </a:lnTo>
                <a:lnTo>
                  <a:pt x="3149" y="8928"/>
                </a:lnTo>
                <a:lnTo>
                  <a:pt x="3149" y="8661"/>
                </a:lnTo>
                <a:lnTo>
                  <a:pt x="2895" y="8661"/>
                </a:lnTo>
                <a:lnTo>
                  <a:pt x="2362" y="8661"/>
                </a:lnTo>
                <a:lnTo>
                  <a:pt x="2362" y="7874"/>
                </a:lnTo>
                <a:lnTo>
                  <a:pt x="2628" y="7874"/>
                </a:lnTo>
                <a:lnTo>
                  <a:pt x="2628" y="7353"/>
                </a:lnTo>
                <a:lnTo>
                  <a:pt x="3683" y="7353"/>
                </a:lnTo>
                <a:lnTo>
                  <a:pt x="3937" y="7353"/>
                </a:lnTo>
                <a:lnTo>
                  <a:pt x="3937" y="7086"/>
                </a:lnTo>
                <a:lnTo>
                  <a:pt x="4470" y="7086"/>
                </a:lnTo>
                <a:lnTo>
                  <a:pt x="4470" y="6819"/>
                </a:lnTo>
                <a:lnTo>
                  <a:pt x="4724" y="6819"/>
                </a:lnTo>
                <a:lnTo>
                  <a:pt x="4724" y="6565"/>
                </a:lnTo>
                <a:lnTo>
                  <a:pt x="4991" y="6565"/>
                </a:lnTo>
                <a:lnTo>
                  <a:pt x="4991" y="6299"/>
                </a:lnTo>
                <a:lnTo>
                  <a:pt x="5257" y="6299"/>
                </a:lnTo>
                <a:lnTo>
                  <a:pt x="5257" y="6032"/>
                </a:lnTo>
                <a:lnTo>
                  <a:pt x="5511" y="6032"/>
                </a:lnTo>
                <a:lnTo>
                  <a:pt x="5511" y="5778"/>
                </a:lnTo>
                <a:lnTo>
                  <a:pt x="6299" y="5778"/>
                </a:lnTo>
                <a:lnTo>
                  <a:pt x="6832" y="5778"/>
                </a:lnTo>
                <a:lnTo>
                  <a:pt x="6832" y="5511"/>
                </a:lnTo>
                <a:lnTo>
                  <a:pt x="7086" y="5511"/>
                </a:lnTo>
                <a:lnTo>
                  <a:pt x="7086" y="4457"/>
                </a:lnTo>
                <a:lnTo>
                  <a:pt x="7353" y="4457"/>
                </a:lnTo>
                <a:lnTo>
                  <a:pt x="7620" y="4457"/>
                </a:lnTo>
                <a:lnTo>
                  <a:pt x="7620" y="4203"/>
                </a:lnTo>
                <a:lnTo>
                  <a:pt x="8661" y="4203"/>
                </a:lnTo>
                <a:lnTo>
                  <a:pt x="8661" y="3670"/>
                </a:lnTo>
                <a:lnTo>
                  <a:pt x="8928" y="3670"/>
                </a:lnTo>
                <a:lnTo>
                  <a:pt x="8928" y="2882"/>
                </a:lnTo>
                <a:lnTo>
                  <a:pt x="8928" y="2095"/>
                </a:lnTo>
                <a:lnTo>
                  <a:pt x="9194" y="2095"/>
                </a:lnTo>
                <a:lnTo>
                  <a:pt x="9194" y="1841"/>
                </a:lnTo>
                <a:lnTo>
                  <a:pt x="9982" y="1841"/>
                </a:lnTo>
                <a:lnTo>
                  <a:pt x="9982" y="1574"/>
                </a:lnTo>
                <a:lnTo>
                  <a:pt x="10502" y="1574"/>
                </a:lnTo>
                <a:lnTo>
                  <a:pt x="10769" y="1574"/>
                </a:lnTo>
                <a:lnTo>
                  <a:pt x="10769" y="787"/>
                </a:lnTo>
                <a:lnTo>
                  <a:pt x="11023" y="787"/>
                </a:lnTo>
                <a:lnTo>
                  <a:pt x="11023" y="266"/>
                </a:lnTo>
                <a:lnTo>
                  <a:pt x="11290" y="266"/>
                </a:lnTo>
                <a:lnTo>
                  <a:pt x="11290" y="0"/>
                </a:lnTo>
                <a:lnTo>
                  <a:pt x="12077" y="0"/>
                </a:lnTo>
              </a:path>
            </a:pathLst>
          </a:custGeom>
          <a:ln w="1828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bk object 359"/>
          <p:cNvSpPr/>
          <p:nvPr/>
        </p:nvSpPr>
        <p:spPr>
          <a:xfrm>
            <a:off x="10754474" y="3277171"/>
            <a:ext cx="7620" cy="11430"/>
          </a:xfrm>
          <a:custGeom>
            <a:avLst/>
            <a:gdLst/>
            <a:ahLst/>
            <a:cxnLst/>
            <a:rect l="l" t="t" r="r" b="b"/>
            <a:pathLst>
              <a:path w="7620" h="11429">
                <a:moveTo>
                  <a:pt x="5778" y="10502"/>
                </a:moveTo>
                <a:lnTo>
                  <a:pt x="4991" y="10502"/>
                </a:lnTo>
                <a:lnTo>
                  <a:pt x="4991" y="11036"/>
                </a:lnTo>
                <a:lnTo>
                  <a:pt x="5511" y="11036"/>
                </a:lnTo>
                <a:lnTo>
                  <a:pt x="5511" y="10769"/>
                </a:lnTo>
                <a:lnTo>
                  <a:pt x="5778" y="10769"/>
                </a:lnTo>
                <a:lnTo>
                  <a:pt x="5778" y="10502"/>
                </a:lnTo>
              </a:path>
              <a:path w="7620" h="11429">
                <a:moveTo>
                  <a:pt x="4991" y="10502"/>
                </a:moveTo>
                <a:lnTo>
                  <a:pt x="5778" y="10502"/>
                </a:lnTo>
              </a:path>
              <a:path w="7620" h="11429">
                <a:moveTo>
                  <a:pt x="5778" y="10502"/>
                </a:moveTo>
                <a:lnTo>
                  <a:pt x="4991" y="10502"/>
                </a:lnTo>
              </a:path>
              <a:path w="7620" h="11429">
                <a:moveTo>
                  <a:pt x="6299" y="9715"/>
                </a:moveTo>
                <a:lnTo>
                  <a:pt x="4470" y="9715"/>
                </a:lnTo>
                <a:lnTo>
                  <a:pt x="4470" y="9982"/>
                </a:lnTo>
                <a:lnTo>
                  <a:pt x="4737" y="9982"/>
                </a:lnTo>
                <a:lnTo>
                  <a:pt x="4737" y="10502"/>
                </a:lnTo>
                <a:lnTo>
                  <a:pt x="6032" y="10502"/>
                </a:lnTo>
                <a:lnTo>
                  <a:pt x="6032" y="10248"/>
                </a:lnTo>
                <a:lnTo>
                  <a:pt x="6299" y="10248"/>
                </a:lnTo>
                <a:lnTo>
                  <a:pt x="6299" y="9715"/>
                </a:lnTo>
              </a:path>
              <a:path w="7620" h="11429">
                <a:moveTo>
                  <a:pt x="4470" y="9715"/>
                </a:moveTo>
                <a:lnTo>
                  <a:pt x="6299" y="9715"/>
                </a:lnTo>
              </a:path>
              <a:path w="7620" h="11429">
                <a:moveTo>
                  <a:pt x="6299" y="9715"/>
                </a:moveTo>
                <a:lnTo>
                  <a:pt x="4470" y="9715"/>
                </a:lnTo>
              </a:path>
              <a:path w="7620" h="11429">
                <a:moveTo>
                  <a:pt x="6565" y="9461"/>
                </a:moveTo>
                <a:lnTo>
                  <a:pt x="4203" y="9461"/>
                </a:lnTo>
                <a:lnTo>
                  <a:pt x="4203" y="9715"/>
                </a:lnTo>
                <a:lnTo>
                  <a:pt x="6565" y="9715"/>
                </a:lnTo>
                <a:lnTo>
                  <a:pt x="6565" y="9461"/>
                </a:lnTo>
              </a:path>
              <a:path w="7620" h="11429">
                <a:moveTo>
                  <a:pt x="4203" y="9461"/>
                </a:moveTo>
                <a:lnTo>
                  <a:pt x="6565" y="9461"/>
                </a:lnTo>
              </a:path>
              <a:path w="7620" h="11429">
                <a:moveTo>
                  <a:pt x="6565" y="9461"/>
                </a:moveTo>
                <a:lnTo>
                  <a:pt x="4203" y="9461"/>
                </a:lnTo>
              </a:path>
              <a:path w="7620" h="11429">
                <a:moveTo>
                  <a:pt x="7086" y="8928"/>
                </a:moveTo>
                <a:lnTo>
                  <a:pt x="3949" y="8928"/>
                </a:lnTo>
                <a:lnTo>
                  <a:pt x="3949" y="9461"/>
                </a:lnTo>
                <a:lnTo>
                  <a:pt x="6819" y="9461"/>
                </a:lnTo>
                <a:lnTo>
                  <a:pt x="6819" y="9194"/>
                </a:lnTo>
                <a:lnTo>
                  <a:pt x="7086" y="9194"/>
                </a:lnTo>
                <a:lnTo>
                  <a:pt x="7086" y="8928"/>
                </a:lnTo>
              </a:path>
              <a:path w="7620" h="11429">
                <a:moveTo>
                  <a:pt x="3949" y="8928"/>
                </a:moveTo>
                <a:lnTo>
                  <a:pt x="7086" y="8928"/>
                </a:lnTo>
              </a:path>
              <a:path w="7620" h="11429">
                <a:moveTo>
                  <a:pt x="7086" y="8928"/>
                </a:moveTo>
                <a:lnTo>
                  <a:pt x="3949" y="8928"/>
                </a:lnTo>
              </a:path>
              <a:path w="7620" h="11429">
                <a:moveTo>
                  <a:pt x="7353" y="8407"/>
                </a:moveTo>
                <a:lnTo>
                  <a:pt x="3683" y="8407"/>
                </a:lnTo>
                <a:lnTo>
                  <a:pt x="3683" y="8928"/>
                </a:lnTo>
                <a:lnTo>
                  <a:pt x="7353" y="8928"/>
                </a:lnTo>
                <a:lnTo>
                  <a:pt x="7353" y="8407"/>
                </a:lnTo>
              </a:path>
              <a:path w="7620" h="11429">
                <a:moveTo>
                  <a:pt x="3683" y="8407"/>
                </a:moveTo>
                <a:lnTo>
                  <a:pt x="7353" y="8407"/>
                </a:lnTo>
              </a:path>
              <a:path w="7620" h="11429">
                <a:moveTo>
                  <a:pt x="7353" y="8407"/>
                </a:moveTo>
                <a:lnTo>
                  <a:pt x="3683" y="8407"/>
                </a:lnTo>
              </a:path>
              <a:path w="7620" h="11429">
                <a:moveTo>
                  <a:pt x="6819" y="6045"/>
                </a:moveTo>
                <a:lnTo>
                  <a:pt x="2628" y="6045"/>
                </a:lnTo>
                <a:lnTo>
                  <a:pt x="2628" y="6311"/>
                </a:lnTo>
                <a:lnTo>
                  <a:pt x="2362" y="6311"/>
                </a:lnTo>
                <a:lnTo>
                  <a:pt x="2362" y="7353"/>
                </a:lnTo>
                <a:lnTo>
                  <a:pt x="2628" y="7353"/>
                </a:lnTo>
                <a:lnTo>
                  <a:pt x="2628" y="7619"/>
                </a:lnTo>
                <a:lnTo>
                  <a:pt x="3149" y="7619"/>
                </a:lnTo>
                <a:lnTo>
                  <a:pt x="3149" y="8140"/>
                </a:lnTo>
                <a:lnTo>
                  <a:pt x="3416" y="8140"/>
                </a:lnTo>
                <a:lnTo>
                  <a:pt x="3416" y="8407"/>
                </a:lnTo>
                <a:lnTo>
                  <a:pt x="7620" y="8407"/>
                </a:lnTo>
                <a:lnTo>
                  <a:pt x="7620" y="7086"/>
                </a:lnTo>
                <a:lnTo>
                  <a:pt x="7353" y="7086"/>
                </a:lnTo>
                <a:lnTo>
                  <a:pt x="7353" y="6832"/>
                </a:lnTo>
                <a:lnTo>
                  <a:pt x="7086" y="6832"/>
                </a:lnTo>
                <a:lnTo>
                  <a:pt x="7086" y="6578"/>
                </a:lnTo>
                <a:lnTo>
                  <a:pt x="6819" y="6578"/>
                </a:lnTo>
                <a:lnTo>
                  <a:pt x="6819" y="6045"/>
                </a:lnTo>
              </a:path>
              <a:path w="7620" h="11429">
                <a:moveTo>
                  <a:pt x="2628" y="6045"/>
                </a:moveTo>
                <a:lnTo>
                  <a:pt x="6565" y="6045"/>
                </a:lnTo>
              </a:path>
              <a:path w="7620" h="11429">
                <a:moveTo>
                  <a:pt x="6565" y="6045"/>
                </a:moveTo>
                <a:lnTo>
                  <a:pt x="2628" y="6045"/>
                </a:lnTo>
              </a:path>
              <a:path w="7620" h="11429">
                <a:moveTo>
                  <a:pt x="6565" y="5791"/>
                </a:moveTo>
                <a:lnTo>
                  <a:pt x="2362" y="5791"/>
                </a:lnTo>
                <a:lnTo>
                  <a:pt x="2362" y="6045"/>
                </a:lnTo>
                <a:lnTo>
                  <a:pt x="6565" y="6045"/>
                </a:lnTo>
                <a:lnTo>
                  <a:pt x="6565" y="5791"/>
                </a:lnTo>
              </a:path>
              <a:path w="7620" h="11429">
                <a:moveTo>
                  <a:pt x="2362" y="5791"/>
                </a:moveTo>
                <a:lnTo>
                  <a:pt x="6299" y="5791"/>
                </a:lnTo>
              </a:path>
              <a:path w="7620" h="11429">
                <a:moveTo>
                  <a:pt x="6299" y="5791"/>
                </a:moveTo>
                <a:lnTo>
                  <a:pt x="2362" y="5791"/>
                </a:lnTo>
              </a:path>
              <a:path w="7620" h="11429">
                <a:moveTo>
                  <a:pt x="5511" y="4470"/>
                </a:moveTo>
                <a:lnTo>
                  <a:pt x="2108" y="4470"/>
                </a:lnTo>
                <a:lnTo>
                  <a:pt x="2108" y="5791"/>
                </a:lnTo>
                <a:lnTo>
                  <a:pt x="6299" y="5791"/>
                </a:lnTo>
                <a:lnTo>
                  <a:pt x="6299" y="5524"/>
                </a:lnTo>
                <a:lnTo>
                  <a:pt x="6565" y="5524"/>
                </a:lnTo>
                <a:lnTo>
                  <a:pt x="6565" y="5257"/>
                </a:lnTo>
                <a:lnTo>
                  <a:pt x="6299" y="5257"/>
                </a:lnTo>
                <a:lnTo>
                  <a:pt x="6299" y="5003"/>
                </a:lnTo>
                <a:lnTo>
                  <a:pt x="6032" y="5003"/>
                </a:lnTo>
                <a:lnTo>
                  <a:pt x="6032" y="4737"/>
                </a:lnTo>
                <a:lnTo>
                  <a:pt x="5511" y="4737"/>
                </a:lnTo>
                <a:lnTo>
                  <a:pt x="5511" y="4470"/>
                </a:lnTo>
              </a:path>
              <a:path w="7620" h="11429">
                <a:moveTo>
                  <a:pt x="2108" y="4470"/>
                </a:moveTo>
                <a:lnTo>
                  <a:pt x="5257" y="4470"/>
                </a:lnTo>
              </a:path>
              <a:path w="7620" h="11429">
                <a:moveTo>
                  <a:pt x="5257" y="4470"/>
                </a:moveTo>
                <a:lnTo>
                  <a:pt x="2108" y="4470"/>
                </a:lnTo>
              </a:path>
              <a:path w="7620" h="11429">
                <a:moveTo>
                  <a:pt x="4737" y="2374"/>
                </a:moveTo>
                <a:lnTo>
                  <a:pt x="266" y="2374"/>
                </a:lnTo>
                <a:lnTo>
                  <a:pt x="266" y="2628"/>
                </a:lnTo>
                <a:lnTo>
                  <a:pt x="1054" y="2628"/>
                </a:lnTo>
                <a:lnTo>
                  <a:pt x="1054" y="2895"/>
                </a:lnTo>
                <a:lnTo>
                  <a:pt x="1320" y="2895"/>
                </a:lnTo>
                <a:lnTo>
                  <a:pt x="1320" y="3162"/>
                </a:lnTo>
                <a:lnTo>
                  <a:pt x="2108" y="3162"/>
                </a:lnTo>
                <a:lnTo>
                  <a:pt x="2108" y="3949"/>
                </a:lnTo>
                <a:lnTo>
                  <a:pt x="1841" y="3949"/>
                </a:lnTo>
                <a:lnTo>
                  <a:pt x="1841" y="4470"/>
                </a:lnTo>
                <a:lnTo>
                  <a:pt x="5257" y="4470"/>
                </a:lnTo>
                <a:lnTo>
                  <a:pt x="5257" y="4203"/>
                </a:lnTo>
                <a:lnTo>
                  <a:pt x="4991" y="4203"/>
                </a:lnTo>
                <a:lnTo>
                  <a:pt x="4991" y="3416"/>
                </a:lnTo>
                <a:lnTo>
                  <a:pt x="4737" y="3416"/>
                </a:lnTo>
                <a:lnTo>
                  <a:pt x="4737" y="2374"/>
                </a:lnTo>
              </a:path>
              <a:path w="7620" h="11429">
                <a:moveTo>
                  <a:pt x="266" y="2374"/>
                </a:moveTo>
                <a:lnTo>
                  <a:pt x="4470" y="2374"/>
                </a:lnTo>
              </a:path>
              <a:path w="7620" h="11429">
                <a:moveTo>
                  <a:pt x="4470" y="2374"/>
                </a:moveTo>
                <a:lnTo>
                  <a:pt x="266" y="2374"/>
                </a:lnTo>
              </a:path>
              <a:path w="7620" h="11429">
                <a:moveTo>
                  <a:pt x="4470" y="1574"/>
                </a:moveTo>
                <a:lnTo>
                  <a:pt x="0" y="1574"/>
                </a:lnTo>
                <a:lnTo>
                  <a:pt x="0" y="2374"/>
                </a:lnTo>
                <a:lnTo>
                  <a:pt x="4470" y="2374"/>
                </a:lnTo>
                <a:lnTo>
                  <a:pt x="4470" y="1574"/>
                </a:lnTo>
              </a:path>
              <a:path w="7620" h="11429">
                <a:moveTo>
                  <a:pt x="266" y="1574"/>
                </a:moveTo>
                <a:lnTo>
                  <a:pt x="4203" y="1574"/>
                </a:lnTo>
              </a:path>
              <a:path w="7620" h="11429">
                <a:moveTo>
                  <a:pt x="4203" y="1574"/>
                </a:moveTo>
                <a:lnTo>
                  <a:pt x="266" y="1574"/>
                </a:lnTo>
              </a:path>
              <a:path w="7620" h="11429">
                <a:moveTo>
                  <a:pt x="3949" y="1054"/>
                </a:moveTo>
                <a:lnTo>
                  <a:pt x="266" y="1054"/>
                </a:lnTo>
                <a:lnTo>
                  <a:pt x="266" y="1574"/>
                </a:lnTo>
                <a:lnTo>
                  <a:pt x="4203" y="1574"/>
                </a:lnTo>
                <a:lnTo>
                  <a:pt x="4203" y="1320"/>
                </a:lnTo>
                <a:lnTo>
                  <a:pt x="3949" y="1320"/>
                </a:lnTo>
                <a:lnTo>
                  <a:pt x="3949" y="1054"/>
                </a:lnTo>
              </a:path>
              <a:path w="7620" h="11429">
                <a:moveTo>
                  <a:pt x="787" y="1054"/>
                </a:moveTo>
                <a:lnTo>
                  <a:pt x="3416" y="1054"/>
                </a:lnTo>
              </a:path>
              <a:path w="7620" h="11429">
                <a:moveTo>
                  <a:pt x="3416" y="1054"/>
                </a:moveTo>
                <a:lnTo>
                  <a:pt x="787" y="1054"/>
                </a:lnTo>
              </a:path>
              <a:path w="7620" h="11429">
                <a:moveTo>
                  <a:pt x="3416" y="533"/>
                </a:moveTo>
                <a:lnTo>
                  <a:pt x="1054" y="533"/>
                </a:lnTo>
                <a:lnTo>
                  <a:pt x="1054" y="787"/>
                </a:lnTo>
                <a:lnTo>
                  <a:pt x="787" y="787"/>
                </a:lnTo>
                <a:lnTo>
                  <a:pt x="787" y="1054"/>
                </a:lnTo>
                <a:lnTo>
                  <a:pt x="3416" y="1054"/>
                </a:lnTo>
                <a:lnTo>
                  <a:pt x="3416" y="533"/>
                </a:lnTo>
              </a:path>
              <a:path w="7620" h="11429">
                <a:moveTo>
                  <a:pt x="1320" y="533"/>
                </a:moveTo>
                <a:lnTo>
                  <a:pt x="3149" y="533"/>
                </a:lnTo>
              </a:path>
              <a:path w="7620" h="11429">
                <a:moveTo>
                  <a:pt x="3149" y="533"/>
                </a:moveTo>
                <a:lnTo>
                  <a:pt x="1320" y="533"/>
                </a:lnTo>
              </a:path>
              <a:path w="7620" h="11429">
                <a:moveTo>
                  <a:pt x="3149" y="266"/>
                </a:moveTo>
                <a:lnTo>
                  <a:pt x="1320" y="266"/>
                </a:lnTo>
                <a:lnTo>
                  <a:pt x="1320" y="533"/>
                </a:lnTo>
                <a:lnTo>
                  <a:pt x="3149" y="533"/>
                </a:lnTo>
                <a:lnTo>
                  <a:pt x="3149" y="266"/>
                </a:lnTo>
              </a:path>
              <a:path w="7620" h="11429">
                <a:moveTo>
                  <a:pt x="1574" y="266"/>
                </a:moveTo>
                <a:lnTo>
                  <a:pt x="2895" y="266"/>
                </a:lnTo>
              </a:path>
              <a:path w="7620" h="11429">
                <a:moveTo>
                  <a:pt x="2895" y="266"/>
                </a:moveTo>
                <a:lnTo>
                  <a:pt x="1574" y="266"/>
                </a:lnTo>
              </a:path>
              <a:path w="7620" h="11429">
                <a:moveTo>
                  <a:pt x="2895" y="0"/>
                </a:moveTo>
                <a:lnTo>
                  <a:pt x="1574" y="0"/>
                </a:lnTo>
                <a:lnTo>
                  <a:pt x="1574" y="266"/>
                </a:lnTo>
                <a:lnTo>
                  <a:pt x="2895" y="266"/>
                </a:lnTo>
                <a:lnTo>
                  <a:pt x="2895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bk object 360"/>
          <p:cNvSpPr/>
          <p:nvPr/>
        </p:nvSpPr>
        <p:spPr>
          <a:xfrm>
            <a:off x="10754483" y="3277177"/>
            <a:ext cx="7620" cy="11430"/>
          </a:xfrm>
          <a:custGeom>
            <a:avLst/>
            <a:gdLst/>
            <a:ahLst/>
            <a:cxnLst/>
            <a:rect l="l" t="t" r="r" b="b"/>
            <a:pathLst>
              <a:path w="7620" h="11429">
                <a:moveTo>
                  <a:pt x="2882" y="0"/>
                </a:moveTo>
                <a:lnTo>
                  <a:pt x="2882" y="266"/>
                </a:lnTo>
                <a:lnTo>
                  <a:pt x="3149" y="266"/>
                </a:lnTo>
                <a:lnTo>
                  <a:pt x="3149" y="520"/>
                </a:lnTo>
                <a:lnTo>
                  <a:pt x="3403" y="520"/>
                </a:lnTo>
                <a:lnTo>
                  <a:pt x="3403" y="787"/>
                </a:lnTo>
                <a:lnTo>
                  <a:pt x="3403" y="1054"/>
                </a:lnTo>
                <a:lnTo>
                  <a:pt x="3670" y="1054"/>
                </a:lnTo>
                <a:lnTo>
                  <a:pt x="3936" y="1054"/>
                </a:lnTo>
                <a:lnTo>
                  <a:pt x="3936" y="1308"/>
                </a:lnTo>
                <a:lnTo>
                  <a:pt x="4190" y="1308"/>
                </a:lnTo>
                <a:lnTo>
                  <a:pt x="4190" y="1574"/>
                </a:lnTo>
                <a:lnTo>
                  <a:pt x="4457" y="1574"/>
                </a:lnTo>
                <a:lnTo>
                  <a:pt x="4457" y="2362"/>
                </a:lnTo>
                <a:lnTo>
                  <a:pt x="4724" y="2362"/>
                </a:lnTo>
                <a:lnTo>
                  <a:pt x="4724" y="3416"/>
                </a:lnTo>
                <a:lnTo>
                  <a:pt x="4978" y="3416"/>
                </a:lnTo>
                <a:lnTo>
                  <a:pt x="4978" y="3670"/>
                </a:lnTo>
                <a:lnTo>
                  <a:pt x="4978" y="4203"/>
                </a:lnTo>
                <a:lnTo>
                  <a:pt x="5245" y="4203"/>
                </a:lnTo>
                <a:lnTo>
                  <a:pt x="5245" y="4457"/>
                </a:lnTo>
                <a:lnTo>
                  <a:pt x="5511" y="4457"/>
                </a:lnTo>
                <a:lnTo>
                  <a:pt x="5511" y="4724"/>
                </a:lnTo>
                <a:lnTo>
                  <a:pt x="6032" y="4724"/>
                </a:lnTo>
                <a:lnTo>
                  <a:pt x="6032" y="4991"/>
                </a:lnTo>
                <a:lnTo>
                  <a:pt x="6299" y="4991"/>
                </a:lnTo>
                <a:lnTo>
                  <a:pt x="6299" y="5245"/>
                </a:lnTo>
                <a:lnTo>
                  <a:pt x="6553" y="5245"/>
                </a:lnTo>
                <a:lnTo>
                  <a:pt x="6553" y="5511"/>
                </a:lnTo>
                <a:lnTo>
                  <a:pt x="6299" y="5511"/>
                </a:lnTo>
                <a:lnTo>
                  <a:pt x="6299" y="5778"/>
                </a:lnTo>
                <a:lnTo>
                  <a:pt x="6553" y="5778"/>
                </a:lnTo>
                <a:lnTo>
                  <a:pt x="6553" y="6032"/>
                </a:lnTo>
                <a:lnTo>
                  <a:pt x="6819" y="6032"/>
                </a:lnTo>
                <a:lnTo>
                  <a:pt x="6819" y="6565"/>
                </a:lnTo>
                <a:lnTo>
                  <a:pt x="7086" y="6565"/>
                </a:lnTo>
                <a:lnTo>
                  <a:pt x="7086" y="6819"/>
                </a:lnTo>
                <a:lnTo>
                  <a:pt x="7340" y="6819"/>
                </a:lnTo>
                <a:lnTo>
                  <a:pt x="7340" y="7086"/>
                </a:lnTo>
                <a:lnTo>
                  <a:pt x="7607" y="7086"/>
                </a:lnTo>
                <a:lnTo>
                  <a:pt x="7607" y="8407"/>
                </a:lnTo>
                <a:lnTo>
                  <a:pt x="7340" y="8407"/>
                </a:lnTo>
                <a:lnTo>
                  <a:pt x="7340" y="8928"/>
                </a:lnTo>
                <a:lnTo>
                  <a:pt x="7086" y="8928"/>
                </a:lnTo>
                <a:lnTo>
                  <a:pt x="7086" y="9194"/>
                </a:lnTo>
                <a:lnTo>
                  <a:pt x="6819" y="9194"/>
                </a:lnTo>
                <a:lnTo>
                  <a:pt x="6819" y="9448"/>
                </a:lnTo>
                <a:lnTo>
                  <a:pt x="6553" y="9448"/>
                </a:lnTo>
                <a:lnTo>
                  <a:pt x="6553" y="9715"/>
                </a:lnTo>
                <a:lnTo>
                  <a:pt x="6299" y="9715"/>
                </a:lnTo>
                <a:lnTo>
                  <a:pt x="6299" y="10236"/>
                </a:lnTo>
                <a:lnTo>
                  <a:pt x="6032" y="10236"/>
                </a:lnTo>
                <a:lnTo>
                  <a:pt x="6032" y="10502"/>
                </a:lnTo>
                <a:lnTo>
                  <a:pt x="5765" y="10502"/>
                </a:lnTo>
                <a:lnTo>
                  <a:pt x="5765" y="10769"/>
                </a:lnTo>
                <a:lnTo>
                  <a:pt x="5511" y="10769"/>
                </a:lnTo>
                <a:lnTo>
                  <a:pt x="5511" y="11023"/>
                </a:lnTo>
                <a:lnTo>
                  <a:pt x="4978" y="11023"/>
                </a:lnTo>
                <a:lnTo>
                  <a:pt x="4978" y="10502"/>
                </a:lnTo>
                <a:lnTo>
                  <a:pt x="4724" y="10502"/>
                </a:lnTo>
                <a:lnTo>
                  <a:pt x="4724" y="9982"/>
                </a:lnTo>
                <a:lnTo>
                  <a:pt x="4457" y="9982"/>
                </a:lnTo>
                <a:lnTo>
                  <a:pt x="4457" y="9715"/>
                </a:lnTo>
                <a:lnTo>
                  <a:pt x="4190" y="9715"/>
                </a:lnTo>
                <a:lnTo>
                  <a:pt x="4190" y="9448"/>
                </a:lnTo>
                <a:lnTo>
                  <a:pt x="3936" y="9448"/>
                </a:lnTo>
                <a:lnTo>
                  <a:pt x="3936" y="8928"/>
                </a:lnTo>
                <a:lnTo>
                  <a:pt x="3670" y="8928"/>
                </a:lnTo>
                <a:lnTo>
                  <a:pt x="3670" y="8407"/>
                </a:lnTo>
                <a:lnTo>
                  <a:pt x="3403" y="8407"/>
                </a:lnTo>
                <a:lnTo>
                  <a:pt x="3403" y="8140"/>
                </a:lnTo>
                <a:lnTo>
                  <a:pt x="3149" y="8140"/>
                </a:lnTo>
                <a:lnTo>
                  <a:pt x="3149" y="7620"/>
                </a:lnTo>
                <a:lnTo>
                  <a:pt x="2616" y="7620"/>
                </a:lnTo>
                <a:lnTo>
                  <a:pt x="2616" y="7353"/>
                </a:lnTo>
                <a:lnTo>
                  <a:pt x="2362" y="7353"/>
                </a:lnTo>
                <a:lnTo>
                  <a:pt x="2362" y="6299"/>
                </a:lnTo>
                <a:lnTo>
                  <a:pt x="2616" y="6299"/>
                </a:lnTo>
                <a:lnTo>
                  <a:pt x="2616" y="6032"/>
                </a:lnTo>
                <a:lnTo>
                  <a:pt x="2362" y="6032"/>
                </a:lnTo>
                <a:lnTo>
                  <a:pt x="2362" y="5778"/>
                </a:lnTo>
                <a:lnTo>
                  <a:pt x="2095" y="5778"/>
                </a:lnTo>
                <a:lnTo>
                  <a:pt x="2095" y="5245"/>
                </a:lnTo>
                <a:lnTo>
                  <a:pt x="2095" y="4457"/>
                </a:lnTo>
                <a:lnTo>
                  <a:pt x="1828" y="4457"/>
                </a:lnTo>
                <a:lnTo>
                  <a:pt x="1828" y="3937"/>
                </a:lnTo>
                <a:lnTo>
                  <a:pt x="2095" y="3937"/>
                </a:lnTo>
                <a:lnTo>
                  <a:pt x="2095" y="3149"/>
                </a:lnTo>
                <a:lnTo>
                  <a:pt x="1308" y="3149"/>
                </a:lnTo>
                <a:lnTo>
                  <a:pt x="1308" y="2882"/>
                </a:lnTo>
                <a:lnTo>
                  <a:pt x="1041" y="2882"/>
                </a:lnTo>
                <a:lnTo>
                  <a:pt x="1041" y="2628"/>
                </a:lnTo>
                <a:lnTo>
                  <a:pt x="253" y="2628"/>
                </a:lnTo>
                <a:lnTo>
                  <a:pt x="253" y="2362"/>
                </a:lnTo>
                <a:lnTo>
                  <a:pt x="0" y="2362"/>
                </a:lnTo>
                <a:lnTo>
                  <a:pt x="0" y="1574"/>
                </a:lnTo>
                <a:lnTo>
                  <a:pt x="253" y="1574"/>
                </a:lnTo>
                <a:lnTo>
                  <a:pt x="253" y="1054"/>
                </a:lnTo>
                <a:lnTo>
                  <a:pt x="520" y="1054"/>
                </a:lnTo>
                <a:lnTo>
                  <a:pt x="787" y="1054"/>
                </a:lnTo>
                <a:lnTo>
                  <a:pt x="787" y="787"/>
                </a:lnTo>
                <a:lnTo>
                  <a:pt x="1041" y="787"/>
                </a:lnTo>
                <a:lnTo>
                  <a:pt x="1041" y="520"/>
                </a:lnTo>
                <a:lnTo>
                  <a:pt x="1308" y="520"/>
                </a:lnTo>
                <a:lnTo>
                  <a:pt x="1308" y="266"/>
                </a:lnTo>
                <a:lnTo>
                  <a:pt x="1574" y="266"/>
                </a:lnTo>
                <a:lnTo>
                  <a:pt x="1574" y="0"/>
                </a:lnTo>
                <a:lnTo>
                  <a:pt x="2882" y="0"/>
                </a:lnTo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bk object 361"/>
          <p:cNvSpPr/>
          <p:nvPr/>
        </p:nvSpPr>
        <p:spPr>
          <a:xfrm>
            <a:off x="10636859" y="3268243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1574" y="9982"/>
                </a:moveTo>
                <a:lnTo>
                  <a:pt x="0" y="9982"/>
                </a:lnTo>
                <a:lnTo>
                  <a:pt x="0" y="10769"/>
                </a:lnTo>
                <a:lnTo>
                  <a:pt x="787" y="10769"/>
                </a:lnTo>
                <a:lnTo>
                  <a:pt x="787" y="10502"/>
                </a:lnTo>
                <a:lnTo>
                  <a:pt x="1320" y="10502"/>
                </a:lnTo>
                <a:lnTo>
                  <a:pt x="1320" y="10248"/>
                </a:lnTo>
                <a:lnTo>
                  <a:pt x="1574" y="10248"/>
                </a:lnTo>
                <a:lnTo>
                  <a:pt x="1574" y="9982"/>
                </a:lnTo>
              </a:path>
              <a:path w="10795" h="10795">
                <a:moveTo>
                  <a:pt x="266" y="9982"/>
                </a:moveTo>
                <a:lnTo>
                  <a:pt x="1574" y="9982"/>
                </a:lnTo>
              </a:path>
              <a:path w="10795" h="10795">
                <a:moveTo>
                  <a:pt x="1574" y="9982"/>
                </a:moveTo>
                <a:lnTo>
                  <a:pt x="266" y="9982"/>
                </a:lnTo>
              </a:path>
              <a:path w="10795" h="10795">
                <a:moveTo>
                  <a:pt x="9448" y="5003"/>
                </a:moveTo>
                <a:lnTo>
                  <a:pt x="3416" y="5003"/>
                </a:lnTo>
                <a:lnTo>
                  <a:pt x="3416" y="5791"/>
                </a:lnTo>
                <a:lnTo>
                  <a:pt x="3162" y="5791"/>
                </a:lnTo>
                <a:lnTo>
                  <a:pt x="3162" y="6578"/>
                </a:lnTo>
                <a:lnTo>
                  <a:pt x="2362" y="6578"/>
                </a:lnTo>
                <a:lnTo>
                  <a:pt x="2362" y="7099"/>
                </a:lnTo>
                <a:lnTo>
                  <a:pt x="1054" y="7099"/>
                </a:lnTo>
                <a:lnTo>
                  <a:pt x="1054" y="7874"/>
                </a:lnTo>
                <a:lnTo>
                  <a:pt x="787" y="7874"/>
                </a:lnTo>
                <a:lnTo>
                  <a:pt x="787" y="9715"/>
                </a:lnTo>
                <a:lnTo>
                  <a:pt x="266" y="9715"/>
                </a:lnTo>
                <a:lnTo>
                  <a:pt x="266" y="9982"/>
                </a:lnTo>
                <a:lnTo>
                  <a:pt x="2362" y="9982"/>
                </a:lnTo>
                <a:lnTo>
                  <a:pt x="2362" y="9461"/>
                </a:lnTo>
                <a:lnTo>
                  <a:pt x="2628" y="9461"/>
                </a:lnTo>
                <a:lnTo>
                  <a:pt x="2628" y="9194"/>
                </a:lnTo>
                <a:lnTo>
                  <a:pt x="2895" y="9194"/>
                </a:lnTo>
                <a:lnTo>
                  <a:pt x="2895" y="8928"/>
                </a:lnTo>
                <a:lnTo>
                  <a:pt x="4991" y="8928"/>
                </a:lnTo>
                <a:lnTo>
                  <a:pt x="4991" y="8674"/>
                </a:lnTo>
                <a:lnTo>
                  <a:pt x="5257" y="8674"/>
                </a:lnTo>
                <a:lnTo>
                  <a:pt x="5257" y="8140"/>
                </a:lnTo>
                <a:lnTo>
                  <a:pt x="7874" y="8140"/>
                </a:lnTo>
                <a:lnTo>
                  <a:pt x="7874" y="6845"/>
                </a:lnTo>
                <a:lnTo>
                  <a:pt x="8140" y="6845"/>
                </a:lnTo>
                <a:lnTo>
                  <a:pt x="8140" y="6311"/>
                </a:lnTo>
                <a:lnTo>
                  <a:pt x="10236" y="6311"/>
                </a:lnTo>
                <a:lnTo>
                  <a:pt x="10236" y="6057"/>
                </a:lnTo>
                <a:lnTo>
                  <a:pt x="9982" y="6057"/>
                </a:lnTo>
                <a:lnTo>
                  <a:pt x="9982" y="5524"/>
                </a:lnTo>
                <a:lnTo>
                  <a:pt x="9448" y="5524"/>
                </a:lnTo>
                <a:lnTo>
                  <a:pt x="9448" y="5003"/>
                </a:lnTo>
              </a:path>
              <a:path w="10795" h="10795">
                <a:moveTo>
                  <a:pt x="4991" y="8928"/>
                </a:moveTo>
                <a:lnTo>
                  <a:pt x="4203" y="8928"/>
                </a:lnTo>
              </a:path>
              <a:path w="10795" h="10795">
                <a:moveTo>
                  <a:pt x="7607" y="8140"/>
                </a:moveTo>
                <a:lnTo>
                  <a:pt x="5524" y="8140"/>
                </a:lnTo>
              </a:path>
              <a:path w="10795" h="10795">
                <a:moveTo>
                  <a:pt x="1320" y="7099"/>
                </a:moveTo>
                <a:lnTo>
                  <a:pt x="2362" y="7099"/>
                </a:lnTo>
                <a:lnTo>
                  <a:pt x="2362" y="6578"/>
                </a:lnTo>
              </a:path>
              <a:path w="10795" h="10795">
                <a:moveTo>
                  <a:pt x="10236" y="6311"/>
                </a:moveTo>
                <a:lnTo>
                  <a:pt x="8661" y="6311"/>
                </a:lnTo>
              </a:path>
              <a:path w="10795" h="10795">
                <a:moveTo>
                  <a:pt x="3416" y="5003"/>
                </a:moveTo>
                <a:lnTo>
                  <a:pt x="9448" y="5003"/>
                </a:lnTo>
              </a:path>
              <a:path w="10795" h="10795">
                <a:moveTo>
                  <a:pt x="4203" y="8928"/>
                </a:moveTo>
                <a:lnTo>
                  <a:pt x="4991" y="8928"/>
                </a:lnTo>
              </a:path>
              <a:path w="10795" h="10795">
                <a:moveTo>
                  <a:pt x="4991" y="8928"/>
                </a:moveTo>
                <a:lnTo>
                  <a:pt x="4203" y="8928"/>
                </a:lnTo>
                <a:lnTo>
                  <a:pt x="4203" y="9194"/>
                </a:lnTo>
                <a:lnTo>
                  <a:pt x="4991" y="9194"/>
                </a:lnTo>
                <a:lnTo>
                  <a:pt x="4991" y="8928"/>
                </a:lnTo>
              </a:path>
              <a:path w="10795" h="10795">
                <a:moveTo>
                  <a:pt x="6832" y="8674"/>
                </a:moveTo>
                <a:lnTo>
                  <a:pt x="6311" y="8674"/>
                </a:lnTo>
                <a:lnTo>
                  <a:pt x="6311" y="9194"/>
                </a:lnTo>
                <a:lnTo>
                  <a:pt x="6832" y="9194"/>
                </a:lnTo>
                <a:lnTo>
                  <a:pt x="6832" y="8674"/>
                </a:lnTo>
              </a:path>
              <a:path w="10795" h="10795">
                <a:moveTo>
                  <a:pt x="6311" y="8674"/>
                </a:moveTo>
                <a:lnTo>
                  <a:pt x="6832" y="8674"/>
                </a:lnTo>
              </a:path>
              <a:path w="10795" h="10795">
                <a:moveTo>
                  <a:pt x="6832" y="8674"/>
                </a:moveTo>
                <a:lnTo>
                  <a:pt x="6311" y="8674"/>
                </a:lnTo>
              </a:path>
              <a:path w="10795" h="10795">
                <a:moveTo>
                  <a:pt x="7353" y="8407"/>
                </a:moveTo>
                <a:lnTo>
                  <a:pt x="5778" y="8407"/>
                </a:lnTo>
                <a:lnTo>
                  <a:pt x="5778" y="8674"/>
                </a:lnTo>
                <a:lnTo>
                  <a:pt x="7353" y="8674"/>
                </a:lnTo>
                <a:lnTo>
                  <a:pt x="7353" y="8407"/>
                </a:lnTo>
              </a:path>
              <a:path w="10795" h="10795">
                <a:moveTo>
                  <a:pt x="5778" y="8407"/>
                </a:moveTo>
                <a:lnTo>
                  <a:pt x="7353" y="8407"/>
                </a:lnTo>
              </a:path>
              <a:path w="10795" h="10795">
                <a:moveTo>
                  <a:pt x="5524" y="8140"/>
                </a:moveTo>
                <a:lnTo>
                  <a:pt x="7607" y="8140"/>
                </a:lnTo>
              </a:path>
              <a:path w="10795" h="10795">
                <a:moveTo>
                  <a:pt x="7353" y="8407"/>
                </a:moveTo>
                <a:lnTo>
                  <a:pt x="5778" y="8407"/>
                </a:lnTo>
              </a:path>
              <a:path w="10795" h="10795">
                <a:moveTo>
                  <a:pt x="7607" y="8140"/>
                </a:moveTo>
                <a:lnTo>
                  <a:pt x="5524" y="8140"/>
                </a:lnTo>
                <a:lnTo>
                  <a:pt x="5524" y="8407"/>
                </a:lnTo>
                <a:lnTo>
                  <a:pt x="7607" y="8407"/>
                </a:lnTo>
                <a:lnTo>
                  <a:pt x="7607" y="8140"/>
                </a:lnTo>
              </a:path>
              <a:path w="10795" h="10795">
                <a:moveTo>
                  <a:pt x="2362" y="6578"/>
                </a:moveTo>
                <a:lnTo>
                  <a:pt x="2362" y="7099"/>
                </a:lnTo>
                <a:lnTo>
                  <a:pt x="1320" y="7099"/>
                </a:lnTo>
              </a:path>
              <a:path w="10795" h="10795">
                <a:moveTo>
                  <a:pt x="1841" y="6311"/>
                </a:moveTo>
                <a:lnTo>
                  <a:pt x="1320" y="6311"/>
                </a:lnTo>
                <a:lnTo>
                  <a:pt x="1320" y="7099"/>
                </a:lnTo>
                <a:lnTo>
                  <a:pt x="2362" y="7099"/>
                </a:lnTo>
                <a:lnTo>
                  <a:pt x="2362" y="6578"/>
                </a:lnTo>
                <a:lnTo>
                  <a:pt x="1841" y="6578"/>
                </a:lnTo>
                <a:lnTo>
                  <a:pt x="1841" y="6311"/>
                </a:lnTo>
              </a:path>
              <a:path w="10795" h="10795">
                <a:moveTo>
                  <a:pt x="9982" y="6578"/>
                </a:moveTo>
                <a:lnTo>
                  <a:pt x="8928" y="6578"/>
                </a:lnTo>
                <a:lnTo>
                  <a:pt x="8928" y="7099"/>
                </a:lnTo>
                <a:lnTo>
                  <a:pt x="9982" y="7099"/>
                </a:lnTo>
                <a:lnTo>
                  <a:pt x="9982" y="6578"/>
                </a:lnTo>
              </a:path>
              <a:path w="10795" h="10795">
                <a:moveTo>
                  <a:pt x="8928" y="6578"/>
                </a:moveTo>
                <a:lnTo>
                  <a:pt x="9982" y="6578"/>
                </a:lnTo>
              </a:path>
              <a:path w="10795" h="10795">
                <a:moveTo>
                  <a:pt x="8661" y="6311"/>
                </a:moveTo>
                <a:lnTo>
                  <a:pt x="10236" y="6311"/>
                </a:lnTo>
              </a:path>
              <a:path w="10795" h="10795">
                <a:moveTo>
                  <a:pt x="9982" y="6578"/>
                </a:moveTo>
                <a:lnTo>
                  <a:pt x="8928" y="6578"/>
                </a:lnTo>
              </a:path>
              <a:path w="10795" h="10795">
                <a:moveTo>
                  <a:pt x="10236" y="6311"/>
                </a:moveTo>
                <a:lnTo>
                  <a:pt x="8661" y="6311"/>
                </a:lnTo>
                <a:lnTo>
                  <a:pt x="8661" y="6578"/>
                </a:lnTo>
                <a:lnTo>
                  <a:pt x="10236" y="6578"/>
                </a:lnTo>
                <a:lnTo>
                  <a:pt x="10236" y="6311"/>
                </a:lnTo>
              </a:path>
              <a:path w="10795" h="10795">
                <a:moveTo>
                  <a:pt x="9448" y="5003"/>
                </a:moveTo>
                <a:lnTo>
                  <a:pt x="3416" y="5003"/>
                </a:lnTo>
              </a:path>
              <a:path w="10795" h="10795">
                <a:moveTo>
                  <a:pt x="9715" y="4737"/>
                </a:moveTo>
                <a:lnTo>
                  <a:pt x="3162" y="4737"/>
                </a:lnTo>
                <a:lnTo>
                  <a:pt x="3162" y="5003"/>
                </a:lnTo>
                <a:lnTo>
                  <a:pt x="9715" y="5003"/>
                </a:lnTo>
                <a:lnTo>
                  <a:pt x="9715" y="4737"/>
                </a:lnTo>
              </a:path>
              <a:path w="10795" h="10795">
                <a:moveTo>
                  <a:pt x="3162" y="4737"/>
                </a:moveTo>
                <a:lnTo>
                  <a:pt x="9715" y="4737"/>
                </a:lnTo>
              </a:path>
              <a:path w="10795" h="10795">
                <a:moveTo>
                  <a:pt x="9715" y="4737"/>
                </a:moveTo>
                <a:lnTo>
                  <a:pt x="3162" y="4737"/>
                </a:lnTo>
              </a:path>
              <a:path w="10795" h="10795">
                <a:moveTo>
                  <a:pt x="10236" y="3683"/>
                </a:moveTo>
                <a:lnTo>
                  <a:pt x="3682" y="3683"/>
                </a:lnTo>
                <a:lnTo>
                  <a:pt x="3682" y="3949"/>
                </a:lnTo>
                <a:lnTo>
                  <a:pt x="3162" y="3949"/>
                </a:lnTo>
                <a:lnTo>
                  <a:pt x="3162" y="4216"/>
                </a:lnTo>
                <a:lnTo>
                  <a:pt x="2895" y="4216"/>
                </a:lnTo>
                <a:lnTo>
                  <a:pt x="2895" y="4737"/>
                </a:lnTo>
                <a:lnTo>
                  <a:pt x="9982" y="4737"/>
                </a:lnTo>
                <a:lnTo>
                  <a:pt x="9982" y="4470"/>
                </a:lnTo>
                <a:lnTo>
                  <a:pt x="10236" y="4470"/>
                </a:lnTo>
                <a:lnTo>
                  <a:pt x="10236" y="3683"/>
                </a:lnTo>
              </a:path>
              <a:path w="10795" h="10795">
                <a:moveTo>
                  <a:pt x="3949" y="3683"/>
                </a:moveTo>
                <a:lnTo>
                  <a:pt x="9982" y="3683"/>
                </a:lnTo>
              </a:path>
              <a:path w="10795" h="10795">
                <a:moveTo>
                  <a:pt x="9982" y="3683"/>
                </a:moveTo>
                <a:lnTo>
                  <a:pt x="3949" y="3683"/>
                </a:lnTo>
              </a:path>
              <a:path w="10795" h="10795">
                <a:moveTo>
                  <a:pt x="9715" y="3162"/>
                </a:moveTo>
                <a:lnTo>
                  <a:pt x="3949" y="3162"/>
                </a:lnTo>
                <a:lnTo>
                  <a:pt x="3949" y="3683"/>
                </a:lnTo>
                <a:lnTo>
                  <a:pt x="9982" y="3683"/>
                </a:lnTo>
                <a:lnTo>
                  <a:pt x="9982" y="3429"/>
                </a:lnTo>
                <a:lnTo>
                  <a:pt x="9715" y="3429"/>
                </a:lnTo>
                <a:lnTo>
                  <a:pt x="9715" y="3162"/>
                </a:lnTo>
              </a:path>
              <a:path w="10795" h="10795">
                <a:moveTo>
                  <a:pt x="4991" y="3162"/>
                </a:moveTo>
                <a:lnTo>
                  <a:pt x="9448" y="3162"/>
                </a:lnTo>
              </a:path>
              <a:path w="10795" h="10795">
                <a:moveTo>
                  <a:pt x="9448" y="3162"/>
                </a:moveTo>
                <a:lnTo>
                  <a:pt x="4991" y="3162"/>
                </a:lnTo>
              </a:path>
              <a:path w="10795" h="10795">
                <a:moveTo>
                  <a:pt x="9448" y="1587"/>
                </a:moveTo>
                <a:lnTo>
                  <a:pt x="6045" y="1587"/>
                </a:lnTo>
                <a:lnTo>
                  <a:pt x="6045" y="1841"/>
                </a:lnTo>
                <a:lnTo>
                  <a:pt x="5778" y="1841"/>
                </a:lnTo>
                <a:lnTo>
                  <a:pt x="5778" y="2108"/>
                </a:lnTo>
                <a:lnTo>
                  <a:pt x="5524" y="2108"/>
                </a:lnTo>
                <a:lnTo>
                  <a:pt x="5524" y="2374"/>
                </a:lnTo>
                <a:lnTo>
                  <a:pt x="5257" y="2374"/>
                </a:lnTo>
                <a:lnTo>
                  <a:pt x="5257" y="2895"/>
                </a:lnTo>
                <a:lnTo>
                  <a:pt x="4991" y="2895"/>
                </a:lnTo>
                <a:lnTo>
                  <a:pt x="4991" y="3162"/>
                </a:lnTo>
                <a:lnTo>
                  <a:pt x="9448" y="3162"/>
                </a:lnTo>
                <a:lnTo>
                  <a:pt x="9448" y="1587"/>
                </a:lnTo>
              </a:path>
              <a:path w="10795" h="10795">
                <a:moveTo>
                  <a:pt x="6578" y="1587"/>
                </a:moveTo>
                <a:lnTo>
                  <a:pt x="9448" y="1587"/>
                </a:lnTo>
              </a:path>
              <a:path w="10795" h="10795">
                <a:moveTo>
                  <a:pt x="9448" y="1587"/>
                </a:moveTo>
                <a:lnTo>
                  <a:pt x="6578" y="1587"/>
                </a:lnTo>
              </a:path>
              <a:path w="10795" h="10795">
                <a:moveTo>
                  <a:pt x="9715" y="266"/>
                </a:moveTo>
                <a:lnTo>
                  <a:pt x="8140" y="266"/>
                </a:lnTo>
                <a:lnTo>
                  <a:pt x="8140" y="800"/>
                </a:lnTo>
                <a:lnTo>
                  <a:pt x="7607" y="800"/>
                </a:lnTo>
                <a:lnTo>
                  <a:pt x="7607" y="1054"/>
                </a:lnTo>
                <a:lnTo>
                  <a:pt x="7099" y="1054"/>
                </a:lnTo>
                <a:lnTo>
                  <a:pt x="7099" y="1320"/>
                </a:lnTo>
                <a:lnTo>
                  <a:pt x="6578" y="1320"/>
                </a:lnTo>
                <a:lnTo>
                  <a:pt x="6578" y="1587"/>
                </a:lnTo>
                <a:lnTo>
                  <a:pt x="9715" y="1587"/>
                </a:lnTo>
                <a:lnTo>
                  <a:pt x="9715" y="266"/>
                </a:lnTo>
              </a:path>
              <a:path w="10795" h="10795">
                <a:moveTo>
                  <a:pt x="8407" y="266"/>
                </a:moveTo>
                <a:lnTo>
                  <a:pt x="9194" y="266"/>
                </a:lnTo>
              </a:path>
              <a:path w="10795" h="10795">
                <a:moveTo>
                  <a:pt x="9194" y="266"/>
                </a:moveTo>
                <a:lnTo>
                  <a:pt x="8407" y="266"/>
                </a:lnTo>
              </a:path>
              <a:path w="10795" h="10795">
                <a:moveTo>
                  <a:pt x="9194" y="0"/>
                </a:moveTo>
                <a:lnTo>
                  <a:pt x="8407" y="0"/>
                </a:lnTo>
                <a:lnTo>
                  <a:pt x="8407" y="266"/>
                </a:lnTo>
                <a:lnTo>
                  <a:pt x="9194" y="266"/>
                </a:lnTo>
                <a:lnTo>
                  <a:pt x="9194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bk object 362"/>
          <p:cNvSpPr/>
          <p:nvPr/>
        </p:nvSpPr>
        <p:spPr>
          <a:xfrm>
            <a:off x="10870247" y="3262210"/>
            <a:ext cx="3810" cy="3175"/>
          </a:xfrm>
          <a:custGeom>
            <a:avLst/>
            <a:gdLst/>
            <a:ahLst/>
            <a:cxnLst/>
            <a:rect l="l" t="t" r="r" b="b"/>
            <a:pathLst>
              <a:path w="3809" h="3175">
                <a:moveTo>
                  <a:pt x="2895" y="2628"/>
                </a:moveTo>
                <a:lnTo>
                  <a:pt x="1841" y="2628"/>
                </a:lnTo>
                <a:lnTo>
                  <a:pt x="1841" y="2895"/>
                </a:lnTo>
                <a:lnTo>
                  <a:pt x="2895" y="2895"/>
                </a:lnTo>
                <a:lnTo>
                  <a:pt x="2895" y="2628"/>
                </a:lnTo>
              </a:path>
              <a:path w="3809" h="3175">
                <a:moveTo>
                  <a:pt x="1841" y="2628"/>
                </a:moveTo>
                <a:lnTo>
                  <a:pt x="2895" y="2628"/>
                </a:lnTo>
              </a:path>
              <a:path w="3809" h="3175">
                <a:moveTo>
                  <a:pt x="2895" y="2628"/>
                </a:moveTo>
                <a:lnTo>
                  <a:pt x="1841" y="2628"/>
                </a:lnTo>
              </a:path>
              <a:path w="3809" h="3175">
                <a:moveTo>
                  <a:pt x="3416" y="2108"/>
                </a:moveTo>
                <a:lnTo>
                  <a:pt x="1320" y="2108"/>
                </a:lnTo>
                <a:lnTo>
                  <a:pt x="1320" y="2362"/>
                </a:lnTo>
                <a:lnTo>
                  <a:pt x="1574" y="2362"/>
                </a:lnTo>
                <a:lnTo>
                  <a:pt x="1574" y="2628"/>
                </a:lnTo>
                <a:lnTo>
                  <a:pt x="3416" y="2628"/>
                </a:lnTo>
                <a:lnTo>
                  <a:pt x="3416" y="2108"/>
                </a:lnTo>
              </a:path>
              <a:path w="3809" h="3175">
                <a:moveTo>
                  <a:pt x="1320" y="2108"/>
                </a:moveTo>
                <a:lnTo>
                  <a:pt x="3162" y="2108"/>
                </a:lnTo>
              </a:path>
              <a:path w="3809" h="3175">
                <a:moveTo>
                  <a:pt x="3162" y="2108"/>
                </a:moveTo>
                <a:lnTo>
                  <a:pt x="1320" y="2108"/>
                </a:lnTo>
              </a:path>
              <a:path w="3809" h="3175">
                <a:moveTo>
                  <a:pt x="3162" y="1574"/>
                </a:moveTo>
                <a:lnTo>
                  <a:pt x="266" y="1574"/>
                </a:lnTo>
                <a:lnTo>
                  <a:pt x="266" y="1841"/>
                </a:lnTo>
                <a:lnTo>
                  <a:pt x="533" y="1841"/>
                </a:lnTo>
                <a:lnTo>
                  <a:pt x="533" y="2108"/>
                </a:lnTo>
                <a:lnTo>
                  <a:pt x="3162" y="2108"/>
                </a:lnTo>
                <a:lnTo>
                  <a:pt x="3162" y="1574"/>
                </a:lnTo>
              </a:path>
              <a:path w="3809" h="3175">
                <a:moveTo>
                  <a:pt x="266" y="1574"/>
                </a:moveTo>
                <a:lnTo>
                  <a:pt x="2895" y="1574"/>
                </a:lnTo>
              </a:path>
              <a:path w="3809" h="3175">
                <a:moveTo>
                  <a:pt x="2895" y="1574"/>
                </a:moveTo>
                <a:lnTo>
                  <a:pt x="266" y="1574"/>
                </a:lnTo>
              </a:path>
              <a:path w="3809" h="3175">
                <a:moveTo>
                  <a:pt x="2895" y="1054"/>
                </a:moveTo>
                <a:lnTo>
                  <a:pt x="0" y="1054"/>
                </a:lnTo>
                <a:lnTo>
                  <a:pt x="0" y="1574"/>
                </a:lnTo>
                <a:lnTo>
                  <a:pt x="2895" y="1574"/>
                </a:lnTo>
                <a:lnTo>
                  <a:pt x="2895" y="1054"/>
                </a:lnTo>
              </a:path>
              <a:path w="3809" h="3175">
                <a:moveTo>
                  <a:pt x="266" y="1054"/>
                </a:moveTo>
                <a:lnTo>
                  <a:pt x="2628" y="1054"/>
                </a:lnTo>
              </a:path>
              <a:path w="3809" h="3175">
                <a:moveTo>
                  <a:pt x="2628" y="1054"/>
                </a:moveTo>
                <a:lnTo>
                  <a:pt x="266" y="1054"/>
                </a:lnTo>
              </a:path>
              <a:path w="3809" h="3175">
                <a:moveTo>
                  <a:pt x="2374" y="533"/>
                </a:moveTo>
                <a:lnTo>
                  <a:pt x="266" y="533"/>
                </a:lnTo>
                <a:lnTo>
                  <a:pt x="266" y="1054"/>
                </a:lnTo>
                <a:lnTo>
                  <a:pt x="2628" y="1054"/>
                </a:lnTo>
                <a:lnTo>
                  <a:pt x="2628" y="787"/>
                </a:lnTo>
                <a:lnTo>
                  <a:pt x="2374" y="787"/>
                </a:lnTo>
                <a:lnTo>
                  <a:pt x="2374" y="533"/>
                </a:lnTo>
              </a:path>
              <a:path w="3809" h="3175">
                <a:moveTo>
                  <a:pt x="533" y="533"/>
                </a:moveTo>
                <a:lnTo>
                  <a:pt x="2108" y="533"/>
                </a:lnTo>
              </a:path>
              <a:path w="3809" h="3175">
                <a:moveTo>
                  <a:pt x="2108" y="533"/>
                </a:moveTo>
                <a:lnTo>
                  <a:pt x="533" y="533"/>
                </a:lnTo>
              </a:path>
              <a:path w="3809" h="3175">
                <a:moveTo>
                  <a:pt x="2108" y="0"/>
                </a:moveTo>
                <a:lnTo>
                  <a:pt x="787" y="0"/>
                </a:lnTo>
                <a:lnTo>
                  <a:pt x="787" y="266"/>
                </a:lnTo>
                <a:lnTo>
                  <a:pt x="533" y="266"/>
                </a:lnTo>
                <a:lnTo>
                  <a:pt x="533" y="533"/>
                </a:lnTo>
                <a:lnTo>
                  <a:pt x="2108" y="533"/>
                </a:lnTo>
                <a:lnTo>
                  <a:pt x="2108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bk object 363"/>
          <p:cNvSpPr/>
          <p:nvPr/>
        </p:nvSpPr>
        <p:spPr>
          <a:xfrm>
            <a:off x="10870257" y="3262213"/>
            <a:ext cx="3810" cy="3175"/>
          </a:xfrm>
          <a:custGeom>
            <a:avLst/>
            <a:gdLst/>
            <a:ahLst/>
            <a:cxnLst/>
            <a:rect l="l" t="t" r="r" b="b"/>
            <a:pathLst>
              <a:path w="3809" h="3175">
                <a:moveTo>
                  <a:pt x="2095" y="0"/>
                </a:moveTo>
                <a:lnTo>
                  <a:pt x="2095" y="266"/>
                </a:lnTo>
                <a:lnTo>
                  <a:pt x="2095" y="520"/>
                </a:lnTo>
                <a:lnTo>
                  <a:pt x="2362" y="520"/>
                </a:lnTo>
                <a:lnTo>
                  <a:pt x="2362" y="787"/>
                </a:lnTo>
                <a:lnTo>
                  <a:pt x="2616" y="787"/>
                </a:lnTo>
                <a:lnTo>
                  <a:pt x="2616" y="1054"/>
                </a:lnTo>
                <a:lnTo>
                  <a:pt x="2882" y="1054"/>
                </a:lnTo>
                <a:lnTo>
                  <a:pt x="2882" y="1574"/>
                </a:lnTo>
                <a:lnTo>
                  <a:pt x="3149" y="1574"/>
                </a:lnTo>
                <a:lnTo>
                  <a:pt x="3149" y="2095"/>
                </a:lnTo>
                <a:lnTo>
                  <a:pt x="3403" y="2095"/>
                </a:lnTo>
                <a:lnTo>
                  <a:pt x="3403" y="2628"/>
                </a:lnTo>
                <a:lnTo>
                  <a:pt x="2882" y="2628"/>
                </a:lnTo>
                <a:lnTo>
                  <a:pt x="2882" y="2882"/>
                </a:lnTo>
                <a:lnTo>
                  <a:pt x="2362" y="2882"/>
                </a:lnTo>
                <a:lnTo>
                  <a:pt x="2095" y="2882"/>
                </a:lnTo>
                <a:lnTo>
                  <a:pt x="1828" y="2882"/>
                </a:lnTo>
                <a:lnTo>
                  <a:pt x="1828" y="2628"/>
                </a:lnTo>
                <a:lnTo>
                  <a:pt x="1574" y="2628"/>
                </a:lnTo>
                <a:lnTo>
                  <a:pt x="1574" y="2362"/>
                </a:lnTo>
                <a:lnTo>
                  <a:pt x="1308" y="2362"/>
                </a:lnTo>
                <a:lnTo>
                  <a:pt x="1308" y="2095"/>
                </a:lnTo>
                <a:lnTo>
                  <a:pt x="520" y="2095"/>
                </a:lnTo>
                <a:lnTo>
                  <a:pt x="520" y="1841"/>
                </a:lnTo>
                <a:lnTo>
                  <a:pt x="253" y="1841"/>
                </a:lnTo>
                <a:lnTo>
                  <a:pt x="253" y="1574"/>
                </a:lnTo>
                <a:lnTo>
                  <a:pt x="0" y="1574"/>
                </a:lnTo>
                <a:lnTo>
                  <a:pt x="0" y="1054"/>
                </a:lnTo>
                <a:lnTo>
                  <a:pt x="253" y="1054"/>
                </a:lnTo>
                <a:lnTo>
                  <a:pt x="253" y="520"/>
                </a:lnTo>
                <a:lnTo>
                  <a:pt x="520" y="520"/>
                </a:lnTo>
                <a:lnTo>
                  <a:pt x="520" y="266"/>
                </a:lnTo>
                <a:lnTo>
                  <a:pt x="787" y="266"/>
                </a:lnTo>
                <a:lnTo>
                  <a:pt x="787" y="0"/>
                </a:lnTo>
                <a:lnTo>
                  <a:pt x="2095" y="0"/>
                </a:lnTo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bk object 364"/>
          <p:cNvSpPr/>
          <p:nvPr/>
        </p:nvSpPr>
        <p:spPr>
          <a:xfrm>
            <a:off x="10834293" y="3257232"/>
            <a:ext cx="19684" cy="3924"/>
          </a:xfrm>
          <a:prstGeom prst="rect">
            <a:avLst/>
          </a:prstGeom>
          <a:blipFill>
            <a:blip r:embed="rId8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bk object 365"/>
          <p:cNvSpPr/>
          <p:nvPr/>
        </p:nvSpPr>
        <p:spPr>
          <a:xfrm>
            <a:off x="10666793" y="3256699"/>
            <a:ext cx="5080" cy="5080"/>
          </a:xfrm>
          <a:custGeom>
            <a:avLst/>
            <a:gdLst/>
            <a:ahLst/>
            <a:cxnLst/>
            <a:rect l="l" t="t" r="r" b="b"/>
            <a:pathLst>
              <a:path w="5079" h="5079">
                <a:moveTo>
                  <a:pt x="4991" y="1841"/>
                </a:moveTo>
                <a:lnTo>
                  <a:pt x="2362" y="1841"/>
                </a:lnTo>
                <a:lnTo>
                  <a:pt x="2362" y="3937"/>
                </a:lnTo>
                <a:lnTo>
                  <a:pt x="2882" y="3937"/>
                </a:lnTo>
                <a:lnTo>
                  <a:pt x="2882" y="4203"/>
                </a:lnTo>
                <a:lnTo>
                  <a:pt x="3149" y="4203"/>
                </a:lnTo>
                <a:lnTo>
                  <a:pt x="3149" y="4457"/>
                </a:lnTo>
                <a:lnTo>
                  <a:pt x="3670" y="4457"/>
                </a:lnTo>
                <a:lnTo>
                  <a:pt x="3670" y="4724"/>
                </a:lnTo>
                <a:lnTo>
                  <a:pt x="4191" y="4724"/>
                </a:lnTo>
                <a:lnTo>
                  <a:pt x="4191" y="3149"/>
                </a:lnTo>
                <a:lnTo>
                  <a:pt x="4457" y="3149"/>
                </a:lnTo>
                <a:lnTo>
                  <a:pt x="4457" y="2882"/>
                </a:lnTo>
                <a:lnTo>
                  <a:pt x="4724" y="2882"/>
                </a:lnTo>
                <a:lnTo>
                  <a:pt x="4724" y="2362"/>
                </a:lnTo>
                <a:lnTo>
                  <a:pt x="4991" y="2362"/>
                </a:lnTo>
                <a:lnTo>
                  <a:pt x="4991" y="1841"/>
                </a:lnTo>
              </a:path>
              <a:path w="5079" h="5079">
                <a:moveTo>
                  <a:pt x="2362" y="1841"/>
                </a:moveTo>
                <a:lnTo>
                  <a:pt x="4724" y="1841"/>
                </a:lnTo>
              </a:path>
              <a:path w="5079" h="5079">
                <a:moveTo>
                  <a:pt x="4724" y="1841"/>
                </a:moveTo>
                <a:lnTo>
                  <a:pt x="2362" y="1841"/>
                </a:lnTo>
              </a:path>
              <a:path w="5079" h="5079">
                <a:moveTo>
                  <a:pt x="2616" y="533"/>
                </a:moveTo>
                <a:lnTo>
                  <a:pt x="533" y="533"/>
                </a:lnTo>
                <a:lnTo>
                  <a:pt x="533" y="800"/>
                </a:lnTo>
                <a:lnTo>
                  <a:pt x="0" y="800"/>
                </a:lnTo>
                <a:lnTo>
                  <a:pt x="0" y="1320"/>
                </a:lnTo>
                <a:lnTo>
                  <a:pt x="533" y="1320"/>
                </a:lnTo>
                <a:lnTo>
                  <a:pt x="533" y="1587"/>
                </a:lnTo>
                <a:lnTo>
                  <a:pt x="2108" y="1587"/>
                </a:lnTo>
                <a:lnTo>
                  <a:pt x="2108" y="1841"/>
                </a:lnTo>
                <a:lnTo>
                  <a:pt x="4724" y="1841"/>
                </a:lnTo>
                <a:lnTo>
                  <a:pt x="4724" y="1054"/>
                </a:lnTo>
                <a:lnTo>
                  <a:pt x="2616" y="1054"/>
                </a:lnTo>
                <a:lnTo>
                  <a:pt x="2616" y="533"/>
                </a:lnTo>
              </a:path>
              <a:path w="5079" h="5079">
                <a:moveTo>
                  <a:pt x="3670" y="1054"/>
                </a:moveTo>
                <a:lnTo>
                  <a:pt x="4191" y="1054"/>
                </a:lnTo>
              </a:path>
              <a:path w="5079" h="5079">
                <a:moveTo>
                  <a:pt x="1054" y="533"/>
                </a:moveTo>
                <a:lnTo>
                  <a:pt x="2362" y="533"/>
                </a:lnTo>
              </a:path>
              <a:path w="5079" h="5079">
                <a:moveTo>
                  <a:pt x="4191" y="1054"/>
                </a:moveTo>
                <a:lnTo>
                  <a:pt x="3670" y="1054"/>
                </a:lnTo>
              </a:path>
              <a:path w="5079" h="5079">
                <a:moveTo>
                  <a:pt x="4191" y="800"/>
                </a:moveTo>
                <a:lnTo>
                  <a:pt x="3670" y="800"/>
                </a:lnTo>
                <a:lnTo>
                  <a:pt x="3670" y="1054"/>
                </a:lnTo>
                <a:lnTo>
                  <a:pt x="4191" y="1054"/>
                </a:lnTo>
                <a:lnTo>
                  <a:pt x="4191" y="800"/>
                </a:lnTo>
              </a:path>
              <a:path w="5079" h="5079">
                <a:moveTo>
                  <a:pt x="2362" y="533"/>
                </a:moveTo>
                <a:lnTo>
                  <a:pt x="1054" y="533"/>
                </a:lnTo>
              </a:path>
              <a:path w="5079" h="5079">
                <a:moveTo>
                  <a:pt x="2362" y="266"/>
                </a:moveTo>
                <a:lnTo>
                  <a:pt x="1054" y="266"/>
                </a:lnTo>
                <a:lnTo>
                  <a:pt x="1054" y="533"/>
                </a:lnTo>
                <a:lnTo>
                  <a:pt x="2362" y="533"/>
                </a:lnTo>
                <a:lnTo>
                  <a:pt x="2362" y="266"/>
                </a:lnTo>
              </a:path>
              <a:path w="5079" h="5079">
                <a:moveTo>
                  <a:pt x="1320" y="266"/>
                </a:moveTo>
                <a:lnTo>
                  <a:pt x="2108" y="266"/>
                </a:lnTo>
              </a:path>
              <a:path w="5079" h="5079">
                <a:moveTo>
                  <a:pt x="2108" y="266"/>
                </a:moveTo>
                <a:lnTo>
                  <a:pt x="1320" y="266"/>
                </a:lnTo>
              </a:path>
              <a:path w="5079" h="5079">
                <a:moveTo>
                  <a:pt x="2108" y="0"/>
                </a:moveTo>
                <a:lnTo>
                  <a:pt x="1320" y="0"/>
                </a:lnTo>
                <a:lnTo>
                  <a:pt x="1320" y="266"/>
                </a:lnTo>
                <a:lnTo>
                  <a:pt x="2108" y="266"/>
                </a:lnTo>
                <a:lnTo>
                  <a:pt x="2108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bk object 366"/>
          <p:cNvSpPr/>
          <p:nvPr/>
        </p:nvSpPr>
        <p:spPr>
          <a:xfrm>
            <a:off x="10666798" y="3256700"/>
            <a:ext cx="5080" cy="5080"/>
          </a:xfrm>
          <a:custGeom>
            <a:avLst/>
            <a:gdLst/>
            <a:ahLst/>
            <a:cxnLst/>
            <a:rect l="l" t="t" r="r" b="b"/>
            <a:pathLst>
              <a:path w="5079" h="5079">
                <a:moveTo>
                  <a:pt x="2095" y="0"/>
                </a:moveTo>
                <a:lnTo>
                  <a:pt x="2095" y="266"/>
                </a:lnTo>
                <a:lnTo>
                  <a:pt x="2362" y="266"/>
                </a:lnTo>
                <a:lnTo>
                  <a:pt x="2362" y="520"/>
                </a:lnTo>
                <a:lnTo>
                  <a:pt x="2616" y="520"/>
                </a:lnTo>
                <a:lnTo>
                  <a:pt x="2616" y="1054"/>
                </a:lnTo>
                <a:lnTo>
                  <a:pt x="2882" y="1054"/>
                </a:lnTo>
                <a:lnTo>
                  <a:pt x="3149" y="1054"/>
                </a:lnTo>
                <a:lnTo>
                  <a:pt x="3670" y="1054"/>
                </a:lnTo>
                <a:lnTo>
                  <a:pt x="3670" y="787"/>
                </a:lnTo>
                <a:lnTo>
                  <a:pt x="4190" y="787"/>
                </a:lnTo>
                <a:lnTo>
                  <a:pt x="4190" y="1054"/>
                </a:lnTo>
                <a:lnTo>
                  <a:pt x="4457" y="1054"/>
                </a:lnTo>
                <a:lnTo>
                  <a:pt x="4724" y="1054"/>
                </a:lnTo>
                <a:lnTo>
                  <a:pt x="4724" y="1841"/>
                </a:lnTo>
                <a:lnTo>
                  <a:pt x="4978" y="1841"/>
                </a:lnTo>
                <a:lnTo>
                  <a:pt x="4978" y="2362"/>
                </a:lnTo>
                <a:lnTo>
                  <a:pt x="4724" y="2362"/>
                </a:lnTo>
                <a:lnTo>
                  <a:pt x="4724" y="2882"/>
                </a:lnTo>
                <a:lnTo>
                  <a:pt x="4457" y="2882"/>
                </a:lnTo>
                <a:lnTo>
                  <a:pt x="4457" y="3149"/>
                </a:lnTo>
                <a:lnTo>
                  <a:pt x="4190" y="3149"/>
                </a:lnTo>
                <a:lnTo>
                  <a:pt x="4190" y="3416"/>
                </a:lnTo>
                <a:lnTo>
                  <a:pt x="4190" y="3937"/>
                </a:lnTo>
                <a:lnTo>
                  <a:pt x="3936" y="3937"/>
                </a:lnTo>
                <a:lnTo>
                  <a:pt x="4190" y="3937"/>
                </a:lnTo>
                <a:lnTo>
                  <a:pt x="4190" y="4724"/>
                </a:lnTo>
                <a:lnTo>
                  <a:pt x="3670" y="4724"/>
                </a:lnTo>
                <a:lnTo>
                  <a:pt x="3670" y="4457"/>
                </a:lnTo>
                <a:lnTo>
                  <a:pt x="3149" y="4457"/>
                </a:lnTo>
                <a:lnTo>
                  <a:pt x="3149" y="4203"/>
                </a:lnTo>
                <a:lnTo>
                  <a:pt x="2882" y="4203"/>
                </a:lnTo>
                <a:lnTo>
                  <a:pt x="2882" y="3937"/>
                </a:lnTo>
                <a:lnTo>
                  <a:pt x="2616" y="3937"/>
                </a:lnTo>
                <a:lnTo>
                  <a:pt x="2362" y="3937"/>
                </a:lnTo>
                <a:lnTo>
                  <a:pt x="2362" y="1841"/>
                </a:lnTo>
                <a:lnTo>
                  <a:pt x="2095" y="1841"/>
                </a:lnTo>
                <a:lnTo>
                  <a:pt x="2095" y="1574"/>
                </a:lnTo>
                <a:lnTo>
                  <a:pt x="520" y="1574"/>
                </a:lnTo>
                <a:lnTo>
                  <a:pt x="520" y="1308"/>
                </a:lnTo>
                <a:lnTo>
                  <a:pt x="0" y="1308"/>
                </a:lnTo>
                <a:lnTo>
                  <a:pt x="0" y="1054"/>
                </a:lnTo>
                <a:lnTo>
                  <a:pt x="0" y="787"/>
                </a:lnTo>
                <a:lnTo>
                  <a:pt x="520" y="787"/>
                </a:lnTo>
                <a:lnTo>
                  <a:pt x="520" y="520"/>
                </a:lnTo>
                <a:lnTo>
                  <a:pt x="1041" y="520"/>
                </a:lnTo>
                <a:lnTo>
                  <a:pt x="1041" y="266"/>
                </a:lnTo>
                <a:lnTo>
                  <a:pt x="1308" y="266"/>
                </a:lnTo>
                <a:lnTo>
                  <a:pt x="1308" y="0"/>
                </a:lnTo>
                <a:lnTo>
                  <a:pt x="2095" y="0"/>
                </a:lnTo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bk object 367"/>
          <p:cNvSpPr/>
          <p:nvPr/>
        </p:nvSpPr>
        <p:spPr>
          <a:xfrm>
            <a:off x="10805147" y="3255124"/>
            <a:ext cx="23101" cy="7353"/>
          </a:xfrm>
          <a:prstGeom prst="rect">
            <a:avLst/>
          </a:prstGeom>
          <a:blipFill>
            <a:blip r:embed="rId8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bk object 368"/>
          <p:cNvSpPr/>
          <p:nvPr/>
        </p:nvSpPr>
        <p:spPr>
          <a:xfrm>
            <a:off x="10805151" y="3255125"/>
            <a:ext cx="23495" cy="7620"/>
          </a:xfrm>
          <a:custGeom>
            <a:avLst/>
            <a:gdLst/>
            <a:ahLst/>
            <a:cxnLst/>
            <a:rect l="l" t="t" r="r" b="b"/>
            <a:pathLst>
              <a:path w="23495" h="7620">
                <a:moveTo>
                  <a:pt x="5245" y="0"/>
                </a:moveTo>
                <a:lnTo>
                  <a:pt x="5245" y="266"/>
                </a:lnTo>
                <a:lnTo>
                  <a:pt x="6032" y="266"/>
                </a:lnTo>
                <a:lnTo>
                  <a:pt x="6032" y="520"/>
                </a:lnTo>
                <a:lnTo>
                  <a:pt x="6299" y="520"/>
                </a:lnTo>
                <a:lnTo>
                  <a:pt x="6299" y="1054"/>
                </a:lnTo>
                <a:lnTo>
                  <a:pt x="6299" y="1308"/>
                </a:lnTo>
                <a:lnTo>
                  <a:pt x="6819" y="1308"/>
                </a:lnTo>
                <a:lnTo>
                  <a:pt x="6819" y="1574"/>
                </a:lnTo>
                <a:lnTo>
                  <a:pt x="7340" y="1574"/>
                </a:lnTo>
                <a:lnTo>
                  <a:pt x="7340" y="1841"/>
                </a:lnTo>
                <a:lnTo>
                  <a:pt x="8915" y="1841"/>
                </a:lnTo>
                <a:lnTo>
                  <a:pt x="8915" y="2095"/>
                </a:lnTo>
                <a:lnTo>
                  <a:pt x="10236" y="2095"/>
                </a:lnTo>
                <a:lnTo>
                  <a:pt x="10236" y="2362"/>
                </a:lnTo>
                <a:lnTo>
                  <a:pt x="11023" y="2362"/>
                </a:lnTo>
                <a:lnTo>
                  <a:pt x="11023" y="2628"/>
                </a:lnTo>
                <a:lnTo>
                  <a:pt x="11811" y="2628"/>
                </a:lnTo>
                <a:lnTo>
                  <a:pt x="12065" y="2628"/>
                </a:lnTo>
                <a:lnTo>
                  <a:pt x="12065" y="2882"/>
                </a:lnTo>
                <a:lnTo>
                  <a:pt x="12598" y="2882"/>
                </a:lnTo>
                <a:lnTo>
                  <a:pt x="12598" y="2628"/>
                </a:lnTo>
                <a:lnTo>
                  <a:pt x="13639" y="2628"/>
                </a:lnTo>
                <a:lnTo>
                  <a:pt x="13639" y="2362"/>
                </a:lnTo>
                <a:lnTo>
                  <a:pt x="14439" y="2362"/>
                </a:lnTo>
                <a:lnTo>
                  <a:pt x="14439" y="2628"/>
                </a:lnTo>
                <a:lnTo>
                  <a:pt x="14693" y="2628"/>
                </a:lnTo>
                <a:lnTo>
                  <a:pt x="15227" y="2628"/>
                </a:lnTo>
                <a:lnTo>
                  <a:pt x="16014" y="2628"/>
                </a:lnTo>
                <a:lnTo>
                  <a:pt x="16014" y="2362"/>
                </a:lnTo>
                <a:lnTo>
                  <a:pt x="16802" y="2362"/>
                </a:lnTo>
                <a:lnTo>
                  <a:pt x="16802" y="2095"/>
                </a:lnTo>
                <a:lnTo>
                  <a:pt x="17322" y="2095"/>
                </a:lnTo>
                <a:lnTo>
                  <a:pt x="17322" y="1841"/>
                </a:lnTo>
                <a:lnTo>
                  <a:pt x="17589" y="1841"/>
                </a:lnTo>
                <a:lnTo>
                  <a:pt x="17589" y="1308"/>
                </a:lnTo>
                <a:lnTo>
                  <a:pt x="17843" y="1308"/>
                </a:lnTo>
                <a:lnTo>
                  <a:pt x="17843" y="520"/>
                </a:lnTo>
                <a:lnTo>
                  <a:pt x="18630" y="520"/>
                </a:lnTo>
                <a:lnTo>
                  <a:pt x="18630" y="787"/>
                </a:lnTo>
                <a:lnTo>
                  <a:pt x="18897" y="787"/>
                </a:lnTo>
                <a:lnTo>
                  <a:pt x="18897" y="1308"/>
                </a:lnTo>
                <a:lnTo>
                  <a:pt x="19418" y="1308"/>
                </a:lnTo>
                <a:lnTo>
                  <a:pt x="19418" y="1574"/>
                </a:lnTo>
                <a:lnTo>
                  <a:pt x="20472" y="1574"/>
                </a:lnTo>
                <a:lnTo>
                  <a:pt x="20472" y="1841"/>
                </a:lnTo>
                <a:lnTo>
                  <a:pt x="21526" y="1841"/>
                </a:lnTo>
                <a:lnTo>
                  <a:pt x="21526" y="2362"/>
                </a:lnTo>
                <a:lnTo>
                  <a:pt x="21780" y="2362"/>
                </a:lnTo>
                <a:lnTo>
                  <a:pt x="21780" y="2628"/>
                </a:lnTo>
                <a:lnTo>
                  <a:pt x="22047" y="2628"/>
                </a:lnTo>
                <a:lnTo>
                  <a:pt x="22047" y="2882"/>
                </a:lnTo>
                <a:lnTo>
                  <a:pt x="22313" y="2882"/>
                </a:lnTo>
                <a:lnTo>
                  <a:pt x="22313" y="3149"/>
                </a:lnTo>
                <a:lnTo>
                  <a:pt x="22313" y="3416"/>
                </a:lnTo>
                <a:lnTo>
                  <a:pt x="22567" y="3416"/>
                </a:lnTo>
                <a:lnTo>
                  <a:pt x="22567" y="4203"/>
                </a:lnTo>
                <a:lnTo>
                  <a:pt x="22834" y="4203"/>
                </a:lnTo>
                <a:lnTo>
                  <a:pt x="22834" y="4457"/>
                </a:lnTo>
                <a:lnTo>
                  <a:pt x="23101" y="4457"/>
                </a:lnTo>
                <a:lnTo>
                  <a:pt x="23101" y="5245"/>
                </a:lnTo>
                <a:lnTo>
                  <a:pt x="22834" y="5245"/>
                </a:lnTo>
                <a:lnTo>
                  <a:pt x="22834" y="5511"/>
                </a:lnTo>
                <a:lnTo>
                  <a:pt x="22567" y="5511"/>
                </a:lnTo>
                <a:lnTo>
                  <a:pt x="22047" y="5511"/>
                </a:lnTo>
                <a:lnTo>
                  <a:pt x="22047" y="5778"/>
                </a:lnTo>
                <a:lnTo>
                  <a:pt x="21259" y="5778"/>
                </a:lnTo>
                <a:lnTo>
                  <a:pt x="21259" y="6032"/>
                </a:lnTo>
                <a:lnTo>
                  <a:pt x="20993" y="6032"/>
                </a:lnTo>
                <a:lnTo>
                  <a:pt x="20993" y="6565"/>
                </a:lnTo>
                <a:lnTo>
                  <a:pt x="20993" y="7086"/>
                </a:lnTo>
                <a:lnTo>
                  <a:pt x="20472" y="7086"/>
                </a:lnTo>
                <a:lnTo>
                  <a:pt x="20205" y="7086"/>
                </a:lnTo>
                <a:lnTo>
                  <a:pt x="20205" y="7353"/>
                </a:lnTo>
                <a:lnTo>
                  <a:pt x="19418" y="7353"/>
                </a:lnTo>
                <a:lnTo>
                  <a:pt x="19418" y="7086"/>
                </a:lnTo>
                <a:lnTo>
                  <a:pt x="19418" y="6819"/>
                </a:lnTo>
                <a:lnTo>
                  <a:pt x="19164" y="6819"/>
                </a:lnTo>
                <a:lnTo>
                  <a:pt x="19164" y="6299"/>
                </a:lnTo>
                <a:lnTo>
                  <a:pt x="18897" y="6299"/>
                </a:lnTo>
                <a:lnTo>
                  <a:pt x="18897" y="5778"/>
                </a:lnTo>
                <a:lnTo>
                  <a:pt x="18630" y="5778"/>
                </a:lnTo>
                <a:lnTo>
                  <a:pt x="18630" y="5511"/>
                </a:lnTo>
                <a:lnTo>
                  <a:pt x="16535" y="5511"/>
                </a:lnTo>
                <a:lnTo>
                  <a:pt x="15481" y="5511"/>
                </a:lnTo>
                <a:lnTo>
                  <a:pt x="15481" y="5245"/>
                </a:lnTo>
                <a:lnTo>
                  <a:pt x="15227" y="5245"/>
                </a:lnTo>
                <a:lnTo>
                  <a:pt x="15227" y="4991"/>
                </a:lnTo>
                <a:lnTo>
                  <a:pt x="12331" y="4991"/>
                </a:lnTo>
                <a:lnTo>
                  <a:pt x="12331" y="5245"/>
                </a:lnTo>
                <a:lnTo>
                  <a:pt x="9448" y="5245"/>
                </a:lnTo>
                <a:lnTo>
                  <a:pt x="9448" y="4991"/>
                </a:lnTo>
                <a:lnTo>
                  <a:pt x="9182" y="4991"/>
                </a:lnTo>
                <a:lnTo>
                  <a:pt x="9182" y="4724"/>
                </a:lnTo>
                <a:lnTo>
                  <a:pt x="8915" y="4724"/>
                </a:lnTo>
                <a:lnTo>
                  <a:pt x="8915" y="4457"/>
                </a:lnTo>
                <a:lnTo>
                  <a:pt x="8661" y="4457"/>
                </a:lnTo>
                <a:lnTo>
                  <a:pt x="8661" y="4203"/>
                </a:lnTo>
                <a:lnTo>
                  <a:pt x="8128" y="4203"/>
                </a:lnTo>
                <a:lnTo>
                  <a:pt x="7874" y="4203"/>
                </a:lnTo>
                <a:lnTo>
                  <a:pt x="7874" y="3937"/>
                </a:lnTo>
                <a:lnTo>
                  <a:pt x="7340" y="3937"/>
                </a:lnTo>
                <a:lnTo>
                  <a:pt x="7340" y="3670"/>
                </a:lnTo>
                <a:lnTo>
                  <a:pt x="7086" y="3670"/>
                </a:lnTo>
                <a:lnTo>
                  <a:pt x="7086" y="3416"/>
                </a:lnTo>
                <a:lnTo>
                  <a:pt x="6032" y="3416"/>
                </a:lnTo>
                <a:lnTo>
                  <a:pt x="6032" y="3149"/>
                </a:lnTo>
                <a:lnTo>
                  <a:pt x="5765" y="3149"/>
                </a:lnTo>
                <a:lnTo>
                  <a:pt x="5765" y="3416"/>
                </a:lnTo>
                <a:lnTo>
                  <a:pt x="5245" y="3416"/>
                </a:lnTo>
                <a:lnTo>
                  <a:pt x="5245" y="3670"/>
                </a:lnTo>
                <a:lnTo>
                  <a:pt x="4978" y="3670"/>
                </a:lnTo>
                <a:lnTo>
                  <a:pt x="4978" y="3937"/>
                </a:lnTo>
                <a:lnTo>
                  <a:pt x="4724" y="3937"/>
                </a:lnTo>
                <a:lnTo>
                  <a:pt x="4724" y="4203"/>
                </a:lnTo>
                <a:lnTo>
                  <a:pt x="3403" y="4203"/>
                </a:lnTo>
                <a:lnTo>
                  <a:pt x="3403" y="3937"/>
                </a:lnTo>
                <a:lnTo>
                  <a:pt x="3149" y="3937"/>
                </a:lnTo>
                <a:lnTo>
                  <a:pt x="3149" y="3670"/>
                </a:lnTo>
                <a:lnTo>
                  <a:pt x="1574" y="3670"/>
                </a:lnTo>
                <a:lnTo>
                  <a:pt x="1574" y="3416"/>
                </a:lnTo>
                <a:lnTo>
                  <a:pt x="1041" y="3416"/>
                </a:lnTo>
                <a:lnTo>
                  <a:pt x="1041" y="3149"/>
                </a:lnTo>
                <a:lnTo>
                  <a:pt x="520" y="3149"/>
                </a:lnTo>
                <a:lnTo>
                  <a:pt x="520" y="2882"/>
                </a:lnTo>
                <a:lnTo>
                  <a:pt x="520" y="2628"/>
                </a:lnTo>
                <a:lnTo>
                  <a:pt x="254" y="2628"/>
                </a:lnTo>
                <a:lnTo>
                  <a:pt x="0" y="2628"/>
                </a:lnTo>
                <a:lnTo>
                  <a:pt x="0" y="1841"/>
                </a:lnTo>
                <a:lnTo>
                  <a:pt x="254" y="1841"/>
                </a:lnTo>
                <a:lnTo>
                  <a:pt x="254" y="1574"/>
                </a:lnTo>
                <a:lnTo>
                  <a:pt x="1574" y="1574"/>
                </a:lnTo>
                <a:lnTo>
                  <a:pt x="1574" y="1841"/>
                </a:lnTo>
                <a:lnTo>
                  <a:pt x="2095" y="1841"/>
                </a:lnTo>
                <a:lnTo>
                  <a:pt x="2095" y="2095"/>
                </a:lnTo>
                <a:lnTo>
                  <a:pt x="2616" y="2095"/>
                </a:lnTo>
                <a:lnTo>
                  <a:pt x="2616" y="2362"/>
                </a:lnTo>
                <a:lnTo>
                  <a:pt x="4191" y="2362"/>
                </a:lnTo>
                <a:lnTo>
                  <a:pt x="4191" y="2095"/>
                </a:lnTo>
                <a:lnTo>
                  <a:pt x="4457" y="2095"/>
                </a:lnTo>
                <a:lnTo>
                  <a:pt x="4457" y="1841"/>
                </a:lnTo>
                <a:lnTo>
                  <a:pt x="4724" y="1841"/>
                </a:lnTo>
                <a:lnTo>
                  <a:pt x="4724" y="1574"/>
                </a:lnTo>
                <a:lnTo>
                  <a:pt x="4978" y="1574"/>
                </a:lnTo>
                <a:lnTo>
                  <a:pt x="4978" y="520"/>
                </a:lnTo>
                <a:lnTo>
                  <a:pt x="4724" y="520"/>
                </a:lnTo>
                <a:lnTo>
                  <a:pt x="4724" y="0"/>
                </a:lnTo>
                <a:lnTo>
                  <a:pt x="5245" y="0"/>
                </a:lnTo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bk object 369"/>
          <p:cNvSpPr/>
          <p:nvPr/>
        </p:nvSpPr>
        <p:spPr>
          <a:xfrm>
            <a:off x="10660748" y="3254603"/>
            <a:ext cx="6350" cy="4445"/>
          </a:xfrm>
          <a:custGeom>
            <a:avLst/>
            <a:gdLst/>
            <a:ahLst/>
            <a:cxnLst/>
            <a:rect l="l" t="t" r="r" b="b"/>
            <a:pathLst>
              <a:path w="6350" h="4445">
                <a:moveTo>
                  <a:pt x="4737" y="3683"/>
                </a:moveTo>
                <a:lnTo>
                  <a:pt x="3416" y="3683"/>
                </a:lnTo>
                <a:lnTo>
                  <a:pt x="3416" y="4191"/>
                </a:lnTo>
                <a:lnTo>
                  <a:pt x="4737" y="4191"/>
                </a:lnTo>
                <a:lnTo>
                  <a:pt x="4737" y="3683"/>
                </a:lnTo>
              </a:path>
              <a:path w="6350" h="4445">
                <a:moveTo>
                  <a:pt x="3416" y="3683"/>
                </a:moveTo>
                <a:lnTo>
                  <a:pt x="4737" y="3683"/>
                </a:lnTo>
              </a:path>
              <a:path w="6350" h="4445">
                <a:moveTo>
                  <a:pt x="4737" y="3683"/>
                </a:moveTo>
                <a:lnTo>
                  <a:pt x="3416" y="3683"/>
                </a:lnTo>
              </a:path>
              <a:path w="6350" h="4445">
                <a:moveTo>
                  <a:pt x="4991" y="3149"/>
                </a:moveTo>
                <a:lnTo>
                  <a:pt x="3149" y="3149"/>
                </a:lnTo>
                <a:lnTo>
                  <a:pt x="3149" y="3683"/>
                </a:lnTo>
                <a:lnTo>
                  <a:pt x="4991" y="3683"/>
                </a:lnTo>
                <a:lnTo>
                  <a:pt x="4991" y="3149"/>
                </a:lnTo>
              </a:path>
              <a:path w="6350" h="4445">
                <a:moveTo>
                  <a:pt x="3149" y="3149"/>
                </a:moveTo>
                <a:lnTo>
                  <a:pt x="4991" y="3149"/>
                </a:lnTo>
              </a:path>
              <a:path w="6350" h="4445">
                <a:moveTo>
                  <a:pt x="4991" y="3149"/>
                </a:moveTo>
                <a:lnTo>
                  <a:pt x="3149" y="3149"/>
                </a:lnTo>
              </a:path>
              <a:path w="6350" h="4445">
                <a:moveTo>
                  <a:pt x="5257" y="2628"/>
                </a:moveTo>
                <a:lnTo>
                  <a:pt x="2362" y="2628"/>
                </a:lnTo>
                <a:lnTo>
                  <a:pt x="2362" y="2895"/>
                </a:lnTo>
                <a:lnTo>
                  <a:pt x="2628" y="2895"/>
                </a:lnTo>
                <a:lnTo>
                  <a:pt x="2628" y="3149"/>
                </a:lnTo>
                <a:lnTo>
                  <a:pt x="5257" y="3149"/>
                </a:lnTo>
                <a:lnTo>
                  <a:pt x="5257" y="2628"/>
                </a:lnTo>
              </a:path>
              <a:path w="6350" h="4445">
                <a:moveTo>
                  <a:pt x="2362" y="2628"/>
                </a:moveTo>
                <a:lnTo>
                  <a:pt x="5257" y="2628"/>
                </a:lnTo>
              </a:path>
              <a:path w="6350" h="4445">
                <a:moveTo>
                  <a:pt x="5257" y="2628"/>
                </a:moveTo>
                <a:lnTo>
                  <a:pt x="2362" y="2628"/>
                </a:lnTo>
              </a:path>
              <a:path w="6350" h="4445">
                <a:moveTo>
                  <a:pt x="5778" y="2095"/>
                </a:moveTo>
                <a:lnTo>
                  <a:pt x="1574" y="2095"/>
                </a:lnTo>
                <a:lnTo>
                  <a:pt x="1574" y="2362"/>
                </a:lnTo>
                <a:lnTo>
                  <a:pt x="2108" y="2362"/>
                </a:lnTo>
                <a:lnTo>
                  <a:pt x="2108" y="2628"/>
                </a:lnTo>
                <a:lnTo>
                  <a:pt x="5778" y="2628"/>
                </a:lnTo>
                <a:lnTo>
                  <a:pt x="5778" y="2095"/>
                </a:lnTo>
              </a:path>
              <a:path w="6350" h="4445">
                <a:moveTo>
                  <a:pt x="1574" y="2095"/>
                </a:moveTo>
                <a:lnTo>
                  <a:pt x="5778" y="2095"/>
                </a:lnTo>
              </a:path>
              <a:path w="6350" h="4445">
                <a:moveTo>
                  <a:pt x="5778" y="2095"/>
                </a:moveTo>
                <a:lnTo>
                  <a:pt x="1574" y="2095"/>
                </a:lnTo>
              </a:path>
              <a:path w="6350" h="4445">
                <a:moveTo>
                  <a:pt x="6045" y="1054"/>
                </a:moveTo>
                <a:lnTo>
                  <a:pt x="533" y="1054"/>
                </a:lnTo>
                <a:lnTo>
                  <a:pt x="533" y="1308"/>
                </a:lnTo>
                <a:lnTo>
                  <a:pt x="787" y="1308"/>
                </a:lnTo>
                <a:lnTo>
                  <a:pt x="787" y="1574"/>
                </a:lnTo>
                <a:lnTo>
                  <a:pt x="1054" y="1574"/>
                </a:lnTo>
                <a:lnTo>
                  <a:pt x="1054" y="1841"/>
                </a:lnTo>
                <a:lnTo>
                  <a:pt x="1320" y="1841"/>
                </a:lnTo>
                <a:lnTo>
                  <a:pt x="1320" y="2095"/>
                </a:lnTo>
                <a:lnTo>
                  <a:pt x="6045" y="2095"/>
                </a:lnTo>
                <a:lnTo>
                  <a:pt x="6045" y="1054"/>
                </a:lnTo>
              </a:path>
              <a:path w="6350" h="4445">
                <a:moveTo>
                  <a:pt x="533" y="1054"/>
                </a:moveTo>
                <a:lnTo>
                  <a:pt x="3416" y="1054"/>
                </a:lnTo>
              </a:path>
              <a:path w="6350" h="4445">
                <a:moveTo>
                  <a:pt x="3949" y="1054"/>
                </a:moveTo>
                <a:lnTo>
                  <a:pt x="5778" y="1054"/>
                </a:lnTo>
              </a:path>
              <a:path w="6350" h="4445">
                <a:moveTo>
                  <a:pt x="3416" y="1054"/>
                </a:moveTo>
                <a:lnTo>
                  <a:pt x="533" y="1054"/>
                </a:lnTo>
              </a:path>
              <a:path w="6350" h="4445">
                <a:moveTo>
                  <a:pt x="3416" y="787"/>
                </a:moveTo>
                <a:lnTo>
                  <a:pt x="266" y="787"/>
                </a:lnTo>
                <a:lnTo>
                  <a:pt x="266" y="1054"/>
                </a:lnTo>
                <a:lnTo>
                  <a:pt x="3416" y="1054"/>
                </a:lnTo>
                <a:lnTo>
                  <a:pt x="3416" y="787"/>
                </a:lnTo>
              </a:path>
              <a:path w="6350" h="4445">
                <a:moveTo>
                  <a:pt x="266" y="787"/>
                </a:moveTo>
                <a:lnTo>
                  <a:pt x="3149" y="787"/>
                </a:lnTo>
              </a:path>
              <a:path w="6350" h="4445">
                <a:moveTo>
                  <a:pt x="5778" y="1054"/>
                </a:moveTo>
                <a:lnTo>
                  <a:pt x="3949" y="1054"/>
                </a:lnTo>
              </a:path>
              <a:path w="6350" h="4445">
                <a:moveTo>
                  <a:pt x="5778" y="787"/>
                </a:moveTo>
                <a:lnTo>
                  <a:pt x="3949" y="787"/>
                </a:lnTo>
                <a:lnTo>
                  <a:pt x="3949" y="1054"/>
                </a:lnTo>
                <a:lnTo>
                  <a:pt x="5778" y="1054"/>
                </a:lnTo>
                <a:lnTo>
                  <a:pt x="5778" y="787"/>
                </a:lnTo>
              </a:path>
              <a:path w="6350" h="4445">
                <a:moveTo>
                  <a:pt x="4203" y="787"/>
                </a:moveTo>
                <a:lnTo>
                  <a:pt x="5524" y="787"/>
                </a:lnTo>
              </a:path>
              <a:path w="6350" h="4445">
                <a:moveTo>
                  <a:pt x="3149" y="787"/>
                </a:moveTo>
                <a:lnTo>
                  <a:pt x="266" y="787"/>
                </a:lnTo>
              </a:path>
              <a:path w="6350" h="4445">
                <a:moveTo>
                  <a:pt x="3149" y="266"/>
                </a:moveTo>
                <a:lnTo>
                  <a:pt x="1054" y="266"/>
                </a:lnTo>
                <a:lnTo>
                  <a:pt x="1054" y="520"/>
                </a:lnTo>
                <a:lnTo>
                  <a:pt x="0" y="520"/>
                </a:lnTo>
                <a:lnTo>
                  <a:pt x="0" y="787"/>
                </a:lnTo>
                <a:lnTo>
                  <a:pt x="3149" y="787"/>
                </a:lnTo>
                <a:lnTo>
                  <a:pt x="3149" y="266"/>
                </a:lnTo>
              </a:path>
              <a:path w="6350" h="4445">
                <a:moveTo>
                  <a:pt x="266" y="520"/>
                </a:moveTo>
                <a:lnTo>
                  <a:pt x="533" y="520"/>
                </a:lnTo>
              </a:path>
              <a:path w="6350" h="4445">
                <a:moveTo>
                  <a:pt x="1574" y="266"/>
                </a:moveTo>
                <a:lnTo>
                  <a:pt x="2108" y="266"/>
                </a:lnTo>
              </a:path>
              <a:path w="6350" h="4445">
                <a:moveTo>
                  <a:pt x="5524" y="787"/>
                </a:moveTo>
                <a:lnTo>
                  <a:pt x="4203" y="787"/>
                </a:lnTo>
              </a:path>
              <a:path w="6350" h="4445">
                <a:moveTo>
                  <a:pt x="5257" y="266"/>
                </a:moveTo>
                <a:lnTo>
                  <a:pt x="4203" y="266"/>
                </a:lnTo>
                <a:lnTo>
                  <a:pt x="4203" y="787"/>
                </a:lnTo>
                <a:lnTo>
                  <a:pt x="5524" y="787"/>
                </a:lnTo>
                <a:lnTo>
                  <a:pt x="5524" y="520"/>
                </a:lnTo>
                <a:lnTo>
                  <a:pt x="5257" y="520"/>
                </a:lnTo>
                <a:lnTo>
                  <a:pt x="5257" y="266"/>
                </a:lnTo>
              </a:path>
              <a:path w="6350" h="4445">
                <a:moveTo>
                  <a:pt x="533" y="520"/>
                </a:moveTo>
                <a:lnTo>
                  <a:pt x="266" y="520"/>
                </a:lnTo>
              </a:path>
              <a:path w="6350" h="4445">
                <a:moveTo>
                  <a:pt x="533" y="266"/>
                </a:moveTo>
                <a:lnTo>
                  <a:pt x="266" y="266"/>
                </a:lnTo>
                <a:lnTo>
                  <a:pt x="266" y="520"/>
                </a:lnTo>
                <a:lnTo>
                  <a:pt x="533" y="520"/>
                </a:lnTo>
                <a:lnTo>
                  <a:pt x="533" y="266"/>
                </a:lnTo>
              </a:path>
              <a:path w="6350" h="4445">
                <a:moveTo>
                  <a:pt x="2108" y="266"/>
                </a:moveTo>
                <a:lnTo>
                  <a:pt x="1574" y="266"/>
                </a:lnTo>
              </a:path>
              <a:path w="6350" h="4445">
                <a:moveTo>
                  <a:pt x="2108" y="0"/>
                </a:moveTo>
                <a:lnTo>
                  <a:pt x="1574" y="0"/>
                </a:lnTo>
                <a:lnTo>
                  <a:pt x="1574" y="266"/>
                </a:lnTo>
                <a:lnTo>
                  <a:pt x="2108" y="266"/>
                </a:lnTo>
                <a:lnTo>
                  <a:pt x="2108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bk object 370"/>
          <p:cNvSpPr/>
          <p:nvPr/>
        </p:nvSpPr>
        <p:spPr>
          <a:xfrm>
            <a:off x="10660759" y="3254600"/>
            <a:ext cx="6350" cy="4445"/>
          </a:xfrm>
          <a:custGeom>
            <a:avLst/>
            <a:gdLst/>
            <a:ahLst/>
            <a:cxnLst/>
            <a:rect l="l" t="t" r="r" b="b"/>
            <a:pathLst>
              <a:path w="6350" h="4445">
                <a:moveTo>
                  <a:pt x="2095" y="0"/>
                </a:moveTo>
                <a:lnTo>
                  <a:pt x="2095" y="266"/>
                </a:lnTo>
                <a:lnTo>
                  <a:pt x="2616" y="266"/>
                </a:lnTo>
                <a:lnTo>
                  <a:pt x="3149" y="266"/>
                </a:lnTo>
                <a:lnTo>
                  <a:pt x="3149" y="787"/>
                </a:lnTo>
                <a:lnTo>
                  <a:pt x="3403" y="787"/>
                </a:lnTo>
                <a:lnTo>
                  <a:pt x="3403" y="1054"/>
                </a:lnTo>
                <a:lnTo>
                  <a:pt x="3936" y="1054"/>
                </a:lnTo>
                <a:lnTo>
                  <a:pt x="3936" y="787"/>
                </a:lnTo>
                <a:lnTo>
                  <a:pt x="4190" y="787"/>
                </a:lnTo>
                <a:lnTo>
                  <a:pt x="4190" y="266"/>
                </a:lnTo>
                <a:lnTo>
                  <a:pt x="5245" y="266"/>
                </a:lnTo>
                <a:lnTo>
                  <a:pt x="5245" y="520"/>
                </a:lnTo>
                <a:lnTo>
                  <a:pt x="5511" y="520"/>
                </a:lnTo>
                <a:lnTo>
                  <a:pt x="5511" y="787"/>
                </a:lnTo>
                <a:lnTo>
                  <a:pt x="5765" y="787"/>
                </a:lnTo>
                <a:lnTo>
                  <a:pt x="5765" y="1054"/>
                </a:lnTo>
                <a:lnTo>
                  <a:pt x="6032" y="1054"/>
                </a:lnTo>
                <a:lnTo>
                  <a:pt x="6032" y="1308"/>
                </a:lnTo>
                <a:lnTo>
                  <a:pt x="6032" y="1841"/>
                </a:lnTo>
                <a:lnTo>
                  <a:pt x="6032" y="2095"/>
                </a:lnTo>
                <a:lnTo>
                  <a:pt x="5765" y="2095"/>
                </a:lnTo>
                <a:lnTo>
                  <a:pt x="5765" y="2628"/>
                </a:lnTo>
                <a:lnTo>
                  <a:pt x="5245" y="2628"/>
                </a:lnTo>
                <a:lnTo>
                  <a:pt x="5245" y="3149"/>
                </a:lnTo>
                <a:lnTo>
                  <a:pt x="4978" y="3149"/>
                </a:lnTo>
                <a:lnTo>
                  <a:pt x="4978" y="3670"/>
                </a:lnTo>
                <a:lnTo>
                  <a:pt x="4724" y="3670"/>
                </a:lnTo>
                <a:lnTo>
                  <a:pt x="4724" y="4203"/>
                </a:lnTo>
                <a:lnTo>
                  <a:pt x="3403" y="4203"/>
                </a:lnTo>
                <a:lnTo>
                  <a:pt x="3403" y="3670"/>
                </a:lnTo>
                <a:lnTo>
                  <a:pt x="3149" y="3670"/>
                </a:lnTo>
                <a:lnTo>
                  <a:pt x="3149" y="3416"/>
                </a:lnTo>
                <a:lnTo>
                  <a:pt x="3149" y="3149"/>
                </a:lnTo>
                <a:lnTo>
                  <a:pt x="2882" y="3149"/>
                </a:lnTo>
                <a:lnTo>
                  <a:pt x="2616" y="3149"/>
                </a:lnTo>
                <a:lnTo>
                  <a:pt x="2616" y="2882"/>
                </a:lnTo>
                <a:lnTo>
                  <a:pt x="2362" y="2882"/>
                </a:lnTo>
                <a:lnTo>
                  <a:pt x="2362" y="2628"/>
                </a:lnTo>
                <a:lnTo>
                  <a:pt x="2095" y="2628"/>
                </a:lnTo>
                <a:lnTo>
                  <a:pt x="2095" y="2362"/>
                </a:lnTo>
                <a:lnTo>
                  <a:pt x="1574" y="2362"/>
                </a:lnTo>
                <a:lnTo>
                  <a:pt x="1574" y="2095"/>
                </a:lnTo>
                <a:lnTo>
                  <a:pt x="1308" y="2095"/>
                </a:lnTo>
                <a:lnTo>
                  <a:pt x="1308" y="1841"/>
                </a:lnTo>
                <a:lnTo>
                  <a:pt x="1041" y="1841"/>
                </a:lnTo>
                <a:lnTo>
                  <a:pt x="1041" y="1574"/>
                </a:lnTo>
                <a:lnTo>
                  <a:pt x="787" y="1574"/>
                </a:lnTo>
                <a:lnTo>
                  <a:pt x="787" y="1308"/>
                </a:lnTo>
                <a:lnTo>
                  <a:pt x="520" y="1308"/>
                </a:lnTo>
                <a:lnTo>
                  <a:pt x="520" y="1054"/>
                </a:lnTo>
                <a:lnTo>
                  <a:pt x="253" y="1054"/>
                </a:lnTo>
                <a:lnTo>
                  <a:pt x="253" y="787"/>
                </a:lnTo>
                <a:lnTo>
                  <a:pt x="0" y="787"/>
                </a:lnTo>
                <a:lnTo>
                  <a:pt x="0" y="520"/>
                </a:lnTo>
                <a:lnTo>
                  <a:pt x="253" y="520"/>
                </a:lnTo>
                <a:lnTo>
                  <a:pt x="253" y="266"/>
                </a:lnTo>
                <a:lnTo>
                  <a:pt x="520" y="266"/>
                </a:lnTo>
                <a:lnTo>
                  <a:pt x="520" y="520"/>
                </a:lnTo>
                <a:lnTo>
                  <a:pt x="1041" y="520"/>
                </a:lnTo>
                <a:lnTo>
                  <a:pt x="1041" y="266"/>
                </a:lnTo>
                <a:lnTo>
                  <a:pt x="1308" y="266"/>
                </a:lnTo>
                <a:lnTo>
                  <a:pt x="1574" y="266"/>
                </a:lnTo>
                <a:lnTo>
                  <a:pt x="1574" y="0"/>
                </a:lnTo>
                <a:lnTo>
                  <a:pt x="2095" y="0"/>
                </a:lnTo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bk object 371"/>
          <p:cNvSpPr/>
          <p:nvPr/>
        </p:nvSpPr>
        <p:spPr>
          <a:xfrm>
            <a:off x="10855820" y="3253816"/>
            <a:ext cx="12065" cy="5715"/>
          </a:xfrm>
          <a:custGeom>
            <a:avLst/>
            <a:gdLst/>
            <a:ahLst/>
            <a:cxnLst/>
            <a:rect l="l" t="t" r="r" b="b"/>
            <a:pathLst>
              <a:path w="12065" h="5714">
                <a:moveTo>
                  <a:pt x="2882" y="5245"/>
                </a:moveTo>
                <a:lnTo>
                  <a:pt x="2616" y="5245"/>
                </a:lnTo>
                <a:lnTo>
                  <a:pt x="2616" y="5499"/>
                </a:lnTo>
                <a:lnTo>
                  <a:pt x="2882" y="5499"/>
                </a:lnTo>
                <a:lnTo>
                  <a:pt x="2882" y="5245"/>
                </a:lnTo>
              </a:path>
              <a:path w="12065" h="5714">
                <a:moveTo>
                  <a:pt x="2616" y="5245"/>
                </a:moveTo>
                <a:lnTo>
                  <a:pt x="2882" y="5245"/>
                </a:lnTo>
              </a:path>
              <a:path w="12065" h="5714">
                <a:moveTo>
                  <a:pt x="2882" y="5245"/>
                </a:moveTo>
                <a:lnTo>
                  <a:pt x="2616" y="5245"/>
                </a:lnTo>
              </a:path>
              <a:path w="12065" h="5714">
                <a:moveTo>
                  <a:pt x="3416" y="4470"/>
                </a:moveTo>
                <a:lnTo>
                  <a:pt x="1828" y="4470"/>
                </a:lnTo>
                <a:lnTo>
                  <a:pt x="1828" y="4724"/>
                </a:lnTo>
                <a:lnTo>
                  <a:pt x="2095" y="4724"/>
                </a:lnTo>
                <a:lnTo>
                  <a:pt x="2095" y="5245"/>
                </a:lnTo>
                <a:lnTo>
                  <a:pt x="3149" y="5245"/>
                </a:lnTo>
                <a:lnTo>
                  <a:pt x="3149" y="4978"/>
                </a:lnTo>
                <a:lnTo>
                  <a:pt x="3416" y="4978"/>
                </a:lnTo>
                <a:lnTo>
                  <a:pt x="3416" y="4470"/>
                </a:lnTo>
              </a:path>
              <a:path w="12065" h="5714">
                <a:moveTo>
                  <a:pt x="1828" y="4470"/>
                </a:moveTo>
                <a:lnTo>
                  <a:pt x="3416" y="4470"/>
                </a:lnTo>
              </a:path>
              <a:path w="12065" h="5714">
                <a:moveTo>
                  <a:pt x="3416" y="4470"/>
                </a:moveTo>
                <a:lnTo>
                  <a:pt x="1828" y="4470"/>
                </a:lnTo>
              </a:path>
              <a:path w="12065" h="5714">
                <a:moveTo>
                  <a:pt x="3670" y="4203"/>
                </a:moveTo>
                <a:lnTo>
                  <a:pt x="1574" y="4203"/>
                </a:lnTo>
                <a:lnTo>
                  <a:pt x="1574" y="4470"/>
                </a:lnTo>
                <a:lnTo>
                  <a:pt x="3670" y="4470"/>
                </a:lnTo>
                <a:lnTo>
                  <a:pt x="3670" y="4203"/>
                </a:lnTo>
              </a:path>
              <a:path w="12065" h="5714">
                <a:moveTo>
                  <a:pt x="1574" y="4203"/>
                </a:moveTo>
                <a:lnTo>
                  <a:pt x="3670" y="4203"/>
                </a:lnTo>
              </a:path>
              <a:path w="12065" h="5714">
                <a:moveTo>
                  <a:pt x="3670" y="4203"/>
                </a:moveTo>
                <a:lnTo>
                  <a:pt x="1574" y="4203"/>
                </a:lnTo>
              </a:path>
              <a:path w="12065" h="5714">
                <a:moveTo>
                  <a:pt x="3924" y="3937"/>
                </a:moveTo>
                <a:lnTo>
                  <a:pt x="1308" y="3937"/>
                </a:lnTo>
                <a:lnTo>
                  <a:pt x="1308" y="4203"/>
                </a:lnTo>
                <a:lnTo>
                  <a:pt x="3924" y="4203"/>
                </a:lnTo>
                <a:lnTo>
                  <a:pt x="3924" y="3937"/>
                </a:lnTo>
              </a:path>
              <a:path w="12065" h="5714">
                <a:moveTo>
                  <a:pt x="1308" y="3937"/>
                </a:moveTo>
                <a:lnTo>
                  <a:pt x="3924" y="3937"/>
                </a:lnTo>
              </a:path>
              <a:path w="12065" h="5714">
                <a:moveTo>
                  <a:pt x="3924" y="3937"/>
                </a:moveTo>
                <a:lnTo>
                  <a:pt x="1308" y="3937"/>
                </a:lnTo>
              </a:path>
              <a:path w="12065" h="5714">
                <a:moveTo>
                  <a:pt x="4445" y="3682"/>
                </a:moveTo>
                <a:lnTo>
                  <a:pt x="787" y="3682"/>
                </a:lnTo>
                <a:lnTo>
                  <a:pt x="787" y="3937"/>
                </a:lnTo>
                <a:lnTo>
                  <a:pt x="4445" y="3937"/>
                </a:lnTo>
                <a:lnTo>
                  <a:pt x="4445" y="3682"/>
                </a:lnTo>
              </a:path>
              <a:path w="12065" h="5714">
                <a:moveTo>
                  <a:pt x="787" y="3682"/>
                </a:moveTo>
                <a:lnTo>
                  <a:pt x="4445" y="3682"/>
                </a:lnTo>
              </a:path>
              <a:path w="12065" h="5714">
                <a:moveTo>
                  <a:pt x="8661" y="3682"/>
                </a:moveTo>
                <a:lnTo>
                  <a:pt x="8127" y="3682"/>
                </a:lnTo>
                <a:lnTo>
                  <a:pt x="8127" y="3937"/>
                </a:lnTo>
                <a:lnTo>
                  <a:pt x="8661" y="3937"/>
                </a:lnTo>
                <a:lnTo>
                  <a:pt x="8661" y="3682"/>
                </a:lnTo>
              </a:path>
              <a:path w="12065" h="5714">
                <a:moveTo>
                  <a:pt x="8127" y="3682"/>
                </a:moveTo>
                <a:lnTo>
                  <a:pt x="8661" y="3682"/>
                </a:lnTo>
              </a:path>
              <a:path w="12065" h="5714">
                <a:moveTo>
                  <a:pt x="4445" y="3682"/>
                </a:moveTo>
                <a:lnTo>
                  <a:pt x="787" y="3682"/>
                </a:lnTo>
              </a:path>
              <a:path w="12065" h="5714">
                <a:moveTo>
                  <a:pt x="5765" y="3416"/>
                </a:moveTo>
                <a:lnTo>
                  <a:pt x="520" y="3416"/>
                </a:lnTo>
                <a:lnTo>
                  <a:pt x="520" y="3682"/>
                </a:lnTo>
                <a:lnTo>
                  <a:pt x="5765" y="3682"/>
                </a:lnTo>
                <a:lnTo>
                  <a:pt x="5765" y="3416"/>
                </a:lnTo>
              </a:path>
              <a:path w="12065" h="5714">
                <a:moveTo>
                  <a:pt x="520" y="3416"/>
                </a:moveTo>
                <a:lnTo>
                  <a:pt x="5765" y="3416"/>
                </a:lnTo>
              </a:path>
              <a:path w="12065" h="5714">
                <a:moveTo>
                  <a:pt x="8661" y="3682"/>
                </a:moveTo>
                <a:lnTo>
                  <a:pt x="8127" y="3682"/>
                </a:lnTo>
              </a:path>
              <a:path w="12065" h="5714">
                <a:moveTo>
                  <a:pt x="9182" y="3416"/>
                </a:moveTo>
                <a:lnTo>
                  <a:pt x="7607" y="3416"/>
                </a:lnTo>
                <a:lnTo>
                  <a:pt x="7607" y="3682"/>
                </a:lnTo>
                <a:lnTo>
                  <a:pt x="9182" y="3682"/>
                </a:lnTo>
                <a:lnTo>
                  <a:pt x="9182" y="3416"/>
                </a:lnTo>
              </a:path>
              <a:path w="12065" h="5714">
                <a:moveTo>
                  <a:pt x="7607" y="3416"/>
                </a:moveTo>
                <a:lnTo>
                  <a:pt x="9182" y="3416"/>
                </a:lnTo>
              </a:path>
              <a:path w="12065" h="5714">
                <a:moveTo>
                  <a:pt x="5765" y="3416"/>
                </a:moveTo>
                <a:lnTo>
                  <a:pt x="520" y="3416"/>
                </a:lnTo>
              </a:path>
              <a:path w="12065" h="5714">
                <a:moveTo>
                  <a:pt x="9702" y="2882"/>
                </a:moveTo>
                <a:lnTo>
                  <a:pt x="253" y="2882"/>
                </a:lnTo>
                <a:lnTo>
                  <a:pt x="253" y="3416"/>
                </a:lnTo>
                <a:lnTo>
                  <a:pt x="6286" y="3416"/>
                </a:lnTo>
                <a:lnTo>
                  <a:pt x="6286" y="3149"/>
                </a:lnTo>
                <a:lnTo>
                  <a:pt x="9702" y="3149"/>
                </a:lnTo>
                <a:lnTo>
                  <a:pt x="9702" y="2882"/>
                </a:lnTo>
              </a:path>
              <a:path w="12065" h="5714">
                <a:moveTo>
                  <a:pt x="9448" y="3149"/>
                </a:moveTo>
                <a:lnTo>
                  <a:pt x="6553" y="3149"/>
                </a:lnTo>
              </a:path>
              <a:path w="12065" h="5714">
                <a:moveTo>
                  <a:pt x="253" y="2882"/>
                </a:moveTo>
                <a:lnTo>
                  <a:pt x="9702" y="2882"/>
                </a:lnTo>
              </a:path>
              <a:path w="12065" h="5714">
                <a:moveTo>
                  <a:pt x="9182" y="3416"/>
                </a:moveTo>
                <a:lnTo>
                  <a:pt x="7607" y="3416"/>
                </a:lnTo>
              </a:path>
              <a:path w="12065" h="5714">
                <a:moveTo>
                  <a:pt x="6553" y="3149"/>
                </a:moveTo>
                <a:lnTo>
                  <a:pt x="9448" y="3149"/>
                </a:lnTo>
              </a:path>
              <a:path w="12065" h="5714">
                <a:moveTo>
                  <a:pt x="9448" y="3149"/>
                </a:moveTo>
                <a:lnTo>
                  <a:pt x="6553" y="3149"/>
                </a:lnTo>
                <a:lnTo>
                  <a:pt x="6553" y="3416"/>
                </a:lnTo>
                <a:lnTo>
                  <a:pt x="9448" y="3416"/>
                </a:lnTo>
                <a:lnTo>
                  <a:pt x="9448" y="3149"/>
                </a:lnTo>
              </a:path>
              <a:path w="12065" h="5714">
                <a:moveTo>
                  <a:pt x="9702" y="2882"/>
                </a:moveTo>
                <a:lnTo>
                  <a:pt x="253" y="2882"/>
                </a:lnTo>
              </a:path>
              <a:path w="12065" h="5714">
                <a:moveTo>
                  <a:pt x="9969" y="2628"/>
                </a:moveTo>
                <a:lnTo>
                  <a:pt x="0" y="2628"/>
                </a:lnTo>
                <a:lnTo>
                  <a:pt x="0" y="2882"/>
                </a:lnTo>
                <a:lnTo>
                  <a:pt x="9969" y="2882"/>
                </a:lnTo>
                <a:lnTo>
                  <a:pt x="9969" y="2628"/>
                </a:lnTo>
              </a:path>
              <a:path w="12065" h="5714">
                <a:moveTo>
                  <a:pt x="520" y="2628"/>
                </a:moveTo>
                <a:lnTo>
                  <a:pt x="1308" y="2628"/>
                </a:lnTo>
              </a:path>
              <a:path w="12065" h="5714">
                <a:moveTo>
                  <a:pt x="2095" y="2628"/>
                </a:moveTo>
                <a:lnTo>
                  <a:pt x="3416" y="2628"/>
                </a:lnTo>
              </a:path>
              <a:path w="12065" h="5714">
                <a:moveTo>
                  <a:pt x="3924" y="2628"/>
                </a:moveTo>
                <a:lnTo>
                  <a:pt x="9969" y="2628"/>
                </a:lnTo>
              </a:path>
              <a:path w="12065" h="5714">
                <a:moveTo>
                  <a:pt x="1308" y="2628"/>
                </a:moveTo>
                <a:lnTo>
                  <a:pt x="520" y="2628"/>
                </a:lnTo>
              </a:path>
              <a:path w="12065" h="5714">
                <a:moveTo>
                  <a:pt x="1308" y="2362"/>
                </a:moveTo>
                <a:lnTo>
                  <a:pt x="520" y="2362"/>
                </a:lnTo>
                <a:lnTo>
                  <a:pt x="520" y="2628"/>
                </a:lnTo>
                <a:lnTo>
                  <a:pt x="1308" y="2628"/>
                </a:lnTo>
                <a:lnTo>
                  <a:pt x="1308" y="2362"/>
                </a:lnTo>
              </a:path>
              <a:path w="12065" h="5714">
                <a:moveTo>
                  <a:pt x="3416" y="2628"/>
                </a:moveTo>
                <a:lnTo>
                  <a:pt x="2095" y="2628"/>
                </a:lnTo>
              </a:path>
              <a:path w="12065" h="5714">
                <a:moveTo>
                  <a:pt x="3416" y="2362"/>
                </a:moveTo>
                <a:lnTo>
                  <a:pt x="2095" y="2362"/>
                </a:lnTo>
                <a:lnTo>
                  <a:pt x="2095" y="2628"/>
                </a:lnTo>
                <a:lnTo>
                  <a:pt x="3416" y="2628"/>
                </a:lnTo>
                <a:lnTo>
                  <a:pt x="3416" y="2362"/>
                </a:lnTo>
              </a:path>
              <a:path w="12065" h="5714">
                <a:moveTo>
                  <a:pt x="9969" y="2628"/>
                </a:moveTo>
                <a:lnTo>
                  <a:pt x="3924" y="2628"/>
                </a:lnTo>
              </a:path>
              <a:path w="12065" h="5714">
                <a:moveTo>
                  <a:pt x="10756" y="2362"/>
                </a:moveTo>
                <a:lnTo>
                  <a:pt x="3924" y="2362"/>
                </a:lnTo>
                <a:lnTo>
                  <a:pt x="3924" y="2628"/>
                </a:lnTo>
                <a:lnTo>
                  <a:pt x="10756" y="2628"/>
                </a:lnTo>
                <a:lnTo>
                  <a:pt x="10756" y="2362"/>
                </a:lnTo>
              </a:path>
              <a:path w="12065" h="5714">
                <a:moveTo>
                  <a:pt x="4191" y="2362"/>
                </a:moveTo>
                <a:lnTo>
                  <a:pt x="10756" y="2362"/>
                </a:lnTo>
              </a:path>
              <a:path w="12065" h="5714">
                <a:moveTo>
                  <a:pt x="10756" y="2362"/>
                </a:moveTo>
                <a:lnTo>
                  <a:pt x="4191" y="2362"/>
                </a:lnTo>
              </a:path>
              <a:path w="12065" h="5714">
                <a:moveTo>
                  <a:pt x="11023" y="2095"/>
                </a:moveTo>
                <a:lnTo>
                  <a:pt x="4191" y="2095"/>
                </a:lnTo>
                <a:lnTo>
                  <a:pt x="4191" y="2362"/>
                </a:lnTo>
                <a:lnTo>
                  <a:pt x="11023" y="2362"/>
                </a:lnTo>
                <a:lnTo>
                  <a:pt x="11023" y="2095"/>
                </a:lnTo>
              </a:path>
              <a:path w="12065" h="5714">
                <a:moveTo>
                  <a:pt x="4445" y="2095"/>
                </a:moveTo>
                <a:lnTo>
                  <a:pt x="11023" y="2095"/>
                </a:lnTo>
              </a:path>
              <a:path w="12065" h="5714">
                <a:moveTo>
                  <a:pt x="11023" y="2095"/>
                </a:moveTo>
                <a:lnTo>
                  <a:pt x="4445" y="2095"/>
                </a:lnTo>
              </a:path>
              <a:path w="12065" h="5714">
                <a:moveTo>
                  <a:pt x="11290" y="1841"/>
                </a:moveTo>
                <a:lnTo>
                  <a:pt x="4445" y="1841"/>
                </a:lnTo>
                <a:lnTo>
                  <a:pt x="4445" y="2095"/>
                </a:lnTo>
                <a:lnTo>
                  <a:pt x="11290" y="2095"/>
                </a:lnTo>
                <a:lnTo>
                  <a:pt x="11290" y="1841"/>
                </a:lnTo>
              </a:path>
              <a:path w="12065" h="5714">
                <a:moveTo>
                  <a:pt x="5245" y="1841"/>
                </a:moveTo>
                <a:lnTo>
                  <a:pt x="11290" y="1841"/>
                </a:lnTo>
              </a:path>
              <a:path w="12065" h="5714">
                <a:moveTo>
                  <a:pt x="11290" y="1841"/>
                </a:moveTo>
                <a:lnTo>
                  <a:pt x="5245" y="1841"/>
                </a:lnTo>
              </a:path>
              <a:path w="12065" h="5714">
                <a:moveTo>
                  <a:pt x="11798" y="1574"/>
                </a:moveTo>
                <a:lnTo>
                  <a:pt x="5245" y="1574"/>
                </a:lnTo>
                <a:lnTo>
                  <a:pt x="5245" y="1841"/>
                </a:lnTo>
                <a:lnTo>
                  <a:pt x="11798" y="1841"/>
                </a:lnTo>
                <a:lnTo>
                  <a:pt x="11798" y="1574"/>
                </a:lnTo>
              </a:path>
              <a:path w="12065" h="5714">
                <a:moveTo>
                  <a:pt x="5499" y="1574"/>
                </a:moveTo>
                <a:lnTo>
                  <a:pt x="6819" y="1574"/>
                </a:lnTo>
              </a:path>
              <a:path w="12065" h="5714">
                <a:moveTo>
                  <a:pt x="7607" y="1574"/>
                </a:moveTo>
                <a:lnTo>
                  <a:pt x="11798" y="1574"/>
                </a:lnTo>
              </a:path>
              <a:path w="12065" h="5714">
                <a:moveTo>
                  <a:pt x="6819" y="1574"/>
                </a:moveTo>
                <a:lnTo>
                  <a:pt x="5499" y="1574"/>
                </a:lnTo>
              </a:path>
              <a:path w="12065" h="5714">
                <a:moveTo>
                  <a:pt x="6819" y="1308"/>
                </a:moveTo>
                <a:lnTo>
                  <a:pt x="5499" y="1308"/>
                </a:lnTo>
                <a:lnTo>
                  <a:pt x="5499" y="1574"/>
                </a:lnTo>
                <a:lnTo>
                  <a:pt x="6819" y="1574"/>
                </a:lnTo>
                <a:lnTo>
                  <a:pt x="6819" y="1308"/>
                </a:lnTo>
              </a:path>
              <a:path w="12065" h="5714">
                <a:moveTo>
                  <a:pt x="6032" y="1308"/>
                </a:moveTo>
                <a:lnTo>
                  <a:pt x="6286" y="1308"/>
                </a:lnTo>
              </a:path>
              <a:path w="12065" h="5714">
                <a:moveTo>
                  <a:pt x="11798" y="1574"/>
                </a:moveTo>
                <a:lnTo>
                  <a:pt x="7607" y="1574"/>
                </a:lnTo>
              </a:path>
              <a:path w="12065" h="5714">
                <a:moveTo>
                  <a:pt x="11290" y="520"/>
                </a:moveTo>
                <a:lnTo>
                  <a:pt x="7874" y="520"/>
                </a:lnTo>
                <a:lnTo>
                  <a:pt x="7874" y="1308"/>
                </a:lnTo>
                <a:lnTo>
                  <a:pt x="7607" y="1308"/>
                </a:lnTo>
                <a:lnTo>
                  <a:pt x="7607" y="1574"/>
                </a:lnTo>
                <a:lnTo>
                  <a:pt x="12065" y="1574"/>
                </a:lnTo>
                <a:lnTo>
                  <a:pt x="12065" y="1054"/>
                </a:lnTo>
                <a:lnTo>
                  <a:pt x="11798" y="1054"/>
                </a:lnTo>
                <a:lnTo>
                  <a:pt x="11798" y="787"/>
                </a:lnTo>
                <a:lnTo>
                  <a:pt x="11290" y="787"/>
                </a:lnTo>
                <a:lnTo>
                  <a:pt x="11290" y="520"/>
                </a:lnTo>
              </a:path>
              <a:path w="12065" h="5714">
                <a:moveTo>
                  <a:pt x="8127" y="520"/>
                </a:moveTo>
                <a:lnTo>
                  <a:pt x="11023" y="520"/>
                </a:lnTo>
              </a:path>
              <a:path w="12065" h="5714">
                <a:moveTo>
                  <a:pt x="6286" y="1308"/>
                </a:moveTo>
                <a:lnTo>
                  <a:pt x="6032" y="1308"/>
                </a:lnTo>
              </a:path>
              <a:path w="12065" h="5714">
                <a:moveTo>
                  <a:pt x="6286" y="1054"/>
                </a:moveTo>
                <a:lnTo>
                  <a:pt x="6032" y="1054"/>
                </a:lnTo>
                <a:lnTo>
                  <a:pt x="6032" y="1308"/>
                </a:lnTo>
                <a:lnTo>
                  <a:pt x="6286" y="1308"/>
                </a:lnTo>
                <a:lnTo>
                  <a:pt x="6286" y="1054"/>
                </a:lnTo>
              </a:path>
              <a:path w="12065" h="5714">
                <a:moveTo>
                  <a:pt x="11023" y="520"/>
                </a:moveTo>
                <a:lnTo>
                  <a:pt x="8127" y="520"/>
                </a:lnTo>
              </a:path>
              <a:path w="12065" h="5714">
                <a:moveTo>
                  <a:pt x="11023" y="253"/>
                </a:moveTo>
                <a:lnTo>
                  <a:pt x="8127" y="253"/>
                </a:lnTo>
                <a:lnTo>
                  <a:pt x="8127" y="520"/>
                </a:lnTo>
                <a:lnTo>
                  <a:pt x="11023" y="520"/>
                </a:lnTo>
                <a:lnTo>
                  <a:pt x="11023" y="253"/>
                </a:lnTo>
              </a:path>
              <a:path w="12065" h="5714">
                <a:moveTo>
                  <a:pt x="8661" y="253"/>
                </a:moveTo>
                <a:lnTo>
                  <a:pt x="9448" y="253"/>
                </a:lnTo>
              </a:path>
              <a:path w="12065" h="5714">
                <a:moveTo>
                  <a:pt x="10236" y="253"/>
                </a:moveTo>
                <a:lnTo>
                  <a:pt x="10756" y="253"/>
                </a:lnTo>
              </a:path>
              <a:path w="12065" h="5714">
                <a:moveTo>
                  <a:pt x="9448" y="253"/>
                </a:moveTo>
                <a:lnTo>
                  <a:pt x="8661" y="253"/>
                </a:lnTo>
              </a:path>
              <a:path w="12065" h="5714">
                <a:moveTo>
                  <a:pt x="9448" y="0"/>
                </a:moveTo>
                <a:lnTo>
                  <a:pt x="8661" y="0"/>
                </a:lnTo>
                <a:lnTo>
                  <a:pt x="8661" y="253"/>
                </a:lnTo>
                <a:lnTo>
                  <a:pt x="9448" y="253"/>
                </a:lnTo>
                <a:lnTo>
                  <a:pt x="9448" y="0"/>
                </a:lnTo>
              </a:path>
              <a:path w="12065" h="5714">
                <a:moveTo>
                  <a:pt x="10756" y="253"/>
                </a:moveTo>
                <a:lnTo>
                  <a:pt x="10236" y="253"/>
                </a:lnTo>
              </a:path>
              <a:path w="12065" h="5714">
                <a:moveTo>
                  <a:pt x="10756" y="0"/>
                </a:moveTo>
                <a:lnTo>
                  <a:pt x="10236" y="0"/>
                </a:lnTo>
                <a:lnTo>
                  <a:pt x="10236" y="253"/>
                </a:lnTo>
                <a:lnTo>
                  <a:pt x="10756" y="253"/>
                </a:lnTo>
                <a:lnTo>
                  <a:pt x="10756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bk object 372"/>
          <p:cNvSpPr/>
          <p:nvPr/>
        </p:nvSpPr>
        <p:spPr>
          <a:xfrm>
            <a:off x="10855807" y="3253813"/>
            <a:ext cx="12065" cy="5715"/>
          </a:xfrm>
          <a:custGeom>
            <a:avLst/>
            <a:gdLst/>
            <a:ahLst/>
            <a:cxnLst/>
            <a:rect l="l" t="t" r="r" b="b"/>
            <a:pathLst>
              <a:path w="12065" h="5714">
                <a:moveTo>
                  <a:pt x="10769" y="0"/>
                </a:moveTo>
                <a:lnTo>
                  <a:pt x="10769" y="266"/>
                </a:lnTo>
                <a:lnTo>
                  <a:pt x="11036" y="266"/>
                </a:lnTo>
                <a:lnTo>
                  <a:pt x="11036" y="520"/>
                </a:lnTo>
                <a:lnTo>
                  <a:pt x="11290" y="520"/>
                </a:lnTo>
                <a:lnTo>
                  <a:pt x="11290" y="787"/>
                </a:lnTo>
                <a:lnTo>
                  <a:pt x="11823" y="787"/>
                </a:lnTo>
                <a:lnTo>
                  <a:pt x="11823" y="1054"/>
                </a:lnTo>
                <a:lnTo>
                  <a:pt x="12077" y="1054"/>
                </a:lnTo>
                <a:lnTo>
                  <a:pt x="12077" y="1574"/>
                </a:lnTo>
                <a:lnTo>
                  <a:pt x="11823" y="1574"/>
                </a:lnTo>
                <a:lnTo>
                  <a:pt x="11823" y="1841"/>
                </a:lnTo>
                <a:lnTo>
                  <a:pt x="11290" y="1841"/>
                </a:lnTo>
                <a:lnTo>
                  <a:pt x="11290" y="2095"/>
                </a:lnTo>
                <a:lnTo>
                  <a:pt x="11036" y="2095"/>
                </a:lnTo>
                <a:lnTo>
                  <a:pt x="11036" y="2362"/>
                </a:lnTo>
                <a:lnTo>
                  <a:pt x="10769" y="2362"/>
                </a:lnTo>
                <a:lnTo>
                  <a:pt x="10769" y="2628"/>
                </a:lnTo>
                <a:lnTo>
                  <a:pt x="10502" y="2628"/>
                </a:lnTo>
                <a:lnTo>
                  <a:pt x="9982" y="2628"/>
                </a:lnTo>
                <a:lnTo>
                  <a:pt x="9982" y="2882"/>
                </a:lnTo>
                <a:lnTo>
                  <a:pt x="9715" y="2882"/>
                </a:lnTo>
                <a:lnTo>
                  <a:pt x="9715" y="3149"/>
                </a:lnTo>
                <a:lnTo>
                  <a:pt x="9461" y="3149"/>
                </a:lnTo>
                <a:lnTo>
                  <a:pt x="9461" y="3416"/>
                </a:lnTo>
                <a:lnTo>
                  <a:pt x="9194" y="3416"/>
                </a:lnTo>
                <a:lnTo>
                  <a:pt x="9194" y="3670"/>
                </a:lnTo>
                <a:lnTo>
                  <a:pt x="8674" y="3670"/>
                </a:lnTo>
                <a:lnTo>
                  <a:pt x="8674" y="3937"/>
                </a:lnTo>
                <a:lnTo>
                  <a:pt x="8140" y="3937"/>
                </a:lnTo>
                <a:lnTo>
                  <a:pt x="8140" y="3670"/>
                </a:lnTo>
                <a:lnTo>
                  <a:pt x="7619" y="3670"/>
                </a:lnTo>
                <a:lnTo>
                  <a:pt x="7619" y="3416"/>
                </a:lnTo>
                <a:lnTo>
                  <a:pt x="6565" y="3416"/>
                </a:lnTo>
                <a:lnTo>
                  <a:pt x="6565" y="3149"/>
                </a:lnTo>
                <a:lnTo>
                  <a:pt x="6311" y="3149"/>
                </a:lnTo>
                <a:lnTo>
                  <a:pt x="6311" y="3416"/>
                </a:lnTo>
                <a:lnTo>
                  <a:pt x="5778" y="3416"/>
                </a:lnTo>
                <a:lnTo>
                  <a:pt x="5778" y="3670"/>
                </a:lnTo>
                <a:lnTo>
                  <a:pt x="4470" y="3670"/>
                </a:lnTo>
                <a:lnTo>
                  <a:pt x="4470" y="3937"/>
                </a:lnTo>
                <a:lnTo>
                  <a:pt x="4203" y="3937"/>
                </a:lnTo>
                <a:lnTo>
                  <a:pt x="3949" y="3937"/>
                </a:lnTo>
                <a:lnTo>
                  <a:pt x="3949" y="4203"/>
                </a:lnTo>
                <a:lnTo>
                  <a:pt x="3682" y="4203"/>
                </a:lnTo>
                <a:lnTo>
                  <a:pt x="3682" y="4457"/>
                </a:lnTo>
                <a:lnTo>
                  <a:pt x="3416" y="4457"/>
                </a:lnTo>
                <a:lnTo>
                  <a:pt x="3416" y="4724"/>
                </a:lnTo>
                <a:lnTo>
                  <a:pt x="3416" y="4991"/>
                </a:lnTo>
                <a:lnTo>
                  <a:pt x="3162" y="4991"/>
                </a:lnTo>
                <a:lnTo>
                  <a:pt x="3162" y="5245"/>
                </a:lnTo>
                <a:lnTo>
                  <a:pt x="2895" y="5245"/>
                </a:lnTo>
                <a:lnTo>
                  <a:pt x="2895" y="5511"/>
                </a:lnTo>
                <a:lnTo>
                  <a:pt x="2628" y="5511"/>
                </a:lnTo>
                <a:lnTo>
                  <a:pt x="2628" y="5245"/>
                </a:lnTo>
                <a:lnTo>
                  <a:pt x="2108" y="5245"/>
                </a:lnTo>
                <a:lnTo>
                  <a:pt x="2108" y="4724"/>
                </a:lnTo>
                <a:lnTo>
                  <a:pt x="1841" y="4724"/>
                </a:lnTo>
                <a:lnTo>
                  <a:pt x="1841" y="4457"/>
                </a:lnTo>
                <a:lnTo>
                  <a:pt x="1574" y="4457"/>
                </a:lnTo>
                <a:lnTo>
                  <a:pt x="1574" y="4203"/>
                </a:lnTo>
                <a:lnTo>
                  <a:pt x="1320" y="4203"/>
                </a:lnTo>
                <a:lnTo>
                  <a:pt x="1320" y="3937"/>
                </a:lnTo>
                <a:lnTo>
                  <a:pt x="1054" y="3937"/>
                </a:lnTo>
                <a:lnTo>
                  <a:pt x="787" y="3937"/>
                </a:lnTo>
                <a:lnTo>
                  <a:pt x="787" y="3670"/>
                </a:lnTo>
                <a:lnTo>
                  <a:pt x="533" y="3670"/>
                </a:lnTo>
                <a:lnTo>
                  <a:pt x="533" y="3416"/>
                </a:lnTo>
                <a:lnTo>
                  <a:pt x="266" y="3416"/>
                </a:lnTo>
                <a:lnTo>
                  <a:pt x="266" y="2882"/>
                </a:lnTo>
                <a:lnTo>
                  <a:pt x="0" y="2882"/>
                </a:lnTo>
                <a:lnTo>
                  <a:pt x="0" y="2628"/>
                </a:lnTo>
                <a:lnTo>
                  <a:pt x="266" y="2628"/>
                </a:lnTo>
                <a:lnTo>
                  <a:pt x="533" y="2628"/>
                </a:lnTo>
                <a:lnTo>
                  <a:pt x="533" y="2362"/>
                </a:lnTo>
                <a:lnTo>
                  <a:pt x="1320" y="2362"/>
                </a:lnTo>
                <a:lnTo>
                  <a:pt x="1320" y="2628"/>
                </a:lnTo>
                <a:lnTo>
                  <a:pt x="1574" y="2628"/>
                </a:lnTo>
                <a:lnTo>
                  <a:pt x="2108" y="2628"/>
                </a:lnTo>
                <a:lnTo>
                  <a:pt x="2108" y="2362"/>
                </a:lnTo>
                <a:lnTo>
                  <a:pt x="3416" y="2362"/>
                </a:lnTo>
                <a:lnTo>
                  <a:pt x="3416" y="2628"/>
                </a:lnTo>
                <a:lnTo>
                  <a:pt x="3949" y="2628"/>
                </a:lnTo>
                <a:lnTo>
                  <a:pt x="3949" y="2362"/>
                </a:lnTo>
                <a:lnTo>
                  <a:pt x="4203" y="2362"/>
                </a:lnTo>
                <a:lnTo>
                  <a:pt x="4203" y="2095"/>
                </a:lnTo>
                <a:lnTo>
                  <a:pt x="4470" y="2095"/>
                </a:lnTo>
                <a:lnTo>
                  <a:pt x="4470" y="1841"/>
                </a:lnTo>
                <a:lnTo>
                  <a:pt x="5257" y="1841"/>
                </a:lnTo>
                <a:lnTo>
                  <a:pt x="5257" y="1574"/>
                </a:lnTo>
                <a:lnTo>
                  <a:pt x="5524" y="1574"/>
                </a:lnTo>
                <a:lnTo>
                  <a:pt x="5524" y="1308"/>
                </a:lnTo>
                <a:lnTo>
                  <a:pt x="6045" y="1308"/>
                </a:lnTo>
                <a:lnTo>
                  <a:pt x="6045" y="1054"/>
                </a:lnTo>
                <a:lnTo>
                  <a:pt x="6311" y="1054"/>
                </a:lnTo>
                <a:lnTo>
                  <a:pt x="6311" y="1308"/>
                </a:lnTo>
                <a:lnTo>
                  <a:pt x="6832" y="1308"/>
                </a:lnTo>
                <a:lnTo>
                  <a:pt x="6832" y="1574"/>
                </a:lnTo>
                <a:lnTo>
                  <a:pt x="7619" y="1574"/>
                </a:lnTo>
                <a:lnTo>
                  <a:pt x="7619" y="1308"/>
                </a:lnTo>
                <a:lnTo>
                  <a:pt x="7886" y="1308"/>
                </a:lnTo>
                <a:lnTo>
                  <a:pt x="7886" y="1054"/>
                </a:lnTo>
                <a:lnTo>
                  <a:pt x="7886" y="520"/>
                </a:lnTo>
                <a:lnTo>
                  <a:pt x="8140" y="520"/>
                </a:lnTo>
                <a:lnTo>
                  <a:pt x="8140" y="266"/>
                </a:lnTo>
                <a:lnTo>
                  <a:pt x="8674" y="266"/>
                </a:lnTo>
                <a:lnTo>
                  <a:pt x="8674" y="0"/>
                </a:lnTo>
                <a:lnTo>
                  <a:pt x="9461" y="0"/>
                </a:lnTo>
                <a:lnTo>
                  <a:pt x="9461" y="266"/>
                </a:lnTo>
                <a:lnTo>
                  <a:pt x="10248" y="266"/>
                </a:lnTo>
                <a:lnTo>
                  <a:pt x="10248" y="0"/>
                </a:lnTo>
                <a:lnTo>
                  <a:pt x="10769" y="0"/>
                </a:lnTo>
              </a:path>
            </a:pathLst>
          </a:custGeom>
          <a:ln w="1828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bk object 373"/>
          <p:cNvSpPr/>
          <p:nvPr/>
        </p:nvSpPr>
        <p:spPr>
          <a:xfrm>
            <a:off x="10859236" y="3250653"/>
            <a:ext cx="7620" cy="2540"/>
          </a:xfrm>
          <a:custGeom>
            <a:avLst/>
            <a:gdLst/>
            <a:ahLst/>
            <a:cxnLst/>
            <a:rect l="l" t="t" r="r" b="b"/>
            <a:pathLst>
              <a:path w="7620" h="2539">
                <a:moveTo>
                  <a:pt x="3657" y="1841"/>
                </a:moveTo>
                <a:lnTo>
                  <a:pt x="253" y="1841"/>
                </a:lnTo>
                <a:lnTo>
                  <a:pt x="253" y="2374"/>
                </a:lnTo>
                <a:lnTo>
                  <a:pt x="3657" y="2374"/>
                </a:lnTo>
                <a:lnTo>
                  <a:pt x="3657" y="1841"/>
                </a:lnTo>
              </a:path>
              <a:path w="7620" h="2539">
                <a:moveTo>
                  <a:pt x="253" y="1841"/>
                </a:moveTo>
                <a:lnTo>
                  <a:pt x="3657" y="1841"/>
                </a:lnTo>
              </a:path>
              <a:path w="7620" h="2539">
                <a:moveTo>
                  <a:pt x="3657" y="1841"/>
                </a:moveTo>
                <a:lnTo>
                  <a:pt x="253" y="1841"/>
                </a:lnTo>
              </a:path>
              <a:path w="7620" h="2539">
                <a:moveTo>
                  <a:pt x="4711" y="1587"/>
                </a:moveTo>
                <a:lnTo>
                  <a:pt x="0" y="1587"/>
                </a:lnTo>
                <a:lnTo>
                  <a:pt x="0" y="1841"/>
                </a:lnTo>
                <a:lnTo>
                  <a:pt x="4711" y="1841"/>
                </a:lnTo>
                <a:lnTo>
                  <a:pt x="4711" y="1587"/>
                </a:lnTo>
              </a:path>
              <a:path w="7620" h="2539">
                <a:moveTo>
                  <a:pt x="253" y="1587"/>
                </a:moveTo>
                <a:lnTo>
                  <a:pt x="4711" y="1587"/>
                </a:lnTo>
              </a:path>
              <a:path w="7620" h="2539">
                <a:moveTo>
                  <a:pt x="4711" y="1587"/>
                </a:moveTo>
                <a:lnTo>
                  <a:pt x="253" y="1587"/>
                </a:lnTo>
              </a:path>
              <a:path w="7620" h="2539">
                <a:moveTo>
                  <a:pt x="5765" y="1320"/>
                </a:moveTo>
                <a:lnTo>
                  <a:pt x="253" y="1320"/>
                </a:lnTo>
                <a:lnTo>
                  <a:pt x="253" y="1587"/>
                </a:lnTo>
                <a:lnTo>
                  <a:pt x="5765" y="1587"/>
                </a:lnTo>
                <a:lnTo>
                  <a:pt x="5765" y="1320"/>
                </a:lnTo>
              </a:path>
              <a:path w="7620" h="2539">
                <a:moveTo>
                  <a:pt x="2870" y="1320"/>
                </a:moveTo>
                <a:lnTo>
                  <a:pt x="5765" y="1320"/>
                </a:lnTo>
              </a:path>
              <a:path w="7620" h="2539">
                <a:moveTo>
                  <a:pt x="5765" y="1320"/>
                </a:moveTo>
                <a:lnTo>
                  <a:pt x="2870" y="1320"/>
                </a:lnTo>
              </a:path>
              <a:path w="7620" h="2539">
                <a:moveTo>
                  <a:pt x="6819" y="1054"/>
                </a:moveTo>
                <a:lnTo>
                  <a:pt x="2870" y="1054"/>
                </a:lnTo>
                <a:lnTo>
                  <a:pt x="2870" y="1320"/>
                </a:lnTo>
                <a:lnTo>
                  <a:pt x="6819" y="1320"/>
                </a:lnTo>
                <a:lnTo>
                  <a:pt x="6819" y="1054"/>
                </a:lnTo>
              </a:path>
              <a:path w="7620" h="2539">
                <a:moveTo>
                  <a:pt x="3657" y="1054"/>
                </a:moveTo>
                <a:lnTo>
                  <a:pt x="6819" y="1054"/>
                </a:lnTo>
              </a:path>
              <a:path w="7620" h="2539">
                <a:moveTo>
                  <a:pt x="6819" y="1054"/>
                </a:moveTo>
                <a:lnTo>
                  <a:pt x="3657" y="1054"/>
                </a:lnTo>
              </a:path>
              <a:path w="7620" h="2539">
                <a:moveTo>
                  <a:pt x="7340" y="533"/>
                </a:moveTo>
                <a:lnTo>
                  <a:pt x="5245" y="533"/>
                </a:lnTo>
                <a:lnTo>
                  <a:pt x="5245" y="787"/>
                </a:lnTo>
                <a:lnTo>
                  <a:pt x="3657" y="787"/>
                </a:lnTo>
                <a:lnTo>
                  <a:pt x="3657" y="1054"/>
                </a:lnTo>
                <a:lnTo>
                  <a:pt x="7340" y="1054"/>
                </a:lnTo>
                <a:lnTo>
                  <a:pt x="7340" y="533"/>
                </a:lnTo>
              </a:path>
              <a:path w="7620" h="2539">
                <a:moveTo>
                  <a:pt x="5765" y="533"/>
                </a:moveTo>
                <a:lnTo>
                  <a:pt x="7340" y="533"/>
                </a:lnTo>
              </a:path>
              <a:path w="7620" h="2539">
                <a:moveTo>
                  <a:pt x="7340" y="533"/>
                </a:moveTo>
                <a:lnTo>
                  <a:pt x="5765" y="533"/>
                </a:lnTo>
              </a:path>
              <a:path w="7620" h="2539">
                <a:moveTo>
                  <a:pt x="7607" y="266"/>
                </a:moveTo>
                <a:lnTo>
                  <a:pt x="5765" y="266"/>
                </a:lnTo>
                <a:lnTo>
                  <a:pt x="5765" y="533"/>
                </a:lnTo>
                <a:lnTo>
                  <a:pt x="7607" y="533"/>
                </a:lnTo>
                <a:lnTo>
                  <a:pt x="7607" y="266"/>
                </a:lnTo>
              </a:path>
              <a:path w="7620" h="2539">
                <a:moveTo>
                  <a:pt x="6286" y="266"/>
                </a:moveTo>
                <a:lnTo>
                  <a:pt x="7340" y="266"/>
                </a:lnTo>
              </a:path>
              <a:path w="7620" h="2539">
                <a:moveTo>
                  <a:pt x="7340" y="266"/>
                </a:moveTo>
                <a:lnTo>
                  <a:pt x="6286" y="266"/>
                </a:lnTo>
              </a:path>
              <a:path w="7620" h="2539">
                <a:moveTo>
                  <a:pt x="7340" y="0"/>
                </a:moveTo>
                <a:lnTo>
                  <a:pt x="6286" y="0"/>
                </a:lnTo>
                <a:lnTo>
                  <a:pt x="6286" y="266"/>
                </a:lnTo>
                <a:lnTo>
                  <a:pt x="7340" y="266"/>
                </a:lnTo>
                <a:lnTo>
                  <a:pt x="7340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bk object 374"/>
          <p:cNvSpPr/>
          <p:nvPr/>
        </p:nvSpPr>
        <p:spPr>
          <a:xfrm>
            <a:off x="10859223" y="3250662"/>
            <a:ext cx="7620" cy="2540"/>
          </a:xfrm>
          <a:custGeom>
            <a:avLst/>
            <a:gdLst/>
            <a:ahLst/>
            <a:cxnLst/>
            <a:rect l="l" t="t" r="r" b="b"/>
            <a:pathLst>
              <a:path w="7620" h="2539">
                <a:moveTo>
                  <a:pt x="7353" y="0"/>
                </a:moveTo>
                <a:lnTo>
                  <a:pt x="7353" y="266"/>
                </a:lnTo>
                <a:lnTo>
                  <a:pt x="7619" y="266"/>
                </a:lnTo>
                <a:lnTo>
                  <a:pt x="7619" y="520"/>
                </a:lnTo>
                <a:lnTo>
                  <a:pt x="7353" y="520"/>
                </a:lnTo>
                <a:lnTo>
                  <a:pt x="7353" y="787"/>
                </a:lnTo>
                <a:lnTo>
                  <a:pt x="7353" y="1054"/>
                </a:lnTo>
                <a:lnTo>
                  <a:pt x="6832" y="1054"/>
                </a:lnTo>
                <a:lnTo>
                  <a:pt x="6832" y="1308"/>
                </a:lnTo>
                <a:lnTo>
                  <a:pt x="6045" y="1308"/>
                </a:lnTo>
                <a:lnTo>
                  <a:pt x="5778" y="1308"/>
                </a:lnTo>
                <a:lnTo>
                  <a:pt x="5778" y="1574"/>
                </a:lnTo>
                <a:lnTo>
                  <a:pt x="4724" y="1574"/>
                </a:lnTo>
                <a:lnTo>
                  <a:pt x="4724" y="1841"/>
                </a:lnTo>
                <a:lnTo>
                  <a:pt x="3682" y="1841"/>
                </a:lnTo>
                <a:lnTo>
                  <a:pt x="3682" y="2362"/>
                </a:lnTo>
                <a:lnTo>
                  <a:pt x="266" y="2362"/>
                </a:lnTo>
                <a:lnTo>
                  <a:pt x="266" y="1841"/>
                </a:lnTo>
                <a:lnTo>
                  <a:pt x="0" y="1841"/>
                </a:lnTo>
                <a:lnTo>
                  <a:pt x="0" y="1574"/>
                </a:lnTo>
                <a:lnTo>
                  <a:pt x="266" y="1574"/>
                </a:lnTo>
                <a:lnTo>
                  <a:pt x="266" y="1308"/>
                </a:lnTo>
                <a:lnTo>
                  <a:pt x="1841" y="1308"/>
                </a:lnTo>
                <a:lnTo>
                  <a:pt x="2895" y="1308"/>
                </a:lnTo>
                <a:lnTo>
                  <a:pt x="2895" y="1054"/>
                </a:lnTo>
                <a:lnTo>
                  <a:pt x="3682" y="1054"/>
                </a:lnTo>
                <a:lnTo>
                  <a:pt x="3682" y="787"/>
                </a:lnTo>
                <a:lnTo>
                  <a:pt x="5257" y="787"/>
                </a:lnTo>
                <a:lnTo>
                  <a:pt x="5257" y="520"/>
                </a:lnTo>
                <a:lnTo>
                  <a:pt x="5778" y="520"/>
                </a:lnTo>
                <a:lnTo>
                  <a:pt x="5778" y="266"/>
                </a:lnTo>
                <a:lnTo>
                  <a:pt x="6299" y="266"/>
                </a:lnTo>
                <a:lnTo>
                  <a:pt x="6299" y="0"/>
                </a:lnTo>
                <a:lnTo>
                  <a:pt x="7353" y="0"/>
                </a:lnTo>
              </a:path>
            </a:pathLst>
          </a:custGeom>
          <a:ln w="1828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bk object 375"/>
          <p:cNvSpPr/>
          <p:nvPr/>
        </p:nvSpPr>
        <p:spPr>
          <a:xfrm>
            <a:off x="10897552" y="3248825"/>
            <a:ext cx="5080" cy="2540"/>
          </a:xfrm>
          <a:custGeom>
            <a:avLst/>
            <a:gdLst/>
            <a:ahLst/>
            <a:cxnLst/>
            <a:rect l="l" t="t" r="r" b="b"/>
            <a:pathLst>
              <a:path w="5079" h="2539">
                <a:moveTo>
                  <a:pt x="4203" y="1828"/>
                </a:moveTo>
                <a:lnTo>
                  <a:pt x="2628" y="1828"/>
                </a:lnTo>
                <a:lnTo>
                  <a:pt x="2628" y="2362"/>
                </a:lnTo>
                <a:lnTo>
                  <a:pt x="4203" y="2362"/>
                </a:lnTo>
                <a:lnTo>
                  <a:pt x="4203" y="1828"/>
                </a:lnTo>
              </a:path>
              <a:path w="5079" h="2539">
                <a:moveTo>
                  <a:pt x="2628" y="1828"/>
                </a:moveTo>
                <a:lnTo>
                  <a:pt x="4203" y="1828"/>
                </a:lnTo>
              </a:path>
              <a:path w="5079" h="2539">
                <a:moveTo>
                  <a:pt x="4203" y="1828"/>
                </a:moveTo>
                <a:lnTo>
                  <a:pt x="2628" y="1828"/>
                </a:lnTo>
              </a:path>
              <a:path w="5079" h="2539">
                <a:moveTo>
                  <a:pt x="4724" y="533"/>
                </a:moveTo>
                <a:lnTo>
                  <a:pt x="1574" y="533"/>
                </a:lnTo>
                <a:lnTo>
                  <a:pt x="1574" y="787"/>
                </a:lnTo>
                <a:lnTo>
                  <a:pt x="1320" y="787"/>
                </a:lnTo>
                <a:lnTo>
                  <a:pt x="1320" y="1054"/>
                </a:lnTo>
                <a:lnTo>
                  <a:pt x="0" y="1054"/>
                </a:lnTo>
                <a:lnTo>
                  <a:pt x="0" y="1828"/>
                </a:lnTo>
                <a:lnTo>
                  <a:pt x="4724" y="1828"/>
                </a:lnTo>
                <a:lnTo>
                  <a:pt x="4724" y="533"/>
                </a:lnTo>
              </a:path>
              <a:path w="5079" h="2539">
                <a:moveTo>
                  <a:pt x="2108" y="533"/>
                </a:moveTo>
                <a:lnTo>
                  <a:pt x="3936" y="533"/>
                </a:lnTo>
              </a:path>
              <a:path w="5079" h="2539">
                <a:moveTo>
                  <a:pt x="3936" y="533"/>
                </a:moveTo>
                <a:lnTo>
                  <a:pt x="2108" y="533"/>
                </a:lnTo>
              </a:path>
              <a:path w="5079" h="2539">
                <a:moveTo>
                  <a:pt x="2628" y="0"/>
                </a:moveTo>
                <a:lnTo>
                  <a:pt x="2108" y="0"/>
                </a:lnTo>
                <a:lnTo>
                  <a:pt x="2108" y="533"/>
                </a:lnTo>
                <a:lnTo>
                  <a:pt x="3936" y="533"/>
                </a:lnTo>
                <a:lnTo>
                  <a:pt x="3936" y="266"/>
                </a:lnTo>
                <a:lnTo>
                  <a:pt x="2628" y="266"/>
                </a:lnTo>
                <a:lnTo>
                  <a:pt x="2628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bk object 376"/>
          <p:cNvSpPr/>
          <p:nvPr/>
        </p:nvSpPr>
        <p:spPr>
          <a:xfrm>
            <a:off x="10897551" y="3248825"/>
            <a:ext cx="5080" cy="2540"/>
          </a:xfrm>
          <a:custGeom>
            <a:avLst/>
            <a:gdLst/>
            <a:ahLst/>
            <a:cxnLst/>
            <a:rect l="l" t="t" r="r" b="b"/>
            <a:pathLst>
              <a:path w="5079" h="2539">
                <a:moveTo>
                  <a:pt x="2628" y="0"/>
                </a:moveTo>
                <a:lnTo>
                  <a:pt x="2628" y="266"/>
                </a:lnTo>
                <a:lnTo>
                  <a:pt x="3149" y="266"/>
                </a:lnTo>
                <a:lnTo>
                  <a:pt x="3936" y="266"/>
                </a:lnTo>
                <a:lnTo>
                  <a:pt x="3936" y="520"/>
                </a:lnTo>
                <a:lnTo>
                  <a:pt x="4724" y="520"/>
                </a:lnTo>
                <a:lnTo>
                  <a:pt x="4724" y="1841"/>
                </a:lnTo>
                <a:lnTo>
                  <a:pt x="4203" y="1841"/>
                </a:lnTo>
                <a:lnTo>
                  <a:pt x="4203" y="2362"/>
                </a:lnTo>
                <a:lnTo>
                  <a:pt x="2628" y="2362"/>
                </a:lnTo>
                <a:lnTo>
                  <a:pt x="2628" y="1841"/>
                </a:lnTo>
                <a:lnTo>
                  <a:pt x="787" y="1841"/>
                </a:lnTo>
                <a:lnTo>
                  <a:pt x="0" y="1841"/>
                </a:lnTo>
                <a:lnTo>
                  <a:pt x="0" y="1054"/>
                </a:lnTo>
                <a:lnTo>
                  <a:pt x="1320" y="1054"/>
                </a:lnTo>
                <a:lnTo>
                  <a:pt x="1320" y="787"/>
                </a:lnTo>
                <a:lnTo>
                  <a:pt x="1574" y="787"/>
                </a:lnTo>
                <a:lnTo>
                  <a:pt x="1574" y="520"/>
                </a:lnTo>
                <a:lnTo>
                  <a:pt x="2108" y="520"/>
                </a:lnTo>
                <a:lnTo>
                  <a:pt x="2108" y="0"/>
                </a:lnTo>
                <a:lnTo>
                  <a:pt x="2628" y="0"/>
                </a:lnTo>
              </a:path>
            </a:pathLst>
          </a:custGeom>
          <a:ln w="1828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bk object 377"/>
          <p:cNvSpPr/>
          <p:nvPr/>
        </p:nvSpPr>
        <p:spPr>
          <a:xfrm>
            <a:off x="10910684" y="3247555"/>
            <a:ext cx="67462" cy="60071"/>
          </a:xfrm>
          <a:prstGeom prst="rect">
            <a:avLst/>
          </a:prstGeom>
          <a:blipFill>
            <a:blip r:embed="rId8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bk object 378"/>
          <p:cNvSpPr/>
          <p:nvPr/>
        </p:nvSpPr>
        <p:spPr>
          <a:xfrm>
            <a:off x="10901537" y="3238367"/>
            <a:ext cx="85763" cy="78409"/>
          </a:xfrm>
          <a:prstGeom prst="rect">
            <a:avLst/>
          </a:prstGeom>
          <a:blipFill>
            <a:blip r:embed="rId8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bk object 379"/>
          <p:cNvSpPr/>
          <p:nvPr/>
        </p:nvSpPr>
        <p:spPr>
          <a:xfrm>
            <a:off x="10866056" y="3247618"/>
            <a:ext cx="56438" cy="50037"/>
          </a:xfrm>
          <a:prstGeom prst="rect">
            <a:avLst/>
          </a:prstGeom>
          <a:blipFill>
            <a:blip r:embed="rId8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bk object 380"/>
          <p:cNvSpPr/>
          <p:nvPr/>
        </p:nvSpPr>
        <p:spPr>
          <a:xfrm>
            <a:off x="10856912" y="3238366"/>
            <a:ext cx="74726" cy="68427"/>
          </a:xfrm>
          <a:prstGeom prst="rect">
            <a:avLst/>
          </a:prstGeom>
          <a:blipFill>
            <a:blip r:embed="rId8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bk object 381"/>
          <p:cNvSpPr/>
          <p:nvPr/>
        </p:nvSpPr>
        <p:spPr>
          <a:xfrm>
            <a:off x="10654715" y="3240163"/>
            <a:ext cx="4445" cy="3810"/>
          </a:xfrm>
          <a:custGeom>
            <a:avLst/>
            <a:gdLst/>
            <a:ahLst/>
            <a:cxnLst/>
            <a:rect l="l" t="t" r="r" b="b"/>
            <a:pathLst>
              <a:path w="4445" h="3810">
                <a:moveTo>
                  <a:pt x="3149" y="2882"/>
                </a:moveTo>
                <a:lnTo>
                  <a:pt x="520" y="2882"/>
                </a:lnTo>
                <a:lnTo>
                  <a:pt x="520" y="3403"/>
                </a:lnTo>
                <a:lnTo>
                  <a:pt x="2895" y="3403"/>
                </a:lnTo>
                <a:lnTo>
                  <a:pt x="2895" y="3149"/>
                </a:lnTo>
                <a:lnTo>
                  <a:pt x="3149" y="3149"/>
                </a:lnTo>
                <a:lnTo>
                  <a:pt x="3149" y="2882"/>
                </a:lnTo>
              </a:path>
              <a:path w="4445" h="3810">
                <a:moveTo>
                  <a:pt x="520" y="2882"/>
                </a:moveTo>
                <a:lnTo>
                  <a:pt x="3149" y="2882"/>
                </a:lnTo>
              </a:path>
              <a:path w="4445" h="3810">
                <a:moveTo>
                  <a:pt x="3149" y="2882"/>
                </a:moveTo>
                <a:lnTo>
                  <a:pt x="520" y="2882"/>
                </a:lnTo>
              </a:path>
              <a:path w="4445" h="3810">
                <a:moveTo>
                  <a:pt x="3416" y="2095"/>
                </a:moveTo>
                <a:lnTo>
                  <a:pt x="266" y="2095"/>
                </a:lnTo>
                <a:lnTo>
                  <a:pt x="266" y="2882"/>
                </a:lnTo>
                <a:lnTo>
                  <a:pt x="3416" y="2882"/>
                </a:lnTo>
                <a:lnTo>
                  <a:pt x="3416" y="2095"/>
                </a:lnTo>
              </a:path>
              <a:path w="4445" h="3810">
                <a:moveTo>
                  <a:pt x="266" y="2095"/>
                </a:moveTo>
                <a:lnTo>
                  <a:pt x="3416" y="2095"/>
                </a:lnTo>
              </a:path>
              <a:path w="4445" h="3810">
                <a:moveTo>
                  <a:pt x="3416" y="2095"/>
                </a:moveTo>
                <a:lnTo>
                  <a:pt x="266" y="2095"/>
                </a:lnTo>
              </a:path>
              <a:path w="4445" h="3810">
                <a:moveTo>
                  <a:pt x="3937" y="1320"/>
                </a:moveTo>
                <a:lnTo>
                  <a:pt x="0" y="1320"/>
                </a:lnTo>
                <a:lnTo>
                  <a:pt x="0" y="2095"/>
                </a:lnTo>
                <a:lnTo>
                  <a:pt x="3683" y="2095"/>
                </a:lnTo>
                <a:lnTo>
                  <a:pt x="3683" y="1574"/>
                </a:lnTo>
                <a:lnTo>
                  <a:pt x="3937" y="1574"/>
                </a:lnTo>
                <a:lnTo>
                  <a:pt x="3937" y="1320"/>
                </a:lnTo>
              </a:path>
              <a:path w="4445" h="3810">
                <a:moveTo>
                  <a:pt x="520" y="1320"/>
                </a:moveTo>
                <a:lnTo>
                  <a:pt x="3937" y="1320"/>
                </a:lnTo>
              </a:path>
              <a:path w="4445" h="3810">
                <a:moveTo>
                  <a:pt x="3937" y="1320"/>
                </a:moveTo>
                <a:lnTo>
                  <a:pt x="520" y="1320"/>
                </a:lnTo>
              </a:path>
              <a:path w="4445" h="3810">
                <a:moveTo>
                  <a:pt x="4203" y="266"/>
                </a:moveTo>
                <a:lnTo>
                  <a:pt x="1841" y="266"/>
                </a:lnTo>
                <a:lnTo>
                  <a:pt x="1841" y="533"/>
                </a:lnTo>
                <a:lnTo>
                  <a:pt x="1308" y="533"/>
                </a:lnTo>
                <a:lnTo>
                  <a:pt x="1308" y="787"/>
                </a:lnTo>
                <a:lnTo>
                  <a:pt x="787" y="787"/>
                </a:lnTo>
                <a:lnTo>
                  <a:pt x="787" y="1054"/>
                </a:lnTo>
                <a:lnTo>
                  <a:pt x="520" y="1054"/>
                </a:lnTo>
                <a:lnTo>
                  <a:pt x="520" y="1320"/>
                </a:lnTo>
                <a:lnTo>
                  <a:pt x="4203" y="1320"/>
                </a:lnTo>
                <a:lnTo>
                  <a:pt x="4203" y="266"/>
                </a:lnTo>
              </a:path>
              <a:path w="4445" h="3810">
                <a:moveTo>
                  <a:pt x="3416" y="266"/>
                </a:moveTo>
                <a:lnTo>
                  <a:pt x="3937" y="266"/>
                </a:lnTo>
              </a:path>
              <a:path w="4445" h="3810">
                <a:moveTo>
                  <a:pt x="3937" y="266"/>
                </a:moveTo>
                <a:lnTo>
                  <a:pt x="3416" y="266"/>
                </a:lnTo>
              </a:path>
              <a:path w="4445" h="3810">
                <a:moveTo>
                  <a:pt x="3937" y="0"/>
                </a:moveTo>
                <a:lnTo>
                  <a:pt x="3416" y="0"/>
                </a:lnTo>
                <a:lnTo>
                  <a:pt x="3416" y="266"/>
                </a:lnTo>
                <a:lnTo>
                  <a:pt x="3937" y="266"/>
                </a:lnTo>
                <a:lnTo>
                  <a:pt x="393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bk object 382"/>
          <p:cNvSpPr/>
          <p:nvPr/>
        </p:nvSpPr>
        <p:spPr>
          <a:xfrm>
            <a:off x="10728490" y="3239465"/>
            <a:ext cx="112623" cy="65277"/>
          </a:xfrm>
          <a:prstGeom prst="rect">
            <a:avLst/>
          </a:prstGeom>
          <a:blipFill>
            <a:blip r:embed="rId8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bk object 383"/>
          <p:cNvSpPr/>
          <p:nvPr/>
        </p:nvSpPr>
        <p:spPr>
          <a:xfrm>
            <a:off x="10719344" y="3230229"/>
            <a:ext cx="130911" cy="83654"/>
          </a:xfrm>
          <a:prstGeom prst="rect">
            <a:avLst/>
          </a:prstGeom>
          <a:blipFill>
            <a:blip r:embed="rId8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bk object 384"/>
          <p:cNvSpPr/>
          <p:nvPr/>
        </p:nvSpPr>
        <p:spPr>
          <a:xfrm>
            <a:off x="10672571" y="3239389"/>
            <a:ext cx="95821" cy="43561"/>
          </a:xfrm>
          <a:prstGeom prst="rect">
            <a:avLst/>
          </a:prstGeom>
          <a:blipFill>
            <a:blip r:embed="rId9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bk object 385"/>
          <p:cNvSpPr/>
          <p:nvPr/>
        </p:nvSpPr>
        <p:spPr>
          <a:xfrm>
            <a:off x="10663425" y="3230223"/>
            <a:ext cx="114109" cy="61874"/>
          </a:xfrm>
          <a:prstGeom prst="rect">
            <a:avLst/>
          </a:prstGeom>
          <a:blipFill>
            <a:blip r:embed="rId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bk object 386"/>
          <p:cNvSpPr/>
          <p:nvPr/>
        </p:nvSpPr>
        <p:spPr>
          <a:xfrm>
            <a:off x="10725607" y="3236226"/>
            <a:ext cx="8890" cy="9525"/>
          </a:xfrm>
          <a:custGeom>
            <a:avLst/>
            <a:gdLst/>
            <a:ahLst/>
            <a:cxnLst/>
            <a:rect l="l" t="t" r="r" b="b"/>
            <a:pathLst>
              <a:path w="8890" h="9525">
                <a:moveTo>
                  <a:pt x="7874" y="8661"/>
                </a:moveTo>
                <a:lnTo>
                  <a:pt x="7086" y="8661"/>
                </a:lnTo>
                <a:lnTo>
                  <a:pt x="7086" y="8915"/>
                </a:lnTo>
                <a:lnTo>
                  <a:pt x="7874" y="8915"/>
                </a:lnTo>
                <a:lnTo>
                  <a:pt x="7874" y="8661"/>
                </a:lnTo>
              </a:path>
              <a:path w="8890" h="9525">
                <a:moveTo>
                  <a:pt x="7086" y="8661"/>
                </a:moveTo>
                <a:lnTo>
                  <a:pt x="7874" y="8661"/>
                </a:lnTo>
              </a:path>
              <a:path w="8890" h="9525">
                <a:moveTo>
                  <a:pt x="7874" y="8661"/>
                </a:moveTo>
                <a:lnTo>
                  <a:pt x="7086" y="8661"/>
                </a:lnTo>
              </a:path>
              <a:path w="8890" h="9525">
                <a:moveTo>
                  <a:pt x="8661" y="8127"/>
                </a:moveTo>
                <a:lnTo>
                  <a:pt x="6553" y="8127"/>
                </a:lnTo>
                <a:lnTo>
                  <a:pt x="6553" y="8661"/>
                </a:lnTo>
                <a:lnTo>
                  <a:pt x="8394" y="8661"/>
                </a:lnTo>
                <a:lnTo>
                  <a:pt x="8394" y="8394"/>
                </a:lnTo>
                <a:lnTo>
                  <a:pt x="8661" y="8394"/>
                </a:lnTo>
                <a:lnTo>
                  <a:pt x="8661" y="8127"/>
                </a:lnTo>
              </a:path>
              <a:path w="8890" h="9525">
                <a:moveTo>
                  <a:pt x="6553" y="8127"/>
                </a:moveTo>
                <a:lnTo>
                  <a:pt x="8394" y="8127"/>
                </a:lnTo>
              </a:path>
              <a:path w="8890" h="9525">
                <a:moveTo>
                  <a:pt x="8394" y="8127"/>
                </a:moveTo>
                <a:lnTo>
                  <a:pt x="6553" y="8127"/>
                </a:lnTo>
              </a:path>
              <a:path w="8890" h="9525">
                <a:moveTo>
                  <a:pt x="8140" y="7086"/>
                </a:moveTo>
                <a:lnTo>
                  <a:pt x="6032" y="7086"/>
                </a:lnTo>
                <a:lnTo>
                  <a:pt x="6032" y="7340"/>
                </a:lnTo>
                <a:lnTo>
                  <a:pt x="6299" y="7340"/>
                </a:lnTo>
                <a:lnTo>
                  <a:pt x="6299" y="8127"/>
                </a:lnTo>
                <a:lnTo>
                  <a:pt x="8394" y="8127"/>
                </a:lnTo>
                <a:lnTo>
                  <a:pt x="8394" y="7607"/>
                </a:lnTo>
                <a:lnTo>
                  <a:pt x="8140" y="7607"/>
                </a:lnTo>
                <a:lnTo>
                  <a:pt x="8140" y="7086"/>
                </a:lnTo>
              </a:path>
              <a:path w="8890" h="9525">
                <a:moveTo>
                  <a:pt x="6032" y="7086"/>
                </a:moveTo>
                <a:lnTo>
                  <a:pt x="7874" y="7086"/>
                </a:lnTo>
              </a:path>
              <a:path w="8890" h="9525">
                <a:moveTo>
                  <a:pt x="7874" y="7086"/>
                </a:moveTo>
                <a:lnTo>
                  <a:pt x="6032" y="7086"/>
                </a:lnTo>
              </a:path>
              <a:path w="8890" h="9525">
                <a:moveTo>
                  <a:pt x="7874" y="6553"/>
                </a:moveTo>
                <a:lnTo>
                  <a:pt x="4711" y="6553"/>
                </a:lnTo>
                <a:lnTo>
                  <a:pt x="4711" y="6819"/>
                </a:lnTo>
                <a:lnTo>
                  <a:pt x="4978" y="6819"/>
                </a:lnTo>
                <a:lnTo>
                  <a:pt x="4978" y="7086"/>
                </a:lnTo>
                <a:lnTo>
                  <a:pt x="7874" y="7086"/>
                </a:lnTo>
                <a:lnTo>
                  <a:pt x="7874" y="6553"/>
                </a:lnTo>
              </a:path>
              <a:path w="8890" h="9525">
                <a:moveTo>
                  <a:pt x="4711" y="6553"/>
                </a:moveTo>
                <a:lnTo>
                  <a:pt x="7607" y="6553"/>
                </a:lnTo>
              </a:path>
              <a:path w="8890" h="9525">
                <a:moveTo>
                  <a:pt x="7607" y="6553"/>
                </a:moveTo>
                <a:lnTo>
                  <a:pt x="4711" y="6553"/>
                </a:lnTo>
              </a:path>
              <a:path w="8890" h="9525">
                <a:moveTo>
                  <a:pt x="7607" y="5511"/>
                </a:moveTo>
                <a:lnTo>
                  <a:pt x="2349" y="5511"/>
                </a:lnTo>
                <a:lnTo>
                  <a:pt x="2349" y="5765"/>
                </a:lnTo>
                <a:lnTo>
                  <a:pt x="3403" y="5765"/>
                </a:lnTo>
                <a:lnTo>
                  <a:pt x="3403" y="6032"/>
                </a:lnTo>
                <a:lnTo>
                  <a:pt x="3924" y="6032"/>
                </a:lnTo>
                <a:lnTo>
                  <a:pt x="3924" y="6286"/>
                </a:lnTo>
                <a:lnTo>
                  <a:pt x="4457" y="6286"/>
                </a:lnTo>
                <a:lnTo>
                  <a:pt x="4457" y="6553"/>
                </a:lnTo>
                <a:lnTo>
                  <a:pt x="7607" y="6553"/>
                </a:lnTo>
                <a:lnTo>
                  <a:pt x="7607" y="5511"/>
                </a:lnTo>
              </a:path>
              <a:path w="8890" h="9525">
                <a:moveTo>
                  <a:pt x="2349" y="5511"/>
                </a:moveTo>
                <a:lnTo>
                  <a:pt x="7086" y="5511"/>
                </a:lnTo>
              </a:path>
              <a:path w="8890" h="9525">
                <a:moveTo>
                  <a:pt x="7086" y="5511"/>
                </a:moveTo>
                <a:lnTo>
                  <a:pt x="2349" y="5511"/>
                </a:lnTo>
              </a:path>
              <a:path w="8890" h="9525">
                <a:moveTo>
                  <a:pt x="7086" y="5257"/>
                </a:moveTo>
                <a:lnTo>
                  <a:pt x="2082" y="5257"/>
                </a:lnTo>
                <a:lnTo>
                  <a:pt x="2082" y="5511"/>
                </a:lnTo>
                <a:lnTo>
                  <a:pt x="7086" y="5511"/>
                </a:lnTo>
                <a:lnTo>
                  <a:pt x="7086" y="5257"/>
                </a:lnTo>
              </a:path>
              <a:path w="8890" h="9525">
                <a:moveTo>
                  <a:pt x="2082" y="5257"/>
                </a:moveTo>
                <a:lnTo>
                  <a:pt x="6819" y="5257"/>
                </a:lnTo>
              </a:path>
              <a:path w="8890" h="9525">
                <a:moveTo>
                  <a:pt x="6819" y="5257"/>
                </a:moveTo>
                <a:lnTo>
                  <a:pt x="2082" y="5257"/>
                </a:lnTo>
              </a:path>
              <a:path w="8890" h="9525">
                <a:moveTo>
                  <a:pt x="6819" y="4991"/>
                </a:moveTo>
                <a:lnTo>
                  <a:pt x="1828" y="4991"/>
                </a:lnTo>
                <a:lnTo>
                  <a:pt x="1828" y="5257"/>
                </a:lnTo>
                <a:lnTo>
                  <a:pt x="6819" y="5257"/>
                </a:lnTo>
                <a:lnTo>
                  <a:pt x="6819" y="4991"/>
                </a:lnTo>
              </a:path>
              <a:path w="8890" h="9525">
                <a:moveTo>
                  <a:pt x="1828" y="4991"/>
                </a:moveTo>
                <a:lnTo>
                  <a:pt x="6553" y="4991"/>
                </a:lnTo>
              </a:path>
              <a:path w="8890" h="9525">
                <a:moveTo>
                  <a:pt x="6553" y="4991"/>
                </a:moveTo>
                <a:lnTo>
                  <a:pt x="1828" y="4991"/>
                </a:lnTo>
              </a:path>
              <a:path w="8890" h="9525">
                <a:moveTo>
                  <a:pt x="6553" y="3416"/>
                </a:moveTo>
                <a:lnTo>
                  <a:pt x="1295" y="3416"/>
                </a:lnTo>
                <a:lnTo>
                  <a:pt x="1295" y="3670"/>
                </a:lnTo>
                <a:lnTo>
                  <a:pt x="1574" y="3670"/>
                </a:lnTo>
                <a:lnTo>
                  <a:pt x="1574" y="4991"/>
                </a:lnTo>
                <a:lnTo>
                  <a:pt x="6553" y="4991"/>
                </a:lnTo>
                <a:lnTo>
                  <a:pt x="6553" y="4724"/>
                </a:lnTo>
                <a:lnTo>
                  <a:pt x="6299" y="4724"/>
                </a:lnTo>
                <a:lnTo>
                  <a:pt x="6299" y="4203"/>
                </a:lnTo>
                <a:lnTo>
                  <a:pt x="6553" y="4203"/>
                </a:lnTo>
                <a:lnTo>
                  <a:pt x="6553" y="3416"/>
                </a:lnTo>
              </a:path>
              <a:path w="8890" h="9525">
                <a:moveTo>
                  <a:pt x="1295" y="3416"/>
                </a:moveTo>
                <a:lnTo>
                  <a:pt x="6553" y="3416"/>
                </a:lnTo>
              </a:path>
              <a:path w="8890" h="9525">
                <a:moveTo>
                  <a:pt x="6553" y="3416"/>
                </a:moveTo>
                <a:lnTo>
                  <a:pt x="1295" y="3416"/>
                </a:lnTo>
              </a:path>
              <a:path w="8890" h="9525">
                <a:moveTo>
                  <a:pt x="6819" y="2628"/>
                </a:moveTo>
                <a:lnTo>
                  <a:pt x="787" y="2628"/>
                </a:lnTo>
                <a:lnTo>
                  <a:pt x="787" y="2882"/>
                </a:lnTo>
                <a:lnTo>
                  <a:pt x="1041" y="2882"/>
                </a:lnTo>
                <a:lnTo>
                  <a:pt x="1041" y="3416"/>
                </a:lnTo>
                <a:lnTo>
                  <a:pt x="6819" y="3416"/>
                </a:lnTo>
                <a:lnTo>
                  <a:pt x="6819" y="2628"/>
                </a:lnTo>
              </a:path>
              <a:path w="8890" h="9525">
                <a:moveTo>
                  <a:pt x="787" y="2628"/>
                </a:moveTo>
                <a:lnTo>
                  <a:pt x="6819" y="2628"/>
                </a:lnTo>
              </a:path>
              <a:path w="8890" h="9525">
                <a:moveTo>
                  <a:pt x="6819" y="2628"/>
                </a:moveTo>
                <a:lnTo>
                  <a:pt x="787" y="2628"/>
                </a:lnTo>
              </a:path>
              <a:path w="8890" h="9525">
                <a:moveTo>
                  <a:pt x="7086" y="2362"/>
                </a:moveTo>
                <a:lnTo>
                  <a:pt x="520" y="2362"/>
                </a:lnTo>
                <a:lnTo>
                  <a:pt x="520" y="2628"/>
                </a:lnTo>
                <a:lnTo>
                  <a:pt x="7086" y="2628"/>
                </a:lnTo>
                <a:lnTo>
                  <a:pt x="7086" y="2362"/>
                </a:lnTo>
              </a:path>
              <a:path w="8890" h="9525">
                <a:moveTo>
                  <a:pt x="520" y="2362"/>
                </a:moveTo>
                <a:lnTo>
                  <a:pt x="6819" y="2362"/>
                </a:lnTo>
              </a:path>
              <a:path w="8890" h="9525">
                <a:moveTo>
                  <a:pt x="6819" y="2362"/>
                </a:moveTo>
                <a:lnTo>
                  <a:pt x="520" y="2362"/>
                </a:lnTo>
              </a:path>
              <a:path w="8890" h="9525">
                <a:moveTo>
                  <a:pt x="2616" y="787"/>
                </a:moveTo>
                <a:lnTo>
                  <a:pt x="0" y="787"/>
                </a:lnTo>
                <a:lnTo>
                  <a:pt x="0" y="2095"/>
                </a:lnTo>
                <a:lnTo>
                  <a:pt x="254" y="2095"/>
                </a:lnTo>
                <a:lnTo>
                  <a:pt x="254" y="2362"/>
                </a:lnTo>
                <a:lnTo>
                  <a:pt x="6819" y="2362"/>
                </a:lnTo>
                <a:lnTo>
                  <a:pt x="6819" y="1841"/>
                </a:lnTo>
                <a:lnTo>
                  <a:pt x="3670" y="1841"/>
                </a:lnTo>
                <a:lnTo>
                  <a:pt x="3670" y="1574"/>
                </a:lnTo>
                <a:lnTo>
                  <a:pt x="3403" y="1574"/>
                </a:lnTo>
                <a:lnTo>
                  <a:pt x="3403" y="1308"/>
                </a:lnTo>
                <a:lnTo>
                  <a:pt x="2882" y="1308"/>
                </a:lnTo>
                <a:lnTo>
                  <a:pt x="2882" y="1041"/>
                </a:lnTo>
                <a:lnTo>
                  <a:pt x="2616" y="1041"/>
                </a:lnTo>
                <a:lnTo>
                  <a:pt x="2616" y="787"/>
                </a:lnTo>
              </a:path>
              <a:path w="8890" h="9525">
                <a:moveTo>
                  <a:pt x="4191" y="1841"/>
                </a:moveTo>
                <a:lnTo>
                  <a:pt x="6299" y="1841"/>
                </a:lnTo>
              </a:path>
              <a:path w="8890" h="9525">
                <a:moveTo>
                  <a:pt x="254" y="787"/>
                </a:moveTo>
                <a:lnTo>
                  <a:pt x="2349" y="787"/>
                </a:lnTo>
              </a:path>
              <a:path w="8890" h="9525">
                <a:moveTo>
                  <a:pt x="6299" y="1841"/>
                </a:moveTo>
                <a:lnTo>
                  <a:pt x="4191" y="1841"/>
                </a:lnTo>
              </a:path>
              <a:path w="8890" h="9525">
                <a:moveTo>
                  <a:pt x="6299" y="1574"/>
                </a:moveTo>
                <a:lnTo>
                  <a:pt x="4191" y="1574"/>
                </a:lnTo>
                <a:lnTo>
                  <a:pt x="4191" y="1841"/>
                </a:lnTo>
                <a:lnTo>
                  <a:pt x="6299" y="1841"/>
                </a:lnTo>
                <a:lnTo>
                  <a:pt x="6299" y="1574"/>
                </a:lnTo>
              </a:path>
              <a:path w="8890" h="9525">
                <a:moveTo>
                  <a:pt x="2349" y="787"/>
                </a:moveTo>
                <a:lnTo>
                  <a:pt x="254" y="787"/>
                </a:lnTo>
              </a:path>
              <a:path w="8890" h="9525">
                <a:moveTo>
                  <a:pt x="2082" y="253"/>
                </a:moveTo>
                <a:lnTo>
                  <a:pt x="254" y="253"/>
                </a:lnTo>
                <a:lnTo>
                  <a:pt x="254" y="787"/>
                </a:lnTo>
                <a:lnTo>
                  <a:pt x="2349" y="787"/>
                </a:lnTo>
                <a:lnTo>
                  <a:pt x="2349" y="520"/>
                </a:lnTo>
                <a:lnTo>
                  <a:pt x="2082" y="520"/>
                </a:lnTo>
                <a:lnTo>
                  <a:pt x="2082" y="253"/>
                </a:lnTo>
              </a:path>
              <a:path w="8890" h="9525">
                <a:moveTo>
                  <a:pt x="520" y="253"/>
                </a:moveTo>
                <a:lnTo>
                  <a:pt x="1828" y="253"/>
                </a:lnTo>
              </a:path>
              <a:path w="8890" h="9525">
                <a:moveTo>
                  <a:pt x="1828" y="253"/>
                </a:moveTo>
                <a:lnTo>
                  <a:pt x="520" y="253"/>
                </a:lnTo>
              </a:path>
              <a:path w="8890" h="9525">
                <a:moveTo>
                  <a:pt x="1828" y="0"/>
                </a:moveTo>
                <a:lnTo>
                  <a:pt x="520" y="0"/>
                </a:lnTo>
                <a:lnTo>
                  <a:pt x="520" y="253"/>
                </a:lnTo>
                <a:lnTo>
                  <a:pt x="1828" y="253"/>
                </a:lnTo>
                <a:lnTo>
                  <a:pt x="1828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bk object 387"/>
          <p:cNvSpPr/>
          <p:nvPr/>
        </p:nvSpPr>
        <p:spPr>
          <a:xfrm>
            <a:off x="10725595" y="3236222"/>
            <a:ext cx="8890" cy="9525"/>
          </a:xfrm>
          <a:custGeom>
            <a:avLst/>
            <a:gdLst/>
            <a:ahLst/>
            <a:cxnLst/>
            <a:rect l="l" t="t" r="r" b="b"/>
            <a:pathLst>
              <a:path w="8890" h="9525">
                <a:moveTo>
                  <a:pt x="1841" y="0"/>
                </a:moveTo>
                <a:lnTo>
                  <a:pt x="1841" y="266"/>
                </a:lnTo>
                <a:lnTo>
                  <a:pt x="2108" y="266"/>
                </a:lnTo>
                <a:lnTo>
                  <a:pt x="2108" y="520"/>
                </a:lnTo>
                <a:lnTo>
                  <a:pt x="2362" y="520"/>
                </a:lnTo>
                <a:lnTo>
                  <a:pt x="2362" y="787"/>
                </a:lnTo>
                <a:lnTo>
                  <a:pt x="2628" y="787"/>
                </a:lnTo>
                <a:lnTo>
                  <a:pt x="2628" y="1054"/>
                </a:lnTo>
                <a:lnTo>
                  <a:pt x="2895" y="1054"/>
                </a:lnTo>
                <a:lnTo>
                  <a:pt x="2895" y="1308"/>
                </a:lnTo>
                <a:lnTo>
                  <a:pt x="3149" y="1308"/>
                </a:lnTo>
                <a:lnTo>
                  <a:pt x="3416" y="1308"/>
                </a:lnTo>
                <a:lnTo>
                  <a:pt x="3416" y="1574"/>
                </a:lnTo>
                <a:lnTo>
                  <a:pt x="3682" y="1574"/>
                </a:lnTo>
                <a:lnTo>
                  <a:pt x="3682" y="1841"/>
                </a:lnTo>
                <a:lnTo>
                  <a:pt x="4203" y="1841"/>
                </a:lnTo>
                <a:lnTo>
                  <a:pt x="4203" y="1574"/>
                </a:lnTo>
                <a:lnTo>
                  <a:pt x="6299" y="1574"/>
                </a:lnTo>
                <a:lnTo>
                  <a:pt x="6299" y="1841"/>
                </a:lnTo>
                <a:lnTo>
                  <a:pt x="6832" y="1841"/>
                </a:lnTo>
                <a:lnTo>
                  <a:pt x="6832" y="2362"/>
                </a:lnTo>
                <a:lnTo>
                  <a:pt x="7086" y="2362"/>
                </a:lnTo>
                <a:lnTo>
                  <a:pt x="7086" y="2628"/>
                </a:lnTo>
                <a:lnTo>
                  <a:pt x="6832" y="2628"/>
                </a:lnTo>
                <a:lnTo>
                  <a:pt x="6832" y="3416"/>
                </a:lnTo>
                <a:lnTo>
                  <a:pt x="6565" y="3416"/>
                </a:lnTo>
                <a:lnTo>
                  <a:pt x="6565" y="4203"/>
                </a:lnTo>
                <a:lnTo>
                  <a:pt x="6299" y="4203"/>
                </a:lnTo>
                <a:lnTo>
                  <a:pt x="6299" y="4724"/>
                </a:lnTo>
                <a:lnTo>
                  <a:pt x="6565" y="4724"/>
                </a:lnTo>
                <a:lnTo>
                  <a:pt x="6565" y="4991"/>
                </a:lnTo>
                <a:lnTo>
                  <a:pt x="6832" y="4991"/>
                </a:lnTo>
                <a:lnTo>
                  <a:pt x="6832" y="5245"/>
                </a:lnTo>
                <a:lnTo>
                  <a:pt x="7086" y="5245"/>
                </a:lnTo>
                <a:lnTo>
                  <a:pt x="7086" y="5511"/>
                </a:lnTo>
                <a:lnTo>
                  <a:pt x="7619" y="5511"/>
                </a:lnTo>
                <a:lnTo>
                  <a:pt x="7619" y="5778"/>
                </a:lnTo>
                <a:lnTo>
                  <a:pt x="7619" y="6565"/>
                </a:lnTo>
                <a:lnTo>
                  <a:pt x="7873" y="6565"/>
                </a:lnTo>
                <a:lnTo>
                  <a:pt x="7873" y="7086"/>
                </a:lnTo>
                <a:lnTo>
                  <a:pt x="8140" y="7086"/>
                </a:lnTo>
                <a:lnTo>
                  <a:pt x="8140" y="7620"/>
                </a:lnTo>
                <a:lnTo>
                  <a:pt x="8407" y="7620"/>
                </a:lnTo>
                <a:lnTo>
                  <a:pt x="8407" y="8140"/>
                </a:lnTo>
                <a:lnTo>
                  <a:pt x="8661" y="8140"/>
                </a:lnTo>
                <a:lnTo>
                  <a:pt x="8661" y="8407"/>
                </a:lnTo>
                <a:lnTo>
                  <a:pt x="8407" y="8407"/>
                </a:lnTo>
                <a:lnTo>
                  <a:pt x="8407" y="8661"/>
                </a:lnTo>
                <a:lnTo>
                  <a:pt x="8140" y="8661"/>
                </a:lnTo>
                <a:lnTo>
                  <a:pt x="7873" y="8661"/>
                </a:lnTo>
                <a:lnTo>
                  <a:pt x="7873" y="8928"/>
                </a:lnTo>
                <a:lnTo>
                  <a:pt x="7086" y="8928"/>
                </a:lnTo>
                <a:lnTo>
                  <a:pt x="7086" y="8661"/>
                </a:lnTo>
                <a:lnTo>
                  <a:pt x="6565" y="8661"/>
                </a:lnTo>
                <a:lnTo>
                  <a:pt x="6565" y="8140"/>
                </a:lnTo>
                <a:lnTo>
                  <a:pt x="6299" y="8140"/>
                </a:lnTo>
                <a:lnTo>
                  <a:pt x="6299" y="7620"/>
                </a:lnTo>
                <a:lnTo>
                  <a:pt x="6299" y="7353"/>
                </a:lnTo>
                <a:lnTo>
                  <a:pt x="6045" y="7353"/>
                </a:lnTo>
                <a:lnTo>
                  <a:pt x="6045" y="7086"/>
                </a:lnTo>
                <a:lnTo>
                  <a:pt x="5257" y="7086"/>
                </a:lnTo>
                <a:lnTo>
                  <a:pt x="4991" y="7086"/>
                </a:lnTo>
                <a:lnTo>
                  <a:pt x="4991" y="6832"/>
                </a:lnTo>
                <a:lnTo>
                  <a:pt x="4724" y="6832"/>
                </a:lnTo>
                <a:lnTo>
                  <a:pt x="4724" y="6565"/>
                </a:lnTo>
                <a:lnTo>
                  <a:pt x="4470" y="6565"/>
                </a:lnTo>
                <a:lnTo>
                  <a:pt x="4470" y="6299"/>
                </a:lnTo>
                <a:lnTo>
                  <a:pt x="3936" y="6299"/>
                </a:lnTo>
                <a:lnTo>
                  <a:pt x="3936" y="6032"/>
                </a:lnTo>
                <a:lnTo>
                  <a:pt x="3416" y="6032"/>
                </a:lnTo>
                <a:lnTo>
                  <a:pt x="3416" y="5778"/>
                </a:lnTo>
                <a:lnTo>
                  <a:pt x="2628" y="5778"/>
                </a:lnTo>
                <a:lnTo>
                  <a:pt x="2362" y="5778"/>
                </a:lnTo>
                <a:lnTo>
                  <a:pt x="2362" y="5511"/>
                </a:lnTo>
                <a:lnTo>
                  <a:pt x="2108" y="5511"/>
                </a:lnTo>
                <a:lnTo>
                  <a:pt x="2108" y="5245"/>
                </a:lnTo>
                <a:lnTo>
                  <a:pt x="1841" y="5245"/>
                </a:lnTo>
                <a:lnTo>
                  <a:pt x="1841" y="4991"/>
                </a:lnTo>
                <a:lnTo>
                  <a:pt x="1574" y="4991"/>
                </a:lnTo>
                <a:lnTo>
                  <a:pt x="1574" y="3670"/>
                </a:lnTo>
                <a:lnTo>
                  <a:pt x="1320" y="3670"/>
                </a:lnTo>
                <a:lnTo>
                  <a:pt x="1320" y="3416"/>
                </a:lnTo>
                <a:lnTo>
                  <a:pt x="1054" y="3416"/>
                </a:lnTo>
                <a:lnTo>
                  <a:pt x="1054" y="2882"/>
                </a:lnTo>
                <a:lnTo>
                  <a:pt x="787" y="2882"/>
                </a:lnTo>
                <a:lnTo>
                  <a:pt x="787" y="2628"/>
                </a:lnTo>
                <a:lnTo>
                  <a:pt x="533" y="2628"/>
                </a:lnTo>
                <a:lnTo>
                  <a:pt x="533" y="2362"/>
                </a:lnTo>
                <a:lnTo>
                  <a:pt x="266" y="2362"/>
                </a:lnTo>
                <a:lnTo>
                  <a:pt x="266" y="2095"/>
                </a:lnTo>
                <a:lnTo>
                  <a:pt x="0" y="2095"/>
                </a:lnTo>
                <a:lnTo>
                  <a:pt x="0" y="787"/>
                </a:lnTo>
                <a:lnTo>
                  <a:pt x="266" y="787"/>
                </a:lnTo>
                <a:lnTo>
                  <a:pt x="266" y="266"/>
                </a:lnTo>
                <a:lnTo>
                  <a:pt x="533" y="266"/>
                </a:lnTo>
                <a:lnTo>
                  <a:pt x="533" y="0"/>
                </a:lnTo>
                <a:lnTo>
                  <a:pt x="1841" y="0"/>
                </a:lnTo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bk object 388"/>
          <p:cNvSpPr/>
          <p:nvPr/>
        </p:nvSpPr>
        <p:spPr>
          <a:xfrm>
            <a:off x="10725607" y="3223895"/>
            <a:ext cx="7620" cy="9525"/>
          </a:xfrm>
          <a:custGeom>
            <a:avLst/>
            <a:gdLst/>
            <a:ahLst/>
            <a:cxnLst/>
            <a:rect l="l" t="t" r="r" b="b"/>
            <a:pathLst>
              <a:path w="7620" h="9525">
                <a:moveTo>
                  <a:pt x="3670" y="8915"/>
                </a:moveTo>
                <a:lnTo>
                  <a:pt x="2616" y="8915"/>
                </a:lnTo>
                <a:lnTo>
                  <a:pt x="2616" y="9182"/>
                </a:lnTo>
                <a:lnTo>
                  <a:pt x="3670" y="9182"/>
                </a:lnTo>
                <a:lnTo>
                  <a:pt x="3670" y="8915"/>
                </a:lnTo>
              </a:path>
              <a:path w="7620" h="9525">
                <a:moveTo>
                  <a:pt x="2616" y="8915"/>
                </a:moveTo>
                <a:lnTo>
                  <a:pt x="3670" y="8915"/>
                </a:lnTo>
              </a:path>
              <a:path w="7620" h="9525">
                <a:moveTo>
                  <a:pt x="3670" y="8915"/>
                </a:moveTo>
                <a:lnTo>
                  <a:pt x="2616" y="8915"/>
                </a:lnTo>
              </a:path>
              <a:path w="7620" h="9525">
                <a:moveTo>
                  <a:pt x="4711" y="8661"/>
                </a:moveTo>
                <a:lnTo>
                  <a:pt x="1828" y="8661"/>
                </a:lnTo>
                <a:lnTo>
                  <a:pt x="1828" y="8915"/>
                </a:lnTo>
                <a:lnTo>
                  <a:pt x="4711" y="8915"/>
                </a:lnTo>
                <a:lnTo>
                  <a:pt x="4711" y="8661"/>
                </a:lnTo>
              </a:path>
              <a:path w="7620" h="9525">
                <a:moveTo>
                  <a:pt x="1828" y="8661"/>
                </a:moveTo>
                <a:lnTo>
                  <a:pt x="4711" y="8661"/>
                </a:lnTo>
              </a:path>
              <a:path w="7620" h="9525">
                <a:moveTo>
                  <a:pt x="4711" y="8661"/>
                </a:moveTo>
                <a:lnTo>
                  <a:pt x="1828" y="8661"/>
                </a:lnTo>
              </a:path>
              <a:path w="7620" h="9525">
                <a:moveTo>
                  <a:pt x="4978" y="8394"/>
                </a:moveTo>
                <a:lnTo>
                  <a:pt x="1574" y="8394"/>
                </a:lnTo>
                <a:lnTo>
                  <a:pt x="1574" y="8661"/>
                </a:lnTo>
                <a:lnTo>
                  <a:pt x="4978" y="8661"/>
                </a:lnTo>
                <a:lnTo>
                  <a:pt x="4978" y="8394"/>
                </a:lnTo>
              </a:path>
              <a:path w="7620" h="9525">
                <a:moveTo>
                  <a:pt x="1574" y="8394"/>
                </a:moveTo>
                <a:lnTo>
                  <a:pt x="4978" y="8394"/>
                </a:lnTo>
              </a:path>
              <a:path w="7620" h="9525">
                <a:moveTo>
                  <a:pt x="4978" y="8394"/>
                </a:moveTo>
                <a:lnTo>
                  <a:pt x="1574" y="8394"/>
                </a:lnTo>
              </a:path>
              <a:path w="7620" h="9525">
                <a:moveTo>
                  <a:pt x="6299" y="8127"/>
                </a:moveTo>
                <a:lnTo>
                  <a:pt x="1295" y="8127"/>
                </a:lnTo>
                <a:lnTo>
                  <a:pt x="1295" y="8394"/>
                </a:lnTo>
                <a:lnTo>
                  <a:pt x="6299" y="8394"/>
                </a:lnTo>
                <a:lnTo>
                  <a:pt x="6299" y="8127"/>
                </a:lnTo>
              </a:path>
              <a:path w="7620" h="9525">
                <a:moveTo>
                  <a:pt x="1295" y="8127"/>
                </a:moveTo>
                <a:lnTo>
                  <a:pt x="6299" y="8127"/>
                </a:lnTo>
              </a:path>
              <a:path w="7620" h="9525">
                <a:moveTo>
                  <a:pt x="6299" y="8127"/>
                </a:moveTo>
                <a:lnTo>
                  <a:pt x="1295" y="8127"/>
                </a:lnTo>
              </a:path>
              <a:path w="7620" h="9525">
                <a:moveTo>
                  <a:pt x="6819" y="7874"/>
                </a:moveTo>
                <a:lnTo>
                  <a:pt x="1041" y="7874"/>
                </a:lnTo>
                <a:lnTo>
                  <a:pt x="1041" y="8127"/>
                </a:lnTo>
                <a:lnTo>
                  <a:pt x="6819" y="8127"/>
                </a:lnTo>
                <a:lnTo>
                  <a:pt x="6819" y="7874"/>
                </a:lnTo>
              </a:path>
              <a:path w="7620" h="9525">
                <a:moveTo>
                  <a:pt x="1041" y="7874"/>
                </a:moveTo>
                <a:lnTo>
                  <a:pt x="6819" y="7874"/>
                </a:lnTo>
              </a:path>
              <a:path w="7620" h="9525">
                <a:moveTo>
                  <a:pt x="6819" y="7874"/>
                </a:moveTo>
                <a:lnTo>
                  <a:pt x="1041" y="7874"/>
                </a:lnTo>
              </a:path>
              <a:path w="7620" h="9525">
                <a:moveTo>
                  <a:pt x="6299" y="6286"/>
                </a:moveTo>
                <a:lnTo>
                  <a:pt x="520" y="6286"/>
                </a:lnTo>
                <a:lnTo>
                  <a:pt x="520" y="7607"/>
                </a:lnTo>
                <a:lnTo>
                  <a:pt x="787" y="7607"/>
                </a:lnTo>
                <a:lnTo>
                  <a:pt x="787" y="7874"/>
                </a:lnTo>
                <a:lnTo>
                  <a:pt x="7086" y="7874"/>
                </a:lnTo>
                <a:lnTo>
                  <a:pt x="7086" y="7086"/>
                </a:lnTo>
                <a:lnTo>
                  <a:pt x="6819" y="7086"/>
                </a:lnTo>
                <a:lnTo>
                  <a:pt x="6819" y="6819"/>
                </a:lnTo>
                <a:lnTo>
                  <a:pt x="6553" y="6819"/>
                </a:lnTo>
                <a:lnTo>
                  <a:pt x="6553" y="6553"/>
                </a:lnTo>
                <a:lnTo>
                  <a:pt x="6299" y="6553"/>
                </a:lnTo>
                <a:lnTo>
                  <a:pt x="6299" y="6286"/>
                </a:lnTo>
              </a:path>
              <a:path w="7620" h="9525">
                <a:moveTo>
                  <a:pt x="520" y="6286"/>
                </a:moveTo>
                <a:lnTo>
                  <a:pt x="6032" y="6286"/>
                </a:lnTo>
              </a:path>
              <a:path w="7620" h="9525">
                <a:moveTo>
                  <a:pt x="6032" y="6286"/>
                </a:moveTo>
                <a:lnTo>
                  <a:pt x="520" y="6286"/>
                </a:lnTo>
              </a:path>
              <a:path w="7620" h="9525">
                <a:moveTo>
                  <a:pt x="5499" y="5499"/>
                </a:moveTo>
                <a:lnTo>
                  <a:pt x="254" y="5499"/>
                </a:lnTo>
                <a:lnTo>
                  <a:pt x="254" y="6286"/>
                </a:lnTo>
                <a:lnTo>
                  <a:pt x="6032" y="6286"/>
                </a:lnTo>
                <a:lnTo>
                  <a:pt x="6032" y="5765"/>
                </a:lnTo>
                <a:lnTo>
                  <a:pt x="5499" y="5765"/>
                </a:lnTo>
                <a:lnTo>
                  <a:pt x="5499" y="5499"/>
                </a:lnTo>
              </a:path>
              <a:path w="7620" h="9525">
                <a:moveTo>
                  <a:pt x="787" y="5499"/>
                </a:moveTo>
                <a:lnTo>
                  <a:pt x="5245" y="5499"/>
                </a:lnTo>
              </a:path>
              <a:path w="7620" h="9525">
                <a:moveTo>
                  <a:pt x="5245" y="5499"/>
                </a:moveTo>
                <a:lnTo>
                  <a:pt x="787" y="5499"/>
                </a:lnTo>
              </a:path>
              <a:path w="7620" h="9525">
                <a:moveTo>
                  <a:pt x="3670" y="3136"/>
                </a:moveTo>
                <a:lnTo>
                  <a:pt x="520" y="3136"/>
                </a:lnTo>
                <a:lnTo>
                  <a:pt x="520" y="4190"/>
                </a:lnTo>
                <a:lnTo>
                  <a:pt x="787" y="4190"/>
                </a:lnTo>
                <a:lnTo>
                  <a:pt x="787" y="5499"/>
                </a:lnTo>
                <a:lnTo>
                  <a:pt x="5245" y="5499"/>
                </a:lnTo>
                <a:lnTo>
                  <a:pt x="5245" y="5245"/>
                </a:lnTo>
                <a:lnTo>
                  <a:pt x="4711" y="5245"/>
                </a:lnTo>
                <a:lnTo>
                  <a:pt x="4711" y="4978"/>
                </a:lnTo>
                <a:lnTo>
                  <a:pt x="4457" y="4978"/>
                </a:lnTo>
                <a:lnTo>
                  <a:pt x="4457" y="4711"/>
                </a:lnTo>
                <a:lnTo>
                  <a:pt x="4191" y="4711"/>
                </a:lnTo>
                <a:lnTo>
                  <a:pt x="4191" y="4457"/>
                </a:lnTo>
                <a:lnTo>
                  <a:pt x="3924" y="4457"/>
                </a:lnTo>
                <a:lnTo>
                  <a:pt x="3924" y="3657"/>
                </a:lnTo>
                <a:lnTo>
                  <a:pt x="3670" y="3657"/>
                </a:lnTo>
                <a:lnTo>
                  <a:pt x="3670" y="3136"/>
                </a:lnTo>
              </a:path>
              <a:path w="7620" h="9525">
                <a:moveTo>
                  <a:pt x="520" y="3136"/>
                </a:moveTo>
                <a:lnTo>
                  <a:pt x="3403" y="3136"/>
                </a:lnTo>
              </a:path>
              <a:path w="7620" h="9525">
                <a:moveTo>
                  <a:pt x="3403" y="3136"/>
                </a:moveTo>
                <a:lnTo>
                  <a:pt x="520" y="3136"/>
                </a:lnTo>
              </a:path>
              <a:path w="7620" h="9525">
                <a:moveTo>
                  <a:pt x="3403" y="2616"/>
                </a:moveTo>
                <a:lnTo>
                  <a:pt x="520" y="2616"/>
                </a:lnTo>
                <a:lnTo>
                  <a:pt x="520" y="2870"/>
                </a:lnTo>
                <a:lnTo>
                  <a:pt x="254" y="2870"/>
                </a:lnTo>
                <a:lnTo>
                  <a:pt x="254" y="3136"/>
                </a:lnTo>
                <a:lnTo>
                  <a:pt x="3403" y="3136"/>
                </a:lnTo>
                <a:lnTo>
                  <a:pt x="3403" y="2616"/>
                </a:lnTo>
              </a:path>
              <a:path w="7620" h="9525">
                <a:moveTo>
                  <a:pt x="520" y="2616"/>
                </a:moveTo>
                <a:lnTo>
                  <a:pt x="3136" y="2616"/>
                </a:lnTo>
              </a:path>
              <a:path w="7620" h="9525">
                <a:moveTo>
                  <a:pt x="3136" y="2616"/>
                </a:moveTo>
                <a:lnTo>
                  <a:pt x="520" y="2616"/>
                </a:lnTo>
              </a:path>
              <a:path w="7620" h="9525">
                <a:moveTo>
                  <a:pt x="1828" y="787"/>
                </a:moveTo>
                <a:lnTo>
                  <a:pt x="0" y="787"/>
                </a:lnTo>
                <a:lnTo>
                  <a:pt x="0" y="1562"/>
                </a:lnTo>
                <a:lnTo>
                  <a:pt x="254" y="1562"/>
                </a:lnTo>
                <a:lnTo>
                  <a:pt x="254" y="2616"/>
                </a:lnTo>
                <a:lnTo>
                  <a:pt x="3136" y="2616"/>
                </a:lnTo>
                <a:lnTo>
                  <a:pt x="3136" y="2349"/>
                </a:lnTo>
                <a:lnTo>
                  <a:pt x="2882" y="2349"/>
                </a:lnTo>
                <a:lnTo>
                  <a:pt x="2882" y="2082"/>
                </a:lnTo>
                <a:lnTo>
                  <a:pt x="2616" y="2082"/>
                </a:lnTo>
                <a:lnTo>
                  <a:pt x="2616" y="1816"/>
                </a:lnTo>
                <a:lnTo>
                  <a:pt x="2082" y="1816"/>
                </a:lnTo>
                <a:lnTo>
                  <a:pt x="2082" y="1295"/>
                </a:lnTo>
                <a:lnTo>
                  <a:pt x="1828" y="1295"/>
                </a:lnTo>
                <a:lnTo>
                  <a:pt x="1828" y="787"/>
                </a:lnTo>
              </a:path>
              <a:path w="7620" h="9525">
                <a:moveTo>
                  <a:pt x="254" y="787"/>
                </a:moveTo>
                <a:lnTo>
                  <a:pt x="1574" y="787"/>
                </a:lnTo>
              </a:path>
              <a:path w="7620" h="9525">
                <a:moveTo>
                  <a:pt x="1574" y="787"/>
                </a:moveTo>
                <a:lnTo>
                  <a:pt x="254" y="787"/>
                </a:lnTo>
              </a:path>
              <a:path w="7620" h="9525">
                <a:moveTo>
                  <a:pt x="1295" y="0"/>
                </a:moveTo>
                <a:lnTo>
                  <a:pt x="520" y="0"/>
                </a:lnTo>
                <a:lnTo>
                  <a:pt x="520" y="520"/>
                </a:lnTo>
                <a:lnTo>
                  <a:pt x="254" y="520"/>
                </a:lnTo>
                <a:lnTo>
                  <a:pt x="254" y="787"/>
                </a:lnTo>
                <a:lnTo>
                  <a:pt x="1574" y="787"/>
                </a:lnTo>
                <a:lnTo>
                  <a:pt x="1574" y="253"/>
                </a:lnTo>
                <a:lnTo>
                  <a:pt x="1295" y="253"/>
                </a:lnTo>
                <a:lnTo>
                  <a:pt x="1295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bk object 389"/>
          <p:cNvSpPr/>
          <p:nvPr/>
        </p:nvSpPr>
        <p:spPr>
          <a:xfrm>
            <a:off x="10725603" y="3223884"/>
            <a:ext cx="7620" cy="9525"/>
          </a:xfrm>
          <a:custGeom>
            <a:avLst/>
            <a:gdLst/>
            <a:ahLst/>
            <a:cxnLst/>
            <a:rect l="l" t="t" r="r" b="b"/>
            <a:pathLst>
              <a:path w="7620" h="9525">
                <a:moveTo>
                  <a:pt x="1308" y="0"/>
                </a:moveTo>
                <a:lnTo>
                  <a:pt x="1308" y="266"/>
                </a:lnTo>
                <a:lnTo>
                  <a:pt x="1574" y="266"/>
                </a:lnTo>
                <a:lnTo>
                  <a:pt x="1574" y="787"/>
                </a:lnTo>
                <a:lnTo>
                  <a:pt x="1828" y="787"/>
                </a:lnTo>
                <a:lnTo>
                  <a:pt x="1828" y="1308"/>
                </a:lnTo>
                <a:lnTo>
                  <a:pt x="2095" y="1308"/>
                </a:lnTo>
                <a:lnTo>
                  <a:pt x="2095" y="1841"/>
                </a:lnTo>
                <a:lnTo>
                  <a:pt x="2616" y="1841"/>
                </a:lnTo>
                <a:lnTo>
                  <a:pt x="2616" y="2095"/>
                </a:lnTo>
                <a:lnTo>
                  <a:pt x="2882" y="2095"/>
                </a:lnTo>
                <a:lnTo>
                  <a:pt x="2882" y="2362"/>
                </a:lnTo>
                <a:lnTo>
                  <a:pt x="3149" y="2362"/>
                </a:lnTo>
                <a:lnTo>
                  <a:pt x="3149" y="2628"/>
                </a:lnTo>
                <a:lnTo>
                  <a:pt x="3403" y="2628"/>
                </a:lnTo>
                <a:lnTo>
                  <a:pt x="3403" y="2882"/>
                </a:lnTo>
                <a:lnTo>
                  <a:pt x="3403" y="3149"/>
                </a:lnTo>
                <a:lnTo>
                  <a:pt x="3670" y="3149"/>
                </a:lnTo>
                <a:lnTo>
                  <a:pt x="3670" y="3670"/>
                </a:lnTo>
                <a:lnTo>
                  <a:pt x="3936" y="3670"/>
                </a:lnTo>
                <a:lnTo>
                  <a:pt x="3936" y="4457"/>
                </a:lnTo>
                <a:lnTo>
                  <a:pt x="4190" y="4457"/>
                </a:lnTo>
                <a:lnTo>
                  <a:pt x="4190" y="4724"/>
                </a:lnTo>
                <a:lnTo>
                  <a:pt x="4457" y="4724"/>
                </a:lnTo>
                <a:lnTo>
                  <a:pt x="4457" y="4991"/>
                </a:lnTo>
                <a:lnTo>
                  <a:pt x="4724" y="4991"/>
                </a:lnTo>
                <a:lnTo>
                  <a:pt x="4724" y="5245"/>
                </a:lnTo>
                <a:lnTo>
                  <a:pt x="5245" y="5245"/>
                </a:lnTo>
                <a:lnTo>
                  <a:pt x="5245" y="5511"/>
                </a:lnTo>
                <a:lnTo>
                  <a:pt x="5511" y="5511"/>
                </a:lnTo>
                <a:lnTo>
                  <a:pt x="5511" y="5778"/>
                </a:lnTo>
                <a:lnTo>
                  <a:pt x="6032" y="5778"/>
                </a:lnTo>
                <a:lnTo>
                  <a:pt x="6032" y="6299"/>
                </a:lnTo>
                <a:lnTo>
                  <a:pt x="6299" y="6299"/>
                </a:lnTo>
                <a:lnTo>
                  <a:pt x="6299" y="6565"/>
                </a:lnTo>
                <a:lnTo>
                  <a:pt x="6553" y="6565"/>
                </a:lnTo>
                <a:lnTo>
                  <a:pt x="6553" y="6819"/>
                </a:lnTo>
                <a:lnTo>
                  <a:pt x="6819" y="6819"/>
                </a:lnTo>
                <a:lnTo>
                  <a:pt x="6819" y="7086"/>
                </a:lnTo>
                <a:lnTo>
                  <a:pt x="7086" y="7086"/>
                </a:lnTo>
                <a:lnTo>
                  <a:pt x="7086" y="7874"/>
                </a:lnTo>
                <a:lnTo>
                  <a:pt x="6819" y="7874"/>
                </a:lnTo>
                <a:lnTo>
                  <a:pt x="6819" y="8140"/>
                </a:lnTo>
                <a:lnTo>
                  <a:pt x="6299" y="8140"/>
                </a:lnTo>
                <a:lnTo>
                  <a:pt x="6299" y="8394"/>
                </a:lnTo>
                <a:lnTo>
                  <a:pt x="4978" y="8394"/>
                </a:lnTo>
                <a:lnTo>
                  <a:pt x="4978" y="8661"/>
                </a:lnTo>
                <a:lnTo>
                  <a:pt x="4724" y="8661"/>
                </a:lnTo>
                <a:lnTo>
                  <a:pt x="4724" y="8928"/>
                </a:lnTo>
                <a:lnTo>
                  <a:pt x="3670" y="8928"/>
                </a:lnTo>
                <a:lnTo>
                  <a:pt x="3670" y="9194"/>
                </a:lnTo>
                <a:lnTo>
                  <a:pt x="2616" y="9194"/>
                </a:lnTo>
                <a:lnTo>
                  <a:pt x="2616" y="8928"/>
                </a:lnTo>
                <a:lnTo>
                  <a:pt x="1828" y="8928"/>
                </a:lnTo>
                <a:lnTo>
                  <a:pt x="1828" y="8661"/>
                </a:lnTo>
                <a:lnTo>
                  <a:pt x="1574" y="8661"/>
                </a:lnTo>
                <a:lnTo>
                  <a:pt x="1574" y="8394"/>
                </a:lnTo>
                <a:lnTo>
                  <a:pt x="1308" y="8394"/>
                </a:lnTo>
                <a:lnTo>
                  <a:pt x="1308" y="8140"/>
                </a:lnTo>
                <a:lnTo>
                  <a:pt x="1041" y="8140"/>
                </a:lnTo>
                <a:lnTo>
                  <a:pt x="1041" y="7874"/>
                </a:lnTo>
                <a:lnTo>
                  <a:pt x="787" y="7874"/>
                </a:lnTo>
                <a:lnTo>
                  <a:pt x="787" y="7607"/>
                </a:lnTo>
                <a:lnTo>
                  <a:pt x="520" y="7607"/>
                </a:lnTo>
                <a:lnTo>
                  <a:pt x="520" y="7353"/>
                </a:lnTo>
                <a:lnTo>
                  <a:pt x="520" y="6299"/>
                </a:lnTo>
                <a:lnTo>
                  <a:pt x="253" y="6299"/>
                </a:lnTo>
                <a:lnTo>
                  <a:pt x="253" y="5511"/>
                </a:lnTo>
                <a:lnTo>
                  <a:pt x="787" y="5511"/>
                </a:lnTo>
                <a:lnTo>
                  <a:pt x="787" y="4203"/>
                </a:lnTo>
                <a:lnTo>
                  <a:pt x="520" y="4203"/>
                </a:lnTo>
                <a:lnTo>
                  <a:pt x="520" y="3937"/>
                </a:lnTo>
                <a:lnTo>
                  <a:pt x="520" y="3149"/>
                </a:lnTo>
                <a:lnTo>
                  <a:pt x="253" y="3149"/>
                </a:lnTo>
                <a:lnTo>
                  <a:pt x="253" y="2882"/>
                </a:lnTo>
                <a:lnTo>
                  <a:pt x="520" y="2882"/>
                </a:lnTo>
                <a:lnTo>
                  <a:pt x="520" y="2628"/>
                </a:lnTo>
                <a:lnTo>
                  <a:pt x="253" y="2628"/>
                </a:lnTo>
                <a:lnTo>
                  <a:pt x="253" y="1574"/>
                </a:lnTo>
                <a:lnTo>
                  <a:pt x="0" y="1574"/>
                </a:lnTo>
                <a:lnTo>
                  <a:pt x="0" y="787"/>
                </a:lnTo>
                <a:lnTo>
                  <a:pt x="253" y="787"/>
                </a:lnTo>
                <a:lnTo>
                  <a:pt x="253" y="520"/>
                </a:lnTo>
                <a:lnTo>
                  <a:pt x="520" y="520"/>
                </a:lnTo>
                <a:lnTo>
                  <a:pt x="520" y="266"/>
                </a:lnTo>
                <a:lnTo>
                  <a:pt x="520" y="0"/>
                </a:lnTo>
                <a:lnTo>
                  <a:pt x="1308" y="0"/>
                </a:lnTo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bk object 390"/>
          <p:cNvSpPr/>
          <p:nvPr/>
        </p:nvSpPr>
        <p:spPr>
          <a:xfrm>
            <a:off x="10656023" y="3221266"/>
            <a:ext cx="5080" cy="3175"/>
          </a:xfrm>
          <a:custGeom>
            <a:avLst/>
            <a:gdLst/>
            <a:ahLst/>
            <a:cxnLst/>
            <a:rect l="l" t="t" r="r" b="b"/>
            <a:pathLst>
              <a:path w="5079" h="3175">
                <a:moveTo>
                  <a:pt x="2108" y="2362"/>
                </a:moveTo>
                <a:lnTo>
                  <a:pt x="800" y="2362"/>
                </a:lnTo>
                <a:lnTo>
                  <a:pt x="800" y="2882"/>
                </a:lnTo>
                <a:lnTo>
                  <a:pt x="2108" y="2882"/>
                </a:lnTo>
                <a:lnTo>
                  <a:pt x="2108" y="2362"/>
                </a:lnTo>
              </a:path>
              <a:path w="5079" h="3175">
                <a:moveTo>
                  <a:pt x="800" y="2362"/>
                </a:moveTo>
                <a:lnTo>
                  <a:pt x="2108" y="2362"/>
                </a:lnTo>
              </a:path>
              <a:path w="5079" h="3175">
                <a:moveTo>
                  <a:pt x="2108" y="2362"/>
                </a:moveTo>
                <a:lnTo>
                  <a:pt x="800" y="2362"/>
                </a:lnTo>
              </a:path>
              <a:path w="5079" h="3175">
                <a:moveTo>
                  <a:pt x="3682" y="520"/>
                </a:moveTo>
                <a:lnTo>
                  <a:pt x="1054" y="520"/>
                </a:lnTo>
                <a:lnTo>
                  <a:pt x="1054" y="1041"/>
                </a:lnTo>
                <a:lnTo>
                  <a:pt x="0" y="1041"/>
                </a:lnTo>
                <a:lnTo>
                  <a:pt x="0" y="1828"/>
                </a:lnTo>
                <a:lnTo>
                  <a:pt x="533" y="1828"/>
                </a:lnTo>
                <a:lnTo>
                  <a:pt x="533" y="2362"/>
                </a:lnTo>
                <a:lnTo>
                  <a:pt x="3949" y="2362"/>
                </a:lnTo>
                <a:lnTo>
                  <a:pt x="3949" y="2095"/>
                </a:lnTo>
                <a:lnTo>
                  <a:pt x="4470" y="2095"/>
                </a:lnTo>
                <a:lnTo>
                  <a:pt x="4470" y="1574"/>
                </a:lnTo>
                <a:lnTo>
                  <a:pt x="3949" y="1574"/>
                </a:lnTo>
                <a:lnTo>
                  <a:pt x="3949" y="1308"/>
                </a:lnTo>
                <a:lnTo>
                  <a:pt x="3682" y="1308"/>
                </a:lnTo>
                <a:lnTo>
                  <a:pt x="3682" y="520"/>
                </a:lnTo>
              </a:path>
              <a:path w="5079" h="3175">
                <a:moveTo>
                  <a:pt x="1320" y="520"/>
                </a:moveTo>
                <a:lnTo>
                  <a:pt x="3416" y="520"/>
                </a:lnTo>
              </a:path>
              <a:path w="5079" h="3175">
                <a:moveTo>
                  <a:pt x="3416" y="520"/>
                </a:moveTo>
                <a:lnTo>
                  <a:pt x="1320" y="520"/>
                </a:lnTo>
              </a:path>
              <a:path w="5079" h="3175">
                <a:moveTo>
                  <a:pt x="3416" y="0"/>
                </a:moveTo>
                <a:lnTo>
                  <a:pt x="2628" y="0"/>
                </a:lnTo>
                <a:lnTo>
                  <a:pt x="2628" y="254"/>
                </a:lnTo>
                <a:lnTo>
                  <a:pt x="1320" y="254"/>
                </a:lnTo>
                <a:lnTo>
                  <a:pt x="1320" y="520"/>
                </a:lnTo>
                <a:lnTo>
                  <a:pt x="3416" y="520"/>
                </a:lnTo>
                <a:lnTo>
                  <a:pt x="3416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bk object 391"/>
          <p:cNvSpPr/>
          <p:nvPr/>
        </p:nvSpPr>
        <p:spPr>
          <a:xfrm>
            <a:off x="10656026" y="3221258"/>
            <a:ext cx="5080" cy="3175"/>
          </a:xfrm>
          <a:custGeom>
            <a:avLst/>
            <a:gdLst/>
            <a:ahLst/>
            <a:cxnLst/>
            <a:rect l="l" t="t" r="r" b="b"/>
            <a:pathLst>
              <a:path w="5079" h="3175">
                <a:moveTo>
                  <a:pt x="3416" y="0"/>
                </a:moveTo>
                <a:lnTo>
                  <a:pt x="3416" y="520"/>
                </a:lnTo>
                <a:lnTo>
                  <a:pt x="3683" y="520"/>
                </a:lnTo>
                <a:lnTo>
                  <a:pt x="3683" y="1308"/>
                </a:lnTo>
                <a:lnTo>
                  <a:pt x="3937" y="1308"/>
                </a:lnTo>
                <a:lnTo>
                  <a:pt x="3937" y="1574"/>
                </a:lnTo>
                <a:lnTo>
                  <a:pt x="4470" y="1574"/>
                </a:lnTo>
                <a:lnTo>
                  <a:pt x="4470" y="2095"/>
                </a:lnTo>
                <a:lnTo>
                  <a:pt x="3937" y="2095"/>
                </a:lnTo>
                <a:lnTo>
                  <a:pt x="3937" y="2362"/>
                </a:lnTo>
                <a:lnTo>
                  <a:pt x="2108" y="2362"/>
                </a:lnTo>
                <a:lnTo>
                  <a:pt x="2108" y="2882"/>
                </a:lnTo>
                <a:lnTo>
                  <a:pt x="787" y="2882"/>
                </a:lnTo>
                <a:lnTo>
                  <a:pt x="787" y="2362"/>
                </a:lnTo>
                <a:lnTo>
                  <a:pt x="533" y="2362"/>
                </a:lnTo>
                <a:lnTo>
                  <a:pt x="533" y="1841"/>
                </a:lnTo>
                <a:lnTo>
                  <a:pt x="0" y="1841"/>
                </a:lnTo>
                <a:lnTo>
                  <a:pt x="0" y="1054"/>
                </a:lnTo>
                <a:lnTo>
                  <a:pt x="1054" y="1054"/>
                </a:lnTo>
                <a:lnTo>
                  <a:pt x="1054" y="520"/>
                </a:lnTo>
                <a:lnTo>
                  <a:pt x="1320" y="520"/>
                </a:lnTo>
                <a:lnTo>
                  <a:pt x="1320" y="266"/>
                </a:lnTo>
                <a:lnTo>
                  <a:pt x="2628" y="266"/>
                </a:lnTo>
                <a:lnTo>
                  <a:pt x="2628" y="0"/>
                </a:lnTo>
                <a:lnTo>
                  <a:pt x="3416" y="0"/>
                </a:lnTo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bk object 392"/>
          <p:cNvSpPr/>
          <p:nvPr/>
        </p:nvSpPr>
        <p:spPr>
          <a:xfrm>
            <a:off x="10772063" y="3220999"/>
            <a:ext cx="15227" cy="15748"/>
          </a:xfrm>
          <a:prstGeom prst="rect">
            <a:avLst/>
          </a:prstGeom>
          <a:blipFill>
            <a:blip r:embed="rId9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bk object 393"/>
          <p:cNvSpPr/>
          <p:nvPr/>
        </p:nvSpPr>
        <p:spPr>
          <a:xfrm>
            <a:off x="10772071" y="3220996"/>
            <a:ext cx="15240" cy="15875"/>
          </a:xfrm>
          <a:custGeom>
            <a:avLst/>
            <a:gdLst/>
            <a:ahLst/>
            <a:cxnLst/>
            <a:rect l="l" t="t" r="r" b="b"/>
            <a:pathLst>
              <a:path w="15240" h="15875">
                <a:moveTo>
                  <a:pt x="2882" y="0"/>
                </a:moveTo>
                <a:lnTo>
                  <a:pt x="2882" y="266"/>
                </a:lnTo>
                <a:lnTo>
                  <a:pt x="3936" y="266"/>
                </a:lnTo>
                <a:lnTo>
                  <a:pt x="3936" y="520"/>
                </a:lnTo>
                <a:lnTo>
                  <a:pt x="4724" y="520"/>
                </a:lnTo>
                <a:lnTo>
                  <a:pt x="4724" y="787"/>
                </a:lnTo>
                <a:lnTo>
                  <a:pt x="5511" y="787"/>
                </a:lnTo>
                <a:lnTo>
                  <a:pt x="5511" y="1054"/>
                </a:lnTo>
                <a:lnTo>
                  <a:pt x="6032" y="1054"/>
                </a:lnTo>
                <a:lnTo>
                  <a:pt x="6032" y="1308"/>
                </a:lnTo>
                <a:lnTo>
                  <a:pt x="6299" y="1308"/>
                </a:lnTo>
                <a:lnTo>
                  <a:pt x="6299" y="1574"/>
                </a:lnTo>
                <a:lnTo>
                  <a:pt x="7607" y="1574"/>
                </a:lnTo>
                <a:lnTo>
                  <a:pt x="7607" y="1841"/>
                </a:lnTo>
                <a:lnTo>
                  <a:pt x="7873" y="1841"/>
                </a:lnTo>
                <a:lnTo>
                  <a:pt x="7873" y="2095"/>
                </a:lnTo>
                <a:lnTo>
                  <a:pt x="8394" y="2095"/>
                </a:lnTo>
                <a:lnTo>
                  <a:pt x="8915" y="2095"/>
                </a:lnTo>
                <a:lnTo>
                  <a:pt x="8915" y="2362"/>
                </a:lnTo>
                <a:lnTo>
                  <a:pt x="9702" y="2362"/>
                </a:lnTo>
                <a:lnTo>
                  <a:pt x="9702" y="2628"/>
                </a:lnTo>
                <a:lnTo>
                  <a:pt x="9969" y="2628"/>
                </a:lnTo>
                <a:lnTo>
                  <a:pt x="9969" y="2882"/>
                </a:lnTo>
                <a:lnTo>
                  <a:pt x="10490" y="2882"/>
                </a:lnTo>
                <a:lnTo>
                  <a:pt x="10490" y="3149"/>
                </a:lnTo>
                <a:lnTo>
                  <a:pt x="10756" y="3149"/>
                </a:lnTo>
                <a:lnTo>
                  <a:pt x="10756" y="3416"/>
                </a:lnTo>
                <a:lnTo>
                  <a:pt x="11023" y="3416"/>
                </a:lnTo>
                <a:lnTo>
                  <a:pt x="11023" y="3937"/>
                </a:lnTo>
                <a:lnTo>
                  <a:pt x="11277" y="3937"/>
                </a:lnTo>
                <a:lnTo>
                  <a:pt x="11277" y="4203"/>
                </a:lnTo>
                <a:lnTo>
                  <a:pt x="11544" y="4203"/>
                </a:lnTo>
                <a:lnTo>
                  <a:pt x="11544" y="4457"/>
                </a:lnTo>
                <a:lnTo>
                  <a:pt x="11810" y="4457"/>
                </a:lnTo>
                <a:lnTo>
                  <a:pt x="11810" y="4991"/>
                </a:lnTo>
                <a:lnTo>
                  <a:pt x="12077" y="4991"/>
                </a:lnTo>
                <a:lnTo>
                  <a:pt x="12077" y="5511"/>
                </a:lnTo>
                <a:lnTo>
                  <a:pt x="12598" y="5511"/>
                </a:lnTo>
                <a:lnTo>
                  <a:pt x="12598" y="6032"/>
                </a:lnTo>
                <a:lnTo>
                  <a:pt x="12865" y="6032"/>
                </a:lnTo>
                <a:lnTo>
                  <a:pt x="12865" y="6299"/>
                </a:lnTo>
                <a:lnTo>
                  <a:pt x="13385" y="6299"/>
                </a:lnTo>
                <a:lnTo>
                  <a:pt x="13385" y="6565"/>
                </a:lnTo>
                <a:lnTo>
                  <a:pt x="13652" y="6565"/>
                </a:lnTo>
                <a:lnTo>
                  <a:pt x="13652" y="7353"/>
                </a:lnTo>
                <a:lnTo>
                  <a:pt x="13906" y="7353"/>
                </a:lnTo>
                <a:lnTo>
                  <a:pt x="13906" y="7607"/>
                </a:lnTo>
                <a:lnTo>
                  <a:pt x="14173" y="7607"/>
                </a:lnTo>
                <a:lnTo>
                  <a:pt x="14173" y="7874"/>
                </a:lnTo>
                <a:lnTo>
                  <a:pt x="14439" y="7874"/>
                </a:lnTo>
                <a:lnTo>
                  <a:pt x="14693" y="7874"/>
                </a:lnTo>
                <a:lnTo>
                  <a:pt x="14693" y="8140"/>
                </a:lnTo>
                <a:lnTo>
                  <a:pt x="14960" y="8140"/>
                </a:lnTo>
                <a:lnTo>
                  <a:pt x="14960" y="8661"/>
                </a:lnTo>
                <a:lnTo>
                  <a:pt x="14960" y="9448"/>
                </a:lnTo>
                <a:lnTo>
                  <a:pt x="15227" y="9448"/>
                </a:lnTo>
                <a:lnTo>
                  <a:pt x="15227" y="10769"/>
                </a:lnTo>
                <a:lnTo>
                  <a:pt x="14960" y="10769"/>
                </a:lnTo>
                <a:lnTo>
                  <a:pt x="14960" y="11023"/>
                </a:lnTo>
                <a:lnTo>
                  <a:pt x="14439" y="11023"/>
                </a:lnTo>
                <a:lnTo>
                  <a:pt x="14439" y="11290"/>
                </a:lnTo>
                <a:lnTo>
                  <a:pt x="12331" y="11290"/>
                </a:lnTo>
                <a:lnTo>
                  <a:pt x="12331" y="11557"/>
                </a:lnTo>
                <a:lnTo>
                  <a:pt x="11277" y="11557"/>
                </a:lnTo>
                <a:lnTo>
                  <a:pt x="11277" y="11811"/>
                </a:lnTo>
                <a:lnTo>
                  <a:pt x="11023" y="11811"/>
                </a:lnTo>
                <a:lnTo>
                  <a:pt x="11023" y="12344"/>
                </a:lnTo>
                <a:lnTo>
                  <a:pt x="10756" y="12344"/>
                </a:lnTo>
                <a:lnTo>
                  <a:pt x="10756" y="13919"/>
                </a:lnTo>
                <a:lnTo>
                  <a:pt x="10490" y="13919"/>
                </a:lnTo>
                <a:lnTo>
                  <a:pt x="10490" y="14439"/>
                </a:lnTo>
                <a:lnTo>
                  <a:pt x="10490" y="14706"/>
                </a:lnTo>
                <a:lnTo>
                  <a:pt x="10236" y="14706"/>
                </a:lnTo>
                <a:lnTo>
                  <a:pt x="10236" y="14960"/>
                </a:lnTo>
                <a:lnTo>
                  <a:pt x="9969" y="14960"/>
                </a:lnTo>
                <a:lnTo>
                  <a:pt x="9969" y="15227"/>
                </a:lnTo>
                <a:lnTo>
                  <a:pt x="9448" y="15227"/>
                </a:lnTo>
                <a:lnTo>
                  <a:pt x="9448" y="15494"/>
                </a:lnTo>
                <a:lnTo>
                  <a:pt x="9182" y="15494"/>
                </a:lnTo>
                <a:lnTo>
                  <a:pt x="9182" y="15748"/>
                </a:lnTo>
                <a:lnTo>
                  <a:pt x="8394" y="15748"/>
                </a:lnTo>
                <a:lnTo>
                  <a:pt x="8394" y="15227"/>
                </a:lnTo>
                <a:lnTo>
                  <a:pt x="7873" y="15227"/>
                </a:lnTo>
                <a:lnTo>
                  <a:pt x="7607" y="15227"/>
                </a:lnTo>
                <a:lnTo>
                  <a:pt x="7607" y="14960"/>
                </a:lnTo>
                <a:lnTo>
                  <a:pt x="7607" y="14706"/>
                </a:lnTo>
                <a:lnTo>
                  <a:pt x="7340" y="14706"/>
                </a:lnTo>
                <a:lnTo>
                  <a:pt x="7340" y="13919"/>
                </a:lnTo>
                <a:lnTo>
                  <a:pt x="7086" y="13919"/>
                </a:lnTo>
                <a:lnTo>
                  <a:pt x="7086" y="13385"/>
                </a:lnTo>
                <a:lnTo>
                  <a:pt x="6819" y="13385"/>
                </a:lnTo>
                <a:lnTo>
                  <a:pt x="6819" y="12865"/>
                </a:lnTo>
                <a:lnTo>
                  <a:pt x="6553" y="12865"/>
                </a:lnTo>
                <a:lnTo>
                  <a:pt x="6553" y="12598"/>
                </a:lnTo>
                <a:lnTo>
                  <a:pt x="6032" y="12598"/>
                </a:lnTo>
                <a:lnTo>
                  <a:pt x="6032" y="12344"/>
                </a:lnTo>
                <a:lnTo>
                  <a:pt x="5765" y="12344"/>
                </a:lnTo>
                <a:lnTo>
                  <a:pt x="5245" y="12344"/>
                </a:lnTo>
                <a:lnTo>
                  <a:pt x="5245" y="11811"/>
                </a:lnTo>
                <a:lnTo>
                  <a:pt x="4978" y="11811"/>
                </a:lnTo>
                <a:lnTo>
                  <a:pt x="4978" y="11290"/>
                </a:lnTo>
                <a:lnTo>
                  <a:pt x="4724" y="11290"/>
                </a:lnTo>
                <a:lnTo>
                  <a:pt x="4724" y="10502"/>
                </a:lnTo>
                <a:lnTo>
                  <a:pt x="4724" y="10236"/>
                </a:lnTo>
                <a:lnTo>
                  <a:pt x="4457" y="10236"/>
                </a:lnTo>
                <a:lnTo>
                  <a:pt x="4457" y="9982"/>
                </a:lnTo>
                <a:lnTo>
                  <a:pt x="3936" y="9982"/>
                </a:lnTo>
                <a:lnTo>
                  <a:pt x="3936" y="9448"/>
                </a:lnTo>
                <a:lnTo>
                  <a:pt x="3670" y="9448"/>
                </a:lnTo>
                <a:lnTo>
                  <a:pt x="3670" y="8928"/>
                </a:lnTo>
                <a:lnTo>
                  <a:pt x="3403" y="8928"/>
                </a:lnTo>
                <a:lnTo>
                  <a:pt x="3403" y="8661"/>
                </a:lnTo>
                <a:lnTo>
                  <a:pt x="3149" y="8661"/>
                </a:lnTo>
                <a:lnTo>
                  <a:pt x="3149" y="8140"/>
                </a:lnTo>
                <a:lnTo>
                  <a:pt x="3149" y="7353"/>
                </a:lnTo>
                <a:lnTo>
                  <a:pt x="3149" y="6565"/>
                </a:lnTo>
                <a:lnTo>
                  <a:pt x="3403" y="6565"/>
                </a:lnTo>
                <a:lnTo>
                  <a:pt x="3403" y="6299"/>
                </a:lnTo>
                <a:lnTo>
                  <a:pt x="3670" y="6299"/>
                </a:lnTo>
                <a:lnTo>
                  <a:pt x="3670" y="6032"/>
                </a:lnTo>
                <a:lnTo>
                  <a:pt x="3936" y="6032"/>
                </a:lnTo>
                <a:lnTo>
                  <a:pt x="3936" y="4991"/>
                </a:lnTo>
                <a:lnTo>
                  <a:pt x="3670" y="4991"/>
                </a:lnTo>
                <a:lnTo>
                  <a:pt x="3149" y="4991"/>
                </a:lnTo>
                <a:lnTo>
                  <a:pt x="3149" y="4724"/>
                </a:lnTo>
                <a:lnTo>
                  <a:pt x="3149" y="4457"/>
                </a:lnTo>
                <a:lnTo>
                  <a:pt x="2095" y="4457"/>
                </a:lnTo>
                <a:lnTo>
                  <a:pt x="2095" y="4203"/>
                </a:lnTo>
                <a:lnTo>
                  <a:pt x="1308" y="4203"/>
                </a:lnTo>
                <a:lnTo>
                  <a:pt x="1308" y="3670"/>
                </a:lnTo>
                <a:lnTo>
                  <a:pt x="1041" y="3670"/>
                </a:lnTo>
                <a:lnTo>
                  <a:pt x="1041" y="3149"/>
                </a:lnTo>
                <a:lnTo>
                  <a:pt x="787" y="3149"/>
                </a:lnTo>
                <a:lnTo>
                  <a:pt x="787" y="2095"/>
                </a:lnTo>
                <a:lnTo>
                  <a:pt x="520" y="2095"/>
                </a:lnTo>
                <a:lnTo>
                  <a:pt x="253" y="2095"/>
                </a:lnTo>
                <a:lnTo>
                  <a:pt x="253" y="1841"/>
                </a:lnTo>
                <a:lnTo>
                  <a:pt x="0" y="1841"/>
                </a:lnTo>
                <a:lnTo>
                  <a:pt x="0" y="787"/>
                </a:lnTo>
                <a:lnTo>
                  <a:pt x="253" y="787"/>
                </a:lnTo>
                <a:lnTo>
                  <a:pt x="1308" y="787"/>
                </a:lnTo>
                <a:lnTo>
                  <a:pt x="1308" y="520"/>
                </a:lnTo>
                <a:lnTo>
                  <a:pt x="1574" y="520"/>
                </a:lnTo>
                <a:lnTo>
                  <a:pt x="1574" y="266"/>
                </a:lnTo>
                <a:lnTo>
                  <a:pt x="1828" y="266"/>
                </a:lnTo>
                <a:lnTo>
                  <a:pt x="1828" y="0"/>
                </a:lnTo>
                <a:lnTo>
                  <a:pt x="2882" y="0"/>
                </a:lnTo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bk object 394"/>
          <p:cNvSpPr/>
          <p:nvPr/>
        </p:nvSpPr>
        <p:spPr>
          <a:xfrm>
            <a:off x="10777575" y="3213379"/>
            <a:ext cx="6985" cy="8255"/>
          </a:xfrm>
          <a:custGeom>
            <a:avLst/>
            <a:gdLst/>
            <a:ahLst/>
            <a:cxnLst/>
            <a:rect l="l" t="t" r="r" b="b"/>
            <a:pathLst>
              <a:path w="6984" h="8255">
                <a:moveTo>
                  <a:pt x="5524" y="7353"/>
                </a:moveTo>
                <a:lnTo>
                  <a:pt x="3416" y="7353"/>
                </a:lnTo>
                <a:lnTo>
                  <a:pt x="3416" y="8140"/>
                </a:lnTo>
                <a:lnTo>
                  <a:pt x="4991" y="8140"/>
                </a:lnTo>
                <a:lnTo>
                  <a:pt x="4991" y="7620"/>
                </a:lnTo>
                <a:lnTo>
                  <a:pt x="5524" y="7620"/>
                </a:lnTo>
                <a:lnTo>
                  <a:pt x="5524" y="7353"/>
                </a:lnTo>
              </a:path>
              <a:path w="6984" h="8255">
                <a:moveTo>
                  <a:pt x="3416" y="7353"/>
                </a:moveTo>
                <a:lnTo>
                  <a:pt x="5524" y="7353"/>
                </a:lnTo>
              </a:path>
              <a:path w="6984" h="8255">
                <a:moveTo>
                  <a:pt x="5524" y="7353"/>
                </a:moveTo>
                <a:lnTo>
                  <a:pt x="3416" y="7353"/>
                </a:lnTo>
              </a:path>
              <a:path w="6984" h="8255">
                <a:moveTo>
                  <a:pt x="6311" y="7086"/>
                </a:moveTo>
                <a:lnTo>
                  <a:pt x="2628" y="7086"/>
                </a:lnTo>
                <a:lnTo>
                  <a:pt x="2628" y="7353"/>
                </a:lnTo>
                <a:lnTo>
                  <a:pt x="6311" y="7353"/>
                </a:lnTo>
                <a:lnTo>
                  <a:pt x="6311" y="7086"/>
                </a:lnTo>
              </a:path>
              <a:path w="6984" h="8255">
                <a:moveTo>
                  <a:pt x="2628" y="7086"/>
                </a:moveTo>
                <a:lnTo>
                  <a:pt x="6311" y="7086"/>
                </a:lnTo>
              </a:path>
              <a:path w="6984" h="8255">
                <a:moveTo>
                  <a:pt x="6311" y="7086"/>
                </a:moveTo>
                <a:lnTo>
                  <a:pt x="2628" y="7086"/>
                </a:lnTo>
              </a:path>
              <a:path w="6984" h="8255">
                <a:moveTo>
                  <a:pt x="6578" y="4724"/>
                </a:moveTo>
                <a:lnTo>
                  <a:pt x="520" y="4724"/>
                </a:lnTo>
                <a:lnTo>
                  <a:pt x="520" y="5511"/>
                </a:lnTo>
                <a:lnTo>
                  <a:pt x="1054" y="5511"/>
                </a:lnTo>
                <a:lnTo>
                  <a:pt x="1054" y="6045"/>
                </a:lnTo>
                <a:lnTo>
                  <a:pt x="1320" y="6045"/>
                </a:lnTo>
                <a:lnTo>
                  <a:pt x="1320" y="6565"/>
                </a:lnTo>
                <a:lnTo>
                  <a:pt x="1574" y="6565"/>
                </a:lnTo>
                <a:lnTo>
                  <a:pt x="1574" y="6832"/>
                </a:lnTo>
                <a:lnTo>
                  <a:pt x="2108" y="6832"/>
                </a:lnTo>
                <a:lnTo>
                  <a:pt x="2108" y="7086"/>
                </a:lnTo>
                <a:lnTo>
                  <a:pt x="6578" y="7086"/>
                </a:lnTo>
                <a:lnTo>
                  <a:pt x="6578" y="4724"/>
                </a:lnTo>
              </a:path>
              <a:path w="6984" h="8255">
                <a:moveTo>
                  <a:pt x="520" y="4724"/>
                </a:moveTo>
                <a:lnTo>
                  <a:pt x="6311" y="4724"/>
                </a:lnTo>
              </a:path>
              <a:path w="6984" h="8255">
                <a:moveTo>
                  <a:pt x="6311" y="4724"/>
                </a:moveTo>
                <a:lnTo>
                  <a:pt x="520" y="4724"/>
                </a:lnTo>
              </a:path>
              <a:path w="6984" h="8255">
                <a:moveTo>
                  <a:pt x="4991" y="2374"/>
                </a:moveTo>
                <a:lnTo>
                  <a:pt x="787" y="2374"/>
                </a:lnTo>
                <a:lnTo>
                  <a:pt x="787" y="2628"/>
                </a:lnTo>
                <a:lnTo>
                  <a:pt x="520" y="2628"/>
                </a:lnTo>
                <a:lnTo>
                  <a:pt x="520" y="3162"/>
                </a:lnTo>
                <a:lnTo>
                  <a:pt x="0" y="3162"/>
                </a:lnTo>
                <a:lnTo>
                  <a:pt x="0" y="4203"/>
                </a:lnTo>
                <a:lnTo>
                  <a:pt x="266" y="4203"/>
                </a:lnTo>
                <a:lnTo>
                  <a:pt x="266" y="4724"/>
                </a:lnTo>
                <a:lnTo>
                  <a:pt x="6311" y="4724"/>
                </a:lnTo>
                <a:lnTo>
                  <a:pt x="6311" y="3937"/>
                </a:lnTo>
                <a:lnTo>
                  <a:pt x="5257" y="3937"/>
                </a:lnTo>
                <a:lnTo>
                  <a:pt x="5257" y="3670"/>
                </a:lnTo>
                <a:lnTo>
                  <a:pt x="4991" y="3670"/>
                </a:lnTo>
                <a:lnTo>
                  <a:pt x="4991" y="2374"/>
                </a:lnTo>
              </a:path>
              <a:path w="6984" h="8255">
                <a:moveTo>
                  <a:pt x="1320" y="2374"/>
                </a:moveTo>
                <a:lnTo>
                  <a:pt x="2895" y="2374"/>
                </a:lnTo>
              </a:path>
              <a:path w="6984" h="8255">
                <a:moveTo>
                  <a:pt x="4203" y="2374"/>
                </a:moveTo>
                <a:lnTo>
                  <a:pt x="4737" y="2374"/>
                </a:lnTo>
              </a:path>
              <a:path w="6984" h="8255">
                <a:moveTo>
                  <a:pt x="2895" y="2374"/>
                </a:moveTo>
                <a:lnTo>
                  <a:pt x="1320" y="2374"/>
                </a:lnTo>
              </a:path>
              <a:path w="6984" h="8255">
                <a:moveTo>
                  <a:pt x="2895" y="1841"/>
                </a:moveTo>
                <a:lnTo>
                  <a:pt x="1574" y="1841"/>
                </a:lnTo>
                <a:lnTo>
                  <a:pt x="1574" y="2108"/>
                </a:lnTo>
                <a:lnTo>
                  <a:pt x="1320" y="2108"/>
                </a:lnTo>
                <a:lnTo>
                  <a:pt x="1320" y="2374"/>
                </a:lnTo>
                <a:lnTo>
                  <a:pt x="2895" y="2374"/>
                </a:lnTo>
                <a:lnTo>
                  <a:pt x="2895" y="1841"/>
                </a:lnTo>
              </a:path>
              <a:path w="6984" h="8255">
                <a:moveTo>
                  <a:pt x="1841" y="1841"/>
                </a:moveTo>
                <a:lnTo>
                  <a:pt x="2362" y="1841"/>
                </a:lnTo>
              </a:path>
              <a:path w="6984" h="8255">
                <a:moveTo>
                  <a:pt x="4737" y="2374"/>
                </a:moveTo>
                <a:lnTo>
                  <a:pt x="4203" y="2374"/>
                </a:lnTo>
              </a:path>
              <a:path w="6984" h="8255">
                <a:moveTo>
                  <a:pt x="4737" y="2108"/>
                </a:moveTo>
                <a:lnTo>
                  <a:pt x="4203" y="2108"/>
                </a:lnTo>
                <a:lnTo>
                  <a:pt x="4203" y="2374"/>
                </a:lnTo>
                <a:lnTo>
                  <a:pt x="4737" y="2374"/>
                </a:lnTo>
                <a:lnTo>
                  <a:pt x="4737" y="2108"/>
                </a:lnTo>
              </a:path>
              <a:path w="6984" h="8255">
                <a:moveTo>
                  <a:pt x="2362" y="1841"/>
                </a:moveTo>
                <a:lnTo>
                  <a:pt x="1841" y="1841"/>
                </a:lnTo>
              </a:path>
              <a:path w="6984" h="8255">
                <a:moveTo>
                  <a:pt x="2362" y="1320"/>
                </a:moveTo>
                <a:lnTo>
                  <a:pt x="1574" y="1320"/>
                </a:lnTo>
                <a:lnTo>
                  <a:pt x="1574" y="1587"/>
                </a:lnTo>
                <a:lnTo>
                  <a:pt x="1841" y="1587"/>
                </a:lnTo>
                <a:lnTo>
                  <a:pt x="1841" y="1841"/>
                </a:lnTo>
                <a:lnTo>
                  <a:pt x="2362" y="1841"/>
                </a:lnTo>
                <a:lnTo>
                  <a:pt x="2362" y="1320"/>
                </a:lnTo>
              </a:path>
              <a:path w="6984" h="8255">
                <a:moveTo>
                  <a:pt x="1574" y="1320"/>
                </a:moveTo>
                <a:lnTo>
                  <a:pt x="2362" y="1320"/>
                </a:lnTo>
              </a:path>
              <a:path w="6984" h="8255">
                <a:moveTo>
                  <a:pt x="2362" y="1320"/>
                </a:moveTo>
                <a:lnTo>
                  <a:pt x="1574" y="1320"/>
                </a:lnTo>
              </a:path>
              <a:path w="6984" h="8255">
                <a:moveTo>
                  <a:pt x="2628" y="0"/>
                </a:moveTo>
                <a:lnTo>
                  <a:pt x="1841" y="0"/>
                </a:lnTo>
                <a:lnTo>
                  <a:pt x="1841" y="266"/>
                </a:lnTo>
                <a:lnTo>
                  <a:pt x="787" y="266"/>
                </a:lnTo>
                <a:lnTo>
                  <a:pt x="787" y="533"/>
                </a:lnTo>
                <a:lnTo>
                  <a:pt x="520" y="533"/>
                </a:lnTo>
                <a:lnTo>
                  <a:pt x="520" y="1054"/>
                </a:lnTo>
                <a:lnTo>
                  <a:pt x="1320" y="1054"/>
                </a:lnTo>
                <a:lnTo>
                  <a:pt x="1320" y="1320"/>
                </a:lnTo>
                <a:lnTo>
                  <a:pt x="2628" y="1320"/>
                </a:lnTo>
                <a:lnTo>
                  <a:pt x="2628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bk object 395"/>
          <p:cNvSpPr/>
          <p:nvPr/>
        </p:nvSpPr>
        <p:spPr>
          <a:xfrm>
            <a:off x="3686414" y="5673737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4457" y="0"/>
                </a:moveTo>
                <a:lnTo>
                  <a:pt x="774" y="2032"/>
                </a:lnTo>
                <a:lnTo>
                  <a:pt x="622" y="2184"/>
                </a:lnTo>
                <a:lnTo>
                  <a:pt x="304" y="2806"/>
                </a:lnTo>
                <a:lnTo>
                  <a:pt x="138" y="3200"/>
                </a:lnTo>
                <a:lnTo>
                  <a:pt x="0" y="3594"/>
                </a:lnTo>
                <a:lnTo>
                  <a:pt x="165" y="5702"/>
                </a:lnTo>
                <a:lnTo>
                  <a:pt x="304" y="6096"/>
                </a:lnTo>
                <a:lnTo>
                  <a:pt x="622" y="6642"/>
                </a:lnTo>
                <a:lnTo>
                  <a:pt x="774" y="6794"/>
                </a:lnTo>
                <a:lnTo>
                  <a:pt x="1092" y="7264"/>
                </a:lnTo>
                <a:lnTo>
                  <a:pt x="1244" y="7416"/>
                </a:lnTo>
                <a:lnTo>
                  <a:pt x="1409" y="7658"/>
                </a:lnTo>
                <a:lnTo>
                  <a:pt x="1879" y="8128"/>
                </a:lnTo>
                <a:lnTo>
                  <a:pt x="3835" y="9207"/>
                </a:lnTo>
                <a:lnTo>
                  <a:pt x="5930" y="9067"/>
                </a:lnTo>
                <a:lnTo>
                  <a:pt x="6476" y="8902"/>
                </a:lnTo>
                <a:lnTo>
                  <a:pt x="7111" y="8597"/>
                </a:lnTo>
                <a:lnTo>
                  <a:pt x="7264" y="8432"/>
                </a:lnTo>
                <a:lnTo>
                  <a:pt x="7492" y="8280"/>
                </a:lnTo>
                <a:lnTo>
                  <a:pt x="7823" y="8128"/>
                </a:lnTo>
                <a:lnTo>
                  <a:pt x="7962" y="7962"/>
                </a:lnTo>
                <a:lnTo>
                  <a:pt x="8127" y="7886"/>
                </a:lnTo>
                <a:lnTo>
                  <a:pt x="8432" y="7581"/>
                </a:lnTo>
                <a:lnTo>
                  <a:pt x="8597" y="7340"/>
                </a:lnTo>
                <a:lnTo>
                  <a:pt x="8750" y="7264"/>
                </a:lnTo>
                <a:lnTo>
                  <a:pt x="9067" y="6794"/>
                </a:lnTo>
                <a:lnTo>
                  <a:pt x="9372" y="6096"/>
                </a:lnTo>
                <a:lnTo>
                  <a:pt x="9537" y="5461"/>
                </a:lnTo>
                <a:lnTo>
                  <a:pt x="9401" y="3594"/>
                </a:lnTo>
                <a:lnTo>
                  <a:pt x="9345" y="3124"/>
                </a:lnTo>
                <a:lnTo>
                  <a:pt x="9067" y="2336"/>
                </a:lnTo>
                <a:lnTo>
                  <a:pt x="8597" y="1562"/>
                </a:lnTo>
                <a:lnTo>
                  <a:pt x="8280" y="1244"/>
                </a:lnTo>
                <a:lnTo>
                  <a:pt x="8127" y="1016"/>
                </a:lnTo>
                <a:lnTo>
                  <a:pt x="7886" y="850"/>
                </a:lnTo>
                <a:lnTo>
                  <a:pt x="7734" y="698"/>
                </a:lnTo>
                <a:lnTo>
                  <a:pt x="7492" y="546"/>
                </a:lnTo>
                <a:lnTo>
                  <a:pt x="6718" y="228"/>
                </a:lnTo>
                <a:lnTo>
                  <a:pt x="6007" y="76"/>
                </a:lnTo>
                <a:lnTo>
                  <a:pt x="4457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bk object 396"/>
          <p:cNvSpPr/>
          <p:nvPr/>
        </p:nvSpPr>
        <p:spPr>
          <a:xfrm>
            <a:off x="3676388" y="5656236"/>
            <a:ext cx="8255" cy="8255"/>
          </a:xfrm>
          <a:custGeom>
            <a:avLst/>
            <a:gdLst/>
            <a:ahLst/>
            <a:cxnLst/>
            <a:rect l="l" t="t" r="r" b="b"/>
            <a:pathLst>
              <a:path w="8254" h="8254">
                <a:moveTo>
                  <a:pt x="3931" y="0"/>
                </a:moveTo>
                <a:lnTo>
                  <a:pt x="3550" y="0"/>
                </a:lnTo>
                <a:lnTo>
                  <a:pt x="2522" y="165"/>
                </a:lnTo>
                <a:lnTo>
                  <a:pt x="2064" y="304"/>
                </a:lnTo>
                <a:lnTo>
                  <a:pt x="1429" y="635"/>
                </a:lnTo>
                <a:lnTo>
                  <a:pt x="1277" y="774"/>
                </a:lnTo>
                <a:lnTo>
                  <a:pt x="807" y="1104"/>
                </a:lnTo>
                <a:lnTo>
                  <a:pt x="655" y="1333"/>
                </a:lnTo>
                <a:lnTo>
                  <a:pt x="490" y="1485"/>
                </a:lnTo>
                <a:lnTo>
                  <a:pt x="185" y="1955"/>
                </a:lnTo>
                <a:lnTo>
                  <a:pt x="20" y="2260"/>
                </a:lnTo>
                <a:lnTo>
                  <a:pt x="0" y="4610"/>
                </a:lnTo>
                <a:lnTo>
                  <a:pt x="20" y="4927"/>
                </a:lnTo>
                <a:lnTo>
                  <a:pt x="1975" y="7734"/>
                </a:lnTo>
                <a:lnTo>
                  <a:pt x="2217" y="7886"/>
                </a:lnTo>
                <a:lnTo>
                  <a:pt x="2610" y="8051"/>
                </a:lnTo>
                <a:lnTo>
                  <a:pt x="3385" y="8204"/>
                </a:lnTo>
                <a:lnTo>
                  <a:pt x="4947" y="8051"/>
                </a:lnTo>
                <a:lnTo>
                  <a:pt x="7919" y="4610"/>
                </a:lnTo>
                <a:lnTo>
                  <a:pt x="7767" y="2590"/>
                </a:lnTo>
                <a:lnTo>
                  <a:pt x="7297" y="1714"/>
                </a:lnTo>
                <a:lnTo>
                  <a:pt x="6979" y="1244"/>
                </a:lnTo>
                <a:lnTo>
                  <a:pt x="6827" y="1104"/>
                </a:lnTo>
                <a:lnTo>
                  <a:pt x="6586" y="939"/>
                </a:lnTo>
                <a:lnTo>
                  <a:pt x="6433" y="774"/>
                </a:lnTo>
                <a:lnTo>
                  <a:pt x="6116" y="635"/>
                </a:lnTo>
                <a:lnTo>
                  <a:pt x="5887" y="469"/>
                </a:lnTo>
                <a:lnTo>
                  <a:pt x="5506" y="304"/>
                </a:lnTo>
                <a:lnTo>
                  <a:pt x="4947" y="165"/>
                </a:lnTo>
                <a:lnTo>
                  <a:pt x="3931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bk object 397"/>
          <p:cNvSpPr/>
          <p:nvPr/>
        </p:nvSpPr>
        <p:spPr>
          <a:xfrm>
            <a:off x="3695034" y="5626238"/>
            <a:ext cx="62925" cy="37269"/>
          </a:xfrm>
          <a:prstGeom prst="rect">
            <a:avLst/>
          </a:prstGeom>
          <a:blipFill>
            <a:blip r:embed="rId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bk object 398"/>
          <p:cNvSpPr/>
          <p:nvPr/>
        </p:nvSpPr>
        <p:spPr>
          <a:xfrm>
            <a:off x="3684653" y="5617717"/>
            <a:ext cx="15014" cy="15938"/>
          </a:xfrm>
          <a:prstGeom prst="rect">
            <a:avLst/>
          </a:prstGeom>
          <a:blipFill>
            <a:blip r:embed="rId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bk object 399"/>
          <p:cNvSpPr/>
          <p:nvPr/>
        </p:nvSpPr>
        <p:spPr>
          <a:xfrm>
            <a:off x="3629415" y="5584911"/>
            <a:ext cx="111461" cy="40079"/>
          </a:xfrm>
          <a:prstGeom prst="rect">
            <a:avLst/>
          </a:prstGeom>
          <a:blipFill>
            <a:blip r:embed="rId9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bk object 400"/>
          <p:cNvSpPr/>
          <p:nvPr/>
        </p:nvSpPr>
        <p:spPr>
          <a:xfrm>
            <a:off x="3543150" y="5579051"/>
            <a:ext cx="10795" cy="9525"/>
          </a:xfrm>
          <a:custGeom>
            <a:avLst/>
            <a:gdLst/>
            <a:ahLst/>
            <a:cxnLst/>
            <a:rect l="l" t="t" r="r" b="b"/>
            <a:pathLst>
              <a:path w="10795" h="9525">
                <a:moveTo>
                  <a:pt x="4452" y="0"/>
                </a:moveTo>
                <a:lnTo>
                  <a:pt x="4287" y="0"/>
                </a:lnTo>
                <a:lnTo>
                  <a:pt x="3512" y="165"/>
                </a:lnTo>
                <a:lnTo>
                  <a:pt x="2966" y="304"/>
                </a:lnTo>
                <a:lnTo>
                  <a:pt x="2636" y="469"/>
                </a:lnTo>
                <a:lnTo>
                  <a:pt x="2166" y="774"/>
                </a:lnTo>
                <a:lnTo>
                  <a:pt x="1785" y="939"/>
                </a:lnTo>
                <a:lnTo>
                  <a:pt x="0" y="4457"/>
                </a:lnTo>
                <a:lnTo>
                  <a:pt x="70" y="4991"/>
                </a:lnTo>
                <a:lnTo>
                  <a:pt x="375" y="5867"/>
                </a:lnTo>
                <a:lnTo>
                  <a:pt x="540" y="6096"/>
                </a:lnTo>
                <a:lnTo>
                  <a:pt x="693" y="6413"/>
                </a:lnTo>
                <a:lnTo>
                  <a:pt x="921" y="6565"/>
                </a:lnTo>
                <a:lnTo>
                  <a:pt x="1086" y="6794"/>
                </a:lnTo>
                <a:lnTo>
                  <a:pt x="1239" y="6946"/>
                </a:lnTo>
                <a:lnTo>
                  <a:pt x="1937" y="7416"/>
                </a:lnTo>
                <a:lnTo>
                  <a:pt x="3664" y="8051"/>
                </a:lnTo>
                <a:lnTo>
                  <a:pt x="4363" y="8509"/>
                </a:lnTo>
                <a:lnTo>
                  <a:pt x="4998" y="8826"/>
                </a:lnTo>
                <a:lnTo>
                  <a:pt x="5468" y="8978"/>
                </a:lnTo>
                <a:lnTo>
                  <a:pt x="6166" y="9144"/>
                </a:lnTo>
                <a:lnTo>
                  <a:pt x="8274" y="8978"/>
                </a:lnTo>
                <a:lnTo>
                  <a:pt x="8744" y="8826"/>
                </a:lnTo>
                <a:lnTo>
                  <a:pt x="8973" y="8674"/>
                </a:lnTo>
                <a:lnTo>
                  <a:pt x="9278" y="8509"/>
                </a:lnTo>
                <a:lnTo>
                  <a:pt x="10218" y="7581"/>
                </a:lnTo>
                <a:lnTo>
                  <a:pt x="10383" y="7264"/>
                </a:lnTo>
                <a:lnTo>
                  <a:pt x="10535" y="7023"/>
                </a:lnTo>
                <a:lnTo>
                  <a:pt x="10626" y="6794"/>
                </a:lnTo>
                <a:lnTo>
                  <a:pt x="10736" y="6413"/>
                </a:lnTo>
                <a:lnTo>
                  <a:pt x="10687" y="4457"/>
                </a:lnTo>
                <a:lnTo>
                  <a:pt x="10535" y="3822"/>
                </a:lnTo>
                <a:lnTo>
                  <a:pt x="10383" y="3517"/>
                </a:lnTo>
                <a:lnTo>
                  <a:pt x="10218" y="3276"/>
                </a:lnTo>
                <a:lnTo>
                  <a:pt x="10065" y="2971"/>
                </a:lnTo>
                <a:lnTo>
                  <a:pt x="9138" y="2032"/>
                </a:lnTo>
                <a:lnTo>
                  <a:pt x="8897" y="1879"/>
                </a:lnTo>
                <a:lnTo>
                  <a:pt x="8744" y="1714"/>
                </a:lnTo>
                <a:lnTo>
                  <a:pt x="8338" y="1562"/>
                </a:lnTo>
                <a:lnTo>
                  <a:pt x="7881" y="1092"/>
                </a:lnTo>
                <a:lnTo>
                  <a:pt x="7652" y="939"/>
                </a:lnTo>
                <a:lnTo>
                  <a:pt x="7017" y="622"/>
                </a:lnTo>
                <a:lnTo>
                  <a:pt x="6547" y="469"/>
                </a:lnTo>
                <a:lnTo>
                  <a:pt x="5849" y="304"/>
                </a:lnTo>
                <a:lnTo>
                  <a:pt x="5379" y="165"/>
                </a:lnTo>
                <a:lnTo>
                  <a:pt x="4452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bk object 401"/>
          <p:cNvSpPr/>
          <p:nvPr/>
        </p:nvSpPr>
        <p:spPr>
          <a:xfrm>
            <a:off x="3692767" y="5568188"/>
            <a:ext cx="25388" cy="19456"/>
          </a:xfrm>
          <a:prstGeom prst="rect">
            <a:avLst/>
          </a:prstGeom>
          <a:blipFill>
            <a:blip r:embed="rId9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bk object 402"/>
          <p:cNvSpPr/>
          <p:nvPr/>
        </p:nvSpPr>
        <p:spPr>
          <a:xfrm>
            <a:off x="3566654" y="5491395"/>
            <a:ext cx="167680" cy="123506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bk object 403"/>
          <p:cNvSpPr/>
          <p:nvPr/>
        </p:nvSpPr>
        <p:spPr>
          <a:xfrm>
            <a:off x="3643333" y="5549519"/>
            <a:ext cx="29852" cy="14147"/>
          </a:xfrm>
          <a:prstGeom prst="rect">
            <a:avLst/>
          </a:prstGeom>
          <a:blipFill>
            <a:blip r:embed="rId9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bk object 404"/>
          <p:cNvSpPr/>
          <p:nvPr/>
        </p:nvSpPr>
        <p:spPr>
          <a:xfrm>
            <a:off x="3652952" y="5587568"/>
            <a:ext cx="24831" cy="19761"/>
          </a:xfrm>
          <a:prstGeom prst="rect">
            <a:avLst/>
          </a:prstGeom>
          <a:blipFill>
            <a:blip r:embed="rId9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bk object 405"/>
          <p:cNvSpPr/>
          <p:nvPr/>
        </p:nvSpPr>
        <p:spPr>
          <a:xfrm>
            <a:off x="3729774" y="5626163"/>
            <a:ext cx="23863" cy="13271"/>
          </a:xfrm>
          <a:prstGeom prst="rect">
            <a:avLst/>
          </a:prstGeom>
          <a:blipFill>
            <a:blip r:embed="rId10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bk object 406"/>
          <p:cNvSpPr/>
          <p:nvPr/>
        </p:nvSpPr>
        <p:spPr>
          <a:xfrm>
            <a:off x="3726370" y="5596635"/>
            <a:ext cx="14512" cy="21323"/>
          </a:xfrm>
          <a:prstGeom prst="rect">
            <a:avLst/>
          </a:prstGeom>
          <a:blipFill>
            <a:blip r:embed="rId10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bk object 407"/>
          <p:cNvSpPr/>
          <p:nvPr/>
        </p:nvSpPr>
        <p:spPr>
          <a:xfrm>
            <a:off x="3707904" y="5584837"/>
            <a:ext cx="14784" cy="17183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bk object 408"/>
          <p:cNvSpPr/>
          <p:nvPr/>
        </p:nvSpPr>
        <p:spPr>
          <a:xfrm>
            <a:off x="3700278" y="5644045"/>
            <a:ext cx="13010" cy="16802"/>
          </a:xfrm>
          <a:prstGeom prst="rect">
            <a:avLst/>
          </a:prstGeom>
          <a:blipFill>
            <a:blip r:embed="rId10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bk object 409"/>
          <p:cNvSpPr/>
          <p:nvPr/>
        </p:nvSpPr>
        <p:spPr>
          <a:xfrm>
            <a:off x="3742421" y="5644984"/>
            <a:ext cx="15502" cy="14224"/>
          </a:xfrm>
          <a:prstGeom prst="rect">
            <a:avLst/>
          </a:prstGeom>
          <a:blipFill>
            <a:blip r:embed="rId7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bk object 410"/>
          <p:cNvSpPr/>
          <p:nvPr/>
        </p:nvSpPr>
        <p:spPr>
          <a:xfrm>
            <a:off x="3673995" y="5609513"/>
            <a:ext cx="13425" cy="15468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bk object 411"/>
          <p:cNvSpPr/>
          <p:nvPr/>
        </p:nvSpPr>
        <p:spPr>
          <a:xfrm>
            <a:off x="3566655" y="5546166"/>
            <a:ext cx="12887" cy="13360"/>
          </a:xfrm>
          <a:prstGeom prst="rect">
            <a:avLst/>
          </a:prstGeom>
          <a:blipFill>
            <a:blip r:embed="rId10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bk object 412"/>
          <p:cNvSpPr/>
          <p:nvPr/>
        </p:nvSpPr>
        <p:spPr>
          <a:xfrm>
            <a:off x="3623767" y="5545544"/>
            <a:ext cx="13660" cy="11163"/>
          </a:xfrm>
          <a:prstGeom prst="rect">
            <a:avLst/>
          </a:prstGeom>
          <a:blipFill>
            <a:blip r:embed="rId10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bk object 413"/>
          <p:cNvSpPr/>
          <p:nvPr/>
        </p:nvSpPr>
        <p:spPr>
          <a:xfrm>
            <a:off x="3702887" y="5552643"/>
            <a:ext cx="12827" cy="11556"/>
          </a:xfrm>
          <a:prstGeom prst="rect">
            <a:avLst/>
          </a:prstGeom>
          <a:blipFill>
            <a:blip r:embed="rId10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bk object 414"/>
          <p:cNvSpPr/>
          <p:nvPr/>
        </p:nvSpPr>
        <p:spPr>
          <a:xfrm>
            <a:off x="3629427" y="5590921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4" h="12700">
                <a:moveTo>
                  <a:pt x="4181" y="0"/>
                </a:moveTo>
                <a:lnTo>
                  <a:pt x="4016" y="0"/>
                </a:lnTo>
                <a:lnTo>
                  <a:pt x="2530" y="165"/>
                </a:lnTo>
                <a:lnTo>
                  <a:pt x="1756" y="469"/>
                </a:lnTo>
                <a:lnTo>
                  <a:pt x="1286" y="787"/>
                </a:lnTo>
                <a:lnTo>
                  <a:pt x="1133" y="939"/>
                </a:lnTo>
                <a:lnTo>
                  <a:pt x="905" y="1104"/>
                </a:lnTo>
                <a:lnTo>
                  <a:pt x="740" y="1257"/>
                </a:lnTo>
                <a:lnTo>
                  <a:pt x="270" y="1955"/>
                </a:lnTo>
                <a:lnTo>
                  <a:pt x="0" y="2654"/>
                </a:lnTo>
                <a:lnTo>
                  <a:pt x="5" y="3365"/>
                </a:lnTo>
                <a:lnTo>
                  <a:pt x="105" y="4927"/>
                </a:lnTo>
                <a:lnTo>
                  <a:pt x="270" y="5321"/>
                </a:lnTo>
                <a:lnTo>
                  <a:pt x="435" y="5549"/>
                </a:lnTo>
                <a:lnTo>
                  <a:pt x="575" y="5867"/>
                </a:lnTo>
                <a:lnTo>
                  <a:pt x="1045" y="6489"/>
                </a:lnTo>
                <a:lnTo>
                  <a:pt x="1234" y="7746"/>
                </a:lnTo>
                <a:lnTo>
                  <a:pt x="1362" y="8216"/>
                </a:lnTo>
                <a:lnTo>
                  <a:pt x="1984" y="9220"/>
                </a:lnTo>
                <a:lnTo>
                  <a:pt x="2391" y="9613"/>
                </a:lnTo>
                <a:lnTo>
                  <a:pt x="2619" y="9766"/>
                </a:lnTo>
                <a:lnTo>
                  <a:pt x="2772" y="9931"/>
                </a:lnTo>
                <a:lnTo>
                  <a:pt x="3712" y="10401"/>
                </a:lnTo>
                <a:lnTo>
                  <a:pt x="3864" y="10706"/>
                </a:lnTo>
                <a:lnTo>
                  <a:pt x="4334" y="11175"/>
                </a:lnTo>
                <a:lnTo>
                  <a:pt x="5032" y="11645"/>
                </a:lnTo>
                <a:lnTo>
                  <a:pt x="5426" y="11798"/>
                </a:lnTo>
                <a:lnTo>
                  <a:pt x="5731" y="11963"/>
                </a:lnTo>
                <a:lnTo>
                  <a:pt x="5896" y="12115"/>
                </a:lnTo>
                <a:lnTo>
                  <a:pt x="6277" y="12268"/>
                </a:lnTo>
                <a:lnTo>
                  <a:pt x="6607" y="12433"/>
                </a:lnTo>
                <a:lnTo>
                  <a:pt x="6988" y="12572"/>
                </a:lnTo>
                <a:lnTo>
                  <a:pt x="9249" y="12433"/>
                </a:lnTo>
                <a:lnTo>
                  <a:pt x="9642" y="12268"/>
                </a:lnTo>
                <a:lnTo>
                  <a:pt x="9884" y="12115"/>
                </a:lnTo>
                <a:lnTo>
                  <a:pt x="10189" y="11963"/>
                </a:lnTo>
                <a:lnTo>
                  <a:pt x="10506" y="11645"/>
                </a:lnTo>
                <a:lnTo>
                  <a:pt x="10747" y="11493"/>
                </a:lnTo>
                <a:lnTo>
                  <a:pt x="11052" y="11023"/>
                </a:lnTo>
                <a:lnTo>
                  <a:pt x="11205" y="10871"/>
                </a:lnTo>
                <a:lnTo>
                  <a:pt x="11522" y="10236"/>
                </a:lnTo>
                <a:lnTo>
                  <a:pt x="11621" y="9931"/>
                </a:lnTo>
                <a:lnTo>
                  <a:pt x="11522" y="7746"/>
                </a:lnTo>
                <a:lnTo>
                  <a:pt x="11370" y="7340"/>
                </a:lnTo>
                <a:lnTo>
                  <a:pt x="11205" y="7035"/>
                </a:lnTo>
                <a:lnTo>
                  <a:pt x="10900" y="6565"/>
                </a:lnTo>
                <a:lnTo>
                  <a:pt x="10718" y="6337"/>
                </a:lnTo>
                <a:lnTo>
                  <a:pt x="10430" y="5714"/>
                </a:lnTo>
                <a:lnTo>
                  <a:pt x="10112" y="5245"/>
                </a:lnTo>
                <a:lnTo>
                  <a:pt x="9960" y="4927"/>
                </a:lnTo>
                <a:lnTo>
                  <a:pt x="9808" y="4533"/>
                </a:lnTo>
                <a:lnTo>
                  <a:pt x="9490" y="4063"/>
                </a:lnTo>
                <a:lnTo>
                  <a:pt x="6607" y="1498"/>
                </a:lnTo>
                <a:lnTo>
                  <a:pt x="6442" y="1257"/>
                </a:lnTo>
                <a:lnTo>
                  <a:pt x="6277" y="1104"/>
                </a:lnTo>
                <a:lnTo>
                  <a:pt x="6137" y="939"/>
                </a:lnTo>
                <a:lnTo>
                  <a:pt x="5896" y="787"/>
                </a:lnTo>
                <a:lnTo>
                  <a:pt x="5731" y="634"/>
                </a:lnTo>
                <a:lnTo>
                  <a:pt x="5426" y="469"/>
                </a:lnTo>
                <a:lnTo>
                  <a:pt x="5197" y="317"/>
                </a:lnTo>
                <a:lnTo>
                  <a:pt x="4791" y="165"/>
                </a:lnTo>
                <a:lnTo>
                  <a:pt x="4181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bk object 415"/>
          <p:cNvSpPr/>
          <p:nvPr/>
        </p:nvSpPr>
        <p:spPr>
          <a:xfrm>
            <a:off x="3543151" y="5579046"/>
            <a:ext cx="10795" cy="9525"/>
          </a:xfrm>
          <a:custGeom>
            <a:avLst/>
            <a:gdLst/>
            <a:ahLst/>
            <a:cxnLst/>
            <a:rect l="l" t="t" r="r" b="b"/>
            <a:pathLst>
              <a:path w="10795" h="9525">
                <a:moveTo>
                  <a:pt x="4441" y="0"/>
                </a:moveTo>
                <a:lnTo>
                  <a:pt x="4288" y="0"/>
                </a:lnTo>
                <a:lnTo>
                  <a:pt x="3514" y="165"/>
                </a:lnTo>
                <a:lnTo>
                  <a:pt x="2955" y="317"/>
                </a:lnTo>
                <a:lnTo>
                  <a:pt x="2637" y="469"/>
                </a:lnTo>
                <a:lnTo>
                  <a:pt x="2167" y="787"/>
                </a:lnTo>
                <a:lnTo>
                  <a:pt x="1786" y="939"/>
                </a:lnTo>
                <a:lnTo>
                  <a:pt x="1558" y="1104"/>
                </a:lnTo>
                <a:lnTo>
                  <a:pt x="1317" y="1244"/>
                </a:lnTo>
                <a:lnTo>
                  <a:pt x="1012" y="1574"/>
                </a:lnTo>
                <a:lnTo>
                  <a:pt x="0" y="4457"/>
                </a:lnTo>
                <a:lnTo>
                  <a:pt x="72" y="5003"/>
                </a:lnTo>
                <a:lnTo>
                  <a:pt x="377" y="5867"/>
                </a:lnTo>
                <a:lnTo>
                  <a:pt x="542" y="6096"/>
                </a:lnTo>
                <a:lnTo>
                  <a:pt x="694" y="6413"/>
                </a:lnTo>
                <a:lnTo>
                  <a:pt x="923" y="6565"/>
                </a:lnTo>
                <a:lnTo>
                  <a:pt x="1088" y="6807"/>
                </a:lnTo>
                <a:lnTo>
                  <a:pt x="1228" y="6959"/>
                </a:lnTo>
                <a:lnTo>
                  <a:pt x="1698" y="7277"/>
                </a:lnTo>
                <a:lnTo>
                  <a:pt x="1939" y="7416"/>
                </a:lnTo>
                <a:lnTo>
                  <a:pt x="3653" y="8051"/>
                </a:lnTo>
                <a:lnTo>
                  <a:pt x="4365" y="8521"/>
                </a:lnTo>
                <a:lnTo>
                  <a:pt x="5000" y="8826"/>
                </a:lnTo>
                <a:lnTo>
                  <a:pt x="5457" y="8991"/>
                </a:lnTo>
                <a:lnTo>
                  <a:pt x="6155" y="9144"/>
                </a:lnTo>
                <a:lnTo>
                  <a:pt x="8276" y="8991"/>
                </a:lnTo>
                <a:lnTo>
                  <a:pt x="8746" y="8826"/>
                </a:lnTo>
                <a:lnTo>
                  <a:pt x="8975" y="8674"/>
                </a:lnTo>
                <a:lnTo>
                  <a:pt x="9279" y="8521"/>
                </a:lnTo>
                <a:lnTo>
                  <a:pt x="10219" y="7581"/>
                </a:lnTo>
                <a:lnTo>
                  <a:pt x="10372" y="7277"/>
                </a:lnTo>
                <a:lnTo>
                  <a:pt x="10537" y="7035"/>
                </a:lnTo>
                <a:lnTo>
                  <a:pt x="10625" y="6807"/>
                </a:lnTo>
                <a:lnTo>
                  <a:pt x="10734" y="6413"/>
                </a:lnTo>
                <a:lnTo>
                  <a:pt x="10689" y="4457"/>
                </a:lnTo>
                <a:lnTo>
                  <a:pt x="10537" y="3835"/>
                </a:lnTo>
                <a:lnTo>
                  <a:pt x="10219" y="3289"/>
                </a:lnTo>
                <a:lnTo>
                  <a:pt x="10067" y="2971"/>
                </a:lnTo>
                <a:lnTo>
                  <a:pt x="9127" y="2044"/>
                </a:lnTo>
                <a:lnTo>
                  <a:pt x="8886" y="1879"/>
                </a:lnTo>
                <a:lnTo>
                  <a:pt x="8746" y="1714"/>
                </a:lnTo>
                <a:lnTo>
                  <a:pt x="8340" y="1574"/>
                </a:lnTo>
                <a:lnTo>
                  <a:pt x="8035" y="1244"/>
                </a:lnTo>
                <a:lnTo>
                  <a:pt x="7641" y="939"/>
                </a:lnTo>
                <a:lnTo>
                  <a:pt x="7019" y="635"/>
                </a:lnTo>
                <a:lnTo>
                  <a:pt x="6549" y="469"/>
                </a:lnTo>
                <a:lnTo>
                  <a:pt x="5850" y="317"/>
                </a:lnTo>
                <a:lnTo>
                  <a:pt x="5381" y="165"/>
                </a:lnTo>
                <a:lnTo>
                  <a:pt x="4441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bk object 416"/>
          <p:cNvSpPr/>
          <p:nvPr/>
        </p:nvSpPr>
        <p:spPr>
          <a:xfrm>
            <a:off x="3636568" y="5573344"/>
            <a:ext cx="9525" cy="10795"/>
          </a:xfrm>
          <a:custGeom>
            <a:avLst/>
            <a:gdLst/>
            <a:ahLst/>
            <a:cxnLst/>
            <a:rect l="l" t="t" r="r" b="b"/>
            <a:pathLst>
              <a:path w="9525" h="10795">
                <a:moveTo>
                  <a:pt x="3822" y="0"/>
                </a:moveTo>
                <a:lnTo>
                  <a:pt x="3683" y="0"/>
                </a:lnTo>
                <a:lnTo>
                  <a:pt x="2273" y="317"/>
                </a:lnTo>
                <a:lnTo>
                  <a:pt x="1879" y="469"/>
                </a:lnTo>
                <a:lnTo>
                  <a:pt x="1727" y="634"/>
                </a:lnTo>
                <a:lnTo>
                  <a:pt x="1257" y="939"/>
                </a:lnTo>
                <a:lnTo>
                  <a:pt x="787" y="1409"/>
                </a:lnTo>
                <a:lnTo>
                  <a:pt x="622" y="1650"/>
                </a:lnTo>
                <a:lnTo>
                  <a:pt x="469" y="1803"/>
                </a:lnTo>
                <a:lnTo>
                  <a:pt x="165" y="2590"/>
                </a:lnTo>
                <a:lnTo>
                  <a:pt x="0" y="3200"/>
                </a:lnTo>
                <a:lnTo>
                  <a:pt x="165" y="4610"/>
                </a:lnTo>
                <a:lnTo>
                  <a:pt x="469" y="5626"/>
                </a:lnTo>
                <a:lnTo>
                  <a:pt x="622" y="6261"/>
                </a:lnTo>
                <a:lnTo>
                  <a:pt x="787" y="6489"/>
                </a:lnTo>
                <a:lnTo>
                  <a:pt x="1092" y="7112"/>
                </a:lnTo>
                <a:lnTo>
                  <a:pt x="1257" y="7505"/>
                </a:lnTo>
                <a:lnTo>
                  <a:pt x="1727" y="8204"/>
                </a:lnTo>
                <a:lnTo>
                  <a:pt x="2032" y="8521"/>
                </a:lnTo>
                <a:lnTo>
                  <a:pt x="2197" y="8762"/>
                </a:lnTo>
                <a:lnTo>
                  <a:pt x="2666" y="9232"/>
                </a:lnTo>
                <a:lnTo>
                  <a:pt x="3213" y="9537"/>
                </a:lnTo>
                <a:lnTo>
                  <a:pt x="3441" y="9690"/>
                </a:lnTo>
                <a:lnTo>
                  <a:pt x="3606" y="9842"/>
                </a:lnTo>
                <a:lnTo>
                  <a:pt x="4292" y="10159"/>
                </a:lnTo>
                <a:lnTo>
                  <a:pt x="4927" y="10312"/>
                </a:lnTo>
                <a:lnTo>
                  <a:pt x="6718" y="10159"/>
                </a:lnTo>
                <a:lnTo>
                  <a:pt x="7581" y="9842"/>
                </a:lnTo>
                <a:lnTo>
                  <a:pt x="7734" y="9690"/>
                </a:lnTo>
                <a:lnTo>
                  <a:pt x="7975" y="9537"/>
                </a:lnTo>
                <a:lnTo>
                  <a:pt x="8750" y="8762"/>
                </a:lnTo>
                <a:lnTo>
                  <a:pt x="9220" y="7823"/>
                </a:lnTo>
                <a:lnTo>
                  <a:pt x="9286" y="7505"/>
                </a:lnTo>
                <a:lnTo>
                  <a:pt x="9170" y="4610"/>
                </a:lnTo>
                <a:lnTo>
                  <a:pt x="6108" y="165"/>
                </a:lnTo>
                <a:lnTo>
                  <a:pt x="3822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bk object 417"/>
          <p:cNvSpPr/>
          <p:nvPr/>
        </p:nvSpPr>
        <p:spPr>
          <a:xfrm>
            <a:off x="3691621" y="5491391"/>
            <a:ext cx="8890" cy="9525"/>
          </a:xfrm>
          <a:custGeom>
            <a:avLst/>
            <a:gdLst/>
            <a:ahLst/>
            <a:cxnLst/>
            <a:rect l="l" t="t" r="r" b="b"/>
            <a:pathLst>
              <a:path w="8889" h="9525">
                <a:moveTo>
                  <a:pt x="5488" y="0"/>
                </a:moveTo>
                <a:lnTo>
                  <a:pt x="4015" y="165"/>
                </a:lnTo>
                <a:lnTo>
                  <a:pt x="3469" y="317"/>
                </a:lnTo>
                <a:lnTo>
                  <a:pt x="3227" y="469"/>
                </a:lnTo>
                <a:lnTo>
                  <a:pt x="2834" y="634"/>
                </a:lnTo>
                <a:lnTo>
                  <a:pt x="2681" y="787"/>
                </a:lnTo>
                <a:lnTo>
                  <a:pt x="2453" y="939"/>
                </a:lnTo>
                <a:lnTo>
                  <a:pt x="1818" y="1574"/>
                </a:lnTo>
                <a:lnTo>
                  <a:pt x="1678" y="1803"/>
                </a:lnTo>
                <a:lnTo>
                  <a:pt x="1208" y="2895"/>
                </a:lnTo>
                <a:lnTo>
                  <a:pt x="726" y="3365"/>
                </a:lnTo>
                <a:lnTo>
                  <a:pt x="256" y="4076"/>
                </a:lnTo>
                <a:lnTo>
                  <a:pt x="23" y="4851"/>
                </a:lnTo>
                <a:lnTo>
                  <a:pt x="0" y="5562"/>
                </a:lnTo>
                <a:lnTo>
                  <a:pt x="103" y="6565"/>
                </a:lnTo>
                <a:lnTo>
                  <a:pt x="421" y="7353"/>
                </a:lnTo>
                <a:lnTo>
                  <a:pt x="726" y="7823"/>
                </a:lnTo>
                <a:lnTo>
                  <a:pt x="891" y="7975"/>
                </a:lnTo>
                <a:lnTo>
                  <a:pt x="1043" y="8204"/>
                </a:lnTo>
                <a:lnTo>
                  <a:pt x="1272" y="8369"/>
                </a:lnTo>
                <a:lnTo>
                  <a:pt x="1437" y="8521"/>
                </a:lnTo>
                <a:lnTo>
                  <a:pt x="1907" y="8839"/>
                </a:lnTo>
                <a:lnTo>
                  <a:pt x="2681" y="9143"/>
                </a:lnTo>
                <a:lnTo>
                  <a:pt x="5107" y="8991"/>
                </a:lnTo>
                <a:lnTo>
                  <a:pt x="5488" y="8839"/>
                </a:lnTo>
                <a:lnTo>
                  <a:pt x="5729" y="8674"/>
                </a:lnTo>
                <a:lnTo>
                  <a:pt x="6034" y="8521"/>
                </a:lnTo>
                <a:lnTo>
                  <a:pt x="6199" y="8369"/>
                </a:lnTo>
                <a:lnTo>
                  <a:pt x="6669" y="8051"/>
                </a:lnTo>
                <a:lnTo>
                  <a:pt x="6974" y="7899"/>
                </a:lnTo>
                <a:lnTo>
                  <a:pt x="7139" y="7746"/>
                </a:lnTo>
                <a:lnTo>
                  <a:pt x="7368" y="7581"/>
                </a:lnTo>
                <a:lnTo>
                  <a:pt x="7520" y="7505"/>
                </a:lnTo>
                <a:lnTo>
                  <a:pt x="7685" y="7277"/>
                </a:lnTo>
                <a:lnTo>
                  <a:pt x="8155" y="6807"/>
                </a:lnTo>
                <a:lnTo>
                  <a:pt x="8307" y="6565"/>
                </a:lnTo>
                <a:lnTo>
                  <a:pt x="8460" y="6172"/>
                </a:lnTo>
                <a:lnTo>
                  <a:pt x="8625" y="6032"/>
                </a:lnTo>
                <a:lnTo>
                  <a:pt x="8777" y="5562"/>
                </a:lnTo>
                <a:lnTo>
                  <a:pt x="8878" y="5092"/>
                </a:lnTo>
                <a:lnTo>
                  <a:pt x="8756" y="2895"/>
                </a:lnTo>
                <a:lnTo>
                  <a:pt x="6123" y="165"/>
                </a:lnTo>
                <a:lnTo>
                  <a:pt x="5488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bk object 418"/>
          <p:cNvSpPr/>
          <p:nvPr/>
        </p:nvSpPr>
        <p:spPr>
          <a:xfrm>
            <a:off x="3686416" y="5673737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4457" y="0"/>
                </a:moveTo>
                <a:lnTo>
                  <a:pt x="774" y="2032"/>
                </a:lnTo>
                <a:lnTo>
                  <a:pt x="622" y="2184"/>
                </a:lnTo>
                <a:lnTo>
                  <a:pt x="127" y="3200"/>
                </a:lnTo>
                <a:lnTo>
                  <a:pt x="0" y="3594"/>
                </a:lnTo>
                <a:lnTo>
                  <a:pt x="152" y="5702"/>
                </a:lnTo>
                <a:lnTo>
                  <a:pt x="304" y="6096"/>
                </a:lnTo>
                <a:lnTo>
                  <a:pt x="622" y="6642"/>
                </a:lnTo>
                <a:lnTo>
                  <a:pt x="774" y="6794"/>
                </a:lnTo>
                <a:lnTo>
                  <a:pt x="1092" y="7264"/>
                </a:lnTo>
                <a:lnTo>
                  <a:pt x="1244" y="7416"/>
                </a:lnTo>
                <a:lnTo>
                  <a:pt x="1409" y="7658"/>
                </a:lnTo>
                <a:lnTo>
                  <a:pt x="1879" y="8128"/>
                </a:lnTo>
                <a:lnTo>
                  <a:pt x="3822" y="9207"/>
                </a:lnTo>
                <a:lnTo>
                  <a:pt x="5930" y="9067"/>
                </a:lnTo>
                <a:lnTo>
                  <a:pt x="6476" y="8902"/>
                </a:lnTo>
                <a:lnTo>
                  <a:pt x="7112" y="8597"/>
                </a:lnTo>
                <a:lnTo>
                  <a:pt x="7264" y="8432"/>
                </a:lnTo>
                <a:lnTo>
                  <a:pt x="7492" y="8280"/>
                </a:lnTo>
                <a:lnTo>
                  <a:pt x="7810" y="8128"/>
                </a:lnTo>
                <a:lnTo>
                  <a:pt x="7962" y="7962"/>
                </a:lnTo>
                <a:lnTo>
                  <a:pt x="8127" y="7886"/>
                </a:lnTo>
                <a:lnTo>
                  <a:pt x="8432" y="7581"/>
                </a:lnTo>
                <a:lnTo>
                  <a:pt x="8597" y="7340"/>
                </a:lnTo>
                <a:lnTo>
                  <a:pt x="8750" y="7264"/>
                </a:lnTo>
                <a:lnTo>
                  <a:pt x="9067" y="6794"/>
                </a:lnTo>
                <a:lnTo>
                  <a:pt x="9372" y="6096"/>
                </a:lnTo>
                <a:lnTo>
                  <a:pt x="9537" y="5461"/>
                </a:lnTo>
                <a:lnTo>
                  <a:pt x="9401" y="3594"/>
                </a:lnTo>
                <a:lnTo>
                  <a:pt x="9345" y="3124"/>
                </a:lnTo>
                <a:lnTo>
                  <a:pt x="9067" y="2336"/>
                </a:lnTo>
                <a:lnTo>
                  <a:pt x="8597" y="1562"/>
                </a:lnTo>
                <a:lnTo>
                  <a:pt x="8280" y="1244"/>
                </a:lnTo>
                <a:lnTo>
                  <a:pt x="8127" y="1016"/>
                </a:lnTo>
                <a:lnTo>
                  <a:pt x="7886" y="850"/>
                </a:lnTo>
                <a:lnTo>
                  <a:pt x="7734" y="698"/>
                </a:lnTo>
                <a:lnTo>
                  <a:pt x="7492" y="546"/>
                </a:lnTo>
                <a:lnTo>
                  <a:pt x="6718" y="228"/>
                </a:lnTo>
                <a:lnTo>
                  <a:pt x="6007" y="76"/>
                </a:lnTo>
                <a:lnTo>
                  <a:pt x="445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bk object 419"/>
          <p:cNvSpPr/>
          <p:nvPr/>
        </p:nvSpPr>
        <p:spPr>
          <a:xfrm>
            <a:off x="3713049" y="5535612"/>
            <a:ext cx="8255" cy="8890"/>
          </a:xfrm>
          <a:custGeom>
            <a:avLst/>
            <a:gdLst/>
            <a:ahLst/>
            <a:cxnLst/>
            <a:rect l="l" t="t" r="r" b="b"/>
            <a:pathLst>
              <a:path w="8254" h="8889">
                <a:moveTo>
                  <a:pt x="4925" y="0"/>
                </a:moveTo>
                <a:lnTo>
                  <a:pt x="3122" y="152"/>
                </a:lnTo>
                <a:lnTo>
                  <a:pt x="2347" y="469"/>
                </a:lnTo>
                <a:lnTo>
                  <a:pt x="1877" y="787"/>
                </a:lnTo>
                <a:lnTo>
                  <a:pt x="1560" y="1104"/>
                </a:lnTo>
                <a:lnTo>
                  <a:pt x="1331" y="1257"/>
                </a:lnTo>
                <a:lnTo>
                  <a:pt x="1179" y="1409"/>
                </a:lnTo>
                <a:lnTo>
                  <a:pt x="1027" y="1714"/>
                </a:lnTo>
                <a:lnTo>
                  <a:pt x="665" y="2273"/>
                </a:lnTo>
                <a:lnTo>
                  <a:pt x="87" y="3441"/>
                </a:lnTo>
                <a:lnTo>
                  <a:pt x="0" y="4775"/>
                </a:lnTo>
                <a:lnTo>
                  <a:pt x="87" y="5930"/>
                </a:lnTo>
                <a:lnTo>
                  <a:pt x="3592" y="8521"/>
                </a:lnTo>
                <a:lnTo>
                  <a:pt x="4532" y="8356"/>
                </a:lnTo>
                <a:lnTo>
                  <a:pt x="7262" y="5930"/>
                </a:lnTo>
                <a:lnTo>
                  <a:pt x="7427" y="5626"/>
                </a:lnTo>
                <a:lnTo>
                  <a:pt x="7592" y="5384"/>
                </a:lnTo>
                <a:lnTo>
                  <a:pt x="7897" y="4775"/>
                </a:lnTo>
                <a:lnTo>
                  <a:pt x="8050" y="4140"/>
                </a:lnTo>
                <a:lnTo>
                  <a:pt x="7897" y="2654"/>
                </a:lnTo>
                <a:lnTo>
                  <a:pt x="5395" y="88"/>
                </a:lnTo>
                <a:lnTo>
                  <a:pt x="4925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bk object 420"/>
          <p:cNvSpPr/>
          <p:nvPr/>
        </p:nvSpPr>
        <p:spPr>
          <a:xfrm>
            <a:off x="3642084" y="5595607"/>
            <a:ext cx="8890" cy="8255"/>
          </a:xfrm>
          <a:custGeom>
            <a:avLst/>
            <a:gdLst/>
            <a:ahLst/>
            <a:cxnLst/>
            <a:rect l="l" t="t" r="r" b="b"/>
            <a:pathLst>
              <a:path w="8889" h="8254">
                <a:moveTo>
                  <a:pt x="4174" y="0"/>
                </a:moveTo>
                <a:lnTo>
                  <a:pt x="3869" y="0"/>
                </a:lnTo>
                <a:lnTo>
                  <a:pt x="2853" y="165"/>
                </a:lnTo>
                <a:lnTo>
                  <a:pt x="1989" y="469"/>
                </a:lnTo>
                <a:lnTo>
                  <a:pt x="1748" y="635"/>
                </a:lnTo>
                <a:lnTo>
                  <a:pt x="1443" y="787"/>
                </a:lnTo>
                <a:lnTo>
                  <a:pt x="0" y="3594"/>
                </a:lnTo>
                <a:lnTo>
                  <a:pt x="113" y="5473"/>
                </a:lnTo>
                <a:lnTo>
                  <a:pt x="1278" y="7277"/>
                </a:lnTo>
                <a:lnTo>
                  <a:pt x="1443" y="7429"/>
                </a:lnTo>
                <a:lnTo>
                  <a:pt x="1748" y="7581"/>
                </a:lnTo>
                <a:lnTo>
                  <a:pt x="1989" y="7747"/>
                </a:lnTo>
                <a:lnTo>
                  <a:pt x="2929" y="8051"/>
                </a:lnTo>
                <a:lnTo>
                  <a:pt x="7615" y="6565"/>
                </a:lnTo>
                <a:lnTo>
                  <a:pt x="7768" y="6413"/>
                </a:lnTo>
                <a:lnTo>
                  <a:pt x="7920" y="6096"/>
                </a:lnTo>
                <a:lnTo>
                  <a:pt x="8085" y="5867"/>
                </a:lnTo>
                <a:lnTo>
                  <a:pt x="8238" y="5473"/>
                </a:lnTo>
                <a:lnTo>
                  <a:pt x="8390" y="4533"/>
                </a:lnTo>
                <a:lnTo>
                  <a:pt x="8238" y="3594"/>
                </a:lnTo>
                <a:lnTo>
                  <a:pt x="8085" y="3060"/>
                </a:lnTo>
                <a:lnTo>
                  <a:pt x="7768" y="2349"/>
                </a:lnTo>
                <a:lnTo>
                  <a:pt x="7573" y="2120"/>
                </a:lnTo>
                <a:lnTo>
                  <a:pt x="7145" y="1485"/>
                </a:lnTo>
                <a:lnTo>
                  <a:pt x="6904" y="1333"/>
                </a:lnTo>
                <a:lnTo>
                  <a:pt x="6599" y="1028"/>
                </a:lnTo>
                <a:lnTo>
                  <a:pt x="5736" y="469"/>
                </a:lnTo>
                <a:lnTo>
                  <a:pt x="5279" y="317"/>
                </a:lnTo>
                <a:lnTo>
                  <a:pt x="4948" y="165"/>
                </a:lnTo>
                <a:lnTo>
                  <a:pt x="4174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bk object 421"/>
          <p:cNvSpPr/>
          <p:nvPr/>
        </p:nvSpPr>
        <p:spPr>
          <a:xfrm>
            <a:off x="3726766" y="5571248"/>
            <a:ext cx="7620" cy="8255"/>
          </a:xfrm>
          <a:custGeom>
            <a:avLst/>
            <a:gdLst/>
            <a:ahLst/>
            <a:cxnLst/>
            <a:rect l="l" t="t" r="r" b="b"/>
            <a:pathLst>
              <a:path w="7620" h="8254">
                <a:moveTo>
                  <a:pt x="4569" y="0"/>
                </a:moveTo>
                <a:lnTo>
                  <a:pt x="2855" y="139"/>
                </a:lnTo>
                <a:lnTo>
                  <a:pt x="1763" y="609"/>
                </a:lnTo>
                <a:lnTo>
                  <a:pt x="1597" y="774"/>
                </a:lnTo>
                <a:lnTo>
                  <a:pt x="1369" y="927"/>
                </a:lnTo>
                <a:lnTo>
                  <a:pt x="1293" y="1079"/>
                </a:lnTo>
                <a:lnTo>
                  <a:pt x="1051" y="1244"/>
                </a:lnTo>
                <a:lnTo>
                  <a:pt x="899" y="1396"/>
                </a:lnTo>
                <a:lnTo>
                  <a:pt x="543" y="1943"/>
                </a:lnTo>
                <a:lnTo>
                  <a:pt x="264" y="2489"/>
                </a:lnTo>
                <a:lnTo>
                  <a:pt x="112" y="2882"/>
                </a:lnTo>
                <a:lnTo>
                  <a:pt x="0" y="4279"/>
                </a:lnTo>
                <a:lnTo>
                  <a:pt x="154" y="5067"/>
                </a:lnTo>
                <a:lnTo>
                  <a:pt x="1445" y="7023"/>
                </a:lnTo>
                <a:lnTo>
                  <a:pt x="1597" y="7175"/>
                </a:lnTo>
                <a:lnTo>
                  <a:pt x="2144" y="7492"/>
                </a:lnTo>
                <a:lnTo>
                  <a:pt x="3007" y="7797"/>
                </a:lnTo>
                <a:lnTo>
                  <a:pt x="4950" y="7645"/>
                </a:lnTo>
                <a:lnTo>
                  <a:pt x="5420" y="7492"/>
                </a:lnTo>
                <a:lnTo>
                  <a:pt x="5814" y="7327"/>
                </a:lnTo>
                <a:lnTo>
                  <a:pt x="6055" y="7175"/>
                </a:lnTo>
                <a:lnTo>
                  <a:pt x="6360" y="6870"/>
                </a:lnTo>
                <a:lnTo>
                  <a:pt x="6601" y="6705"/>
                </a:lnTo>
                <a:lnTo>
                  <a:pt x="6754" y="6476"/>
                </a:lnTo>
                <a:lnTo>
                  <a:pt x="6906" y="6311"/>
                </a:lnTo>
                <a:lnTo>
                  <a:pt x="7071" y="6172"/>
                </a:lnTo>
                <a:lnTo>
                  <a:pt x="7224" y="5854"/>
                </a:lnTo>
                <a:lnTo>
                  <a:pt x="7376" y="5626"/>
                </a:lnTo>
                <a:lnTo>
                  <a:pt x="7571" y="4914"/>
                </a:lnTo>
                <a:lnTo>
                  <a:pt x="7472" y="2489"/>
                </a:lnTo>
                <a:lnTo>
                  <a:pt x="7173" y="1866"/>
                </a:lnTo>
                <a:lnTo>
                  <a:pt x="6601" y="1003"/>
                </a:lnTo>
                <a:lnTo>
                  <a:pt x="6131" y="698"/>
                </a:lnTo>
                <a:lnTo>
                  <a:pt x="5979" y="533"/>
                </a:lnTo>
                <a:lnTo>
                  <a:pt x="5344" y="228"/>
                </a:lnTo>
                <a:lnTo>
                  <a:pt x="4950" y="63"/>
                </a:lnTo>
                <a:lnTo>
                  <a:pt x="4569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bk object 422"/>
          <p:cNvSpPr/>
          <p:nvPr/>
        </p:nvSpPr>
        <p:spPr>
          <a:xfrm>
            <a:off x="3695032" y="5656084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3803" y="0"/>
                </a:moveTo>
                <a:lnTo>
                  <a:pt x="0" y="4292"/>
                </a:lnTo>
                <a:lnTo>
                  <a:pt x="57" y="4914"/>
                </a:lnTo>
                <a:lnTo>
                  <a:pt x="209" y="5384"/>
                </a:lnTo>
                <a:lnTo>
                  <a:pt x="362" y="5702"/>
                </a:lnTo>
                <a:lnTo>
                  <a:pt x="527" y="5930"/>
                </a:lnTo>
                <a:lnTo>
                  <a:pt x="679" y="6083"/>
                </a:lnTo>
                <a:lnTo>
                  <a:pt x="832" y="6324"/>
                </a:lnTo>
                <a:lnTo>
                  <a:pt x="2787" y="7416"/>
                </a:lnTo>
                <a:lnTo>
                  <a:pt x="4819" y="7264"/>
                </a:lnTo>
                <a:lnTo>
                  <a:pt x="7309" y="4914"/>
                </a:lnTo>
                <a:lnTo>
                  <a:pt x="7286" y="2578"/>
                </a:lnTo>
                <a:lnTo>
                  <a:pt x="7169" y="2184"/>
                </a:lnTo>
                <a:lnTo>
                  <a:pt x="6851" y="1562"/>
                </a:lnTo>
                <a:lnTo>
                  <a:pt x="6699" y="1397"/>
                </a:lnTo>
                <a:lnTo>
                  <a:pt x="6534" y="1257"/>
                </a:lnTo>
                <a:lnTo>
                  <a:pt x="6381" y="1016"/>
                </a:lnTo>
                <a:lnTo>
                  <a:pt x="5912" y="698"/>
                </a:lnTo>
                <a:lnTo>
                  <a:pt x="5759" y="546"/>
                </a:lnTo>
                <a:lnTo>
                  <a:pt x="5518" y="381"/>
                </a:lnTo>
                <a:lnTo>
                  <a:pt x="5137" y="228"/>
                </a:lnTo>
                <a:lnTo>
                  <a:pt x="4578" y="76"/>
                </a:lnTo>
                <a:lnTo>
                  <a:pt x="3803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bk object 423"/>
          <p:cNvSpPr/>
          <p:nvPr/>
        </p:nvSpPr>
        <p:spPr>
          <a:xfrm>
            <a:off x="3663048" y="5607405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3517" y="0"/>
                </a:moveTo>
                <a:lnTo>
                  <a:pt x="2425" y="241"/>
                </a:lnTo>
                <a:lnTo>
                  <a:pt x="1409" y="787"/>
                </a:lnTo>
                <a:lnTo>
                  <a:pt x="317" y="2044"/>
                </a:lnTo>
                <a:lnTo>
                  <a:pt x="0" y="3670"/>
                </a:lnTo>
                <a:lnTo>
                  <a:pt x="241" y="5156"/>
                </a:lnTo>
                <a:lnTo>
                  <a:pt x="1016" y="6172"/>
                </a:lnTo>
                <a:lnTo>
                  <a:pt x="2362" y="7277"/>
                </a:lnTo>
                <a:lnTo>
                  <a:pt x="3987" y="7505"/>
                </a:lnTo>
                <a:lnTo>
                  <a:pt x="5092" y="7416"/>
                </a:lnTo>
                <a:lnTo>
                  <a:pt x="5943" y="6883"/>
                </a:lnTo>
                <a:lnTo>
                  <a:pt x="7048" y="6095"/>
                </a:lnTo>
                <a:lnTo>
                  <a:pt x="7581" y="4546"/>
                </a:lnTo>
                <a:lnTo>
                  <a:pt x="7518" y="3136"/>
                </a:lnTo>
                <a:lnTo>
                  <a:pt x="7188" y="1879"/>
                </a:lnTo>
                <a:lnTo>
                  <a:pt x="6413" y="863"/>
                </a:lnTo>
                <a:lnTo>
                  <a:pt x="5397" y="317"/>
                </a:lnTo>
                <a:lnTo>
                  <a:pt x="351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bk object 424"/>
          <p:cNvSpPr/>
          <p:nvPr/>
        </p:nvSpPr>
        <p:spPr>
          <a:xfrm>
            <a:off x="9885846" y="3195547"/>
            <a:ext cx="481583" cy="478535"/>
          </a:xfrm>
          <a:prstGeom prst="rect">
            <a:avLst/>
          </a:prstGeom>
          <a:blipFill>
            <a:blip r:embed="rId10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bk object 425"/>
          <p:cNvSpPr/>
          <p:nvPr/>
        </p:nvSpPr>
        <p:spPr>
          <a:xfrm>
            <a:off x="10001090" y="3311489"/>
            <a:ext cx="73025" cy="69850"/>
          </a:xfrm>
          <a:custGeom>
            <a:avLst/>
            <a:gdLst/>
            <a:ahLst/>
            <a:cxnLst/>
            <a:rect l="l" t="t" r="r" b="b"/>
            <a:pathLst>
              <a:path w="73025" h="69850">
                <a:moveTo>
                  <a:pt x="56836" y="57454"/>
                </a:moveTo>
                <a:lnTo>
                  <a:pt x="36360" y="57454"/>
                </a:lnTo>
                <a:lnTo>
                  <a:pt x="58851" y="69329"/>
                </a:lnTo>
                <a:lnTo>
                  <a:pt x="56836" y="57454"/>
                </a:lnTo>
                <a:close/>
              </a:path>
              <a:path w="73025" h="69850">
                <a:moveTo>
                  <a:pt x="36461" y="0"/>
                </a:moveTo>
                <a:lnTo>
                  <a:pt x="25171" y="22796"/>
                </a:lnTo>
                <a:lnTo>
                  <a:pt x="0" y="26403"/>
                </a:lnTo>
                <a:lnTo>
                  <a:pt x="18173" y="44183"/>
                </a:lnTo>
                <a:lnTo>
                  <a:pt x="13830" y="69253"/>
                </a:lnTo>
                <a:lnTo>
                  <a:pt x="36360" y="57454"/>
                </a:lnTo>
                <a:lnTo>
                  <a:pt x="56836" y="57454"/>
                </a:lnTo>
                <a:lnTo>
                  <a:pt x="54597" y="44259"/>
                </a:lnTo>
                <a:lnTo>
                  <a:pt x="72847" y="26530"/>
                </a:lnTo>
                <a:lnTo>
                  <a:pt x="47675" y="22834"/>
                </a:lnTo>
                <a:lnTo>
                  <a:pt x="364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bk object 426"/>
          <p:cNvSpPr/>
          <p:nvPr/>
        </p:nvSpPr>
        <p:spPr>
          <a:xfrm>
            <a:off x="10001090" y="3311489"/>
            <a:ext cx="73025" cy="69850"/>
          </a:xfrm>
          <a:custGeom>
            <a:avLst/>
            <a:gdLst/>
            <a:ahLst/>
            <a:cxnLst/>
            <a:rect l="l" t="t" r="r" b="b"/>
            <a:pathLst>
              <a:path w="73025" h="69850">
                <a:moveTo>
                  <a:pt x="58851" y="69329"/>
                </a:moveTo>
                <a:lnTo>
                  <a:pt x="36360" y="57454"/>
                </a:lnTo>
                <a:lnTo>
                  <a:pt x="13830" y="69253"/>
                </a:lnTo>
                <a:lnTo>
                  <a:pt x="18173" y="44183"/>
                </a:lnTo>
                <a:lnTo>
                  <a:pt x="0" y="26403"/>
                </a:lnTo>
                <a:lnTo>
                  <a:pt x="25171" y="22796"/>
                </a:lnTo>
                <a:lnTo>
                  <a:pt x="36461" y="0"/>
                </a:lnTo>
                <a:lnTo>
                  <a:pt x="47675" y="22834"/>
                </a:lnTo>
                <a:lnTo>
                  <a:pt x="72847" y="26530"/>
                </a:lnTo>
                <a:lnTo>
                  <a:pt x="54597" y="44259"/>
                </a:lnTo>
                <a:lnTo>
                  <a:pt x="58851" y="69329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bk object 427"/>
          <p:cNvSpPr/>
          <p:nvPr/>
        </p:nvSpPr>
        <p:spPr>
          <a:xfrm>
            <a:off x="9356942" y="3799035"/>
            <a:ext cx="481583" cy="478535"/>
          </a:xfrm>
          <a:prstGeom prst="rect">
            <a:avLst/>
          </a:prstGeom>
          <a:blipFill>
            <a:blip r:embed="rId10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bk object 428"/>
          <p:cNvSpPr/>
          <p:nvPr/>
        </p:nvSpPr>
        <p:spPr>
          <a:xfrm>
            <a:off x="9472184" y="3914978"/>
            <a:ext cx="73025" cy="69850"/>
          </a:xfrm>
          <a:custGeom>
            <a:avLst/>
            <a:gdLst/>
            <a:ahLst/>
            <a:cxnLst/>
            <a:rect l="l" t="t" r="r" b="b"/>
            <a:pathLst>
              <a:path w="73025" h="69850">
                <a:moveTo>
                  <a:pt x="56836" y="57454"/>
                </a:moveTo>
                <a:lnTo>
                  <a:pt x="36360" y="57454"/>
                </a:lnTo>
                <a:lnTo>
                  <a:pt x="58851" y="69329"/>
                </a:lnTo>
                <a:lnTo>
                  <a:pt x="56836" y="57454"/>
                </a:lnTo>
                <a:close/>
              </a:path>
              <a:path w="73025" h="69850">
                <a:moveTo>
                  <a:pt x="36461" y="0"/>
                </a:moveTo>
                <a:lnTo>
                  <a:pt x="25171" y="22796"/>
                </a:lnTo>
                <a:lnTo>
                  <a:pt x="0" y="26403"/>
                </a:lnTo>
                <a:lnTo>
                  <a:pt x="18173" y="44183"/>
                </a:lnTo>
                <a:lnTo>
                  <a:pt x="13830" y="69253"/>
                </a:lnTo>
                <a:lnTo>
                  <a:pt x="36360" y="57454"/>
                </a:lnTo>
                <a:lnTo>
                  <a:pt x="56836" y="57454"/>
                </a:lnTo>
                <a:lnTo>
                  <a:pt x="54597" y="44259"/>
                </a:lnTo>
                <a:lnTo>
                  <a:pt x="72847" y="26530"/>
                </a:lnTo>
                <a:lnTo>
                  <a:pt x="47675" y="22834"/>
                </a:lnTo>
                <a:lnTo>
                  <a:pt x="364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bk object 429"/>
          <p:cNvSpPr/>
          <p:nvPr/>
        </p:nvSpPr>
        <p:spPr>
          <a:xfrm>
            <a:off x="9472184" y="3914978"/>
            <a:ext cx="73025" cy="69850"/>
          </a:xfrm>
          <a:custGeom>
            <a:avLst/>
            <a:gdLst/>
            <a:ahLst/>
            <a:cxnLst/>
            <a:rect l="l" t="t" r="r" b="b"/>
            <a:pathLst>
              <a:path w="73025" h="69850">
                <a:moveTo>
                  <a:pt x="58851" y="69329"/>
                </a:moveTo>
                <a:lnTo>
                  <a:pt x="36360" y="57454"/>
                </a:lnTo>
                <a:lnTo>
                  <a:pt x="13830" y="69253"/>
                </a:lnTo>
                <a:lnTo>
                  <a:pt x="18173" y="44183"/>
                </a:lnTo>
                <a:lnTo>
                  <a:pt x="0" y="26403"/>
                </a:lnTo>
                <a:lnTo>
                  <a:pt x="25171" y="22796"/>
                </a:lnTo>
                <a:lnTo>
                  <a:pt x="36461" y="0"/>
                </a:lnTo>
                <a:lnTo>
                  <a:pt x="47675" y="22834"/>
                </a:lnTo>
                <a:lnTo>
                  <a:pt x="72847" y="26530"/>
                </a:lnTo>
                <a:lnTo>
                  <a:pt x="54597" y="44259"/>
                </a:lnTo>
                <a:lnTo>
                  <a:pt x="58851" y="69329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bk object 430"/>
          <p:cNvSpPr/>
          <p:nvPr/>
        </p:nvSpPr>
        <p:spPr>
          <a:xfrm>
            <a:off x="8224385" y="4284457"/>
            <a:ext cx="481583" cy="478535"/>
          </a:xfrm>
          <a:prstGeom prst="rect">
            <a:avLst/>
          </a:prstGeom>
          <a:blipFill>
            <a:blip r:embed="rId10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bk object 431"/>
          <p:cNvSpPr/>
          <p:nvPr/>
        </p:nvSpPr>
        <p:spPr>
          <a:xfrm>
            <a:off x="8339628" y="4400398"/>
            <a:ext cx="73025" cy="69850"/>
          </a:xfrm>
          <a:custGeom>
            <a:avLst/>
            <a:gdLst/>
            <a:ahLst/>
            <a:cxnLst/>
            <a:rect l="l" t="t" r="r" b="b"/>
            <a:pathLst>
              <a:path w="73025" h="69850">
                <a:moveTo>
                  <a:pt x="56836" y="57454"/>
                </a:moveTo>
                <a:lnTo>
                  <a:pt x="36360" y="57454"/>
                </a:lnTo>
                <a:lnTo>
                  <a:pt x="58851" y="69329"/>
                </a:lnTo>
                <a:lnTo>
                  <a:pt x="56836" y="57454"/>
                </a:lnTo>
                <a:close/>
              </a:path>
              <a:path w="73025" h="69850">
                <a:moveTo>
                  <a:pt x="36461" y="0"/>
                </a:moveTo>
                <a:lnTo>
                  <a:pt x="25171" y="22796"/>
                </a:lnTo>
                <a:lnTo>
                  <a:pt x="0" y="26403"/>
                </a:lnTo>
                <a:lnTo>
                  <a:pt x="18173" y="44183"/>
                </a:lnTo>
                <a:lnTo>
                  <a:pt x="13830" y="69253"/>
                </a:lnTo>
                <a:lnTo>
                  <a:pt x="36360" y="57454"/>
                </a:lnTo>
                <a:lnTo>
                  <a:pt x="56836" y="57454"/>
                </a:lnTo>
                <a:lnTo>
                  <a:pt x="54597" y="44259"/>
                </a:lnTo>
                <a:lnTo>
                  <a:pt x="72847" y="26530"/>
                </a:lnTo>
                <a:lnTo>
                  <a:pt x="47675" y="22834"/>
                </a:lnTo>
                <a:lnTo>
                  <a:pt x="364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bk object 432"/>
          <p:cNvSpPr/>
          <p:nvPr/>
        </p:nvSpPr>
        <p:spPr>
          <a:xfrm>
            <a:off x="8339628" y="4400398"/>
            <a:ext cx="73025" cy="69850"/>
          </a:xfrm>
          <a:custGeom>
            <a:avLst/>
            <a:gdLst/>
            <a:ahLst/>
            <a:cxnLst/>
            <a:rect l="l" t="t" r="r" b="b"/>
            <a:pathLst>
              <a:path w="73025" h="69850">
                <a:moveTo>
                  <a:pt x="58851" y="69329"/>
                </a:moveTo>
                <a:lnTo>
                  <a:pt x="36360" y="57454"/>
                </a:lnTo>
                <a:lnTo>
                  <a:pt x="13830" y="69253"/>
                </a:lnTo>
                <a:lnTo>
                  <a:pt x="18173" y="44183"/>
                </a:lnTo>
                <a:lnTo>
                  <a:pt x="0" y="26403"/>
                </a:lnTo>
                <a:lnTo>
                  <a:pt x="25171" y="22796"/>
                </a:lnTo>
                <a:lnTo>
                  <a:pt x="36461" y="0"/>
                </a:lnTo>
                <a:lnTo>
                  <a:pt x="47675" y="22834"/>
                </a:lnTo>
                <a:lnTo>
                  <a:pt x="72847" y="26530"/>
                </a:lnTo>
                <a:lnTo>
                  <a:pt x="54597" y="44259"/>
                </a:lnTo>
                <a:lnTo>
                  <a:pt x="58851" y="69329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bk object 433"/>
          <p:cNvSpPr/>
          <p:nvPr/>
        </p:nvSpPr>
        <p:spPr>
          <a:xfrm>
            <a:off x="8694487" y="3379065"/>
            <a:ext cx="481583" cy="478535"/>
          </a:xfrm>
          <a:prstGeom prst="rect">
            <a:avLst/>
          </a:prstGeom>
          <a:blipFill>
            <a:blip r:embed="rId10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bk object 434"/>
          <p:cNvSpPr/>
          <p:nvPr/>
        </p:nvSpPr>
        <p:spPr>
          <a:xfrm>
            <a:off x="8809729" y="3495006"/>
            <a:ext cx="73025" cy="69850"/>
          </a:xfrm>
          <a:custGeom>
            <a:avLst/>
            <a:gdLst/>
            <a:ahLst/>
            <a:cxnLst/>
            <a:rect l="l" t="t" r="r" b="b"/>
            <a:pathLst>
              <a:path w="73025" h="69850">
                <a:moveTo>
                  <a:pt x="56836" y="57454"/>
                </a:moveTo>
                <a:lnTo>
                  <a:pt x="36360" y="57454"/>
                </a:lnTo>
                <a:lnTo>
                  <a:pt x="58851" y="69329"/>
                </a:lnTo>
                <a:lnTo>
                  <a:pt x="56836" y="57454"/>
                </a:lnTo>
                <a:close/>
              </a:path>
              <a:path w="73025" h="69850">
                <a:moveTo>
                  <a:pt x="36461" y="0"/>
                </a:moveTo>
                <a:lnTo>
                  <a:pt x="25171" y="22796"/>
                </a:lnTo>
                <a:lnTo>
                  <a:pt x="0" y="26403"/>
                </a:lnTo>
                <a:lnTo>
                  <a:pt x="18173" y="44183"/>
                </a:lnTo>
                <a:lnTo>
                  <a:pt x="13830" y="69253"/>
                </a:lnTo>
                <a:lnTo>
                  <a:pt x="36360" y="57454"/>
                </a:lnTo>
                <a:lnTo>
                  <a:pt x="56836" y="57454"/>
                </a:lnTo>
                <a:lnTo>
                  <a:pt x="54597" y="44259"/>
                </a:lnTo>
                <a:lnTo>
                  <a:pt x="72847" y="26530"/>
                </a:lnTo>
                <a:lnTo>
                  <a:pt x="47675" y="22834"/>
                </a:lnTo>
                <a:lnTo>
                  <a:pt x="364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bk object 435"/>
          <p:cNvSpPr/>
          <p:nvPr/>
        </p:nvSpPr>
        <p:spPr>
          <a:xfrm>
            <a:off x="8809729" y="3495006"/>
            <a:ext cx="73025" cy="69850"/>
          </a:xfrm>
          <a:custGeom>
            <a:avLst/>
            <a:gdLst/>
            <a:ahLst/>
            <a:cxnLst/>
            <a:rect l="l" t="t" r="r" b="b"/>
            <a:pathLst>
              <a:path w="73025" h="69850">
                <a:moveTo>
                  <a:pt x="58851" y="69329"/>
                </a:moveTo>
                <a:lnTo>
                  <a:pt x="36360" y="57454"/>
                </a:lnTo>
                <a:lnTo>
                  <a:pt x="13830" y="69253"/>
                </a:lnTo>
                <a:lnTo>
                  <a:pt x="18173" y="44183"/>
                </a:lnTo>
                <a:lnTo>
                  <a:pt x="0" y="26403"/>
                </a:lnTo>
                <a:lnTo>
                  <a:pt x="25171" y="22796"/>
                </a:lnTo>
                <a:lnTo>
                  <a:pt x="36461" y="0"/>
                </a:lnTo>
                <a:lnTo>
                  <a:pt x="47675" y="22834"/>
                </a:lnTo>
                <a:lnTo>
                  <a:pt x="72847" y="26530"/>
                </a:lnTo>
                <a:lnTo>
                  <a:pt x="54597" y="44259"/>
                </a:lnTo>
                <a:lnTo>
                  <a:pt x="58851" y="69329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bk object 436"/>
          <p:cNvSpPr/>
          <p:nvPr/>
        </p:nvSpPr>
        <p:spPr>
          <a:xfrm>
            <a:off x="6515751" y="4353881"/>
            <a:ext cx="481583" cy="478535"/>
          </a:xfrm>
          <a:prstGeom prst="rect">
            <a:avLst/>
          </a:prstGeom>
          <a:blipFill>
            <a:blip r:embed="rId10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bk object 437"/>
          <p:cNvSpPr/>
          <p:nvPr/>
        </p:nvSpPr>
        <p:spPr>
          <a:xfrm>
            <a:off x="6630993" y="4469823"/>
            <a:ext cx="73025" cy="69850"/>
          </a:xfrm>
          <a:custGeom>
            <a:avLst/>
            <a:gdLst/>
            <a:ahLst/>
            <a:cxnLst/>
            <a:rect l="l" t="t" r="r" b="b"/>
            <a:pathLst>
              <a:path w="73025" h="69850">
                <a:moveTo>
                  <a:pt x="56836" y="57454"/>
                </a:moveTo>
                <a:lnTo>
                  <a:pt x="36360" y="57454"/>
                </a:lnTo>
                <a:lnTo>
                  <a:pt x="58851" y="69329"/>
                </a:lnTo>
                <a:lnTo>
                  <a:pt x="56836" y="57454"/>
                </a:lnTo>
                <a:close/>
              </a:path>
              <a:path w="73025" h="69850">
                <a:moveTo>
                  <a:pt x="36461" y="0"/>
                </a:moveTo>
                <a:lnTo>
                  <a:pt x="25171" y="22796"/>
                </a:lnTo>
                <a:lnTo>
                  <a:pt x="0" y="26403"/>
                </a:lnTo>
                <a:lnTo>
                  <a:pt x="18173" y="44183"/>
                </a:lnTo>
                <a:lnTo>
                  <a:pt x="13830" y="69253"/>
                </a:lnTo>
                <a:lnTo>
                  <a:pt x="36360" y="57454"/>
                </a:lnTo>
                <a:lnTo>
                  <a:pt x="56836" y="57454"/>
                </a:lnTo>
                <a:lnTo>
                  <a:pt x="54597" y="44259"/>
                </a:lnTo>
                <a:lnTo>
                  <a:pt x="72847" y="26530"/>
                </a:lnTo>
                <a:lnTo>
                  <a:pt x="47675" y="22834"/>
                </a:lnTo>
                <a:lnTo>
                  <a:pt x="364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bk object 438"/>
          <p:cNvSpPr/>
          <p:nvPr/>
        </p:nvSpPr>
        <p:spPr>
          <a:xfrm>
            <a:off x="6630993" y="4469823"/>
            <a:ext cx="73025" cy="69850"/>
          </a:xfrm>
          <a:custGeom>
            <a:avLst/>
            <a:gdLst/>
            <a:ahLst/>
            <a:cxnLst/>
            <a:rect l="l" t="t" r="r" b="b"/>
            <a:pathLst>
              <a:path w="73025" h="69850">
                <a:moveTo>
                  <a:pt x="58851" y="69329"/>
                </a:moveTo>
                <a:lnTo>
                  <a:pt x="36360" y="57454"/>
                </a:lnTo>
                <a:lnTo>
                  <a:pt x="13830" y="69253"/>
                </a:lnTo>
                <a:lnTo>
                  <a:pt x="18173" y="44183"/>
                </a:lnTo>
                <a:lnTo>
                  <a:pt x="0" y="26403"/>
                </a:lnTo>
                <a:lnTo>
                  <a:pt x="25171" y="22796"/>
                </a:lnTo>
                <a:lnTo>
                  <a:pt x="36461" y="0"/>
                </a:lnTo>
                <a:lnTo>
                  <a:pt x="47675" y="22834"/>
                </a:lnTo>
                <a:lnTo>
                  <a:pt x="72847" y="26530"/>
                </a:lnTo>
                <a:lnTo>
                  <a:pt x="54597" y="44259"/>
                </a:lnTo>
                <a:lnTo>
                  <a:pt x="58851" y="69329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bk object 439"/>
          <p:cNvSpPr/>
          <p:nvPr/>
        </p:nvSpPr>
        <p:spPr>
          <a:xfrm>
            <a:off x="6428491" y="3850453"/>
            <a:ext cx="481583" cy="478535"/>
          </a:xfrm>
          <a:prstGeom prst="rect">
            <a:avLst/>
          </a:prstGeom>
          <a:blipFill>
            <a:blip r:embed="rId10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bk object 440"/>
          <p:cNvSpPr/>
          <p:nvPr/>
        </p:nvSpPr>
        <p:spPr>
          <a:xfrm>
            <a:off x="6543734" y="3966395"/>
            <a:ext cx="73025" cy="69850"/>
          </a:xfrm>
          <a:custGeom>
            <a:avLst/>
            <a:gdLst/>
            <a:ahLst/>
            <a:cxnLst/>
            <a:rect l="l" t="t" r="r" b="b"/>
            <a:pathLst>
              <a:path w="73025" h="69850">
                <a:moveTo>
                  <a:pt x="56836" y="57454"/>
                </a:moveTo>
                <a:lnTo>
                  <a:pt x="36360" y="57454"/>
                </a:lnTo>
                <a:lnTo>
                  <a:pt x="58851" y="69329"/>
                </a:lnTo>
                <a:lnTo>
                  <a:pt x="56836" y="57454"/>
                </a:lnTo>
                <a:close/>
              </a:path>
              <a:path w="73025" h="69850">
                <a:moveTo>
                  <a:pt x="36461" y="0"/>
                </a:moveTo>
                <a:lnTo>
                  <a:pt x="25171" y="22796"/>
                </a:lnTo>
                <a:lnTo>
                  <a:pt x="0" y="26403"/>
                </a:lnTo>
                <a:lnTo>
                  <a:pt x="18173" y="44183"/>
                </a:lnTo>
                <a:lnTo>
                  <a:pt x="13830" y="69240"/>
                </a:lnTo>
                <a:lnTo>
                  <a:pt x="36360" y="57454"/>
                </a:lnTo>
                <a:lnTo>
                  <a:pt x="56836" y="57454"/>
                </a:lnTo>
                <a:lnTo>
                  <a:pt x="54597" y="44259"/>
                </a:lnTo>
                <a:lnTo>
                  <a:pt x="72847" y="26530"/>
                </a:lnTo>
                <a:lnTo>
                  <a:pt x="47675" y="22834"/>
                </a:lnTo>
                <a:lnTo>
                  <a:pt x="364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bk object 441"/>
          <p:cNvSpPr/>
          <p:nvPr/>
        </p:nvSpPr>
        <p:spPr>
          <a:xfrm>
            <a:off x="6543734" y="3966395"/>
            <a:ext cx="73025" cy="69850"/>
          </a:xfrm>
          <a:custGeom>
            <a:avLst/>
            <a:gdLst/>
            <a:ahLst/>
            <a:cxnLst/>
            <a:rect l="l" t="t" r="r" b="b"/>
            <a:pathLst>
              <a:path w="73025" h="69850">
                <a:moveTo>
                  <a:pt x="58851" y="69329"/>
                </a:moveTo>
                <a:lnTo>
                  <a:pt x="36360" y="57454"/>
                </a:lnTo>
                <a:lnTo>
                  <a:pt x="13830" y="69240"/>
                </a:lnTo>
                <a:lnTo>
                  <a:pt x="18173" y="44183"/>
                </a:lnTo>
                <a:lnTo>
                  <a:pt x="0" y="26403"/>
                </a:lnTo>
                <a:lnTo>
                  <a:pt x="25171" y="22796"/>
                </a:lnTo>
                <a:lnTo>
                  <a:pt x="36461" y="0"/>
                </a:lnTo>
                <a:lnTo>
                  <a:pt x="47675" y="22834"/>
                </a:lnTo>
                <a:lnTo>
                  <a:pt x="72847" y="26530"/>
                </a:lnTo>
                <a:lnTo>
                  <a:pt x="54597" y="44259"/>
                </a:lnTo>
                <a:lnTo>
                  <a:pt x="58851" y="69329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bk object 442"/>
          <p:cNvSpPr/>
          <p:nvPr/>
        </p:nvSpPr>
        <p:spPr>
          <a:xfrm>
            <a:off x="5396577" y="3649988"/>
            <a:ext cx="481583" cy="478535"/>
          </a:xfrm>
          <a:prstGeom prst="rect">
            <a:avLst/>
          </a:prstGeom>
          <a:blipFill>
            <a:blip r:embed="rId10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bk object 443"/>
          <p:cNvSpPr/>
          <p:nvPr/>
        </p:nvSpPr>
        <p:spPr>
          <a:xfrm>
            <a:off x="5511820" y="3765930"/>
            <a:ext cx="73025" cy="69850"/>
          </a:xfrm>
          <a:custGeom>
            <a:avLst/>
            <a:gdLst/>
            <a:ahLst/>
            <a:cxnLst/>
            <a:rect l="l" t="t" r="r" b="b"/>
            <a:pathLst>
              <a:path w="73025" h="69850">
                <a:moveTo>
                  <a:pt x="56836" y="57454"/>
                </a:moveTo>
                <a:lnTo>
                  <a:pt x="36360" y="57454"/>
                </a:lnTo>
                <a:lnTo>
                  <a:pt x="58851" y="69329"/>
                </a:lnTo>
                <a:lnTo>
                  <a:pt x="56836" y="57454"/>
                </a:lnTo>
                <a:close/>
              </a:path>
              <a:path w="73025" h="69850">
                <a:moveTo>
                  <a:pt x="36461" y="0"/>
                </a:moveTo>
                <a:lnTo>
                  <a:pt x="25171" y="22796"/>
                </a:lnTo>
                <a:lnTo>
                  <a:pt x="0" y="26403"/>
                </a:lnTo>
                <a:lnTo>
                  <a:pt x="18173" y="44183"/>
                </a:lnTo>
                <a:lnTo>
                  <a:pt x="13830" y="69253"/>
                </a:lnTo>
                <a:lnTo>
                  <a:pt x="36360" y="57454"/>
                </a:lnTo>
                <a:lnTo>
                  <a:pt x="56836" y="57454"/>
                </a:lnTo>
                <a:lnTo>
                  <a:pt x="54597" y="44259"/>
                </a:lnTo>
                <a:lnTo>
                  <a:pt x="72847" y="26530"/>
                </a:lnTo>
                <a:lnTo>
                  <a:pt x="47675" y="22834"/>
                </a:lnTo>
                <a:lnTo>
                  <a:pt x="364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bk object 444"/>
          <p:cNvSpPr/>
          <p:nvPr/>
        </p:nvSpPr>
        <p:spPr>
          <a:xfrm>
            <a:off x="5511820" y="3765930"/>
            <a:ext cx="73025" cy="69850"/>
          </a:xfrm>
          <a:custGeom>
            <a:avLst/>
            <a:gdLst/>
            <a:ahLst/>
            <a:cxnLst/>
            <a:rect l="l" t="t" r="r" b="b"/>
            <a:pathLst>
              <a:path w="73025" h="69850">
                <a:moveTo>
                  <a:pt x="58851" y="69329"/>
                </a:moveTo>
                <a:lnTo>
                  <a:pt x="36360" y="57454"/>
                </a:lnTo>
                <a:lnTo>
                  <a:pt x="13830" y="69253"/>
                </a:lnTo>
                <a:lnTo>
                  <a:pt x="18173" y="44183"/>
                </a:lnTo>
                <a:lnTo>
                  <a:pt x="0" y="26403"/>
                </a:lnTo>
                <a:lnTo>
                  <a:pt x="25171" y="22796"/>
                </a:lnTo>
                <a:lnTo>
                  <a:pt x="36461" y="0"/>
                </a:lnTo>
                <a:lnTo>
                  <a:pt x="47675" y="22834"/>
                </a:lnTo>
                <a:lnTo>
                  <a:pt x="72847" y="26530"/>
                </a:lnTo>
                <a:lnTo>
                  <a:pt x="54597" y="44259"/>
                </a:lnTo>
                <a:lnTo>
                  <a:pt x="58851" y="69329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bk object 445"/>
          <p:cNvSpPr/>
          <p:nvPr/>
        </p:nvSpPr>
        <p:spPr>
          <a:xfrm>
            <a:off x="2098762" y="4900295"/>
            <a:ext cx="481583" cy="478535"/>
          </a:xfrm>
          <a:prstGeom prst="rect">
            <a:avLst/>
          </a:prstGeom>
          <a:blipFill>
            <a:blip r:embed="rId10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bk object 446"/>
          <p:cNvSpPr/>
          <p:nvPr/>
        </p:nvSpPr>
        <p:spPr>
          <a:xfrm>
            <a:off x="2214004" y="5016237"/>
            <a:ext cx="73025" cy="69850"/>
          </a:xfrm>
          <a:custGeom>
            <a:avLst/>
            <a:gdLst/>
            <a:ahLst/>
            <a:cxnLst/>
            <a:rect l="l" t="t" r="r" b="b"/>
            <a:pathLst>
              <a:path w="73025" h="69850">
                <a:moveTo>
                  <a:pt x="56836" y="57454"/>
                </a:moveTo>
                <a:lnTo>
                  <a:pt x="36360" y="57454"/>
                </a:lnTo>
                <a:lnTo>
                  <a:pt x="58851" y="69329"/>
                </a:lnTo>
                <a:lnTo>
                  <a:pt x="56836" y="57454"/>
                </a:lnTo>
                <a:close/>
              </a:path>
              <a:path w="73025" h="69850">
                <a:moveTo>
                  <a:pt x="36461" y="0"/>
                </a:moveTo>
                <a:lnTo>
                  <a:pt x="25171" y="22796"/>
                </a:lnTo>
                <a:lnTo>
                  <a:pt x="0" y="26403"/>
                </a:lnTo>
                <a:lnTo>
                  <a:pt x="18173" y="44183"/>
                </a:lnTo>
                <a:lnTo>
                  <a:pt x="13830" y="69253"/>
                </a:lnTo>
                <a:lnTo>
                  <a:pt x="36360" y="57454"/>
                </a:lnTo>
                <a:lnTo>
                  <a:pt x="56836" y="57454"/>
                </a:lnTo>
                <a:lnTo>
                  <a:pt x="54597" y="44259"/>
                </a:lnTo>
                <a:lnTo>
                  <a:pt x="72847" y="26530"/>
                </a:lnTo>
                <a:lnTo>
                  <a:pt x="47675" y="22834"/>
                </a:lnTo>
                <a:lnTo>
                  <a:pt x="364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bk object 447"/>
          <p:cNvSpPr/>
          <p:nvPr/>
        </p:nvSpPr>
        <p:spPr>
          <a:xfrm>
            <a:off x="2214004" y="5016237"/>
            <a:ext cx="73025" cy="69850"/>
          </a:xfrm>
          <a:custGeom>
            <a:avLst/>
            <a:gdLst/>
            <a:ahLst/>
            <a:cxnLst/>
            <a:rect l="l" t="t" r="r" b="b"/>
            <a:pathLst>
              <a:path w="73025" h="69850">
                <a:moveTo>
                  <a:pt x="58851" y="69329"/>
                </a:moveTo>
                <a:lnTo>
                  <a:pt x="36360" y="57454"/>
                </a:lnTo>
                <a:lnTo>
                  <a:pt x="13830" y="69253"/>
                </a:lnTo>
                <a:lnTo>
                  <a:pt x="18173" y="44183"/>
                </a:lnTo>
                <a:lnTo>
                  <a:pt x="0" y="26403"/>
                </a:lnTo>
                <a:lnTo>
                  <a:pt x="25171" y="22796"/>
                </a:lnTo>
                <a:lnTo>
                  <a:pt x="36461" y="0"/>
                </a:lnTo>
                <a:lnTo>
                  <a:pt x="47675" y="22834"/>
                </a:lnTo>
                <a:lnTo>
                  <a:pt x="72847" y="26530"/>
                </a:lnTo>
                <a:lnTo>
                  <a:pt x="54597" y="44259"/>
                </a:lnTo>
                <a:lnTo>
                  <a:pt x="58851" y="69329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bk object 448"/>
          <p:cNvSpPr/>
          <p:nvPr/>
        </p:nvSpPr>
        <p:spPr>
          <a:xfrm>
            <a:off x="4294487" y="2494157"/>
            <a:ext cx="481583" cy="478535"/>
          </a:xfrm>
          <a:prstGeom prst="rect">
            <a:avLst/>
          </a:prstGeom>
          <a:blipFill>
            <a:blip r:embed="rId10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bk object 449"/>
          <p:cNvSpPr/>
          <p:nvPr/>
        </p:nvSpPr>
        <p:spPr>
          <a:xfrm>
            <a:off x="4409730" y="2610099"/>
            <a:ext cx="73025" cy="69850"/>
          </a:xfrm>
          <a:custGeom>
            <a:avLst/>
            <a:gdLst/>
            <a:ahLst/>
            <a:cxnLst/>
            <a:rect l="l" t="t" r="r" b="b"/>
            <a:pathLst>
              <a:path w="73025" h="69850">
                <a:moveTo>
                  <a:pt x="56836" y="57454"/>
                </a:moveTo>
                <a:lnTo>
                  <a:pt x="36360" y="57454"/>
                </a:lnTo>
                <a:lnTo>
                  <a:pt x="58851" y="69329"/>
                </a:lnTo>
                <a:lnTo>
                  <a:pt x="56836" y="57454"/>
                </a:lnTo>
                <a:close/>
              </a:path>
              <a:path w="73025" h="69850">
                <a:moveTo>
                  <a:pt x="36461" y="0"/>
                </a:moveTo>
                <a:lnTo>
                  <a:pt x="25171" y="22796"/>
                </a:lnTo>
                <a:lnTo>
                  <a:pt x="0" y="26403"/>
                </a:lnTo>
                <a:lnTo>
                  <a:pt x="18173" y="44183"/>
                </a:lnTo>
                <a:lnTo>
                  <a:pt x="13830" y="69253"/>
                </a:lnTo>
                <a:lnTo>
                  <a:pt x="36360" y="57454"/>
                </a:lnTo>
                <a:lnTo>
                  <a:pt x="56836" y="57454"/>
                </a:lnTo>
                <a:lnTo>
                  <a:pt x="54597" y="44259"/>
                </a:lnTo>
                <a:lnTo>
                  <a:pt x="72847" y="26530"/>
                </a:lnTo>
                <a:lnTo>
                  <a:pt x="47675" y="22834"/>
                </a:lnTo>
                <a:lnTo>
                  <a:pt x="364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bk object 450"/>
          <p:cNvSpPr/>
          <p:nvPr/>
        </p:nvSpPr>
        <p:spPr>
          <a:xfrm>
            <a:off x="4409730" y="2610099"/>
            <a:ext cx="73025" cy="69850"/>
          </a:xfrm>
          <a:custGeom>
            <a:avLst/>
            <a:gdLst/>
            <a:ahLst/>
            <a:cxnLst/>
            <a:rect l="l" t="t" r="r" b="b"/>
            <a:pathLst>
              <a:path w="73025" h="69850">
                <a:moveTo>
                  <a:pt x="58851" y="69329"/>
                </a:moveTo>
                <a:lnTo>
                  <a:pt x="36360" y="57454"/>
                </a:lnTo>
                <a:lnTo>
                  <a:pt x="13830" y="69253"/>
                </a:lnTo>
                <a:lnTo>
                  <a:pt x="18173" y="44183"/>
                </a:lnTo>
                <a:lnTo>
                  <a:pt x="0" y="26403"/>
                </a:lnTo>
                <a:lnTo>
                  <a:pt x="25171" y="22796"/>
                </a:lnTo>
                <a:lnTo>
                  <a:pt x="36461" y="0"/>
                </a:lnTo>
                <a:lnTo>
                  <a:pt x="47675" y="22834"/>
                </a:lnTo>
                <a:lnTo>
                  <a:pt x="72847" y="26530"/>
                </a:lnTo>
                <a:lnTo>
                  <a:pt x="54597" y="44259"/>
                </a:lnTo>
                <a:lnTo>
                  <a:pt x="58851" y="69329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0080" y="310895"/>
            <a:ext cx="11521439" cy="12435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0080" y="1787652"/>
            <a:ext cx="11521439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7228332"/>
            <a:ext cx="4096511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80" y="7228332"/>
            <a:ext cx="294436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7228332"/>
            <a:ext cx="294436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png"/><Relationship Id="rId3" Type="http://schemas.openxmlformats.org/officeDocument/2006/relationships/image" Target="../media/image103.png"/><Relationship Id="rId7" Type="http://schemas.openxmlformats.org/officeDocument/2006/relationships/image" Target="../media/image10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6.png"/><Relationship Id="rId5" Type="http://schemas.openxmlformats.org/officeDocument/2006/relationships/image" Target="../media/image105.png"/><Relationship Id="rId4" Type="http://schemas.openxmlformats.org/officeDocument/2006/relationships/image" Target="../media/image10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4432" y="753061"/>
            <a:ext cx="5391785" cy="594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38300" marR="5080" indent="-1626235">
              <a:lnSpc>
                <a:spcPct val="101800"/>
              </a:lnSpc>
            </a:pPr>
            <a:r>
              <a:rPr sz="2000" spc="5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2000" spc="-6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000" spc="45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000" spc="20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2000" spc="45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000" spc="40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000" spc="20" dirty="0">
                <a:solidFill>
                  <a:srgbClr val="231F20"/>
                </a:solidFill>
                <a:latin typeface="Calibri"/>
                <a:cs typeface="Calibri"/>
              </a:rPr>
              <a:t>ti</a:t>
            </a:r>
            <a:r>
              <a:rPr sz="2000" spc="10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2000" spc="2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0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000" spc="35" dirty="0">
                <a:solidFill>
                  <a:srgbClr val="231F20"/>
                </a:solidFill>
                <a:latin typeface="Calibri"/>
                <a:cs typeface="Calibri"/>
              </a:rPr>
              <a:t>Health</a:t>
            </a:r>
            <a:r>
              <a:rPr sz="20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000" spc="60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20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000" spc="35" dirty="0">
                <a:solidFill>
                  <a:srgbClr val="231F20"/>
                </a:solidFill>
                <a:latin typeface="Calibri"/>
                <a:cs typeface="Calibri"/>
              </a:rPr>
              <a:t>Health</a:t>
            </a:r>
            <a:r>
              <a:rPr sz="20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000" spc="90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2000" spc="-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000" spc="4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000" spc="45" dirty="0">
                <a:solidFill>
                  <a:srgbClr val="231F20"/>
                </a:solidFill>
                <a:latin typeface="Calibri"/>
                <a:cs typeface="Calibri"/>
              </a:rPr>
              <a:t>vi</a:t>
            </a:r>
            <a:r>
              <a:rPr sz="2000" spc="40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2000" spc="15" dirty="0">
                <a:solidFill>
                  <a:srgbClr val="231F20"/>
                </a:solidFill>
                <a:latin typeface="Calibri"/>
                <a:cs typeface="Calibri"/>
              </a:rPr>
              <a:t>es</a:t>
            </a:r>
            <a:r>
              <a:rPr sz="20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000" spc="30" dirty="0">
                <a:solidFill>
                  <a:srgbClr val="231F20"/>
                </a:solidFill>
                <a:latin typeface="Calibri"/>
                <a:cs typeface="Calibri"/>
              </a:rPr>
              <a:t>Block</a:t>
            </a:r>
            <a:r>
              <a:rPr sz="20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000" spc="10" dirty="0">
                <a:solidFill>
                  <a:srgbClr val="231F20"/>
                </a:solidFill>
                <a:latin typeface="Calibri"/>
                <a:cs typeface="Calibri"/>
              </a:rPr>
              <a:t>G</a:t>
            </a:r>
            <a:r>
              <a:rPr sz="2000" spc="-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000" spc="4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000" spc="40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231F20"/>
                </a:solidFill>
                <a:latin typeface="Calibri"/>
                <a:cs typeface="Calibri"/>
              </a:rPr>
              <a:t>t </a:t>
            </a:r>
            <a:r>
              <a:rPr sz="2000" spc="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000" spc="105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000" spc="85" dirty="0">
                <a:solidFill>
                  <a:srgbClr val="231F20"/>
                </a:solidFill>
                <a:latin typeface="Calibri"/>
                <a:cs typeface="Calibri"/>
              </a:rPr>
              <a:t>g</a:t>
            </a:r>
            <a:r>
              <a:rPr sz="2000" spc="35" dirty="0">
                <a:solidFill>
                  <a:srgbClr val="231F20"/>
                </a:solidFill>
                <a:latin typeface="Calibri"/>
                <a:cs typeface="Calibri"/>
              </a:rPr>
              <a:t>ional</a:t>
            </a:r>
            <a:r>
              <a:rPr sz="20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000" spc="85" dirty="0">
                <a:solidFill>
                  <a:srgbClr val="231F20"/>
                </a:solidFill>
                <a:latin typeface="Calibri"/>
                <a:cs typeface="Calibri"/>
              </a:rPr>
              <a:t>H</a:t>
            </a:r>
            <a:r>
              <a:rPr sz="2000" spc="75" dirty="0">
                <a:solidFill>
                  <a:srgbClr val="231F20"/>
                </a:solidFill>
                <a:latin typeface="Calibri"/>
                <a:cs typeface="Calibri"/>
              </a:rPr>
              <a:t>ighlig</a:t>
            </a:r>
            <a:r>
              <a:rPr sz="2000" spc="105" dirty="0">
                <a:solidFill>
                  <a:srgbClr val="231F20"/>
                </a:solidFill>
                <a:latin typeface="Calibri"/>
                <a:cs typeface="Calibri"/>
              </a:rPr>
              <a:t>h</a:t>
            </a:r>
            <a:r>
              <a:rPr sz="2000" spc="5" dirty="0">
                <a:solidFill>
                  <a:srgbClr val="231F20"/>
                </a:solidFill>
                <a:latin typeface="Calibri"/>
                <a:cs typeface="Calibri"/>
              </a:rPr>
              <a:t>ts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02597" y="854978"/>
            <a:ext cx="229616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/>
            <a:r>
              <a:rPr sz="800" b="1" spc="20" dirty="0">
                <a:solidFill>
                  <a:srgbClr val="231F20"/>
                </a:solidFill>
                <a:latin typeface="Calibri"/>
                <a:cs typeface="Calibri"/>
              </a:rPr>
              <a:t>REGION</a:t>
            </a:r>
            <a:r>
              <a:rPr sz="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Calibri"/>
                <a:cs typeface="Calibri"/>
              </a:rPr>
              <a:t>1</a:t>
            </a:r>
            <a:endParaRPr sz="800" dirty="0">
              <a:latin typeface="Calibri"/>
              <a:cs typeface="Calibri"/>
            </a:endParaRPr>
          </a:p>
          <a:p>
            <a:pPr marR="19050" algn="r"/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he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M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assachusetts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40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epa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tme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ublic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Healt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h</a:t>
            </a:r>
            <a:r>
              <a:rPr sz="800" spc="-60" dirty="0">
                <a:solidFill>
                  <a:srgbClr val="231F20"/>
                </a:solidFill>
                <a:latin typeface="Calibri"/>
                <a:cs typeface="Calibri"/>
              </a:rPr>
              <a:t>’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Bu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eau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vi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onme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tal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Health</a:t>
            </a:r>
            <a:endParaRPr sz="800" dirty="0">
              <a:latin typeface="Calibri"/>
              <a:cs typeface="Calibri"/>
            </a:endParaRPr>
          </a:p>
          <a:p>
            <a:pPr marR="5080" algn="r"/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valua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2,996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ter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samples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olle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f</a:t>
            </a:r>
            <a:r>
              <a:rPr sz="800" spc="-1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om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1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ec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tional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ter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si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.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Eig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h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-nine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marine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43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f</a:t>
            </a:r>
            <a:r>
              <a:rPr sz="800" spc="-1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esh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ter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samples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1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esul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fu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ther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estin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g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health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adviso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issuan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beach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closu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because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elev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le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els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anobac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ter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ia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har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mful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bac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teria</a:t>
            </a:r>
            <a:r>
              <a:rPr sz="500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5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926561" y="2370006"/>
            <a:ext cx="170307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/>
            <a:r>
              <a:rPr sz="800" b="1" spc="20" dirty="0">
                <a:solidFill>
                  <a:srgbClr val="231F20"/>
                </a:solidFill>
                <a:latin typeface="Calibri"/>
                <a:cs typeface="Calibri"/>
              </a:rPr>
              <a:t>REGION</a:t>
            </a:r>
            <a:r>
              <a:rPr sz="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Calibri"/>
                <a:cs typeface="Calibri"/>
              </a:rPr>
              <a:t>2</a:t>
            </a:r>
            <a:endParaRPr sz="800" dirty="0">
              <a:latin typeface="Calibri"/>
              <a:cs typeface="Calibri"/>
            </a:endParaRPr>
          </a:p>
          <a:p>
            <a:pPr marR="5080" algn="r"/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New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Jerse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800" spc="-60" dirty="0">
                <a:solidFill>
                  <a:srgbClr val="231F20"/>
                </a:solidFill>
                <a:latin typeface="Calibri"/>
                <a:cs typeface="Calibri"/>
              </a:rPr>
              <a:t>’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15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cine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800" spc="-1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table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Disease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800" spc="-1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4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30" dirty="0">
                <a:solidFill>
                  <a:srgbClr val="231F20"/>
                </a:solidFill>
                <a:latin typeface="Calibri"/>
                <a:cs typeface="Calibri"/>
              </a:rPr>
              <a:t>g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am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inc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eased</a:t>
            </a:r>
            <a:endParaRPr sz="800" dirty="0">
              <a:latin typeface="Calibri"/>
              <a:cs typeface="Calibri"/>
            </a:endParaRPr>
          </a:p>
          <a:p>
            <a:pPr marR="5080" algn="r"/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pe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tage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child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(aged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6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ounger)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who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1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ei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ed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 all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ag</a:t>
            </a:r>
            <a:r>
              <a:rPr sz="800" spc="35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-app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opr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ia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immuniz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tion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olled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immuniz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ation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1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3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g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ist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f</a:t>
            </a:r>
            <a:r>
              <a:rPr sz="800" spc="-1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om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80.5%</a:t>
            </a:r>
            <a:endParaRPr sz="800" dirty="0">
              <a:latin typeface="Calibri"/>
              <a:cs typeface="Calibri"/>
            </a:endParaRPr>
          </a:p>
          <a:p>
            <a:pPr marR="19050" algn="r"/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98.0%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f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our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ta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ge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citie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50616" y="3539440"/>
            <a:ext cx="2279015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/>
            <a:r>
              <a:rPr sz="800" b="1" spc="20" dirty="0">
                <a:solidFill>
                  <a:srgbClr val="231F20"/>
                </a:solidFill>
                <a:latin typeface="Calibri"/>
                <a:cs typeface="Calibri"/>
              </a:rPr>
              <a:t>REGION</a:t>
            </a:r>
            <a:r>
              <a:rPr sz="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Calibri"/>
                <a:cs typeface="Calibri"/>
              </a:rPr>
              <a:t>3</a:t>
            </a:r>
            <a:endParaRPr sz="800" dirty="0">
              <a:latin typeface="Calibri"/>
              <a:cs typeface="Calibri"/>
            </a:endParaRPr>
          </a:p>
          <a:p>
            <a:pPr marR="19050" algn="r"/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he</a:t>
            </a:r>
            <a:r>
              <a:rPr sz="8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50" dirty="0">
                <a:solidFill>
                  <a:srgbClr val="231F20"/>
                </a:solidFill>
                <a:latin typeface="Calibri"/>
                <a:cs typeface="Calibri"/>
              </a:rPr>
              <a:t>g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inia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40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epa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tme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Health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ec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al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health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8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50" dirty="0">
                <a:solidFill>
                  <a:srgbClr val="231F20"/>
                </a:solidFill>
                <a:latin typeface="Calibri"/>
                <a:cs typeface="Calibri"/>
              </a:rPr>
              <a:t>g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inians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b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endParaRPr sz="800" dirty="0">
              <a:latin typeface="Calibri"/>
              <a:cs typeface="Calibri"/>
            </a:endParaRPr>
          </a:p>
          <a:p>
            <a:pPr marR="19050" algn="r"/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suppo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ting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Community</a:t>
            </a:r>
            <a:r>
              <a:rPr sz="800" spc="-25" dirty="0">
                <a:solidFill>
                  <a:srgbClr val="231F20"/>
                </a:solidFill>
                <a:latin typeface="Calibri"/>
                <a:cs typeface="Calibri"/>
              </a:rPr>
              <a:t> W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ter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F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luor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id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tion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4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30" dirty="0">
                <a:solidFill>
                  <a:srgbClr val="231F20"/>
                </a:solidFill>
                <a:latin typeface="Calibri"/>
                <a:cs typeface="Calibri"/>
              </a:rPr>
              <a:t>g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am,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which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ensu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optimally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 fluor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id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ter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is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vided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95%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(6.4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million)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sta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1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esiden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using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public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ter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sy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em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r>
              <a:rPr sz="8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he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3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ffi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Drin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800" spc="30" dirty="0">
                <a:solidFill>
                  <a:srgbClr val="231F20"/>
                </a:solidFill>
                <a:latin typeface="Calibri"/>
                <a:cs typeface="Calibri"/>
              </a:rPr>
              <a:t>ing</a:t>
            </a:r>
            <a:r>
              <a:rPr sz="800" spc="-25" dirty="0">
                <a:solidFill>
                  <a:srgbClr val="231F20"/>
                </a:solidFill>
                <a:latin typeface="Calibri"/>
                <a:cs typeface="Calibri"/>
              </a:rPr>
              <a:t> W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ter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ac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with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11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communitie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,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ogether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se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ving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mo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than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62,000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1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esiden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35" dirty="0">
                <a:solidFill>
                  <a:srgbClr val="231F20"/>
                </a:solidFill>
                <a:latin typeface="Calibri"/>
                <a:cs typeface="Calibri"/>
              </a:rPr>
              <a:t>up</a:t>
            </a:r>
            <a:r>
              <a:rPr sz="800" spc="30" dirty="0">
                <a:solidFill>
                  <a:srgbClr val="231F20"/>
                </a:solidFill>
                <a:latin typeface="Calibri"/>
                <a:cs typeface="Calibri"/>
              </a:rPr>
              <a:t>g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ade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their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fluor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id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tion</a:t>
            </a:r>
            <a:endParaRPr sz="800" dirty="0">
              <a:latin typeface="Calibri"/>
              <a:cs typeface="Calibri"/>
            </a:endParaRPr>
          </a:p>
          <a:p>
            <a:pPr marR="5080" algn="r"/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equipme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mai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tain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optimal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fluor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id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tion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le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el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173451" y="4936536"/>
            <a:ext cx="2456180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/>
            <a:r>
              <a:rPr sz="800" b="1" spc="20" dirty="0">
                <a:solidFill>
                  <a:srgbClr val="231F20"/>
                </a:solidFill>
                <a:latin typeface="Calibri"/>
                <a:cs typeface="Calibri"/>
              </a:rPr>
              <a:t>REGION</a:t>
            </a:r>
            <a:r>
              <a:rPr sz="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Calibri"/>
                <a:cs typeface="Calibri"/>
              </a:rPr>
              <a:t>4</a:t>
            </a:r>
            <a:endParaRPr sz="800" dirty="0">
              <a:latin typeface="Calibri"/>
              <a:cs typeface="Calibri"/>
            </a:endParaRPr>
          </a:p>
          <a:p>
            <a:pPr marR="19050" algn="r"/>
            <a:r>
              <a:rPr sz="800" spc="-3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ennesse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60" dirty="0">
                <a:solidFill>
                  <a:srgbClr val="231F20"/>
                </a:solidFill>
                <a:latin typeface="Calibri"/>
                <a:cs typeface="Calibri"/>
              </a:rPr>
              <a:t>’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East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3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g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ion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Health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3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ffi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pa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tne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with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local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agencies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ocke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evier</a:t>
            </a:r>
            <a:endParaRPr sz="800" dirty="0">
              <a:latin typeface="Calibri"/>
              <a:cs typeface="Calibri"/>
            </a:endParaRPr>
          </a:p>
          <a:p>
            <a:pPr marR="19050" algn="r"/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ou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ties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sta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jail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out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each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4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30" dirty="0">
                <a:solidFill>
                  <a:srgbClr val="231F20"/>
                </a:solidFill>
                <a:latin typeface="Calibri"/>
                <a:cs typeface="Calibri"/>
              </a:rPr>
              <a:t>g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am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th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at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eaches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f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emale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inm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about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neon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tal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abstinen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ce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synd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ome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(NAS)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helps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them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obtain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epti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one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yea</a:t>
            </a:r>
            <a:r>
              <a:rPr sz="800" spc="-2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number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NAS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babies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opped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b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25%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ocke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Cou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mo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than</a:t>
            </a:r>
            <a:endParaRPr sz="800" dirty="0">
              <a:latin typeface="Calibri"/>
              <a:cs typeface="Calibri"/>
            </a:endParaRPr>
          </a:p>
          <a:p>
            <a:pPr marR="5080" algn="r"/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90%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evier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Cou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B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ecause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this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su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4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30" dirty="0">
                <a:solidFill>
                  <a:srgbClr val="231F20"/>
                </a:solidFill>
                <a:latin typeface="Calibri"/>
                <a:cs typeface="Calibri"/>
              </a:rPr>
              <a:t>g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am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has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 e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xpanded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mo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than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20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other</a:t>
            </a:r>
            <a:r>
              <a:rPr sz="8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3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ennessee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ou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tie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687113" y="6558888"/>
            <a:ext cx="2994025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/>
            <a:r>
              <a:rPr sz="1000" b="1" spc="20" dirty="0">
                <a:solidFill>
                  <a:srgbClr val="231F20"/>
                </a:solidFill>
                <a:latin typeface="Calibri"/>
                <a:cs typeface="Calibri"/>
              </a:rPr>
              <a:t>REGION</a:t>
            </a:r>
            <a:r>
              <a:rPr sz="10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b="1" spc="30" dirty="0">
                <a:solidFill>
                  <a:srgbClr val="231F20"/>
                </a:solidFill>
                <a:latin typeface="Calibri"/>
                <a:cs typeface="Calibri"/>
              </a:rPr>
              <a:t>5</a:t>
            </a:r>
            <a:endParaRPr sz="1000" dirty="0">
              <a:latin typeface="Calibri"/>
              <a:cs typeface="Calibri"/>
            </a:endParaRPr>
          </a:p>
          <a:p>
            <a:pPr marR="13335" algn="r"/>
            <a:r>
              <a:rPr sz="1000" spc="25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1000" spc="20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1000" spc="1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1000" spc="20" dirty="0">
                <a:solidFill>
                  <a:srgbClr val="231F20"/>
                </a:solidFill>
                <a:latin typeface="Calibri"/>
                <a:cs typeface="Calibri"/>
              </a:rPr>
              <a:t>x</a:t>
            </a:r>
            <a:r>
              <a:rPr sz="10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Calibri"/>
                <a:cs typeface="Calibri"/>
              </a:rPr>
              <a:t>Cou</a:t>
            </a:r>
            <a:r>
              <a:rPr sz="1000" spc="15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10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1000" spc="-10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1000" spc="-20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10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Calibri"/>
                <a:cs typeface="Calibri"/>
              </a:rPr>
              <a:t>Ohi</a:t>
            </a:r>
            <a:r>
              <a:rPr sz="1000" spc="5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1000" spc="-20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10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imp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ess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healt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h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f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oods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b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sta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ting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school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ga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den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at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Head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ta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800" dirty="0">
              <a:latin typeface="Calibri"/>
              <a:cs typeface="Calibri"/>
            </a:endParaRPr>
          </a:p>
          <a:p>
            <a:pPr marR="5080" algn="r"/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he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child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ompa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their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0" dirty="0">
                <a:solidFill>
                  <a:srgbClr val="231F20"/>
                </a:solidFill>
                <a:latin typeface="Calibri"/>
                <a:cs typeface="Calibri"/>
              </a:rPr>
              <a:t>g</a:t>
            </a:r>
            <a:r>
              <a:rPr sz="800" spc="-1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wing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egetables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illustra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tions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boo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800" spc="-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35" dirty="0">
                <a:solidFill>
                  <a:srgbClr val="231F20"/>
                </a:solidFill>
                <a:latin typeface="Calibri"/>
                <a:cs typeface="Calibri"/>
              </a:rPr>
              <a:t>“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G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wing</a:t>
            </a:r>
            <a:r>
              <a:rPr sz="8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15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egetable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Sou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800" spc="-80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r>
              <a:rPr sz="800" spc="-25" dirty="0">
                <a:solidFill>
                  <a:srgbClr val="231F20"/>
                </a:solidFill>
                <a:latin typeface="Calibri"/>
                <a:cs typeface="Calibri"/>
              </a:rPr>
              <a:t>”</a:t>
            </a:r>
            <a:r>
              <a:rPr sz="8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hey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measu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bean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stalks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lear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ned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about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li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f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ec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cle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plan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30" dirty="0">
                <a:solidFill>
                  <a:srgbClr val="231F20"/>
                </a:solidFill>
                <a:latin typeface="Calibri"/>
                <a:cs typeface="Calibri"/>
              </a:rPr>
              <a:t>Enga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g</a:t>
            </a:r>
            <a:r>
              <a:rPr sz="800" spc="30" dirty="0">
                <a:solidFill>
                  <a:srgbClr val="231F20"/>
                </a:solidFill>
                <a:latin typeface="Calibri"/>
                <a:cs typeface="Calibri"/>
              </a:rPr>
              <a:t>ing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child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0" dirty="0">
                <a:solidFill>
                  <a:srgbClr val="231F20"/>
                </a:solidFill>
                <a:latin typeface="Calibri"/>
                <a:cs typeface="Calibri"/>
              </a:rPr>
              <a:t>g</a:t>
            </a:r>
            <a:r>
              <a:rPr sz="800" spc="-1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wing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their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wn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fruits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egetables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helps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inc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ease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their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willin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g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ness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at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them</a:t>
            </a:r>
            <a:r>
              <a:rPr sz="1000" spc="10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53486" y="5840705"/>
            <a:ext cx="2296795" cy="1859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/>
            <a:r>
              <a:rPr sz="800" b="1" spc="20" dirty="0">
                <a:solidFill>
                  <a:srgbClr val="231F20"/>
                </a:solidFill>
                <a:latin typeface="Calibri"/>
                <a:cs typeface="Calibri"/>
              </a:rPr>
              <a:t>REGION</a:t>
            </a:r>
            <a:r>
              <a:rPr sz="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Calibri"/>
                <a:cs typeface="Calibri"/>
              </a:rPr>
              <a:t>6</a:t>
            </a:r>
            <a:endParaRPr sz="800" dirty="0">
              <a:latin typeface="Calibri"/>
              <a:cs typeface="Calibri"/>
            </a:endParaRPr>
          </a:p>
          <a:p>
            <a:pPr marR="19050" algn="r"/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he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klahoma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at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40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epa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tme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Health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15" dirty="0">
                <a:solidFill>
                  <a:srgbClr val="231F20"/>
                </a:solidFill>
                <a:latin typeface="Calibri"/>
                <a:cs typeface="Calibri"/>
              </a:rPr>
              <a:t>(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OSDH)</a:t>
            </a:r>
            <a:endParaRPr sz="800" dirty="0">
              <a:latin typeface="Calibri"/>
              <a:cs typeface="Calibri"/>
            </a:endParaRPr>
          </a:p>
          <a:p>
            <a:pPr marR="5080" algn="r"/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is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xpanding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ailabilit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anasal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nal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ox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one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(a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1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escue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medic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tion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f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opioid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dose)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pa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omp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ehensi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sta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4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30" dirty="0">
                <a:solidFill>
                  <a:srgbClr val="231F20"/>
                </a:solidFill>
                <a:latin typeface="Calibri"/>
                <a:cs typeface="Calibri"/>
              </a:rPr>
              <a:t>g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am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dose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de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th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M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ch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2016,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mo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than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850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eme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gen</a:t>
            </a:r>
            <a:r>
              <a:rPr sz="800" spc="30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medical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personne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, </a:t>
            </a:r>
            <a:r>
              <a:rPr sz="800" spc="-1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ep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esen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ting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54%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all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rtified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eme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gen</a:t>
            </a:r>
            <a:r>
              <a:rPr sz="800" spc="30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medical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agencies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sta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te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ained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anasal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nal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ox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one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administ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ration.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OSDH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has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distr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ibu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mo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than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 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180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nal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ox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one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its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mo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than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100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omi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z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r>
              <a:rPr sz="8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Thi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-nine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lives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sa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b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 nalox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one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tme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first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year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4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30" dirty="0">
                <a:solidFill>
                  <a:srgbClr val="231F20"/>
                </a:solidFill>
                <a:latin typeface="Calibri"/>
                <a:cs typeface="Calibri"/>
              </a:rPr>
              <a:t>g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am.</a:t>
            </a:r>
            <a:r>
              <a:rPr sz="8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his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number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is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xpe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 inc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ease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Block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G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an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funds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used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xpand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4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30" dirty="0">
                <a:solidFill>
                  <a:srgbClr val="231F20"/>
                </a:solidFill>
                <a:latin typeface="Calibri"/>
                <a:cs typeface="Calibri"/>
              </a:rPr>
              <a:t>g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am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2016.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9995" y="4384920"/>
            <a:ext cx="183896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800" b="1" spc="20" dirty="0">
                <a:solidFill>
                  <a:srgbClr val="231F20"/>
                </a:solidFill>
                <a:latin typeface="Calibri"/>
                <a:cs typeface="Calibri"/>
              </a:rPr>
              <a:t>REGION</a:t>
            </a:r>
            <a:r>
              <a:rPr sz="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Calibri"/>
                <a:cs typeface="Calibri"/>
              </a:rPr>
              <a:t>9</a:t>
            </a:r>
            <a:endParaRPr sz="800" dirty="0">
              <a:latin typeface="Calibri"/>
              <a:cs typeface="Calibri"/>
            </a:endParaRPr>
          </a:p>
          <a:p>
            <a:pPr marL="12700"/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he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health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depa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tme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Guam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odu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ybook</a:t>
            </a:r>
            <a:endParaRPr sz="800" dirty="0">
              <a:latin typeface="Calibri"/>
              <a:cs typeface="Calibri"/>
            </a:endParaRPr>
          </a:p>
          <a:p>
            <a:pPr marL="12700" marR="173990"/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titled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Calibri"/>
                <a:cs typeface="Calibri"/>
              </a:rPr>
              <a:t>"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tu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with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José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Juanita</a:t>
            </a:r>
            <a:r>
              <a:rPr sz="800" spc="-50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r>
              <a:rPr sz="800" spc="-30" dirty="0">
                <a:solidFill>
                  <a:srgbClr val="231F20"/>
                </a:solidFill>
                <a:latin typeface="Calibri"/>
                <a:cs typeface="Calibri"/>
              </a:rPr>
              <a:t>"</a:t>
            </a:r>
            <a:r>
              <a:rPr sz="8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he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ybook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is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olo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ful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simple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f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child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lear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about</a:t>
            </a:r>
            <a:endParaRPr sz="800" dirty="0">
              <a:latin typeface="Calibri"/>
              <a:cs typeface="Calibri"/>
            </a:endParaRPr>
          </a:p>
          <a:p>
            <a:pPr marL="12700"/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h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they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can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be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healthie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r.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8570" y="2972300"/>
            <a:ext cx="2464640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800" b="1" spc="20" dirty="0">
                <a:solidFill>
                  <a:srgbClr val="231F20"/>
                </a:solidFill>
                <a:latin typeface="Calibri"/>
                <a:cs typeface="Calibri"/>
              </a:rPr>
              <a:t>REGION</a:t>
            </a:r>
            <a:r>
              <a:rPr sz="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Calibri"/>
                <a:cs typeface="Calibri"/>
              </a:rPr>
              <a:t>10</a:t>
            </a:r>
            <a:endParaRPr sz="800" dirty="0">
              <a:latin typeface="Calibri"/>
              <a:cs typeface="Calibri"/>
            </a:endParaRPr>
          </a:p>
          <a:p>
            <a:pPr marL="12700"/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F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alls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leading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cause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ciden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tal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inju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de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aths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30" dirty="0">
                <a:solidFill>
                  <a:srgbClr val="231F20"/>
                </a:solidFill>
                <a:latin typeface="Calibri"/>
                <a:cs typeface="Calibri"/>
              </a:rPr>
              <a:t>among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Idahoans</a:t>
            </a:r>
            <a:endParaRPr sz="800" dirty="0">
              <a:latin typeface="Calibri"/>
              <a:cs typeface="Calibri"/>
            </a:endParaRPr>
          </a:p>
          <a:p>
            <a:pPr marL="12700" marR="71120"/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aged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65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olde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r.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Idah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-60" dirty="0">
                <a:solidFill>
                  <a:srgbClr val="231F20"/>
                </a:solidFill>
                <a:latin typeface="Calibri"/>
                <a:cs typeface="Calibri"/>
              </a:rPr>
              <a:t>’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mo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talit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f</a:t>
            </a:r>
            <a:r>
              <a:rPr sz="800" spc="-1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om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falls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is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higher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than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ational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(11.4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per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100,000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people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ompa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with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8.3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per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100,000).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Idaho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has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inves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he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vily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F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it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F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all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800" spc="-1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oof</a:t>
            </a:r>
            <a:endParaRPr sz="800" dirty="0">
              <a:latin typeface="Calibri"/>
              <a:cs typeface="Calibri"/>
            </a:endParaRPr>
          </a:p>
          <a:p>
            <a:pPr marL="12700" marR="328930"/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x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cise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4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30" dirty="0">
                <a:solidFill>
                  <a:srgbClr val="231F20"/>
                </a:solidFill>
                <a:latin typeface="Calibri"/>
                <a:cs typeface="Calibri"/>
              </a:rPr>
              <a:t>g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am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f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senior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r>
              <a:rPr sz="8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he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106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ac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tiv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si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th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at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f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x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cise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classes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help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seniors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sta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mo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endParaRPr sz="800" dirty="0">
              <a:latin typeface="Calibri"/>
              <a:cs typeface="Calibri"/>
            </a:endParaRPr>
          </a:p>
          <a:p>
            <a:pPr marL="12700"/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ac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tiv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mobile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they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ag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44751" y="5848500"/>
            <a:ext cx="2581584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800" b="1" spc="20" dirty="0">
                <a:solidFill>
                  <a:srgbClr val="231F20"/>
                </a:solidFill>
                <a:latin typeface="Calibri"/>
                <a:cs typeface="Calibri"/>
              </a:rPr>
              <a:t>REGION</a:t>
            </a:r>
            <a:r>
              <a:rPr sz="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Calibri"/>
                <a:cs typeface="Calibri"/>
              </a:rPr>
              <a:t>7</a:t>
            </a:r>
            <a:endParaRPr sz="800" dirty="0">
              <a:latin typeface="Calibri"/>
              <a:cs typeface="Calibri"/>
            </a:endParaRPr>
          </a:p>
          <a:p>
            <a:pPr marL="12700"/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he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ic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kapoo</a:t>
            </a:r>
            <a:r>
              <a:rPr sz="8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1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ibe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ansas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has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ntinued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suppo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its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B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ys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30" dirty="0">
                <a:solidFill>
                  <a:srgbClr val="231F20"/>
                </a:solidFill>
                <a:latin typeface="Calibri"/>
                <a:cs typeface="Calibri"/>
              </a:rPr>
              <a:t>&amp;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Girls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Club</a:t>
            </a:r>
            <a:endParaRPr sz="800" dirty="0">
              <a:latin typeface="Calibri"/>
              <a:cs typeface="Calibri"/>
            </a:endParaRPr>
          </a:p>
          <a:p>
            <a:pPr marL="12700" marR="24130"/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with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PHHS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Block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G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an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fundin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g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r>
              <a:rPr sz="8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he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club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has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de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eloped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impleme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ed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 af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-school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summer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4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30" dirty="0">
                <a:solidFill>
                  <a:srgbClr val="231F20"/>
                </a:solidFill>
                <a:latin typeface="Calibri"/>
                <a:cs typeface="Calibri"/>
              </a:rPr>
              <a:t>g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ams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th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at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omo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30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h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ysical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ac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tivit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 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th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30" dirty="0">
                <a:solidFill>
                  <a:srgbClr val="231F20"/>
                </a:solidFill>
                <a:latin typeface="Calibri"/>
                <a:cs typeface="Calibri"/>
              </a:rPr>
              <a:t>ough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spo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game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other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ac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tivitie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cultu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al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eaching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800" dirty="0">
              <a:latin typeface="Calibri"/>
              <a:cs typeface="Calibri"/>
            </a:endParaRPr>
          </a:p>
          <a:p>
            <a:pPr marL="12700" marR="600075"/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he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summer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4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30" dirty="0">
                <a:solidFill>
                  <a:srgbClr val="231F20"/>
                </a:solidFill>
                <a:latin typeface="Calibri"/>
                <a:cs typeface="Calibri"/>
              </a:rPr>
              <a:t>g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am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aged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72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outh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per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ay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 the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af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-school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4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30" dirty="0">
                <a:solidFill>
                  <a:srgbClr val="231F20"/>
                </a:solidFill>
                <a:latin typeface="Calibri"/>
                <a:cs typeface="Calibri"/>
              </a:rPr>
              <a:t>g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am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aged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53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outh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per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8570" y="5773794"/>
            <a:ext cx="2202180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800" b="1" spc="20" dirty="0">
                <a:solidFill>
                  <a:srgbClr val="231F20"/>
                </a:solidFill>
                <a:latin typeface="Calibri"/>
                <a:cs typeface="Calibri"/>
              </a:rPr>
              <a:t>REGION</a:t>
            </a:r>
            <a:r>
              <a:rPr sz="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Calibri"/>
                <a:cs typeface="Calibri"/>
              </a:rPr>
              <a:t>8</a:t>
            </a:r>
            <a:endParaRPr sz="800" dirty="0">
              <a:latin typeface="Calibri"/>
              <a:cs typeface="Calibri"/>
            </a:endParaRPr>
          </a:p>
          <a:p>
            <a:pPr marL="12700"/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he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olo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ado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40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epa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tme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ublic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Health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vi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onme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has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been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800" spc="30" dirty="0">
                <a:solidFill>
                  <a:srgbClr val="231F20"/>
                </a:solidFill>
                <a:latin typeface="Calibri"/>
                <a:cs typeface="Calibri"/>
              </a:rPr>
              <a:t>ing</a:t>
            </a:r>
            <a:endParaRPr sz="800" dirty="0">
              <a:latin typeface="Calibri"/>
              <a:cs typeface="Calibri"/>
            </a:endParaRPr>
          </a:p>
          <a:p>
            <a:pPr marL="12700" marR="128270"/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inc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ease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eness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ess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Health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Links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olo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ado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4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30" dirty="0">
                <a:solidFill>
                  <a:srgbClr val="231F20"/>
                </a:solidFill>
                <a:latin typeface="Calibri"/>
                <a:cs typeface="Calibri"/>
              </a:rPr>
              <a:t>g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am.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Health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Links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tifies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empl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yers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as</a:t>
            </a:r>
            <a:r>
              <a:rPr sz="800" spc="-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“Healt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h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Businesse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spc="-25" dirty="0">
                <a:solidFill>
                  <a:srgbClr val="231F20"/>
                </a:solidFill>
                <a:latin typeface="Calibri"/>
                <a:cs typeface="Calibri"/>
              </a:rPr>
              <a:t>”</a:t>
            </a:r>
            <a:r>
              <a:rPr sz="800" spc="-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30" dirty="0">
                <a:solidFill>
                  <a:srgbClr val="231F20"/>
                </a:solidFill>
                <a:latin typeface="Calibri"/>
                <a:cs typeface="Calibri"/>
              </a:rPr>
              <a:t>ding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ksi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ellness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standa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2015,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number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empl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yers</a:t>
            </a:r>
            <a:endParaRPr sz="800" dirty="0">
              <a:latin typeface="Calibri"/>
              <a:cs typeface="Calibri"/>
            </a:endParaRPr>
          </a:p>
          <a:p>
            <a:pPr marL="12700" marR="504190"/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olo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ado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using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ksi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ellness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an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obesit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ntion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st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egy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inc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eased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f</a:t>
            </a:r>
            <a:r>
              <a:rPr sz="800" spc="-1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om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93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121.</a:t>
            </a:r>
            <a:r>
              <a:rPr sz="8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he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number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empl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yers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impleme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ting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ksi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ellness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as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ch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onic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disease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ntion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st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egy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inc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eased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f</a:t>
            </a:r>
            <a:r>
              <a:rPr sz="800" spc="-1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spc="25" dirty="0">
                <a:solidFill>
                  <a:srgbClr val="231F20"/>
                </a:solidFill>
                <a:latin typeface="Calibri"/>
                <a:cs typeface="Calibri"/>
              </a:rPr>
              <a:t>om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Calibri"/>
                <a:cs typeface="Calibri"/>
              </a:rPr>
              <a:t>3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spc="20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73.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979530" y="2353936"/>
            <a:ext cx="584835" cy="210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b="1" spc="-14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50" b="1" spc="-95" dirty="0">
                <a:solidFill>
                  <a:srgbClr val="FFFFFF"/>
                </a:solidFill>
                <a:latin typeface="Calibri"/>
                <a:cs typeface="Calibri"/>
              </a:rPr>
              <a:t>egion</a:t>
            </a:r>
            <a:r>
              <a:rPr sz="1450" b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b="1" spc="-12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450" dirty="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0342449" y="2467028"/>
            <a:ext cx="25400" cy="26670"/>
          </a:xfrm>
          <a:custGeom>
            <a:avLst/>
            <a:gdLst/>
            <a:ahLst/>
            <a:cxnLst/>
            <a:rect l="l" t="t" r="r" b="b"/>
            <a:pathLst>
              <a:path w="25400" h="26669">
                <a:moveTo>
                  <a:pt x="12547" y="0"/>
                </a:moveTo>
                <a:lnTo>
                  <a:pt x="5918" y="0"/>
                </a:lnTo>
                <a:lnTo>
                  <a:pt x="0" y="4978"/>
                </a:lnTo>
                <a:lnTo>
                  <a:pt x="190" y="13106"/>
                </a:lnTo>
                <a:lnTo>
                  <a:pt x="0" y="20853"/>
                </a:lnTo>
                <a:lnTo>
                  <a:pt x="5549" y="26212"/>
                </a:lnTo>
                <a:lnTo>
                  <a:pt x="12191" y="26212"/>
                </a:lnTo>
                <a:lnTo>
                  <a:pt x="19570" y="26212"/>
                </a:lnTo>
                <a:lnTo>
                  <a:pt x="25120" y="20853"/>
                </a:lnTo>
                <a:lnTo>
                  <a:pt x="24930" y="13106"/>
                </a:lnTo>
                <a:lnTo>
                  <a:pt x="24930" y="4978"/>
                </a:lnTo>
                <a:lnTo>
                  <a:pt x="19570" y="0"/>
                </a:lnTo>
                <a:lnTo>
                  <a:pt x="12547" y="0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9394695" y="2803021"/>
            <a:ext cx="58483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b="1" spc="-145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50" b="1" spc="-95" dirty="0" smtClean="0">
                <a:solidFill>
                  <a:srgbClr val="FFFFFF"/>
                </a:solidFill>
                <a:latin typeface="Calibri"/>
                <a:cs typeface="Calibri"/>
              </a:rPr>
              <a:t>egion</a:t>
            </a:r>
            <a:r>
              <a:rPr lang="en-US" sz="1450" b="1" spc="-95" dirty="0" smtClean="0">
                <a:solidFill>
                  <a:srgbClr val="FFFFFF"/>
                </a:solidFill>
                <a:latin typeface="Calibri"/>
                <a:cs typeface="Calibri"/>
              </a:rPr>
              <a:t> 2</a:t>
            </a:r>
            <a:r>
              <a:rPr sz="1450" b="1" spc="-10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sz="1450" dirty="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196114" y="3585014"/>
            <a:ext cx="584835" cy="210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b="1" spc="-14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50" b="1" spc="-95" dirty="0">
                <a:solidFill>
                  <a:srgbClr val="FFFFFF"/>
                </a:solidFill>
                <a:latin typeface="Calibri"/>
                <a:cs typeface="Calibri"/>
              </a:rPr>
              <a:t>egion</a:t>
            </a:r>
            <a:r>
              <a:rPr sz="1450" b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b="1" spc="-12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450" dirty="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425085" y="4772269"/>
            <a:ext cx="584835" cy="210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b="1" spc="-14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50" b="1" spc="-95" dirty="0">
                <a:solidFill>
                  <a:srgbClr val="FFFFFF"/>
                </a:solidFill>
                <a:latin typeface="Calibri"/>
                <a:cs typeface="Calibri"/>
              </a:rPr>
              <a:t>egion</a:t>
            </a:r>
            <a:r>
              <a:rPr sz="1450" b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b="1" spc="-120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1450" dirty="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966723" y="3428169"/>
            <a:ext cx="584835" cy="210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b="1" spc="-14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50" b="1" spc="-95" dirty="0">
                <a:solidFill>
                  <a:srgbClr val="FFFFFF"/>
                </a:solidFill>
                <a:latin typeface="Calibri"/>
                <a:cs typeface="Calibri"/>
              </a:rPr>
              <a:t>egion</a:t>
            </a:r>
            <a:r>
              <a:rPr sz="1450" b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b="1" spc="-120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1450" dirty="0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135865" y="5005225"/>
            <a:ext cx="58483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b="1" spc="-145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50" b="1" spc="-95" dirty="0" smtClean="0">
                <a:solidFill>
                  <a:srgbClr val="FFFFFF"/>
                </a:solidFill>
                <a:latin typeface="Calibri"/>
                <a:cs typeface="Calibri"/>
              </a:rPr>
              <a:t>eg</a:t>
            </a:r>
            <a:r>
              <a:rPr lang="en-US" sz="1450" b="1" spc="-95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450" b="1" spc="-95" dirty="0" smtClean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450" b="1" spc="-10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b="1" spc="-120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1450" dirty="0">
              <a:latin typeface="Calibri"/>
              <a:cs typeface="Calibri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737705" y="3005120"/>
            <a:ext cx="1036319" cy="6248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5189189" y="2815974"/>
            <a:ext cx="584835" cy="210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b="1" spc="-14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50" b="1" spc="-95" dirty="0">
                <a:solidFill>
                  <a:srgbClr val="FFFFFF"/>
                </a:solidFill>
                <a:latin typeface="Calibri"/>
                <a:cs typeface="Calibri"/>
              </a:rPr>
              <a:t>egion</a:t>
            </a:r>
            <a:r>
              <a:rPr sz="1450" b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b="1" spc="-12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endParaRPr sz="1450" dirty="0">
              <a:latin typeface="Calibri"/>
              <a:cs typeface="Calibri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3337346" y="3832175"/>
            <a:ext cx="58483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b="1" spc="-145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lang="en-US" sz="1450" b="1" spc="-14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50" b="1" spc="-95" dirty="0" smtClean="0">
                <a:solidFill>
                  <a:srgbClr val="FFFFFF"/>
                </a:solidFill>
                <a:latin typeface="Calibri"/>
                <a:cs typeface="Calibri"/>
              </a:rPr>
              <a:t>gion</a:t>
            </a:r>
            <a:r>
              <a:rPr sz="1450" b="1" spc="-10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b="1" spc="-120" dirty="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endParaRPr sz="1450" dirty="0">
              <a:latin typeface="Calibri"/>
              <a:cs typeface="Calibri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3337346" y="2512957"/>
            <a:ext cx="1036319" cy="6248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3362958" y="2353942"/>
            <a:ext cx="663575" cy="210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b="1" spc="-14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50" b="1" spc="-95" dirty="0">
                <a:solidFill>
                  <a:srgbClr val="FFFFFF"/>
                </a:solidFill>
                <a:latin typeface="Calibri"/>
                <a:cs typeface="Calibri"/>
              </a:rPr>
              <a:t>egion</a:t>
            </a:r>
            <a:r>
              <a:rPr sz="1450" b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b="1" spc="-120" dirty="0">
                <a:solidFill>
                  <a:srgbClr val="FFFFFF"/>
                </a:solidFill>
                <a:latin typeface="Calibri"/>
                <a:cs typeface="Calibri"/>
              </a:rPr>
              <a:t>10</a:t>
            </a:r>
            <a:endParaRPr sz="1450" dirty="0">
              <a:latin typeface="Calibri"/>
              <a:cs typeface="Calibri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2260791" y="7454480"/>
            <a:ext cx="346202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b="1" i="1" spc="5" dirty="0">
                <a:solidFill>
                  <a:srgbClr val="231F20"/>
                </a:solidFill>
                <a:latin typeface="Calibri"/>
                <a:cs typeface="Calibri"/>
              </a:rPr>
              <a:t>*</a:t>
            </a:r>
            <a:r>
              <a:rPr sz="800" b="1" i="1" spc="5" dirty="0">
                <a:solidFill>
                  <a:srgbClr val="231F20"/>
                </a:solidFill>
                <a:latin typeface="Calibri"/>
                <a:cs typeface="Calibri"/>
              </a:rPr>
              <a:t>This</a:t>
            </a:r>
            <a:r>
              <a:rPr sz="800" b="1" i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b="1" i="1" spc="5" dirty="0">
                <a:solidFill>
                  <a:srgbClr val="231F20"/>
                </a:solidFill>
                <a:latin typeface="Calibri"/>
                <a:cs typeface="Calibri"/>
              </a:rPr>
              <a:t>illust</a:t>
            </a:r>
            <a:r>
              <a:rPr sz="800" b="1" i="1" spc="-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b="1" i="1" spc="10" dirty="0">
                <a:solidFill>
                  <a:srgbClr val="231F20"/>
                </a:solidFill>
                <a:latin typeface="Calibri"/>
                <a:cs typeface="Calibri"/>
              </a:rPr>
              <a:t>ation</a:t>
            </a:r>
            <a:r>
              <a:rPr sz="800" b="1" i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b="1" i="1" spc="10" dirty="0">
                <a:solidFill>
                  <a:srgbClr val="231F20"/>
                </a:solidFill>
                <a:latin typeface="Calibri"/>
                <a:cs typeface="Calibri"/>
              </a:rPr>
              <a:t>depi</a:t>
            </a:r>
            <a:r>
              <a:rPr sz="800" b="1" i="1" spc="1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b="1" i="1" spc="5" dirty="0">
                <a:solidFill>
                  <a:srgbClr val="231F20"/>
                </a:solidFill>
                <a:latin typeface="Calibri"/>
                <a:cs typeface="Calibri"/>
              </a:rPr>
              <a:t>ts</a:t>
            </a:r>
            <a:r>
              <a:rPr sz="800" b="1" i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b="1" i="1" spc="5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800" b="1" i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b="1" i="1" spc="10" dirty="0">
                <a:solidFill>
                  <a:srgbClr val="231F20"/>
                </a:solidFill>
                <a:latin typeface="Calibri"/>
                <a:cs typeface="Calibri"/>
              </a:rPr>
              <a:t>outline</a:t>
            </a:r>
            <a:r>
              <a:rPr sz="800" b="1" i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b="1" i="1" spc="1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800" b="1" i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b="1" i="1" dirty="0">
                <a:solidFill>
                  <a:srgbClr val="231F20"/>
                </a:solidFill>
                <a:latin typeface="Calibri"/>
                <a:cs typeface="Calibri"/>
              </a:rPr>
              <a:t>U</a:t>
            </a:r>
            <a:r>
              <a:rPr sz="800" b="1" i="1" spc="20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b="1" i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b="1" i="1" spc="5" dirty="0">
                <a:solidFill>
                  <a:srgbClr val="231F20"/>
                </a:solidFill>
                <a:latin typeface="Calibri"/>
                <a:cs typeface="Calibri"/>
              </a:rPr>
              <a:t>sta</a:t>
            </a:r>
            <a:r>
              <a:rPr sz="800" b="1" i="1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b="1" i="1" spc="5" dirty="0">
                <a:solidFill>
                  <a:srgbClr val="231F20"/>
                </a:solidFill>
                <a:latin typeface="Calibri"/>
                <a:cs typeface="Calibri"/>
              </a:rPr>
              <a:t>es</a:t>
            </a:r>
            <a:r>
              <a:rPr sz="800" b="1" i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b="1" i="1" spc="1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b="1" i="1" spc="20" dirty="0">
                <a:solidFill>
                  <a:srgbClr val="231F20"/>
                </a:solidFill>
                <a:latin typeface="Calibri"/>
                <a:cs typeface="Calibri"/>
              </a:rPr>
              <a:t>nd</a:t>
            </a:r>
            <a:r>
              <a:rPr sz="800" b="1" i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b="1" i="1" spc="-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b="1" i="1" dirty="0">
                <a:solidFill>
                  <a:srgbClr val="231F20"/>
                </a:solidFill>
                <a:latin typeface="Calibri"/>
                <a:cs typeface="Calibri"/>
              </a:rPr>
              <a:t>erri</a:t>
            </a:r>
            <a:r>
              <a:rPr sz="800" b="1" i="1" spc="-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b="1" i="1" spc="5" dirty="0">
                <a:solidFill>
                  <a:srgbClr val="231F20"/>
                </a:solidFill>
                <a:latin typeface="Calibri"/>
                <a:cs typeface="Calibri"/>
              </a:rPr>
              <a:t>orie</a:t>
            </a:r>
            <a:r>
              <a:rPr sz="800" b="1" i="1" spc="-5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b="1" i="1" spc="-10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r>
              <a:rPr sz="800" b="1" i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b="1" i="1" spc="1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800" b="1" i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b="1" i="1" spc="10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800" b="1" i="1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b="1" i="1" spc="5" dirty="0">
                <a:solidFill>
                  <a:srgbClr val="231F20"/>
                </a:solidFill>
                <a:latin typeface="Calibri"/>
                <a:cs typeface="Calibri"/>
              </a:rPr>
              <a:t>ale</a:t>
            </a:r>
            <a:r>
              <a:rPr sz="800" b="1" i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b="1" i="1" spc="1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b="1" i="1" spc="20" dirty="0">
                <a:solidFill>
                  <a:srgbClr val="231F20"/>
                </a:solidFill>
                <a:latin typeface="Calibri"/>
                <a:cs typeface="Calibri"/>
              </a:rPr>
              <a:t>nd</a:t>
            </a:r>
            <a:r>
              <a:rPr sz="800" b="1" i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b="1" i="1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b="1" i="1" spc="5" dirty="0">
                <a:solidFill>
                  <a:srgbClr val="231F20"/>
                </a:solidFill>
                <a:latin typeface="Calibri"/>
                <a:cs typeface="Calibri"/>
              </a:rPr>
              <a:t>elative</a:t>
            </a:r>
            <a:r>
              <a:rPr sz="800" b="1" i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b="1" i="1" spc="20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800" b="1" i="1" spc="10" dirty="0">
                <a:solidFill>
                  <a:srgbClr val="231F20"/>
                </a:solidFill>
                <a:latin typeface="Calibri"/>
                <a:cs typeface="Calibri"/>
              </a:rPr>
              <a:t>osition</a:t>
            </a:r>
            <a:r>
              <a:rPr sz="800" b="1" i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b="1" i="1" spc="5" dirty="0">
                <a:solidFill>
                  <a:srgbClr val="231F20"/>
                </a:solidFill>
                <a:latin typeface="Calibri"/>
                <a:cs typeface="Calibri"/>
              </a:rPr>
              <a:t>is</a:t>
            </a:r>
            <a:r>
              <a:rPr sz="800" b="1" i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b="1" i="1" spc="10" dirty="0">
                <a:solidFill>
                  <a:srgbClr val="231F20"/>
                </a:solidFill>
                <a:latin typeface="Calibri"/>
                <a:cs typeface="Calibri"/>
              </a:rPr>
              <a:t>not</a:t>
            </a:r>
            <a:r>
              <a:rPr sz="800" b="1" i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b="1" i="1" spc="10" dirty="0">
                <a:solidFill>
                  <a:srgbClr val="231F20"/>
                </a:solidFill>
                <a:latin typeface="Calibri"/>
                <a:cs typeface="Calibri"/>
              </a:rPr>
              <a:t>ge</a:t>
            </a:r>
            <a:r>
              <a:rPr sz="800" b="1" i="1" spc="15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800" b="1" i="1" spc="10" dirty="0">
                <a:solidFill>
                  <a:srgbClr val="231F20"/>
                </a:solidFill>
                <a:latin typeface="Calibri"/>
                <a:cs typeface="Calibri"/>
              </a:rPr>
              <a:t>g</a:t>
            </a:r>
            <a:r>
              <a:rPr sz="800" b="1" i="1" spc="-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b="1" i="1" spc="15" dirty="0">
                <a:solidFill>
                  <a:srgbClr val="231F20"/>
                </a:solidFill>
                <a:latin typeface="Calibri"/>
                <a:cs typeface="Calibri"/>
              </a:rPr>
              <a:t>aphi</a:t>
            </a:r>
            <a:r>
              <a:rPr sz="800" b="1" i="1" spc="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b="1" i="1" spc="10" dirty="0">
                <a:solidFill>
                  <a:srgbClr val="231F20"/>
                </a:solidFill>
                <a:latin typeface="Calibri"/>
                <a:cs typeface="Calibri"/>
              </a:rPr>
              <a:t>ally</a:t>
            </a:r>
            <a:r>
              <a:rPr sz="800" b="1" i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b="1" i="1" spc="2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b="1" i="1" spc="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800" b="1" i="1" spc="15" dirty="0">
                <a:solidFill>
                  <a:srgbClr val="231F20"/>
                </a:solidFill>
                <a:latin typeface="Calibri"/>
                <a:cs typeface="Calibri"/>
              </a:rPr>
              <a:t>cu</a:t>
            </a:r>
            <a:r>
              <a:rPr sz="800" b="1" i="1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b="1" i="1" spc="1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00" b="1" i="1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800" b="1" i="1" spc="-5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800" b="1" i="1" spc="-10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10279860" y="2803897"/>
            <a:ext cx="73025" cy="69850"/>
          </a:xfrm>
          <a:custGeom>
            <a:avLst/>
            <a:gdLst/>
            <a:ahLst/>
            <a:cxnLst/>
            <a:rect l="l" t="t" r="r" b="b"/>
            <a:pathLst>
              <a:path w="73025" h="69850">
                <a:moveTo>
                  <a:pt x="56836" y="57454"/>
                </a:moveTo>
                <a:lnTo>
                  <a:pt x="36360" y="57454"/>
                </a:lnTo>
                <a:lnTo>
                  <a:pt x="58851" y="69329"/>
                </a:lnTo>
                <a:lnTo>
                  <a:pt x="56836" y="57454"/>
                </a:lnTo>
                <a:close/>
              </a:path>
              <a:path w="73025" h="69850">
                <a:moveTo>
                  <a:pt x="36461" y="0"/>
                </a:moveTo>
                <a:lnTo>
                  <a:pt x="25171" y="22796"/>
                </a:lnTo>
                <a:lnTo>
                  <a:pt x="0" y="26403"/>
                </a:lnTo>
                <a:lnTo>
                  <a:pt x="18173" y="44183"/>
                </a:lnTo>
                <a:lnTo>
                  <a:pt x="13830" y="69253"/>
                </a:lnTo>
                <a:lnTo>
                  <a:pt x="36360" y="57454"/>
                </a:lnTo>
                <a:lnTo>
                  <a:pt x="56836" y="57454"/>
                </a:lnTo>
                <a:lnTo>
                  <a:pt x="54597" y="44259"/>
                </a:lnTo>
                <a:lnTo>
                  <a:pt x="72847" y="26530"/>
                </a:lnTo>
                <a:lnTo>
                  <a:pt x="47675" y="22834"/>
                </a:lnTo>
                <a:lnTo>
                  <a:pt x="364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020390" y="5511863"/>
            <a:ext cx="219494" cy="2217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008985" y="5704204"/>
            <a:ext cx="52730" cy="1026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983678" y="5846152"/>
            <a:ext cx="45766" cy="243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553576" y="5338902"/>
            <a:ext cx="119634" cy="10350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 txBox="1"/>
          <p:nvPr/>
        </p:nvSpPr>
        <p:spPr>
          <a:xfrm>
            <a:off x="6556992" y="3675936"/>
            <a:ext cx="584835" cy="210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b="1" spc="-14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50" b="1" spc="-95" dirty="0">
                <a:solidFill>
                  <a:srgbClr val="FFFFFF"/>
                </a:solidFill>
                <a:latin typeface="Calibri"/>
                <a:cs typeface="Calibri"/>
              </a:rPr>
              <a:t>egion</a:t>
            </a:r>
            <a:r>
              <a:rPr sz="1450" b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b="1" spc="-120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endParaRPr sz="14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755</Words>
  <Application>Microsoft Office PowerPoint</Application>
  <PresentationFormat>Custom</PresentationFormat>
  <Paragraphs>50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BG_Meeting_Poster_small</dc:title>
  <dc:creator>Rose, James</dc:creator>
  <cp:lastModifiedBy>OMES</cp:lastModifiedBy>
  <cp:revision>4</cp:revision>
  <dcterms:created xsi:type="dcterms:W3CDTF">2016-06-07T12:45:29Z</dcterms:created>
  <dcterms:modified xsi:type="dcterms:W3CDTF">2016-06-13T03:26:55Z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2016-06-07T00:00:00Z</vt:filetime>
  </property>
  <property fmtid="{D5CDD505-2E9C-101B-9397-08002B2CF9AE}" pid="3" name="LastSaved">
    <vt:filetime>2016-06-07T00:00:00Z</vt:filetime>
  </property>
</Properties>
</file>