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801600" cy="9601200" type="A3"/>
  <p:notesSz cx="7010400" cy="92964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D7BFF"/>
    <a:srgbClr val="0000FF"/>
    <a:srgbClr val="0783C6"/>
    <a:srgbClr val="1A2EFF"/>
    <a:srgbClr val="D60093"/>
    <a:srgbClr val="B7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89037" autoAdjust="0"/>
  </p:normalViewPr>
  <p:slideViewPr>
    <p:cSldViewPr>
      <p:cViewPr varScale="1">
        <p:scale>
          <a:sx n="62" d="100"/>
          <a:sy n="62" d="100"/>
        </p:scale>
        <p:origin x="-1716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22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7E522B14-2210-4536-9CFA-BE61AA3AC681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9BA100CE-3518-4A11-987B-7A2A3B15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75F56EFC-2776-4171-8C6A-EA3AA32CD7BD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ED05DC89-412F-4594-82B3-8968DA907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5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81C7-4D11-4903-B771-13B31F9F91B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FDAA3-0B56-4EA1-AACE-23C90AE85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kdhs.org/NR/rdonlyres/8AA99450-C5E7-4701-85A9-BC5654B86023/0/S14013_ChildAbuseandNeglectStatistics_cwsoprs_0301201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90655" y="426721"/>
            <a:ext cx="7110946" cy="761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flipV="1">
            <a:off x="853440" y="7626918"/>
            <a:ext cx="960120" cy="413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289498"/>
            <a:ext cx="10439400" cy="3337622"/>
          </a:xfrm>
        </p:spPr>
        <p:txBody>
          <a:bodyPr>
            <a:noAutofit/>
          </a:bodyPr>
          <a:lstStyle/>
          <a:p>
            <a:pPr algn="l"/>
            <a:r>
              <a:rPr lang="en-US" sz="8800" b="1" dirty="0">
                <a:solidFill>
                  <a:srgbClr val="0066FF"/>
                </a:solidFill>
                <a:latin typeface="Comic Sans MS" panose="030F0702030302020204" pitchFamily="66" charset="0"/>
              </a:rPr>
              <a:t> Blue Ribbon Tree</a:t>
            </a:r>
            <a:r>
              <a:rPr lang="en-US" sz="8800" dirty="0">
                <a:solidFill>
                  <a:srgbClr val="0066FF"/>
                </a:solidFill>
              </a:rPr>
              <a:t/>
            </a:r>
            <a:br>
              <a:rPr lang="en-US" sz="8800" dirty="0">
                <a:solidFill>
                  <a:srgbClr val="0066FF"/>
                </a:solidFill>
              </a:rPr>
            </a:br>
            <a:r>
              <a:rPr lang="en-US" sz="8800" dirty="0">
                <a:solidFill>
                  <a:srgbClr val="0066FF"/>
                </a:solidFill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99913" y="7254508"/>
            <a:ext cx="1500244" cy="744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logo here</a:t>
            </a:r>
            <a:endParaRPr lang="en-U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79" y="6774723"/>
            <a:ext cx="1039921" cy="1265580"/>
          </a:xfrm>
          <a:prstGeom prst="rect">
            <a:avLst/>
          </a:prstGeom>
        </p:spPr>
      </p:pic>
      <p:pic>
        <p:nvPicPr>
          <p:cNvPr id="1027" name="Picture 3" descr="blue ribbon tr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514" y="730986"/>
            <a:ext cx="2238485" cy="321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20148" y="2133600"/>
            <a:ext cx="9601200" cy="86793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4800" b="1" dirty="0">
                <a:latin typeface="Corbel" panose="020B0503020204020204" pitchFamily="34" charset="0"/>
              </a:rPr>
              <a:t>The ribbons on this tree represent</a:t>
            </a:r>
          </a:p>
        </p:txBody>
      </p:sp>
      <p:sp>
        <p:nvSpPr>
          <p:cNvPr id="13" name="Folded Corner 12"/>
          <p:cNvSpPr/>
          <p:nvPr/>
        </p:nvSpPr>
        <p:spPr>
          <a:xfrm>
            <a:off x="1676400" y="3352800"/>
            <a:ext cx="8277114" cy="3200400"/>
          </a:xfrm>
          <a:prstGeom prst="foldedCorne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64365" y="7393936"/>
            <a:ext cx="9601200" cy="68326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3600" b="1" dirty="0" smtClean="0">
                <a:latin typeface="Script MT Bold" panose="03040602040607080904" pitchFamily="66" charset="0"/>
              </a:rPr>
              <a:t>April is National Child Abuse Prevention Month</a:t>
            </a:r>
            <a:endParaRPr lang="en-US" sz="3600" b="1" dirty="0">
              <a:latin typeface="Script MT Bold" panose="030406020406070809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13560" y="3352800"/>
            <a:ext cx="81399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Signage for you to personalize what ribbons represent:  </a:t>
            </a:r>
            <a:br>
              <a:rPr lang="en-US" dirty="0" smtClean="0"/>
            </a:br>
            <a:r>
              <a:rPr lang="en-US" dirty="0" smtClean="0"/>
              <a:t>	# of families served in your program/agency;</a:t>
            </a:r>
          </a:p>
          <a:p>
            <a:r>
              <a:rPr lang="en-US" dirty="0"/>
              <a:t>	</a:t>
            </a:r>
            <a:r>
              <a:rPr lang="en-US" dirty="0" smtClean="0"/>
              <a:t># of babies born in your community;</a:t>
            </a:r>
          </a:p>
          <a:p>
            <a:r>
              <a:rPr lang="en-US" dirty="0"/>
              <a:t>	</a:t>
            </a:r>
            <a:r>
              <a:rPr lang="en-US" dirty="0" smtClean="0"/>
              <a:t># of confirmed child abuse &amp; neglect cases </a:t>
            </a:r>
            <a:r>
              <a:rPr lang="en-US" dirty="0"/>
              <a:t>in </a:t>
            </a:r>
            <a:endParaRPr lang="en-US" dirty="0" smtClean="0"/>
          </a:p>
          <a:p>
            <a:r>
              <a:rPr lang="en-US" dirty="0" smtClean="0"/>
              <a:t>                     your </a:t>
            </a:r>
            <a:r>
              <a:rPr lang="en-US" dirty="0"/>
              <a:t>county,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(OKDHS stats for county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available </a:t>
            </a:r>
            <a:r>
              <a:rPr lang="en-US" dirty="0" smtClean="0">
                <a:hlinkClick r:id="rId4"/>
              </a:rPr>
              <a:t>by clicking here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  <a:r>
              <a:rPr lang="en-US" dirty="0" smtClean="0"/>
              <a:t> or</a:t>
            </a:r>
          </a:p>
          <a:p>
            <a:r>
              <a:rPr lang="en-US" dirty="0"/>
              <a:t>	</a:t>
            </a:r>
            <a:r>
              <a:rPr lang="en-US" dirty="0" smtClean="0"/>
              <a:t>   General support of all children (</a:t>
            </a:r>
            <a:r>
              <a:rPr lang="en-US" i="1" dirty="0" smtClean="0"/>
              <a:t>added   </a:t>
            </a:r>
          </a:p>
          <a:p>
            <a:r>
              <a:rPr lang="en-US" i="1" dirty="0" smtClean="0"/>
              <a:t>                     benefit of this choice – no counting ribbons.)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8236">
        <p14:vortex dir="r"/>
      </p:transition>
    </mc:Choice>
    <mc:Fallback xmlns="">
      <p:transition spd="slow" advTm="8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5968</TotalTime>
  <Words>29</Words>
  <Application>Microsoft Office PowerPoint</Application>
  <PresentationFormat>A3 Paper (297x420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Blue Ribbon Tree  </vt:lpstr>
    </vt:vector>
  </TitlesOfParts>
  <Company>OSDH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saraha</dc:creator>
  <cp:lastModifiedBy>OMES</cp:lastModifiedBy>
  <cp:revision>461</cp:revision>
  <cp:lastPrinted>2014-04-04T23:22:56Z</cp:lastPrinted>
  <dcterms:created xsi:type="dcterms:W3CDTF">2010-04-07T19:41:15Z</dcterms:created>
  <dcterms:modified xsi:type="dcterms:W3CDTF">2015-02-25T19:46:07Z</dcterms:modified>
</cp:coreProperties>
</file>