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57" r:id="rId4"/>
    <p:sldId id="258" r:id="rId5"/>
    <p:sldId id="259"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053745-51AE-44CB-89F2-0993F64EEB30}" v="8" dt="2026-02-18T13:54:34.6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yler Alan" userId="40fd90ea-6758-435b-893d-6fbb372447b0" providerId="ADAL" clId="{868380CA-F02E-470F-A812-F47C49F4475A}"/>
    <pc:docChg chg="custSel addSld delSld modSld sldOrd">
      <pc:chgData name="Tyler Alan" userId="40fd90ea-6758-435b-893d-6fbb372447b0" providerId="ADAL" clId="{868380CA-F02E-470F-A812-F47C49F4475A}" dt="2026-02-18T13:54:34.690" v="19" actId="14100"/>
      <pc:docMkLst>
        <pc:docMk/>
      </pc:docMkLst>
      <pc:sldChg chg="new del ord">
        <pc:chgData name="Tyler Alan" userId="40fd90ea-6758-435b-893d-6fbb372447b0" providerId="ADAL" clId="{868380CA-F02E-470F-A812-F47C49F4475A}" dt="2026-02-18T13:52:47.580" v="3" actId="2696"/>
        <pc:sldMkLst>
          <pc:docMk/>
          <pc:sldMk cId="1706796693" sldId="262"/>
        </pc:sldMkLst>
      </pc:sldChg>
      <pc:sldChg chg="addSp delSp modSp new mod ord">
        <pc:chgData name="Tyler Alan" userId="40fd90ea-6758-435b-893d-6fbb372447b0" providerId="ADAL" clId="{868380CA-F02E-470F-A812-F47C49F4475A}" dt="2026-02-18T13:54:34.690" v="19" actId="14100"/>
        <pc:sldMkLst>
          <pc:docMk/>
          <pc:sldMk cId="2956050470" sldId="262"/>
        </pc:sldMkLst>
        <pc:spChg chg="del">
          <ac:chgData name="Tyler Alan" userId="40fd90ea-6758-435b-893d-6fbb372447b0" providerId="ADAL" clId="{868380CA-F02E-470F-A812-F47C49F4475A}" dt="2026-02-18T13:53:29.570" v="9" actId="478"/>
          <ac:spMkLst>
            <pc:docMk/>
            <pc:sldMk cId="2956050470" sldId="262"/>
            <ac:spMk id="2" creationId="{411F34DE-D272-10A4-D71D-0DD96D5EF486}"/>
          </ac:spMkLst>
        </pc:spChg>
        <pc:spChg chg="del">
          <ac:chgData name="Tyler Alan" userId="40fd90ea-6758-435b-893d-6fbb372447b0" providerId="ADAL" clId="{868380CA-F02E-470F-A812-F47C49F4475A}" dt="2026-02-18T13:53:33.272" v="10" actId="478"/>
          <ac:spMkLst>
            <pc:docMk/>
            <pc:sldMk cId="2956050470" sldId="262"/>
            <ac:spMk id="3" creationId="{FF5D9219-6D78-7204-0E29-05310BEE2D27}"/>
          </ac:spMkLst>
        </pc:spChg>
        <pc:graphicFrameChg chg="add mod">
          <ac:chgData name="Tyler Alan" userId="40fd90ea-6758-435b-893d-6fbb372447b0" providerId="ADAL" clId="{868380CA-F02E-470F-A812-F47C49F4475A}" dt="2026-02-18T13:54:34.690" v="19" actId="14100"/>
          <ac:graphicFrameMkLst>
            <pc:docMk/>
            <pc:sldMk cId="2956050470" sldId="262"/>
            <ac:graphicFrameMk id="4" creationId="{E349C442-E0F5-12F9-2A9D-A695CC019471}"/>
          </ac:graphicFrameMkLst>
        </pc:graphicFrameChg>
      </pc:sldChg>
    </pc:docChg>
  </pc:docChgLst>
  <pc:docChgLst>
    <pc:chgData name="Tyler Alan" userId="S::tyler.alan@health.ok.gov::40fd90ea-6758-435b-893d-6fbb372447b0" providerId="AD" clId="Web-{DE3F1AE1-7D41-2FCF-5F28-5D53C8F685CD}"/>
    <pc:docChg chg="modSld">
      <pc:chgData name="Tyler Alan" userId="S::tyler.alan@health.ok.gov::40fd90ea-6758-435b-893d-6fbb372447b0" providerId="AD" clId="Web-{DE3F1AE1-7D41-2FCF-5F28-5D53C8F685CD}" dt="2026-02-18T14:44:35.452" v="3" actId="14100"/>
      <pc:docMkLst>
        <pc:docMk/>
      </pc:docMkLst>
      <pc:sldChg chg="modSp">
        <pc:chgData name="Tyler Alan" userId="S::tyler.alan@health.ok.gov::40fd90ea-6758-435b-893d-6fbb372447b0" providerId="AD" clId="Web-{DE3F1AE1-7D41-2FCF-5F28-5D53C8F685CD}" dt="2026-02-18T14:44:35.452" v="3" actId="14100"/>
        <pc:sldMkLst>
          <pc:docMk/>
          <pc:sldMk cId="2956050470" sldId="262"/>
        </pc:sldMkLst>
        <pc:graphicFrameChg chg="mod">
          <ac:chgData name="Tyler Alan" userId="S::tyler.alan@health.ok.gov::40fd90ea-6758-435b-893d-6fbb372447b0" providerId="AD" clId="Web-{DE3F1AE1-7D41-2FCF-5F28-5D53C8F685CD}" dt="2026-02-18T14:44:35.452" v="3" actId="14100"/>
          <ac:graphicFrameMkLst>
            <pc:docMk/>
            <pc:sldMk cId="2956050470" sldId="262"/>
            <ac:graphicFrameMk id="4" creationId="{E349C442-E0F5-12F9-2A9D-A695CC019471}"/>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9CFBB-9871-9FD1-298E-99459C3F02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F21CEA-79D2-63B3-3C8C-E9EB137ADF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CDB0F7B-BC49-D582-B215-6A526E745228}"/>
              </a:ext>
            </a:extLst>
          </p:cNvPr>
          <p:cNvSpPr>
            <a:spLocks noGrp="1"/>
          </p:cNvSpPr>
          <p:nvPr>
            <p:ph type="dt" sz="half" idx="10"/>
          </p:nvPr>
        </p:nvSpPr>
        <p:spPr/>
        <p:txBody>
          <a:bodyPr/>
          <a:lstStyle/>
          <a:p>
            <a:fld id="{7546E12C-2789-4F37-BAAA-B343F9DF0886}" type="datetimeFigureOut">
              <a:rPr lang="en-US" smtClean="0"/>
              <a:t>2/18/2026</a:t>
            </a:fld>
            <a:endParaRPr lang="en-US"/>
          </a:p>
        </p:txBody>
      </p:sp>
      <p:sp>
        <p:nvSpPr>
          <p:cNvPr id="5" name="Footer Placeholder 4">
            <a:extLst>
              <a:ext uri="{FF2B5EF4-FFF2-40B4-BE49-F238E27FC236}">
                <a16:creationId xmlns:a16="http://schemas.microsoft.com/office/drawing/2014/main" id="{6EBBD3B5-E96B-73A4-4A5A-A330B6C305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3EE391-B8FE-9426-FBAC-3FAA9ABC567F}"/>
              </a:ext>
            </a:extLst>
          </p:cNvPr>
          <p:cNvSpPr>
            <a:spLocks noGrp="1"/>
          </p:cNvSpPr>
          <p:nvPr>
            <p:ph type="sldNum" sz="quarter" idx="12"/>
          </p:nvPr>
        </p:nvSpPr>
        <p:spPr/>
        <p:txBody>
          <a:bodyPr/>
          <a:lstStyle/>
          <a:p>
            <a:fld id="{1F0F63F6-385A-4E95-AC18-425F40B2DC84}" type="slidenum">
              <a:rPr lang="en-US" smtClean="0"/>
              <a:t>‹#›</a:t>
            </a:fld>
            <a:endParaRPr lang="en-US"/>
          </a:p>
        </p:txBody>
      </p:sp>
    </p:spTree>
    <p:extLst>
      <p:ext uri="{BB962C8B-B14F-4D97-AF65-F5344CB8AC3E}">
        <p14:creationId xmlns:p14="http://schemas.microsoft.com/office/powerpoint/2010/main" val="723089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5D68D-2188-E9C8-051A-CC786C4D8B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06C016B-3695-47D9-CCE9-51FF7CE96A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FE01B5-6E2B-6B89-B58D-22F15613E976}"/>
              </a:ext>
            </a:extLst>
          </p:cNvPr>
          <p:cNvSpPr>
            <a:spLocks noGrp="1"/>
          </p:cNvSpPr>
          <p:nvPr>
            <p:ph type="dt" sz="half" idx="10"/>
          </p:nvPr>
        </p:nvSpPr>
        <p:spPr/>
        <p:txBody>
          <a:bodyPr/>
          <a:lstStyle/>
          <a:p>
            <a:fld id="{7546E12C-2789-4F37-BAAA-B343F9DF0886}" type="datetimeFigureOut">
              <a:rPr lang="en-US" smtClean="0"/>
              <a:t>2/18/2026</a:t>
            </a:fld>
            <a:endParaRPr lang="en-US"/>
          </a:p>
        </p:txBody>
      </p:sp>
      <p:sp>
        <p:nvSpPr>
          <p:cNvPr id="5" name="Footer Placeholder 4">
            <a:extLst>
              <a:ext uri="{FF2B5EF4-FFF2-40B4-BE49-F238E27FC236}">
                <a16:creationId xmlns:a16="http://schemas.microsoft.com/office/drawing/2014/main" id="{2625FDD1-EDFB-9426-3BB2-495DD881D3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91572E-B46C-9F41-34EC-FECE722444AD}"/>
              </a:ext>
            </a:extLst>
          </p:cNvPr>
          <p:cNvSpPr>
            <a:spLocks noGrp="1"/>
          </p:cNvSpPr>
          <p:nvPr>
            <p:ph type="sldNum" sz="quarter" idx="12"/>
          </p:nvPr>
        </p:nvSpPr>
        <p:spPr/>
        <p:txBody>
          <a:bodyPr/>
          <a:lstStyle/>
          <a:p>
            <a:fld id="{1F0F63F6-385A-4E95-AC18-425F40B2DC84}" type="slidenum">
              <a:rPr lang="en-US" smtClean="0"/>
              <a:t>‹#›</a:t>
            </a:fld>
            <a:endParaRPr lang="en-US"/>
          </a:p>
        </p:txBody>
      </p:sp>
    </p:spTree>
    <p:extLst>
      <p:ext uri="{BB962C8B-B14F-4D97-AF65-F5344CB8AC3E}">
        <p14:creationId xmlns:p14="http://schemas.microsoft.com/office/powerpoint/2010/main" val="2718045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8D5335-8292-3A4D-655D-510EA02BAF9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07B19B0-4057-2B04-296F-05AB5D45309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771406-752D-8D68-0983-5AF5C6AFA6AB}"/>
              </a:ext>
            </a:extLst>
          </p:cNvPr>
          <p:cNvSpPr>
            <a:spLocks noGrp="1"/>
          </p:cNvSpPr>
          <p:nvPr>
            <p:ph type="dt" sz="half" idx="10"/>
          </p:nvPr>
        </p:nvSpPr>
        <p:spPr/>
        <p:txBody>
          <a:bodyPr/>
          <a:lstStyle/>
          <a:p>
            <a:fld id="{7546E12C-2789-4F37-BAAA-B343F9DF0886}" type="datetimeFigureOut">
              <a:rPr lang="en-US" smtClean="0"/>
              <a:t>2/18/2026</a:t>
            </a:fld>
            <a:endParaRPr lang="en-US"/>
          </a:p>
        </p:txBody>
      </p:sp>
      <p:sp>
        <p:nvSpPr>
          <p:cNvPr id="5" name="Footer Placeholder 4">
            <a:extLst>
              <a:ext uri="{FF2B5EF4-FFF2-40B4-BE49-F238E27FC236}">
                <a16:creationId xmlns:a16="http://schemas.microsoft.com/office/drawing/2014/main" id="{A78C7D79-85C0-8C1E-2A49-4434F26687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8A02D5-A865-B7FD-E2CF-81F1A4E3A002}"/>
              </a:ext>
            </a:extLst>
          </p:cNvPr>
          <p:cNvSpPr>
            <a:spLocks noGrp="1"/>
          </p:cNvSpPr>
          <p:nvPr>
            <p:ph type="sldNum" sz="quarter" idx="12"/>
          </p:nvPr>
        </p:nvSpPr>
        <p:spPr/>
        <p:txBody>
          <a:bodyPr/>
          <a:lstStyle/>
          <a:p>
            <a:fld id="{1F0F63F6-385A-4E95-AC18-425F40B2DC84}" type="slidenum">
              <a:rPr lang="en-US" smtClean="0"/>
              <a:t>‹#›</a:t>
            </a:fld>
            <a:endParaRPr lang="en-US"/>
          </a:p>
        </p:txBody>
      </p:sp>
    </p:spTree>
    <p:extLst>
      <p:ext uri="{BB962C8B-B14F-4D97-AF65-F5344CB8AC3E}">
        <p14:creationId xmlns:p14="http://schemas.microsoft.com/office/powerpoint/2010/main" val="2235289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7F1C5-F6EB-14CE-6F5E-35B54DD37C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4D91CF-3643-47AB-95DD-B7388CB1A1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E1C994-FC3C-F333-AE52-80E19155EEEF}"/>
              </a:ext>
            </a:extLst>
          </p:cNvPr>
          <p:cNvSpPr>
            <a:spLocks noGrp="1"/>
          </p:cNvSpPr>
          <p:nvPr>
            <p:ph type="dt" sz="half" idx="10"/>
          </p:nvPr>
        </p:nvSpPr>
        <p:spPr/>
        <p:txBody>
          <a:bodyPr/>
          <a:lstStyle/>
          <a:p>
            <a:fld id="{7546E12C-2789-4F37-BAAA-B343F9DF0886}" type="datetimeFigureOut">
              <a:rPr lang="en-US" smtClean="0"/>
              <a:t>2/18/2026</a:t>
            </a:fld>
            <a:endParaRPr lang="en-US"/>
          </a:p>
        </p:txBody>
      </p:sp>
      <p:sp>
        <p:nvSpPr>
          <p:cNvPr id="5" name="Footer Placeholder 4">
            <a:extLst>
              <a:ext uri="{FF2B5EF4-FFF2-40B4-BE49-F238E27FC236}">
                <a16:creationId xmlns:a16="http://schemas.microsoft.com/office/drawing/2014/main" id="{4A2A268A-6D41-A5A1-F8C1-66BEB53EF6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2361A1-DAD5-CFC2-32D7-BCB120C1B3B4}"/>
              </a:ext>
            </a:extLst>
          </p:cNvPr>
          <p:cNvSpPr>
            <a:spLocks noGrp="1"/>
          </p:cNvSpPr>
          <p:nvPr>
            <p:ph type="sldNum" sz="quarter" idx="12"/>
          </p:nvPr>
        </p:nvSpPr>
        <p:spPr/>
        <p:txBody>
          <a:bodyPr/>
          <a:lstStyle/>
          <a:p>
            <a:fld id="{1F0F63F6-385A-4E95-AC18-425F40B2DC84}" type="slidenum">
              <a:rPr lang="en-US" smtClean="0"/>
              <a:t>‹#›</a:t>
            </a:fld>
            <a:endParaRPr lang="en-US"/>
          </a:p>
        </p:txBody>
      </p:sp>
    </p:spTree>
    <p:extLst>
      <p:ext uri="{BB962C8B-B14F-4D97-AF65-F5344CB8AC3E}">
        <p14:creationId xmlns:p14="http://schemas.microsoft.com/office/powerpoint/2010/main" val="1306758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AD92B-2132-6E74-EA4A-714C648DA1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6B3956A-9C12-CBEF-30E2-A705B6E46CA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4DCDD2-250B-1965-281D-1A1DAA5628FC}"/>
              </a:ext>
            </a:extLst>
          </p:cNvPr>
          <p:cNvSpPr>
            <a:spLocks noGrp="1"/>
          </p:cNvSpPr>
          <p:nvPr>
            <p:ph type="dt" sz="half" idx="10"/>
          </p:nvPr>
        </p:nvSpPr>
        <p:spPr/>
        <p:txBody>
          <a:bodyPr/>
          <a:lstStyle/>
          <a:p>
            <a:fld id="{7546E12C-2789-4F37-BAAA-B343F9DF0886}" type="datetimeFigureOut">
              <a:rPr lang="en-US" smtClean="0"/>
              <a:t>2/18/2026</a:t>
            </a:fld>
            <a:endParaRPr lang="en-US"/>
          </a:p>
        </p:txBody>
      </p:sp>
      <p:sp>
        <p:nvSpPr>
          <p:cNvPr id="5" name="Footer Placeholder 4">
            <a:extLst>
              <a:ext uri="{FF2B5EF4-FFF2-40B4-BE49-F238E27FC236}">
                <a16:creationId xmlns:a16="http://schemas.microsoft.com/office/drawing/2014/main" id="{25B08279-1554-E8BA-1118-411CF3ACED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ED29E6-FE39-12F8-2557-78C7A8A8DBB5}"/>
              </a:ext>
            </a:extLst>
          </p:cNvPr>
          <p:cNvSpPr>
            <a:spLocks noGrp="1"/>
          </p:cNvSpPr>
          <p:nvPr>
            <p:ph type="sldNum" sz="quarter" idx="12"/>
          </p:nvPr>
        </p:nvSpPr>
        <p:spPr/>
        <p:txBody>
          <a:bodyPr/>
          <a:lstStyle/>
          <a:p>
            <a:fld id="{1F0F63F6-385A-4E95-AC18-425F40B2DC84}" type="slidenum">
              <a:rPr lang="en-US" smtClean="0"/>
              <a:t>‹#›</a:t>
            </a:fld>
            <a:endParaRPr lang="en-US"/>
          </a:p>
        </p:txBody>
      </p:sp>
    </p:spTree>
    <p:extLst>
      <p:ext uri="{BB962C8B-B14F-4D97-AF65-F5344CB8AC3E}">
        <p14:creationId xmlns:p14="http://schemas.microsoft.com/office/powerpoint/2010/main" val="2653190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1936B-F295-8356-7865-121A60BEBC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99A7FC-D24C-3DA2-DBA1-4170760EE1D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3311DF-A9D9-1B9E-CA3B-14E61D12BC4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CB5EE8-0EE3-AC1C-ECD9-2089E4E906A9}"/>
              </a:ext>
            </a:extLst>
          </p:cNvPr>
          <p:cNvSpPr>
            <a:spLocks noGrp="1"/>
          </p:cNvSpPr>
          <p:nvPr>
            <p:ph type="dt" sz="half" idx="10"/>
          </p:nvPr>
        </p:nvSpPr>
        <p:spPr/>
        <p:txBody>
          <a:bodyPr/>
          <a:lstStyle/>
          <a:p>
            <a:fld id="{7546E12C-2789-4F37-BAAA-B343F9DF0886}" type="datetimeFigureOut">
              <a:rPr lang="en-US" smtClean="0"/>
              <a:t>2/18/2026</a:t>
            </a:fld>
            <a:endParaRPr lang="en-US"/>
          </a:p>
        </p:txBody>
      </p:sp>
      <p:sp>
        <p:nvSpPr>
          <p:cNvPr id="6" name="Footer Placeholder 5">
            <a:extLst>
              <a:ext uri="{FF2B5EF4-FFF2-40B4-BE49-F238E27FC236}">
                <a16:creationId xmlns:a16="http://schemas.microsoft.com/office/drawing/2014/main" id="{D71CFAB9-EED6-095B-B8C6-15ED764C9B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9FBC16-FCB7-1A74-6C51-C7B2140A6612}"/>
              </a:ext>
            </a:extLst>
          </p:cNvPr>
          <p:cNvSpPr>
            <a:spLocks noGrp="1"/>
          </p:cNvSpPr>
          <p:nvPr>
            <p:ph type="sldNum" sz="quarter" idx="12"/>
          </p:nvPr>
        </p:nvSpPr>
        <p:spPr/>
        <p:txBody>
          <a:bodyPr/>
          <a:lstStyle/>
          <a:p>
            <a:fld id="{1F0F63F6-385A-4E95-AC18-425F40B2DC84}" type="slidenum">
              <a:rPr lang="en-US" smtClean="0"/>
              <a:t>‹#›</a:t>
            </a:fld>
            <a:endParaRPr lang="en-US"/>
          </a:p>
        </p:txBody>
      </p:sp>
    </p:spTree>
    <p:extLst>
      <p:ext uri="{BB962C8B-B14F-4D97-AF65-F5344CB8AC3E}">
        <p14:creationId xmlns:p14="http://schemas.microsoft.com/office/powerpoint/2010/main" val="3792757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82683-CDF9-2E15-2E29-0E95B114A59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2E02DC6-CE50-06DA-1BEA-C55DD9BB49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B79310-5838-C46D-83C0-4831372E4C8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152BE6-67DD-BFD3-2CD7-947031CE28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80C2EC-849D-E303-3767-30D1BB8DDCA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D86241-D120-5A82-9990-E0764031EE66}"/>
              </a:ext>
            </a:extLst>
          </p:cNvPr>
          <p:cNvSpPr>
            <a:spLocks noGrp="1"/>
          </p:cNvSpPr>
          <p:nvPr>
            <p:ph type="dt" sz="half" idx="10"/>
          </p:nvPr>
        </p:nvSpPr>
        <p:spPr/>
        <p:txBody>
          <a:bodyPr/>
          <a:lstStyle/>
          <a:p>
            <a:fld id="{7546E12C-2789-4F37-BAAA-B343F9DF0886}" type="datetimeFigureOut">
              <a:rPr lang="en-US" smtClean="0"/>
              <a:t>2/18/2026</a:t>
            </a:fld>
            <a:endParaRPr lang="en-US"/>
          </a:p>
        </p:txBody>
      </p:sp>
      <p:sp>
        <p:nvSpPr>
          <p:cNvPr id="8" name="Footer Placeholder 7">
            <a:extLst>
              <a:ext uri="{FF2B5EF4-FFF2-40B4-BE49-F238E27FC236}">
                <a16:creationId xmlns:a16="http://schemas.microsoft.com/office/drawing/2014/main" id="{C271610F-BB5C-42B8-9DD1-758E66D2448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2C20E3A-016E-612A-8C9F-BD9877D62B67}"/>
              </a:ext>
            </a:extLst>
          </p:cNvPr>
          <p:cNvSpPr>
            <a:spLocks noGrp="1"/>
          </p:cNvSpPr>
          <p:nvPr>
            <p:ph type="sldNum" sz="quarter" idx="12"/>
          </p:nvPr>
        </p:nvSpPr>
        <p:spPr/>
        <p:txBody>
          <a:bodyPr/>
          <a:lstStyle/>
          <a:p>
            <a:fld id="{1F0F63F6-385A-4E95-AC18-425F40B2DC84}" type="slidenum">
              <a:rPr lang="en-US" smtClean="0"/>
              <a:t>‹#›</a:t>
            </a:fld>
            <a:endParaRPr lang="en-US"/>
          </a:p>
        </p:txBody>
      </p:sp>
    </p:spTree>
    <p:extLst>
      <p:ext uri="{BB962C8B-B14F-4D97-AF65-F5344CB8AC3E}">
        <p14:creationId xmlns:p14="http://schemas.microsoft.com/office/powerpoint/2010/main" val="1103868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C2B7B-810F-6853-164C-7280E25647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8DC65D4-1E19-A010-F5DD-FE4108BA8A1A}"/>
              </a:ext>
            </a:extLst>
          </p:cNvPr>
          <p:cNvSpPr>
            <a:spLocks noGrp="1"/>
          </p:cNvSpPr>
          <p:nvPr>
            <p:ph type="dt" sz="half" idx="10"/>
          </p:nvPr>
        </p:nvSpPr>
        <p:spPr/>
        <p:txBody>
          <a:bodyPr/>
          <a:lstStyle/>
          <a:p>
            <a:fld id="{7546E12C-2789-4F37-BAAA-B343F9DF0886}" type="datetimeFigureOut">
              <a:rPr lang="en-US" smtClean="0"/>
              <a:t>2/18/2026</a:t>
            </a:fld>
            <a:endParaRPr lang="en-US"/>
          </a:p>
        </p:txBody>
      </p:sp>
      <p:sp>
        <p:nvSpPr>
          <p:cNvPr id="4" name="Footer Placeholder 3">
            <a:extLst>
              <a:ext uri="{FF2B5EF4-FFF2-40B4-BE49-F238E27FC236}">
                <a16:creationId xmlns:a16="http://schemas.microsoft.com/office/drawing/2014/main" id="{CA08EA77-C7F5-0A10-E401-EDF46E1DFF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9BB18DB-D29F-8D1B-A969-8B9450D1E0B9}"/>
              </a:ext>
            </a:extLst>
          </p:cNvPr>
          <p:cNvSpPr>
            <a:spLocks noGrp="1"/>
          </p:cNvSpPr>
          <p:nvPr>
            <p:ph type="sldNum" sz="quarter" idx="12"/>
          </p:nvPr>
        </p:nvSpPr>
        <p:spPr/>
        <p:txBody>
          <a:bodyPr/>
          <a:lstStyle/>
          <a:p>
            <a:fld id="{1F0F63F6-385A-4E95-AC18-425F40B2DC84}" type="slidenum">
              <a:rPr lang="en-US" smtClean="0"/>
              <a:t>‹#›</a:t>
            </a:fld>
            <a:endParaRPr lang="en-US"/>
          </a:p>
        </p:txBody>
      </p:sp>
    </p:spTree>
    <p:extLst>
      <p:ext uri="{BB962C8B-B14F-4D97-AF65-F5344CB8AC3E}">
        <p14:creationId xmlns:p14="http://schemas.microsoft.com/office/powerpoint/2010/main" val="1853824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9E86A3-19C9-1920-C358-B6E6DDC90372}"/>
              </a:ext>
            </a:extLst>
          </p:cNvPr>
          <p:cNvSpPr>
            <a:spLocks noGrp="1"/>
          </p:cNvSpPr>
          <p:nvPr>
            <p:ph type="dt" sz="half" idx="10"/>
          </p:nvPr>
        </p:nvSpPr>
        <p:spPr/>
        <p:txBody>
          <a:bodyPr/>
          <a:lstStyle/>
          <a:p>
            <a:fld id="{7546E12C-2789-4F37-BAAA-B343F9DF0886}" type="datetimeFigureOut">
              <a:rPr lang="en-US" smtClean="0"/>
              <a:t>2/18/2026</a:t>
            </a:fld>
            <a:endParaRPr lang="en-US"/>
          </a:p>
        </p:txBody>
      </p:sp>
      <p:sp>
        <p:nvSpPr>
          <p:cNvPr id="3" name="Footer Placeholder 2">
            <a:extLst>
              <a:ext uri="{FF2B5EF4-FFF2-40B4-BE49-F238E27FC236}">
                <a16:creationId xmlns:a16="http://schemas.microsoft.com/office/drawing/2014/main" id="{14291E19-8BC1-40A5-15DC-C40A0BEF213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717E65D-A73F-A065-2951-764FD68D76B7}"/>
              </a:ext>
            </a:extLst>
          </p:cNvPr>
          <p:cNvSpPr>
            <a:spLocks noGrp="1"/>
          </p:cNvSpPr>
          <p:nvPr>
            <p:ph type="sldNum" sz="quarter" idx="12"/>
          </p:nvPr>
        </p:nvSpPr>
        <p:spPr/>
        <p:txBody>
          <a:bodyPr/>
          <a:lstStyle/>
          <a:p>
            <a:fld id="{1F0F63F6-385A-4E95-AC18-425F40B2DC84}" type="slidenum">
              <a:rPr lang="en-US" smtClean="0"/>
              <a:t>‹#›</a:t>
            </a:fld>
            <a:endParaRPr lang="en-US"/>
          </a:p>
        </p:txBody>
      </p:sp>
    </p:spTree>
    <p:extLst>
      <p:ext uri="{BB962C8B-B14F-4D97-AF65-F5344CB8AC3E}">
        <p14:creationId xmlns:p14="http://schemas.microsoft.com/office/powerpoint/2010/main" val="3775045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1D0AF-E246-2C6F-B7F0-33E4ED211D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455FB1A-4CB2-0D97-0E73-91E4B944BC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31EC7D-5B85-F313-A165-30A90D17CE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3F968E-2DDA-4DB5-2C9B-FB527097C045}"/>
              </a:ext>
            </a:extLst>
          </p:cNvPr>
          <p:cNvSpPr>
            <a:spLocks noGrp="1"/>
          </p:cNvSpPr>
          <p:nvPr>
            <p:ph type="dt" sz="half" idx="10"/>
          </p:nvPr>
        </p:nvSpPr>
        <p:spPr/>
        <p:txBody>
          <a:bodyPr/>
          <a:lstStyle/>
          <a:p>
            <a:fld id="{7546E12C-2789-4F37-BAAA-B343F9DF0886}" type="datetimeFigureOut">
              <a:rPr lang="en-US" smtClean="0"/>
              <a:t>2/18/2026</a:t>
            </a:fld>
            <a:endParaRPr lang="en-US"/>
          </a:p>
        </p:txBody>
      </p:sp>
      <p:sp>
        <p:nvSpPr>
          <p:cNvPr id="6" name="Footer Placeholder 5">
            <a:extLst>
              <a:ext uri="{FF2B5EF4-FFF2-40B4-BE49-F238E27FC236}">
                <a16:creationId xmlns:a16="http://schemas.microsoft.com/office/drawing/2014/main" id="{56F69FC0-CAB6-1CA2-58B4-DF5E7D7434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801F00-AD03-F840-85CB-F1F1393B7347}"/>
              </a:ext>
            </a:extLst>
          </p:cNvPr>
          <p:cNvSpPr>
            <a:spLocks noGrp="1"/>
          </p:cNvSpPr>
          <p:nvPr>
            <p:ph type="sldNum" sz="quarter" idx="12"/>
          </p:nvPr>
        </p:nvSpPr>
        <p:spPr/>
        <p:txBody>
          <a:bodyPr/>
          <a:lstStyle/>
          <a:p>
            <a:fld id="{1F0F63F6-385A-4E95-AC18-425F40B2DC84}" type="slidenum">
              <a:rPr lang="en-US" smtClean="0"/>
              <a:t>‹#›</a:t>
            </a:fld>
            <a:endParaRPr lang="en-US"/>
          </a:p>
        </p:txBody>
      </p:sp>
    </p:spTree>
    <p:extLst>
      <p:ext uri="{BB962C8B-B14F-4D97-AF65-F5344CB8AC3E}">
        <p14:creationId xmlns:p14="http://schemas.microsoft.com/office/powerpoint/2010/main" val="1456856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D272A-97AC-7957-5A61-2B0A44C114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F57EB3-1A08-F692-C4EB-D478DF03AE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AAE1111-486E-5FB8-8C89-02490079EE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E9317C-F35A-A648-1F91-D86E68E833AC}"/>
              </a:ext>
            </a:extLst>
          </p:cNvPr>
          <p:cNvSpPr>
            <a:spLocks noGrp="1"/>
          </p:cNvSpPr>
          <p:nvPr>
            <p:ph type="dt" sz="half" idx="10"/>
          </p:nvPr>
        </p:nvSpPr>
        <p:spPr/>
        <p:txBody>
          <a:bodyPr/>
          <a:lstStyle/>
          <a:p>
            <a:fld id="{7546E12C-2789-4F37-BAAA-B343F9DF0886}" type="datetimeFigureOut">
              <a:rPr lang="en-US" smtClean="0"/>
              <a:t>2/18/2026</a:t>
            </a:fld>
            <a:endParaRPr lang="en-US"/>
          </a:p>
        </p:txBody>
      </p:sp>
      <p:sp>
        <p:nvSpPr>
          <p:cNvPr id="6" name="Footer Placeholder 5">
            <a:extLst>
              <a:ext uri="{FF2B5EF4-FFF2-40B4-BE49-F238E27FC236}">
                <a16:creationId xmlns:a16="http://schemas.microsoft.com/office/drawing/2014/main" id="{7E9CF440-219B-B869-F66F-63AA5D145B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AD48B3-5BEF-81DA-3FCC-72E6AB78CDA9}"/>
              </a:ext>
            </a:extLst>
          </p:cNvPr>
          <p:cNvSpPr>
            <a:spLocks noGrp="1"/>
          </p:cNvSpPr>
          <p:nvPr>
            <p:ph type="sldNum" sz="quarter" idx="12"/>
          </p:nvPr>
        </p:nvSpPr>
        <p:spPr/>
        <p:txBody>
          <a:bodyPr/>
          <a:lstStyle/>
          <a:p>
            <a:fld id="{1F0F63F6-385A-4E95-AC18-425F40B2DC84}" type="slidenum">
              <a:rPr lang="en-US" smtClean="0"/>
              <a:t>‹#›</a:t>
            </a:fld>
            <a:endParaRPr lang="en-US"/>
          </a:p>
        </p:txBody>
      </p:sp>
    </p:spTree>
    <p:extLst>
      <p:ext uri="{BB962C8B-B14F-4D97-AF65-F5344CB8AC3E}">
        <p14:creationId xmlns:p14="http://schemas.microsoft.com/office/powerpoint/2010/main" val="2043174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79A248-30D4-D5F8-ABD2-BD38786E67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3040940-D6C0-E3A6-7C25-343E2D6BFE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E420D0-10EA-5050-AEFF-E29B3F8C37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546E12C-2789-4F37-BAAA-B343F9DF0886}" type="datetimeFigureOut">
              <a:rPr lang="en-US" smtClean="0"/>
              <a:t>2/18/2026</a:t>
            </a:fld>
            <a:endParaRPr lang="en-US"/>
          </a:p>
        </p:txBody>
      </p:sp>
      <p:sp>
        <p:nvSpPr>
          <p:cNvPr id="5" name="Footer Placeholder 4">
            <a:extLst>
              <a:ext uri="{FF2B5EF4-FFF2-40B4-BE49-F238E27FC236}">
                <a16:creationId xmlns:a16="http://schemas.microsoft.com/office/drawing/2014/main" id="{95EB822D-6860-AA7D-D0F8-E063A3B0B3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99B2CC9-2CBC-12C5-2509-5382A19D46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F0F63F6-385A-4E95-AC18-425F40B2DC84}" type="slidenum">
              <a:rPr lang="en-US" smtClean="0"/>
              <a:t>‹#›</a:t>
            </a:fld>
            <a:endParaRPr lang="en-US"/>
          </a:p>
        </p:txBody>
      </p:sp>
    </p:spTree>
    <p:extLst>
      <p:ext uri="{BB962C8B-B14F-4D97-AF65-F5344CB8AC3E}">
        <p14:creationId xmlns:p14="http://schemas.microsoft.com/office/powerpoint/2010/main" val="8409132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oksuppliers@omes.ok.gov"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oksuppliers@omes.ok.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E349C442-E0F5-12F9-2A9D-A695CC019471}"/>
              </a:ext>
            </a:extLst>
          </p:cNvPr>
          <p:cNvGraphicFramePr>
            <a:graphicFrameLocks noChangeAspect="1"/>
          </p:cNvGraphicFramePr>
          <p:nvPr>
            <p:extLst>
              <p:ext uri="{D42A27DB-BD31-4B8C-83A1-F6EECF244321}">
                <p14:modId xmlns:p14="http://schemas.microsoft.com/office/powerpoint/2010/main" val="2967034609"/>
              </p:ext>
            </p:extLst>
          </p:nvPr>
        </p:nvGraphicFramePr>
        <p:xfrm>
          <a:off x="2069949" y="123032"/>
          <a:ext cx="6966959" cy="6662760"/>
        </p:xfrm>
        <a:graphic>
          <a:graphicData uri="http://schemas.openxmlformats.org/presentationml/2006/ole">
            <mc:AlternateContent xmlns:mc="http://schemas.openxmlformats.org/markup-compatibility/2006">
              <mc:Choice xmlns:v="urn:schemas-microsoft-com:vml" Requires="v">
                <p:oleObj name="Acrobat Document" r:id="rId2" imgW="5829257" imgH="7543568" progId="Acrobat.Document.DC">
                  <p:embed/>
                </p:oleObj>
              </mc:Choice>
              <mc:Fallback>
                <p:oleObj name="Acrobat Document" r:id="rId2" imgW="5829257" imgH="7543568" progId="Acrobat.Document.DC">
                  <p:embed/>
                  <p:pic>
                    <p:nvPicPr>
                      <p:cNvPr id="4" name="Object 3">
                        <a:extLst>
                          <a:ext uri="{FF2B5EF4-FFF2-40B4-BE49-F238E27FC236}">
                            <a16:creationId xmlns:a16="http://schemas.microsoft.com/office/drawing/2014/main" id="{E349C442-E0F5-12F9-2A9D-A695CC019471}"/>
                          </a:ext>
                        </a:extLst>
                      </p:cNvPr>
                      <p:cNvPicPr/>
                      <p:nvPr/>
                    </p:nvPicPr>
                    <p:blipFill>
                      <a:blip r:embed="rId3"/>
                      <a:stretch>
                        <a:fillRect/>
                      </a:stretch>
                    </p:blipFill>
                    <p:spPr>
                      <a:xfrm>
                        <a:off x="2069949" y="123032"/>
                        <a:ext cx="6966959" cy="6662760"/>
                      </a:xfrm>
                      <a:prstGeom prst="rect">
                        <a:avLst/>
                      </a:prstGeom>
                    </p:spPr>
                  </p:pic>
                </p:oleObj>
              </mc:Fallback>
            </mc:AlternateContent>
          </a:graphicData>
        </a:graphic>
      </p:graphicFrame>
    </p:spTree>
    <p:extLst>
      <p:ext uri="{BB962C8B-B14F-4D97-AF65-F5344CB8AC3E}">
        <p14:creationId xmlns:p14="http://schemas.microsoft.com/office/powerpoint/2010/main" val="2956050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2FE7A-D2BA-A0C8-211A-29115DFA0543}"/>
              </a:ext>
            </a:extLst>
          </p:cNvPr>
          <p:cNvSpPr>
            <a:spLocks noGrp="1"/>
          </p:cNvSpPr>
          <p:nvPr>
            <p:ph type="ctrTitle"/>
          </p:nvPr>
        </p:nvSpPr>
        <p:spPr/>
        <p:txBody>
          <a:bodyPr/>
          <a:lstStyle/>
          <a:p>
            <a:r>
              <a:rPr lang="en-US"/>
              <a:t>Submission of OERSSIRF Requests</a:t>
            </a:r>
          </a:p>
        </p:txBody>
      </p:sp>
      <p:sp>
        <p:nvSpPr>
          <p:cNvPr id="3" name="Subtitle 2">
            <a:extLst>
              <a:ext uri="{FF2B5EF4-FFF2-40B4-BE49-F238E27FC236}">
                <a16:creationId xmlns:a16="http://schemas.microsoft.com/office/drawing/2014/main" id="{DED390B2-18F4-3354-B030-7F82D3C237CE}"/>
              </a:ext>
            </a:extLst>
          </p:cNvPr>
          <p:cNvSpPr>
            <a:spLocks noGrp="1"/>
          </p:cNvSpPr>
          <p:nvPr>
            <p:ph type="subTitle" idx="1"/>
          </p:nvPr>
        </p:nvSpPr>
        <p:spPr/>
        <p:txBody>
          <a:bodyPr/>
          <a:lstStyle/>
          <a:p>
            <a:r>
              <a:rPr lang="en-US"/>
              <a:t>William Scott Weber, CPO, Contracting and Acquisitions Agent III OSDH</a:t>
            </a:r>
          </a:p>
        </p:txBody>
      </p:sp>
    </p:spTree>
    <p:extLst>
      <p:ext uri="{BB962C8B-B14F-4D97-AF65-F5344CB8AC3E}">
        <p14:creationId xmlns:p14="http://schemas.microsoft.com/office/powerpoint/2010/main" val="2040067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EC8BD-B0AC-AB60-4FC7-D1A54E918E86}"/>
              </a:ext>
            </a:extLst>
          </p:cNvPr>
          <p:cNvSpPr>
            <a:spLocks noGrp="1"/>
          </p:cNvSpPr>
          <p:nvPr>
            <p:ph type="title"/>
          </p:nvPr>
        </p:nvSpPr>
        <p:spPr/>
        <p:txBody>
          <a:bodyPr/>
          <a:lstStyle/>
          <a:p>
            <a:r>
              <a:rPr lang="en-US"/>
              <a:t>Important Dates</a:t>
            </a:r>
          </a:p>
        </p:txBody>
      </p:sp>
      <p:sp>
        <p:nvSpPr>
          <p:cNvPr id="3" name="Content Placeholder 2">
            <a:extLst>
              <a:ext uri="{FF2B5EF4-FFF2-40B4-BE49-F238E27FC236}">
                <a16:creationId xmlns:a16="http://schemas.microsoft.com/office/drawing/2014/main" id="{5E34C8A0-E50F-0D33-2C4E-1F7F47F3EEFA}"/>
              </a:ext>
            </a:extLst>
          </p:cNvPr>
          <p:cNvSpPr>
            <a:spLocks noGrp="1"/>
          </p:cNvSpPr>
          <p:nvPr>
            <p:ph idx="1"/>
          </p:nvPr>
        </p:nvSpPr>
        <p:spPr/>
        <p:txBody>
          <a:bodyPr/>
          <a:lstStyle/>
          <a:p>
            <a:r>
              <a:rPr lang="en-US"/>
              <a:t>The event will open for review and submission at 12pm 02/18/2026 on OMES’ supplier portal</a:t>
            </a:r>
          </a:p>
          <a:p>
            <a:r>
              <a:rPr lang="en-US"/>
              <a:t>All questions are due by 3pm on 03/09/2026.</a:t>
            </a:r>
          </a:p>
          <a:p>
            <a:pPr lvl="1"/>
            <a:r>
              <a:rPr lang="en-US"/>
              <a:t>These will be posted to the supplier portal, and all answers to those questions will be posted as well, and you should get notified when those answers are posted</a:t>
            </a:r>
          </a:p>
          <a:p>
            <a:r>
              <a:rPr lang="en-US"/>
              <a:t>The event closes on 03/23/2026 at 3pm.</a:t>
            </a:r>
          </a:p>
        </p:txBody>
      </p:sp>
    </p:spTree>
    <p:extLst>
      <p:ext uri="{BB962C8B-B14F-4D97-AF65-F5344CB8AC3E}">
        <p14:creationId xmlns:p14="http://schemas.microsoft.com/office/powerpoint/2010/main" val="3744282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63834-C3F2-8413-D3FC-B2E3F7EAB110}"/>
              </a:ext>
            </a:extLst>
          </p:cNvPr>
          <p:cNvSpPr>
            <a:spLocks noGrp="1"/>
          </p:cNvSpPr>
          <p:nvPr>
            <p:ph type="title"/>
          </p:nvPr>
        </p:nvSpPr>
        <p:spPr/>
        <p:txBody>
          <a:bodyPr/>
          <a:lstStyle/>
          <a:p>
            <a:r>
              <a:rPr lang="en-US"/>
              <a:t>Process</a:t>
            </a:r>
          </a:p>
        </p:txBody>
      </p:sp>
      <p:sp>
        <p:nvSpPr>
          <p:cNvPr id="3" name="Content Placeholder 2">
            <a:extLst>
              <a:ext uri="{FF2B5EF4-FFF2-40B4-BE49-F238E27FC236}">
                <a16:creationId xmlns:a16="http://schemas.microsoft.com/office/drawing/2014/main" id="{43A2FE5D-4CEE-0C81-73E3-40F2BE1C2516}"/>
              </a:ext>
            </a:extLst>
          </p:cNvPr>
          <p:cNvSpPr>
            <a:spLocks noGrp="1"/>
          </p:cNvSpPr>
          <p:nvPr>
            <p:ph idx="1"/>
          </p:nvPr>
        </p:nvSpPr>
        <p:spPr/>
        <p:txBody>
          <a:bodyPr/>
          <a:lstStyle/>
          <a:p>
            <a:r>
              <a:rPr lang="en-US"/>
              <a:t>All submissions should be made to OMES’s supplier portal</a:t>
            </a:r>
          </a:p>
          <a:p>
            <a:r>
              <a:rPr lang="en-US"/>
              <a:t>Submissions must fulfill all the documentation requirements outlined in the attachments posted to the website</a:t>
            </a:r>
          </a:p>
          <a:p>
            <a:r>
              <a:rPr lang="en-US"/>
              <a:t>If you’re having issues with the supplier portal, reach out to the Supplier Registration team 9 am-4pm, Monday-</a:t>
            </a:r>
            <a:r>
              <a:rPr lang="en-US" err="1"/>
              <a:t>Thruday</a:t>
            </a:r>
            <a:r>
              <a:rPr lang="en-US"/>
              <a:t>, at 405-521-2930 or at </a:t>
            </a:r>
            <a:r>
              <a:rPr lang="en-US" u="sng">
                <a:hlinkClick r:id="rId2"/>
              </a:rPr>
              <a:t>oksuppliers@omes.ok.gov</a:t>
            </a:r>
            <a:endParaRPr lang="en-US"/>
          </a:p>
        </p:txBody>
      </p:sp>
    </p:spTree>
    <p:extLst>
      <p:ext uri="{BB962C8B-B14F-4D97-AF65-F5344CB8AC3E}">
        <p14:creationId xmlns:p14="http://schemas.microsoft.com/office/powerpoint/2010/main" val="236840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42B21-6BB4-828A-EE61-DC6D09BD0628}"/>
              </a:ext>
            </a:extLst>
          </p:cNvPr>
          <p:cNvSpPr>
            <a:spLocks noGrp="1"/>
          </p:cNvSpPr>
          <p:nvPr>
            <p:ph type="title"/>
          </p:nvPr>
        </p:nvSpPr>
        <p:spPr/>
        <p:txBody>
          <a:bodyPr/>
          <a:lstStyle/>
          <a:p>
            <a:r>
              <a:rPr lang="en-US"/>
              <a:t>Requirements</a:t>
            </a:r>
          </a:p>
        </p:txBody>
      </p:sp>
      <p:sp>
        <p:nvSpPr>
          <p:cNvPr id="3" name="Content Placeholder 2">
            <a:extLst>
              <a:ext uri="{FF2B5EF4-FFF2-40B4-BE49-F238E27FC236}">
                <a16:creationId xmlns:a16="http://schemas.microsoft.com/office/drawing/2014/main" id="{06DCF394-30A2-183A-898B-62584286E0AD}"/>
              </a:ext>
            </a:extLst>
          </p:cNvPr>
          <p:cNvSpPr>
            <a:spLocks noGrp="1"/>
          </p:cNvSpPr>
          <p:nvPr>
            <p:ph idx="1"/>
          </p:nvPr>
        </p:nvSpPr>
        <p:spPr/>
        <p:txBody>
          <a:bodyPr/>
          <a:lstStyle/>
          <a:p>
            <a:r>
              <a:rPr lang="en-US"/>
              <a:t>Review Attachments A, B and C carefully</a:t>
            </a:r>
          </a:p>
          <a:p>
            <a:r>
              <a:rPr lang="en-US"/>
              <a:t>Complete Exhibit 2</a:t>
            </a:r>
          </a:p>
          <a:p>
            <a:pPr lvl="1"/>
            <a:r>
              <a:rPr lang="en-US"/>
              <a:t>Exhibit 1 will have regulatory background and context regarding this exhibit</a:t>
            </a:r>
          </a:p>
          <a:p>
            <a:r>
              <a:rPr lang="en-US"/>
              <a:t>Complete the OMES Form CP004 and OMES form CP076</a:t>
            </a:r>
          </a:p>
          <a:p>
            <a:pPr lvl="1"/>
            <a:r>
              <a:rPr lang="en-US"/>
              <a:t>We will need these to get any award through the final steps of the process</a:t>
            </a:r>
          </a:p>
        </p:txBody>
      </p:sp>
    </p:spTree>
    <p:extLst>
      <p:ext uri="{BB962C8B-B14F-4D97-AF65-F5344CB8AC3E}">
        <p14:creationId xmlns:p14="http://schemas.microsoft.com/office/powerpoint/2010/main" val="2391764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25091-074E-4956-2928-C433CB8992B6}"/>
              </a:ext>
            </a:extLst>
          </p:cNvPr>
          <p:cNvSpPr>
            <a:spLocks noGrp="1"/>
          </p:cNvSpPr>
          <p:nvPr>
            <p:ph type="title"/>
          </p:nvPr>
        </p:nvSpPr>
        <p:spPr/>
        <p:txBody>
          <a:bodyPr/>
          <a:lstStyle/>
          <a:p>
            <a:r>
              <a:rPr lang="en-US"/>
              <a:t>Procedures</a:t>
            </a:r>
          </a:p>
        </p:txBody>
      </p:sp>
      <p:sp>
        <p:nvSpPr>
          <p:cNvPr id="3" name="Content Placeholder 2">
            <a:extLst>
              <a:ext uri="{FF2B5EF4-FFF2-40B4-BE49-F238E27FC236}">
                <a16:creationId xmlns:a16="http://schemas.microsoft.com/office/drawing/2014/main" id="{441A98CC-D1C5-9BDE-FB29-81D728060438}"/>
              </a:ext>
            </a:extLst>
          </p:cNvPr>
          <p:cNvSpPr>
            <a:spLocks noGrp="1"/>
          </p:cNvSpPr>
          <p:nvPr>
            <p:ph idx="1"/>
          </p:nvPr>
        </p:nvSpPr>
        <p:spPr/>
        <p:txBody>
          <a:bodyPr>
            <a:normAutofit fontScale="85000" lnSpcReduction="20000"/>
          </a:bodyPr>
          <a:lstStyle/>
          <a:p>
            <a:r>
              <a:rPr lang="en-US"/>
              <a:t>OSDH staff cannot communicate with any potential applicants during the bid process</a:t>
            </a:r>
          </a:p>
          <a:p>
            <a:r>
              <a:rPr lang="en-US"/>
              <a:t>Questions should be submitted by the date listed on the “Important Dates” slide, and the answers to those questions will be posted on the OMES portal</a:t>
            </a:r>
          </a:p>
          <a:p>
            <a:r>
              <a:rPr lang="en-US"/>
              <a:t>After evaluations of the submissions have been made, recommendations will be made to OMES on awards. The legal team at OMES will then reach out to awardees to negotiate contracts for the proposals. During this part of the process, your points of contact will be the OMES buyer and the assigned OMES attorney.</a:t>
            </a:r>
          </a:p>
          <a:p>
            <a:r>
              <a:rPr lang="en-US"/>
              <a:t>After the contracts are fully executed but prior to the issuance of the purchase order, your points of contact will be myself and the Emergency Systems team</a:t>
            </a:r>
          </a:p>
          <a:p>
            <a:r>
              <a:rPr lang="en-US"/>
              <a:t>After the purchase order has been issued, your point of contact will be the Emergency Systems team (and OSDH Accounts Payables for invoicing)</a:t>
            </a:r>
          </a:p>
        </p:txBody>
      </p:sp>
    </p:spTree>
    <p:extLst>
      <p:ext uri="{BB962C8B-B14F-4D97-AF65-F5344CB8AC3E}">
        <p14:creationId xmlns:p14="http://schemas.microsoft.com/office/powerpoint/2010/main" val="3933443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05E81-DE41-01F6-7E59-7218EFC3FAC7}"/>
              </a:ext>
            </a:extLst>
          </p:cNvPr>
          <p:cNvSpPr>
            <a:spLocks noGrp="1"/>
          </p:cNvSpPr>
          <p:nvPr>
            <p:ph type="title"/>
          </p:nvPr>
        </p:nvSpPr>
        <p:spPr/>
        <p:txBody>
          <a:bodyPr/>
          <a:lstStyle/>
          <a:p>
            <a:r>
              <a:rPr lang="en-US"/>
              <a:t>Application</a:t>
            </a:r>
          </a:p>
        </p:txBody>
      </p:sp>
      <p:sp>
        <p:nvSpPr>
          <p:cNvPr id="3" name="Content Placeholder 2">
            <a:extLst>
              <a:ext uri="{FF2B5EF4-FFF2-40B4-BE49-F238E27FC236}">
                <a16:creationId xmlns:a16="http://schemas.microsoft.com/office/drawing/2014/main" id="{1C5C2D72-2382-8D25-D79A-E86270FB2E3B}"/>
              </a:ext>
            </a:extLst>
          </p:cNvPr>
          <p:cNvSpPr>
            <a:spLocks noGrp="1"/>
          </p:cNvSpPr>
          <p:nvPr>
            <p:ph idx="1"/>
          </p:nvPr>
        </p:nvSpPr>
        <p:spPr/>
        <p:txBody>
          <a:bodyPr/>
          <a:lstStyle/>
          <a:p>
            <a:r>
              <a:rPr lang="en-US"/>
              <a:t>If you’re having issues with the supplier portal, reach out to the Supplier Registration team 9 am-4pm, Monday-Thursday, at 405-521-2930 or at </a:t>
            </a:r>
            <a:r>
              <a:rPr lang="en-US" u="sng">
                <a:hlinkClick r:id="rId2"/>
              </a:rPr>
              <a:t>oksuppliers@omes.ok.gov</a:t>
            </a:r>
            <a:endParaRPr lang="en-US"/>
          </a:p>
          <a:p>
            <a:r>
              <a:rPr lang="en-US"/>
              <a:t>Submissions that are not fully complete, or do not include all required documents may be rejected as insufficient/non-responsive</a:t>
            </a:r>
          </a:p>
          <a:p>
            <a:r>
              <a:rPr lang="en-US"/>
              <a:t>Submissions not received by 03/23/2026 at 3pm may not be considered for award.</a:t>
            </a:r>
          </a:p>
        </p:txBody>
      </p:sp>
    </p:spTree>
    <p:extLst>
      <p:ext uri="{BB962C8B-B14F-4D97-AF65-F5344CB8AC3E}">
        <p14:creationId xmlns:p14="http://schemas.microsoft.com/office/powerpoint/2010/main" val="13910723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7</Slides>
  <Notes>0</Notes>
  <HiddenSlides>0</HiddenSlide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Submission of OERSSIRF Requests</vt:lpstr>
      <vt:lpstr>Important Dates</vt:lpstr>
      <vt:lpstr>Process</vt:lpstr>
      <vt:lpstr>Requirements</vt:lpstr>
      <vt:lpstr>Procedures</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William Weber</dc:creator>
  <cp:revision>1</cp:revision>
  <dcterms:created xsi:type="dcterms:W3CDTF">2026-02-17T21:09:24Z</dcterms:created>
  <dcterms:modified xsi:type="dcterms:W3CDTF">2026-02-18T14:45:06Z</dcterms:modified>
</cp:coreProperties>
</file>