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9" r:id="rId4"/>
  </p:sldMasterIdLst>
  <p:notesMasterIdLst>
    <p:notesMasterId r:id="rId27"/>
  </p:notesMasterIdLst>
  <p:sldIdLst>
    <p:sldId id="272" r:id="rId5"/>
    <p:sldId id="273" r:id="rId6"/>
    <p:sldId id="274" r:id="rId7"/>
    <p:sldId id="292" r:id="rId8"/>
    <p:sldId id="293" r:id="rId9"/>
    <p:sldId id="294" r:id="rId10"/>
    <p:sldId id="295" r:id="rId11"/>
    <p:sldId id="296" r:id="rId12"/>
    <p:sldId id="310" r:id="rId13"/>
    <p:sldId id="312" r:id="rId14"/>
    <p:sldId id="300" r:id="rId15"/>
    <p:sldId id="299" r:id="rId16"/>
    <p:sldId id="297" r:id="rId17"/>
    <p:sldId id="298" r:id="rId18"/>
    <p:sldId id="303" r:id="rId19"/>
    <p:sldId id="304" r:id="rId20"/>
    <p:sldId id="305" r:id="rId21"/>
    <p:sldId id="306" r:id="rId22"/>
    <p:sldId id="307" r:id="rId23"/>
    <p:sldId id="309" r:id="rId24"/>
    <p:sldId id="308" r:id="rId25"/>
    <p:sldId id="311" r:id="rId26"/>
  </p:sldIdLst>
  <p:sldSz cx="12192000" cy="6858000"/>
  <p:notesSz cx="7011988" cy="92979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6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B40DC1-8382-4DC4-A122-ACF1A5BBF5DC}" v="7" dt="2024-10-09T15:45:43.1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307"/>
    <p:restoredTop sz="95097" autoAdjust="0"/>
  </p:normalViewPr>
  <p:slideViewPr>
    <p:cSldViewPr snapToGrid="0" snapToObjects="1">
      <p:cViewPr varScale="1">
        <p:scale>
          <a:sx n="90" d="100"/>
          <a:sy n="90" d="100"/>
        </p:scale>
        <p:origin x="1758" y="55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ina White" userId="80090d27-8269-49a2-a9b3-be27d9889fc8" providerId="ADAL" clId="{ED9B7B77-61F7-47F3-8250-01F71E730BB9}"/>
    <pc:docChg chg="undo redo custSel modSld">
      <pc:chgData name="Trina White" userId="80090d27-8269-49a2-a9b3-be27d9889fc8" providerId="ADAL" clId="{ED9B7B77-61F7-47F3-8250-01F71E730BB9}" dt="2024-07-03T18:28:40.389" v="385" actId="27636"/>
      <pc:docMkLst>
        <pc:docMk/>
      </pc:docMkLst>
      <pc:sldChg chg="modSp">
        <pc:chgData name="Trina White" userId="80090d27-8269-49a2-a9b3-be27d9889fc8" providerId="ADAL" clId="{ED9B7B77-61F7-47F3-8250-01F71E730BB9}" dt="2024-07-03T18:14:09.926" v="82" actId="14100"/>
        <pc:sldMkLst>
          <pc:docMk/>
          <pc:sldMk cId="983538238" sldId="273"/>
        </pc:sldMkLst>
        <pc:spChg chg="mod">
          <ac:chgData name="Trina White" userId="80090d27-8269-49a2-a9b3-be27d9889fc8" providerId="ADAL" clId="{ED9B7B77-61F7-47F3-8250-01F71E730BB9}" dt="2024-07-03T15:49:11.618" v="28" actId="1076"/>
          <ac:spMkLst>
            <pc:docMk/>
            <pc:sldMk cId="983538238" sldId="273"/>
            <ac:spMk id="3" creationId="{7B4B0BB2-BD20-D017-FEA8-1C107C0D4486}"/>
          </ac:spMkLst>
        </pc:spChg>
        <pc:spChg chg="mod">
          <ac:chgData name="Trina White" userId="80090d27-8269-49a2-a9b3-be27d9889fc8" providerId="ADAL" clId="{ED9B7B77-61F7-47F3-8250-01F71E730BB9}" dt="2024-07-03T18:14:09.926" v="82" actId="14100"/>
          <ac:spMkLst>
            <pc:docMk/>
            <pc:sldMk cId="983538238" sldId="273"/>
            <ac:spMk id="5" creationId="{23510A10-1A5E-454B-D4A1-B783B9DC0FC8}"/>
          </ac:spMkLst>
        </pc:spChg>
        <pc:spChg chg="mod">
          <ac:chgData name="Trina White" userId="80090d27-8269-49a2-a9b3-be27d9889fc8" providerId="ADAL" clId="{ED9B7B77-61F7-47F3-8250-01F71E730BB9}" dt="2024-07-03T15:49:05.589" v="27" actId="1076"/>
          <ac:spMkLst>
            <pc:docMk/>
            <pc:sldMk cId="983538238" sldId="273"/>
            <ac:spMk id="9" creationId="{3CA94907-CD43-A355-232B-EF8F96E2FF7B}"/>
          </ac:spMkLst>
        </pc:spChg>
      </pc:sldChg>
      <pc:sldChg chg="modSp">
        <pc:chgData name="Trina White" userId="80090d27-8269-49a2-a9b3-be27d9889fc8" providerId="ADAL" clId="{ED9B7B77-61F7-47F3-8250-01F71E730BB9}" dt="2024-07-03T17:16:50.352" v="38" actId="1076"/>
        <pc:sldMkLst>
          <pc:docMk/>
          <pc:sldMk cId="1508076018" sldId="274"/>
        </pc:sldMkLst>
        <pc:spChg chg="mod">
          <ac:chgData name="Trina White" userId="80090d27-8269-49a2-a9b3-be27d9889fc8" providerId="ADAL" clId="{ED9B7B77-61F7-47F3-8250-01F71E730BB9}" dt="2024-07-03T16:40:56.971" v="30" actId="1076"/>
          <ac:spMkLst>
            <pc:docMk/>
            <pc:sldMk cId="1508076018" sldId="274"/>
            <ac:spMk id="2" creationId="{609A0BA5-098D-4643-E4B6-7F730955D74C}"/>
          </ac:spMkLst>
        </pc:spChg>
        <pc:spChg chg="mod">
          <ac:chgData name="Trina White" userId="80090d27-8269-49a2-a9b3-be27d9889fc8" providerId="ADAL" clId="{ED9B7B77-61F7-47F3-8250-01F71E730BB9}" dt="2024-07-03T16:46:53.388" v="33" actId="5793"/>
          <ac:spMkLst>
            <pc:docMk/>
            <pc:sldMk cId="1508076018" sldId="274"/>
            <ac:spMk id="3" creationId="{E0E11CF8-468C-B6F8-D364-15CB7A95CCE7}"/>
          </ac:spMkLst>
        </pc:spChg>
        <pc:spChg chg="mod">
          <ac:chgData name="Trina White" userId="80090d27-8269-49a2-a9b3-be27d9889fc8" providerId="ADAL" clId="{ED9B7B77-61F7-47F3-8250-01F71E730BB9}" dt="2024-07-03T17:16:50.352" v="38" actId="1076"/>
          <ac:spMkLst>
            <pc:docMk/>
            <pc:sldMk cId="1508076018" sldId="274"/>
            <ac:spMk id="6" creationId="{F3443EA0-D868-ACBB-9917-EBA372095771}"/>
          </ac:spMkLst>
        </pc:spChg>
        <pc:picChg chg="mod">
          <ac:chgData name="Trina White" userId="80090d27-8269-49a2-a9b3-be27d9889fc8" providerId="ADAL" clId="{ED9B7B77-61F7-47F3-8250-01F71E730BB9}" dt="2024-07-03T17:13:31.935" v="37" actId="1076"/>
          <ac:picMkLst>
            <pc:docMk/>
            <pc:sldMk cId="1508076018" sldId="274"/>
            <ac:picMk id="14" creationId="{86BBA294-D1A1-B120-EF89-715FA29B4976}"/>
          </ac:picMkLst>
        </pc:picChg>
      </pc:sldChg>
      <pc:sldChg chg="addSp modSp">
        <pc:chgData name="Trina White" userId="80090d27-8269-49a2-a9b3-be27d9889fc8" providerId="ADAL" clId="{ED9B7B77-61F7-47F3-8250-01F71E730BB9}" dt="2024-07-03T18:28:40.389" v="385" actId="27636"/>
        <pc:sldMkLst>
          <pc:docMk/>
          <pc:sldMk cId="1334714989" sldId="292"/>
        </pc:sldMkLst>
        <pc:spChg chg="add mod">
          <ac:chgData name="Trina White" userId="80090d27-8269-49a2-a9b3-be27d9889fc8" providerId="ADAL" clId="{ED9B7B77-61F7-47F3-8250-01F71E730BB9}" dt="2024-07-03T18:28:34.613" v="383" actId="1076"/>
          <ac:spMkLst>
            <pc:docMk/>
            <pc:sldMk cId="1334714989" sldId="292"/>
            <ac:spMk id="2" creationId="{A851010E-D0A8-4FCB-87D0-CB3386FFF4C0}"/>
          </ac:spMkLst>
        </pc:spChg>
        <pc:spChg chg="add mod">
          <ac:chgData name="Trina White" userId="80090d27-8269-49a2-a9b3-be27d9889fc8" providerId="ADAL" clId="{ED9B7B77-61F7-47F3-8250-01F71E730BB9}" dt="2024-07-03T18:27:14.364" v="375" actId="12"/>
          <ac:spMkLst>
            <pc:docMk/>
            <pc:sldMk cId="1334714989" sldId="292"/>
            <ac:spMk id="3" creationId="{1532BB11-4F31-4A47-A9B1-641B50429B28}"/>
          </ac:spMkLst>
        </pc:spChg>
        <pc:spChg chg="mod">
          <ac:chgData name="Trina White" userId="80090d27-8269-49a2-a9b3-be27d9889fc8" providerId="ADAL" clId="{ED9B7B77-61F7-47F3-8250-01F71E730BB9}" dt="2024-07-03T18:15:36.969" v="91" actId="1076"/>
          <ac:spMkLst>
            <pc:docMk/>
            <pc:sldMk cId="1334714989" sldId="292"/>
            <ac:spMk id="8" creationId="{D5B8904D-F178-90B5-B809-E6B3C2A49612}"/>
          </ac:spMkLst>
        </pc:spChg>
        <pc:spChg chg="mod">
          <ac:chgData name="Trina White" userId="80090d27-8269-49a2-a9b3-be27d9889fc8" providerId="ADAL" clId="{ED9B7B77-61F7-47F3-8250-01F71E730BB9}" dt="2024-07-03T18:28:40.389" v="385" actId="27636"/>
          <ac:spMkLst>
            <pc:docMk/>
            <pc:sldMk cId="1334714989" sldId="292"/>
            <ac:spMk id="10" creationId="{9A54002C-EA8C-A7F8-099A-5AE4ED1E000A}"/>
          </ac:spMkLst>
        </pc:spChg>
        <pc:picChg chg="mod ord">
          <ac:chgData name="Trina White" userId="80090d27-8269-49a2-a9b3-be27d9889fc8" providerId="ADAL" clId="{ED9B7B77-61F7-47F3-8250-01F71E730BB9}" dt="2024-07-03T18:18:45.334" v="110" actId="14100"/>
          <ac:picMkLst>
            <pc:docMk/>
            <pc:sldMk cId="1334714989" sldId="292"/>
            <ac:picMk id="11" creationId="{ACA17336-9C32-79E4-12AF-8B30925396CD}"/>
          </ac:picMkLst>
        </pc:picChg>
      </pc:sldChg>
    </pc:docChg>
  </pc:docChgLst>
  <pc:docChgLst>
    <pc:chgData name="Trina White" userId="80090d27-8269-49a2-a9b3-be27d9889fc8" providerId="ADAL" clId="{62B40DC1-8382-4DC4-A122-ACF1A5BBF5DC}"/>
    <pc:docChg chg="custSel modSld">
      <pc:chgData name="Trina White" userId="80090d27-8269-49a2-a9b3-be27d9889fc8" providerId="ADAL" clId="{62B40DC1-8382-4DC4-A122-ACF1A5BBF5DC}" dt="2024-10-09T16:55:09.615" v="446" actId="20577"/>
      <pc:docMkLst>
        <pc:docMk/>
      </pc:docMkLst>
      <pc:sldChg chg="modNotesTx">
        <pc:chgData name="Trina White" userId="80090d27-8269-49a2-a9b3-be27d9889fc8" providerId="ADAL" clId="{62B40DC1-8382-4DC4-A122-ACF1A5BBF5DC}" dt="2024-10-09T15:36:21.845" v="444" actId="20577"/>
        <pc:sldMkLst>
          <pc:docMk/>
          <pc:sldMk cId="2106482639" sldId="272"/>
        </pc:sldMkLst>
      </pc:sldChg>
      <pc:sldChg chg="modSp mod">
        <pc:chgData name="Trina White" userId="80090d27-8269-49a2-a9b3-be27d9889fc8" providerId="ADAL" clId="{62B40DC1-8382-4DC4-A122-ACF1A5BBF5DC}" dt="2024-10-09T16:55:09.615" v="446" actId="20577"/>
        <pc:sldMkLst>
          <pc:docMk/>
          <pc:sldMk cId="703526122" sldId="308"/>
        </pc:sldMkLst>
        <pc:spChg chg="mod">
          <ac:chgData name="Trina White" userId="80090d27-8269-49a2-a9b3-be27d9889fc8" providerId="ADAL" clId="{62B40DC1-8382-4DC4-A122-ACF1A5BBF5DC}" dt="2024-10-09T16:55:09.615" v="446" actId="20577"/>
          <ac:spMkLst>
            <pc:docMk/>
            <pc:sldMk cId="703526122" sldId="308"/>
            <ac:spMk id="2" creationId="{39F73CF5-17F5-42CB-905E-081E62897495}"/>
          </ac:spMkLst>
        </pc:spChg>
      </pc:sldChg>
      <pc:sldChg chg="modNotesTx">
        <pc:chgData name="Trina White" userId="80090d27-8269-49a2-a9b3-be27d9889fc8" providerId="ADAL" clId="{62B40DC1-8382-4DC4-A122-ACF1A5BBF5DC}" dt="2024-10-09T15:19:48.547" v="66" actId="20577"/>
        <pc:sldMkLst>
          <pc:docMk/>
          <pc:sldMk cId="165196614" sldId="312"/>
        </pc:sldMkLst>
      </pc:sldChg>
    </pc:docChg>
  </pc:docChgLst>
  <pc:docChgLst>
    <pc:chgData name="Trina White" userId="80090d27-8269-49a2-a9b3-be27d9889fc8" providerId="ADAL" clId="{6B490BC4-91C7-445B-A1DF-F7C3C5798F51}"/>
    <pc:docChg chg="undo custSel addSld delSld modSld modNotesMaster">
      <pc:chgData name="Trina White" userId="80090d27-8269-49a2-a9b3-be27d9889fc8" providerId="ADAL" clId="{6B490BC4-91C7-445B-A1DF-F7C3C5798F51}" dt="2024-10-07T20:05:31.649" v="3642" actId="20577"/>
      <pc:docMkLst>
        <pc:docMk/>
      </pc:docMkLst>
      <pc:sldChg chg="modNotesTx">
        <pc:chgData name="Trina White" userId="80090d27-8269-49a2-a9b3-be27d9889fc8" providerId="ADAL" clId="{6B490BC4-91C7-445B-A1DF-F7C3C5798F51}" dt="2024-10-07T15:07:27.109" v="2896" actId="20577"/>
        <pc:sldMkLst>
          <pc:docMk/>
          <pc:sldMk cId="2106482639" sldId="272"/>
        </pc:sldMkLst>
      </pc:sldChg>
      <pc:sldChg chg="addSp delSp modSp mod modNotesTx">
        <pc:chgData name="Trina White" userId="80090d27-8269-49a2-a9b3-be27d9889fc8" providerId="ADAL" clId="{6B490BC4-91C7-445B-A1DF-F7C3C5798F51}" dt="2024-10-07T12:39:18.444" v="492" actId="20577"/>
        <pc:sldMkLst>
          <pc:docMk/>
          <pc:sldMk cId="983538238" sldId="273"/>
        </pc:sldMkLst>
        <pc:spChg chg="mod">
          <ac:chgData name="Trina White" userId="80090d27-8269-49a2-a9b3-be27d9889fc8" providerId="ADAL" clId="{6B490BC4-91C7-445B-A1DF-F7C3C5798F51}" dt="2024-10-07T12:38:49.071" v="480" actId="1076"/>
          <ac:spMkLst>
            <pc:docMk/>
            <pc:sldMk cId="983538238" sldId="273"/>
            <ac:spMk id="3" creationId="{7B4B0BB2-BD20-D017-FEA8-1C107C0D4486}"/>
          </ac:spMkLst>
        </pc:spChg>
        <pc:spChg chg="add del mod">
          <ac:chgData name="Trina White" userId="80090d27-8269-49a2-a9b3-be27d9889fc8" providerId="ADAL" clId="{6B490BC4-91C7-445B-A1DF-F7C3C5798F51}" dt="2024-10-07T12:38:28.380" v="475" actId="21"/>
          <ac:spMkLst>
            <pc:docMk/>
            <pc:sldMk cId="983538238" sldId="273"/>
            <ac:spMk id="4" creationId="{0BBF2CCD-F5B1-8285-4433-4FB6B3FD4D3C}"/>
          </ac:spMkLst>
        </pc:spChg>
        <pc:spChg chg="mod">
          <ac:chgData name="Trina White" userId="80090d27-8269-49a2-a9b3-be27d9889fc8" providerId="ADAL" clId="{6B490BC4-91C7-445B-A1DF-F7C3C5798F51}" dt="2024-10-07T12:19:18.052" v="195" actId="2711"/>
          <ac:spMkLst>
            <pc:docMk/>
            <pc:sldMk cId="983538238" sldId="273"/>
            <ac:spMk id="5" creationId="{23510A10-1A5E-454B-D4A1-B783B9DC0FC8}"/>
          </ac:spMkLst>
        </pc:spChg>
        <pc:spChg chg="mod">
          <ac:chgData name="Trina White" userId="80090d27-8269-49a2-a9b3-be27d9889fc8" providerId="ADAL" clId="{6B490BC4-91C7-445B-A1DF-F7C3C5798F51}" dt="2024-10-07T12:38:56.814" v="481" actId="1076"/>
          <ac:spMkLst>
            <pc:docMk/>
            <pc:sldMk cId="983538238" sldId="273"/>
            <ac:spMk id="9" creationId="{3CA94907-CD43-A355-232B-EF8F96E2FF7B}"/>
          </ac:spMkLst>
        </pc:spChg>
      </pc:sldChg>
      <pc:sldChg chg="addSp delSp modSp mod modNotesTx">
        <pc:chgData name="Trina White" userId="80090d27-8269-49a2-a9b3-be27d9889fc8" providerId="ADAL" clId="{6B490BC4-91C7-445B-A1DF-F7C3C5798F51}" dt="2024-10-07T12:52:44.120" v="634" actId="207"/>
        <pc:sldMkLst>
          <pc:docMk/>
          <pc:sldMk cId="1508076018" sldId="274"/>
        </pc:sldMkLst>
        <pc:spChg chg="mod">
          <ac:chgData name="Trina White" userId="80090d27-8269-49a2-a9b3-be27d9889fc8" providerId="ADAL" clId="{6B490BC4-91C7-445B-A1DF-F7C3C5798F51}" dt="2024-09-30T20:19:26.035" v="157" actId="1076"/>
          <ac:spMkLst>
            <pc:docMk/>
            <pc:sldMk cId="1508076018" sldId="274"/>
            <ac:spMk id="2" creationId="{609A0BA5-098D-4643-E4B6-7F730955D74C}"/>
          </ac:spMkLst>
        </pc:spChg>
        <pc:spChg chg="mod">
          <ac:chgData name="Trina White" userId="80090d27-8269-49a2-a9b3-be27d9889fc8" providerId="ADAL" clId="{6B490BC4-91C7-445B-A1DF-F7C3C5798F51}" dt="2024-10-07T12:43:55.533" v="582" actId="20577"/>
          <ac:spMkLst>
            <pc:docMk/>
            <pc:sldMk cId="1508076018" sldId="274"/>
            <ac:spMk id="3" creationId="{E0E11CF8-468C-B6F8-D364-15CB7A95CCE7}"/>
          </ac:spMkLst>
        </pc:spChg>
        <pc:spChg chg="add del mod">
          <ac:chgData name="Trina White" userId="80090d27-8269-49a2-a9b3-be27d9889fc8" providerId="ADAL" clId="{6B490BC4-91C7-445B-A1DF-F7C3C5798F51}" dt="2024-10-07T12:38:07.334" v="474" actId="21"/>
          <ac:spMkLst>
            <pc:docMk/>
            <pc:sldMk cId="1508076018" sldId="274"/>
            <ac:spMk id="5" creationId="{0BC42A8B-A763-E684-4610-A76BAD9C39D4}"/>
          </ac:spMkLst>
        </pc:spChg>
        <pc:spChg chg="mod">
          <ac:chgData name="Trina White" userId="80090d27-8269-49a2-a9b3-be27d9889fc8" providerId="ADAL" clId="{6B490BC4-91C7-445B-A1DF-F7C3C5798F51}" dt="2024-10-07T12:52:44.120" v="634" actId="207"/>
          <ac:spMkLst>
            <pc:docMk/>
            <pc:sldMk cId="1508076018" sldId="274"/>
            <ac:spMk id="6" creationId="{F3443EA0-D868-ACBB-9917-EBA372095771}"/>
          </ac:spMkLst>
        </pc:spChg>
        <pc:picChg chg="mod">
          <ac:chgData name="Trina White" userId="80090d27-8269-49a2-a9b3-be27d9889fc8" providerId="ADAL" clId="{6B490BC4-91C7-445B-A1DF-F7C3C5798F51}" dt="2024-10-07T12:30:50.122" v="323" actId="1076"/>
          <ac:picMkLst>
            <pc:docMk/>
            <pc:sldMk cId="1508076018" sldId="274"/>
            <ac:picMk id="14" creationId="{86BBA294-D1A1-B120-EF89-715FA29B4976}"/>
          </ac:picMkLst>
        </pc:picChg>
      </pc:sldChg>
      <pc:sldChg chg="modSp mod">
        <pc:chgData name="Trina White" userId="80090d27-8269-49a2-a9b3-be27d9889fc8" providerId="ADAL" clId="{6B490BC4-91C7-445B-A1DF-F7C3C5798F51}" dt="2024-10-07T15:09:47.440" v="2979" actId="1076"/>
        <pc:sldMkLst>
          <pc:docMk/>
          <pc:sldMk cId="1334714989" sldId="292"/>
        </pc:sldMkLst>
        <pc:spChg chg="mod">
          <ac:chgData name="Trina White" userId="80090d27-8269-49a2-a9b3-be27d9889fc8" providerId="ADAL" clId="{6B490BC4-91C7-445B-A1DF-F7C3C5798F51}" dt="2024-09-30T17:11:44.514" v="101" actId="1076"/>
          <ac:spMkLst>
            <pc:docMk/>
            <pc:sldMk cId="1334714989" sldId="292"/>
            <ac:spMk id="2" creationId="{A851010E-D0A8-4FCB-87D0-CB3386FFF4C0}"/>
          </ac:spMkLst>
        </pc:spChg>
        <pc:spChg chg="mod">
          <ac:chgData name="Trina White" userId="80090d27-8269-49a2-a9b3-be27d9889fc8" providerId="ADAL" clId="{6B490BC4-91C7-445B-A1DF-F7C3C5798F51}" dt="2024-09-30T17:12:16.114" v="105" actId="1076"/>
          <ac:spMkLst>
            <pc:docMk/>
            <pc:sldMk cId="1334714989" sldId="292"/>
            <ac:spMk id="3" creationId="{1532BB11-4F31-4A47-A9B1-641B50429B28}"/>
          </ac:spMkLst>
        </pc:spChg>
        <pc:spChg chg="mod">
          <ac:chgData name="Trina White" userId="80090d27-8269-49a2-a9b3-be27d9889fc8" providerId="ADAL" clId="{6B490BC4-91C7-445B-A1DF-F7C3C5798F51}" dt="2024-10-07T15:09:47.440" v="2979" actId="1076"/>
          <ac:spMkLst>
            <pc:docMk/>
            <pc:sldMk cId="1334714989" sldId="292"/>
            <ac:spMk id="5" creationId="{23510A10-1A5E-454B-D4A1-B783B9DC0FC8}"/>
          </ac:spMkLst>
        </pc:spChg>
        <pc:spChg chg="mod">
          <ac:chgData name="Trina White" userId="80090d27-8269-49a2-a9b3-be27d9889fc8" providerId="ADAL" clId="{6B490BC4-91C7-445B-A1DF-F7C3C5798F51}" dt="2024-10-07T12:44:21.991" v="584" actId="255"/>
          <ac:spMkLst>
            <pc:docMk/>
            <pc:sldMk cId="1334714989" sldId="292"/>
            <ac:spMk id="8" creationId="{D5B8904D-F178-90B5-B809-E6B3C2A49612}"/>
          </ac:spMkLst>
        </pc:spChg>
        <pc:spChg chg="mod">
          <ac:chgData name="Trina White" userId="80090d27-8269-49a2-a9b3-be27d9889fc8" providerId="ADAL" clId="{6B490BC4-91C7-445B-A1DF-F7C3C5798F51}" dt="2024-10-07T12:50:49.192" v="625" actId="20577"/>
          <ac:spMkLst>
            <pc:docMk/>
            <pc:sldMk cId="1334714989" sldId="292"/>
            <ac:spMk id="10" creationId="{9A54002C-EA8C-A7F8-099A-5AE4ED1E000A}"/>
          </ac:spMkLst>
        </pc:spChg>
      </pc:sldChg>
      <pc:sldChg chg="addSp delSp modSp mod modNotesTx">
        <pc:chgData name="Trina White" userId="80090d27-8269-49a2-a9b3-be27d9889fc8" providerId="ADAL" clId="{6B490BC4-91C7-445B-A1DF-F7C3C5798F51}" dt="2024-10-07T14:29:52.975" v="2365" actId="1076"/>
        <pc:sldMkLst>
          <pc:docMk/>
          <pc:sldMk cId="2130331733" sldId="293"/>
        </pc:sldMkLst>
        <pc:spChg chg="add del mod">
          <ac:chgData name="Trina White" userId="80090d27-8269-49a2-a9b3-be27d9889fc8" providerId="ADAL" clId="{6B490BC4-91C7-445B-A1DF-F7C3C5798F51}" dt="2024-10-07T12:37:15.697" v="467" actId="21"/>
          <ac:spMkLst>
            <pc:docMk/>
            <pc:sldMk cId="2130331733" sldId="293"/>
            <ac:spMk id="4" creationId="{3AF8D1D8-1335-4671-E931-A87F93DC2462}"/>
          </ac:spMkLst>
        </pc:spChg>
        <pc:spChg chg="mod">
          <ac:chgData name="Trina White" userId="80090d27-8269-49a2-a9b3-be27d9889fc8" providerId="ADAL" clId="{6B490BC4-91C7-445B-A1DF-F7C3C5798F51}" dt="2024-10-07T12:52:55.451" v="635" actId="207"/>
          <ac:spMkLst>
            <pc:docMk/>
            <pc:sldMk cId="2130331733" sldId="293"/>
            <ac:spMk id="5" creationId="{23510A10-1A5E-454B-D4A1-B783B9DC0FC8}"/>
          </ac:spMkLst>
        </pc:spChg>
        <pc:spChg chg="mod">
          <ac:chgData name="Trina White" userId="80090d27-8269-49a2-a9b3-be27d9889fc8" providerId="ADAL" clId="{6B490BC4-91C7-445B-A1DF-F7C3C5798F51}" dt="2024-10-07T14:29:52.975" v="2365" actId="1076"/>
          <ac:spMkLst>
            <pc:docMk/>
            <pc:sldMk cId="2130331733" sldId="293"/>
            <ac:spMk id="6" creationId="{F272307B-3648-2C0E-C60D-885868D85902}"/>
          </ac:spMkLst>
        </pc:spChg>
        <pc:spChg chg="mod">
          <ac:chgData name="Trina White" userId="80090d27-8269-49a2-a9b3-be27d9889fc8" providerId="ADAL" clId="{6B490BC4-91C7-445B-A1DF-F7C3C5798F51}" dt="2024-10-07T14:29:43.377" v="2364" actId="1076"/>
          <ac:spMkLst>
            <pc:docMk/>
            <pc:sldMk cId="2130331733" sldId="293"/>
            <ac:spMk id="7" creationId="{6347E8BD-3383-D5C0-C580-7EDFB55F609A}"/>
          </ac:spMkLst>
        </pc:spChg>
        <pc:picChg chg="mod">
          <ac:chgData name="Trina White" userId="80090d27-8269-49a2-a9b3-be27d9889fc8" providerId="ADAL" clId="{6B490BC4-91C7-445B-A1DF-F7C3C5798F51}" dt="2024-10-07T12:20:07.589" v="200" actId="14100"/>
          <ac:picMkLst>
            <pc:docMk/>
            <pc:sldMk cId="2130331733" sldId="293"/>
            <ac:picMk id="3" creationId="{790CDF4F-E6D8-F713-4750-4040C088394A}"/>
          </ac:picMkLst>
        </pc:picChg>
      </pc:sldChg>
      <pc:sldChg chg="addSp delSp modSp mod">
        <pc:chgData name="Trina White" userId="80090d27-8269-49a2-a9b3-be27d9889fc8" providerId="ADAL" clId="{6B490BC4-91C7-445B-A1DF-F7C3C5798F51}" dt="2024-10-07T20:05:31.649" v="3642" actId="20577"/>
        <pc:sldMkLst>
          <pc:docMk/>
          <pc:sldMk cId="431890881" sldId="294"/>
        </pc:sldMkLst>
        <pc:spChg chg="add mod">
          <ac:chgData name="Trina White" userId="80090d27-8269-49a2-a9b3-be27d9889fc8" providerId="ADAL" clId="{6B490BC4-91C7-445B-A1DF-F7C3C5798F51}" dt="2024-09-30T16:58:26.275" v="62" actId="1076"/>
          <ac:spMkLst>
            <pc:docMk/>
            <pc:sldMk cId="431890881" sldId="294"/>
            <ac:spMk id="3" creationId="{9FB30FB2-0431-A23A-2B36-1EB874525B3C}"/>
          </ac:spMkLst>
        </pc:spChg>
        <pc:spChg chg="mod">
          <ac:chgData name="Trina White" userId="80090d27-8269-49a2-a9b3-be27d9889fc8" providerId="ADAL" clId="{6B490BC4-91C7-445B-A1DF-F7C3C5798F51}" dt="2024-10-07T12:53:04.489" v="636" actId="207"/>
          <ac:spMkLst>
            <pc:docMk/>
            <pc:sldMk cId="431890881" sldId="294"/>
            <ac:spMk id="5" creationId="{23510A10-1A5E-454B-D4A1-B783B9DC0FC8}"/>
          </ac:spMkLst>
        </pc:spChg>
        <pc:spChg chg="mod">
          <ac:chgData name="Trina White" userId="80090d27-8269-49a2-a9b3-be27d9889fc8" providerId="ADAL" clId="{6B490BC4-91C7-445B-A1DF-F7C3C5798F51}" dt="2024-10-07T20:05:31.649" v="3642" actId="20577"/>
          <ac:spMkLst>
            <pc:docMk/>
            <pc:sldMk cId="431890881" sldId="294"/>
            <ac:spMk id="6" creationId="{004841D4-78FA-3A16-A3DD-DD2C0A35C7A2}"/>
          </ac:spMkLst>
        </pc:spChg>
        <pc:spChg chg="mod">
          <ac:chgData name="Trina White" userId="80090d27-8269-49a2-a9b3-be27d9889fc8" providerId="ADAL" clId="{6B490BC4-91C7-445B-A1DF-F7C3C5798F51}" dt="2024-10-07T12:46:43.412" v="605" actId="255"/>
          <ac:spMkLst>
            <pc:docMk/>
            <pc:sldMk cId="431890881" sldId="294"/>
            <ac:spMk id="7" creationId="{83CAA304-4B85-53A3-87B3-C7FF07D74448}"/>
          </ac:spMkLst>
        </pc:spChg>
        <pc:spChg chg="del">
          <ac:chgData name="Trina White" userId="80090d27-8269-49a2-a9b3-be27d9889fc8" providerId="ADAL" clId="{6B490BC4-91C7-445B-A1DF-F7C3C5798F51}" dt="2024-09-30T16:58:04.457" v="59" actId="21"/>
          <ac:spMkLst>
            <pc:docMk/>
            <pc:sldMk cId="431890881" sldId="294"/>
            <ac:spMk id="9" creationId="{5631475C-8257-7953-729E-FBD4566666FB}"/>
          </ac:spMkLst>
        </pc:spChg>
        <pc:picChg chg="mod">
          <ac:chgData name="Trina White" userId="80090d27-8269-49a2-a9b3-be27d9889fc8" providerId="ADAL" clId="{6B490BC4-91C7-445B-A1DF-F7C3C5798F51}" dt="2024-09-30T16:58:39.612" v="64" actId="14100"/>
          <ac:picMkLst>
            <pc:docMk/>
            <pc:sldMk cId="431890881" sldId="294"/>
            <ac:picMk id="8" creationId="{C312889F-EB12-9C18-B4BF-8F0EDEB1FDCF}"/>
          </ac:picMkLst>
        </pc:picChg>
      </pc:sldChg>
      <pc:sldChg chg="modSp mod">
        <pc:chgData name="Trina White" userId="80090d27-8269-49a2-a9b3-be27d9889fc8" providerId="ADAL" clId="{6B490BC4-91C7-445B-A1DF-F7C3C5798F51}" dt="2024-10-07T14:30:54.599" v="2372" actId="20577"/>
        <pc:sldMkLst>
          <pc:docMk/>
          <pc:sldMk cId="1955944377" sldId="295"/>
        </pc:sldMkLst>
        <pc:spChg chg="mod">
          <ac:chgData name="Trina White" userId="80090d27-8269-49a2-a9b3-be27d9889fc8" providerId="ADAL" clId="{6B490BC4-91C7-445B-A1DF-F7C3C5798F51}" dt="2024-10-07T12:52:22.747" v="633" actId="207"/>
          <ac:spMkLst>
            <pc:docMk/>
            <pc:sldMk cId="1955944377" sldId="295"/>
            <ac:spMk id="5" creationId="{23510A10-1A5E-454B-D4A1-B783B9DC0FC8}"/>
          </ac:spMkLst>
        </pc:spChg>
        <pc:spChg chg="mod">
          <ac:chgData name="Trina White" userId="80090d27-8269-49a2-a9b3-be27d9889fc8" providerId="ADAL" clId="{6B490BC4-91C7-445B-A1DF-F7C3C5798F51}" dt="2024-10-07T14:30:54.599" v="2372" actId="20577"/>
          <ac:spMkLst>
            <pc:docMk/>
            <pc:sldMk cId="1955944377" sldId="295"/>
            <ac:spMk id="6" creationId="{48452B56-2F91-4750-52F7-B03227429C12}"/>
          </ac:spMkLst>
        </pc:spChg>
        <pc:spChg chg="mod">
          <ac:chgData name="Trina White" userId="80090d27-8269-49a2-a9b3-be27d9889fc8" providerId="ADAL" clId="{6B490BC4-91C7-445B-A1DF-F7C3C5798F51}" dt="2024-10-07T12:51:47.997" v="629" actId="255"/>
          <ac:spMkLst>
            <pc:docMk/>
            <pc:sldMk cId="1955944377" sldId="295"/>
            <ac:spMk id="7" creationId="{DC3E78F5-B9B8-98BC-432B-2932077891E7}"/>
          </ac:spMkLst>
        </pc:spChg>
      </pc:sldChg>
      <pc:sldChg chg="modSp mod modNotesTx">
        <pc:chgData name="Trina White" userId="80090d27-8269-49a2-a9b3-be27d9889fc8" providerId="ADAL" clId="{6B490BC4-91C7-445B-A1DF-F7C3C5798F51}" dt="2024-10-07T15:43:52.641" v="3170" actId="14100"/>
        <pc:sldMkLst>
          <pc:docMk/>
          <pc:sldMk cId="2940099884" sldId="296"/>
        </pc:sldMkLst>
        <pc:spChg chg="mod">
          <ac:chgData name="Trina White" userId="80090d27-8269-49a2-a9b3-be27d9889fc8" providerId="ADAL" clId="{6B490BC4-91C7-445B-A1DF-F7C3C5798F51}" dt="2024-10-07T12:55:48.434" v="663" actId="20577"/>
          <ac:spMkLst>
            <pc:docMk/>
            <pc:sldMk cId="2940099884" sldId="296"/>
            <ac:spMk id="5" creationId="{23510A10-1A5E-454B-D4A1-B783B9DC0FC8}"/>
          </ac:spMkLst>
        </pc:spChg>
        <pc:spChg chg="mod">
          <ac:chgData name="Trina White" userId="80090d27-8269-49a2-a9b3-be27d9889fc8" providerId="ADAL" clId="{6B490BC4-91C7-445B-A1DF-F7C3C5798F51}" dt="2024-10-07T12:54:48.848" v="648" actId="14100"/>
          <ac:spMkLst>
            <pc:docMk/>
            <pc:sldMk cId="2940099884" sldId="296"/>
            <ac:spMk id="6" creationId="{481C9D35-3773-29D0-29B1-377E72F73F3D}"/>
          </ac:spMkLst>
        </pc:spChg>
        <pc:spChg chg="mod">
          <ac:chgData name="Trina White" userId="80090d27-8269-49a2-a9b3-be27d9889fc8" providerId="ADAL" clId="{6B490BC4-91C7-445B-A1DF-F7C3C5798F51}" dt="2024-10-07T12:55:56.019" v="664" actId="20577"/>
          <ac:spMkLst>
            <pc:docMk/>
            <pc:sldMk cId="2940099884" sldId="296"/>
            <ac:spMk id="7" creationId="{FAD86102-A52F-F95A-733B-DDC554CB8FAB}"/>
          </ac:spMkLst>
        </pc:spChg>
        <pc:picChg chg="mod">
          <ac:chgData name="Trina White" userId="80090d27-8269-49a2-a9b3-be27d9889fc8" providerId="ADAL" clId="{6B490BC4-91C7-445B-A1DF-F7C3C5798F51}" dt="2024-10-07T15:43:52.641" v="3170" actId="14100"/>
          <ac:picMkLst>
            <pc:docMk/>
            <pc:sldMk cId="2940099884" sldId="296"/>
            <ac:picMk id="3" creationId="{89FF3D98-4F0D-DFF0-6322-EB76B1EECA1D}"/>
          </ac:picMkLst>
        </pc:picChg>
      </pc:sldChg>
      <pc:sldChg chg="addSp delSp modSp mod">
        <pc:chgData name="Trina White" userId="80090d27-8269-49a2-a9b3-be27d9889fc8" providerId="ADAL" clId="{6B490BC4-91C7-445B-A1DF-F7C3C5798F51}" dt="2024-10-07T17:33:50.175" v="3511" actId="1076"/>
        <pc:sldMkLst>
          <pc:docMk/>
          <pc:sldMk cId="2585330674" sldId="297"/>
        </pc:sldMkLst>
        <pc:spChg chg="mod">
          <ac:chgData name="Trina White" userId="80090d27-8269-49a2-a9b3-be27d9889fc8" providerId="ADAL" clId="{6B490BC4-91C7-445B-A1DF-F7C3C5798F51}" dt="2024-10-07T17:31:58.244" v="3493" actId="1076"/>
          <ac:spMkLst>
            <pc:docMk/>
            <pc:sldMk cId="2585330674" sldId="297"/>
            <ac:spMk id="3" creationId="{C815348C-2345-C623-7E48-B3900AFC778D}"/>
          </ac:spMkLst>
        </pc:spChg>
        <pc:spChg chg="mod">
          <ac:chgData name="Trina White" userId="80090d27-8269-49a2-a9b3-be27d9889fc8" providerId="ADAL" clId="{6B490BC4-91C7-445B-A1DF-F7C3C5798F51}" dt="2024-10-07T17:33:45.334" v="3510" actId="1076"/>
          <ac:spMkLst>
            <pc:docMk/>
            <pc:sldMk cId="2585330674" sldId="297"/>
            <ac:spMk id="4" creationId="{63E7A56F-81D6-62F8-38D3-2B71874DEF8F}"/>
          </ac:spMkLst>
        </pc:spChg>
        <pc:spChg chg="mod">
          <ac:chgData name="Trina White" userId="80090d27-8269-49a2-a9b3-be27d9889fc8" providerId="ADAL" clId="{6B490BC4-91C7-445B-A1DF-F7C3C5798F51}" dt="2024-10-07T12:28:35.999" v="316" actId="2711"/>
          <ac:spMkLst>
            <pc:docMk/>
            <pc:sldMk cId="2585330674" sldId="297"/>
            <ac:spMk id="5" creationId="{23510A10-1A5E-454B-D4A1-B783B9DC0FC8}"/>
          </ac:spMkLst>
        </pc:spChg>
        <pc:spChg chg="add del mod">
          <ac:chgData name="Trina White" userId="80090d27-8269-49a2-a9b3-be27d9889fc8" providerId="ADAL" clId="{6B490BC4-91C7-445B-A1DF-F7C3C5798F51}" dt="2024-10-07T17:33:50.175" v="3511" actId="1076"/>
          <ac:spMkLst>
            <pc:docMk/>
            <pc:sldMk cId="2585330674" sldId="297"/>
            <ac:spMk id="6" creationId="{A4D29711-25FF-4F75-86AE-1F3709166749}"/>
          </ac:spMkLst>
        </pc:spChg>
        <pc:spChg chg="add mod">
          <ac:chgData name="Trina White" userId="80090d27-8269-49a2-a9b3-be27d9889fc8" providerId="ADAL" clId="{6B490BC4-91C7-445B-A1DF-F7C3C5798F51}" dt="2024-10-07T13:11:47.402" v="787" actId="1076"/>
          <ac:spMkLst>
            <pc:docMk/>
            <pc:sldMk cId="2585330674" sldId="297"/>
            <ac:spMk id="7" creationId="{5C76525F-6ACD-0125-1678-6AB517372813}"/>
          </ac:spMkLst>
        </pc:spChg>
      </pc:sldChg>
      <pc:sldChg chg="modSp mod">
        <pc:chgData name="Trina White" userId="80090d27-8269-49a2-a9b3-be27d9889fc8" providerId="ADAL" clId="{6B490BC4-91C7-445B-A1DF-F7C3C5798F51}" dt="2024-10-07T16:16:33.841" v="3241" actId="20577"/>
        <pc:sldMkLst>
          <pc:docMk/>
          <pc:sldMk cId="72874453" sldId="298"/>
        </pc:sldMkLst>
        <pc:spChg chg="mod">
          <ac:chgData name="Trina White" userId="80090d27-8269-49a2-a9b3-be27d9889fc8" providerId="ADAL" clId="{6B490BC4-91C7-445B-A1DF-F7C3C5798F51}" dt="2024-10-07T16:16:33.841" v="3241" actId="20577"/>
          <ac:spMkLst>
            <pc:docMk/>
            <pc:sldMk cId="72874453" sldId="298"/>
            <ac:spMk id="3" creationId="{FA98274D-C1CF-7AA5-1D22-1442F9B065A6}"/>
          </ac:spMkLst>
        </pc:spChg>
        <pc:spChg chg="mod">
          <ac:chgData name="Trina White" userId="80090d27-8269-49a2-a9b3-be27d9889fc8" providerId="ADAL" clId="{6B490BC4-91C7-445B-A1DF-F7C3C5798F51}" dt="2024-10-07T13:37:59.867" v="1105" actId="122"/>
          <ac:spMkLst>
            <pc:docMk/>
            <pc:sldMk cId="72874453" sldId="298"/>
            <ac:spMk id="4" creationId="{AB9AF3DC-7F4E-D649-16A1-BD002E4E6BB0}"/>
          </ac:spMkLst>
        </pc:spChg>
        <pc:spChg chg="mod">
          <ac:chgData name="Trina White" userId="80090d27-8269-49a2-a9b3-be27d9889fc8" providerId="ADAL" clId="{6B490BC4-91C7-445B-A1DF-F7C3C5798F51}" dt="2024-10-07T13:23:51.459" v="811" actId="2711"/>
          <ac:spMkLst>
            <pc:docMk/>
            <pc:sldMk cId="72874453" sldId="298"/>
            <ac:spMk id="5" creationId="{23510A10-1A5E-454B-D4A1-B783B9DC0FC8}"/>
          </ac:spMkLst>
        </pc:spChg>
      </pc:sldChg>
      <pc:sldChg chg="delSp modSp mod modNotesTx">
        <pc:chgData name="Trina White" userId="80090d27-8269-49a2-a9b3-be27d9889fc8" providerId="ADAL" clId="{6B490BC4-91C7-445B-A1DF-F7C3C5798F51}" dt="2024-10-07T16:16:25.019" v="3239" actId="20577"/>
        <pc:sldMkLst>
          <pc:docMk/>
          <pc:sldMk cId="3191223863" sldId="299"/>
        </pc:sldMkLst>
        <pc:spChg chg="mod">
          <ac:chgData name="Trina White" userId="80090d27-8269-49a2-a9b3-be27d9889fc8" providerId="ADAL" clId="{6B490BC4-91C7-445B-A1DF-F7C3C5798F51}" dt="2024-10-07T16:16:25.019" v="3239" actId="20577"/>
          <ac:spMkLst>
            <pc:docMk/>
            <pc:sldMk cId="3191223863" sldId="299"/>
            <ac:spMk id="3" creationId="{ED8BDF1F-5922-7BF5-B728-BD2E96957044}"/>
          </ac:spMkLst>
        </pc:spChg>
        <pc:spChg chg="mod">
          <ac:chgData name="Trina White" userId="80090d27-8269-49a2-a9b3-be27d9889fc8" providerId="ADAL" clId="{6B490BC4-91C7-445B-A1DF-F7C3C5798F51}" dt="2024-10-07T14:37:30.568" v="2416" actId="14100"/>
          <ac:spMkLst>
            <pc:docMk/>
            <pc:sldMk cId="3191223863" sldId="299"/>
            <ac:spMk id="4" creationId="{27B030B8-AA66-61BD-5DE4-8D8FF320E537}"/>
          </ac:spMkLst>
        </pc:spChg>
        <pc:spChg chg="mod">
          <ac:chgData name="Trina White" userId="80090d27-8269-49a2-a9b3-be27d9889fc8" providerId="ADAL" clId="{6B490BC4-91C7-445B-A1DF-F7C3C5798F51}" dt="2024-10-07T12:29:00.509" v="320" actId="2711"/>
          <ac:spMkLst>
            <pc:docMk/>
            <pc:sldMk cId="3191223863" sldId="299"/>
            <ac:spMk id="5" creationId="{23510A10-1A5E-454B-D4A1-B783B9DC0FC8}"/>
          </ac:spMkLst>
        </pc:spChg>
        <pc:picChg chg="mod">
          <ac:chgData name="Trina White" userId="80090d27-8269-49a2-a9b3-be27d9889fc8" providerId="ADAL" clId="{6B490BC4-91C7-445B-A1DF-F7C3C5798F51}" dt="2024-10-07T13:31:19.251" v="1032" actId="1076"/>
          <ac:picMkLst>
            <pc:docMk/>
            <pc:sldMk cId="3191223863" sldId="299"/>
            <ac:picMk id="6" creationId="{641066D7-0CA1-41F0-E59D-1650564C0A39}"/>
          </ac:picMkLst>
        </pc:picChg>
        <pc:picChg chg="mod">
          <ac:chgData name="Trina White" userId="80090d27-8269-49a2-a9b3-be27d9889fc8" providerId="ADAL" clId="{6B490BC4-91C7-445B-A1DF-F7C3C5798F51}" dt="2024-10-07T13:31:15.274" v="1031" actId="1076"/>
          <ac:picMkLst>
            <pc:docMk/>
            <pc:sldMk cId="3191223863" sldId="299"/>
            <ac:picMk id="7" creationId="{A69F764E-0E4A-BBC1-E934-7A6554969C63}"/>
          </ac:picMkLst>
        </pc:picChg>
        <pc:picChg chg="mod">
          <ac:chgData name="Trina White" userId="80090d27-8269-49a2-a9b3-be27d9889fc8" providerId="ADAL" clId="{6B490BC4-91C7-445B-A1DF-F7C3C5798F51}" dt="2024-10-07T13:33:04.641" v="1038" actId="1076"/>
          <ac:picMkLst>
            <pc:docMk/>
            <pc:sldMk cId="3191223863" sldId="299"/>
            <ac:picMk id="8" creationId="{0AA49D47-8044-4954-EEF6-AA24098636E4}"/>
          </ac:picMkLst>
        </pc:picChg>
        <pc:picChg chg="mod">
          <ac:chgData name="Trina White" userId="80090d27-8269-49a2-a9b3-be27d9889fc8" providerId="ADAL" clId="{6B490BC4-91C7-445B-A1DF-F7C3C5798F51}" dt="2024-10-07T13:33:00.867" v="1036" actId="1076"/>
          <ac:picMkLst>
            <pc:docMk/>
            <pc:sldMk cId="3191223863" sldId="299"/>
            <ac:picMk id="9" creationId="{927F6A75-C94E-1151-8D99-0E6458AD96E8}"/>
          </ac:picMkLst>
        </pc:picChg>
        <pc:picChg chg="mod">
          <ac:chgData name="Trina White" userId="80090d27-8269-49a2-a9b3-be27d9889fc8" providerId="ADAL" clId="{6B490BC4-91C7-445B-A1DF-F7C3C5798F51}" dt="2024-10-07T13:33:03.093" v="1037" actId="1076"/>
          <ac:picMkLst>
            <pc:docMk/>
            <pc:sldMk cId="3191223863" sldId="299"/>
            <ac:picMk id="10" creationId="{09346E7A-2E6A-E6FC-393D-F31BA6699366}"/>
          </ac:picMkLst>
        </pc:picChg>
        <pc:picChg chg="del mod">
          <ac:chgData name="Trina White" userId="80090d27-8269-49a2-a9b3-be27d9889fc8" providerId="ADAL" clId="{6B490BC4-91C7-445B-A1DF-F7C3C5798F51}" dt="2024-10-07T13:32:42.677" v="1033" actId="21"/>
          <ac:picMkLst>
            <pc:docMk/>
            <pc:sldMk cId="3191223863" sldId="299"/>
            <ac:picMk id="11" creationId="{50B6AAE1-FC0F-17A9-0DAF-BB03D78FAB21}"/>
          </ac:picMkLst>
        </pc:picChg>
      </pc:sldChg>
      <pc:sldChg chg="modSp mod modNotesTx">
        <pc:chgData name="Trina White" userId="80090d27-8269-49a2-a9b3-be27d9889fc8" providerId="ADAL" clId="{6B490BC4-91C7-445B-A1DF-F7C3C5798F51}" dt="2024-10-07T17:03:38.092" v="3251" actId="6549"/>
        <pc:sldMkLst>
          <pc:docMk/>
          <pc:sldMk cId="768396550" sldId="300"/>
        </pc:sldMkLst>
        <pc:spChg chg="mod">
          <ac:chgData name="Trina White" userId="80090d27-8269-49a2-a9b3-be27d9889fc8" providerId="ADAL" clId="{6B490BC4-91C7-445B-A1DF-F7C3C5798F51}" dt="2024-10-07T12:40:56.537" v="510" actId="1076"/>
          <ac:spMkLst>
            <pc:docMk/>
            <pc:sldMk cId="768396550" sldId="300"/>
            <ac:spMk id="3" creationId="{CEC037B8-5AE7-35C9-5F0B-561C3C50F5A6}"/>
          </ac:spMkLst>
        </pc:spChg>
        <pc:spChg chg="mod">
          <ac:chgData name="Trina White" userId="80090d27-8269-49a2-a9b3-be27d9889fc8" providerId="ADAL" clId="{6B490BC4-91C7-445B-A1DF-F7C3C5798F51}" dt="2024-10-07T12:40:07.527" v="496" actId="2711"/>
          <ac:spMkLst>
            <pc:docMk/>
            <pc:sldMk cId="768396550" sldId="300"/>
            <ac:spMk id="5" creationId="{23510A10-1A5E-454B-D4A1-B783B9DC0FC8}"/>
          </ac:spMkLst>
        </pc:spChg>
      </pc:sldChg>
      <pc:sldChg chg="modSp del mod modNotesTx">
        <pc:chgData name="Trina White" userId="80090d27-8269-49a2-a9b3-be27d9889fc8" providerId="ADAL" clId="{6B490BC4-91C7-445B-A1DF-F7C3C5798F51}" dt="2024-10-07T16:16:19.037" v="3237" actId="2696"/>
        <pc:sldMkLst>
          <pc:docMk/>
          <pc:sldMk cId="2041782370" sldId="301"/>
        </pc:sldMkLst>
        <pc:spChg chg="mod">
          <ac:chgData name="Trina White" userId="80090d27-8269-49a2-a9b3-be27d9889fc8" providerId="ADAL" clId="{6B490BC4-91C7-445B-A1DF-F7C3C5798F51}" dt="2024-10-07T12:58:38.534" v="726" actId="255"/>
          <ac:spMkLst>
            <pc:docMk/>
            <pc:sldMk cId="2041782370" sldId="301"/>
            <ac:spMk id="4" creationId="{5F53DAA1-5153-6423-3ECE-93BEAE64499A}"/>
          </ac:spMkLst>
        </pc:spChg>
        <pc:spChg chg="mod">
          <ac:chgData name="Trina White" userId="80090d27-8269-49a2-a9b3-be27d9889fc8" providerId="ADAL" clId="{6B490BC4-91C7-445B-A1DF-F7C3C5798F51}" dt="2024-10-07T12:57:38.557" v="677" actId="2711"/>
          <ac:spMkLst>
            <pc:docMk/>
            <pc:sldMk cId="2041782370" sldId="301"/>
            <ac:spMk id="5" creationId="{23510A10-1A5E-454B-D4A1-B783B9DC0FC8}"/>
          </ac:spMkLst>
        </pc:spChg>
      </pc:sldChg>
      <pc:sldChg chg="delSp modSp del mod modNotesTx">
        <pc:chgData name="Trina White" userId="80090d27-8269-49a2-a9b3-be27d9889fc8" providerId="ADAL" clId="{6B490BC4-91C7-445B-A1DF-F7C3C5798F51}" dt="2024-10-07T16:16:14.761" v="3236" actId="2696"/>
        <pc:sldMkLst>
          <pc:docMk/>
          <pc:sldMk cId="1621925717" sldId="302"/>
        </pc:sldMkLst>
        <pc:spChg chg="mod">
          <ac:chgData name="Trina White" userId="80090d27-8269-49a2-a9b3-be27d9889fc8" providerId="ADAL" clId="{6B490BC4-91C7-445B-A1DF-F7C3C5798F51}" dt="2024-10-07T13:37:05.173" v="1096" actId="14100"/>
          <ac:spMkLst>
            <pc:docMk/>
            <pc:sldMk cId="1621925717" sldId="302"/>
            <ac:spMk id="3" creationId="{DD0A460C-475B-F098-8286-B357E4811EA3}"/>
          </ac:spMkLst>
        </pc:spChg>
        <pc:spChg chg="mod">
          <ac:chgData name="Trina White" userId="80090d27-8269-49a2-a9b3-be27d9889fc8" providerId="ADAL" clId="{6B490BC4-91C7-445B-A1DF-F7C3C5798F51}" dt="2024-10-07T13:37:09.820" v="1097" actId="1076"/>
          <ac:spMkLst>
            <pc:docMk/>
            <pc:sldMk cId="1621925717" sldId="302"/>
            <ac:spMk id="4" creationId="{49B2E52A-8FF6-EE64-A47D-458227FB747F}"/>
          </ac:spMkLst>
        </pc:spChg>
        <pc:spChg chg="mod">
          <ac:chgData name="Trina White" userId="80090d27-8269-49a2-a9b3-be27d9889fc8" providerId="ADAL" clId="{6B490BC4-91C7-445B-A1DF-F7C3C5798F51}" dt="2024-10-07T13:06:45.549" v="775" actId="2711"/>
          <ac:spMkLst>
            <pc:docMk/>
            <pc:sldMk cId="1621925717" sldId="302"/>
            <ac:spMk id="5" creationId="{23510A10-1A5E-454B-D4A1-B783B9DC0FC8}"/>
          </ac:spMkLst>
        </pc:spChg>
        <pc:spChg chg="del">
          <ac:chgData name="Trina White" userId="80090d27-8269-49a2-a9b3-be27d9889fc8" providerId="ADAL" clId="{6B490BC4-91C7-445B-A1DF-F7C3C5798F51}" dt="2024-10-07T13:13:00.794" v="795" actId="21"/>
          <ac:spMkLst>
            <pc:docMk/>
            <pc:sldMk cId="1621925717" sldId="302"/>
            <ac:spMk id="6" creationId="{204C2954-4F78-DBC6-B908-D8A88DF92669}"/>
          </ac:spMkLst>
        </pc:spChg>
      </pc:sldChg>
      <pc:sldChg chg="modSp mod">
        <pc:chgData name="Trina White" userId="80090d27-8269-49a2-a9b3-be27d9889fc8" providerId="ADAL" clId="{6B490BC4-91C7-445B-A1DF-F7C3C5798F51}" dt="2024-10-07T13:39:17.847" v="1116" actId="1076"/>
        <pc:sldMkLst>
          <pc:docMk/>
          <pc:sldMk cId="494998411" sldId="303"/>
        </pc:sldMkLst>
        <pc:spChg chg="mod">
          <ac:chgData name="Trina White" userId="80090d27-8269-49a2-a9b3-be27d9889fc8" providerId="ADAL" clId="{6B490BC4-91C7-445B-A1DF-F7C3C5798F51}" dt="2024-10-07T13:38:27.423" v="1110" actId="255"/>
          <ac:spMkLst>
            <pc:docMk/>
            <pc:sldMk cId="494998411" sldId="303"/>
            <ac:spMk id="3" creationId="{822E358C-5910-AB5B-D2AB-48F72D8D6DB9}"/>
          </ac:spMkLst>
        </pc:spChg>
        <pc:spChg chg="mod">
          <ac:chgData name="Trina White" userId="80090d27-8269-49a2-a9b3-be27d9889fc8" providerId="ADAL" clId="{6B490BC4-91C7-445B-A1DF-F7C3C5798F51}" dt="2024-10-07T13:39:02.670" v="1115" actId="2711"/>
          <ac:spMkLst>
            <pc:docMk/>
            <pc:sldMk cId="494998411" sldId="303"/>
            <ac:spMk id="5" creationId="{23510A10-1A5E-454B-D4A1-B783B9DC0FC8}"/>
          </ac:spMkLst>
        </pc:spChg>
        <pc:spChg chg="mod">
          <ac:chgData name="Trina White" userId="80090d27-8269-49a2-a9b3-be27d9889fc8" providerId="ADAL" clId="{6B490BC4-91C7-445B-A1DF-F7C3C5798F51}" dt="2024-10-07T13:39:17.847" v="1116" actId="1076"/>
          <ac:spMkLst>
            <pc:docMk/>
            <pc:sldMk cId="494998411" sldId="303"/>
            <ac:spMk id="8" creationId="{028BA3E2-6B30-C06A-346B-B02A19595BC2}"/>
          </ac:spMkLst>
        </pc:spChg>
      </pc:sldChg>
      <pc:sldChg chg="modSp mod modNotesTx">
        <pc:chgData name="Trina White" userId="80090d27-8269-49a2-a9b3-be27d9889fc8" providerId="ADAL" clId="{6B490BC4-91C7-445B-A1DF-F7C3C5798F51}" dt="2024-10-07T15:44:58.146" v="3210" actId="20577"/>
        <pc:sldMkLst>
          <pc:docMk/>
          <pc:sldMk cId="2167772820" sldId="304"/>
        </pc:sldMkLst>
        <pc:spChg chg="mod">
          <ac:chgData name="Trina White" userId="80090d27-8269-49a2-a9b3-be27d9889fc8" providerId="ADAL" clId="{6B490BC4-91C7-445B-A1DF-F7C3C5798F51}" dt="2024-10-07T14:47:42.522" v="2448" actId="27636"/>
          <ac:spMkLst>
            <pc:docMk/>
            <pc:sldMk cId="2167772820" sldId="304"/>
            <ac:spMk id="3" creationId="{466FCDA5-945B-6357-C36A-03A9877167B5}"/>
          </ac:spMkLst>
        </pc:spChg>
        <pc:spChg chg="mod">
          <ac:chgData name="Trina White" userId="80090d27-8269-49a2-a9b3-be27d9889fc8" providerId="ADAL" clId="{6B490BC4-91C7-445B-A1DF-F7C3C5798F51}" dt="2024-10-07T14:47:51.770" v="2449" actId="207"/>
          <ac:spMkLst>
            <pc:docMk/>
            <pc:sldMk cId="2167772820" sldId="304"/>
            <ac:spMk id="4" creationId="{28A7BA77-EEDF-7CD5-10B1-9F7C26776627}"/>
          </ac:spMkLst>
        </pc:spChg>
        <pc:spChg chg="mod">
          <ac:chgData name="Trina White" userId="80090d27-8269-49a2-a9b3-be27d9889fc8" providerId="ADAL" clId="{6B490BC4-91C7-445B-A1DF-F7C3C5798F51}" dt="2024-10-07T12:27:35.413" v="311" actId="2711"/>
          <ac:spMkLst>
            <pc:docMk/>
            <pc:sldMk cId="2167772820" sldId="304"/>
            <ac:spMk id="5" creationId="{23510A10-1A5E-454B-D4A1-B783B9DC0FC8}"/>
          </ac:spMkLst>
        </pc:spChg>
        <pc:picChg chg="mod">
          <ac:chgData name="Trina White" userId="80090d27-8269-49a2-a9b3-be27d9889fc8" providerId="ADAL" clId="{6B490BC4-91C7-445B-A1DF-F7C3C5798F51}" dt="2024-10-07T13:39:57.559" v="1119" actId="14861"/>
          <ac:picMkLst>
            <pc:docMk/>
            <pc:sldMk cId="2167772820" sldId="304"/>
            <ac:picMk id="6" creationId="{A63D0EA3-46AC-25AB-1259-E729C4D38425}"/>
          </ac:picMkLst>
        </pc:picChg>
        <pc:picChg chg="mod">
          <ac:chgData name="Trina White" userId="80090d27-8269-49a2-a9b3-be27d9889fc8" providerId="ADAL" clId="{6B490BC4-91C7-445B-A1DF-F7C3C5798F51}" dt="2024-10-07T13:40:15.588" v="1123" actId="1076"/>
          <ac:picMkLst>
            <pc:docMk/>
            <pc:sldMk cId="2167772820" sldId="304"/>
            <ac:picMk id="7" creationId="{42E62D0E-CE5A-8E22-2164-503F4F9E7CB3}"/>
          </ac:picMkLst>
        </pc:picChg>
        <pc:picChg chg="mod">
          <ac:chgData name="Trina White" userId="80090d27-8269-49a2-a9b3-be27d9889fc8" providerId="ADAL" clId="{6B490BC4-91C7-445B-A1DF-F7C3C5798F51}" dt="2024-10-07T13:40:01.459" v="1120" actId="14861"/>
          <ac:picMkLst>
            <pc:docMk/>
            <pc:sldMk cId="2167772820" sldId="304"/>
            <ac:picMk id="8" creationId="{6E0EF3EB-DCFA-716B-C5E9-E1110B0B990F}"/>
          </ac:picMkLst>
        </pc:picChg>
        <pc:picChg chg="mod">
          <ac:chgData name="Trina White" userId="80090d27-8269-49a2-a9b3-be27d9889fc8" providerId="ADAL" clId="{6B490BC4-91C7-445B-A1DF-F7C3C5798F51}" dt="2024-10-07T13:40:09.174" v="1122" actId="14861"/>
          <ac:picMkLst>
            <pc:docMk/>
            <pc:sldMk cId="2167772820" sldId="304"/>
            <ac:picMk id="9" creationId="{56E5A679-55A6-81F9-F7FB-9EA884FE0AF3}"/>
          </ac:picMkLst>
        </pc:picChg>
      </pc:sldChg>
      <pc:sldChg chg="modSp mod modNotesTx">
        <pc:chgData name="Trina White" userId="80090d27-8269-49a2-a9b3-be27d9889fc8" providerId="ADAL" clId="{6B490BC4-91C7-445B-A1DF-F7C3C5798F51}" dt="2024-10-07T16:17:48.005" v="3243" actId="1076"/>
        <pc:sldMkLst>
          <pc:docMk/>
          <pc:sldMk cId="3005679790" sldId="305"/>
        </pc:sldMkLst>
        <pc:spChg chg="mod">
          <ac:chgData name="Trina White" userId="80090d27-8269-49a2-a9b3-be27d9889fc8" providerId="ADAL" clId="{6B490BC4-91C7-445B-A1DF-F7C3C5798F51}" dt="2024-10-07T16:17:48.005" v="3243" actId="1076"/>
          <ac:spMkLst>
            <pc:docMk/>
            <pc:sldMk cId="3005679790" sldId="305"/>
            <ac:spMk id="3" creationId="{10AB890B-E92E-B0A3-F931-3D6CD6E9E780}"/>
          </ac:spMkLst>
        </pc:spChg>
        <pc:spChg chg="mod">
          <ac:chgData name="Trina White" userId="80090d27-8269-49a2-a9b3-be27d9889fc8" providerId="ADAL" clId="{6B490BC4-91C7-445B-A1DF-F7C3C5798F51}" dt="2024-10-07T14:48:08.552" v="2451" actId="1076"/>
          <ac:spMkLst>
            <pc:docMk/>
            <pc:sldMk cId="3005679790" sldId="305"/>
            <ac:spMk id="4" creationId="{EC7B7660-43D4-3EA6-B308-A954B98098BE}"/>
          </ac:spMkLst>
        </pc:spChg>
        <pc:spChg chg="mod">
          <ac:chgData name="Trina White" userId="80090d27-8269-49a2-a9b3-be27d9889fc8" providerId="ADAL" clId="{6B490BC4-91C7-445B-A1DF-F7C3C5798F51}" dt="2024-10-07T12:27:14.570" v="307" actId="2711"/>
          <ac:spMkLst>
            <pc:docMk/>
            <pc:sldMk cId="3005679790" sldId="305"/>
            <ac:spMk id="5" creationId="{23510A10-1A5E-454B-D4A1-B783B9DC0FC8}"/>
          </ac:spMkLst>
        </pc:spChg>
      </pc:sldChg>
      <pc:sldChg chg="modSp mod modNotesTx">
        <pc:chgData name="Trina White" userId="80090d27-8269-49a2-a9b3-be27d9889fc8" providerId="ADAL" clId="{6B490BC4-91C7-445B-A1DF-F7C3C5798F51}" dt="2024-10-07T12:24:32.215" v="288" actId="2711"/>
        <pc:sldMkLst>
          <pc:docMk/>
          <pc:sldMk cId="2434854607" sldId="306"/>
        </pc:sldMkLst>
        <pc:spChg chg="mod">
          <ac:chgData name="Trina White" userId="80090d27-8269-49a2-a9b3-be27d9889fc8" providerId="ADAL" clId="{6B490BC4-91C7-445B-A1DF-F7C3C5798F51}" dt="2024-10-07T12:24:32.215" v="288" actId="2711"/>
          <ac:spMkLst>
            <pc:docMk/>
            <pc:sldMk cId="2434854607" sldId="306"/>
            <ac:spMk id="3" creationId="{9D0EA59D-CCF6-C694-0A0F-219FEE09155D}"/>
          </ac:spMkLst>
        </pc:spChg>
        <pc:spChg chg="mod">
          <ac:chgData name="Trina White" userId="80090d27-8269-49a2-a9b3-be27d9889fc8" providerId="ADAL" clId="{6B490BC4-91C7-445B-A1DF-F7C3C5798F51}" dt="2024-10-07T12:24:15.397" v="287" actId="255"/>
          <ac:spMkLst>
            <pc:docMk/>
            <pc:sldMk cId="2434854607" sldId="306"/>
            <ac:spMk id="4" creationId="{DBBCB365-3C44-787D-6A1F-FAB9443B95F7}"/>
          </ac:spMkLst>
        </pc:spChg>
        <pc:spChg chg="mod">
          <ac:chgData name="Trina White" userId="80090d27-8269-49a2-a9b3-be27d9889fc8" providerId="ADAL" clId="{6B490BC4-91C7-445B-A1DF-F7C3C5798F51}" dt="2024-10-07T12:23:46.733" v="285" actId="2711"/>
          <ac:spMkLst>
            <pc:docMk/>
            <pc:sldMk cId="2434854607" sldId="306"/>
            <ac:spMk id="5" creationId="{23510A10-1A5E-454B-D4A1-B783B9DC0FC8}"/>
          </ac:spMkLst>
        </pc:spChg>
        <pc:spChg chg="mod">
          <ac:chgData name="Trina White" userId="80090d27-8269-49a2-a9b3-be27d9889fc8" providerId="ADAL" clId="{6B490BC4-91C7-445B-A1DF-F7C3C5798F51}" dt="2024-10-07T12:23:28.340" v="281" actId="1076"/>
          <ac:spMkLst>
            <pc:docMk/>
            <pc:sldMk cId="2434854607" sldId="306"/>
            <ac:spMk id="9" creationId="{D60B16C5-91C4-A08B-DFCA-9317FD68613E}"/>
          </ac:spMkLst>
        </pc:spChg>
      </pc:sldChg>
      <pc:sldChg chg="modSp mod">
        <pc:chgData name="Trina White" userId="80090d27-8269-49a2-a9b3-be27d9889fc8" providerId="ADAL" clId="{6B490BC4-91C7-445B-A1DF-F7C3C5798F51}" dt="2024-10-07T16:18:15.291" v="3247" actId="113"/>
        <pc:sldMkLst>
          <pc:docMk/>
          <pc:sldMk cId="340637250" sldId="307"/>
        </pc:sldMkLst>
        <pc:spChg chg="mod">
          <ac:chgData name="Trina White" userId="80090d27-8269-49a2-a9b3-be27d9889fc8" providerId="ADAL" clId="{6B490BC4-91C7-445B-A1DF-F7C3C5798F51}" dt="2024-10-07T14:26:18.216" v="2362" actId="6549"/>
          <ac:spMkLst>
            <pc:docMk/>
            <pc:sldMk cId="340637250" sldId="307"/>
            <ac:spMk id="3" creationId="{1A251927-C434-E603-B556-E953D0821405}"/>
          </ac:spMkLst>
        </pc:spChg>
        <pc:spChg chg="mod">
          <ac:chgData name="Trina White" userId="80090d27-8269-49a2-a9b3-be27d9889fc8" providerId="ADAL" clId="{6B490BC4-91C7-445B-A1DF-F7C3C5798F51}" dt="2024-10-07T16:18:15.291" v="3247" actId="113"/>
          <ac:spMkLst>
            <pc:docMk/>
            <pc:sldMk cId="340637250" sldId="307"/>
            <ac:spMk id="4" creationId="{66A83B41-4FC8-7C68-A8C2-18BC9E20D82B}"/>
          </ac:spMkLst>
        </pc:spChg>
        <pc:spChg chg="mod">
          <ac:chgData name="Trina White" userId="80090d27-8269-49a2-a9b3-be27d9889fc8" providerId="ADAL" clId="{6B490BC4-91C7-445B-A1DF-F7C3C5798F51}" dt="2024-10-07T14:22:40.513" v="2301" actId="2711"/>
          <ac:spMkLst>
            <pc:docMk/>
            <pc:sldMk cId="340637250" sldId="307"/>
            <ac:spMk id="5" creationId="{23510A10-1A5E-454B-D4A1-B783B9DC0FC8}"/>
          </ac:spMkLst>
        </pc:spChg>
      </pc:sldChg>
      <pc:sldChg chg="modSp mod">
        <pc:chgData name="Trina White" userId="80090d27-8269-49a2-a9b3-be27d9889fc8" providerId="ADAL" clId="{6B490BC4-91C7-445B-A1DF-F7C3C5798F51}" dt="2024-10-07T16:18:36.540" v="3249" actId="1076"/>
        <pc:sldMkLst>
          <pc:docMk/>
          <pc:sldMk cId="703526122" sldId="308"/>
        </pc:sldMkLst>
        <pc:spChg chg="mod">
          <ac:chgData name="Trina White" userId="80090d27-8269-49a2-a9b3-be27d9889fc8" providerId="ADAL" clId="{6B490BC4-91C7-445B-A1DF-F7C3C5798F51}" dt="2024-10-07T16:18:36.540" v="3249" actId="1076"/>
          <ac:spMkLst>
            <pc:docMk/>
            <pc:sldMk cId="703526122" sldId="308"/>
            <ac:spMk id="2" creationId="{39F73CF5-17F5-42CB-905E-081E62897495}"/>
          </ac:spMkLst>
        </pc:spChg>
        <pc:spChg chg="mod">
          <ac:chgData name="Trina White" userId="80090d27-8269-49a2-a9b3-be27d9889fc8" providerId="ADAL" clId="{6B490BC4-91C7-445B-A1DF-F7C3C5798F51}" dt="2024-10-07T16:18:31.387" v="3248" actId="1076"/>
          <ac:spMkLst>
            <pc:docMk/>
            <pc:sldMk cId="703526122" sldId="308"/>
            <ac:spMk id="4" creationId="{2EC283DF-4366-E5A7-2D50-7C2A1DB30CB3}"/>
          </ac:spMkLst>
        </pc:spChg>
        <pc:spChg chg="mod">
          <ac:chgData name="Trina White" userId="80090d27-8269-49a2-a9b3-be27d9889fc8" providerId="ADAL" clId="{6B490BC4-91C7-445B-A1DF-F7C3C5798F51}" dt="2024-10-07T12:26:38.814" v="303" actId="1076"/>
          <ac:spMkLst>
            <pc:docMk/>
            <pc:sldMk cId="703526122" sldId="308"/>
            <ac:spMk id="5" creationId="{23510A10-1A5E-454B-D4A1-B783B9DC0FC8}"/>
          </ac:spMkLst>
        </pc:spChg>
      </pc:sldChg>
      <pc:sldChg chg="addSp delSp modSp new mod">
        <pc:chgData name="Trina White" userId="80090d27-8269-49a2-a9b3-be27d9889fc8" providerId="ADAL" clId="{6B490BC4-91C7-445B-A1DF-F7C3C5798F51}" dt="2024-10-07T13:29:20.674" v="1021" actId="1076"/>
        <pc:sldMkLst>
          <pc:docMk/>
          <pc:sldMk cId="3712201147" sldId="309"/>
        </pc:sldMkLst>
        <pc:spChg chg="mod">
          <ac:chgData name="Trina White" userId="80090d27-8269-49a2-a9b3-be27d9889fc8" providerId="ADAL" clId="{6B490BC4-91C7-445B-A1DF-F7C3C5798F51}" dt="2024-10-07T12:26:10.648" v="298" actId="2711"/>
          <ac:spMkLst>
            <pc:docMk/>
            <pc:sldMk cId="3712201147" sldId="309"/>
            <ac:spMk id="2" creationId="{8E2238DB-2AD4-7E90-EF5A-12752C4BC2DC}"/>
          </ac:spMkLst>
        </pc:spChg>
        <pc:spChg chg="del mod">
          <ac:chgData name="Trina White" userId="80090d27-8269-49a2-a9b3-be27d9889fc8" providerId="ADAL" clId="{6B490BC4-91C7-445B-A1DF-F7C3C5798F51}" dt="2024-10-07T12:33:37.967" v="339" actId="21"/>
          <ac:spMkLst>
            <pc:docMk/>
            <pc:sldMk cId="3712201147" sldId="309"/>
            <ac:spMk id="3" creationId="{48CDCFE0-E2B0-A497-3CBF-B381097262B2}"/>
          </ac:spMkLst>
        </pc:spChg>
        <pc:spChg chg="add del">
          <ac:chgData name="Trina White" userId="80090d27-8269-49a2-a9b3-be27d9889fc8" providerId="ADAL" clId="{6B490BC4-91C7-445B-A1DF-F7C3C5798F51}" dt="2024-10-07T12:33:04.423" v="334" actId="22"/>
          <ac:spMkLst>
            <pc:docMk/>
            <pc:sldMk cId="3712201147" sldId="309"/>
            <ac:spMk id="5" creationId="{36F8916C-A77A-A635-3718-03411AFAF9BC}"/>
          </ac:spMkLst>
        </pc:spChg>
        <pc:spChg chg="add mod">
          <ac:chgData name="Trina White" userId="80090d27-8269-49a2-a9b3-be27d9889fc8" providerId="ADAL" clId="{6B490BC4-91C7-445B-A1DF-F7C3C5798F51}" dt="2024-10-07T13:14:28.177" v="796" actId="1076"/>
          <ac:spMkLst>
            <pc:docMk/>
            <pc:sldMk cId="3712201147" sldId="309"/>
            <ac:spMk id="7" creationId="{51E5E780-A371-323E-6B3C-0A2E0A1DA180}"/>
          </ac:spMkLst>
        </pc:spChg>
        <pc:spChg chg="add mod">
          <ac:chgData name="Trina White" userId="80090d27-8269-49a2-a9b3-be27d9889fc8" providerId="ADAL" clId="{6B490BC4-91C7-445B-A1DF-F7C3C5798F51}" dt="2024-10-07T12:34:28.684" v="362" actId="14100"/>
          <ac:spMkLst>
            <pc:docMk/>
            <pc:sldMk cId="3712201147" sldId="309"/>
            <ac:spMk id="8" creationId="{35AAC316-6DE4-6992-A80E-DDC1C64F9D7F}"/>
          </ac:spMkLst>
        </pc:spChg>
        <pc:spChg chg="add del">
          <ac:chgData name="Trina White" userId="80090d27-8269-49a2-a9b3-be27d9889fc8" providerId="ADAL" clId="{6B490BC4-91C7-445B-A1DF-F7C3C5798F51}" dt="2024-10-07T12:36:51.005" v="466" actId="22"/>
          <ac:spMkLst>
            <pc:docMk/>
            <pc:sldMk cId="3712201147" sldId="309"/>
            <ac:spMk id="10" creationId="{6EA1A4B0-2F67-63B0-709A-55260315E109}"/>
          </ac:spMkLst>
        </pc:spChg>
        <pc:spChg chg="add mod">
          <ac:chgData name="Trina White" userId="80090d27-8269-49a2-a9b3-be27d9889fc8" providerId="ADAL" clId="{6B490BC4-91C7-445B-A1DF-F7C3C5798F51}" dt="2024-10-07T12:48:43.155" v="616" actId="1076"/>
          <ac:spMkLst>
            <pc:docMk/>
            <pc:sldMk cId="3712201147" sldId="309"/>
            <ac:spMk id="11" creationId="{5BB4A969-2D4B-9554-BAB4-12F8D421AC38}"/>
          </ac:spMkLst>
        </pc:spChg>
        <pc:spChg chg="add mod">
          <ac:chgData name="Trina White" userId="80090d27-8269-49a2-a9b3-be27d9889fc8" providerId="ADAL" clId="{6B490BC4-91C7-445B-A1DF-F7C3C5798F51}" dt="2024-10-07T13:28:56.107" v="1017" actId="1076"/>
          <ac:spMkLst>
            <pc:docMk/>
            <pc:sldMk cId="3712201147" sldId="309"/>
            <ac:spMk id="13" creationId="{BE4E36F4-A886-4BA2-6636-1E58BA29E236}"/>
          </ac:spMkLst>
        </pc:spChg>
        <pc:spChg chg="add del mod">
          <ac:chgData name="Trina White" userId="80090d27-8269-49a2-a9b3-be27d9889fc8" providerId="ADAL" clId="{6B490BC4-91C7-445B-A1DF-F7C3C5798F51}" dt="2024-10-07T13:12:05.221" v="789" actId="21"/>
          <ac:spMkLst>
            <pc:docMk/>
            <pc:sldMk cId="3712201147" sldId="309"/>
            <ac:spMk id="14" creationId="{A4D29711-25FF-4F75-86AE-1F3709166749}"/>
          </ac:spMkLst>
        </pc:spChg>
        <pc:spChg chg="add mod">
          <ac:chgData name="Trina White" userId="80090d27-8269-49a2-a9b3-be27d9889fc8" providerId="ADAL" clId="{6B490BC4-91C7-445B-A1DF-F7C3C5798F51}" dt="2024-10-07T13:29:00.183" v="1018" actId="1076"/>
          <ac:spMkLst>
            <pc:docMk/>
            <pc:sldMk cId="3712201147" sldId="309"/>
            <ac:spMk id="15" creationId="{C10313AA-79F2-5492-4616-F687358BA90F}"/>
          </ac:spMkLst>
        </pc:spChg>
        <pc:spChg chg="add mod">
          <ac:chgData name="Trina White" userId="80090d27-8269-49a2-a9b3-be27d9889fc8" providerId="ADAL" clId="{6B490BC4-91C7-445B-A1DF-F7C3C5798F51}" dt="2024-10-07T13:29:07.858" v="1019" actId="1076"/>
          <ac:spMkLst>
            <pc:docMk/>
            <pc:sldMk cId="3712201147" sldId="309"/>
            <ac:spMk id="17" creationId="{0CC0A539-EDBE-8214-AEC1-76764E371484}"/>
          </ac:spMkLst>
        </pc:spChg>
        <pc:spChg chg="add mod">
          <ac:chgData name="Trina White" userId="80090d27-8269-49a2-a9b3-be27d9889fc8" providerId="ADAL" clId="{6B490BC4-91C7-445B-A1DF-F7C3C5798F51}" dt="2024-10-07T13:29:20.674" v="1021" actId="1076"/>
          <ac:spMkLst>
            <pc:docMk/>
            <pc:sldMk cId="3712201147" sldId="309"/>
            <ac:spMk id="19" creationId="{7420B856-1356-63C2-F28F-3AA19D4E0D2D}"/>
          </ac:spMkLst>
        </pc:spChg>
      </pc:sldChg>
      <pc:sldChg chg="addSp delSp modSp new mod modNotesTx">
        <pc:chgData name="Trina White" userId="80090d27-8269-49a2-a9b3-be27d9889fc8" providerId="ADAL" clId="{6B490BC4-91C7-445B-A1DF-F7C3C5798F51}" dt="2024-10-07T17:29:26.621" v="3414" actId="113"/>
        <pc:sldMkLst>
          <pc:docMk/>
          <pc:sldMk cId="4198618161" sldId="310"/>
        </pc:sldMkLst>
        <pc:spChg chg="mod">
          <ac:chgData name="Trina White" userId="80090d27-8269-49a2-a9b3-be27d9889fc8" providerId="ADAL" clId="{6B490BC4-91C7-445B-A1DF-F7C3C5798F51}" dt="2024-10-07T13:52:46.077" v="1145"/>
          <ac:spMkLst>
            <pc:docMk/>
            <pc:sldMk cId="4198618161" sldId="310"/>
            <ac:spMk id="2" creationId="{A3902066-A040-1652-AA64-E8CA11D434DA}"/>
          </ac:spMkLst>
        </pc:spChg>
        <pc:spChg chg="del">
          <ac:chgData name="Trina White" userId="80090d27-8269-49a2-a9b3-be27d9889fc8" providerId="ADAL" clId="{6B490BC4-91C7-445B-A1DF-F7C3C5798F51}" dt="2024-10-07T13:52:03.667" v="1140" actId="21"/>
          <ac:spMkLst>
            <pc:docMk/>
            <pc:sldMk cId="4198618161" sldId="310"/>
            <ac:spMk id="3" creationId="{89DF5959-22F6-F8DE-3FFB-CE4FBB0638EF}"/>
          </ac:spMkLst>
        </pc:spChg>
        <pc:spChg chg="add mod">
          <ac:chgData name="Trina White" userId="80090d27-8269-49a2-a9b3-be27d9889fc8" providerId="ADAL" clId="{6B490BC4-91C7-445B-A1DF-F7C3C5798F51}" dt="2024-10-07T15:40:06.089" v="3146" actId="1076"/>
          <ac:spMkLst>
            <pc:docMk/>
            <pc:sldMk cId="4198618161" sldId="310"/>
            <ac:spMk id="4" creationId="{5088F765-EBAA-594A-60ED-771B9B6C5A4A}"/>
          </ac:spMkLst>
        </pc:spChg>
        <pc:spChg chg="add mod">
          <ac:chgData name="Trina White" userId="80090d27-8269-49a2-a9b3-be27d9889fc8" providerId="ADAL" clId="{6B490BC4-91C7-445B-A1DF-F7C3C5798F51}" dt="2024-10-07T15:41:12.526" v="3169" actId="20577"/>
          <ac:spMkLst>
            <pc:docMk/>
            <pc:sldMk cId="4198618161" sldId="310"/>
            <ac:spMk id="5" creationId="{1068A622-057B-AE70-CC32-F0DFA3DEEF8E}"/>
          </ac:spMkLst>
        </pc:spChg>
      </pc:sldChg>
      <pc:sldChg chg="addSp delSp modSp new mod modNotesTx">
        <pc:chgData name="Trina White" userId="80090d27-8269-49a2-a9b3-be27d9889fc8" providerId="ADAL" clId="{6B490BC4-91C7-445B-A1DF-F7C3C5798F51}" dt="2024-10-07T14:59:10.335" v="2482" actId="20577"/>
        <pc:sldMkLst>
          <pc:docMk/>
          <pc:sldMk cId="3417572795" sldId="311"/>
        </pc:sldMkLst>
        <pc:spChg chg="mod">
          <ac:chgData name="Trina White" userId="80090d27-8269-49a2-a9b3-be27d9889fc8" providerId="ADAL" clId="{6B490BC4-91C7-445B-A1DF-F7C3C5798F51}" dt="2024-10-07T14:18:37.185" v="2125"/>
          <ac:spMkLst>
            <pc:docMk/>
            <pc:sldMk cId="3417572795" sldId="311"/>
            <ac:spMk id="2" creationId="{4BB3C958-89EB-8BA4-B998-763A34561E41}"/>
          </ac:spMkLst>
        </pc:spChg>
        <pc:spChg chg="del mod">
          <ac:chgData name="Trina White" userId="80090d27-8269-49a2-a9b3-be27d9889fc8" providerId="ADAL" clId="{6B490BC4-91C7-445B-A1DF-F7C3C5798F51}" dt="2024-10-07T14:17:38.514" v="2118" actId="21"/>
          <ac:spMkLst>
            <pc:docMk/>
            <pc:sldMk cId="3417572795" sldId="311"/>
            <ac:spMk id="3" creationId="{8395B8AF-558F-FC98-BAFC-3367176B1B55}"/>
          </ac:spMkLst>
        </pc:spChg>
        <pc:spChg chg="add mod">
          <ac:chgData name="Trina White" userId="80090d27-8269-49a2-a9b3-be27d9889fc8" providerId="ADAL" clId="{6B490BC4-91C7-445B-A1DF-F7C3C5798F51}" dt="2024-10-07T14:19:19.919" v="2147" actId="122"/>
          <ac:spMkLst>
            <pc:docMk/>
            <pc:sldMk cId="3417572795" sldId="311"/>
            <ac:spMk id="4" creationId="{E542C199-FF1E-B46C-E3C3-1DCAE99E4D43}"/>
          </ac:spMkLst>
        </pc:spChg>
      </pc:sldChg>
      <pc:sldChg chg="addSp delSp modSp new mod setBg modNotesTx">
        <pc:chgData name="Trina White" userId="80090d27-8269-49a2-a9b3-be27d9889fc8" providerId="ADAL" clId="{6B490BC4-91C7-445B-A1DF-F7C3C5798F51}" dt="2024-10-07T17:30:30.711" v="3474" actId="113"/>
        <pc:sldMkLst>
          <pc:docMk/>
          <pc:sldMk cId="165196614" sldId="312"/>
        </pc:sldMkLst>
        <pc:spChg chg="mod ord">
          <ac:chgData name="Trina White" userId="80090d27-8269-49a2-a9b3-be27d9889fc8" providerId="ADAL" clId="{6B490BC4-91C7-445B-A1DF-F7C3C5798F51}" dt="2024-10-07T17:27:24.445" v="3272" actId="26606"/>
          <ac:spMkLst>
            <pc:docMk/>
            <pc:sldMk cId="165196614" sldId="312"/>
            <ac:spMk id="2" creationId="{13A97F9B-D35F-5835-73AA-E9F9B615F1C4}"/>
          </ac:spMkLst>
        </pc:spChg>
        <pc:spChg chg="del">
          <ac:chgData name="Trina White" userId="80090d27-8269-49a2-a9b3-be27d9889fc8" providerId="ADAL" clId="{6B490BC4-91C7-445B-A1DF-F7C3C5798F51}" dt="2024-10-07T17:24:51.793" v="3253" actId="21"/>
          <ac:spMkLst>
            <pc:docMk/>
            <pc:sldMk cId="165196614" sldId="312"/>
            <ac:spMk id="3" creationId="{DF5A8369-E279-0053-CBBD-36AA514CBB2F}"/>
          </ac:spMkLst>
        </pc:spChg>
        <pc:spChg chg="add del">
          <ac:chgData name="Trina White" userId="80090d27-8269-49a2-a9b3-be27d9889fc8" providerId="ADAL" clId="{6B490BC4-91C7-445B-A1DF-F7C3C5798F51}" dt="2024-10-07T17:29:39.280" v="3416" actId="26606"/>
          <ac:spMkLst>
            <pc:docMk/>
            <pc:sldMk cId="165196614" sldId="312"/>
            <ac:spMk id="7" creationId="{52B1435E-BAB8-43AB-AF6A-C15D437DCB1B}"/>
          </ac:spMkLst>
        </pc:spChg>
        <pc:spChg chg="add del">
          <ac:chgData name="Trina White" userId="80090d27-8269-49a2-a9b3-be27d9889fc8" providerId="ADAL" clId="{6B490BC4-91C7-445B-A1DF-F7C3C5798F51}" dt="2024-10-07T17:27:14.849" v="3267" actId="26606"/>
          <ac:spMkLst>
            <pc:docMk/>
            <pc:sldMk cId="165196614" sldId="312"/>
            <ac:spMk id="10" creationId="{D3031615-4E70-4AA1-B27C-F56E25379C5E}"/>
          </ac:spMkLst>
        </pc:spChg>
        <pc:spChg chg="add del">
          <ac:chgData name="Trina White" userId="80090d27-8269-49a2-a9b3-be27d9889fc8" providerId="ADAL" clId="{6B490BC4-91C7-445B-A1DF-F7C3C5798F51}" dt="2024-10-07T17:27:14.849" v="3267" actId="26606"/>
          <ac:spMkLst>
            <pc:docMk/>
            <pc:sldMk cId="165196614" sldId="312"/>
            <ac:spMk id="12" creationId="{32386D96-DF72-4275-B766-E00CBBFB0F2A}"/>
          </ac:spMkLst>
        </pc:spChg>
        <pc:spChg chg="add del">
          <ac:chgData name="Trina White" userId="80090d27-8269-49a2-a9b3-be27d9889fc8" providerId="ADAL" clId="{6B490BC4-91C7-445B-A1DF-F7C3C5798F51}" dt="2024-10-07T17:27:19.859" v="3269" actId="26606"/>
          <ac:spMkLst>
            <pc:docMk/>
            <pc:sldMk cId="165196614" sldId="312"/>
            <ac:spMk id="14" creationId="{DFB3CEA1-88D9-42FB-88ED-1E9807FE6596}"/>
          </ac:spMkLst>
        </pc:spChg>
        <pc:spChg chg="add del">
          <ac:chgData name="Trina White" userId="80090d27-8269-49a2-a9b3-be27d9889fc8" providerId="ADAL" clId="{6B490BC4-91C7-445B-A1DF-F7C3C5798F51}" dt="2024-10-07T17:27:19.859" v="3269" actId="26606"/>
          <ac:spMkLst>
            <pc:docMk/>
            <pc:sldMk cId="165196614" sldId="312"/>
            <ac:spMk id="15" creationId="{9A6C928E-4252-4F33-8C34-E50A12A3170B}"/>
          </ac:spMkLst>
        </pc:spChg>
        <pc:spChg chg="add del">
          <ac:chgData name="Trina White" userId="80090d27-8269-49a2-a9b3-be27d9889fc8" providerId="ADAL" clId="{6B490BC4-91C7-445B-A1DF-F7C3C5798F51}" dt="2024-10-07T17:27:24.429" v="3271" actId="26606"/>
          <ac:spMkLst>
            <pc:docMk/>
            <pc:sldMk cId="165196614" sldId="312"/>
            <ac:spMk id="16" creationId="{95A115E8-EE09-4F41-9329-56DEEE8ABE20}"/>
          </ac:spMkLst>
        </pc:spChg>
        <pc:spChg chg="add del">
          <ac:chgData name="Trina White" userId="80090d27-8269-49a2-a9b3-be27d9889fc8" providerId="ADAL" clId="{6B490BC4-91C7-445B-A1DF-F7C3C5798F51}" dt="2024-10-07T17:27:24.429" v="3271" actId="26606"/>
          <ac:spMkLst>
            <pc:docMk/>
            <pc:sldMk cId="165196614" sldId="312"/>
            <ac:spMk id="17" creationId="{2937D191-13D4-4D46-AA31-AA8157D36E28}"/>
          </ac:spMkLst>
        </pc:spChg>
        <pc:spChg chg="add del">
          <ac:chgData name="Trina White" userId="80090d27-8269-49a2-a9b3-be27d9889fc8" providerId="ADAL" clId="{6B490BC4-91C7-445B-A1DF-F7C3C5798F51}" dt="2024-10-07T17:27:24.429" v="3271" actId="26606"/>
          <ac:spMkLst>
            <pc:docMk/>
            <pc:sldMk cId="165196614" sldId="312"/>
            <ac:spMk id="18" creationId="{1B796756-8CDE-44C7-BF60-022DF3B3A7B7}"/>
          </ac:spMkLst>
        </pc:spChg>
        <pc:spChg chg="add del">
          <ac:chgData name="Trina White" userId="80090d27-8269-49a2-a9b3-be27d9889fc8" providerId="ADAL" clId="{6B490BC4-91C7-445B-A1DF-F7C3C5798F51}" dt="2024-10-07T17:27:24.429" v="3271" actId="26606"/>
          <ac:spMkLst>
            <pc:docMk/>
            <pc:sldMk cId="165196614" sldId="312"/>
            <ac:spMk id="19" creationId="{B502A146-6461-45FE-B52F-8F9B510D9E31}"/>
          </ac:spMkLst>
        </pc:spChg>
        <pc:picChg chg="add mod">
          <ac:chgData name="Trina White" userId="80090d27-8269-49a2-a9b3-be27d9889fc8" providerId="ADAL" clId="{6B490BC4-91C7-445B-A1DF-F7C3C5798F51}" dt="2024-10-07T17:27:24.445" v="3272" actId="26606"/>
          <ac:picMkLst>
            <pc:docMk/>
            <pc:sldMk cId="165196614" sldId="312"/>
            <ac:picMk id="5" creationId="{DAE20904-E78F-FA24-FCB2-FA9426F6B4B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528" cy="466514"/>
          </a:xfrm>
          <a:prstGeom prst="rect">
            <a:avLst/>
          </a:prstGeom>
        </p:spPr>
        <p:txBody>
          <a:bodyPr vert="horz" lIns="93196" tIns="46598" rIns="93196" bIns="46598" rtlCol="0"/>
          <a:lstStyle>
            <a:lvl1pPr algn="l">
              <a:defRPr sz="1200"/>
            </a:lvl1pPr>
          </a:lstStyle>
          <a:p>
            <a:endParaRPr lang="en-US"/>
          </a:p>
        </p:txBody>
      </p:sp>
      <p:sp>
        <p:nvSpPr>
          <p:cNvPr id="3" name="Date Placeholder 2"/>
          <p:cNvSpPr>
            <a:spLocks noGrp="1"/>
          </p:cNvSpPr>
          <p:nvPr>
            <p:ph type="dt" idx="1"/>
          </p:nvPr>
        </p:nvSpPr>
        <p:spPr>
          <a:xfrm>
            <a:off x="3971837" y="0"/>
            <a:ext cx="3038528" cy="466514"/>
          </a:xfrm>
          <a:prstGeom prst="rect">
            <a:avLst/>
          </a:prstGeom>
        </p:spPr>
        <p:txBody>
          <a:bodyPr vert="horz" lIns="93196" tIns="46598" rIns="93196" bIns="46598" rtlCol="0"/>
          <a:lstStyle>
            <a:lvl1pPr algn="r">
              <a:defRPr sz="1200"/>
            </a:lvl1pPr>
          </a:lstStyle>
          <a:p>
            <a:fld id="{120EDEC5-D6AB-8643-A8B8-278794F4EB6C}" type="datetimeFigureOut">
              <a:rPr lang="en-US" smtClean="0"/>
              <a:t>10/9/2024</a:t>
            </a:fld>
            <a:endParaRPr lang="en-US"/>
          </a:p>
        </p:txBody>
      </p:sp>
      <p:sp>
        <p:nvSpPr>
          <p:cNvPr id="4" name="Slide Image Placeholder 3"/>
          <p:cNvSpPr>
            <a:spLocks noGrp="1" noRot="1" noChangeAspect="1"/>
          </p:cNvSpPr>
          <p:nvPr>
            <p:ph type="sldImg" idx="2"/>
          </p:nvPr>
        </p:nvSpPr>
        <p:spPr>
          <a:xfrm>
            <a:off x="715963" y="1162050"/>
            <a:ext cx="5580062" cy="3138488"/>
          </a:xfrm>
          <a:prstGeom prst="rect">
            <a:avLst/>
          </a:prstGeom>
          <a:noFill/>
          <a:ln w="12700">
            <a:solidFill>
              <a:prstClr val="black"/>
            </a:solidFill>
          </a:ln>
        </p:spPr>
        <p:txBody>
          <a:bodyPr vert="horz" lIns="93196" tIns="46598" rIns="93196" bIns="46598" rtlCol="0" anchor="ctr"/>
          <a:lstStyle/>
          <a:p>
            <a:endParaRPr lang="en-US"/>
          </a:p>
        </p:txBody>
      </p:sp>
      <p:sp>
        <p:nvSpPr>
          <p:cNvPr id="5" name="Notes Placeholder 4"/>
          <p:cNvSpPr>
            <a:spLocks noGrp="1"/>
          </p:cNvSpPr>
          <p:nvPr>
            <p:ph type="body" sz="quarter" idx="3"/>
          </p:nvPr>
        </p:nvSpPr>
        <p:spPr>
          <a:xfrm>
            <a:off x="701199" y="4474657"/>
            <a:ext cx="5609590" cy="3661083"/>
          </a:xfrm>
          <a:prstGeom prst="rect">
            <a:avLst/>
          </a:prstGeom>
        </p:spPr>
        <p:txBody>
          <a:bodyPr vert="horz" lIns="93196" tIns="46598" rIns="93196" bIns="4659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1475"/>
            <a:ext cx="3038528" cy="466513"/>
          </a:xfrm>
          <a:prstGeom prst="rect">
            <a:avLst/>
          </a:prstGeom>
        </p:spPr>
        <p:txBody>
          <a:bodyPr vert="horz" lIns="93196" tIns="46598" rIns="93196" bIns="46598" rtlCol="0" anchor="b"/>
          <a:lstStyle>
            <a:lvl1pPr algn="l">
              <a:defRPr sz="1200"/>
            </a:lvl1pPr>
          </a:lstStyle>
          <a:p>
            <a:endParaRPr lang="en-US"/>
          </a:p>
        </p:txBody>
      </p:sp>
      <p:sp>
        <p:nvSpPr>
          <p:cNvPr id="7" name="Slide Number Placeholder 6"/>
          <p:cNvSpPr>
            <a:spLocks noGrp="1"/>
          </p:cNvSpPr>
          <p:nvPr>
            <p:ph type="sldNum" sz="quarter" idx="5"/>
          </p:nvPr>
        </p:nvSpPr>
        <p:spPr>
          <a:xfrm>
            <a:off x="3971837" y="8831475"/>
            <a:ext cx="3038528" cy="466513"/>
          </a:xfrm>
          <a:prstGeom prst="rect">
            <a:avLst/>
          </a:prstGeom>
        </p:spPr>
        <p:txBody>
          <a:bodyPr vert="horz" lIns="93196" tIns="46598" rIns="93196" bIns="46598" rtlCol="0" anchor="b"/>
          <a:lstStyle>
            <a:lvl1pPr algn="r">
              <a:defRPr sz="1200"/>
            </a:lvl1pPr>
          </a:lstStyle>
          <a:p>
            <a:fld id="{D8B40B08-8BBB-504C-BAD2-61931D34972B}" type="slidenum">
              <a:rPr lang="en-US" smtClean="0"/>
              <a:t>‹#›</a:t>
            </a:fld>
            <a:endParaRPr lang="en-US"/>
          </a:p>
        </p:txBody>
      </p:sp>
    </p:spTree>
    <p:extLst>
      <p:ext uri="{BB962C8B-B14F-4D97-AF65-F5344CB8AC3E}">
        <p14:creationId xmlns:p14="http://schemas.microsoft.com/office/powerpoint/2010/main" val="523232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Good Morning and thank you for taking the time out of your busy schedule to join us today.</a:t>
            </a:r>
          </a:p>
          <a:p>
            <a:r>
              <a:rPr lang="en-US" b="1" dirty="0"/>
              <a:t>My name is Trina White. I am a LTC Infection Preventionist for the Oklahoma State Department of Health.</a:t>
            </a:r>
          </a:p>
          <a:p>
            <a:r>
              <a:rPr lang="en-US" b="1" dirty="0"/>
              <a:t>I have Rhonda McComas, our Lead LTC Infection Preventionist here with me as our co-host.</a:t>
            </a:r>
          </a:p>
          <a:p>
            <a:r>
              <a:rPr lang="en-US" b="1" dirty="0"/>
              <a:t>Today we will be talking about Transmission Based Precautions. I’m sure this will likely be a review for most all of you and won’t take the whole hour, but I did want to make sure there is time at the end to address any questions you may have. You are welcome to put your questions in the chat or you mail email them to HAI@health.ok.gov if that is your preference.</a:t>
            </a:r>
          </a:p>
        </p:txBody>
      </p:sp>
      <p:sp>
        <p:nvSpPr>
          <p:cNvPr id="4" name="Slide Number Placeholder 3"/>
          <p:cNvSpPr>
            <a:spLocks noGrp="1"/>
          </p:cNvSpPr>
          <p:nvPr>
            <p:ph type="sldNum" sz="quarter" idx="5"/>
          </p:nvPr>
        </p:nvSpPr>
        <p:spPr/>
        <p:txBody>
          <a:bodyPr/>
          <a:lstStyle/>
          <a:p>
            <a:fld id="{D8B40B08-8BBB-504C-BAD2-61931D34972B}" type="slidenum">
              <a:rPr lang="en-US" smtClean="0"/>
              <a:t>1</a:t>
            </a:fld>
            <a:endParaRPr lang="en-US"/>
          </a:p>
        </p:txBody>
      </p:sp>
    </p:spTree>
    <p:extLst>
      <p:ext uri="{BB962C8B-B14F-4D97-AF65-F5344CB8AC3E}">
        <p14:creationId xmlns:p14="http://schemas.microsoft.com/office/powerpoint/2010/main" val="269897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 case you aren’t aware, CDC’s Appendix A is a valuable tool you can utilize for Type and Duration of Precautions.</a:t>
            </a:r>
          </a:p>
        </p:txBody>
      </p:sp>
      <p:sp>
        <p:nvSpPr>
          <p:cNvPr id="4" name="Slide Number Placeholder 3"/>
          <p:cNvSpPr>
            <a:spLocks noGrp="1"/>
          </p:cNvSpPr>
          <p:nvPr>
            <p:ph type="sldNum" sz="quarter" idx="5"/>
          </p:nvPr>
        </p:nvSpPr>
        <p:spPr/>
        <p:txBody>
          <a:bodyPr/>
          <a:lstStyle/>
          <a:p>
            <a:fld id="{D8B40B08-8BBB-504C-BAD2-61931D34972B}" type="slidenum">
              <a:rPr lang="en-US" smtClean="0"/>
              <a:t>10</a:t>
            </a:fld>
            <a:endParaRPr lang="en-US"/>
          </a:p>
        </p:txBody>
      </p:sp>
    </p:spTree>
    <p:extLst>
      <p:ext uri="{BB962C8B-B14F-4D97-AF65-F5344CB8AC3E}">
        <p14:creationId xmlns:p14="http://schemas.microsoft.com/office/powerpoint/2010/main" val="634646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Adobe </a:t>
            </a:r>
            <a:r>
              <a:rPr lang="en-US" b="1" dirty="0"/>
              <a:t>File #571720200</a:t>
            </a:r>
          </a:p>
        </p:txBody>
      </p:sp>
      <p:sp>
        <p:nvSpPr>
          <p:cNvPr id="4" name="Slide Number Placeholder 3"/>
          <p:cNvSpPr>
            <a:spLocks noGrp="1"/>
          </p:cNvSpPr>
          <p:nvPr>
            <p:ph type="sldNum" sz="quarter" idx="5"/>
          </p:nvPr>
        </p:nvSpPr>
        <p:spPr/>
        <p:txBody>
          <a:bodyPr/>
          <a:lstStyle/>
          <a:p>
            <a:fld id="{D8B40B08-8BBB-504C-BAD2-61931D34972B}" type="slidenum">
              <a:rPr lang="en-US" smtClean="0"/>
              <a:t>11</a:t>
            </a:fld>
            <a:endParaRPr lang="en-US"/>
          </a:p>
        </p:txBody>
      </p:sp>
    </p:spTree>
    <p:extLst>
      <p:ext uri="{BB962C8B-B14F-4D97-AF65-F5344CB8AC3E}">
        <p14:creationId xmlns:p14="http://schemas.microsoft.com/office/powerpoint/2010/main" val="241589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Feel free to drop your answer in the chat</a:t>
            </a:r>
          </a:p>
          <a:p>
            <a:endParaRPr lang="en-US" b="1" dirty="0"/>
          </a:p>
          <a:p>
            <a:r>
              <a:rPr lang="en-US" b="1" dirty="0"/>
              <a:t>Adobe file # 341526820, 319708990, 40921464, 335461172, 482244017, and 329132515</a:t>
            </a:r>
          </a:p>
        </p:txBody>
      </p:sp>
      <p:sp>
        <p:nvSpPr>
          <p:cNvPr id="4" name="Slide Number Placeholder 3"/>
          <p:cNvSpPr>
            <a:spLocks noGrp="1"/>
          </p:cNvSpPr>
          <p:nvPr>
            <p:ph type="sldNum" sz="quarter" idx="5"/>
          </p:nvPr>
        </p:nvSpPr>
        <p:spPr/>
        <p:txBody>
          <a:bodyPr/>
          <a:lstStyle/>
          <a:p>
            <a:fld id="{D8B40B08-8BBB-504C-BAD2-61931D34972B}" type="slidenum">
              <a:rPr lang="en-US" smtClean="0"/>
              <a:t>12</a:t>
            </a:fld>
            <a:endParaRPr lang="en-US"/>
          </a:p>
        </p:txBody>
      </p:sp>
    </p:spTree>
    <p:extLst>
      <p:ext uri="{BB962C8B-B14F-4D97-AF65-F5344CB8AC3E}">
        <p14:creationId xmlns:p14="http://schemas.microsoft.com/office/powerpoint/2010/main" val="271058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B40B08-8BBB-504C-BAD2-61931D34972B}" type="slidenum">
              <a:rPr lang="en-US" smtClean="0"/>
              <a:t>13</a:t>
            </a:fld>
            <a:endParaRPr lang="en-US"/>
          </a:p>
        </p:txBody>
      </p:sp>
    </p:spTree>
    <p:extLst>
      <p:ext uri="{BB962C8B-B14F-4D97-AF65-F5344CB8AC3E}">
        <p14:creationId xmlns:p14="http://schemas.microsoft.com/office/powerpoint/2010/main" val="3363610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Adobe file # 563280055</a:t>
            </a:r>
          </a:p>
        </p:txBody>
      </p:sp>
      <p:sp>
        <p:nvSpPr>
          <p:cNvPr id="4" name="Slide Number Placeholder 3"/>
          <p:cNvSpPr>
            <a:spLocks noGrp="1"/>
          </p:cNvSpPr>
          <p:nvPr>
            <p:ph type="sldNum" sz="quarter" idx="5"/>
          </p:nvPr>
        </p:nvSpPr>
        <p:spPr/>
        <p:txBody>
          <a:bodyPr/>
          <a:lstStyle/>
          <a:p>
            <a:fld id="{D8B40B08-8BBB-504C-BAD2-61931D34972B}" type="slidenum">
              <a:rPr lang="en-US" smtClean="0"/>
              <a:t>14</a:t>
            </a:fld>
            <a:endParaRPr lang="en-US"/>
          </a:p>
        </p:txBody>
      </p:sp>
    </p:spTree>
    <p:extLst>
      <p:ext uri="{BB962C8B-B14F-4D97-AF65-F5344CB8AC3E}">
        <p14:creationId xmlns:p14="http://schemas.microsoft.com/office/powerpoint/2010/main" val="601329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Adobe image # 165314477, # 563280055, and # 264838878</a:t>
            </a:r>
          </a:p>
        </p:txBody>
      </p:sp>
      <p:sp>
        <p:nvSpPr>
          <p:cNvPr id="4" name="Slide Number Placeholder 3"/>
          <p:cNvSpPr>
            <a:spLocks noGrp="1"/>
          </p:cNvSpPr>
          <p:nvPr>
            <p:ph type="sldNum" sz="quarter" idx="5"/>
          </p:nvPr>
        </p:nvSpPr>
        <p:spPr/>
        <p:txBody>
          <a:bodyPr/>
          <a:lstStyle/>
          <a:p>
            <a:fld id="{D8B40B08-8BBB-504C-BAD2-61931D34972B}" type="slidenum">
              <a:rPr lang="en-US" smtClean="0"/>
              <a:t>15</a:t>
            </a:fld>
            <a:endParaRPr lang="en-US"/>
          </a:p>
        </p:txBody>
      </p:sp>
    </p:spTree>
    <p:extLst>
      <p:ext uri="{BB962C8B-B14F-4D97-AF65-F5344CB8AC3E}">
        <p14:creationId xmlns:p14="http://schemas.microsoft.com/office/powerpoint/2010/main" val="182051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These next few slides will provide a little recap, in case you missed the last webinar, which covered EBP.</a:t>
            </a:r>
          </a:p>
          <a:p>
            <a:r>
              <a:rPr lang="en-US" b="1" dirty="0"/>
              <a:t>The recording can be found on the HAI webpage.</a:t>
            </a:r>
          </a:p>
          <a:p>
            <a:endParaRPr lang="en-US" b="1" dirty="0"/>
          </a:p>
          <a:p>
            <a:r>
              <a:rPr lang="en-US" b="1" dirty="0"/>
              <a:t>Adobe file # 195214603, #409357333, #272572073, and #471882186</a:t>
            </a:r>
          </a:p>
        </p:txBody>
      </p:sp>
      <p:sp>
        <p:nvSpPr>
          <p:cNvPr id="4" name="Slide Number Placeholder 3"/>
          <p:cNvSpPr>
            <a:spLocks noGrp="1"/>
          </p:cNvSpPr>
          <p:nvPr>
            <p:ph type="sldNum" sz="quarter" idx="5"/>
          </p:nvPr>
        </p:nvSpPr>
        <p:spPr/>
        <p:txBody>
          <a:bodyPr/>
          <a:lstStyle/>
          <a:p>
            <a:fld id="{D8B40B08-8BBB-504C-BAD2-61931D34972B}" type="slidenum">
              <a:rPr lang="en-US" smtClean="0"/>
              <a:t>16</a:t>
            </a:fld>
            <a:endParaRPr lang="en-US"/>
          </a:p>
        </p:txBody>
      </p:sp>
    </p:spTree>
    <p:extLst>
      <p:ext uri="{BB962C8B-B14F-4D97-AF65-F5344CB8AC3E}">
        <p14:creationId xmlns:p14="http://schemas.microsoft.com/office/powerpoint/2010/main" val="1006526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Transmission Based Precautions signage available at:</a:t>
            </a:r>
          </a:p>
          <a:p>
            <a:r>
              <a:rPr lang="en-US" b="1" dirty="0"/>
              <a:t>https://oklahoma.gov/health/health-education/acute-disease-service/healthcare-associated-infections-prevention-program.html </a:t>
            </a:r>
          </a:p>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17</a:t>
            </a:fld>
            <a:endParaRPr lang="en-US"/>
          </a:p>
        </p:txBody>
      </p:sp>
    </p:spTree>
    <p:extLst>
      <p:ext uri="{BB962C8B-B14F-4D97-AF65-F5344CB8AC3E}">
        <p14:creationId xmlns:p14="http://schemas.microsoft.com/office/powerpoint/2010/main" val="1145521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Transmission Based Precautions signage available at:</a:t>
            </a:r>
          </a:p>
          <a:p>
            <a:r>
              <a:rPr lang="en-US" b="1" dirty="0"/>
              <a:t>https://oklahoma.gov/health/health-education/acute-disease-service/healthcare-associated-infections-prevention-program.html </a:t>
            </a:r>
          </a:p>
          <a:p>
            <a:endParaRPr lang="en-US" b="1" dirty="0"/>
          </a:p>
          <a:p>
            <a:r>
              <a:rPr lang="en-US" b="1" dirty="0"/>
              <a:t>Adobe file #211771688 (already on slide), #170040521, and #76630123</a:t>
            </a:r>
          </a:p>
        </p:txBody>
      </p:sp>
      <p:sp>
        <p:nvSpPr>
          <p:cNvPr id="4" name="Slide Number Placeholder 3"/>
          <p:cNvSpPr>
            <a:spLocks noGrp="1"/>
          </p:cNvSpPr>
          <p:nvPr>
            <p:ph type="sldNum" sz="quarter" idx="5"/>
          </p:nvPr>
        </p:nvSpPr>
        <p:spPr/>
        <p:txBody>
          <a:bodyPr/>
          <a:lstStyle/>
          <a:p>
            <a:fld id="{D8B40B08-8BBB-504C-BAD2-61931D34972B}" type="slidenum">
              <a:rPr lang="en-US" smtClean="0"/>
              <a:t>18</a:t>
            </a:fld>
            <a:endParaRPr lang="en-US"/>
          </a:p>
        </p:txBody>
      </p:sp>
    </p:spTree>
    <p:extLst>
      <p:ext uri="{BB962C8B-B14F-4D97-AF65-F5344CB8AC3E}">
        <p14:creationId xmlns:p14="http://schemas.microsoft.com/office/powerpoint/2010/main" val="26760834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B40B08-8BBB-504C-BAD2-61931D34972B}" type="slidenum">
              <a:rPr lang="en-US" smtClean="0"/>
              <a:t>19</a:t>
            </a:fld>
            <a:endParaRPr lang="en-US"/>
          </a:p>
        </p:txBody>
      </p:sp>
    </p:spTree>
    <p:extLst>
      <p:ext uri="{BB962C8B-B14F-4D97-AF65-F5344CB8AC3E}">
        <p14:creationId xmlns:p14="http://schemas.microsoft.com/office/powerpoint/2010/main" val="2962575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956">
              <a:defRPr/>
            </a:pPr>
            <a:r>
              <a:rPr lang="en-US" b="1" cap="none" dirty="0"/>
              <a:t>Remember: Standard precautions are used for all patient care. </a:t>
            </a:r>
          </a:p>
          <a:p>
            <a:pPr defTabSz="931956">
              <a:defRPr/>
            </a:pPr>
            <a:r>
              <a:rPr lang="en-US" b="1" cap="none" dirty="0"/>
              <a:t>They make use of common-sense practices and personal protective equipment use that protect healthcare providers from infection and prevent the spread of infection from patient to patient.</a:t>
            </a:r>
          </a:p>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2</a:t>
            </a:fld>
            <a:endParaRPr lang="en-US"/>
          </a:p>
        </p:txBody>
      </p:sp>
    </p:spTree>
    <p:extLst>
      <p:ext uri="{BB962C8B-B14F-4D97-AF65-F5344CB8AC3E}">
        <p14:creationId xmlns:p14="http://schemas.microsoft.com/office/powerpoint/2010/main" val="31610714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B40B08-8BBB-504C-BAD2-61931D34972B}" type="slidenum">
              <a:rPr lang="en-US" smtClean="0"/>
              <a:t>20</a:t>
            </a:fld>
            <a:endParaRPr lang="en-US"/>
          </a:p>
        </p:txBody>
      </p:sp>
    </p:spTree>
    <p:extLst>
      <p:ext uri="{BB962C8B-B14F-4D97-AF65-F5344CB8AC3E}">
        <p14:creationId xmlns:p14="http://schemas.microsoft.com/office/powerpoint/2010/main" val="1520118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Adobe File #67702018</a:t>
            </a:r>
          </a:p>
        </p:txBody>
      </p:sp>
      <p:sp>
        <p:nvSpPr>
          <p:cNvPr id="4" name="Slide Number Placeholder 3"/>
          <p:cNvSpPr>
            <a:spLocks noGrp="1"/>
          </p:cNvSpPr>
          <p:nvPr>
            <p:ph type="sldNum" sz="quarter" idx="5"/>
          </p:nvPr>
        </p:nvSpPr>
        <p:spPr/>
        <p:txBody>
          <a:bodyPr/>
          <a:lstStyle/>
          <a:p>
            <a:fld id="{D8B40B08-8BBB-504C-BAD2-61931D34972B}" type="slidenum">
              <a:rPr lang="en-US" smtClean="0"/>
              <a:t>21</a:t>
            </a:fld>
            <a:endParaRPr lang="en-US"/>
          </a:p>
        </p:txBody>
      </p:sp>
    </p:spTree>
    <p:extLst>
      <p:ext uri="{BB962C8B-B14F-4D97-AF65-F5344CB8AC3E}">
        <p14:creationId xmlns:p14="http://schemas.microsoft.com/office/powerpoint/2010/main" val="1187001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 a reminder, our next topic will be Droplet Precautions on Oct. 30, 2024, at 11:00am. We hope to see you there! Have a great rest of your day.</a:t>
            </a:r>
          </a:p>
        </p:txBody>
      </p:sp>
      <p:sp>
        <p:nvSpPr>
          <p:cNvPr id="4" name="Slide Number Placeholder 3"/>
          <p:cNvSpPr>
            <a:spLocks noGrp="1"/>
          </p:cNvSpPr>
          <p:nvPr>
            <p:ph type="sldNum" sz="quarter" idx="5"/>
          </p:nvPr>
        </p:nvSpPr>
        <p:spPr/>
        <p:txBody>
          <a:bodyPr/>
          <a:lstStyle/>
          <a:p>
            <a:fld id="{D8B40B08-8BBB-504C-BAD2-61931D34972B}" type="slidenum">
              <a:rPr lang="en-US" smtClean="0"/>
              <a:t>22</a:t>
            </a:fld>
            <a:endParaRPr lang="en-US"/>
          </a:p>
        </p:txBody>
      </p:sp>
    </p:spTree>
    <p:extLst>
      <p:ext uri="{BB962C8B-B14F-4D97-AF65-F5344CB8AC3E}">
        <p14:creationId xmlns:p14="http://schemas.microsoft.com/office/powerpoint/2010/main" val="3160041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Transmission Based Precautions signage available at:</a:t>
            </a:r>
          </a:p>
          <a:p>
            <a:r>
              <a:rPr lang="en-US" b="1" dirty="0"/>
              <a:t>https://oklahoma.gov/health/health-education/acute-disease-service/healthcare-associated-infections-prevention-program.html </a:t>
            </a:r>
          </a:p>
        </p:txBody>
      </p:sp>
      <p:sp>
        <p:nvSpPr>
          <p:cNvPr id="4" name="Slide Number Placeholder 3"/>
          <p:cNvSpPr>
            <a:spLocks noGrp="1"/>
          </p:cNvSpPr>
          <p:nvPr>
            <p:ph type="sldNum" sz="quarter" idx="5"/>
          </p:nvPr>
        </p:nvSpPr>
        <p:spPr/>
        <p:txBody>
          <a:bodyPr/>
          <a:lstStyle/>
          <a:p>
            <a:fld id="{D8B40B08-8BBB-504C-BAD2-61931D34972B}" type="slidenum">
              <a:rPr lang="en-US" smtClean="0"/>
              <a:t>3</a:t>
            </a:fld>
            <a:endParaRPr lang="en-US"/>
          </a:p>
        </p:txBody>
      </p:sp>
    </p:spTree>
    <p:extLst>
      <p:ext uri="{BB962C8B-B14F-4D97-AF65-F5344CB8AC3E}">
        <p14:creationId xmlns:p14="http://schemas.microsoft.com/office/powerpoint/2010/main" val="3192538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Adobe File # 331828178</a:t>
            </a:r>
          </a:p>
        </p:txBody>
      </p:sp>
      <p:sp>
        <p:nvSpPr>
          <p:cNvPr id="4" name="Slide Number Placeholder 3"/>
          <p:cNvSpPr>
            <a:spLocks noGrp="1"/>
          </p:cNvSpPr>
          <p:nvPr>
            <p:ph type="sldNum" sz="quarter" idx="5"/>
          </p:nvPr>
        </p:nvSpPr>
        <p:spPr/>
        <p:txBody>
          <a:bodyPr/>
          <a:lstStyle/>
          <a:p>
            <a:fld id="{D8B40B08-8BBB-504C-BAD2-61931D34972B}" type="slidenum">
              <a:rPr lang="en-US" smtClean="0"/>
              <a:t>4</a:t>
            </a:fld>
            <a:endParaRPr lang="en-US"/>
          </a:p>
        </p:txBody>
      </p:sp>
    </p:spTree>
    <p:extLst>
      <p:ext uri="{BB962C8B-B14F-4D97-AF65-F5344CB8AC3E}">
        <p14:creationId xmlns:p14="http://schemas.microsoft.com/office/powerpoint/2010/main" val="3142403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Transmission Based Precautions signage available at:</a:t>
            </a:r>
          </a:p>
          <a:p>
            <a:r>
              <a:rPr lang="en-US" b="1" dirty="0"/>
              <a:t>https://oklahoma.gov/health/health-education/acute-disease-service/healthcare-associated-infections-prevention-program.html </a:t>
            </a:r>
          </a:p>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5</a:t>
            </a:fld>
            <a:endParaRPr lang="en-US"/>
          </a:p>
        </p:txBody>
      </p:sp>
    </p:spTree>
    <p:extLst>
      <p:ext uri="{BB962C8B-B14F-4D97-AF65-F5344CB8AC3E}">
        <p14:creationId xmlns:p14="http://schemas.microsoft.com/office/powerpoint/2010/main" val="2776160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Adobe file # 331027100</a:t>
            </a:r>
          </a:p>
        </p:txBody>
      </p:sp>
      <p:sp>
        <p:nvSpPr>
          <p:cNvPr id="4" name="Slide Number Placeholder 3"/>
          <p:cNvSpPr>
            <a:spLocks noGrp="1"/>
          </p:cNvSpPr>
          <p:nvPr>
            <p:ph type="sldNum" sz="quarter" idx="5"/>
          </p:nvPr>
        </p:nvSpPr>
        <p:spPr/>
        <p:txBody>
          <a:bodyPr/>
          <a:lstStyle/>
          <a:p>
            <a:fld id="{D8B40B08-8BBB-504C-BAD2-61931D34972B}" type="slidenum">
              <a:rPr lang="en-US" smtClean="0"/>
              <a:t>6</a:t>
            </a:fld>
            <a:endParaRPr lang="en-US"/>
          </a:p>
        </p:txBody>
      </p:sp>
    </p:spTree>
    <p:extLst>
      <p:ext uri="{BB962C8B-B14F-4D97-AF65-F5344CB8AC3E}">
        <p14:creationId xmlns:p14="http://schemas.microsoft.com/office/powerpoint/2010/main" val="843483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B40B08-8BBB-504C-BAD2-61931D34972B}" type="slidenum">
              <a:rPr lang="en-US" smtClean="0"/>
              <a:t>7</a:t>
            </a:fld>
            <a:endParaRPr lang="en-US"/>
          </a:p>
        </p:txBody>
      </p:sp>
    </p:spTree>
    <p:extLst>
      <p:ext uri="{BB962C8B-B14F-4D97-AF65-F5344CB8AC3E}">
        <p14:creationId xmlns:p14="http://schemas.microsoft.com/office/powerpoint/2010/main" val="1959212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Transmission Based Precautions signage available at:</a:t>
            </a:r>
          </a:p>
          <a:p>
            <a:r>
              <a:rPr lang="en-US" b="1" dirty="0"/>
              <a:t>https://oklahoma.gov/health/health-education/acute-disease-service/healthcare-associated-infections-prevention-program.html </a:t>
            </a:r>
          </a:p>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8</a:t>
            </a:fld>
            <a:endParaRPr lang="en-US"/>
          </a:p>
        </p:txBody>
      </p:sp>
    </p:spTree>
    <p:extLst>
      <p:ext uri="{BB962C8B-B14F-4D97-AF65-F5344CB8AC3E}">
        <p14:creationId xmlns:p14="http://schemas.microsoft.com/office/powerpoint/2010/main" val="3382937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 would also like to remind you / make you aware of CDC’s Appendix A.</a:t>
            </a:r>
          </a:p>
        </p:txBody>
      </p:sp>
      <p:sp>
        <p:nvSpPr>
          <p:cNvPr id="4" name="Slide Number Placeholder 3"/>
          <p:cNvSpPr>
            <a:spLocks noGrp="1"/>
          </p:cNvSpPr>
          <p:nvPr>
            <p:ph type="sldNum" sz="quarter" idx="5"/>
          </p:nvPr>
        </p:nvSpPr>
        <p:spPr/>
        <p:txBody>
          <a:bodyPr/>
          <a:lstStyle/>
          <a:p>
            <a:fld id="{D8B40B08-8BBB-504C-BAD2-61931D34972B}" type="slidenum">
              <a:rPr lang="en-US" smtClean="0"/>
              <a:t>9</a:t>
            </a:fld>
            <a:endParaRPr lang="en-US"/>
          </a:p>
        </p:txBody>
      </p:sp>
    </p:spTree>
    <p:extLst>
      <p:ext uri="{BB962C8B-B14F-4D97-AF65-F5344CB8AC3E}">
        <p14:creationId xmlns:p14="http://schemas.microsoft.com/office/powerpoint/2010/main" val="251744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10/9/2024</a:t>
            </a:fld>
            <a:endParaRPr lang="en-US" dirty="0"/>
          </a:p>
        </p:txBody>
      </p:sp>
      <p:sp>
        <p:nvSpPr>
          <p:cNvPr id="5" name="Footer Placeholder 4"/>
          <p:cNvSpPr>
            <a:spLocks noGrp="1"/>
          </p:cNvSpPr>
          <p:nvPr>
            <p:ph type="ftr" sz="quarter" idx="11"/>
          </p:nvPr>
        </p:nvSpPr>
        <p:spPr/>
        <p:txBody>
          <a:bodyPr/>
          <a:lstStyle/>
          <a:p>
            <a:r>
              <a:rPr lang="en-US"/>
              <a:t>Oklahoma State Department of Health | Presentation Title | Date </a:t>
            </a:r>
            <a:endParaRPr lang="en-US" dirty="0"/>
          </a:p>
        </p:txBody>
      </p:sp>
      <p:sp>
        <p:nvSpPr>
          <p:cNvPr id="6" name="Slide Number Placeholder 5"/>
          <p:cNvSpPr>
            <a:spLocks noGrp="1"/>
          </p:cNvSpPr>
          <p:nvPr>
            <p:ph type="sldNum" sz="quarter" idx="12"/>
          </p:nvPr>
        </p:nvSpPr>
        <p:spPr/>
        <p:txBody>
          <a:bodyPr/>
          <a:lstStyle/>
          <a:p>
            <a:fld id="{DB7DDC46-2E90-8640-BEFE-F54DCCD857ED}" type="slidenum">
              <a:rPr lang="en-US" smtClean="0"/>
              <a:pPr/>
              <a:t>‹#›</a:t>
            </a:fld>
            <a:endParaRPr lang="en-US"/>
          </a:p>
        </p:txBody>
      </p:sp>
    </p:spTree>
    <p:extLst>
      <p:ext uri="{BB962C8B-B14F-4D97-AF65-F5344CB8AC3E}">
        <p14:creationId xmlns:p14="http://schemas.microsoft.com/office/powerpoint/2010/main" val="418082792"/>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10/9/2024</a:t>
            </a:fld>
            <a:endParaRPr lang="en-US" dirty="0"/>
          </a:p>
        </p:txBody>
      </p:sp>
      <p:sp>
        <p:nvSpPr>
          <p:cNvPr id="6" name="Footer Placeholder 5"/>
          <p:cNvSpPr>
            <a:spLocks noGrp="1"/>
          </p:cNvSpPr>
          <p:nvPr>
            <p:ph type="ftr" sz="quarter" idx="11"/>
          </p:nvPr>
        </p:nvSpPr>
        <p:spPr/>
        <p:txBody>
          <a:bodyPr/>
          <a:lstStyle/>
          <a:p>
            <a:r>
              <a:rPr lang="en-US"/>
              <a:t>Oklahoma State Department of Health | Presentation Title | Date </a:t>
            </a:r>
            <a:endParaRPr lang="en-US" dirty="0"/>
          </a:p>
        </p:txBody>
      </p:sp>
      <p:sp>
        <p:nvSpPr>
          <p:cNvPr id="7" name="Slide Number Placeholder 6"/>
          <p:cNvSpPr>
            <a:spLocks noGrp="1"/>
          </p:cNvSpPr>
          <p:nvPr>
            <p:ph type="sldNum" sz="quarter" idx="12"/>
          </p:nvPr>
        </p:nvSpPr>
        <p:spPr/>
        <p:txBody>
          <a:bodyPr/>
          <a:lstStyle/>
          <a:p>
            <a:fld id="{DB7DDC46-2E90-8640-BEFE-F54DCCD857ED}" type="slidenum">
              <a:rPr lang="en-US" smtClean="0"/>
              <a:pPr/>
              <a:t>‹#›</a:t>
            </a:fld>
            <a:endParaRPr lang="en-US"/>
          </a:p>
        </p:txBody>
      </p:sp>
    </p:spTree>
    <p:extLst>
      <p:ext uri="{BB962C8B-B14F-4D97-AF65-F5344CB8AC3E}">
        <p14:creationId xmlns:p14="http://schemas.microsoft.com/office/powerpoint/2010/main" val="738528772"/>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10/9/2024</a:t>
            </a:fld>
            <a:endParaRPr lang="en-US" dirty="0"/>
          </a:p>
        </p:txBody>
      </p:sp>
      <p:sp>
        <p:nvSpPr>
          <p:cNvPr id="5" name="Footer Placeholder 4"/>
          <p:cNvSpPr>
            <a:spLocks noGrp="1"/>
          </p:cNvSpPr>
          <p:nvPr>
            <p:ph type="ftr" sz="quarter" idx="11"/>
          </p:nvPr>
        </p:nvSpPr>
        <p:spPr/>
        <p:txBody>
          <a:bodyPr/>
          <a:lstStyle/>
          <a:p>
            <a:r>
              <a:rPr lang="en-US"/>
              <a:t>Oklahoma State Department of Health | Presentation Title | Date </a:t>
            </a:r>
            <a:endParaRPr lang="en-US" dirty="0"/>
          </a:p>
        </p:txBody>
      </p:sp>
      <p:sp>
        <p:nvSpPr>
          <p:cNvPr id="6" name="Slide Number Placeholder 5"/>
          <p:cNvSpPr>
            <a:spLocks noGrp="1"/>
          </p:cNvSpPr>
          <p:nvPr>
            <p:ph type="sldNum" sz="quarter" idx="12"/>
          </p:nvPr>
        </p:nvSpPr>
        <p:spPr/>
        <p:txBody>
          <a:bodyPr/>
          <a:lstStyle/>
          <a:p>
            <a:fld id="{DB7DDC46-2E90-8640-BEFE-F54DCCD857ED}" type="slidenum">
              <a:rPr lang="en-US" smtClean="0"/>
              <a:pPr/>
              <a:t>‹#›</a:t>
            </a:fld>
            <a:endParaRPr lang="en-US"/>
          </a:p>
        </p:txBody>
      </p:sp>
    </p:spTree>
    <p:extLst>
      <p:ext uri="{BB962C8B-B14F-4D97-AF65-F5344CB8AC3E}">
        <p14:creationId xmlns:p14="http://schemas.microsoft.com/office/powerpoint/2010/main" val="1586540040"/>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10/9/2024</a:t>
            </a:fld>
            <a:endParaRPr lang="en-US" dirty="0"/>
          </a:p>
        </p:txBody>
      </p:sp>
      <p:sp>
        <p:nvSpPr>
          <p:cNvPr id="5" name="Footer Placeholder 4"/>
          <p:cNvSpPr>
            <a:spLocks noGrp="1"/>
          </p:cNvSpPr>
          <p:nvPr>
            <p:ph type="ftr" sz="quarter" idx="11"/>
          </p:nvPr>
        </p:nvSpPr>
        <p:spPr/>
        <p:txBody>
          <a:bodyPr/>
          <a:lstStyle/>
          <a:p>
            <a:r>
              <a:rPr lang="en-US"/>
              <a:t>Oklahoma State Department of Health | Presentation Title | Date </a:t>
            </a:r>
            <a:endParaRPr lang="en-US" dirty="0"/>
          </a:p>
        </p:txBody>
      </p:sp>
      <p:sp>
        <p:nvSpPr>
          <p:cNvPr id="6" name="Slide Number Placeholder 5"/>
          <p:cNvSpPr>
            <a:spLocks noGrp="1"/>
          </p:cNvSpPr>
          <p:nvPr>
            <p:ph type="sldNum" sz="quarter" idx="12"/>
          </p:nvPr>
        </p:nvSpPr>
        <p:spPr/>
        <p:txBody>
          <a:bodyPr/>
          <a:lstStyle/>
          <a:p>
            <a:fld id="{DB7DDC46-2E90-8640-BEFE-F54DCCD857ED}" type="slidenum">
              <a:rPr lang="en-US" smtClean="0"/>
              <a:pPr/>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952678733"/>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10/9/2024</a:t>
            </a:fld>
            <a:endParaRPr lang="en-US" dirty="0"/>
          </a:p>
        </p:txBody>
      </p:sp>
      <p:sp>
        <p:nvSpPr>
          <p:cNvPr id="5" name="Footer Placeholder 4"/>
          <p:cNvSpPr>
            <a:spLocks noGrp="1"/>
          </p:cNvSpPr>
          <p:nvPr>
            <p:ph type="ftr" sz="quarter" idx="11"/>
          </p:nvPr>
        </p:nvSpPr>
        <p:spPr/>
        <p:txBody>
          <a:bodyPr/>
          <a:lstStyle/>
          <a:p>
            <a:r>
              <a:rPr lang="en-US"/>
              <a:t>Oklahoma State Department of Health | Presentation Title | Date </a:t>
            </a:r>
            <a:endParaRPr lang="en-US" dirty="0"/>
          </a:p>
        </p:txBody>
      </p:sp>
      <p:sp>
        <p:nvSpPr>
          <p:cNvPr id="6" name="Slide Number Placeholder 5"/>
          <p:cNvSpPr>
            <a:spLocks noGrp="1"/>
          </p:cNvSpPr>
          <p:nvPr>
            <p:ph type="sldNum" sz="quarter" idx="12"/>
          </p:nvPr>
        </p:nvSpPr>
        <p:spPr/>
        <p:txBody>
          <a:bodyPr/>
          <a:lstStyle/>
          <a:p>
            <a:fld id="{DB7DDC46-2E90-8640-BEFE-F54DCCD857ED}" type="slidenum">
              <a:rPr lang="en-US" smtClean="0"/>
              <a:pPr/>
              <a:t>‹#›</a:t>
            </a:fld>
            <a:endParaRPr lang="en-US"/>
          </a:p>
        </p:txBody>
      </p:sp>
    </p:spTree>
    <p:extLst>
      <p:ext uri="{BB962C8B-B14F-4D97-AF65-F5344CB8AC3E}">
        <p14:creationId xmlns:p14="http://schemas.microsoft.com/office/powerpoint/2010/main" val="3870252246"/>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10/9/2024</a:t>
            </a:fld>
            <a:endParaRPr lang="en-US" dirty="0"/>
          </a:p>
        </p:txBody>
      </p:sp>
      <p:sp>
        <p:nvSpPr>
          <p:cNvPr id="4" name="Footer Placeholder 4"/>
          <p:cNvSpPr>
            <a:spLocks noGrp="1"/>
          </p:cNvSpPr>
          <p:nvPr>
            <p:ph type="ftr" sz="quarter" idx="11"/>
          </p:nvPr>
        </p:nvSpPr>
        <p:spPr/>
        <p:txBody>
          <a:bodyPr/>
          <a:lstStyle/>
          <a:p>
            <a:r>
              <a:rPr lang="en-US"/>
              <a:t>Oklahoma State Department of Health | Presentation Title | Date </a:t>
            </a:r>
            <a:endParaRPr lang="en-US" dirty="0"/>
          </a:p>
        </p:txBody>
      </p:sp>
      <p:sp>
        <p:nvSpPr>
          <p:cNvPr id="6" name="Slide Number Placeholder 5"/>
          <p:cNvSpPr>
            <a:spLocks noGrp="1"/>
          </p:cNvSpPr>
          <p:nvPr>
            <p:ph type="sldNum" sz="quarter" idx="12"/>
          </p:nvPr>
        </p:nvSpPr>
        <p:spPr/>
        <p:txBody>
          <a:bodyPr/>
          <a:lstStyle/>
          <a:p>
            <a:fld id="{DB7DDC46-2E90-8640-BEFE-F54DCCD857ED}" type="slidenum">
              <a:rPr lang="en-US" smtClean="0"/>
              <a:pPr/>
              <a:t>‹#›</a:t>
            </a:fld>
            <a:endParaRPr lang="en-US"/>
          </a:p>
        </p:txBody>
      </p:sp>
    </p:spTree>
    <p:extLst>
      <p:ext uri="{BB962C8B-B14F-4D97-AF65-F5344CB8AC3E}">
        <p14:creationId xmlns:p14="http://schemas.microsoft.com/office/powerpoint/2010/main" val="153219847"/>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10/9/2024</a:t>
            </a:fld>
            <a:endParaRPr lang="en-US" dirty="0"/>
          </a:p>
        </p:txBody>
      </p:sp>
      <p:sp>
        <p:nvSpPr>
          <p:cNvPr id="4" name="Footer Placeholder 4"/>
          <p:cNvSpPr>
            <a:spLocks noGrp="1"/>
          </p:cNvSpPr>
          <p:nvPr>
            <p:ph type="ftr" sz="quarter" idx="11"/>
          </p:nvPr>
        </p:nvSpPr>
        <p:spPr/>
        <p:txBody>
          <a:bodyPr/>
          <a:lstStyle/>
          <a:p>
            <a:r>
              <a:rPr lang="en-US"/>
              <a:t>Oklahoma State Department of Health | Presentation Title | Date </a:t>
            </a:r>
            <a:endParaRPr lang="en-US" dirty="0"/>
          </a:p>
        </p:txBody>
      </p:sp>
      <p:sp>
        <p:nvSpPr>
          <p:cNvPr id="6" name="Slide Number Placeholder 5"/>
          <p:cNvSpPr>
            <a:spLocks noGrp="1"/>
          </p:cNvSpPr>
          <p:nvPr>
            <p:ph type="sldNum" sz="quarter" idx="12"/>
          </p:nvPr>
        </p:nvSpPr>
        <p:spPr/>
        <p:txBody>
          <a:bodyPr/>
          <a:lstStyle/>
          <a:p>
            <a:fld id="{DB7DDC46-2E90-8640-BEFE-F54DCCD857ED}" type="slidenum">
              <a:rPr lang="en-US" smtClean="0"/>
              <a:pPr/>
              <a:t>‹#›</a:t>
            </a:fld>
            <a:endParaRPr lang="en-US"/>
          </a:p>
        </p:txBody>
      </p:sp>
    </p:spTree>
    <p:extLst>
      <p:ext uri="{BB962C8B-B14F-4D97-AF65-F5344CB8AC3E}">
        <p14:creationId xmlns:p14="http://schemas.microsoft.com/office/powerpoint/2010/main" val="1253915107"/>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10/9/2024</a:t>
            </a:fld>
            <a:endParaRPr lang="en-US" dirty="0"/>
          </a:p>
        </p:txBody>
      </p:sp>
      <p:sp>
        <p:nvSpPr>
          <p:cNvPr id="5" name="Footer Placeholder 4"/>
          <p:cNvSpPr>
            <a:spLocks noGrp="1"/>
          </p:cNvSpPr>
          <p:nvPr>
            <p:ph type="ftr" sz="quarter" idx="11"/>
          </p:nvPr>
        </p:nvSpPr>
        <p:spPr/>
        <p:txBody>
          <a:bodyPr/>
          <a:lstStyle/>
          <a:p>
            <a:r>
              <a:rPr lang="en-US"/>
              <a:t>Oklahoma State Department of Health | Presentation Title | Date </a:t>
            </a:r>
            <a:endParaRPr lang="en-US" dirty="0"/>
          </a:p>
        </p:txBody>
      </p:sp>
      <p:sp>
        <p:nvSpPr>
          <p:cNvPr id="6" name="Slide Number Placeholder 5"/>
          <p:cNvSpPr>
            <a:spLocks noGrp="1"/>
          </p:cNvSpPr>
          <p:nvPr>
            <p:ph type="sldNum" sz="quarter" idx="12"/>
          </p:nvPr>
        </p:nvSpPr>
        <p:spPr/>
        <p:txBody>
          <a:bodyPr/>
          <a:lstStyle/>
          <a:p>
            <a:fld id="{DB7DDC46-2E90-8640-BEFE-F54DCCD857ED}" type="slidenum">
              <a:rPr lang="en-US" smtClean="0"/>
              <a:pPr/>
              <a:t>‹#›</a:t>
            </a:fld>
            <a:endParaRPr lang="en-US"/>
          </a:p>
        </p:txBody>
      </p:sp>
    </p:spTree>
    <p:extLst>
      <p:ext uri="{BB962C8B-B14F-4D97-AF65-F5344CB8AC3E}">
        <p14:creationId xmlns:p14="http://schemas.microsoft.com/office/powerpoint/2010/main" val="4026657288"/>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10/9/2024</a:t>
            </a:fld>
            <a:endParaRPr lang="en-US" dirty="0"/>
          </a:p>
        </p:txBody>
      </p:sp>
      <p:sp>
        <p:nvSpPr>
          <p:cNvPr id="5" name="Footer Placeholder 4"/>
          <p:cNvSpPr>
            <a:spLocks noGrp="1"/>
          </p:cNvSpPr>
          <p:nvPr>
            <p:ph type="ftr" sz="quarter" idx="11"/>
          </p:nvPr>
        </p:nvSpPr>
        <p:spPr/>
        <p:txBody>
          <a:bodyPr/>
          <a:lstStyle/>
          <a:p>
            <a:r>
              <a:rPr lang="en-US"/>
              <a:t>Oklahoma State Department of Health | Presentation Title | Date </a:t>
            </a:r>
            <a:endParaRPr lang="en-US" dirty="0"/>
          </a:p>
        </p:txBody>
      </p:sp>
      <p:sp>
        <p:nvSpPr>
          <p:cNvPr id="6" name="Slide Number Placeholder 5"/>
          <p:cNvSpPr>
            <a:spLocks noGrp="1"/>
          </p:cNvSpPr>
          <p:nvPr>
            <p:ph type="sldNum" sz="quarter" idx="12"/>
          </p:nvPr>
        </p:nvSpPr>
        <p:spPr/>
        <p:txBody>
          <a:bodyPr/>
          <a:lstStyle/>
          <a:p>
            <a:fld id="{DB7DDC46-2E90-8640-BEFE-F54DCCD857ED}" type="slidenum">
              <a:rPr lang="en-US" smtClean="0"/>
              <a:pPr/>
              <a:t>‹#›</a:t>
            </a:fld>
            <a:endParaRPr lang="en-US"/>
          </a:p>
        </p:txBody>
      </p:sp>
    </p:spTree>
    <p:extLst>
      <p:ext uri="{BB962C8B-B14F-4D97-AF65-F5344CB8AC3E}">
        <p14:creationId xmlns:p14="http://schemas.microsoft.com/office/powerpoint/2010/main" val="1725277063"/>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C6BF5CE-279B-5E4C-BEC1-73426B42F6E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4935A3-2F19-BB47-A734-1541172B5B5B}"/>
              </a:ext>
            </a:extLst>
          </p:cNvPr>
          <p:cNvSpPr>
            <a:spLocks noGrp="1"/>
          </p:cNvSpPr>
          <p:nvPr>
            <p:ph type="title" hasCustomPrompt="1"/>
          </p:nvPr>
        </p:nvSpPr>
        <p:spPr>
          <a:xfrm>
            <a:off x="457199" y="1669397"/>
            <a:ext cx="5177118" cy="1370940"/>
          </a:xfrm>
        </p:spPr>
        <p:txBody>
          <a:bodyPr anchor="t">
            <a:noAutofit/>
          </a:bodyPr>
          <a:lstStyle>
            <a:lvl1pPr>
              <a:defRPr sz="4000">
                <a:solidFill>
                  <a:schemeClr val="accent6"/>
                </a:solidFill>
              </a:defRPr>
            </a:lvl1pPr>
          </a:lstStyle>
          <a:p>
            <a:r>
              <a:rPr lang="en-US" dirty="0"/>
              <a:t>Insert Presentation Title Here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hasCustomPrompt="1"/>
          </p:nvPr>
        </p:nvSpPr>
        <p:spPr>
          <a:xfrm>
            <a:off x="457199" y="3334871"/>
            <a:ext cx="5177118" cy="541337"/>
          </a:xfrm>
        </p:spPr>
        <p:txBody>
          <a:bodyPr>
            <a:noAutofit/>
          </a:bodyPr>
          <a:lstStyle>
            <a:lvl1pPr marL="0" indent="0">
              <a:buFont typeface="Arial" panose="020B0604020202020204" pitchFamily="34" charse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Insert Subtitle Here</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lstStyle>
            <a:lvl1pPr>
              <a:defRPr>
                <a:solidFill>
                  <a:schemeClr val="tx1"/>
                </a:solidFill>
              </a:defRPr>
            </a:lvl1pPr>
          </a:lstStyle>
          <a:p>
            <a:fld id="{DB7DDC46-2E90-8640-BEFE-F54DCCD857ED}" type="slidenum">
              <a:rPr lang="en-US" smtClean="0"/>
              <a:pPr/>
              <a:t>‹#›</a:t>
            </a:fld>
            <a:endParaRPr lang="en-US"/>
          </a:p>
        </p:txBody>
      </p:sp>
      <p:sp>
        <p:nvSpPr>
          <p:cNvPr id="10" name="Text Placeholder 9">
            <a:extLst>
              <a:ext uri="{FF2B5EF4-FFF2-40B4-BE49-F238E27FC236}">
                <a16:creationId xmlns:a16="http://schemas.microsoft.com/office/drawing/2014/main" id="{CE29E095-61D4-C54B-877D-BBB5F96000C8}"/>
              </a:ext>
            </a:extLst>
          </p:cNvPr>
          <p:cNvSpPr>
            <a:spLocks noGrp="1"/>
          </p:cNvSpPr>
          <p:nvPr>
            <p:ph type="body" sz="quarter" idx="13" hasCustomPrompt="1"/>
          </p:nvPr>
        </p:nvSpPr>
        <p:spPr>
          <a:xfrm>
            <a:off x="457199" y="349250"/>
            <a:ext cx="2246313" cy="330200"/>
          </a:xfrm>
        </p:spPr>
        <p:txBody>
          <a:bodyPr>
            <a:noAutofit/>
          </a:bodyPr>
          <a:lstStyle>
            <a:lvl1pPr marL="0" indent="0">
              <a:buNone/>
              <a:defRPr/>
            </a:lvl1pPr>
          </a:lstStyle>
          <a:p>
            <a:pPr lvl="0"/>
            <a:r>
              <a:rPr lang="en-US" dirty="0"/>
              <a:t>Date</a:t>
            </a:r>
          </a:p>
        </p:txBody>
      </p:sp>
      <p:pic>
        <p:nvPicPr>
          <p:cNvPr id="9" name="Picture 8" descr="A close up of a logo&#10;&#10;Description automatically generated">
            <a:extLst>
              <a:ext uri="{FF2B5EF4-FFF2-40B4-BE49-F238E27FC236}">
                <a16:creationId xmlns:a16="http://schemas.microsoft.com/office/drawing/2014/main" id="{93A690F2-CC54-3C44-9BEF-D5ADE6DC9C8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986465" y="0"/>
            <a:ext cx="6205535" cy="6312796"/>
          </a:xfrm>
          <a:prstGeom prst="rect">
            <a:avLst/>
          </a:prstGeom>
        </p:spPr>
      </p:pic>
      <p:pic>
        <p:nvPicPr>
          <p:cNvPr id="7" name="Picture 6" descr="A close up of a logo&#10;&#10;Description automatically generated">
            <a:extLst>
              <a:ext uri="{FF2B5EF4-FFF2-40B4-BE49-F238E27FC236}">
                <a16:creationId xmlns:a16="http://schemas.microsoft.com/office/drawing/2014/main" id="{085A7243-0DC8-E148-9F97-5A788A1A2AD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54000" y="5841519"/>
            <a:ext cx="3282949" cy="942553"/>
          </a:xfrm>
          <a:prstGeom prst="rect">
            <a:avLst/>
          </a:prstGeom>
        </p:spPr>
      </p:pic>
    </p:spTree>
    <p:extLst>
      <p:ext uri="{BB962C8B-B14F-4D97-AF65-F5344CB8AC3E}">
        <p14:creationId xmlns:p14="http://schemas.microsoft.com/office/powerpoint/2010/main" val="717690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5ED16-5137-5246-9F82-8B6BEE4D254F}"/>
              </a:ext>
            </a:extLst>
          </p:cNvPr>
          <p:cNvSpPr>
            <a:spLocks noGrp="1"/>
          </p:cNvSpPr>
          <p:nvPr>
            <p:ph type="title" hasCustomPrompt="1"/>
          </p:nvPr>
        </p:nvSpPr>
        <p:spPr>
          <a:xfrm>
            <a:off x="457200" y="415230"/>
            <a:ext cx="11394140" cy="837374"/>
          </a:xfrm>
        </p:spPr>
        <p:txBody>
          <a:bodyPr>
            <a:noAutofit/>
          </a:bodyPr>
          <a:lstStyle/>
          <a:p>
            <a:r>
              <a:rPr lang="en-US" dirty="0"/>
              <a:t>Content Page — Insert Title Here</a:t>
            </a:r>
          </a:p>
        </p:txBody>
      </p:sp>
      <p:sp>
        <p:nvSpPr>
          <p:cNvPr id="3" name="Content Placeholder 2">
            <a:extLst>
              <a:ext uri="{FF2B5EF4-FFF2-40B4-BE49-F238E27FC236}">
                <a16:creationId xmlns:a16="http://schemas.microsoft.com/office/drawing/2014/main" id="{15782ED0-80F7-D646-AD27-65752926CF99}"/>
              </a:ext>
            </a:extLst>
          </p:cNvPr>
          <p:cNvSpPr>
            <a:spLocks noGrp="1"/>
          </p:cNvSpPr>
          <p:nvPr>
            <p:ph idx="1"/>
          </p:nvPr>
        </p:nvSpPr>
        <p:spPr>
          <a:xfrm>
            <a:off x="457199" y="1838151"/>
            <a:ext cx="11394141" cy="4351338"/>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4067CB6-79F8-3046-9809-02A531D63B2E}"/>
              </a:ext>
            </a:extLst>
          </p:cNvPr>
          <p:cNvSpPr>
            <a:spLocks noGrp="1"/>
          </p:cNvSpPr>
          <p:nvPr>
            <p:ph type="sldNum" sz="quarter" idx="12"/>
          </p:nvPr>
        </p:nvSpPr>
        <p:spPr/>
        <p:txBody>
          <a:bodyPr>
            <a:noAutofit/>
          </a:bodyPr>
          <a:lstStyle/>
          <a:p>
            <a:fld id="{DB7DDC46-2E90-8640-BEFE-F54DCCD857ED}" type="slidenum">
              <a:rPr lang="en-US" smtClean="0"/>
              <a:t>‹#›</a:t>
            </a:fld>
            <a:endParaRPr lang="en-US"/>
          </a:p>
        </p:txBody>
      </p:sp>
      <p:sp>
        <p:nvSpPr>
          <p:cNvPr id="7" name="Footer Placeholder 6">
            <a:extLst>
              <a:ext uri="{FF2B5EF4-FFF2-40B4-BE49-F238E27FC236}">
                <a16:creationId xmlns:a16="http://schemas.microsoft.com/office/drawing/2014/main" id="{64E15990-551A-CF41-8FB5-20F066FBFBCC}"/>
              </a:ext>
            </a:extLst>
          </p:cNvPr>
          <p:cNvSpPr>
            <a:spLocks noGrp="1"/>
          </p:cNvSpPr>
          <p:nvPr>
            <p:ph type="ftr" sz="quarter" idx="13"/>
          </p:nvPr>
        </p:nvSpPr>
        <p:spPr/>
        <p:txBody>
          <a:bodyPr/>
          <a:lstStyle/>
          <a:p>
            <a:r>
              <a:rPr lang="en-US" dirty="0"/>
              <a:t>Oklahoma State Department of Health | Presentation Title | Date </a:t>
            </a:r>
          </a:p>
        </p:txBody>
      </p:sp>
    </p:spTree>
    <p:extLst>
      <p:ext uri="{BB962C8B-B14F-4D97-AF65-F5344CB8AC3E}">
        <p14:creationId xmlns:p14="http://schemas.microsoft.com/office/powerpoint/2010/main" val="523990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B61BEF0D-F0BB-DE4B-95CE-6DB70DBA9567}" type="datetimeFigureOut">
              <a:rPr lang="en-US" smtClean="0"/>
              <a:pPr/>
              <a:t>10/9/2024</a:t>
            </a:fld>
            <a:endParaRPr lang="en-US" dirty="0"/>
          </a:p>
        </p:txBody>
      </p:sp>
      <p:sp>
        <p:nvSpPr>
          <p:cNvPr id="5" name="Footer Placeholder 4"/>
          <p:cNvSpPr>
            <a:spLocks noGrp="1"/>
          </p:cNvSpPr>
          <p:nvPr>
            <p:ph type="ftr" sz="quarter" idx="11"/>
          </p:nvPr>
        </p:nvSpPr>
        <p:spPr/>
        <p:txBody>
          <a:bodyPr/>
          <a:lstStyle/>
          <a:p>
            <a:r>
              <a:rPr lang="en-US"/>
              <a:t>Oklahoma State Department of Health | Presentation Title | Date </a:t>
            </a:r>
            <a:endParaRPr lang="en-US" dirty="0"/>
          </a:p>
        </p:txBody>
      </p:sp>
      <p:sp>
        <p:nvSpPr>
          <p:cNvPr id="6" name="Slide Number Placeholder 5"/>
          <p:cNvSpPr>
            <a:spLocks noGrp="1"/>
          </p:cNvSpPr>
          <p:nvPr>
            <p:ph type="sldNum" sz="quarter" idx="12"/>
          </p:nvPr>
        </p:nvSpPr>
        <p:spPr/>
        <p:txBody>
          <a:bodyPr/>
          <a:lstStyle/>
          <a:p>
            <a:fld id="{DB7DDC46-2E90-8640-BEFE-F54DCCD857ED}" type="slidenum">
              <a:rPr lang="en-US" smtClean="0"/>
              <a:pPr/>
              <a:t>‹#›</a:t>
            </a:fld>
            <a:endParaRPr lang="en-US"/>
          </a:p>
        </p:txBody>
      </p:sp>
    </p:spTree>
    <p:extLst>
      <p:ext uri="{BB962C8B-B14F-4D97-AF65-F5344CB8AC3E}">
        <p14:creationId xmlns:p14="http://schemas.microsoft.com/office/powerpoint/2010/main" val="3845742403"/>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pli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5ED16-5137-5246-9F82-8B6BEE4D254F}"/>
              </a:ext>
            </a:extLst>
          </p:cNvPr>
          <p:cNvSpPr>
            <a:spLocks noGrp="1"/>
          </p:cNvSpPr>
          <p:nvPr>
            <p:ph type="title" hasCustomPrompt="1"/>
          </p:nvPr>
        </p:nvSpPr>
        <p:spPr>
          <a:xfrm>
            <a:off x="457200" y="415230"/>
            <a:ext cx="11099800" cy="837374"/>
          </a:xfrm>
        </p:spPr>
        <p:txBody>
          <a:bodyPr>
            <a:noAutofit/>
          </a:bodyPr>
          <a:lstStyle/>
          <a:p>
            <a:r>
              <a:rPr lang="en-US" dirty="0"/>
              <a:t>Split Content Page — Insert Title Here</a:t>
            </a:r>
          </a:p>
        </p:txBody>
      </p:sp>
      <p:sp>
        <p:nvSpPr>
          <p:cNvPr id="3" name="Content Placeholder 2">
            <a:extLst>
              <a:ext uri="{FF2B5EF4-FFF2-40B4-BE49-F238E27FC236}">
                <a16:creationId xmlns:a16="http://schemas.microsoft.com/office/drawing/2014/main" id="{15782ED0-80F7-D646-AD27-65752926CF99}"/>
              </a:ext>
            </a:extLst>
          </p:cNvPr>
          <p:cNvSpPr>
            <a:spLocks noGrp="1"/>
          </p:cNvSpPr>
          <p:nvPr>
            <p:ph idx="1"/>
          </p:nvPr>
        </p:nvSpPr>
        <p:spPr>
          <a:xfrm>
            <a:off x="457200" y="1838151"/>
            <a:ext cx="5384800" cy="4351338"/>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4067CB6-79F8-3046-9809-02A531D63B2E}"/>
              </a:ext>
            </a:extLst>
          </p:cNvPr>
          <p:cNvSpPr>
            <a:spLocks noGrp="1"/>
          </p:cNvSpPr>
          <p:nvPr>
            <p:ph type="sldNum" sz="quarter" idx="12"/>
          </p:nvPr>
        </p:nvSpPr>
        <p:spPr/>
        <p:txBody>
          <a:bodyPr>
            <a:noAutofit/>
          </a:bodyPr>
          <a:lstStyle/>
          <a:p>
            <a:fld id="{DB7DDC46-2E90-8640-BEFE-F54DCCD857ED}" type="slidenum">
              <a:rPr lang="en-US" smtClean="0"/>
              <a:t>‹#›</a:t>
            </a:fld>
            <a:endParaRPr lang="en-US"/>
          </a:p>
        </p:txBody>
      </p:sp>
      <p:sp>
        <p:nvSpPr>
          <p:cNvPr id="8" name="Content Placeholder 2">
            <a:extLst>
              <a:ext uri="{FF2B5EF4-FFF2-40B4-BE49-F238E27FC236}">
                <a16:creationId xmlns:a16="http://schemas.microsoft.com/office/drawing/2014/main" id="{E17D3AE5-ADF3-8D43-871F-66ED09FE858D}"/>
              </a:ext>
            </a:extLst>
          </p:cNvPr>
          <p:cNvSpPr>
            <a:spLocks noGrp="1"/>
          </p:cNvSpPr>
          <p:nvPr>
            <p:ph idx="13"/>
          </p:nvPr>
        </p:nvSpPr>
        <p:spPr>
          <a:xfrm>
            <a:off x="6172200" y="1838151"/>
            <a:ext cx="5384800" cy="4351338"/>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6B369CDA-1C54-C44F-A2BE-9DBB36FBA65D}"/>
              </a:ext>
            </a:extLst>
          </p:cNvPr>
          <p:cNvSpPr>
            <a:spLocks noGrp="1"/>
          </p:cNvSpPr>
          <p:nvPr>
            <p:ph type="ftr" sz="quarter" idx="14"/>
          </p:nvPr>
        </p:nvSpPr>
        <p:spPr/>
        <p:txBody>
          <a:bodyPr/>
          <a:lstStyle/>
          <a:p>
            <a:r>
              <a:rPr lang="en-US" dirty="0"/>
              <a:t>Oklahoma State Department of Health | Presentation Title | Date </a:t>
            </a:r>
          </a:p>
        </p:txBody>
      </p:sp>
    </p:spTree>
    <p:extLst>
      <p:ext uri="{BB962C8B-B14F-4D97-AF65-F5344CB8AC3E}">
        <p14:creationId xmlns:p14="http://schemas.microsoft.com/office/powerpoint/2010/main" val="23001882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le Picture Slide ">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C6BF5CE-279B-5E4C-BEC1-73426B42F6E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view of a city&#10;&#10;Description automatically generated">
            <a:extLst>
              <a:ext uri="{FF2B5EF4-FFF2-40B4-BE49-F238E27FC236}">
                <a16:creationId xmlns:a16="http://schemas.microsoft.com/office/drawing/2014/main" id="{E02262EA-95AE-644C-89CE-0E067B63B521}"/>
              </a:ext>
            </a:extLst>
          </p:cNvPr>
          <p:cNvPicPr>
            <a:picLocks noChangeAspect="1"/>
          </p:cNvPicPr>
          <p:nvPr userDrawn="1"/>
        </p:nvPicPr>
        <p:blipFill>
          <a:blip r:embed="rId2"/>
          <a:stretch>
            <a:fillRect/>
          </a:stretch>
        </p:blipFill>
        <p:spPr>
          <a:xfrm>
            <a:off x="0" y="0"/>
            <a:ext cx="12192000" cy="5029200"/>
          </a:xfrm>
          <a:prstGeom prst="rect">
            <a:avLst/>
          </a:prstGeom>
        </p:spPr>
      </p:pic>
      <p:sp>
        <p:nvSpPr>
          <p:cNvPr id="2" name="Title 1">
            <a:extLst>
              <a:ext uri="{FF2B5EF4-FFF2-40B4-BE49-F238E27FC236}">
                <a16:creationId xmlns:a16="http://schemas.microsoft.com/office/drawing/2014/main" id="{A74935A3-2F19-BB47-A734-1541172B5B5B}"/>
              </a:ext>
            </a:extLst>
          </p:cNvPr>
          <p:cNvSpPr>
            <a:spLocks noGrp="1"/>
          </p:cNvSpPr>
          <p:nvPr>
            <p:ph type="title" hasCustomPrompt="1"/>
          </p:nvPr>
        </p:nvSpPr>
        <p:spPr>
          <a:xfrm>
            <a:off x="457199" y="5298055"/>
            <a:ext cx="8650942" cy="699333"/>
          </a:xfrm>
        </p:spPr>
        <p:txBody>
          <a:bodyPr anchor="b">
            <a:noAutofit/>
          </a:bodyPr>
          <a:lstStyle>
            <a:lvl1pPr>
              <a:defRPr sz="3500">
                <a:solidFill>
                  <a:schemeClr val="accent6"/>
                </a:solidFill>
              </a:defRPr>
            </a:lvl1pPr>
          </a:lstStyle>
          <a:p>
            <a:r>
              <a:rPr lang="en-US" dirty="0"/>
              <a:t>Insert Presentation Title Here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hasCustomPrompt="1"/>
          </p:nvPr>
        </p:nvSpPr>
        <p:spPr>
          <a:xfrm>
            <a:off x="457199" y="6107906"/>
            <a:ext cx="5177118" cy="541337"/>
          </a:xfrm>
        </p:spPr>
        <p:txBody>
          <a:bodyPr>
            <a:noAutofit/>
          </a:bodyPr>
          <a:lstStyle>
            <a:lvl1pPr marL="0" indent="0">
              <a:buFont typeface="Arial" panose="020B0604020202020204" pitchFamily="34" charse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Insert Subtitle Here</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noAutofit/>
          </a:bodyPr>
          <a:lstStyle>
            <a:lvl1pPr>
              <a:defRPr>
                <a:solidFill>
                  <a:schemeClr val="tx1"/>
                </a:solidFill>
              </a:defRPr>
            </a:lvl1pPr>
          </a:lstStyle>
          <a:p>
            <a:fld id="{DB7DDC46-2E90-8640-BEFE-F54DCCD857ED}" type="slidenum">
              <a:rPr lang="en-US" smtClean="0"/>
              <a:pPr/>
              <a:t>‹#›</a:t>
            </a:fld>
            <a:endParaRPr lang="en-US"/>
          </a:p>
        </p:txBody>
      </p:sp>
      <p:sp>
        <p:nvSpPr>
          <p:cNvPr id="10" name="Text Placeholder 9">
            <a:extLst>
              <a:ext uri="{FF2B5EF4-FFF2-40B4-BE49-F238E27FC236}">
                <a16:creationId xmlns:a16="http://schemas.microsoft.com/office/drawing/2014/main" id="{CE29E095-61D4-C54B-877D-BBB5F96000C8}"/>
              </a:ext>
            </a:extLst>
          </p:cNvPr>
          <p:cNvSpPr>
            <a:spLocks noGrp="1"/>
          </p:cNvSpPr>
          <p:nvPr>
            <p:ph type="body" sz="quarter" idx="13" hasCustomPrompt="1"/>
          </p:nvPr>
        </p:nvSpPr>
        <p:spPr>
          <a:xfrm>
            <a:off x="457199" y="349250"/>
            <a:ext cx="2246313" cy="330200"/>
          </a:xfrm>
        </p:spPr>
        <p:txBody>
          <a:bodyPr/>
          <a:lstStyle>
            <a:lvl1pPr marL="0" indent="0">
              <a:buNone/>
              <a:defRPr/>
            </a:lvl1pPr>
          </a:lstStyle>
          <a:p>
            <a:pPr lvl="0"/>
            <a:r>
              <a:rPr lang="en-US" dirty="0"/>
              <a:t>Date</a:t>
            </a:r>
          </a:p>
        </p:txBody>
      </p:sp>
      <p:pic>
        <p:nvPicPr>
          <p:cNvPr id="5" name="Picture 4" descr="A picture containing drawing&#10;&#10;Description automatically generated">
            <a:extLst>
              <a:ext uri="{FF2B5EF4-FFF2-40B4-BE49-F238E27FC236}">
                <a16:creationId xmlns:a16="http://schemas.microsoft.com/office/drawing/2014/main" id="{7ED97193-754B-A543-B435-C0753432B0C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62183" y="5492003"/>
            <a:ext cx="2575775" cy="903194"/>
          </a:xfrm>
          <a:prstGeom prst="rect">
            <a:avLst/>
          </a:prstGeom>
        </p:spPr>
      </p:pic>
    </p:spTree>
    <p:extLst>
      <p:ext uri="{BB962C8B-B14F-4D97-AF65-F5344CB8AC3E}">
        <p14:creationId xmlns:p14="http://schemas.microsoft.com/office/powerpoint/2010/main" val="12012200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le Picture Slide ">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C6BF5CE-279B-5E4C-BEC1-73426B42F6E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8" name="Picture Placeholder 6">
            <a:extLst>
              <a:ext uri="{FF2B5EF4-FFF2-40B4-BE49-F238E27FC236}">
                <a16:creationId xmlns:a16="http://schemas.microsoft.com/office/drawing/2014/main" id="{E95F359D-F37A-5742-8D6F-89B4F001E2AB}"/>
              </a:ext>
            </a:extLst>
          </p:cNvPr>
          <p:cNvSpPr>
            <a:spLocks noGrp="1"/>
          </p:cNvSpPr>
          <p:nvPr>
            <p:ph type="pic" sz="quarter" idx="15" hasCustomPrompt="1"/>
          </p:nvPr>
        </p:nvSpPr>
        <p:spPr>
          <a:xfrm>
            <a:off x="1" y="0"/>
            <a:ext cx="12192000" cy="5029200"/>
          </a:xfrm>
          <a:solidFill>
            <a:schemeClr val="tx2"/>
          </a:solidFill>
        </p:spPr>
        <p:txBody>
          <a:bodyPr tIns="576000">
            <a:noAutofit/>
          </a:bodyPr>
          <a:lstStyle>
            <a:lvl1pPr marL="0" indent="0" algn="ctr">
              <a:buNone/>
              <a:defRPr sz="2000">
                <a:solidFill>
                  <a:schemeClr val="bg1"/>
                </a:solidFill>
              </a:defRPr>
            </a:lvl1pPr>
          </a:lstStyle>
          <a:p>
            <a:r>
              <a:rPr lang="en-US" dirty="0"/>
              <a:t>To add picture click icon in the center of this box</a:t>
            </a:r>
          </a:p>
        </p:txBody>
      </p:sp>
      <p:sp>
        <p:nvSpPr>
          <p:cNvPr id="2" name="Title 1">
            <a:extLst>
              <a:ext uri="{FF2B5EF4-FFF2-40B4-BE49-F238E27FC236}">
                <a16:creationId xmlns:a16="http://schemas.microsoft.com/office/drawing/2014/main" id="{A74935A3-2F19-BB47-A734-1541172B5B5B}"/>
              </a:ext>
            </a:extLst>
          </p:cNvPr>
          <p:cNvSpPr>
            <a:spLocks noGrp="1"/>
          </p:cNvSpPr>
          <p:nvPr>
            <p:ph type="title"/>
          </p:nvPr>
        </p:nvSpPr>
        <p:spPr>
          <a:xfrm>
            <a:off x="457199" y="5298055"/>
            <a:ext cx="8650942" cy="699333"/>
          </a:xfrm>
        </p:spPr>
        <p:txBody>
          <a:bodyPr anchor="b">
            <a:noAutofit/>
          </a:bodyPr>
          <a:lstStyle>
            <a:lvl1pPr>
              <a:defRPr sz="3500">
                <a:solidFill>
                  <a:schemeClr val="accent6"/>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p:nvPr>
        </p:nvSpPr>
        <p:spPr>
          <a:xfrm>
            <a:off x="457199" y="6107906"/>
            <a:ext cx="5177118" cy="541337"/>
          </a:xfrm>
        </p:spPr>
        <p:txBody>
          <a:bodyPr>
            <a:noAutofit/>
          </a:bodyPr>
          <a:lstStyle>
            <a:lvl1pPr marL="0" indent="0">
              <a:buFont typeface="Arial" panose="020B0604020202020204" pitchFamily="34" charse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noAutofit/>
          </a:bodyPr>
          <a:lstStyle>
            <a:lvl1pPr>
              <a:defRPr>
                <a:solidFill>
                  <a:schemeClr val="tx1"/>
                </a:solidFill>
              </a:defRPr>
            </a:lvl1pPr>
          </a:lstStyle>
          <a:p>
            <a:fld id="{DB7DDC46-2E90-8640-BEFE-F54DCCD857ED}" type="slidenum">
              <a:rPr lang="en-US" smtClean="0"/>
              <a:pPr/>
              <a:t>‹#›</a:t>
            </a:fld>
            <a:endParaRPr lang="en-US"/>
          </a:p>
        </p:txBody>
      </p:sp>
      <p:sp>
        <p:nvSpPr>
          <p:cNvPr id="10" name="Text Placeholder 9">
            <a:extLst>
              <a:ext uri="{FF2B5EF4-FFF2-40B4-BE49-F238E27FC236}">
                <a16:creationId xmlns:a16="http://schemas.microsoft.com/office/drawing/2014/main" id="{CE29E095-61D4-C54B-877D-BBB5F96000C8}"/>
              </a:ext>
            </a:extLst>
          </p:cNvPr>
          <p:cNvSpPr>
            <a:spLocks noGrp="1"/>
          </p:cNvSpPr>
          <p:nvPr>
            <p:ph type="body" sz="quarter" idx="13" hasCustomPrompt="1"/>
          </p:nvPr>
        </p:nvSpPr>
        <p:spPr>
          <a:xfrm>
            <a:off x="457199" y="349250"/>
            <a:ext cx="2246313" cy="330200"/>
          </a:xfrm>
        </p:spPr>
        <p:txBody>
          <a:bodyPr>
            <a:noAutofit/>
          </a:bodyPr>
          <a:lstStyle>
            <a:lvl1pPr marL="0" indent="0">
              <a:buNone/>
              <a:defRPr/>
            </a:lvl1pPr>
          </a:lstStyle>
          <a:p>
            <a:pPr lvl="0"/>
            <a:r>
              <a:rPr lang="en-US" dirty="0"/>
              <a:t>Date</a:t>
            </a:r>
          </a:p>
        </p:txBody>
      </p:sp>
    </p:spTree>
    <p:extLst>
      <p:ext uri="{BB962C8B-B14F-4D97-AF65-F5344CB8AC3E}">
        <p14:creationId xmlns:p14="http://schemas.microsoft.com/office/powerpoint/2010/main" val="21169764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rge Pictur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8F3AEAD-1C37-4649-AC36-D4AB1B39BD24}"/>
              </a:ext>
            </a:extLst>
          </p:cNvPr>
          <p:cNvSpPr>
            <a:spLocks noGrp="1"/>
          </p:cNvSpPr>
          <p:nvPr>
            <p:ph type="pic" sz="quarter" idx="13" hasCustomPrompt="1"/>
          </p:nvPr>
        </p:nvSpPr>
        <p:spPr>
          <a:xfrm>
            <a:off x="3281363" y="0"/>
            <a:ext cx="8910637" cy="6858000"/>
          </a:xfrm>
          <a:solidFill>
            <a:schemeClr val="tx2"/>
          </a:solidFill>
        </p:spPr>
        <p:txBody>
          <a:bodyPr tIns="576000">
            <a:noAutofit/>
          </a:bodyPr>
          <a:lstStyle>
            <a:lvl1pPr marL="0" indent="0" algn="ctr">
              <a:buNone/>
              <a:defRPr sz="2000">
                <a:solidFill>
                  <a:schemeClr val="bg1"/>
                </a:solidFill>
              </a:defRPr>
            </a:lvl1pPr>
          </a:lstStyle>
          <a:p>
            <a:r>
              <a:rPr lang="en-US" dirty="0"/>
              <a:t>To add picture click icon in the center of this box</a:t>
            </a:r>
          </a:p>
        </p:txBody>
      </p:sp>
      <p:sp>
        <p:nvSpPr>
          <p:cNvPr id="2" name="Title 1">
            <a:extLst>
              <a:ext uri="{FF2B5EF4-FFF2-40B4-BE49-F238E27FC236}">
                <a16:creationId xmlns:a16="http://schemas.microsoft.com/office/drawing/2014/main" id="{8725ED16-5137-5246-9F82-8B6BEE4D254F}"/>
              </a:ext>
            </a:extLst>
          </p:cNvPr>
          <p:cNvSpPr>
            <a:spLocks noGrp="1"/>
          </p:cNvSpPr>
          <p:nvPr>
            <p:ph type="title" hasCustomPrompt="1"/>
          </p:nvPr>
        </p:nvSpPr>
        <p:spPr>
          <a:xfrm>
            <a:off x="457200" y="415230"/>
            <a:ext cx="2662518" cy="837374"/>
          </a:xfrm>
        </p:spPr>
        <p:txBody>
          <a:bodyPr>
            <a:noAutofit/>
          </a:bodyPr>
          <a:lstStyle/>
          <a:p>
            <a:r>
              <a:rPr lang="en-US" dirty="0"/>
              <a:t>Photo or Graphic Page</a:t>
            </a:r>
          </a:p>
        </p:txBody>
      </p:sp>
      <p:sp>
        <p:nvSpPr>
          <p:cNvPr id="3" name="Content Placeholder 2">
            <a:extLst>
              <a:ext uri="{FF2B5EF4-FFF2-40B4-BE49-F238E27FC236}">
                <a16:creationId xmlns:a16="http://schemas.microsoft.com/office/drawing/2014/main" id="{15782ED0-80F7-D646-AD27-65752926CF99}"/>
              </a:ext>
            </a:extLst>
          </p:cNvPr>
          <p:cNvSpPr>
            <a:spLocks noGrp="1"/>
          </p:cNvSpPr>
          <p:nvPr>
            <p:ph idx="1"/>
          </p:nvPr>
        </p:nvSpPr>
        <p:spPr>
          <a:xfrm>
            <a:off x="457200" y="1838151"/>
            <a:ext cx="2662518" cy="3876849"/>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4067CB6-79F8-3046-9809-02A531D63B2E}"/>
              </a:ext>
            </a:extLst>
          </p:cNvPr>
          <p:cNvSpPr>
            <a:spLocks noGrp="1"/>
          </p:cNvSpPr>
          <p:nvPr>
            <p:ph type="sldNum" sz="quarter" idx="12"/>
          </p:nvPr>
        </p:nvSpPr>
        <p:spPr>
          <a:xfrm>
            <a:off x="11066929" y="6378574"/>
            <a:ext cx="784412" cy="223931"/>
          </a:xfrm>
        </p:spPr>
        <p:txBody>
          <a:bodyPr>
            <a:noAutofit/>
          </a:bodyPr>
          <a:lstStyle>
            <a:lvl1pPr>
              <a:defRPr>
                <a:solidFill>
                  <a:schemeClr val="bg1"/>
                </a:solidFill>
              </a:defRPr>
            </a:lvl1pPr>
          </a:lstStyle>
          <a:p>
            <a:fld id="{DB7DDC46-2E90-8640-BEFE-F54DCCD857ED}" type="slidenum">
              <a:rPr lang="en-US" smtClean="0"/>
              <a:pPr/>
              <a:t>‹#›</a:t>
            </a:fld>
            <a:endParaRPr lang="en-US"/>
          </a:p>
        </p:txBody>
      </p:sp>
      <p:sp>
        <p:nvSpPr>
          <p:cNvPr id="8" name="Footer Placeholder 7">
            <a:extLst>
              <a:ext uri="{FF2B5EF4-FFF2-40B4-BE49-F238E27FC236}">
                <a16:creationId xmlns:a16="http://schemas.microsoft.com/office/drawing/2014/main" id="{F402B914-8F51-0844-8C95-68D180BE5B5C}"/>
              </a:ext>
            </a:extLst>
          </p:cNvPr>
          <p:cNvSpPr>
            <a:spLocks noGrp="1"/>
          </p:cNvSpPr>
          <p:nvPr>
            <p:ph type="ftr" sz="quarter" idx="14"/>
          </p:nvPr>
        </p:nvSpPr>
        <p:spPr>
          <a:xfrm>
            <a:off x="800099" y="6378575"/>
            <a:ext cx="2319617" cy="198338"/>
          </a:xfrm>
        </p:spPr>
        <p:txBody>
          <a:bodyPr/>
          <a:lstStyle/>
          <a:p>
            <a:r>
              <a:rPr lang="en-US" dirty="0"/>
              <a:t>Oklahoma State Department of Health | Presentation Title | Date </a:t>
            </a:r>
          </a:p>
        </p:txBody>
      </p:sp>
    </p:spTree>
    <p:extLst>
      <p:ext uri="{BB962C8B-B14F-4D97-AF65-F5344CB8AC3E}">
        <p14:creationId xmlns:p14="http://schemas.microsoft.com/office/powerpoint/2010/main" val="1696299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rge Statem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D590FB-0E30-3940-8CAB-8373A480E007}"/>
              </a:ext>
            </a:extLst>
          </p:cNvPr>
          <p:cNvSpPr/>
          <p:nvPr userDrawn="1"/>
        </p:nvSpPr>
        <p:spPr>
          <a:xfrm>
            <a:off x="0" y="0"/>
            <a:ext cx="12192000" cy="6858000"/>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6" name="Slide Number Placeholder 5">
            <a:extLst>
              <a:ext uri="{FF2B5EF4-FFF2-40B4-BE49-F238E27FC236}">
                <a16:creationId xmlns:a16="http://schemas.microsoft.com/office/drawing/2014/main" id="{E4067CB6-79F8-3046-9809-02A531D63B2E}"/>
              </a:ext>
            </a:extLst>
          </p:cNvPr>
          <p:cNvSpPr>
            <a:spLocks noGrp="1"/>
          </p:cNvSpPr>
          <p:nvPr>
            <p:ph type="sldNum" sz="quarter" idx="12"/>
          </p:nvPr>
        </p:nvSpPr>
        <p:spPr>
          <a:xfrm>
            <a:off x="11066929" y="6378574"/>
            <a:ext cx="784412" cy="223931"/>
          </a:xfrm>
        </p:spPr>
        <p:txBody>
          <a:bodyPr>
            <a:noAutofit/>
          </a:bodyPr>
          <a:lstStyle>
            <a:lvl1pPr>
              <a:defRPr>
                <a:solidFill>
                  <a:schemeClr val="bg1"/>
                </a:solidFill>
              </a:defRPr>
            </a:lvl1pPr>
          </a:lstStyle>
          <a:p>
            <a:fld id="{DB7DDC46-2E90-8640-BEFE-F54DCCD857ED}" type="slidenum">
              <a:rPr lang="en-US" smtClean="0"/>
              <a:pPr/>
              <a:t>‹#›</a:t>
            </a:fld>
            <a:endParaRPr lang="en-US"/>
          </a:p>
        </p:txBody>
      </p:sp>
      <p:sp>
        <p:nvSpPr>
          <p:cNvPr id="9" name="Text Placeholder 8">
            <a:extLst>
              <a:ext uri="{FF2B5EF4-FFF2-40B4-BE49-F238E27FC236}">
                <a16:creationId xmlns:a16="http://schemas.microsoft.com/office/drawing/2014/main" id="{13B377C7-C83B-E847-9F25-B96720348E01}"/>
              </a:ext>
            </a:extLst>
          </p:cNvPr>
          <p:cNvSpPr>
            <a:spLocks noGrp="1"/>
          </p:cNvSpPr>
          <p:nvPr>
            <p:ph type="body" sz="quarter" idx="14" hasCustomPrompt="1"/>
          </p:nvPr>
        </p:nvSpPr>
        <p:spPr>
          <a:xfrm>
            <a:off x="457198" y="1076325"/>
            <a:ext cx="11393490" cy="4773613"/>
          </a:xfrm>
        </p:spPr>
        <p:txBody>
          <a:bodyPr anchor="ctr">
            <a:noAutofit/>
          </a:bodyPr>
          <a:lstStyle>
            <a:lvl1pPr marL="0" indent="0" algn="l">
              <a:buNone/>
              <a:defRPr sz="6000">
                <a:solidFill>
                  <a:schemeClr val="bg1"/>
                </a:solidFill>
              </a:defRPr>
            </a:lvl1pPr>
            <a:lvl2pPr marL="261400" indent="0">
              <a:buNone/>
              <a:defRPr/>
            </a:lvl2pPr>
            <a:lvl3pPr marL="436562" indent="0">
              <a:buNone/>
              <a:defRPr/>
            </a:lvl3pPr>
            <a:lvl4pPr marL="666750" indent="0">
              <a:buNone/>
              <a:defRPr/>
            </a:lvl4pPr>
            <a:lvl5pPr marL="890588" indent="0">
              <a:buNone/>
              <a:defRPr/>
            </a:lvl5pPr>
          </a:lstStyle>
          <a:p>
            <a:pPr lvl="0"/>
            <a:r>
              <a:rPr lang="en-US" dirty="0"/>
              <a:t>Add Large Statement Here</a:t>
            </a:r>
          </a:p>
        </p:txBody>
      </p:sp>
      <p:sp>
        <p:nvSpPr>
          <p:cNvPr id="12" name="Footer Placeholder 11">
            <a:extLst>
              <a:ext uri="{FF2B5EF4-FFF2-40B4-BE49-F238E27FC236}">
                <a16:creationId xmlns:a16="http://schemas.microsoft.com/office/drawing/2014/main" id="{C5539E7C-4C59-C945-8CD1-0234C0BB4640}"/>
              </a:ext>
            </a:extLst>
          </p:cNvPr>
          <p:cNvSpPr>
            <a:spLocks noGrp="1"/>
          </p:cNvSpPr>
          <p:nvPr>
            <p:ph type="ftr" sz="quarter" idx="15"/>
          </p:nvPr>
        </p:nvSpPr>
        <p:spPr>
          <a:xfrm>
            <a:off x="800100" y="6359525"/>
            <a:ext cx="9926170" cy="223930"/>
          </a:xfrm>
        </p:spPr>
        <p:txBody>
          <a:bodyPr/>
          <a:lstStyle>
            <a:lvl1pPr>
              <a:defRPr>
                <a:solidFill>
                  <a:schemeClr val="bg1"/>
                </a:solidFill>
              </a:defRPr>
            </a:lvl1pPr>
          </a:lstStyle>
          <a:p>
            <a:r>
              <a:rPr lang="en-US"/>
              <a:t>Oklahoma State Department of Health | Presentation Title | Date </a:t>
            </a:r>
            <a:endParaRPr lang="en-US" dirty="0"/>
          </a:p>
        </p:txBody>
      </p:sp>
      <p:pic>
        <p:nvPicPr>
          <p:cNvPr id="7" name="Picture 6">
            <a:extLst>
              <a:ext uri="{FF2B5EF4-FFF2-40B4-BE49-F238E27FC236}">
                <a16:creationId xmlns:a16="http://schemas.microsoft.com/office/drawing/2014/main" id="{C16DA782-E25F-8445-AE24-1A23CAEFB29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40659" y="6252269"/>
            <a:ext cx="381002" cy="381002"/>
          </a:xfrm>
          <a:prstGeom prst="rect">
            <a:avLst/>
          </a:prstGeom>
        </p:spPr>
      </p:pic>
    </p:spTree>
    <p:extLst>
      <p:ext uri="{BB962C8B-B14F-4D97-AF65-F5344CB8AC3E}">
        <p14:creationId xmlns:p14="http://schemas.microsoft.com/office/powerpoint/2010/main" val="20482907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rge Content Graph">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D590FB-0E30-3940-8CAB-8373A480E007}"/>
              </a:ext>
            </a:extLst>
          </p:cNvPr>
          <p:cNvSpPr/>
          <p:nvPr userDrawn="1"/>
        </p:nvSpPr>
        <p:spPr>
          <a:xfrm>
            <a:off x="3281082" y="0"/>
            <a:ext cx="8910918" cy="6858000"/>
          </a:xfrm>
          <a:prstGeom prst="rect">
            <a:avLst/>
          </a:prstGeom>
          <a:solidFill>
            <a:schemeClr val="tx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8725ED16-5137-5246-9F82-8B6BEE4D254F}"/>
              </a:ext>
            </a:extLst>
          </p:cNvPr>
          <p:cNvSpPr>
            <a:spLocks noGrp="1"/>
          </p:cNvSpPr>
          <p:nvPr>
            <p:ph type="title" hasCustomPrompt="1"/>
          </p:nvPr>
        </p:nvSpPr>
        <p:spPr>
          <a:xfrm>
            <a:off x="457200" y="415230"/>
            <a:ext cx="2662518" cy="837374"/>
          </a:xfrm>
        </p:spPr>
        <p:txBody>
          <a:bodyPr>
            <a:noAutofit/>
          </a:bodyPr>
          <a:lstStyle/>
          <a:p>
            <a:r>
              <a:rPr lang="en-US" dirty="0"/>
              <a:t>Graph Page</a:t>
            </a:r>
            <a:br>
              <a:rPr lang="en-US" dirty="0"/>
            </a:br>
            <a:r>
              <a:rPr lang="en-US" dirty="0"/>
              <a:t>Example</a:t>
            </a:r>
          </a:p>
        </p:txBody>
      </p:sp>
      <p:sp>
        <p:nvSpPr>
          <p:cNvPr id="3" name="Content Placeholder 2">
            <a:extLst>
              <a:ext uri="{FF2B5EF4-FFF2-40B4-BE49-F238E27FC236}">
                <a16:creationId xmlns:a16="http://schemas.microsoft.com/office/drawing/2014/main" id="{15782ED0-80F7-D646-AD27-65752926CF99}"/>
              </a:ext>
            </a:extLst>
          </p:cNvPr>
          <p:cNvSpPr>
            <a:spLocks noGrp="1"/>
          </p:cNvSpPr>
          <p:nvPr>
            <p:ph idx="1"/>
          </p:nvPr>
        </p:nvSpPr>
        <p:spPr>
          <a:xfrm>
            <a:off x="457200" y="1838151"/>
            <a:ext cx="2662518" cy="3876849"/>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4067CB6-79F8-3046-9809-02A531D63B2E}"/>
              </a:ext>
            </a:extLst>
          </p:cNvPr>
          <p:cNvSpPr>
            <a:spLocks noGrp="1"/>
          </p:cNvSpPr>
          <p:nvPr>
            <p:ph type="sldNum" sz="quarter" idx="12"/>
          </p:nvPr>
        </p:nvSpPr>
        <p:spPr>
          <a:xfrm>
            <a:off x="11066929" y="6378574"/>
            <a:ext cx="784412" cy="223931"/>
          </a:xfrm>
        </p:spPr>
        <p:txBody>
          <a:bodyPr>
            <a:noAutofit/>
          </a:bodyPr>
          <a:lstStyle>
            <a:lvl1pPr>
              <a:defRPr>
                <a:solidFill>
                  <a:schemeClr val="bg1"/>
                </a:solidFill>
              </a:defRPr>
            </a:lvl1pPr>
          </a:lstStyle>
          <a:p>
            <a:fld id="{DB7DDC46-2E90-8640-BEFE-F54DCCD857ED}" type="slidenum">
              <a:rPr lang="en-US" smtClean="0"/>
              <a:pPr/>
              <a:t>‹#›</a:t>
            </a:fld>
            <a:endParaRPr lang="en-US"/>
          </a:p>
        </p:txBody>
      </p:sp>
      <p:sp>
        <p:nvSpPr>
          <p:cNvPr id="7" name="Chart Placeholder 6">
            <a:extLst>
              <a:ext uri="{FF2B5EF4-FFF2-40B4-BE49-F238E27FC236}">
                <a16:creationId xmlns:a16="http://schemas.microsoft.com/office/drawing/2014/main" id="{DE8EFDEF-7F35-4E4F-AD99-938719A6DC54}"/>
              </a:ext>
            </a:extLst>
          </p:cNvPr>
          <p:cNvSpPr>
            <a:spLocks noGrp="1"/>
          </p:cNvSpPr>
          <p:nvPr>
            <p:ph type="chart" sz="quarter" idx="15" hasCustomPrompt="1"/>
          </p:nvPr>
        </p:nvSpPr>
        <p:spPr>
          <a:xfrm>
            <a:off x="3727309" y="1062038"/>
            <a:ext cx="8018463" cy="4827587"/>
          </a:xfrm>
        </p:spPr>
        <p:txBody>
          <a:bodyPr>
            <a:noAutofit/>
          </a:bodyPr>
          <a:lstStyle>
            <a:lvl1pPr marL="0" indent="0" algn="ctr">
              <a:buNone/>
              <a:defRPr sz="2000"/>
            </a:lvl1pPr>
          </a:lstStyle>
          <a:p>
            <a:r>
              <a:rPr lang="en-US" dirty="0"/>
              <a:t>Click Icon In The Center To Add a Graph</a:t>
            </a:r>
          </a:p>
        </p:txBody>
      </p:sp>
      <p:sp>
        <p:nvSpPr>
          <p:cNvPr id="11" name="Footer Placeholder 10">
            <a:extLst>
              <a:ext uri="{FF2B5EF4-FFF2-40B4-BE49-F238E27FC236}">
                <a16:creationId xmlns:a16="http://schemas.microsoft.com/office/drawing/2014/main" id="{C542ACA4-E23B-9740-AE2D-C78B70CBE348}"/>
              </a:ext>
            </a:extLst>
          </p:cNvPr>
          <p:cNvSpPr>
            <a:spLocks noGrp="1"/>
          </p:cNvSpPr>
          <p:nvPr>
            <p:ph type="ftr" sz="quarter" idx="16"/>
          </p:nvPr>
        </p:nvSpPr>
        <p:spPr>
          <a:xfrm>
            <a:off x="781050" y="6378575"/>
            <a:ext cx="2338667" cy="198338"/>
          </a:xfrm>
        </p:spPr>
        <p:txBody>
          <a:bodyPr/>
          <a:lstStyle/>
          <a:p>
            <a:r>
              <a:rPr lang="en-US" dirty="0"/>
              <a:t>Oklahoma State Department of Health | Presentation Title | Date </a:t>
            </a:r>
          </a:p>
        </p:txBody>
      </p:sp>
    </p:spTree>
    <p:extLst>
      <p:ext uri="{BB962C8B-B14F-4D97-AF65-F5344CB8AC3E}">
        <p14:creationId xmlns:p14="http://schemas.microsoft.com/office/powerpoint/2010/main" val="17221753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7" name="Picture 6" descr="A picture containing clock, drawing&#10;&#10;Description automatically generated">
            <a:extLst>
              <a:ext uri="{FF2B5EF4-FFF2-40B4-BE49-F238E27FC236}">
                <a16:creationId xmlns:a16="http://schemas.microsoft.com/office/drawing/2014/main" id="{FE3F1E2E-F99E-8B49-92FE-61436D0174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576"/>
            <a:ext cx="12192000" cy="6865152"/>
          </a:xfrm>
          <a:prstGeom prst="rect">
            <a:avLst/>
          </a:prstGeom>
        </p:spPr>
      </p:pic>
      <p:sp>
        <p:nvSpPr>
          <p:cNvPr id="2" name="Title 1">
            <a:extLst>
              <a:ext uri="{FF2B5EF4-FFF2-40B4-BE49-F238E27FC236}">
                <a16:creationId xmlns:a16="http://schemas.microsoft.com/office/drawing/2014/main" id="{A74935A3-2F19-BB47-A734-1541172B5B5B}"/>
              </a:ext>
            </a:extLst>
          </p:cNvPr>
          <p:cNvSpPr>
            <a:spLocks noGrp="1"/>
          </p:cNvSpPr>
          <p:nvPr>
            <p:ph type="title" hasCustomPrompt="1"/>
          </p:nvPr>
        </p:nvSpPr>
        <p:spPr>
          <a:xfrm>
            <a:off x="457199" y="1776973"/>
            <a:ext cx="5204013" cy="1370940"/>
          </a:xfrm>
        </p:spPr>
        <p:txBody>
          <a:bodyPr anchor="t">
            <a:noAutofit/>
          </a:bodyPr>
          <a:lstStyle>
            <a:lvl1pPr>
              <a:defRPr sz="4000">
                <a:solidFill>
                  <a:schemeClr val="bg1"/>
                </a:solidFill>
              </a:defRPr>
            </a:lvl1pPr>
          </a:lstStyle>
          <a:p>
            <a:r>
              <a:rPr lang="en-US" dirty="0"/>
              <a:t>Section Divider —</a:t>
            </a:r>
            <a:br>
              <a:rPr lang="en-US" dirty="0"/>
            </a:br>
            <a:r>
              <a:rPr lang="en-US" dirty="0"/>
              <a:t>Insert Title Here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hasCustomPrompt="1"/>
          </p:nvPr>
        </p:nvSpPr>
        <p:spPr>
          <a:xfrm>
            <a:off x="457200" y="3429000"/>
            <a:ext cx="5204012" cy="541337"/>
          </a:xfrm>
        </p:spPr>
        <p:txBody>
          <a:bodyPr>
            <a:noAutofit/>
          </a:bodyPr>
          <a:lstStyle>
            <a:lvl1pPr marL="0" indent="0">
              <a:buFont typeface="Arial" panose="020B0604020202020204" pitchFamily="34" charse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Insert Subtitle Here If Required</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noAutofit/>
          </a:bodyPr>
          <a:lstStyle>
            <a:lvl1pPr>
              <a:defRPr>
                <a:solidFill>
                  <a:schemeClr val="bg1"/>
                </a:solidFill>
              </a:defRPr>
            </a:lvl1pPr>
          </a:lstStyle>
          <a:p>
            <a:fld id="{DB7DDC46-2E90-8640-BEFE-F54DCCD857ED}" type="slidenum">
              <a:rPr lang="en-US" smtClean="0"/>
              <a:pPr/>
              <a:t>‹#›</a:t>
            </a:fld>
            <a:endParaRPr lang="en-US"/>
          </a:p>
        </p:txBody>
      </p:sp>
      <p:pic>
        <p:nvPicPr>
          <p:cNvPr id="9" name="Picture 8" descr="A close up of a logo&#10;&#10;Description automatically generated">
            <a:extLst>
              <a:ext uri="{FF2B5EF4-FFF2-40B4-BE49-F238E27FC236}">
                <a16:creationId xmlns:a16="http://schemas.microsoft.com/office/drawing/2014/main" id="{A47CF2C4-C3BC-EB4B-88C7-548CF581112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7840" y="6106660"/>
            <a:ext cx="1550920" cy="543830"/>
          </a:xfrm>
          <a:prstGeom prst="rect">
            <a:avLst/>
          </a:prstGeom>
        </p:spPr>
      </p:pic>
    </p:spTree>
    <p:extLst>
      <p:ext uri="{BB962C8B-B14F-4D97-AF65-F5344CB8AC3E}">
        <p14:creationId xmlns:p14="http://schemas.microsoft.com/office/powerpoint/2010/main" val="19512462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ECD98A45-298D-4B4E-9BD0-7C743E6307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576"/>
            <a:ext cx="12192000" cy="6865152"/>
          </a:xfrm>
          <a:prstGeom prst="rect">
            <a:avLst/>
          </a:prstGeom>
        </p:spPr>
      </p:pic>
      <p:sp>
        <p:nvSpPr>
          <p:cNvPr id="2" name="Title 1">
            <a:extLst>
              <a:ext uri="{FF2B5EF4-FFF2-40B4-BE49-F238E27FC236}">
                <a16:creationId xmlns:a16="http://schemas.microsoft.com/office/drawing/2014/main" id="{A74935A3-2F19-BB47-A734-1541172B5B5B}"/>
              </a:ext>
            </a:extLst>
          </p:cNvPr>
          <p:cNvSpPr>
            <a:spLocks noGrp="1"/>
          </p:cNvSpPr>
          <p:nvPr>
            <p:ph type="title" hasCustomPrompt="1"/>
          </p:nvPr>
        </p:nvSpPr>
        <p:spPr>
          <a:xfrm>
            <a:off x="457199" y="1776973"/>
            <a:ext cx="5204013" cy="1370940"/>
          </a:xfrm>
        </p:spPr>
        <p:txBody>
          <a:bodyPr anchor="t">
            <a:noAutofit/>
          </a:bodyPr>
          <a:lstStyle>
            <a:lvl1pPr>
              <a:defRPr sz="4000">
                <a:solidFill>
                  <a:schemeClr val="bg1"/>
                </a:solidFill>
              </a:defRPr>
            </a:lvl1pPr>
          </a:lstStyle>
          <a:p>
            <a:r>
              <a:rPr lang="en-US" dirty="0"/>
              <a:t>Section Divider — Insert Title Here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hasCustomPrompt="1"/>
          </p:nvPr>
        </p:nvSpPr>
        <p:spPr>
          <a:xfrm>
            <a:off x="457200" y="3429000"/>
            <a:ext cx="5204012" cy="541337"/>
          </a:xfrm>
        </p:spPr>
        <p:txBody>
          <a:bodyPr>
            <a:noAutofit/>
          </a:bodyPr>
          <a:lstStyle>
            <a:lvl1pPr marL="0" indent="0">
              <a:buFont typeface="Arial" panose="020B0604020202020204" pitchFamily="34" charse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Insert Subtitle Here If Required</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noAutofit/>
          </a:bodyPr>
          <a:lstStyle>
            <a:lvl1pPr>
              <a:defRPr>
                <a:solidFill>
                  <a:schemeClr val="bg1"/>
                </a:solidFill>
              </a:defRPr>
            </a:lvl1pPr>
          </a:lstStyle>
          <a:p>
            <a:fld id="{DB7DDC46-2E90-8640-BEFE-F54DCCD857ED}" type="slidenum">
              <a:rPr lang="en-US" smtClean="0"/>
              <a:pPr/>
              <a:t>‹#›</a:t>
            </a:fld>
            <a:endParaRPr lang="en-US"/>
          </a:p>
        </p:txBody>
      </p:sp>
      <p:pic>
        <p:nvPicPr>
          <p:cNvPr id="9" name="Picture 8" descr="A close up of a logo&#10;&#10;Description automatically generated">
            <a:extLst>
              <a:ext uri="{FF2B5EF4-FFF2-40B4-BE49-F238E27FC236}">
                <a16:creationId xmlns:a16="http://schemas.microsoft.com/office/drawing/2014/main" id="{CE887A04-1776-0A4B-9899-8EE0C579DAB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7840" y="6106660"/>
            <a:ext cx="1550920" cy="543830"/>
          </a:xfrm>
          <a:prstGeom prst="rect">
            <a:avLst/>
          </a:prstGeom>
        </p:spPr>
      </p:pic>
    </p:spTree>
    <p:extLst>
      <p:ext uri="{BB962C8B-B14F-4D97-AF65-F5344CB8AC3E}">
        <p14:creationId xmlns:p14="http://schemas.microsoft.com/office/powerpoint/2010/main" val="19345140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7" name="Picture 6" descr="A picture containing street&#10;&#10;Description automatically generated">
            <a:extLst>
              <a:ext uri="{FF2B5EF4-FFF2-40B4-BE49-F238E27FC236}">
                <a16:creationId xmlns:a16="http://schemas.microsoft.com/office/drawing/2014/main" id="{72BC373A-DE29-0247-A234-93E1FEF2E40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576"/>
            <a:ext cx="12192000" cy="6865152"/>
          </a:xfrm>
          <a:prstGeom prst="rect">
            <a:avLst/>
          </a:prstGeom>
        </p:spPr>
      </p:pic>
      <p:sp>
        <p:nvSpPr>
          <p:cNvPr id="2" name="Title 1">
            <a:extLst>
              <a:ext uri="{FF2B5EF4-FFF2-40B4-BE49-F238E27FC236}">
                <a16:creationId xmlns:a16="http://schemas.microsoft.com/office/drawing/2014/main" id="{A74935A3-2F19-BB47-A734-1541172B5B5B}"/>
              </a:ext>
            </a:extLst>
          </p:cNvPr>
          <p:cNvSpPr>
            <a:spLocks noGrp="1"/>
          </p:cNvSpPr>
          <p:nvPr>
            <p:ph type="title" hasCustomPrompt="1"/>
          </p:nvPr>
        </p:nvSpPr>
        <p:spPr>
          <a:xfrm>
            <a:off x="457199" y="1776973"/>
            <a:ext cx="5204013" cy="1370940"/>
          </a:xfrm>
        </p:spPr>
        <p:txBody>
          <a:bodyPr anchor="t">
            <a:noAutofit/>
          </a:bodyPr>
          <a:lstStyle>
            <a:lvl1pPr>
              <a:defRPr sz="4000">
                <a:solidFill>
                  <a:schemeClr val="bg1"/>
                </a:solidFill>
              </a:defRPr>
            </a:lvl1pPr>
          </a:lstStyle>
          <a:p>
            <a:r>
              <a:rPr lang="en-US" dirty="0"/>
              <a:t>Section Divider —</a:t>
            </a:r>
            <a:br>
              <a:rPr lang="en-US" dirty="0"/>
            </a:br>
            <a:r>
              <a:rPr lang="en-US" dirty="0"/>
              <a:t>Insert Title Here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hasCustomPrompt="1"/>
          </p:nvPr>
        </p:nvSpPr>
        <p:spPr>
          <a:xfrm>
            <a:off x="457200" y="3429000"/>
            <a:ext cx="5204012" cy="541337"/>
          </a:xfrm>
        </p:spPr>
        <p:txBody>
          <a:bodyPr>
            <a:noAutofit/>
          </a:bodyPr>
          <a:lstStyle>
            <a:lvl1pPr marL="0" indent="0">
              <a:buFont typeface="Arial" panose="020B0604020202020204" pitchFamily="34" charse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Insert Subtitle Here If Required</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noAutofit/>
          </a:bodyPr>
          <a:lstStyle>
            <a:lvl1pPr>
              <a:defRPr>
                <a:solidFill>
                  <a:schemeClr val="bg1"/>
                </a:solidFill>
              </a:defRPr>
            </a:lvl1pPr>
          </a:lstStyle>
          <a:p>
            <a:fld id="{DB7DDC46-2E90-8640-BEFE-F54DCCD857ED}" type="slidenum">
              <a:rPr lang="en-US" smtClean="0"/>
              <a:pPr/>
              <a:t>‹#›</a:t>
            </a:fld>
            <a:endParaRPr lang="en-US"/>
          </a:p>
        </p:txBody>
      </p:sp>
      <p:pic>
        <p:nvPicPr>
          <p:cNvPr id="9" name="Picture 8" descr="A close up of a logo&#10;&#10;Description automatically generated">
            <a:extLst>
              <a:ext uri="{FF2B5EF4-FFF2-40B4-BE49-F238E27FC236}">
                <a16:creationId xmlns:a16="http://schemas.microsoft.com/office/drawing/2014/main" id="{4885BB4E-3904-514B-85A9-2B96FECBF8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7840" y="6106660"/>
            <a:ext cx="1550920" cy="543830"/>
          </a:xfrm>
          <a:prstGeom prst="rect">
            <a:avLst/>
          </a:prstGeom>
        </p:spPr>
      </p:pic>
    </p:spTree>
    <p:extLst>
      <p:ext uri="{BB962C8B-B14F-4D97-AF65-F5344CB8AC3E}">
        <p14:creationId xmlns:p14="http://schemas.microsoft.com/office/powerpoint/2010/main" val="16610379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7" name="Picture 6" descr="A picture containing street, traffic, clock&#10;&#10;Description automatically generated">
            <a:extLst>
              <a:ext uri="{FF2B5EF4-FFF2-40B4-BE49-F238E27FC236}">
                <a16:creationId xmlns:a16="http://schemas.microsoft.com/office/drawing/2014/main" id="{DB5EAB67-5EEE-9B47-B54C-B94833918F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576"/>
            <a:ext cx="12185650" cy="6861576"/>
          </a:xfrm>
          <a:prstGeom prst="rect">
            <a:avLst/>
          </a:prstGeom>
        </p:spPr>
      </p:pic>
      <p:sp>
        <p:nvSpPr>
          <p:cNvPr id="2" name="Title 1">
            <a:extLst>
              <a:ext uri="{FF2B5EF4-FFF2-40B4-BE49-F238E27FC236}">
                <a16:creationId xmlns:a16="http://schemas.microsoft.com/office/drawing/2014/main" id="{A74935A3-2F19-BB47-A734-1541172B5B5B}"/>
              </a:ext>
            </a:extLst>
          </p:cNvPr>
          <p:cNvSpPr>
            <a:spLocks noGrp="1"/>
          </p:cNvSpPr>
          <p:nvPr>
            <p:ph type="title" hasCustomPrompt="1"/>
          </p:nvPr>
        </p:nvSpPr>
        <p:spPr>
          <a:xfrm>
            <a:off x="457199" y="1776973"/>
            <a:ext cx="5204013" cy="1370940"/>
          </a:xfrm>
        </p:spPr>
        <p:txBody>
          <a:bodyPr anchor="t">
            <a:noAutofit/>
          </a:bodyPr>
          <a:lstStyle>
            <a:lvl1pPr>
              <a:defRPr sz="4000">
                <a:solidFill>
                  <a:schemeClr val="bg1"/>
                </a:solidFill>
              </a:defRPr>
            </a:lvl1pPr>
          </a:lstStyle>
          <a:p>
            <a:r>
              <a:rPr lang="en-US" dirty="0"/>
              <a:t>Section Divider —</a:t>
            </a:r>
            <a:br>
              <a:rPr lang="en-US" dirty="0"/>
            </a:br>
            <a:r>
              <a:rPr lang="en-US" dirty="0"/>
              <a:t>Insert Title Here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hasCustomPrompt="1"/>
          </p:nvPr>
        </p:nvSpPr>
        <p:spPr>
          <a:xfrm>
            <a:off x="457200" y="3429000"/>
            <a:ext cx="5204012" cy="541337"/>
          </a:xfrm>
        </p:spPr>
        <p:txBody>
          <a:bodyPr>
            <a:noAutofit/>
          </a:bodyPr>
          <a:lstStyle>
            <a:lvl1pPr marL="0" indent="0">
              <a:buFont typeface="Arial" panose="020B0604020202020204" pitchFamily="34" charse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Insert Subtitle Here If Required</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noAutofit/>
          </a:bodyPr>
          <a:lstStyle>
            <a:lvl1pPr>
              <a:defRPr>
                <a:solidFill>
                  <a:schemeClr val="bg1"/>
                </a:solidFill>
              </a:defRPr>
            </a:lvl1pPr>
          </a:lstStyle>
          <a:p>
            <a:fld id="{DB7DDC46-2E90-8640-BEFE-F54DCCD857ED}" type="slidenum">
              <a:rPr lang="en-US" smtClean="0"/>
              <a:pPr/>
              <a:t>‹#›</a:t>
            </a:fld>
            <a:endParaRPr lang="en-US"/>
          </a:p>
        </p:txBody>
      </p:sp>
      <p:pic>
        <p:nvPicPr>
          <p:cNvPr id="9" name="Picture 8" descr="A close up of a logo&#10;&#10;Description automatically generated">
            <a:extLst>
              <a:ext uri="{FF2B5EF4-FFF2-40B4-BE49-F238E27FC236}">
                <a16:creationId xmlns:a16="http://schemas.microsoft.com/office/drawing/2014/main" id="{A4EE4D7C-1D46-A143-9887-FFD763471C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7840" y="6106660"/>
            <a:ext cx="1550920" cy="543830"/>
          </a:xfrm>
          <a:prstGeom prst="rect">
            <a:avLst/>
          </a:prstGeom>
        </p:spPr>
      </p:pic>
    </p:spTree>
    <p:extLst>
      <p:ext uri="{BB962C8B-B14F-4D97-AF65-F5344CB8AC3E}">
        <p14:creationId xmlns:p14="http://schemas.microsoft.com/office/powerpoint/2010/main" val="400969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7DDC46-2E90-8640-BEFE-F54DCCD857ED}" type="slidenum">
              <a:rPr lang="en-US" smtClean="0"/>
              <a:pPr/>
              <a:t>‹#›</a:t>
            </a:fld>
            <a:endParaRPr lang="en-US"/>
          </a:p>
        </p:txBody>
      </p:sp>
      <p:pic>
        <p:nvPicPr>
          <p:cNvPr id="7" name="Picture 6" descr="A picture containing clock, drawing&#10;&#10;Description automatically generated">
            <a:extLst>
              <a:ext uri="{FF2B5EF4-FFF2-40B4-BE49-F238E27FC236}">
                <a16:creationId xmlns:a16="http://schemas.microsoft.com/office/drawing/2014/main" id="{5DED83FB-F334-432A-A8BC-50C780413CC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576"/>
            <a:ext cx="12192000" cy="6865152"/>
          </a:xfrm>
          <a:prstGeom prst="rect">
            <a:avLst/>
          </a:prstGeom>
        </p:spPr>
      </p:pic>
      <p:pic>
        <p:nvPicPr>
          <p:cNvPr id="8" name="Picture 7" descr="A close up of a logo&#10;&#10;Description automatically generated">
            <a:extLst>
              <a:ext uri="{FF2B5EF4-FFF2-40B4-BE49-F238E27FC236}">
                <a16:creationId xmlns:a16="http://schemas.microsoft.com/office/drawing/2014/main" id="{2DFE1D46-A7D9-49CA-B0EE-56BBFFD13EA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7840" y="6106660"/>
            <a:ext cx="1550920" cy="543830"/>
          </a:xfrm>
          <a:prstGeom prst="rect">
            <a:avLst/>
          </a:prstGeom>
        </p:spPr>
      </p:pic>
    </p:spTree>
    <p:extLst>
      <p:ext uri="{BB962C8B-B14F-4D97-AF65-F5344CB8AC3E}">
        <p14:creationId xmlns:p14="http://schemas.microsoft.com/office/powerpoint/2010/main" val="22681745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B5EAB67-5EEE-9B47-B54C-B94833918FE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859"/>
            <a:ext cx="12185650" cy="6856142"/>
          </a:xfrm>
          <a:prstGeom prst="rect">
            <a:avLst/>
          </a:prstGeom>
        </p:spPr>
      </p:pic>
      <p:sp>
        <p:nvSpPr>
          <p:cNvPr id="2" name="Title 1">
            <a:extLst>
              <a:ext uri="{FF2B5EF4-FFF2-40B4-BE49-F238E27FC236}">
                <a16:creationId xmlns:a16="http://schemas.microsoft.com/office/drawing/2014/main" id="{A74935A3-2F19-BB47-A734-1541172B5B5B}"/>
              </a:ext>
            </a:extLst>
          </p:cNvPr>
          <p:cNvSpPr>
            <a:spLocks noGrp="1"/>
          </p:cNvSpPr>
          <p:nvPr>
            <p:ph type="title" hasCustomPrompt="1"/>
          </p:nvPr>
        </p:nvSpPr>
        <p:spPr>
          <a:xfrm>
            <a:off x="457199" y="1776973"/>
            <a:ext cx="5204013" cy="1370940"/>
          </a:xfrm>
        </p:spPr>
        <p:txBody>
          <a:bodyPr anchor="t">
            <a:noAutofit/>
          </a:bodyPr>
          <a:lstStyle>
            <a:lvl1pPr>
              <a:defRPr sz="4000">
                <a:solidFill>
                  <a:schemeClr val="bg1"/>
                </a:solidFill>
              </a:defRPr>
            </a:lvl1pPr>
          </a:lstStyle>
          <a:p>
            <a:r>
              <a:rPr lang="en-US" dirty="0"/>
              <a:t>Section Divider —</a:t>
            </a:r>
            <a:br>
              <a:rPr lang="en-US" dirty="0"/>
            </a:br>
            <a:r>
              <a:rPr lang="en-US" dirty="0"/>
              <a:t>Insert Title Here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hasCustomPrompt="1"/>
          </p:nvPr>
        </p:nvSpPr>
        <p:spPr>
          <a:xfrm>
            <a:off x="457200" y="3429000"/>
            <a:ext cx="5204012" cy="541337"/>
          </a:xfrm>
        </p:spPr>
        <p:txBody>
          <a:bodyPr>
            <a:noAutofit/>
          </a:bodyPr>
          <a:lstStyle>
            <a:lvl1pPr marL="0" indent="0">
              <a:buFont typeface="Arial" panose="020B0604020202020204" pitchFamily="34" charse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Insert Subtitle Here If Required</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noAutofit/>
          </a:bodyPr>
          <a:lstStyle>
            <a:lvl1pPr>
              <a:defRPr>
                <a:solidFill>
                  <a:schemeClr val="bg1"/>
                </a:solidFill>
              </a:defRPr>
            </a:lvl1pPr>
          </a:lstStyle>
          <a:p>
            <a:fld id="{DB7DDC46-2E90-8640-BEFE-F54DCCD857ED}" type="slidenum">
              <a:rPr lang="en-US" smtClean="0"/>
              <a:pPr/>
              <a:t>‹#›</a:t>
            </a:fld>
            <a:endParaRPr lang="en-US"/>
          </a:p>
        </p:txBody>
      </p:sp>
      <p:pic>
        <p:nvPicPr>
          <p:cNvPr id="8" name="Picture 7" descr="A close up of a logo&#10;&#10;Description automatically generated">
            <a:extLst>
              <a:ext uri="{FF2B5EF4-FFF2-40B4-BE49-F238E27FC236}">
                <a16:creationId xmlns:a16="http://schemas.microsoft.com/office/drawing/2014/main" id="{679B617A-DB22-E24F-8B89-DB124D5471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7840" y="6106660"/>
            <a:ext cx="1550920" cy="543830"/>
          </a:xfrm>
          <a:prstGeom prst="rect">
            <a:avLst/>
          </a:prstGeom>
        </p:spPr>
      </p:pic>
    </p:spTree>
    <p:extLst>
      <p:ext uri="{BB962C8B-B14F-4D97-AF65-F5344CB8AC3E}">
        <p14:creationId xmlns:p14="http://schemas.microsoft.com/office/powerpoint/2010/main" val="314094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10/9/2024</a:t>
            </a:fld>
            <a:endParaRPr lang="en-US" dirty="0"/>
          </a:p>
        </p:txBody>
      </p:sp>
      <p:sp>
        <p:nvSpPr>
          <p:cNvPr id="6" name="Footer Placeholder 5"/>
          <p:cNvSpPr>
            <a:spLocks noGrp="1"/>
          </p:cNvSpPr>
          <p:nvPr>
            <p:ph type="ftr" sz="quarter" idx="11"/>
          </p:nvPr>
        </p:nvSpPr>
        <p:spPr/>
        <p:txBody>
          <a:bodyPr/>
          <a:lstStyle/>
          <a:p>
            <a:r>
              <a:rPr lang="en-US"/>
              <a:t>Oklahoma State Department of Health | Presentation Title | Date </a:t>
            </a:r>
            <a:endParaRPr lang="en-US" dirty="0"/>
          </a:p>
        </p:txBody>
      </p:sp>
      <p:sp>
        <p:nvSpPr>
          <p:cNvPr id="7" name="Slide Number Placeholder 6"/>
          <p:cNvSpPr>
            <a:spLocks noGrp="1"/>
          </p:cNvSpPr>
          <p:nvPr>
            <p:ph type="sldNum" sz="quarter" idx="12"/>
          </p:nvPr>
        </p:nvSpPr>
        <p:spPr/>
        <p:txBody>
          <a:bodyPr/>
          <a:lstStyle/>
          <a:p>
            <a:fld id="{DB7DDC46-2E90-8640-BEFE-F54DCCD857ED}" type="slidenum">
              <a:rPr lang="en-US" smtClean="0"/>
              <a:pPr/>
              <a:t>‹#›</a:t>
            </a:fld>
            <a:endParaRPr lang="en-US"/>
          </a:p>
        </p:txBody>
      </p:sp>
    </p:spTree>
    <p:extLst>
      <p:ext uri="{BB962C8B-B14F-4D97-AF65-F5344CB8AC3E}">
        <p14:creationId xmlns:p14="http://schemas.microsoft.com/office/powerpoint/2010/main" val="2332539614"/>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10/9/2024</a:t>
            </a:fld>
            <a:endParaRPr lang="en-US" dirty="0"/>
          </a:p>
        </p:txBody>
      </p:sp>
      <p:sp>
        <p:nvSpPr>
          <p:cNvPr id="8" name="Footer Placeholder 7"/>
          <p:cNvSpPr>
            <a:spLocks noGrp="1"/>
          </p:cNvSpPr>
          <p:nvPr>
            <p:ph type="ftr" sz="quarter" idx="11"/>
          </p:nvPr>
        </p:nvSpPr>
        <p:spPr/>
        <p:txBody>
          <a:bodyPr/>
          <a:lstStyle/>
          <a:p>
            <a:r>
              <a:rPr lang="en-US"/>
              <a:t>Oklahoma State Department of Health | Presentation Title | Date </a:t>
            </a:r>
            <a:endParaRPr lang="en-US" dirty="0"/>
          </a:p>
        </p:txBody>
      </p:sp>
      <p:sp>
        <p:nvSpPr>
          <p:cNvPr id="9" name="Slide Number Placeholder 8"/>
          <p:cNvSpPr>
            <a:spLocks noGrp="1"/>
          </p:cNvSpPr>
          <p:nvPr>
            <p:ph type="sldNum" sz="quarter" idx="12"/>
          </p:nvPr>
        </p:nvSpPr>
        <p:spPr/>
        <p:txBody>
          <a:bodyPr/>
          <a:lstStyle/>
          <a:p>
            <a:fld id="{DB7DDC46-2E90-8640-BEFE-F54DCCD857ED}" type="slidenum">
              <a:rPr lang="en-US" smtClean="0"/>
              <a:pPr/>
              <a:t>‹#›</a:t>
            </a:fld>
            <a:endParaRPr lang="en-US"/>
          </a:p>
        </p:txBody>
      </p:sp>
    </p:spTree>
    <p:extLst>
      <p:ext uri="{BB962C8B-B14F-4D97-AF65-F5344CB8AC3E}">
        <p14:creationId xmlns:p14="http://schemas.microsoft.com/office/powerpoint/2010/main" val="782442292"/>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B61BEF0D-F0BB-DE4B-95CE-6DB70DBA9567}" type="datetimeFigureOut">
              <a:rPr lang="en-US" smtClean="0"/>
              <a:pPr/>
              <a:t>10/9/2024</a:t>
            </a:fld>
            <a:endParaRPr lang="en-US" dirty="0"/>
          </a:p>
        </p:txBody>
      </p:sp>
      <p:sp>
        <p:nvSpPr>
          <p:cNvPr id="5" name="Footer Placeholder 3"/>
          <p:cNvSpPr>
            <a:spLocks noGrp="1"/>
          </p:cNvSpPr>
          <p:nvPr>
            <p:ph type="ftr" sz="quarter" idx="11"/>
          </p:nvPr>
        </p:nvSpPr>
        <p:spPr/>
        <p:txBody>
          <a:bodyPr/>
          <a:lstStyle/>
          <a:p>
            <a:r>
              <a:rPr lang="en-US"/>
              <a:t>Oklahoma State Department of Health | Presentation Title | Date </a:t>
            </a:r>
            <a:endParaRPr lang="en-US" dirty="0"/>
          </a:p>
        </p:txBody>
      </p:sp>
      <p:sp>
        <p:nvSpPr>
          <p:cNvPr id="6" name="Slide Number Placeholder 4"/>
          <p:cNvSpPr>
            <a:spLocks noGrp="1"/>
          </p:cNvSpPr>
          <p:nvPr>
            <p:ph type="sldNum" sz="quarter" idx="12"/>
          </p:nvPr>
        </p:nvSpPr>
        <p:spPr/>
        <p:txBody>
          <a:bodyPr/>
          <a:lstStyle/>
          <a:p>
            <a:fld id="{DB7DDC46-2E90-8640-BEFE-F54DCCD857ED}" type="slidenum">
              <a:rPr lang="en-US" smtClean="0"/>
              <a:t>‹#›</a:t>
            </a:fld>
            <a:endParaRPr lang="en-US"/>
          </a:p>
        </p:txBody>
      </p:sp>
    </p:spTree>
    <p:extLst>
      <p:ext uri="{BB962C8B-B14F-4D97-AF65-F5344CB8AC3E}">
        <p14:creationId xmlns:p14="http://schemas.microsoft.com/office/powerpoint/2010/main" val="3283347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pPr/>
              <a:t>10/9/2024</a:t>
            </a:fld>
            <a:endParaRPr lang="en-US" dirty="0"/>
          </a:p>
        </p:txBody>
      </p:sp>
      <p:sp>
        <p:nvSpPr>
          <p:cNvPr id="5" name="Footer Placeholder 2"/>
          <p:cNvSpPr>
            <a:spLocks noGrp="1"/>
          </p:cNvSpPr>
          <p:nvPr>
            <p:ph type="ftr" sz="quarter" idx="11"/>
          </p:nvPr>
        </p:nvSpPr>
        <p:spPr/>
        <p:txBody>
          <a:bodyPr/>
          <a:lstStyle/>
          <a:p>
            <a:r>
              <a:rPr lang="en-US"/>
              <a:t>Oklahoma State Department of Health | Presentation Title | Date </a:t>
            </a:r>
            <a:endParaRPr lang="en-US" dirty="0"/>
          </a:p>
        </p:txBody>
      </p:sp>
      <p:sp>
        <p:nvSpPr>
          <p:cNvPr id="6" name="Slide Number Placeholder 3"/>
          <p:cNvSpPr>
            <a:spLocks noGrp="1"/>
          </p:cNvSpPr>
          <p:nvPr>
            <p:ph type="sldNum" sz="quarter" idx="12"/>
          </p:nvPr>
        </p:nvSpPr>
        <p:spPr/>
        <p:txBody>
          <a:bodyPr/>
          <a:lstStyle/>
          <a:p>
            <a:fld id="{DB7DDC46-2E90-8640-BEFE-F54DCCD857ED}" type="slidenum">
              <a:rPr lang="en-US" smtClean="0"/>
              <a:t>‹#›</a:t>
            </a:fld>
            <a:endParaRPr lang="en-US"/>
          </a:p>
        </p:txBody>
      </p:sp>
    </p:spTree>
    <p:extLst>
      <p:ext uri="{BB962C8B-B14F-4D97-AF65-F5344CB8AC3E}">
        <p14:creationId xmlns:p14="http://schemas.microsoft.com/office/powerpoint/2010/main" val="1095484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B61BEF0D-F0BB-DE4B-95CE-6DB70DBA9567}" type="datetimeFigureOut">
              <a:rPr lang="en-US" smtClean="0"/>
              <a:pPr/>
              <a:t>10/9/2024</a:t>
            </a:fld>
            <a:endParaRPr lang="en-US" dirty="0"/>
          </a:p>
        </p:txBody>
      </p:sp>
      <p:sp>
        <p:nvSpPr>
          <p:cNvPr id="5" name="Footer Placeholder 5"/>
          <p:cNvSpPr>
            <a:spLocks noGrp="1"/>
          </p:cNvSpPr>
          <p:nvPr>
            <p:ph type="ftr" sz="quarter" idx="11"/>
          </p:nvPr>
        </p:nvSpPr>
        <p:spPr/>
        <p:txBody>
          <a:bodyPr/>
          <a:lstStyle/>
          <a:p>
            <a:r>
              <a:rPr lang="en-US"/>
              <a:t>Oklahoma State Department of Health | Presentation Title | Date </a:t>
            </a:r>
            <a:endParaRPr lang="en-US" dirty="0"/>
          </a:p>
        </p:txBody>
      </p:sp>
      <p:sp>
        <p:nvSpPr>
          <p:cNvPr id="6" name="Slide Number Placeholder 6"/>
          <p:cNvSpPr>
            <a:spLocks noGrp="1"/>
          </p:cNvSpPr>
          <p:nvPr>
            <p:ph type="sldNum" sz="quarter" idx="12"/>
          </p:nvPr>
        </p:nvSpPr>
        <p:spPr/>
        <p:txBody>
          <a:bodyPr/>
          <a:lstStyle/>
          <a:p>
            <a:fld id="{DB7DDC46-2E90-8640-BEFE-F54DCCD857ED}" type="slidenum">
              <a:rPr lang="en-US" smtClean="0"/>
              <a:pPr/>
              <a:t>‹#›</a:t>
            </a:fld>
            <a:endParaRPr lang="en-US"/>
          </a:p>
        </p:txBody>
      </p:sp>
    </p:spTree>
    <p:extLst>
      <p:ext uri="{BB962C8B-B14F-4D97-AF65-F5344CB8AC3E}">
        <p14:creationId xmlns:p14="http://schemas.microsoft.com/office/powerpoint/2010/main" val="3711346515"/>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10/9/2024</a:t>
            </a:fld>
            <a:endParaRPr lang="en-US" dirty="0"/>
          </a:p>
        </p:txBody>
      </p:sp>
      <p:sp>
        <p:nvSpPr>
          <p:cNvPr id="6" name="Footer Placeholder 5"/>
          <p:cNvSpPr>
            <a:spLocks noGrp="1"/>
          </p:cNvSpPr>
          <p:nvPr>
            <p:ph type="ftr" sz="quarter" idx="11"/>
          </p:nvPr>
        </p:nvSpPr>
        <p:spPr/>
        <p:txBody>
          <a:bodyPr/>
          <a:lstStyle/>
          <a:p>
            <a:r>
              <a:rPr lang="en-US"/>
              <a:t>Oklahoma State Department of Health | Presentation Title | Date </a:t>
            </a:r>
            <a:endParaRPr lang="en-US" dirty="0"/>
          </a:p>
        </p:txBody>
      </p:sp>
      <p:sp>
        <p:nvSpPr>
          <p:cNvPr id="7" name="Slide Number Placeholder 6"/>
          <p:cNvSpPr>
            <a:spLocks noGrp="1"/>
          </p:cNvSpPr>
          <p:nvPr>
            <p:ph type="sldNum" sz="quarter" idx="12"/>
          </p:nvPr>
        </p:nvSpPr>
        <p:spPr/>
        <p:txBody>
          <a:bodyPr/>
          <a:lstStyle/>
          <a:p>
            <a:fld id="{DB7DDC46-2E90-8640-BEFE-F54DCCD857ED}" type="slidenum">
              <a:rPr lang="en-US" smtClean="0"/>
              <a:pPr/>
              <a:t>‹#›</a:t>
            </a:fld>
            <a:endParaRPr lang="en-US"/>
          </a:p>
        </p:txBody>
      </p:sp>
    </p:spTree>
    <p:extLst>
      <p:ext uri="{BB962C8B-B14F-4D97-AF65-F5344CB8AC3E}">
        <p14:creationId xmlns:p14="http://schemas.microsoft.com/office/powerpoint/2010/main" val="196178261"/>
      </p:ext>
    </p:extLst>
  </p:cSld>
  <p:clrMapOvr>
    <a:masterClrMapping/>
  </p:clrMapOvr>
  <p:hf hd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6.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5.pn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2" cstate="screen">
            <a:extLst>
              <a:ext uri="{28A0092B-C50C-407E-A947-70E740481C1C}">
                <a14:useLocalDpi xmlns:a14="http://schemas.microsoft.com/office/drawing/2010/main"/>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33">
            <a:extLst>
              <a:ext uri="{28A0092B-C50C-407E-A947-70E740481C1C}">
                <a14:useLocalDpi xmlns:a14="http://schemas.microsoft.com/office/drawing/2010/main"/>
              </a:ext>
            </a:extLst>
          </a:blip>
          <a:srcRect/>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34" cstate="screen">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35" cstate="screen">
            <a:extLst>
              <a:ext uri="{28A0092B-C50C-407E-A947-70E740481C1C}">
                <a14:useLocalDpi xmlns:a14="http://schemas.microsoft.com/office/drawing/2010/main"/>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61BEF0D-F0BB-DE4B-95CE-6DB70DBA9567}" type="datetimeFigureOut">
              <a:rPr lang="en-US" smtClean="0"/>
              <a:pPr/>
              <a:t>10/9/2024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a:t>Oklahoma State Department of Health | Presentation Title | Date </a:t>
            </a:r>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B7DDC46-2E90-8640-BEFE-F54DCCD857ED}" type="slidenum">
              <a:rPr lang="en-US" smtClean="0"/>
              <a:pPr/>
              <a:t>‹#›</a:t>
            </a:fld>
            <a:endParaRPr lang="en-US"/>
          </a:p>
        </p:txBody>
      </p:sp>
      <p:pic>
        <p:nvPicPr>
          <p:cNvPr id="13" name="Picture 12" descr="A close up of a logo&#10;&#10;Description automatically generated">
            <a:extLst>
              <a:ext uri="{FF2B5EF4-FFF2-40B4-BE49-F238E27FC236}">
                <a16:creationId xmlns:a16="http://schemas.microsoft.com/office/drawing/2014/main" id="{B6EC97F4-664A-4E86-B602-2370D5C0E653}"/>
              </a:ext>
            </a:extLst>
          </p:cNvPr>
          <p:cNvPicPr>
            <a:picLocks noChangeAspect="1"/>
          </p:cNvPicPr>
          <p:nvPr userDrawn="1"/>
        </p:nvPicPr>
        <p:blipFill>
          <a:blip r:embed="rId36" cstate="screen">
            <a:extLst>
              <a:ext uri="{28A0092B-C50C-407E-A947-70E740481C1C}">
                <a14:useLocalDpi xmlns:a14="http://schemas.microsoft.com/office/drawing/2010/main"/>
              </a:ext>
            </a:extLst>
          </a:blip>
          <a:stretch>
            <a:fillRect/>
          </a:stretch>
        </p:blipFill>
        <p:spPr>
          <a:xfrm>
            <a:off x="340659" y="6252269"/>
            <a:ext cx="381002" cy="381002"/>
          </a:xfrm>
          <a:prstGeom prst="rect">
            <a:avLst/>
          </a:prstGeom>
        </p:spPr>
      </p:pic>
    </p:spTree>
    <p:extLst>
      <p:ext uri="{BB962C8B-B14F-4D97-AF65-F5344CB8AC3E}">
        <p14:creationId xmlns:p14="http://schemas.microsoft.com/office/powerpoint/2010/main" val="536475017"/>
      </p:ext>
    </p:extLst>
  </p:cSld>
  <p:clrMap bg1="dk1" tx1="lt1" bg2="dk2" tx2="lt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3" r:id="rId14"/>
    <p:sldLayoutId id="2147483814" r:id="rId15"/>
    <p:sldLayoutId id="2147483815" r:id="rId16"/>
    <p:sldLayoutId id="2147483816" r:id="rId17"/>
    <p:sldLayoutId id="2147483817" r:id="rId18"/>
    <p:sldLayoutId id="2147483818" r:id="rId19"/>
    <p:sldLayoutId id="2147483819" r:id="rId20"/>
    <p:sldLayoutId id="2147483665" r:id="rId21"/>
    <p:sldLayoutId id="2147483664" r:id="rId22"/>
    <p:sldLayoutId id="2147483661" r:id="rId23"/>
    <p:sldLayoutId id="2147483662" r:id="rId24"/>
    <p:sldLayoutId id="2147483669" r:id="rId25"/>
    <p:sldLayoutId id="2147483651" r:id="rId26"/>
    <p:sldLayoutId id="2147483670" r:id="rId27"/>
    <p:sldLayoutId id="2147483671" r:id="rId28"/>
    <p:sldLayoutId id="2147483672" r:id="rId29"/>
    <p:sldLayoutId id="2147483674" r:id="rId30"/>
  </p:sldLayoutIdLst>
  <p:hf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hyperlink" Target="https://www.cdc.gov/hicpac/recommendations/core-practices.html" TargetMode="External"/><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hyperlink" Target="https://www.cdc.gov/covid/hcp/infection-control/index.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19.xml"/><Relationship Id="rId5" Type="http://schemas.openxmlformats.org/officeDocument/2006/relationships/image" Target="../media/image34.jpeg"/><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hyperlink" Target="https://www.cdc.gov/long-term-care-facilities/hcp/prevent-mdro/faqs.html?CDC_AAref_Val=https://www.cdc.gov/hai/containment/faqs.html" TargetMode="External"/><Relationship Id="rId7"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19.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8.xml"/><Relationship Id="rId1" Type="http://schemas.openxmlformats.org/officeDocument/2006/relationships/slideLayout" Target="../slideLayouts/slideLayout19.xml"/><Relationship Id="rId6" Type="http://schemas.openxmlformats.org/officeDocument/2006/relationships/hyperlink" Target="https://www.cdc.gov/hai/containment/faqs.html" TargetMode="External"/><Relationship Id="rId5" Type="http://schemas.openxmlformats.org/officeDocument/2006/relationships/image" Target="../media/image42.jpeg"/><Relationship Id="rId4" Type="http://schemas.openxmlformats.org/officeDocument/2006/relationships/image" Target="../media/image41.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8" Type="http://schemas.openxmlformats.org/officeDocument/2006/relationships/hyperlink" Target="https://www.cdc.gov/long-term-care-facilities/hcp/prevent-mdro/faqs.html?CDC_AAref_Val=https://www.cdc.gov/hai/containment/faqs.html" TargetMode="External"/><Relationship Id="rId3" Type="http://schemas.openxmlformats.org/officeDocument/2006/relationships/hyperlink" Target="https://oklahoma.gov/health/health-education/acute-disease-service/healthcare-associated-infections-prevention-program.html" TargetMode="External"/><Relationship Id="rId7" Type="http://schemas.openxmlformats.org/officeDocument/2006/relationships/hyperlink" Target="https://www.cdc.gov/infection-control/hcp/isolation-precautions/appendix-a-type-duration.html"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hyperlink" Target="https://www.cdc.gov/covid/hcp/infection-control/index.html" TargetMode="External"/><Relationship Id="rId5" Type="http://schemas.openxmlformats.org/officeDocument/2006/relationships/hyperlink" Target="https://www.cdc.gov/infection-control/media/pdfs/Guideline-Isolation-H.pdf" TargetMode="External"/><Relationship Id="rId4" Type="http://schemas.openxmlformats.org/officeDocument/2006/relationships/hyperlink" Target="https://www.cdc.gov/infection-control/hcp/basics/transmission-based-precautions.html?CDC_AAref_Val=https://www.cdc.gov/infectioncontrol/basics/transmission-based-precautions.htm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1.xml"/><Relationship Id="rId1" Type="http://schemas.openxmlformats.org/officeDocument/2006/relationships/slideLayout" Target="../slideLayouts/slideLayout19.xml"/><Relationship Id="rId4" Type="http://schemas.openxmlformats.org/officeDocument/2006/relationships/hyperlink" Target="mailto:HIA@health.ok.gov"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hyperlink" Target="https://www.cdc.gov/infection-control/media/pdfs/Guideline-Isolation-H.pdf"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0C1F4D5E-0B5A-B8C6-0F00-7D688D5725ED}"/>
              </a:ext>
            </a:extLst>
          </p:cNvPr>
          <p:cNvSpPr>
            <a:spLocks noGrp="1"/>
          </p:cNvSpPr>
          <p:nvPr>
            <p:ph type="title"/>
          </p:nvPr>
        </p:nvSpPr>
        <p:spPr>
          <a:xfrm>
            <a:off x="457199" y="1669397"/>
            <a:ext cx="5020492" cy="1370940"/>
          </a:xfrm>
        </p:spPr>
        <p:txBody>
          <a:bodyPr/>
          <a:lstStyle/>
          <a:p>
            <a:r>
              <a:rPr lang="en-US" b="1" dirty="0">
                <a:solidFill>
                  <a:schemeClr val="tx1"/>
                </a:solidFill>
                <a:cs typeface="Arial" panose="020B0604020202020204" pitchFamily="34" charset="0"/>
              </a:rPr>
              <a:t>Transmission Based Precautions</a:t>
            </a:r>
            <a:br>
              <a:rPr lang="en-US" dirty="0"/>
            </a:br>
            <a:endParaRPr lang="en-US" dirty="0"/>
          </a:p>
        </p:txBody>
      </p:sp>
    </p:spTree>
    <p:extLst>
      <p:ext uri="{BB962C8B-B14F-4D97-AF65-F5344CB8AC3E}">
        <p14:creationId xmlns:p14="http://schemas.microsoft.com/office/powerpoint/2010/main" val="2106482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E20904-E78F-FA24-FCB2-FA9426F6B4B7}"/>
              </a:ext>
            </a:extLst>
          </p:cNvPr>
          <p:cNvPicPr>
            <a:picLocks noChangeAspect="1"/>
          </p:cNvPicPr>
          <p:nvPr/>
        </p:nvPicPr>
        <p:blipFill>
          <a:blip r:embed="rId4"/>
          <a:srcRect b="25000"/>
          <a:stretch/>
        </p:blipFill>
        <p:spPr>
          <a:xfrm>
            <a:off x="20" y="10"/>
            <a:ext cx="12191980" cy="6857990"/>
          </a:xfrm>
          <a:prstGeom prst="rect">
            <a:avLst/>
          </a:prstGeom>
        </p:spPr>
      </p:pic>
      <p:sp>
        <p:nvSpPr>
          <p:cNvPr id="2" name="Footer Placeholder 1">
            <a:extLst>
              <a:ext uri="{FF2B5EF4-FFF2-40B4-BE49-F238E27FC236}">
                <a16:creationId xmlns:a16="http://schemas.microsoft.com/office/drawing/2014/main" id="{13A97F9B-D35F-5835-73AA-E9F9B615F1C4}"/>
              </a:ext>
            </a:extLst>
          </p:cNvPr>
          <p:cNvSpPr>
            <a:spLocks noGrp="1"/>
          </p:cNvSpPr>
          <p:nvPr>
            <p:ph type="ftr" sz="quarter" idx="11"/>
          </p:nvPr>
        </p:nvSpPr>
        <p:spPr>
          <a:xfrm rot="5400000">
            <a:off x="8951573" y="3225297"/>
            <a:ext cx="3859795" cy="304801"/>
          </a:xfrm>
        </p:spPr>
        <p:txBody>
          <a:bodyPr>
            <a:normAutofit/>
          </a:bodyPr>
          <a:lstStyle/>
          <a:p>
            <a:pPr>
              <a:lnSpc>
                <a:spcPct val="90000"/>
              </a:lnSpc>
              <a:spcAft>
                <a:spcPts val="600"/>
              </a:spcAft>
            </a:pPr>
            <a:r>
              <a:rPr lang="en-US" sz="800">
                <a:solidFill>
                  <a:srgbClr val="FFFFFF"/>
                </a:solidFill>
                <a:latin typeface="Arial" panose="020B0604020202020204" pitchFamily="34" charset="0"/>
                <a:cs typeface="Arial" panose="020B0604020202020204" pitchFamily="34" charset="0"/>
              </a:rPr>
              <a:t>Oklahoma State Department of Health | Transmission Based Precautions</a:t>
            </a:r>
          </a:p>
        </p:txBody>
      </p:sp>
    </p:spTree>
    <p:extLst>
      <p:ext uri="{BB962C8B-B14F-4D97-AF65-F5344CB8AC3E}">
        <p14:creationId xmlns:p14="http://schemas.microsoft.com/office/powerpoint/2010/main" val="165196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C037B8-5AE7-35C9-5F0B-561C3C50F5A6}"/>
              </a:ext>
            </a:extLst>
          </p:cNvPr>
          <p:cNvSpPr>
            <a:spLocks noGrp="1"/>
          </p:cNvSpPr>
          <p:nvPr>
            <p:ph idx="1"/>
          </p:nvPr>
        </p:nvSpPr>
        <p:spPr>
          <a:xfrm>
            <a:off x="498408" y="19666"/>
            <a:ext cx="6694034" cy="3864078"/>
          </a:xfrm>
        </p:spPr>
        <p:txBody>
          <a:bodyPr>
            <a:normAutofit lnSpcReduction="10000"/>
          </a:bodyPr>
          <a:lstStyle/>
          <a:p>
            <a:pPr marL="0" indent="0">
              <a:buNone/>
            </a:pPr>
            <a:r>
              <a:rPr lang="en-US" sz="8800" b="1" dirty="0">
                <a:solidFill>
                  <a:schemeClr val="accent2">
                    <a:lumMod val="75000"/>
                  </a:schemeClr>
                </a:solidFill>
                <a:latin typeface="Arial Rounded MT Bold" panose="020F0704030504030204" pitchFamily="34" charset="0"/>
              </a:rPr>
              <a:t>				 	 </a:t>
            </a:r>
            <a:r>
              <a:rPr lang="en-US" sz="8800" b="1" dirty="0">
                <a:latin typeface="Arial" panose="020B0604020202020204" pitchFamily="34" charset="0"/>
                <a:cs typeface="Arial" panose="020B0604020202020204" pitchFamily="34" charset="0"/>
              </a:rPr>
              <a:t>Knowledge Check</a:t>
            </a:r>
          </a:p>
        </p:txBody>
      </p:sp>
      <p:sp>
        <p:nvSpPr>
          <p:cNvPr id="5" name="Footer Placeholder 4">
            <a:extLst>
              <a:ext uri="{FF2B5EF4-FFF2-40B4-BE49-F238E27FC236}">
                <a16:creationId xmlns:a16="http://schemas.microsoft.com/office/drawing/2014/main" id="{23510A10-1A5E-454B-D4A1-B783B9DC0FC8}"/>
              </a:ext>
            </a:extLst>
          </p:cNvPr>
          <p:cNvSpPr>
            <a:spLocks noGrp="1"/>
          </p:cNvSpPr>
          <p:nvPr>
            <p:ph type="ftr" sz="quarter" idx="13"/>
          </p:nvPr>
        </p:nvSpPr>
        <p:spPr>
          <a:xfrm>
            <a:off x="677333" y="6305883"/>
            <a:ext cx="5615311" cy="268489"/>
          </a:xfrm>
        </p:spPr>
        <p:txBody>
          <a:bodyPr/>
          <a:lstStyle/>
          <a:p>
            <a:r>
              <a:rPr lang="en-US" dirty="0">
                <a:latin typeface="Arial" panose="020B0604020202020204" pitchFamily="34" charset="0"/>
                <a:cs typeface="Arial" panose="020B0604020202020204" pitchFamily="34" charset="0"/>
              </a:rPr>
              <a:t>Oklahoma State Department of Health | Transmission Based Precautions</a:t>
            </a:r>
          </a:p>
        </p:txBody>
      </p:sp>
      <p:pic>
        <p:nvPicPr>
          <p:cNvPr id="4" name="Picture 3">
            <a:extLst>
              <a:ext uri="{FF2B5EF4-FFF2-40B4-BE49-F238E27FC236}">
                <a16:creationId xmlns:a16="http://schemas.microsoft.com/office/drawing/2014/main" id="{A321FD76-76B1-C1E2-C86F-6FF59A6E158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661755" y="1620982"/>
            <a:ext cx="11021454" cy="5237018"/>
          </a:xfrm>
          <a:prstGeom prst="rect">
            <a:avLst/>
          </a:prstGeom>
        </p:spPr>
      </p:pic>
    </p:spTree>
    <p:extLst>
      <p:ext uri="{BB962C8B-B14F-4D97-AF65-F5344CB8AC3E}">
        <p14:creationId xmlns:p14="http://schemas.microsoft.com/office/powerpoint/2010/main" val="768396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D8BDF1F-5922-7BF5-B728-BD2E96957044}"/>
              </a:ext>
            </a:extLst>
          </p:cNvPr>
          <p:cNvSpPr>
            <a:spLocks noGrp="1"/>
          </p:cNvSpPr>
          <p:nvPr>
            <p:ph type="title"/>
          </p:nvPr>
        </p:nvSpPr>
        <p:spPr>
          <a:xfrm>
            <a:off x="0" y="501019"/>
            <a:ext cx="12192000" cy="1478887"/>
          </a:xfrm>
        </p:spPr>
        <p:txBody>
          <a:bodyPr>
            <a:normAutofit fontScale="90000"/>
          </a:bodyPr>
          <a:lstStyle/>
          <a:p>
            <a:pPr algn="ctr"/>
            <a:r>
              <a:rPr lang="en-US" sz="3600" dirty="0">
                <a:solidFill>
                  <a:schemeClr val="tx1"/>
                </a:solidFill>
                <a:latin typeface="Arial" panose="020B0604020202020204" pitchFamily="34" charset="0"/>
                <a:cs typeface="Arial" panose="020B0604020202020204" pitchFamily="34" charset="0"/>
              </a:rPr>
              <a:t>Question #1	 </a:t>
            </a:r>
            <a:br>
              <a:rPr lang="en-US" sz="3600" dirty="0">
                <a:solidFill>
                  <a:schemeClr val="tx1"/>
                </a:solidFill>
                <a:latin typeface="Arial" panose="020B0604020202020204" pitchFamily="34" charset="0"/>
                <a:cs typeface="Arial" panose="020B0604020202020204" pitchFamily="34" charset="0"/>
              </a:rPr>
            </a:br>
            <a:r>
              <a:rPr lang="en-US" sz="3600" dirty="0">
                <a:solidFill>
                  <a:schemeClr val="tx1"/>
                </a:solidFill>
                <a:latin typeface="Arial" panose="020B0604020202020204" pitchFamily="34" charset="0"/>
                <a:cs typeface="Arial" panose="020B0604020202020204" pitchFamily="34" charset="0"/>
              </a:rPr>
              <a:t>Which PPE would you need for COVID isolation room? </a:t>
            </a:r>
            <a:r>
              <a:rPr lang="en-US" dirty="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(Select all that apply)</a:t>
            </a:r>
            <a:endParaRPr lang="en-US" dirty="0">
              <a:solidFill>
                <a:schemeClr val="tx1"/>
              </a:solidFill>
              <a:latin typeface="Arial" panose="020B0604020202020204" pitchFamily="34" charset="0"/>
              <a:cs typeface="Arial" panose="020B0604020202020204" pitchFamily="34" charset="0"/>
            </a:endParaRPr>
          </a:p>
        </p:txBody>
      </p:sp>
      <p:pic>
        <p:nvPicPr>
          <p:cNvPr id="9" name="Content Placeholder 6">
            <a:extLst>
              <a:ext uri="{FF2B5EF4-FFF2-40B4-BE49-F238E27FC236}">
                <a16:creationId xmlns:a16="http://schemas.microsoft.com/office/drawing/2014/main" id="{927F6A75-C94E-1151-8D99-0E6458AD96E8}"/>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a:stretch/>
        </p:blipFill>
        <p:spPr>
          <a:xfrm>
            <a:off x="1230140" y="4499955"/>
            <a:ext cx="2023998" cy="1233675"/>
          </a:xfrm>
          <a:prstGeom prst="rect">
            <a:avLst/>
          </a:prstGeom>
          <a:solidFill>
            <a:schemeClr val="bg1"/>
          </a:solidFill>
          <a:effectLst>
            <a:softEdge rad="63500"/>
          </a:effectLst>
        </p:spPr>
      </p:pic>
      <p:sp>
        <p:nvSpPr>
          <p:cNvPr id="5" name="Footer Placeholder 4">
            <a:extLst>
              <a:ext uri="{FF2B5EF4-FFF2-40B4-BE49-F238E27FC236}">
                <a16:creationId xmlns:a16="http://schemas.microsoft.com/office/drawing/2014/main" id="{23510A10-1A5E-454B-D4A1-B783B9DC0FC8}"/>
              </a:ext>
            </a:extLst>
          </p:cNvPr>
          <p:cNvSpPr>
            <a:spLocks noGrp="1"/>
          </p:cNvSpPr>
          <p:nvPr>
            <p:ph type="ftr" sz="quarter" idx="13"/>
          </p:nvPr>
        </p:nvSpPr>
        <p:spPr>
          <a:xfrm>
            <a:off x="677334" y="6259677"/>
            <a:ext cx="5153608" cy="317443"/>
          </a:xfrm>
        </p:spPr>
        <p:txBody>
          <a:bodyPr/>
          <a:lstStyle/>
          <a:p>
            <a:r>
              <a:rPr lang="en-US" dirty="0">
                <a:latin typeface="Arial" panose="020B0604020202020204" pitchFamily="34" charset="0"/>
                <a:cs typeface="Arial" panose="020B0604020202020204" pitchFamily="34" charset="0"/>
              </a:rPr>
              <a:t>Oklahoma State Department of Health | Transmission Based Precautions</a:t>
            </a:r>
          </a:p>
        </p:txBody>
      </p:sp>
      <p:sp>
        <p:nvSpPr>
          <p:cNvPr id="4" name="Content Placeholder 3">
            <a:extLst>
              <a:ext uri="{FF2B5EF4-FFF2-40B4-BE49-F238E27FC236}">
                <a16:creationId xmlns:a16="http://schemas.microsoft.com/office/drawing/2014/main" id="{27B030B8-AA66-61BD-5DE4-8D8FF320E537}"/>
              </a:ext>
            </a:extLst>
          </p:cNvPr>
          <p:cNvSpPr txBox="1">
            <a:spLocks/>
          </p:cNvSpPr>
          <p:nvPr/>
        </p:nvSpPr>
        <p:spPr>
          <a:xfrm>
            <a:off x="6500262" y="2476208"/>
            <a:ext cx="4184034" cy="3048693"/>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457200" indent="-457200">
              <a:buFont typeface="Arial"/>
              <a:buAutoNum type="alphaUcPeriod"/>
            </a:pPr>
            <a:r>
              <a:rPr lang="en-US" sz="2800" dirty="0">
                <a:latin typeface="Arial" panose="020B0604020202020204" pitchFamily="34" charset="0"/>
                <a:cs typeface="Arial" panose="020B0604020202020204" pitchFamily="34" charset="0"/>
              </a:rPr>
              <a:t>Gloves</a:t>
            </a:r>
          </a:p>
          <a:p>
            <a:pPr marL="457200" indent="-457200">
              <a:buFont typeface="Arial"/>
              <a:buAutoNum type="alphaUcPeriod"/>
            </a:pPr>
            <a:r>
              <a:rPr lang="en-US" sz="2800" dirty="0">
                <a:latin typeface="Arial" panose="020B0604020202020204" pitchFamily="34" charset="0"/>
                <a:cs typeface="Arial" panose="020B0604020202020204" pitchFamily="34" charset="0"/>
              </a:rPr>
              <a:t>Gown</a:t>
            </a:r>
          </a:p>
          <a:p>
            <a:pPr marL="457200" indent="-457200">
              <a:buFont typeface="Arial"/>
              <a:buAutoNum type="alphaUcPeriod"/>
            </a:pPr>
            <a:r>
              <a:rPr lang="en-US" sz="2800" dirty="0">
                <a:latin typeface="Arial" panose="020B0604020202020204" pitchFamily="34" charset="0"/>
                <a:cs typeface="Arial" panose="020B0604020202020204" pitchFamily="34" charset="0"/>
              </a:rPr>
              <a:t>Eye protection</a:t>
            </a:r>
          </a:p>
          <a:p>
            <a:pPr marL="457200" indent="-457200">
              <a:buFont typeface="Arial"/>
              <a:buAutoNum type="alphaUcPeriod"/>
            </a:pPr>
            <a:r>
              <a:rPr lang="en-US" sz="2800" dirty="0">
                <a:latin typeface="Arial" panose="020B0604020202020204" pitchFamily="34" charset="0"/>
                <a:cs typeface="Arial" panose="020B0604020202020204" pitchFamily="34" charset="0"/>
              </a:rPr>
              <a:t>Respirator (N-95)</a:t>
            </a:r>
          </a:p>
          <a:p>
            <a:pPr marL="457200" indent="-457200">
              <a:buFont typeface="Arial"/>
              <a:buAutoNum type="alphaUcPeriod"/>
            </a:pPr>
            <a:r>
              <a:rPr lang="en-US" sz="2800" dirty="0">
                <a:latin typeface="Arial" panose="020B0604020202020204" pitchFamily="34" charset="0"/>
                <a:cs typeface="Arial" panose="020B0604020202020204" pitchFamily="34" charset="0"/>
              </a:rPr>
              <a:t>All the above</a:t>
            </a:r>
          </a:p>
          <a:p>
            <a:pPr marL="0" indent="0">
              <a:buFont typeface="Arial"/>
              <a:buNone/>
            </a:pPr>
            <a:endParaRPr lang="en-US" dirty="0"/>
          </a:p>
        </p:txBody>
      </p:sp>
      <p:pic>
        <p:nvPicPr>
          <p:cNvPr id="6" name="Picture 5">
            <a:extLst>
              <a:ext uri="{FF2B5EF4-FFF2-40B4-BE49-F238E27FC236}">
                <a16:creationId xmlns:a16="http://schemas.microsoft.com/office/drawing/2014/main" id="{641066D7-0CA1-41F0-E59D-1650564C0A39}"/>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9804760" y="1808813"/>
            <a:ext cx="1448561" cy="2068783"/>
          </a:xfrm>
          <a:prstGeom prst="rect">
            <a:avLst/>
          </a:prstGeom>
          <a:effectLst>
            <a:softEdge rad="63500"/>
          </a:effectLst>
        </p:spPr>
      </p:pic>
      <p:pic>
        <p:nvPicPr>
          <p:cNvPr id="7" name="Content Placeholder 5">
            <a:extLst>
              <a:ext uri="{FF2B5EF4-FFF2-40B4-BE49-F238E27FC236}">
                <a16:creationId xmlns:a16="http://schemas.microsoft.com/office/drawing/2014/main" id="{A69F764E-0E4A-BBC1-E934-7A6554969C63}"/>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9672962" y="5255709"/>
            <a:ext cx="1712159" cy="1141439"/>
          </a:xfrm>
          <a:prstGeom prst="rect">
            <a:avLst/>
          </a:prstGeom>
          <a:effectLst>
            <a:softEdge rad="63500"/>
          </a:effectLst>
        </p:spPr>
      </p:pic>
      <p:pic>
        <p:nvPicPr>
          <p:cNvPr id="8" name="Picture 7">
            <a:extLst>
              <a:ext uri="{FF2B5EF4-FFF2-40B4-BE49-F238E27FC236}">
                <a16:creationId xmlns:a16="http://schemas.microsoft.com/office/drawing/2014/main" id="{0AA49D47-8044-4954-EEF6-AA24098636E4}"/>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3612611" y="3138152"/>
            <a:ext cx="2218331" cy="1478887"/>
          </a:xfrm>
          <a:prstGeom prst="rect">
            <a:avLst/>
          </a:prstGeom>
          <a:effectLst>
            <a:softEdge rad="63500"/>
          </a:effectLst>
        </p:spPr>
      </p:pic>
      <p:pic>
        <p:nvPicPr>
          <p:cNvPr id="10" name="Picture 9">
            <a:extLst>
              <a:ext uri="{FF2B5EF4-FFF2-40B4-BE49-F238E27FC236}">
                <a16:creationId xmlns:a16="http://schemas.microsoft.com/office/drawing/2014/main" id="{09346E7A-2E6A-E6FC-393D-F31BA6699366}"/>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156287" y="2040602"/>
            <a:ext cx="2082597" cy="1388398"/>
          </a:xfrm>
          <a:prstGeom prst="rect">
            <a:avLst/>
          </a:prstGeom>
          <a:effectLst>
            <a:softEdge rad="63500"/>
          </a:effectLst>
        </p:spPr>
      </p:pic>
    </p:spTree>
    <p:extLst>
      <p:ext uri="{BB962C8B-B14F-4D97-AF65-F5344CB8AC3E}">
        <p14:creationId xmlns:p14="http://schemas.microsoft.com/office/powerpoint/2010/main" val="3191223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815348C-2345-C623-7E48-B3900AFC778D}"/>
              </a:ext>
            </a:extLst>
          </p:cNvPr>
          <p:cNvSpPr>
            <a:spLocks noGrp="1"/>
          </p:cNvSpPr>
          <p:nvPr>
            <p:ph type="title"/>
          </p:nvPr>
        </p:nvSpPr>
        <p:spPr>
          <a:xfrm>
            <a:off x="1797666" y="569763"/>
            <a:ext cx="8596668" cy="1393791"/>
          </a:xfrm>
        </p:spPr>
        <p:txBody>
          <a:bodyPr>
            <a:normAutofit fontScale="90000"/>
          </a:bodyPr>
          <a:lstStyle/>
          <a:p>
            <a:pPr algn="ctr"/>
            <a:r>
              <a:rPr lang="en-US" sz="4400" dirty="0">
                <a:solidFill>
                  <a:schemeClr val="tx1"/>
                </a:solidFill>
                <a:latin typeface="Arial" panose="020B0604020202020204" pitchFamily="34" charset="0"/>
                <a:cs typeface="Arial" panose="020B0604020202020204" pitchFamily="34" charset="0"/>
              </a:rPr>
              <a:t>Correct answer:</a:t>
            </a:r>
            <a:br>
              <a:rPr lang="en-US" sz="4400" dirty="0">
                <a:solidFill>
                  <a:schemeClr val="tx1"/>
                </a:solidFill>
                <a:latin typeface="Arial" panose="020B0604020202020204" pitchFamily="34" charset="0"/>
                <a:cs typeface="Arial" panose="020B0604020202020204" pitchFamily="34" charset="0"/>
              </a:rPr>
            </a:br>
            <a:r>
              <a:rPr lang="en-US" sz="4400" dirty="0">
                <a:solidFill>
                  <a:schemeClr val="tx1"/>
                </a:solidFill>
                <a:latin typeface="Arial" panose="020B0604020202020204" pitchFamily="34" charset="0"/>
                <a:cs typeface="Arial" panose="020B0604020202020204" pitchFamily="34" charset="0"/>
              </a:rPr>
              <a:t>E. All the above</a:t>
            </a:r>
            <a:br>
              <a:rPr lang="en-US" dirty="0">
                <a:solidFill>
                  <a:schemeClr val="accent2">
                    <a:lumMod val="75000"/>
                  </a:schemeClr>
                </a:solidFill>
              </a:rPr>
            </a:br>
            <a:endParaRPr lang="en-US" dirty="0">
              <a:solidFill>
                <a:schemeClr val="accent2">
                  <a:lumMod val="75000"/>
                </a:schemeClr>
              </a:solidFill>
            </a:endParaRPr>
          </a:p>
        </p:txBody>
      </p:sp>
      <p:sp>
        <p:nvSpPr>
          <p:cNvPr id="4" name="Content Placeholder 2">
            <a:extLst>
              <a:ext uri="{FF2B5EF4-FFF2-40B4-BE49-F238E27FC236}">
                <a16:creationId xmlns:a16="http://schemas.microsoft.com/office/drawing/2014/main" id="{63E7A56F-81D6-62F8-38D3-2B71874DEF8F}"/>
              </a:ext>
            </a:extLst>
          </p:cNvPr>
          <p:cNvSpPr>
            <a:spLocks noGrp="1"/>
          </p:cNvSpPr>
          <p:nvPr>
            <p:ph idx="1"/>
          </p:nvPr>
        </p:nvSpPr>
        <p:spPr>
          <a:xfrm>
            <a:off x="513806" y="2207512"/>
            <a:ext cx="11042468" cy="2938649"/>
          </a:xfrm>
        </p:spPr>
        <p:txBody>
          <a:bodyPr>
            <a:noAutofit/>
          </a:bodyPr>
          <a:lstStyle/>
          <a:p>
            <a:pPr marL="0" indent="0" algn="ctr">
              <a:buNone/>
            </a:pPr>
            <a:r>
              <a:rPr lang="en-US" b="0" i="0" cap="none" dirty="0">
                <a:effectLst/>
                <a:latin typeface="Arial" panose="020B0604020202020204" pitchFamily="34" charset="0"/>
                <a:cs typeface="Arial" panose="020B0604020202020204" pitchFamily="34" charset="0"/>
              </a:rPr>
              <a:t>HCP who enter the room of a patient with suspected or confirmed </a:t>
            </a:r>
          </a:p>
          <a:p>
            <a:pPr marL="0" indent="0" algn="ctr">
              <a:buNone/>
            </a:pPr>
            <a:r>
              <a:rPr lang="en-US" b="0" i="0" cap="none" dirty="0">
                <a:effectLst/>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SARS</a:t>
            </a:r>
            <a:r>
              <a:rPr lang="en-US" b="0" i="0" cap="none" dirty="0">
                <a:effectLst/>
                <a:latin typeface="Arial" panose="020B0604020202020204" pitchFamily="34" charset="0"/>
                <a:cs typeface="Arial" panose="020B0604020202020204" pitchFamily="34" charset="0"/>
              </a:rPr>
              <a:t>-CoV-2 infection should adhere to </a:t>
            </a:r>
            <a:r>
              <a:rPr lang="en-US" b="0" i="0" cap="none"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standard precautions</a:t>
            </a:r>
            <a:r>
              <a:rPr lang="en-US" dirty="0">
                <a:latin typeface="Arial" panose="020B0604020202020204" pitchFamily="34" charset="0"/>
                <a:cs typeface="Arial" panose="020B0604020202020204" pitchFamily="34" charset="0"/>
              </a:rPr>
              <a:t> and use:</a:t>
            </a:r>
            <a:r>
              <a:rPr lang="en-US" b="0" i="0" cap="none" dirty="0">
                <a:effectLst/>
                <a:latin typeface="Arial" panose="020B0604020202020204" pitchFamily="34" charset="0"/>
                <a:cs typeface="Arial" panose="020B0604020202020204" pitchFamily="34" charset="0"/>
              </a:rPr>
              <a:t> </a:t>
            </a:r>
          </a:p>
          <a:p>
            <a:pPr marL="0" indent="0" algn="ctr">
              <a:buNone/>
            </a:pPr>
            <a:endParaRPr lang="en-US" b="0" i="0" cap="none" dirty="0">
              <a:effectLst/>
              <a:latin typeface="Arial" panose="020B0604020202020204" pitchFamily="34" charset="0"/>
              <a:cs typeface="Arial" panose="020B0604020202020204" pitchFamily="34" charset="0"/>
            </a:endParaRPr>
          </a:p>
          <a:p>
            <a:pPr lvl="3">
              <a:buClr>
                <a:srgbClr val="00B050"/>
              </a:buClr>
              <a:buFont typeface="Wingdings" panose="05000000000000000000" pitchFamily="2" charset="2"/>
              <a:buChar char="Ø"/>
            </a:pPr>
            <a:r>
              <a:rPr lang="en-US" sz="2000" b="0" i="0" cap="none" dirty="0">
                <a:effectLst/>
                <a:latin typeface="Arial" panose="020B0604020202020204" pitchFamily="34" charset="0"/>
                <a:cs typeface="Arial" panose="020B0604020202020204" pitchFamily="34" charset="0"/>
              </a:rPr>
              <a:t>use a niosh-approved N95 or equivalent or higher-level respirator</a:t>
            </a:r>
          </a:p>
          <a:p>
            <a:pPr lvl="3">
              <a:buClr>
                <a:srgbClr val="00B050"/>
              </a:buClr>
              <a:buFont typeface="Wingdings" panose="05000000000000000000" pitchFamily="2" charset="2"/>
              <a:buChar char="Ø"/>
            </a:pPr>
            <a:r>
              <a:rPr lang="en-US" sz="2000" b="0" i="0" cap="none" dirty="0">
                <a:effectLst/>
                <a:latin typeface="Arial" panose="020B0604020202020204" pitchFamily="34" charset="0"/>
                <a:cs typeface="Arial" panose="020B0604020202020204" pitchFamily="34" charset="0"/>
              </a:rPr>
              <a:t>gown</a:t>
            </a:r>
          </a:p>
          <a:p>
            <a:pPr lvl="3">
              <a:buClr>
                <a:srgbClr val="00B050"/>
              </a:buClr>
              <a:buFont typeface="Wingdings" panose="05000000000000000000" pitchFamily="2" charset="2"/>
              <a:buChar char="Ø"/>
            </a:pPr>
            <a:r>
              <a:rPr lang="en-US" sz="2000" b="0" i="0" cap="none" dirty="0">
                <a:effectLst/>
                <a:latin typeface="Arial" panose="020B0604020202020204" pitchFamily="34" charset="0"/>
                <a:cs typeface="Arial" panose="020B0604020202020204" pitchFamily="34" charset="0"/>
              </a:rPr>
              <a:t>gloves </a:t>
            </a:r>
          </a:p>
          <a:p>
            <a:pPr lvl="3">
              <a:buClr>
                <a:srgbClr val="00B050"/>
              </a:buClr>
              <a:buFont typeface="Wingdings" panose="05000000000000000000" pitchFamily="2" charset="2"/>
              <a:buChar char="Ø"/>
            </a:pPr>
            <a:r>
              <a:rPr lang="en-US" sz="2000" b="0" i="0" cap="none" dirty="0">
                <a:effectLst/>
                <a:latin typeface="Arial" panose="020B0604020202020204" pitchFamily="34" charset="0"/>
                <a:cs typeface="Arial" panose="020B0604020202020204" pitchFamily="34" charset="0"/>
              </a:rPr>
              <a:t>eye protection                                                                                         </a:t>
            </a:r>
          </a:p>
          <a:p>
            <a:pPr marL="0" indent="0" algn="ctr">
              <a:buClr>
                <a:schemeClr val="accent2">
                  <a:lumMod val="75000"/>
                </a:schemeClr>
              </a:buClr>
              <a:buNone/>
            </a:pPr>
            <a:r>
              <a:rPr lang="en-US" b="0" i="0" cap="none" dirty="0">
                <a:effectLst/>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23510A10-1A5E-454B-D4A1-B783B9DC0FC8}"/>
              </a:ext>
            </a:extLst>
          </p:cNvPr>
          <p:cNvSpPr>
            <a:spLocks noGrp="1"/>
          </p:cNvSpPr>
          <p:nvPr>
            <p:ph type="ftr" sz="quarter" idx="13"/>
          </p:nvPr>
        </p:nvSpPr>
        <p:spPr>
          <a:xfrm>
            <a:off x="677333" y="6236863"/>
            <a:ext cx="5213327" cy="314503"/>
          </a:xfrm>
        </p:spPr>
        <p:txBody>
          <a:bodyPr/>
          <a:lstStyle/>
          <a:p>
            <a:r>
              <a:rPr lang="en-US" dirty="0">
                <a:latin typeface="Arial" panose="020B0604020202020204" pitchFamily="34" charset="0"/>
                <a:cs typeface="Arial" panose="020B0604020202020204" pitchFamily="34" charset="0"/>
              </a:rPr>
              <a:t>Oklahoma State Department of Health | Transmission Based Precautions</a:t>
            </a:r>
          </a:p>
        </p:txBody>
      </p:sp>
      <p:sp>
        <p:nvSpPr>
          <p:cNvPr id="6" name="TextBox 5">
            <a:extLst>
              <a:ext uri="{FF2B5EF4-FFF2-40B4-BE49-F238E27FC236}">
                <a16:creationId xmlns:a16="http://schemas.microsoft.com/office/drawing/2014/main" id="{A4D29711-25FF-4F75-86AE-1F3709166749}"/>
              </a:ext>
            </a:extLst>
          </p:cNvPr>
          <p:cNvSpPr txBox="1"/>
          <p:nvPr/>
        </p:nvSpPr>
        <p:spPr>
          <a:xfrm>
            <a:off x="2598320" y="5146161"/>
            <a:ext cx="7873967" cy="338554"/>
          </a:xfrm>
          <a:prstGeom prst="rect">
            <a:avLst/>
          </a:prstGeom>
          <a:noFill/>
        </p:spPr>
        <p:txBody>
          <a:bodyPr wrap="square" rtlCol="0">
            <a:spAutoFit/>
          </a:bodyPr>
          <a:lstStyle/>
          <a:p>
            <a:pPr marL="0" indent="0" algn="l">
              <a:buClr>
                <a:schemeClr val="accent2">
                  <a:lumMod val="75000"/>
                </a:schemeClr>
              </a:buClr>
              <a:buNone/>
            </a:pPr>
            <a:r>
              <a:rPr lang="en-US" sz="1600" b="0" i="0" cap="none" dirty="0">
                <a:effectLst/>
                <a:latin typeface="Arial" panose="020B0604020202020204" pitchFamily="34" charset="0"/>
                <a:cs typeface="Arial" panose="020B0604020202020204" pitchFamily="34" charset="0"/>
              </a:rPr>
              <a:t>(i.e., Goggles or a face shield that covers the front and sides of the face).</a:t>
            </a:r>
          </a:p>
        </p:txBody>
      </p:sp>
      <p:sp>
        <p:nvSpPr>
          <p:cNvPr id="7" name="TextBox 6">
            <a:extLst>
              <a:ext uri="{FF2B5EF4-FFF2-40B4-BE49-F238E27FC236}">
                <a16:creationId xmlns:a16="http://schemas.microsoft.com/office/drawing/2014/main" id="{5C76525F-6ACD-0125-1678-6AB517372813}"/>
              </a:ext>
            </a:extLst>
          </p:cNvPr>
          <p:cNvSpPr txBox="1"/>
          <p:nvPr/>
        </p:nvSpPr>
        <p:spPr>
          <a:xfrm>
            <a:off x="7320013" y="5662825"/>
            <a:ext cx="3840480" cy="261610"/>
          </a:xfrm>
          <a:prstGeom prst="rect">
            <a:avLst/>
          </a:prstGeom>
          <a:noFill/>
        </p:spPr>
        <p:txBody>
          <a:bodyPr wrap="square">
            <a:spAutoFit/>
          </a:bodyPr>
          <a:lstStyle/>
          <a:p>
            <a:r>
              <a:rPr lang="en-US" sz="1100" dirty="0">
                <a:latin typeface="Arial" panose="020B0604020202020204" pitchFamily="34" charset="0"/>
                <a:cs typeface="Arial" panose="020B0604020202020204" pitchFamily="34" charset="0"/>
                <a:hlinkClick r:id="rId4"/>
              </a:rPr>
              <a:t>https://www.cdc.gov/covid/hcp/infection-control/index.html</a:t>
            </a:r>
            <a:r>
              <a:rPr lang="en-US" sz="11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85330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A98274D-C1CF-7AA5-1D22-1442F9B065A6}"/>
              </a:ext>
            </a:extLst>
          </p:cNvPr>
          <p:cNvSpPr>
            <a:spLocks noGrp="1"/>
          </p:cNvSpPr>
          <p:nvPr>
            <p:ph type="title"/>
          </p:nvPr>
        </p:nvSpPr>
        <p:spPr>
          <a:xfrm>
            <a:off x="825139" y="427450"/>
            <a:ext cx="3246347" cy="899939"/>
          </a:xfrm>
        </p:spPr>
        <p:txBody>
          <a:bodyPr>
            <a:noAutofit/>
          </a:bodyPr>
          <a:lstStyle/>
          <a:p>
            <a:r>
              <a:rPr lang="en-US" sz="4000" dirty="0">
                <a:solidFill>
                  <a:schemeClr val="tx1"/>
                </a:solidFill>
                <a:latin typeface="Arial" panose="020B0604020202020204" pitchFamily="34" charset="0"/>
                <a:cs typeface="Arial" panose="020B0604020202020204" pitchFamily="34" charset="0"/>
              </a:rPr>
              <a:t>Question # 2</a:t>
            </a:r>
            <a:br>
              <a:rPr lang="en-US" sz="4000" dirty="0">
                <a:solidFill>
                  <a:schemeClr val="tx1"/>
                </a:solidFill>
                <a:latin typeface="Arial" panose="020B0604020202020204" pitchFamily="34" charset="0"/>
                <a:cs typeface="Arial" panose="020B0604020202020204" pitchFamily="34" charset="0"/>
              </a:rPr>
            </a:br>
            <a:endParaRPr lang="en-US" sz="4000" dirty="0">
              <a:solidFill>
                <a:schemeClr val="tx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AB9AF3DC-7F4E-D649-16A1-BD002E4E6BB0}"/>
              </a:ext>
            </a:extLst>
          </p:cNvPr>
          <p:cNvSpPr>
            <a:spLocks noGrp="1"/>
          </p:cNvSpPr>
          <p:nvPr>
            <p:ph idx="1"/>
          </p:nvPr>
        </p:nvSpPr>
        <p:spPr>
          <a:xfrm>
            <a:off x="1694083" y="1530101"/>
            <a:ext cx="8616749" cy="1696187"/>
          </a:xfrm>
        </p:spPr>
        <p:txBody>
          <a:bodyPr>
            <a:normAutofit/>
          </a:bodyPr>
          <a:lstStyle/>
          <a:p>
            <a:pPr marL="0" indent="0" algn="ctr">
              <a:buNone/>
            </a:pPr>
            <a:r>
              <a:rPr lang="en-US" sz="4000" cap="none" dirty="0">
                <a:latin typeface="Arial" panose="020B0604020202020204" pitchFamily="34" charset="0"/>
                <a:cs typeface="Arial" panose="020B0604020202020204" pitchFamily="34" charset="0"/>
              </a:rPr>
              <a:t>Name one example of a disease requiring airborne precautions.</a:t>
            </a:r>
            <a:endParaRPr lang="en-US" sz="4000" dirty="0">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23510A10-1A5E-454B-D4A1-B783B9DC0FC8}"/>
              </a:ext>
            </a:extLst>
          </p:cNvPr>
          <p:cNvSpPr>
            <a:spLocks noGrp="1"/>
          </p:cNvSpPr>
          <p:nvPr>
            <p:ph type="ftr" sz="quarter" idx="13"/>
          </p:nvPr>
        </p:nvSpPr>
        <p:spPr>
          <a:xfrm>
            <a:off x="677333" y="6275839"/>
            <a:ext cx="5155575" cy="317443"/>
          </a:xfrm>
        </p:spPr>
        <p:txBody>
          <a:bodyPr/>
          <a:lstStyle/>
          <a:p>
            <a:r>
              <a:rPr lang="en-US" dirty="0">
                <a:latin typeface="Arial" panose="020B0604020202020204" pitchFamily="34" charset="0"/>
                <a:cs typeface="Arial" panose="020B0604020202020204" pitchFamily="34" charset="0"/>
              </a:rPr>
              <a:t>Oklahoma State Department of Health | Transmission Based Precautions</a:t>
            </a:r>
          </a:p>
        </p:txBody>
      </p:sp>
      <p:pic>
        <p:nvPicPr>
          <p:cNvPr id="6" name="Picture 2">
            <a:extLst>
              <a:ext uri="{FF2B5EF4-FFF2-40B4-BE49-F238E27FC236}">
                <a16:creationId xmlns:a16="http://schemas.microsoft.com/office/drawing/2014/main" id="{08157D35-A5B8-5D2D-E71A-B50CDBDEDF7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4242351" y="3429000"/>
            <a:ext cx="3707298" cy="2085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874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22E358C-5910-AB5B-D2AB-48F72D8D6DB9}"/>
              </a:ext>
            </a:extLst>
          </p:cNvPr>
          <p:cNvSpPr>
            <a:spLocks noGrp="1"/>
          </p:cNvSpPr>
          <p:nvPr>
            <p:ph type="title"/>
          </p:nvPr>
        </p:nvSpPr>
        <p:spPr>
          <a:xfrm>
            <a:off x="677333" y="609600"/>
            <a:ext cx="10820567" cy="814466"/>
          </a:xfrm>
        </p:spPr>
        <p:txBody>
          <a:bodyPr/>
          <a:lstStyle/>
          <a:p>
            <a:pPr algn="ctr"/>
            <a:r>
              <a:rPr lang="en-US" cap="none" dirty="0">
                <a:solidFill>
                  <a:schemeClr val="accent2">
                    <a:lumMod val="75000"/>
                  </a:schemeClr>
                </a:solidFill>
              </a:rPr>
              <a:t>	</a:t>
            </a:r>
            <a:r>
              <a:rPr lang="en-US" sz="4000" cap="none" dirty="0">
                <a:solidFill>
                  <a:schemeClr val="tx1"/>
                </a:solidFill>
                <a:latin typeface="Arial" panose="020B0604020202020204" pitchFamily="34" charset="0"/>
                <a:cs typeface="Arial" panose="020B0604020202020204" pitchFamily="34" charset="0"/>
              </a:rPr>
              <a:t>ANSWER(S):</a:t>
            </a:r>
            <a:endParaRPr lang="en-US" sz="4000" dirty="0">
              <a:solidFill>
                <a:schemeClr val="tx1"/>
              </a:solidFill>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028BA3E2-6B30-C06A-346B-B02A19595BC2}"/>
              </a:ext>
            </a:extLst>
          </p:cNvPr>
          <p:cNvSpPr>
            <a:spLocks noGrp="1"/>
          </p:cNvSpPr>
          <p:nvPr>
            <p:ph idx="1"/>
          </p:nvPr>
        </p:nvSpPr>
        <p:spPr>
          <a:xfrm>
            <a:off x="1642698" y="2370834"/>
            <a:ext cx="6813022" cy="1815892"/>
          </a:xfrm>
        </p:spPr>
        <p:txBody>
          <a:bodyPr>
            <a:normAutofit fontScale="92500"/>
          </a:bodyPr>
          <a:lstStyle/>
          <a:p>
            <a:pPr marL="0" indent="0">
              <a:buNone/>
            </a:pPr>
            <a:r>
              <a:rPr lang="en-US" sz="3200" cap="none" dirty="0"/>
              <a:t>						       </a:t>
            </a:r>
            <a:r>
              <a:rPr lang="en-US" sz="3200" cap="none" dirty="0">
                <a:latin typeface="Arial" panose="020B0604020202020204" pitchFamily="34" charset="0"/>
                <a:cs typeface="Arial" panose="020B0604020202020204" pitchFamily="34" charset="0"/>
              </a:rPr>
              <a:t>Measles</a:t>
            </a:r>
            <a:br>
              <a:rPr lang="en-US" sz="3200" cap="none" dirty="0">
                <a:latin typeface="Arial" panose="020B0604020202020204" pitchFamily="34" charset="0"/>
                <a:cs typeface="Arial" panose="020B0604020202020204" pitchFamily="34" charset="0"/>
              </a:rPr>
            </a:br>
            <a:r>
              <a:rPr lang="en-US" sz="3200" cap="none" dirty="0">
                <a:latin typeface="Arial" panose="020B0604020202020204" pitchFamily="34" charset="0"/>
                <a:cs typeface="Arial" panose="020B0604020202020204" pitchFamily="34" charset="0"/>
              </a:rPr>
              <a:t>						          </a:t>
            </a:r>
            <a:r>
              <a:rPr lang="en-US" sz="3200" i="1" cap="none" dirty="0">
                <a:latin typeface="Arial" panose="020B0604020202020204" pitchFamily="34" charset="0"/>
                <a:cs typeface="Arial" panose="020B0604020202020204" pitchFamily="34" charset="0"/>
              </a:rPr>
              <a:t>M. Tuberculosis</a:t>
            </a:r>
            <a:br>
              <a:rPr lang="en-US" sz="3200" cap="none" dirty="0">
                <a:latin typeface="Arial" panose="020B0604020202020204" pitchFamily="34" charset="0"/>
                <a:cs typeface="Arial" panose="020B0604020202020204" pitchFamily="34" charset="0"/>
              </a:rPr>
            </a:br>
            <a:r>
              <a:rPr lang="en-US" sz="3200" cap="none" dirty="0">
                <a:latin typeface="Arial" panose="020B0604020202020204" pitchFamily="34" charset="0"/>
                <a:cs typeface="Arial" panose="020B0604020202020204" pitchFamily="34" charset="0"/>
              </a:rPr>
              <a:t> 						    Chicken pox</a:t>
            </a:r>
            <a:endParaRPr lang="en-US" sz="3200" dirty="0">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23510A10-1A5E-454B-D4A1-B783B9DC0FC8}"/>
              </a:ext>
            </a:extLst>
          </p:cNvPr>
          <p:cNvSpPr>
            <a:spLocks noGrp="1"/>
          </p:cNvSpPr>
          <p:nvPr>
            <p:ph type="ftr" sz="quarter" idx="13"/>
          </p:nvPr>
        </p:nvSpPr>
        <p:spPr>
          <a:xfrm>
            <a:off x="677333" y="6248400"/>
            <a:ext cx="5598338" cy="350023"/>
          </a:xfrm>
        </p:spPr>
        <p:txBody>
          <a:bodyPr/>
          <a:lstStyle/>
          <a:p>
            <a:r>
              <a:rPr lang="en-US" dirty="0">
                <a:latin typeface="Arial" panose="020B0604020202020204" pitchFamily="34" charset="0"/>
                <a:cs typeface="Arial" panose="020B0604020202020204" pitchFamily="34" charset="0"/>
              </a:rPr>
              <a:t>Oklahoma State Department of Health | Transmission Based Precautions</a:t>
            </a:r>
          </a:p>
        </p:txBody>
      </p:sp>
      <p:pic>
        <p:nvPicPr>
          <p:cNvPr id="4" name="Picture 4">
            <a:extLst>
              <a:ext uri="{FF2B5EF4-FFF2-40B4-BE49-F238E27FC236}">
                <a16:creationId xmlns:a16="http://schemas.microsoft.com/office/drawing/2014/main" id="{FB3861AB-0A20-0D4B-4BAE-DD8FDD9C895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1484115" y="1996940"/>
            <a:ext cx="2533903" cy="15203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611F1614-6DFB-CD72-4EE3-59A0358754F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8947658" y="2487690"/>
            <a:ext cx="2422635" cy="13627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3AA45AD-F8AF-82F6-DE76-56E8EADA08A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p:blipFill>
        <p:spPr bwMode="auto">
          <a:xfrm>
            <a:off x="2941015" y="4566395"/>
            <a:ext cx="3039880" cy="166340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ctor: Elbow 8">
            <a:extLst>
              <a:ext uri="{FF2B5EF4-FFF2-40B4-BE49-F238E27FC236}">
                <a16:creationId xmlns:a16="http://schemas.microsoft.com/office/drawing/2014/main" id="{0E54EE71-03AA-0F11-EC0F-EC2CEA7A9DF3}"/>
              </a:ext>
            </a:extLst>
          </p:cNvPr>
          <p:cNvCxnSpPr>
            <a:cxnSpLocks/>
          </p:cNvCxnSpPr>
          <p:nvPr/>
        </p:nvCxnSpPr>
        <p:spPr>
          <a:xfrm rot="5400000">
            <a:off x="5192172" y="3928365"/>
            <a:ext cx="601098" cy="417376"/>
          </a:xfrm>
          <a:prstGeom prst="bentConnector3">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3EF1DBD2-2195-8CA1-5187-14F2B185CB99}"/>
              </a:ext>
            </a:extLst>
          </p:cNvPr>
          <p:cNvCxnSpPr>
            <a:cxnSpLocks/>
          </p:cNvCxnSpPr>
          <p:nvPr/>
        </p:nvCxnSpPr>
        <p:spPr>
          <a:xfrm>
            <a:off x="8363148" y="3154204"/>
            <a:ext cx="485918" cy="0"/>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A2FEBCB4-B87F-4F92-61DC-E7364CE7E747}"/>
              </a:ext>
            </a:extLst>
          </p:cNvPr>
          <p:cNvCxnSpPr>
            <a:cxnSpLocks/>
          </p:cNvCxnSpPr>
          <p:nvPr/>
        </p:nvCxnSpPr>
        <p:spPr>
          <a:xfrm flipH="1">
            <a:off x="4138594" y="2666980"/>
            <a:ext cx="910615" cy="0"/>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94998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8A7BA77-EEDF-7CD5-10B1-9F7C26776627}"/>
              </a:ext>
            </a:extLst>
          </p:cNvPr>
          <p:cNvSpPr>
            <a:spLocks noGrp="1"/>
          </p:cNvSpPr>
          <p:nvPr>
            <p:ph type="title"/>
          </p:nvPr>
        </p:nvSpPr>
        <p:spPr>
          <a:xfrm>
            <a:off x="677334" y="609600"/>
            <a:ext cx="8596668" cy="859436"/>
          </a:xfrm>
        </p:spPr>
        <p:txBody>
          <a:bodyPr/>
          <a:lstStyle/>
          <a:p>
            <a:r>
              <a:rPr lang="en-US" sz="4000" dirty="0">
                <a:solidFill>
                  <a:srgbClr val="FFC000"/>
                </a:solidFill>
                <a:latin typeface="Arial" panose="020B0604020202020204" pitchFamily="34" charset="0"/>
                <a:cs typeface="Arial" panose="020B0604020202020204" pitchFamily="34" charset="0"/>
              </a:rPr>
              <a:t>Enhanced Barrier Precautions</a:t>
            </a:r>
          </a:p>
        </p:txBody>
      </p:sp>
      <p:sp>
        <p:nvSpPr>
          <p:cNvPr id="3" name="Content Placeholder 2">
            <a:extLst>
              <a:ext uri="{FF2B5EF4-FFF2-40B4-BE49-F238E27FC236}">
                <a16:creationId xmlns:a16="http://schemas.microsoft.com/office/drawing/2014/main" id="{466FCDA5-945B-6357-C36A-03A9877167B5}"/>
              </a:ext>
            </a:extLst>
          </p:cNvPr>
          <p:cNvSpPr>
            <a:spLocks noGrp="1"/>
          </p:cNvSpPr>
          <p:nvPr>
            <p:ph idx="1"/>
          </p:nvPr>
        </p:nvSpPr>
        <p:spPr>
          <a:xfrm>
            <a:off x="771494" y="1469036"/>
            <a:ext cx="5377417" cy="4572325"/>
          </a:xfrm>
        </p:spPr>
        <p:txBody>
          <a:bodyPr>
            <a:normAutofit lnSpcReduction="10000"/>
          </a:bodyPr>
          <a:lstStyle/>
          <a:p>
            <a:pPr marL="0" indent="0">
              <a:buNone/>
            </a:pPr>
            <a:r>
              <a:rPr lang="en-US" sz="2000" b="1" i="0" cap="none" dirty="0">
                <a:effectLst/>
                <a:latin typeface="Arial" panose="020B0604020202020204" pitchFamily="34" charset="0"/>
                <a:cs typeface="Arial" panose="020B0604020202020204" pitchFamily="34" charset="0"/>
              </a:rPr>
              <a:t>What are enhanced barrier precautions?</a:t>
            </a:r>
          </a:p>
          <a:p>
            <a:pPr marL="0" indent="0">
              <a:buNone/>
            </a:pPr>
            <a:endParaRPr lang="en-US" sz="2000" b="1" i="0" cap="none" dirty="0">
              <a:effectLst/>
              <a:latin typeface="Arial" panose="020B0604020202020204" pitchFamily="34" charset="0"/>
              <a:cs typeface="Arial" panose="020B0604020202020204" pitchFamily="34" charset="0"/>
            </a:endParaRPr>
          </a:p>
          <a:p>
            <a:pPr>
              <a:buClr>
                <a:srgbClr val="FFC000"/>
              </a:buClr>
              <a:buFont typeface="Wingdings" panose="05000000000000000000" pitchFamily="2" charset="2"/>
              <a:buChar char="Ø"/>
            </a:pPr>
            <a:r>
              <a:rPr lang="en-US" sz="2000" b="0" i="0" cap="none" dirty="0">
                <a:effectLst/>
                <a:latin typeface="Arial" panose="020B0604020202020204" pitchFamily="34" charset="0"/>
                <a:cs typeface="Arial" panose="020B0604020202020204" pitchFamily="34" charset="0"/>
              </a:rPr>
              <a:t>Enhanced barrier precautions are an infection control intervention designed to reduce transmission of multidrug-resistant organisms (MDRO) in nursing homes.  </a:t>
            </a:r>
          </a:p>
          <a:p>
            <a:pPr>
              <a:buClr>
                <a:srgbClr val="FFC000"/>
              </a:buClr>
              <a:buFont typeface="Wingdings" panose="05000000000000000000" pitchFamily="2" charset="2"/>
              <a:buChar char="Ø"/>
            </a:pPr>
            <a:r>
              <a:rPr lang="en-US" sz="2000" b="0" i="0" cap="none" dirty="0">
                <a:effectLst/>
                <a:latin typeface="Arial" panose="020B0604020202020204" pitchFamily="34" charset="0"/>
                <a:cs typeface="Arial" panose="020B0604020202020204" pitchFamily="34" charset="0"/>
              </a:rPr>
              <a:t>Enhanced barrier precautions involve gown and glove use during high-contact resident care activities for residents known to be colonized or infected with a MDRO as well as those at increased risk of MDRO acquisition.</a:t>
            </a:r>
          </a:p>
          <a:p>
            <a:pPr marL="0" indent="0">
              <a:buNone/>
            </a:pPr>
            <a:endParaRPr lang="en-US" sz="1200" dirty="0">
              <a:hlinkClick r:id="rId3"/>
            </a:endParaRPr>
          </a:p>
          <a:p>
            <a:pPr marL="0" indent="0" algn="ctr">
              <a:buNone/>
            </a:pPr>
            <a:r>
              <a:rPr lang="en-US" sz="1200" dirty="0">
                <a:hlinkClick r:id="rId3"/>
              </a:rPr>
              <a:t>Frequently Asked Questions (FAQs) about Enhanced Barrier Precautions in Nursing Homes | LTCFs | CDC</a:t>
            </a:r>
            <a:endParaRPr lang="en-US" dirty="0"/>
          </a:p>
        </p:txBody>
      </p:sp>
      <p:sp>
        <p:nvSpPr>
          <p:cNvPr id="5" name="Footer Placeholder 4">
            <a:extLst>
              <a:ext uri="{FF2B5EF4-FFF2-40B4-BE49-F238E27FC236}">
                <a16:creationId xmlns:a16="http://schemas.microsoft.com/office/drawing/2014/main" id="{23510A10-1A5E-454B-D4A1-B783B9DC0FC8}"/>
              </a:ext>
            </a:extLst>
          </p:cNvPr>
          <p:cNvSpPr>
            <a:spLocks noGrp="1"/>
          </p:cNvSpPr>
          <p:nvPr>
            <p:ph type="ftr" sz="quarter" idx="13"/>
          </p:nvPr>
        </p:nvSpPr>
        <p:spPr>
          <a:xfrm>
            <a:off x="677333" y="6275766"/>
            <a:ext cx="5155575" cy="288567"/>
          </a:xfrm>
        </p:spPr>
        <p:txBody>
          <a:bodyPr/>
          <a:lstStyle/>
          <a:p>
            <a:r>
              <a:rPr lang="en-US" dirty="0">
                <a:latin typeface="Arial" panose="020B0604020202020204" pitchFamily="34" charset="0"/>
                <a:cs typeface="Arial" panose="020B0604020202020204" pitchFamily="34" charset="0"/>
              </a:rPr>
              <a:t>Oklahoma State Department of Health | Transmission Based Precautions</a:t>
            </a:r>
          </a:p>
        </p:txBody>
      </p:sp>
      <p:pic>
        <p:nvPicPr>
          <p:cNvPr id="6" name="Content Placeholder 6">
            <a:extLst>
              <a:ext uri="{FF2B5EF4-FFF2-40B4-BE49-F238E27FC236}">
                <a16:creationId xmlns:a16="http://schemas.microsoft.com/office/drawing/2014/main" id="{A63D0EA3-46AC-25AB-1259-E729C4D38425}"/>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640573" y="1517979"/>
            <a:ext cx="2324478" cy="1548051"/>
          </a:xfrm>
          <a:prstGeom prst="rect">
            <a:avLst/>
          </a:prstGeom>
          <a:effectLst>
            <a:softEdge rad="63500"/>
          </a:effectLst>
        </p:spPr>
      </p:pic>
      <p:pic>
        <p:nvPicPr>
          <p:cNvPr id="7" name="Picture 2">
            <a:extLst>
              <a:ext uri="{FF2B5EF4-FFF2-40B4-BE49-F238E27FC236}">
                <a16:creationId xmlns:a16="http://schemas.microsoft.com/office/drawing/2014/main" id="{42E62D0E-CE5A-8E22-2164-503F4F9E7CB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p:blipFill>
        <p:spPr bwMode="auto">
          <a:xfrm>
            <a:off x="6491348" y="2915473"/>
            <a:ext cx="1806787" cy="1173161"/>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6E0EF3EB-DCFA-716B-C5E9-E1110B0B990F}"/>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p:blipFill>
        <p:spPr bwMode="auto">
          <a:xfrm>
            <a:off x="9252827" y="3502053"/>
            <a:ext cx="2274854" cy="1515426"/>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56E5A679-55A6-81F9-F7FB-9EA884FE0AF3}"/>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6538630" y="4663026"/>
            <a:ext cx="2324478" cy="1175694"/>
          </a:xfrm>
          <a:prstGeom prst="rect">
            <a:avLst/>
          </a:prstGeom>
          <a:effectLst>
            <a:softEdge rad="63500"/>
          </a:effectLst>
        </p:spPr>
      </p:pic>
    </p:spTree>
    <p:extLst>
      <p:ext uri="{BB962C8B-B14F-4D97-AF65-F5344CB8AC3E}">
        <p14:creationId xmlns:p14="http://schemas.microsoft.com/office/powerpoint/2010/main" val="2167772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C7B7660-43D4-3EA6-B308-A954B98098BE}"/>
              </a:ext>
            </a:extLst>
          </p:cNvPr>
          <p:cNvSpPr>
            <a:spLocks noGrp="1"/>
          </p:cNvSpPr>
          <p:nvPr>
            <p:ph type="title"/>
          </p:nvPr>
        </p:nvSpPr>
        <p:spPr>
          <a:xfrm>
            <a:off x="677334" y="308000"/>
            <a:ext cx="10776842" cy="603199"/>
          </a:xfrm>
        </p:spPr>
        <p:txBody>
          <a:bodyPr>
            <a:normAutofit fontScale="90000"/>
          </a:bodyPr>
          <a:lstStyle/>
          <a:p>
            <a:r>
              <a:rPr lang="en-US" dirty="0">
                <a:solidFill>
                  <a:srgbClr val="FFC000"/>
                </a:solidFill>
              </a:rPr>
              <a:t>Enhanced Barrier Precautions</a:t>
            </a:r>
          </a:p>
        </p:txBody>
      </p:sp>
      <p:sp>
        <p:nvSpPr>
          <p:cNvPr id="3" name="Content Placeholder 3">
            <a:extLst>
              <a:ext uri="{FF2B5EF4-FFF2-40B4-BE49-F238E27FC236}">
                <a16:creationId xmlns:a16="http://schemas.microsoft.com/office/drawing/2014/main" id="{10AB890B-E92E-B0A3-F931-3D6CD6E9E780}"/>
              </a:ext>
            </a:extLst>
          </p:cNvPr>
          <p:cNvSpPr>
            <a:spLocks noGrp="1"/>
          </p:cNvSpPr>
          <p:nvPr>
            <p:ph idx="1"/>
          </p:nvPr>
        </p:nvSpPr>
        <p:spPr>
          <a:xfrm>
            <a:off x="5251531" y="1237697"/>
            <a:ext cx="6709463" cy="4909238"/>
          </a:xfrm>
        </p:spPr>
        <p:txBody>
          <a:bodyPr>
            <a:normAutofit fontScale="25000" lnSpcReduction="20000"/>
          </a:bodyPr>
          <a:lstStyle/>
          <a:p>
            <a:pPr marL="0" indent="0">
              <a:buNone/>
            </a:pPr>
            <a:r>
              <a:rPr lang="en-US" sz="7200" dirty="0">
                <a:latin typeface="Arial" panose="020B0604020202020204" pitchFamily="34" charset="0"/>
                <a:cs typeface="Arial" panose="020B0604020202020204" pitchFamily="34" charset="0"/>
              </a:rPr>
              <a:t>E</a:t>
            </a:r>
            <a:r>
              <a:rPr lang="en-US" sz="7200" b="0" i="0" cap="none" dirty="0">
                <a:effectLst/>
                <a:latin typeface="Arial" panose="020B0604020202020204" pitchFamily="34" charset="0"/>
                <a:cs typeface="Arial" panose="020B0604020202020204" pitchFamily="34" charset="0"/>
              </a:rPr>
              <a:t>xpand the use of PPE and refer to the use of gown and gloves during high-contact resident care activities that provide opportunities for transfer of MDROs to staff hands and clothing.</a:t>
            </a:r>
          </a:p>
          <a:p>
            <a:pPr marL="0" indent="0" algn="l">
              <a:buNone/>
            </a:pPr>
            <a:r>
              <a:rPr lang="en-US" sz="7200" b="0" i="0" cap="none" dirty="0">
                <a:effectLst/>
                <a:latin typeface="Arial" panose="020B0604020202020204" pitchFamily="34" charset="0"/>
                <a:cs typeface="Arial" panose="020B0604020202020204" pitchFamily="34" charset="0"/>
              </a:rPr>
              <a:t>Examples of high-contact resident care activities requiring gown and glove use for </a:t>
            </a:r>
            <a:r>
              <a:rPr lang="en-US" sz="7200" b="1" cap="none" dirty="0">
                <a:solidFill>
                  <a:srgbClr val="FFC000"/>
                </a:solidFill>
                <a:effectLst/>
                <a:latin typeface="Arial" panose="020B0604020202020204" pitchFamily="34" charset="0"/>
                <a:cs typeface="Arial" panose="020B0604020202020204" pitchFamily="34" charset="0"/>
              </a:rPr>
              <a:t>enhanced barrier precautions</a:t>
            </a:r>
            <a:r>
              <a:rPr lang="en-US" sz="7200" b="1" cap="none" dirty="0">
                <a:effectLst/>
                <a:latin typeface="Arial" panose="020B0604020202020204" pitchFamily="34" charset="0"/>
                <a:cs typeface="Arial" panose="020B0604020202020204" pitchFamily="34" charset="0"/>
              </a:rPr>
              <a:t> </a:t>
            </a:r>
            <a:r>
              <a:rPr lang="en-US" sz="7200" b="0" i="0" cap="none" dirty="0">
                <a:effectLst/>
                <a:latin typeface="Arial" panose="020B0604020202020204" pitchFamily="34" charset="0"/>
                <a:cs typeface="Arial" panose="020B0604020202020204" pitchFamily="34" charset="0"/>
              </a:rPr>
              <a:t>include:</a:t>
            </a:r>
          </a:p>
          <a:p>
            <a:pPr marL="0" indent="0" algn="l">
              <a:buNone/>
            </a:pPr>
            <a:endParaRPr lang="en-US" sz="7200" b="0" i="0" cap="none" dirty="0">
              <a:effectLst/>
              <a:latin typeface="Arial" panose="020B0604020202020204" pitchFamily="34" charset="0"/>
              <a:cs typeface="Arial" panose="020B0604020202020204" pitchFamily="34" charset="0"/>
            </a:endParaRPr>
          </a:p>
          <a:p>
            <a:pPr marL="0" indent="0" algn="l">
              <a:buNone/>
            </a:pPr>
            <a:r>
              <a:rPr lang="en-US" sz="7200" b="0" i="0" cap="none" dirty="0">
                <a:effectLst/>
                <a:latin typeface="Arial" panose="020B0604020202020204" pitchFamily="34" charset="0"/>
                <a:cs typeface="Arial" panose="020B0604020202020204" pitchFamily="34" charset="0"/>
              </a:rPr>
              <a:t>     ~ Dressing</a:t>
            </a:r>
          </a:p>
          <a:p>
            <a:pPr marL="0" indent="0" algn="l">
              <a:buNone/>
            </a:pPr>
            <a:r>
              <a:rPr lang="en-US" sz="7200" b="0" i="0" cap="none" dirty="0">
                <a:effectLst/>
                <a:latin typeface="Arial" panose="020B0604020202020204" pitchFamily="34" charset="0"/>
                <a:cs typeface="Arial" panose="020B0604020202020204" pitchFamily="34" charset="0"/>
              </a:rPr>
              <a:t>     ~ Bathing/showering</a:t>
            </a:r>
          </a:p>
          <a:p>
            <a:pPr marL="0" indent="0" algn="l">
              <a:buNone/>
            </a:pPr>
            <a:r>
              <a:rPr lang="en-US" sz="7200" b="0" i="0" cap="none" dirty="0">
                <a:effectLst/>
                <a:latin typeface="Arial" panose="020B0604020202020204" pitchFamily="34" charset="0"/>
                <a:cs typeface="Arial" panose="020B0604020202020204" pitchFamily="34" charset="0"/>
              </a:rPr>
              <a:t>     ~ Transferring</a:t>
            </a:r>
          </a:p>
          <a:p>
            <a:pPr marL="0" indent="0" algn="l">
              <a:buNone/>
            </a:pPr>
            <a:r>
              <a:rPr lang="en-US" sz="7200" b="0" i="0" cap="none" dirty="0">
                <a:effectLst/>
                <a:latin typeface="Arial" panose="020B0604020202020204" pitchFamily="34" charset="0"/>
                <a:cs typeface="Arial" panose="020B0604020202020204" pitchFamily="34" charset="0"/>
              </a:rPr>
              <a:t>     ~ Providing hygiene</a:t>
            </a:r>
          </a:p>
          <a:p>
            <a:pPr marL="0" indent="0" algn="l">
              <a:buNone/>
            </a:pPr>
            <a:r>
              <a:rPr lang="en-US" sz="7200" b="0" i="0" cap="none" dirty="0">
                <a:effectLst/>
                <a:latin typeface="Arial" panose="020B0604020202020204" pitchFamily="34" charset="0"/>
                <a:cs typeface="Arial" panose="020B0604020202020204" pitchFamily="34" charset="0"/>
              </a:rPr>
              <a:t>     ~ Changing linens</a:t>
            </a:r>
          </a:p>
          <a:p>
            <a:pPr marL="0" indent="0" algn="l">
              <a:buNone/>
            </a:pPr>
            <a:r>
              <a:rPr lang="en-US" sz="7200" b="0" i="0" cap="none" dirty="0">
                <a:effectLst/>
                <a:latin typeface="Arial" panose="020B0604020202020204" pitchFamily="34" charset="0"/>
                <a:cs typeface="Arial" panose="020B0604020202020204" pitchFamily="34" charset="0"/>
              </a:rPr>
              <a:t>     ~ Changing briefs or assisting with toileting</a:t>
            </a:r>
          </a:p>
          <a:p>
            <a:pPr marL="0" indent="0" algn="l">
              <a:buNone/>
            </a:pPr>
            <a:r>
              <a:rPr lang="en-US" sz="7200" b="0" i="0" cap="none" dirty="0">
                <a:effectLst/>
                <a:latin typeface="Arial" panose="020B0604020202020204" pitchFamily="34" charset="0"/>
                <a:cs typeface="Arial" panose="020B0604020202020204" pitchFamily="34" charset="0"/>
              </a:rPr>
              <a:t>     ~ Device care or use: central line, urinary 	 			catheter, feeding tube, tracheostomy/ventilator</a:t>
            </a:r>
          </a:p>
          <a:p>
            <a:pPr marL="0" indent="0" algn="l">
              <a:buNone/>
            </a:pPr>
            <a:r>
              <a:rPr lang="en-US" sz="7200" b="0" i="0" cap="none" dirty="0">
                <a:effectLst/>
                <a:latin typeface="Arial" panose="020B0604020202020204" pitchFamily="34" charset="0"/>
                <a:cs typeface="Arial" panose="020B0604020202020204" pitchFamily="34" charset="0"/>
              </a:rPr>
              <a:t>     ~ Wound care: any skin opening requiring a dressing</a:t>
            </a:r>
          </a:p>
          <a:p>
            <a:endParaRPr lang="en-US" dirty="0"/>
          </a:p>
        </p:txBody>
      </p:sp>
      <p:sp>
        <p:nvSpPr>
          <p:cNvPr id="5" name="Footer Placeholder 4">
            <a:extLst>
              <a:ext uri="{FF2B5EF4-FFF2-40B4-BE49-F238E27FC236}">
                <a16:creationId xmlns:a16="http://schemas.microsoft.com/office/drawing/2014/main" id="{23510A10-1A5E-454B-D4A1-B783B9DC0FC8}"/>
              </a:ext>
            </a:extLst>
          </p:cNvPr>
          <p:cNvSpPr>
            <a:spLocks noGrp="1"/>
          </p:cNvSpPr>
          <p:nvPr>
            <p:ph type="ftr" sz="quarter" idx="13"/>
          </p:nvPr>
        </p:nvSpPr>
        <p:spPr>
          <a:xfrm>
            <a:off x="677334" y="6333422"/>
            <a:ext cx="5194077" cy="298193"/>
          </a:xfrm>
        </p:spPr>
        <p:txBody>
          <a:bodyPr/>
          <a:lstStyle/>
          <a:p>
            <a:r>
              <a:rPr lang="en-US" dirty="0">
                <a:latin typeface="Arial" panose="020B0604020202020204" pitchFamily="34" charset="0"/>
                <a:cs typeface="Arial" panose="020B0604020202020204" pitchFamily="34" charset="0"/>
              </a:rPr>
              <a:t>Oklahoma State Department of Health | Transmission Based Precautions</a:t>
            </a:r>
          </a:p>
        </p:txBody>
      </p:sp>
      <p:pic>
        <p:nvPicPr>
          <p:cNvPr id="6" name="Picture 5">
            <a:extLst>
              <a:ext uri="{FF2B5EF4-FFF2-40B4-BE49-F238E27FC236}">
                <a16:creationId xmlns:a16="http://schemas.microsoft.com/office/drawing/2014/main" id="{444B443C-F135-4C97-186E-662BE31DEBD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22" t="396" r="1435" b="990"/>
          <a:stretch/>
        </p:blipFill>
        <p:spPr>
          <a:xfrm>
            <a:off x="1178032" y="1237696"/>
            <a:ext cx="3746004" cy="4909238"/>
          </a:xfrm>
          <a:prstGeom prst="rect">
            <a:avLst/>
          </a:prstGeom>
        </p:spPr>
      </p:pic>
    </p:spTree>
    <p:extLst>
      <p:ext uri="{BB962C8B-B14F-4D97-AF65-F5344CB8AC3E}">
        <p14:creationId xmlns:p14="http://schemas.microsoft.com/office/powerpoint/2010/main" val="3005679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BCB365-3C44-787D-6A1F-FAB9443B95F7}"/>
              </a:ext>
            </a:extLst>
          </p:cNvPr>
          <p:cNvSpPr>
            <a:spLocks noGrp="1"/>
          </p:cNvSpPr>
          <p:nvPr>
            <p:ph type="title"/>
          </p:nvPr>
        </p:nvSpPr>
        <p:spPr>
          <a:xfrm>
            <a:off x="677335" y="647361"/>
            <a:ext cx="9772952" cy="464554"/>
          </a:xfrm>
        </p:spPr>
        <p:txBody>
          <a:bodyPr>
            <a:noAutofit/>
          </a:bodyPr>
          <a:lstStyle/>
          <a:p>
            <a:r>
              <a:rPr lang="en-US" sz="4000" i="0" dirty="0">
                <a:solidFill>
                  <a:schemeClr val="tx1"/>
                </a:solidFill>
                <a:effectLst/>
                <a:latin typeface="Arial" panose="020B0604020202020204" pitchFamily="34" charset="0"/>
                <a:cs typeface="Arial" panose="020B0604020202020204" pitchFamily="34" charset="0"/>
              </a:rPr>
              <a:t>DID YOU KNOW?</a:t>
            </a:r>
            <a:br>
              <a:rPr lang="en-US" sz="4000" i="0" dirty="0">
                <a:solidFill>
                  <a:schemeClr val="tx1"/>
                </a:solidFill>
                <a:effectLst/>
                <a:latin typeface="Arial" panose="020B0604020202020204" pitchFamily="34" charset="0"/>
                <a:cs typeface="Arial" panose="020B0604020202020204" pitchFamily="34" charset="0"/>
              </a:rPr>
            </a:br>
            <a:endParaRPr lang="en-US" sz="4000" dirty="0">
              <a:solidFill>
                <a:schemeClr val="tx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D0EA59D-CCF6-C694-0A0F-219FEE09155D}"/>
              </a:ext>
            </a:extLst>
          </p:cNvPr>
          <p:cNvSpPr>
            <a:spLocks noGrp="1"/>
          </p:cNvSpPr>
          <p:nvPr>
            <p:ph idx="1"/>
          </p:nvPr>
        </p:nvSpPr>
        <p:spPr>
          <a:xfrm>
            <a:off x="769545" y="1394085"/>
            <a:ext cx="10637821" cy="4647277"/>
          </a:xfrm>
        </p:spPr>
        <p:txBody>
          <a:bodyPr>
            <a:normAutofit/>
          </a:bodyPr>
          <a:lstStyle/>
          <a:p>
            <a:pPr marL="0" indent="0">
              <a:buNone/>
            </a:pPr>
            <a:r>
              <a:rPr lang="en-US" sz="2000" b="0" i="0" cap="none" dirty="0">
                <a:effectLst/>
                <a:latin typeface="Arial" panose="020B0604020202020204" pitchFamily="34" charset="0"/>
                <a:cs typeface="Arial" panose="020B0604020202020204" pitchFamily="34" charset="0"/>
              </a:rPr>
              <a:t>Enhanced barrier precautions are recommended for residents with </a:t>
            </a:r>
            <a:r>
              <a:rPr lang="en-US" sz="2000" b="1" i="0" cap="none" dirty="0">
                <a:effectLst/>
                <a:latin typeface="Arial" panose="020B0604020202020204" pitchFamily="34" charset="0"/>
                <a:cs typeface="Arial" panose="020B0604020202020204" pitchFamily="34" charset="0"/>
              </a:rPr>
              <a:t>indwelling medical devices or wounds</a:t>
            </a:r>
            <a:r>
              <a:rPr lang="en-US" sz="2000" b="0" i="0" cap="none" dirty="0">
                <a:effectLst/>
                <a:latin typeface="Arial" panose="020B0604020202020204" pitchFamily="34" charset="0"/>
                <a:cs typeface="Arial" panose="020B0604020202020204" pitchFamily="34" charset="0"/>
              </a:rPr>
              <a:t>, who do not otherwise meet the criteria for contact precautions, </a:t>
            </a:r>
            <a:r>
              <a:rPr lang="en-US" sz="2000" b="1" i="0" cap="none" dirty="0">
                <a:effectLst/>
                <a:latin typeface="Arial" panose="020B0604020202020204" pitchFamily="34" charset="0"/>
                <a:cs typeface="Arial" panose="020B0604020202020204" pitchFamily="34" charset="0"/>
              </a:rPr>
              <a:t>even if they have no history of MDRO colonization or infection </a:t>
            </a:r>
            <a:r>
              <a:rPr lang="en-US" sz="2000" b="0" i="0" cap="none" dirty="0">
                <a:effectLst/>
                <a:latin typeface="Arial" panose="020B0604020202020204" pitchFamily="34" charset="0"/>
                <a:cs typeface="Arial" panose="020B0604020202020204" pitchFamily="34" charset="0"/>
              </a:rPr>
              <a:t>and regardless of whether others in the facility are known to have MDRO colonization. </a:t>
            </a:r>
            <a:br>
              <a:rPr lang="en-US" sz="2000" b="0" i="0" cap="none" dirty="0">
                <a:effectLst/>
                <a:latin typeface="Arial" panose="020B0604020202020204" pitchFamily="34" charset="0"/>
                <a:cs typeface="Arial" panose="020B0604020202020204" pitchFamily="34" charset="0"/>
              </a:rPr>
            </a:br>
            <a:br>
              <a:rPr lang="en-US" sz="2000" b="0" i="0" cap="none" dirty="0">
                <a:effectLst/>
                <a:latin typeface="Arial" panose="020B0604020202020204" pitchFamily="34" charset="0"/>
                <a:cs typeface="Arial" panose="020B0604020202020204" pitchFamily="34" charset="0"/>
              </a:rPr>
            </a:br>
            <a:r>
              <a:rPr lang="en-US" sz="2000" b="0" i="0" cap="none" dirty="0">
                <a:effectLst/>
                <a:latin typeface="Arial" panose="020B0604020202020204" pitchFamily="34" charset="0"/>
                <a:cs typeface="Arial" panose="020B0604020202020204" pitchFamily="34" charset="0"/>
              </a:rPr>
              <a:t>This is because devices and wounds are risk factors that place these residents at higher risk for carrying or acquiring a MDRO and many residents colonized with a MDRO are asymptomatic or not presently known to be colonized.</a:t>
            </a:r>
            <a:endParaRPr lang="en-US" sz="2000" dirty="0">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23510A10-1A5E-454B-D4A1-B783B9DC0FC8}"/>
              </a:ext>
            </a:extLst>
          </p:cNvPr>
          <p:cNvSpPr>
            <a:spLocks noGrp="1"/>
          </p:cNvSpPr>
          <p:nvPr>
            <p:ph type="ftr" sz="quarter" idx="13"/>
          </p:nvPr>
        </p:nvSpPr>
        <p:spPr>
          <a:xfrm>
            <a:off x="677333" y="6323532"/>
            <a:ext cx="5348081" cy="261610"/>
          </a:xfrm>
        </p:spPr>
        <p:txBody>
          <a:bodyPr/>
          <a:lstStyle/>
          <a:p>
            <a:r>
              <a:rPr lang="en-US" dirty="0">
                <a:latin typeface="Arial" panose="020B0604020202020204" pitchFamily="34" charset="0"/>
                <a:cs typeface="Arial" panose="020B0604020202020204" pitchFamily="34" charset="0"/>
              </a:rPr>
              <a:t>Oklahoma State Department of Health | Transmission Based Precautions</a:t>
            </a:r>
          </a:p>
        </p:txBody>
      </p:sp>
      <p:pic>
        <p:nvPicPr>
          <p:cNvPr id="6" name="Picture 2">
            <a:extLst>
              <a:ext uri="{FF2B5EF4-FFF2-40B4-BE49-F238E27FC236}">
                <a16:creationId xmlns:a16="http://schemas.microsoft.com/office/drawing/2014/main" id="{068EABC1-E01D-6BF1-7547-5809264DB00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1046792" y="4096714"/>
            <a:ext cx="2463247" cy="16415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a:extLst>
              <a:ext uri="{FF2B5EF4-FFF2-40B4-BE49-F238E27FC236}">
                <a16:creationId xmlns:a16="http://schemas.microsoft.com/office/drawing/2014/main" id="{652588B9-92A8-32F7-1FDD-647D961B494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4918656" y="4096713"/>
            <a:ext cx="2466743" cy="16444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5318896E-E3DE-C676-098A-4CF8C5942A2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p:blipFill>
        <p:spPr bwMode="auto">
          <a:xfrm>
            <a:off x="8699599" y="4093724"/>
            <a:ext cx="2188091" cy="164449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60B16C5-91C4-A08B-DFCA-9317FD68613E}"/>
              </a:ext>
            </a:extLst>
          </p:cNvPr>
          <p:cNvSpPr txBox="1"/>
          <p:nvPr/>
        </p:nvSpPr>
        <p:spPr>
          <a:xfrm>
            <a:off x="8330683" y="6192727"/>
            <a:ext cx="3183983" cy="261610"/>
          </a:xfrm>
          <a:prstGeom prst="rect">
            <a:avLst/>
          </a:prstGeom>
          <a:noFill/>
        </p:spPr>
        <p:txBody>
          <a:bodyPr wrap="square">
            <a:spAutoFit/>
          </a:bodyPr>
          <a:lstStyle/>
          <a:p>
            <a:r>
              <a:rPr lang="en-US" sz="1100" dirty="0">
                <a:solidFill>
                  <a:srgbClr val="92D050"/>
                </a:solidFill>
                <a:latin typeface="Arial" panose="020B0604020202020204" pitchFamily="34" charset="0"/>
                <a:cs typeface="Arial" panose="020B0604020202020204" pitchFamily="34" charset="0"/>
                <a:hlinkClick r:id="rId6"/>
              </a:rPr>
              <a:t>https://www.cdc.gov/hai/containment/faqs.html</a:t>
            </a:r>
            <a:r>
              <a:rPr lang="en-US" sz="1100" dirty="0">
                <a:solidFill>
                  <a:srgbClr val="92D05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434854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6A83B41-4FC8-7C68-A8C2-18BC9E20D82B}"/>
              </a:ext>
            </a:extLst>
          </p:cNvPr>
          <p:cNvSpPr>
            <a:spLocks noGrp="1"/>
          </p:cNvSpPr>
          <p:nvPr>
            <p:ph type="title"/>
          </p:nvPr>
        </p:nvSpPr>
        <p:spPr>
          <a:xfrm>
            <a:off x="760491" y="609599"/>
            <a:ext cx="10674035" cy="2682241"/>
          </a:xfrm>
        </p:spPr>
        <p:txBody>
          <a:bodyPr>
            <a:normAutofit fontScale="90000"/>
          </a:bodyPr>
          <a:lstStyle/>
          <a:p>
            <a:r>
              <a:rPr lang="en-US" sz="4400" b="1" dirty="0">
                <a:solidFill>
                  <a:schemeClr val="tx1"/>
                </a:solidFill>
                <a:latin typeface="Arial" panose="020B0604020202020204" pitchFamily="34" charset="0"/>
                <a:cs typeface="Arial" panose="020B0604020202020204" pitchFamily="34" charset="0"/>
              </a:rPr>
              <a:t>Summary: </a:t>
            </a:r>
            <a:r>
              <a:rPr lang="en-US" b="1" dirty="0">
                <a:solidFill>
                  <a:schemeClr val="tx1"/>
                </a:solidFill>
              </a:rPr>
              <a:t>																	</a:t>
            </a:r>
            <a:br>
              <a:rPr lang="en-US" dirty="0"/>
            </a:br>
            <a:r>
              <a:rPr lang="en-US" dirty="0"/>
              <a:t>	</a:t>
            </a:r>
            <a:r>
              <a:rPr lang="en-US" sz="3100" b="1" cap="none" dirty="0">
                <a:solidFill>
                  <a:srgbClr val="FFFF00"/>
                </a:solidFill>
              </a:rPr>
              <a:t>Contact Precautions </a:t>
            </a:r>
            <a:r>
              <a:rPr lang="en-US" sz="3100" cap="none" dirty="0">
                <a:solidFill>
                  <a:schemeClr val="tx1"/>
                </a:solidFill>
              </a:rPr>
              <a:t>– gloves and gown </a:t>
            </a:r>
            <a:br>
              <a:rPr lang="en-US" sz="3100" cap="none" dirty="0">
                <a:solidFill>
                  <a:schemeClr val="tx1"/>
                </a:solidFill>
              </a:rPr>
            </a:br>
            <a:r>
              <a:rPr lang="en-US" sz="3100" cap="none" dirty="0">
                <a:solidFill>
                  <a:schemeClr val="tx1"/>
                </a:solidFill>
              </a:rPr>
              <a:t>	</a:t>
            </a:r>
            <a:r>
              <a:rPr lang="en-US" sz="3100" b="1" cap="none" dirty="0">
                <a:solidFill>
                  <a:srgbClr val="00B0F0"/>
                </a:solidFill>
              </a:rPr>
              <a:t>Droplet Precautions </a:t>
            </a:r>
            <a:r>
              <a:rPr lang="en-US" sz="3100" cap="none" dirty="0">
                <a:solidFill>
                  <a:schemeClr val="tx1"/>
                </a:solidFill>
              </a:rPr>
              <a:t>– mask, gloves, and eye protection</a:t>
            </a:r>
            <a:br>
              <a:rPr lang="en-US" sz="3100" cap="none" dirty="0">
                <a:solidFill>
                  <a:schemeClr val="tx1"/>
                </a:solidFill>
              </a:rPr>
            </a:br>
            <a:r>
              <a:rPr lang="en-US" sz="3100" cap="none" dirty="0">
                <a:solidFill>
                  <a:schemeClr val="tx1"/>
                </a:solidFill>
              </a:rPr>
              <a:t>	</a:t>
            </a:r>
            <a:r>
              <a:rPr lang="en-US" sz="3100" b="1" cap="none" dirty="0">
                <a:solidFill>
                  <a:srgbClr val="00B050"/>
                </a:solidFill>
              </a:rPr>
              <a:t>Airborne Precautions </a:t>
            </a:r>
            <a:r>
              <a:rPr lang="en-US" sz="3100" cap="none" dirty="0">
                <a:solidFill>
                  <a:schemeClr val="tx1"/>
                </a:solidFill>
              </a:rPr>
              <a:t>– Fit tested N-95 or higher</a:t>
            </a:r>
            <a:br>
              <a:rPr lang="en-US" sz="3100" cap="none" dirty="0">
                <a:solidFill>
                  <a:schemeClr val="tx1"/>
                </a:solidFill>
              </a:rPr>
            </a:br>
            <a:r>
              <a:rPr lang="en-US" sz="3100" cap="none" dirty="0">
                <a:solidFill>
                  <a:schemeClr val="tx1"/>
                </a:solidFill>
              </a:rPr>
              <a:t>	</a:t>
            </a:r>
            <a:r>
              <a:rPr lang="en-US" sz="3100" b="1" cap="none" dirty="0">
                <a:solidFill>
                  <a:srgbClr val="FFC000"/>
                </a:solidFill>
              </a:rPr>
              <a:t>Enhanced Barrier Precautions </a:t>
            </a:r>
            <a:r>
              <a:rPr lang="en-US" sz="3100" cap="none" dirty="0">
                <a:solidFill>
                  <a:schemeClr val="tx1"/>
                </a:solidFill>
              </a:rPr>
              <a:t>– gloves and gown</a:t>
            </a:r>
            <a:br>
              <a:rPr lang="en-US" sz="3100" dirty="0">
                <a:solidFill>
                  <a:schemeClr val="tx1"/>
                </a:solidFill>
              </a:rPr>
            </a:br>
            <a:endParaRPr lang="en-US" sz="3100" dirty="0">
              <a:solidFill>
                <a:schemeClr val="tx1"/>
              </a:solidFill>
            </a:endParaRPr>
          </a:p>
        </p:txBody>
      </p:sp>
      <p:sp>
        <p:nvSpPr>
          <p:cNvPr id="3" name="Content Placeholder 2">
            <a:extLst>
              <a:ext uri="{FF2B5EF4-FFF2-40B4-BE49-F238E27FC236}">
                <a16:creationId xmlns:a16="http://schemas.microsoft.com/office/drawing/2014/main" id="{1A251927-C434-E603-B556-E953D0821405}"/>
              </a:ext>
            </a:extLst>
          </p:cNvPr>
          <p:cNvSpPr>
            <a:spLocks noGrp="1"/>
          </p:cNvSpPr>
          <p:nvPr>
            <p:ph idx="1"/>
          </p:nvPr>
        </p:nvSpPr>
        <p:spPr>
          <a:xfrm>
            <a:off x="760491" y="3444173"/>
            <a:ext cx="10674035" cy="2403423"/>
          </a:xfrm>
        </p:spPr>
        <p:txBody>
          <a:bodyPr>
            <a:noAutofit/>
          </a:bodyPr>
          <a:lstStyle/>
          <a:p>
            <a:pPr marL="0" indent="0">
              <a:buNone/>
            </a:pPr>
            <a:r>
              <a:rPr lang="en-US" sz="2400" cap="none" dirty="0"/>
              <a:t>	~ Transmission-based precautions include contact, droplet and 	   		airborne isolation in general.</a:t>
            </a:r>
          </a:p>
          <a:p>
            <a:pPr marL="0" indent="0">
              <a:buNone/>
            </a:pPr>
            <a:r>
              <a:rPr lang="en-US" sz="2400" cap="none" dirty="0"/>
              <a:t>	~ Appropriate PPE is based upon how an organism can be 				transmitted. </a:t>
            </a:r>
          </a:p>
          <a:p>
            <a:pPr marL="0" indent="0">
              <a:buNone/>
            </a:pPr>
            <a:r>
              <a:rPr lang="en-US" sz="2400" cap="none" dirty="0"/>
              <a:t>	~ Standard precautions should be used for </a:t>
            </a:r>
            <a:r>
              <a:rPr lang="en-US" sz="2400" b="1" cap="none" dirty="0"/>
              <a:t>ALL</a:t>
            </a:r>
            <a:r>
              <a:rPr lang="en-US" sz="2400" cap="none" dirty="0"/>
              <a:t> patients in addition 	 	to their transmission-based precautions.</a:t>
            </a:r>
          </a:p>
        </p:txBody>
      </p:sp>
      <p:sp>
        <p:nvSpPr>
          <p:cNvPr id="5" name="Footer Placeholder 4">
            <a:extLst>
              <a:ext uri="{FF2B5EF4-FFF2-40B4-BE49-F238E27FC236}">
                <a16:creationId xmlns:a16="http://schemas.microsoft.com/office/drawing/2014/main" id="{23510A10-1A5E-454B-D4A1-B783B9DC0FC8}"/>
              </a:ext>
            </a:extLst>
          </p:cNvPr>
          <p:cNvSpPr>
            <a:spLocks noGrp="1"/>
          </p:cNvSpPr>
          <p:nvPr>
            <p:ph type="ftr" sz="quarter" idx="13"/>
          </p:nvPr>
        </p:nvSpPr>
        <p:spPr>
          <a:xfrm>
            <a:off x="760491" y="6289287"/>
            <a:ext cx="5418666" cy="307818"/>
          </a:xfrm>
        </p:spPr>
        <p:txBody>
          <a:bodyPr/>
          <a:lstStyle/>
          <a:p>
            <a:r>
              <a:rPr lang="en-US" dirty="0">
                <a:latin typeface="Arial" panose="020B0604020202020204" pitchFamily="34" charset="0"/>
                <a:cs typeface="Arial" panose="020B0604020202020204" pitchFamily="34" charset="0"/>
              </a:rPr>
              <a:t>Oklahoma State Department of Health | Transmission Based Precautions</a:t>
            </a:r>
          </a:p>
        </p:txBody>
      </p:sp>
    </p:spTree>
    <p:extLst>
      <p:ext uri="{BB962C8B-B14F-4D97-AF65-F5344CB8AC3E}">
        <p14:creationId xmlns:p14="http://schemas.microsoft.com/office/powerpoint/2010/main" val="340637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4B0BB2-BD20-D017-FEA8-1C107C0D4486}"/>
              </a:ext>
            </a:extLst>
          </p:cNvPr>
          <p:cNvSpPr>
            <a:spLocks noGrp="1"/>
          </p:cNvSpPr>
          <p:nvPr>
            <p:ph idx="1"/>
          </p:nvPr>
        </p:nvSpPr>
        <p:spPr>
          <a:xfrm>
            <a:off x="1273512" y="2610442"/>
            <a:ext cx="9644976" cy="3172851"/>
          </a:xfrm>
        </p:spPr>
        <p:txBody>
          <a:bodyPr/>
          <a:lstStyle/>
          <a:p>
            <a:pPr marL="0" indent="0">
              <a:buNone/>
            </a:pPr>
            <a:r>
              <a:rPr lang="en-US" sz="2800" cap="none" dirty="0">
                <a:latin typeface="Arial" panose="020B0604020202020204" pitchFamily="34" charset="0"/>
                <a:cs typeface="Arial" panose="020B0604020202020204" pitchFamily="34" charset="0"/>
              </a:rPr>
              <a:t>Transmission based precautions are the second tier of basic infection control and are </a:t>
            </a:r>
            <a:r>
              <a:rPr lang="en-US" sz="2800" b="1" cap="none" dirty="0">
                <a:solidFill>
                  <a:srgbClr val="00B050"/>
                </a:solidFill>
                <a:latin typeface="Arial" panose="020B0604020202020204" pitchFamily="34" charset="0"/>
                <a:cs typeface="Arial" panose="020B0604020202020204" pitchFamily="34" charset="0"/>
              </a:rPr>
              <a:t>to be used in addition to standard precautions</a:t>
            </a:r>
            <a:r>
              <a:rPr lang="en-US" sz="2800" b="1" cap="none" dirty="0">
                <a:latin typeface="Arial" panose="020B0604020202020204" pitchFamily="34" charset="0"/>
                <a:cs typeface="Arial" panose="020B0604020202020204" pitchFamily="34" charset="0"/>
              </a:rPr>
              <a:t> </a:t>
            </a:r>
            <a:r>
              <a:rPr lang="en-US" sz="2800" cap="none" dirty="0">
                <a:latin typeface="Arial" panose="020B0604020202020204" pitchFamily="34" charset="0"/>
                <a:cs typeface="Arial" panose="020B0604020202020204" pitchFamily="34" charset="0"/>
              </a:rPr>
              <a:t>for patients who may be infected or colonized with certain infectious agents for which additional precautions are needed to prevent infection transmission.</a:t>
            </a:r>
          </a:p>
          <a:p>
            <a:pPr marL="0" indent="0">
              <a:buNone/>
            </a:pPr>
            <a:endParaRPr lang="en-US" sz="1400" cap="none" dirty="0">
              <a:solidFill>
                <a:schemeClr val="accent2">
                  <a:lumMod val="75000"/>
                </a:schemeClr>
              </a:solidFill>
            </a:endParaRPr>
          </a:p>
          <a:p>
            <a:pPr marL="0" indent="0">
              <a:buNone/>
            </a:pPr>
            <a:r>
              <a:rPr lang="en-US" sz="1200" dirty="0">
                <a:solidFill>
                  <a:schemeClr val="accent2">
                    <a:lumMod val="75000"/>
                  </a:schemeClr>
                </a:solidFill>
              </a:rPr>
              <a:t>. </a:t>
            </a:r>
            <a:endParaRPr lang="en-US" sz="1200" dirty="0"/>
          </a:p>
        </p:txBody>
      </p:sp>
      <p:sp>
        <p:nvSpPr>
          <p:cNvPr id="5" name="Footer Placeholder 4">
            <a:extLst>
              <a:ext uri="{FF2B5EF4-FFF2-40B4-BE49-F238E27FC236}">
                <a16:creationId xmlns:a16="http://schemas.microsoft.com/office/drawing/2014/main" id="{23510A10-1A5E-454B-D4A1-B783B9DC0FC8}"/>
              </a:ext>
            </a:extLst>
          </p:cNvPr>
          <p:cNvSpPr>
            <a:spLocks noGrp="1"/>
          </p:cNvSpPr>
          <p:nvPr>
            <p:ph type="ftr" sz="quarter" idx="13"/>
          </p:nvPr>
        </p:nvSpPr>
        <p:spPr>
          <a:xfrm>
            <a:off x="677333" y="6281858"/>
            <a:ext cx="5305455" cy="296131"/>
          </a:xfrm>
        </p:spPr>
        <p:txBody>
          <a:bodyPr/>
          <a:lstStyle/>
          <a:p>
            <a:r>
              <a:rPr lang="en-US" dirty="0">
                <a:latin typeface="Arial" panose="020B0604020202020204" pitchFamily="34" charset="0"/>
                <a:cs typeface="Arial" panose="020B0604020202020204" pitchFamily="34" charset="0"/>
              </a:rPr>
              <a:t>Oklahoma State Department of Health | Transmission Based Precautions</a:t>
            </a:r>
          </a:p>
        </p:txBody>
      </p:sp>
      <p:sp>
        <p:nvSpPr>
          <p:cNvPr id="9" name="TextBox 8">
            <a:extLst>
              <a:ext uri="{FF2B5EF4-FFF2-40B4-BE49-F238E27FC236}">
                <a16:creationId xmlns:a16="http://schemas.microsoft.com/office/drawing/2014/main" id="{3CA94907-CD43-A355-232B-EF8F96E2FF7B}"/>
              </a:ext>
            </a:extLst>
          </p:cNvPr>
          <p:cNvSpPr txBox="1"/>
          <p:nvPr/>
        </p:nvSpPr>
        <p:spPr>
          <a:xfrm>
            <a:off x="424342" y="1195267"/>
            <a:ext cx="10981853" cy="984885"/>
          </a:xfrm>
          <a:prstGeom prst="rect">
            <a:avLst/>
          </a:prstGeom>
          <a:noFill/>
        </p:spPr>
        <p:txBody>
          <a:bodyPr wrap="square">
            <a:spAutoFit/>
          </a:bodyPr>
          <a:lstStyle/>
          <a:p>
            <a:pPr marL="0" indent="0" algn="ctr">
              <a:buNone/>
            </a:pPr>
            <a:r>
              <a:rPr lang="en-US" sz="4000" dirty="0">
                <a:latin typeface="Arial" panose="020B0604020202020204" pitchFamily="34" charset="0"/>
                <a:cs typeface="Arial" panose="020B0604020202020204" pitchFamily="34" charset="0"/>
              </a:rPr>
              <a:t>What are Transmission Based Precautions?                    </a:t>
            </a:r>
          </a:p>
          <a:p>
            <a:pPr marL="0" indent="0" algn="ctr">
              <a:buNone/>
            </a:pPr>
            <a:endParaRPr lang="en-US" sz="1800" dirty="0"/>
          </a:p>
        </p:txBody>
      </p:sp>
    </p:spTree>
    <p:extLst>
      <p:ext uri="{BB962C8B-B14F-4D97-AF65-F5344CB8AC3E}">
        <p14:creationId xmlns:p14="http://schemas.microsoft.com/office/powerpoint/2010/main" val="9835382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E2238DB-2AD4-7E90-EF5A-12752C4BC2DC}"/>
              </a:ext>
            </a:extLst>
          </p:cNvPr>
          <p:cNvSpPr>
            <a:spLocks noGrp="1"/>
          </p:cNvSpPr>
          <p:nvPr>
            <p:ph type="ftr" sz="quarter" idx="11"/>
          </p:nvPr>
        </p:nvSpPr>
        <p:spPr>
          <a:xfrm>
            <a:off x="904852" y="6324632"/>
            <a:ext cx="5191147" cy="304801"/>
          </a:xfrm>
        </p:spPr>
        <p:txBody>
          <a:bodyPr/>
          <a:lstStyle/>
          <a:p>
            <a:r>
              <a:rPr lang="en-US" dirty="0">
                <a:latin typeface="Arial" panose="020B0604020202020204" pitchFamily="34" charset="0"/>
                <a:cs typeface="Arial" panose="020B0604020202020204" pitchFamily="34" charset="0"/>
              </a:rPr>
              <a:t>Oklahoma State Department of Health | Transmission Based Precautions</a:t>
            </a:r>
          </a:p>
        </p:txBody>
      </p:sp>
      <p:sp>
        <p:nvSpPr>
          <p:cNvPr id="7" name="TextBox 6">
            <a:extLst>
              <a:ext uri="{FF2B5EF4-FFF2-40B4-BE49-F238E27FC236}">
                <a16:creationId xmlns:a16="http://schemas.microsoft.com/office/drawing/2014/main" id="{51E5E780-A371-323E-6B3C-0A2E0A1DA180}"/>
              </a:ext>
            </a:extLst>
          </p:cNvPr>
          <p:cNvSpPr txBox="1"/>
          <p:nvPr/>
        </p:nvSpPr>
        <p:spPr>
          <a:xfrm>
            <a:off x="803746" y="4787899"/>
            <a:ext cx="11412355" cy="892552"/>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TBP and EBP signage available at:</a:t>
            </a:r>
          </a:p>
          <a:p>
            <a:endParaRPr lang="en-US" b="1"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hlinkClick r:id="rId3"/>
              </a:rPr>
              <a:t>https://oklahoma.gov/health/health-education/acute-disease-service/healthcare-associated-infections-prevention-program.html</a:t>
            </a:r>
            <a:r>
              <a:rPr lang="en-US" sz="1400" b="1" dirty="0">
                <a:latin typeface="Arial" panose="020B0604020202020204" pitchFamily="34" charset="0"/>
                <a:cs typeface="Arial" panose="020B0604020202020204" pitchFamily="34" charset="0"/>
              </a:rPr>
              <a:t>  </a:t>
            </a:r>
          </a:p>
        </p:txBody>
      </p:sp>
      <p:sp>
        <p:nvSpPr>
          <p:cNvPr id="8" name="TextBox 7">
            <a:extLst>
              <a:ext uri="{FF2B5EF4-FFF2-40B4-BE49-F238E27FC236}">
                <a16:creationId xmlns:a16="http://schemas.microsoft.com/office/drawing/2014/main" id="{35AAC316-6DE4-6992-A80E-DDC1C64F9D7F}"/>
              </a:ext>
            </a:extLst>
          </p:cNvPr>
          <p:cNvSpPr txBox="1"/>
          <p:nvPr/>
        </p:nvSpPr>
        <p:spPr>
          <a:xfrm>
            <a:off x="779645" y="818147"/>
            <a:ext cx="2858703" cy="707886"/>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Resources:</a:t>
            </a:r>
          </a:p>
        </p:txBody>
      </p:sp>
      <p:sp>
        <p:nvSpPr>
          <p:cNvPr id="11" name="TextBox 10">
            <a:extLst>
              <a:ext uri="{FF2B5EF4-FFF2-40B4-BE49-F238E27FC236}">
                <a16:creationId xmlns:a16="http://schemas.microsoft.com/office/drawing/2014/main" id="{5BB4A969-2D4B-9554-BAB4-12F8D421AC38}"/>
              </a:ext>
            </a:extLst>
          </p:cNvPr>
          <p:cNvSpPr txBox="1"/>
          <p:nvPr/>
        </p:nvSpPr>
        <p:spPr>
          <a:xfrm>
            <a:off x="803746" y="2027179"/>
            <a:ext cx="5669204" cy="338554"/>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hlinkClick r:id="rId4"/>
              </a:rPr>
              <a:t>Transmission-Based Precautions | Infection Control | CDC</a:t>
            </a:r>
            <a:endParaRPr lang="en-US" sz="16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BE4E36F4-A886-4BA2-6636-1E58BA29E236}"/>
              </a:ext>
            </a:extLst>
          </p:cNvPr>
          <p:cNvSpPr txBox="1"/>
          <p:nvPr/>
        </p:nvSpPr>
        <p:spPr>
          <a:xfrm>
            <a:off x="625638" y="2492317"/>
            <a:ext cx="11396313" cy="338554"/>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hlinkClick r:id="rId5"/>
              </a:rPr>
              <a:t>Guideline for Isolation Precautions: Preventing Transmission of Infectious Agents in Healthcare Settings (2007) (cdc.gov)</a:t>
            </a: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C10313AA-79F2-5492-4616-F687358BA90F}"/>
              </a:ext>
            </a:extLst>
          </p:cNvPr>
          <p:cNvSpPr txBox="1"/>
          <p:nvPr/>
        </p:nvSpPr>
        <p:spPr>
          <a:xfrm>
            <a:off x="803746" y="3012938"/>
            <a:ext cx="6280448" cy="338554"/>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hlinkClick r:id="rId6"/>
              </a:rPr>
              <a:t>https://www.cdc.gov/covid/hcp/infection-control/index.html</a:t>
            </a:r>
            <a:r>
              <a:rPr lang="en-US" sz="1600" dirty="0">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0CC0A539-EDBE-8214-AEC1-76764E371484}"/>
              </a:ext>
            </a:extLst>
          </p:cNvPr>
          <p:cNvSpPr txBox="1"/>
          <p:nvPr/>
        </p:nvSpPr>
        <p:spPr>
          <a:xfrm>
            <a:off x="779645" y="3553724"/>
            <a:ext cx="8708456" cy="338554"/>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hlinkClick r:id="rId7"/>
              </a:rPr>
              <a:t>https://www.cdc.gov/infection-control/hcp/isolation-precautions/appendix-a-type-duration.html</a:t>
            </a:r>
            <a:r>
              <a:rPr lang="en-US" sz="1600" dirty="0">
                <a:latin typeface="Arial" panose="020B0604020202020204" pitchFamily="34" charset="0"/>
                <a:cs typeface="Arial" panose="020B0604020202020204" pitchFamily="34" charset="0"/>
              </a:rPr>
              <a:t> </a:t>
            </a:r>
          </a:p>
        </p:txBody>
      </p:sp>
      <p:sp>
        <p:nvSpPr>
          <p:cNvPr id="19" name="TextBox 18">
            <a:extLst>
              <a:ext uri="{FF2B5EF4-FFF2-40B4-BE49-F238E27FC236}">
                <a16:creationId xmlns:a16="http://schemas.microsoft.com/office/drawing/2014/main" id="{7420B856-1356-63C2-F28F-3AA19D4E0D2D}"/>
              </a:ext>
            </a:extLst>
          </p:cNvPr>
          <p:cNvSpPr txBox="1"/>
          <p:nvPr/>
        </p:nvSpPr>
        <p:spPr>
          <a:xfrm>
            <a:off x="779645" y="4077836"/>
            <a:ext cx="11218207" cy="338554"/>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hlinkClick r:id="rId8"/>
              </a:rPr>
              <a:t>Frequently Asked Questions (FAQs) about Enhanced Barrier Precautions in Nursing Homes | LTCFs | CDC</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2201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6">
            <a:extLst>
              <a:ext uri="{FF2B5EF4-FFF2-40B4-BE49-F238E27FC236}">
                <a16:creationId xmlns:a16="http://schemas.microsoft.com/office/drawing/2014/main" id="{E18642CE-DE39-E8C1-CF7C-830D92E970EE}"/>
              </a:ext>
            </a:extLst>
          </p:cNvPr>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p:blipFill>
        <p:spPr bwMode="auto">
          <a:xfrm>
            <a:off x="1101770" y="1136763"/>
            <a:ext cx="3305338" cy="4584473"/>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23510A10-1A5E-454B-D4A1-B783B9DC0FC8}"/>
              </a:ext>
            </a:extLst>
          </p:cNvPr>
          <p:cNvSpPr>
            <a:spLocks noGrp="1"/>
          </p:cNvSpPr>
          <p:nvPr>
            <p:ph type="ftr" sz="quarter" idx="13"/>
          </p:nvPr>
        </p:nvSpPr>
        <p:spPr>
          <a:xfrm>
            <a:off x="677334" y="6256611"/>
            <a:ext cx="5418666" cy="307818"/>
          </a:xfrm>
        </p:spPr>
        <p:txBody>
          <a:bodyPr/>
          <a:lstStyle/>
          <a:p>
            <a:r>
              <a:rPr lang="en-US" dirty="0">
                <a:latin typeface="Arial" panose="020B0604020202020204" pitchFamily="34" charset="0"/>
                <a:cs typeface="Arial" panose="020B0604020202020204" pitchFamily="34" charset="0"/>
              </a:rPr>
              <a:t>Oklahoma State Department of Health | Transmission Based Precautions</a:t>
            </a:r>
          </a:p>
        </p:txBody>
      </p:sp>
      <p:sp>
        <p:nvSpPr>
          <p:cNvPr id="4" name="Content Placeholder 3">
            <a:extLst>
              <a:ext uri="{FF2B5EF4-FFF2-40B4-BE49-F238E27FC236}">
                <a16:creationId xmlns:a16="http://schemas.microsoft.com/office/drawing/2014/main" id="{2EC283DF-4366-E5A7-2D50-7C2A1DB30CB3}"/>
              </a:ext>
            </a:extLst>
          </p:cNvPr>
          <p:cNvSpPr txBox="1">
            <a:spLocks/>
          </p:cNvSpPr>
          <p:nvPr/>
        </p:nvSpPr>
        <p:spPr>
          <a:xfrm>
            <a:off x="6179975" y="1613454"/>
            <a:ext cx="4184034" cy="1469036"/>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r>
              <a:rPr lang="en-US" sz="6000" dirty="0">
                <a:latin typeface="Arial" panose="020B0604020202020204" pitchFamily="34" charset="0"/>
                <a:cs typeface="Arial" panose="020B0604020202020204" pitchFamily="34" charset="0"/>
              </a:rPr>
              <a:t>Questions?</a:t>
            </a:r>
          </a:p>
        </p:txBody>
      </p:sp>
      <p:sp>
        <p:nvSpPr>
          <p:cNvPr id="2" name="Rectangle 1">
            <a:extLst>
              <a:ext uri="{FF2B5EF4-FFF2-40B4-BE49-F238E27FC236}">
                <a16:creationId xmlns:a16="http://schemas.microsoft.com/office/drawing/2014/main" id="{39F73CF5-17F5-42CB-905E-081E62897495}"/>
              </a:ext>
            </a:extLst>
          </p:cNvPr>
          <p:cNvSpPr/>
          <p:nvPr/>
        </p:nvSpPr>
        <p:spPr>
          <a:xfrm>
            <a:off x="4987260" y="3267007"/>
            <a:ext cx="6363478" cy="1569660"/>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Infectious Disease Prevention and Response </a:t>
            </a:r>
          </a:p>
          <a:p>
            <a:pPr algn="ctr"/>
            <a:r>
              <a:rPr lang="en-US" sz="2400" dirty="0">
                <a:latin typeface="Arial" panose="020B0604020202020204" pitchFamily="34" charset="0"/>
                <a:cs typeface="Arial" panose="020B0604020202020204" pitchFamily="34" charset="0"/>
              </a:rPr>
              <a:t>HAI/AR Program</a:t>
            </a:r>
          </a:p>
          <a:p>
            <a:pPr algn="ctr"/>
            <a:r>
              <a:rPr lang="en-US" sz="2400" dirty="0">
                <a:latin typeface="Arial" panose="020B0604020202020204" pitchFamily="34" charset="0"/>
                <a:cs typeface="Arial" panose="020B0604020202020204" pitchFamily="34" charset="0"/>
              </a:rPr>
              <a:t>405-426-8710</a:t>
            </a:r>
          </a:p>
          <a:p>
            <a:pPr algn="ctr"/>
            <a:r>
              <a:rPr lang="en-US" sz="24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HAI@health.ok.gov</a:t>
            </a:r>
            <a:r>
              <a:rPr lang="en-US"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03526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BB3C958-89EB-8BA4-B998-763A34561E41}"/>
              </a:ext>
            </a:extLst>
          </p:cNvPr>
          <p:cNvSpPr>
            <a:spLocks noGrp="1"/>
          </p:cNvSpPr>
          <p:nvPr>
            <p:ph type="ftr" sz="quarter" idx="11"/>
          </p:nvPr>
        </p:nvSpPr>
        <p:spPr>
          <a:xfrm>
            <a:off x="741224" y="6344268"/>
            <a:ext cx="4879930" cy="209318"/>
          </a:xfrm>
        </p:spPr>
        <p:txBody>
          <a:bodyPr/>
          <a:lstStyle/>
          <a:p>
            <a:r>
              <a:rPr lang="en-US" dirty="0">
                <a:latin typeface="Arial" panose="020B0604020202020204" pitchFamily="34" charset="0"/>
                <a:cs typeface="Arial" panose="020B0604020202020204" pitchFamily="34" charset="0"/>
              </a:rPr>
              <a:t>Oklahoma State Department of Health | Transmission Based Precautions</a:t>
            </a:r>
          </a:p>
        </p:txBody>
      </p:sp>
      <p:sp>
        <p:nvSpPr>
          <p:cNvPr id="4" name="TextBox 3">
            <a:extLst>
              <a:ext uri="{FF2B5EF4-FFF2-40B4-BE49-F238E27FC236}">
                <a16:creationId xmlns:a16="http://schemas.microsoft.com/office/drawing/2014/main" id="{E542C199-FF1E-B46C-E3C3-1DCAE99E4D43}"/>
              </a:ext>
            </a:extLst>
          </p:cNvPr>
          <p:cNvSpPr txBox="1"/>
          <p:nvPr/>
        </p:nvSpPr>
        <p:spPr>
          <a:xfrm>
            <a:off x="1" y="2723949"/>
            <a:ext cx="12192000" cy="1015663"/>
          </a:xfrm>
          <a:prstGeom prst="rect">
            <a:avLst/>
          </a:prstGeom>
          <a:noFill/>
        </p:spPr>
        <p:txBody>
          <a:bodyPr wrap="square" rtlCol="0">
            <a:spAutoFit/>
          </a:bodyPr>
          <a:lstStyle/>
          <a:p>
            <a:pPr algn="ctr"/>
            <a:r>
              <a:rPr lang="en-US" sz="6000" dirty="0">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3417572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A0BA5-098D-4643-E4B6-7F730955D74C}"/>
              </a:ext>
            </a:extLst>
          </p:cNvPr>
          <p:cNvSpPr>
            <a:spLocks noGrp="1"/>
          </p:cNvSpPr>
          <p:nvPr>
            <p:ph type="title"/>
          </p:nvPr>
        </p:nvSpPr>
        <p:spPr>
          <a:xfrm>
            <a:off x="5096997" y="475105"/>
            <a:ext cx="5344581" cy="594157"/>
          </a:xfrm>
        </p:spPr>
        <p:txBody>
          <a:bodyPr/>
          <a:lstStyle/>
          <a:p>
            <a:r>
              <a:rPr lang="en-US" sz="4000" b="1" dirty="0">
                <a:solidFill>
                  <a:schemeClr val="accent3">
                    <a:lumMod val="60000"/>
                    <a:lumOff val="40000"/>
                  </a:schemeClr>
                </a:solidFill>
                <a:latin typeface="Arial" panose="020B0604020202020204" pitchFamily="34" charset="0"/>
                <a:cs typeface="Arial" panose="020B0604020202020204" pitchFamily="34" charset="0"/>
              </a:rPr>
              <a:t>Contact Precautions</a:t>
            </a:r>
          </a:p>
        </p:txBody>
      </p:sp>
      <p:sp>
        <p:nvSpPr>
          <p:cNvPr id="3" name="Content Placeholder 2">
            <a:extLst>
              <a:ext uri="{FF2B5EF4-FFF2-40B4-BE49-F238E27FC236}">
                <a16:creationId xmlns:a16="http://schemas.microsoft.com/office/drawing/2014/main" id="{E0E11CF8-468C-B6F8-D364-15CB7A95CCE7}"/>
              </a:ext>
            </a:extLst>
          </p:cNvPr>
          <p:cNvSpPr>
            <a:spLocks noGrp="1"/>
          </p:cNvSpPr>
          <p:nvPr>
            <p:ph idx="1"/>
          </p:nvPr>
        </p:nvSpPr>
        <p:spPr>
          <a:xfrm>
            <a:off x="5027691" y="1618703"/>
            <a:ext cx="7065986" cy="4775878"/>
          </a:xfrm>
        </p:spPr>
        <p:txBody>
          <a:bodyPr/>
          <a:lstStyle/>
          <a:p>
            <a:pPr>
              <a:buClr>
                <a:schemeClr val="accent3">
                  <a:lumMod val="60000"/>
                  <a:lumOff val="40000"/>
                </a:schemeClr>
              </a:buClr>
            </a:pPr>
            <a:r>
              <a:rPr lang="en-US" cap="none" dirty="0">
                <a:latin typeface="Arial" panose="020B0604020202020204" pitchFamily="34" charset="0"/>
                <a:cs typeface="Arial" panose="020B0604020202020204" pitchFamily="34" charset="0"/>
              </a:rPr>
              <a:t>Use contact precautions for patients with known or suspected infections that represent an increased risk for contact transmission.</a:t>
            </a:r>
          </a:p>
          <a:p>
            <a:pPr>
              <a:buClr>
                <a:schemeClr val="accent3">
                  <a:lumMod val="60000"/>
                  <a:lumOff val="40000"/>
                </a:schemeClr>
              </a:buClr>
            </a:pPr>
            <a:r>
              <a:rPr lang="en-US" cap="none" dirty="0">
                <a:latin typeface="Arial" panose="020B0604020202020204" pitchFamily="34" charset="0"/>
                <a:cs typeface="Arial" panose="020B0604020202020204" pitchFamily="34" charset="0"/>
              </a:rPr>
              <a:t>Methods used to contain diseases that are spread by:</a:t>
            </a:r>
            <a:r>
              <a:rPr lang="en-US" b="1" cap="none" dirty="0">
                <a:latin typeface="Arial" panose="020B0604020202020204" pitchFamily="34" charset="0"/>
                <a:cs typeface="Arial" panose="020B0604020202020204" pitchFamily="34" charset="0"/>
              </a:rPr>
              <a:t>     </a:t>
            </a:r>
            <a:r>
              <a:rPr lang="en-US" sz="1800" b="1" cap="none" dirty="0">
                <a:latin typeface="Arial" panose="020B0604020202020204" pitchFamily="34" charset="0"/>
                <a:cs typeface="Arial" panose="020B0604020202020204" pitchFamily="34" charset="0"/>
              </a:rPr>
              <a:t>							                 		   	                           	 	</a:t>
            </a:r>
            <a:r>
              <a:rPr lang="en-US" sz="1800" b="1" cap="none" dirty="0">
                <a:solidFill>
                  <a:schemeClr val="accent3">
                    <a:lumMod val="40000"/>
                    <a:lumOff val="60000"/>
                  </a:schemeClr>
                </a:solidFill>
                <a:latin typeface="Arial" panose="020B0604020202020204" pitchFamily="34" charset="0"/>
                <a:cs typeface="Arial" panose="020B0604020202020204" pitchFamily="34" charset="0"/>
              </a:rPr>
              <a:t>~</a:t>
            </a:r>
            <a:r>
              <a:rPr lang="en-US" sz="1800" b="1" cap="none" dirty="0">
                <a:latin typeface="Arial" panose="020B0604020202020204" pitchFamily="34" charset="0"/>
                <a:cs typeface="Arial" panose="020B0604020202020204" pitchFamily="34" charset="0"/>
              </a:rPr>
              <a:t> Direct Contact</a:t>
            </a:r>
            <a:r>
              <a:rPr lang="en-US" sz="1800" cap="none" dirty="0">
                <a:latin typeface="Arial" panose="020B0604020202020204" pitchFamily="34" charset="0"/>
                <a:cs typeface="Arial" panose="020B0604020202020204" pitchFamily="34" charset="0"/>
              </a:rPr>
              <a:t>: Contact with the patient                	           	</a:t>
            </a:r>
            <a:r>
              <a:rPr lang="en-US" sz="1800" b="1" cap="none" dirty="0">
                <a:solidFill>
                  <a:schemeClr val="accent3">
                    <a:lumMod val="40000"/>
                    <a:lumOff val="60000"/>
                  </a:schemeClr>
                </a:solidFill>
                <a:latin typeface="Arial" panose="020B0604020202020204" pitchFamily="34" charset="0"/>
                <a:cs typeface="Arial" panose="020B0604020202020204" pitchFamily="34" charset="0"/>
              </a:rPr>
              <a:t>~</a:t>
            </a:r>
            <a:r>
              <a:rPr lang="en-US" sz="1800" b="1" cap="none" dirty="0">
                <a:latin typeface="Arial" panose="020B0604020202020204" pitchFamily="34" charset="0"/>
                <a:cs typeface="Arial" panose="020B0604020202020204" pitchFamily="34" charset="0"/>
              </a:rPr>
              <a:t> Indirect Contact</a:t>
            </a:r>
            <a:r>
              <a:rPr lang="en-US" sz="1800" cap="none" dirty="0">
                <a:latin typeface="Arial" panose="020B0604020202020204" pitchFamily="34" charset="0"/>
                <a:cs typeface="Arial" panose="020B0604020202020204" pitchFamily="34" charset="0"/>
              </a:rPr>
              <a:t>: Contact with the patient’s environment								</a:t>
            </a:r>
          </a:p>
          <a:p>
            <a:pPr marL="1543050" lvl="3">
              <a:buClr>
                <a:schemeClr val="accent3">
                  <a:lumMod val="60000"/>
                  <a:lumOff val="40000"/>
                </a:schemeClr>
              </a:buClr>
              <a:buFont typeface="Wingdings" panose="05000000000000000000" pitchFamily="2" charset="2"/>
              <a:buChar char="Ø"/>
            </a:pPr>
            <a:r>
              <a:rPr lang="en-US" sz="1800" cap="none" dirty="0">
                <a:latin typeface="Arial" panose="020B0604020202020204" pitchFamily="34" charset="0"/>
                <a:cs typeface="Arial" panose="020B0604020202020204" pitchFamily="34" charset="0"/>
              </a:rPr>
              <a:t>Ensure appropriate patient placement.</a:t>
            </a:r>
          </a:p>
          <a:p>
            <a:pPr marL="1543050" lvl="3">
              <a:buClr>
                <a:schemeClr val="accent3">
                  <a:lumMod val="60000"/>
                  <a:lumOff val="40000"/>
                </a:schemeClr>
              </a:buClr>
              <a:buFont typeface="Wingdings" panose="05000000000000000000" pitchFamily="2" charset="2"/>
              <a:buChar char="Ø"/>
            </a:pPr>
            <a:r>
              <a:rPr lang="en-US" sz="1800" cap="none" dirty="0">
                <a:latin typeface="Arial" panose="020B0604020202020204" pitchFamily="34" charset="0"/>
                <a:cs typeface="Arial" panose="020B0604020202020204" pitchFamily="34" charset="0"/>
              </a:rPr>
              <a:t>Use personal protective equipment (PPE) appropriately.</a:t>
            </a:r>
          </a:p>
          <a:p>
            <a:pPr marL="1543050" lvl="3">
              <a:buClr>
                <a:schemeClr val="accent3">
                  <a:lumMod val="60000"/>
                  <a:lumOff val="40000"/>
                </a:schemeClr>
              </a:buClr>
              <a:buFont typeface="Wingdings" panose="05000000000000000000" pitchFamily="2" charset="2"/>
              <a:buChar char="Ø"/>
            </a:pPr>
            <a:r>
              <a:rPr lang="en-US" sz="1800" cap="none" dirty="0">
                <a:latin typeface="Arial" panose="020B0604020202020204" pitchFamily="34" charset="0"/>
                <a:cs typeface="Arial" panose="020B0604020202020204" pitchFamily="34" charset="0"/>
              </a:rPr>
              <a:t>Limit transport and movement of patients.</a:t>
            </a:r>
          </a:p>
          <a:p>
            <a:pPr marL="1543050" lvl="3">
              <a:buClr>
                <a:schemeClr val="accent3">
                  <a:lumMod val="60000"/>
                  <a:lumOff val="40000"/>
                </a:schemeClr>
              </a:buClr>
              <a:buFont typeface="Wingdings" panose="05000000000000000000" pitchFamily="2" charset="2"/>
              <a:buChar char="Ø"/>
            </a:pPr>
            <a:r>
              <a:rPr lang="en-US" sz="1800" cap="none" dirty="0">
                <a:latin typeface="Arial" panose="020B0604020202020204" pitchFamily="34" charset="0"/>
                <a:cs typeface="Arial" panose="020B0604020202020204" pitchFamily="34" charset="0"/>
              </a:rPr>
              <a:t>Use disposable or dedicated patient care equipment.</a:t>
            </a:r>
          </a:p>
          <a:p>
            <a:pPr marL="1543050" lvl="3">
              <a:buClr>
                <a:schemeClr val="accent3">
                  <a:lumMod val="60000"/>
                  <a:lumOff val="40000"/>
                </a:schemeClr>
              </a:buClr>
              <a:buFont typeface="Wingdings" panose="05000000000000000000" pitchFamily="2" charset="2"/>
              <a:buChar char="Ø"/>
            </a:pPr>
            <a:r>
              <a:rPr lang="en-US" sz="1800" cap="none" dirty="0">
                <a:latin typeface="Arial" panose="020B0604020202020204" pitchFamily="34" charset="0"/>
                <a:cs typeface="Arial" panose="020B0604020202020204" pitchFamily="34" charset="0"/>
              </a:rPr>
              <a:t>Prioritize cleaning and disinfection of the rooms.</a:t>
            </a:r>
          </a:p>
        </p:txBody>
      </p:sp>
      <p:sp>
        <p:nvSpPr>
          <p:cNvPr id="6" name="Footer Placeholder 5">
            <a:extLst>
              <a:ext uri="{FF2B5EF4-FFF2-40B4-BE49-F238E27FC236}">
                <a16:creationId xmlns:a16="http://schemas.microsoft.com/office/drawing/2014/main" id="{F3443EA0-D868-ACBB-9917-EBA372095771}"/>
              </a:ext>
            </a:extLst>
          </p:cNvPr>
          <p:cNvSpPr>
            <a:spLocks noGrp="1"/>
          </p:cNvSpPr>
          <p:nvPr>
            <p:ph type="ftr" sz="quarter" idx="14"/>
          </p:nvPr>
        </p:nvSpPr>
        <p:spPr>
          <a:xfrm>
            <a:off x="677334" y="6295904"/>
            <a:ext cx="6297612" cy="324434"/>
          </a:xfrm>
        </p:spPr>
        <p:txBody>
          <a:bodyPr/>
          <a:lstStyle/>
          <a:p>
            <a:r>
              <a:rPr lang="en-US" dirty="0">
                <a:solidFill>
                  <a:schemeClr val="accent3">
                    <a:lumMod val="40000"/>
                    <a:lumOff val="60000"/>
                    <a:alpha val="60000"/>
                  </a:schemeClr>
                </a:solidFill>
                <a:latin typeface="Arial" panose="020B0604020202020204" pitchFamily="34" charset="0"/>
                <a:cs typeface="Arial" panose="020B0604020202020204" pitchFamily="34" charset="0"/>
              </a:rPr>
              <a:t>Oklahoma State Department of Health | Transmission Based Precautions</a:t>
            </a:r>
          </a:p>
        </p:txBody>
      </p:sp>
      <p:pic>
        <p:nvPicPr>
          <p:cNvPr id="14" name="Picture 13">
            <a:extLst>
              <a:ext uri="{FF2B5EF4-FFF2-40B4-BE49-F238E27FC236}">
                <a16:creationId xmlns:a16="http://schemas.microsoft.com/office/drawing/2014/main" id="{86BBA294-D1A1-B120-EF89-715FA29B497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952" b="1526"/>
          <a:stretch/>
        </p:blipFill>
        <p:spPr>
          <a:xfrm>
            <a:off x="254840" y="237662"/>
            <a:ext cx="4502666" cy="5858677"/>
          </a:xfrm>
          <a:prstGeom prst="rect">
            <a:avLst/>
          </a:prstGeom>
        </p:spPr>
      </p:pic>
    </p:spTree>
    <p:extLst>
      <p:ext uri="{BB962C8B-B14F-4D97-AF65-F5344CB8AC3E}">
        <p14:creationId xmlns:p14="http://schemas.microsoft.com/office/powerpoint/2010/main" val="1508076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a:extLst>
              <a:ext uri="{FF2B5EF4-FFF2-40B4-BE49-F238E27FC236}">
                <a16:creationId xmlns:a16="http://schemas.microsoft.com/office/drawing/2014/main" id="{ACA17336-9C32-79E4-12AF-8B30925396C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0" y="0"/>
            <a:ext cx="12192000" cy="6858000"/>
          </a:xfrm>
          <a:prstGeom prst="rect">
            <a:avLst/>
          </a:prstGeom>
          <a:blipFill>
            <a:blip r:embed="rId4"/>
            <a:tile tx="0" ty="0" sx="100000" sy="100000" flip="none" algn="tl"/>
          </a:blipFill>
        </p:spPr>
      </p:pic>
      <p:sp>
        <p:nvSpPr>
          <p:cNvPr id="8" name="Title 1">
            <a:extLst>
              <a:ext uri="{FF2B5EF4-FFF2-40B4-BE49-F238E27FC236}">
                <a16:creationId xmlns:a16="http://schemas.microsoft.com/office/drawing/2014/main" id="{D5B8904D-F178-90B5-B809-E6B3C2A49612}"/>
              </a:ext>
            </a:extLst>
          </p:cNvPr>
          <p:cNvSpPr>
            <a:spLocks noGrp="1"/>
          </p:cNvSpPr>
          <p:nvPr>
            <p:ph type="title"/>
          </p:nvPr>
        </p:nvSpPr>
        <p:spPr>
          <a:xfrm>
            <a:off x="0" y="269823"/>
            <a:ext cx="12192000" cy="679554"/>
          </a:xfrm>
        </p:spPr>
        <p:txBody>
          <a:bodyPr/>
          <a:lstStyle/>
          <a:p>
            <a:pPr algn="ctr"/>
            <a:r>
              <a:rPr lang="en-US" sz="4000" b="1" dirty="0">
                <a:solidFill>
                  <a:schemeClr val="accent3">
                    <a:lumMod val="60000"/>
                    <a:lumOff val="40000"/>
                  </a:schemeClr>
                </a:solidFill>
                <a:latin typeface="Arial" panose="020B0604020202020204" pitchFamily="34" charset="0"/>
                <a:cs typeface="Arial" panose="020B0604020202020204" pitchFamily="34" charset="0"/>
              </a:rPr>
              <a:t>Contact Precautions</a:t>
            </a:r>
          </a:p>
        </p:txBody>
      </p:sp>
      <p:sp>
        <p:nvSpPr>
          <p:cNvPr id="10" name="Content Placeholder 2">
            <a:extLst>
              <a:ext uri="{FF2B5EF4-FFF2-40B4-BE49-F238E27FC236}">
                <a16:creationId xmlns:a16="http://schemas.microsoft.com/office/drawing/2014/main" id="{9A54002C-EA8C-A7F8-099A-5AE4ED1E000A}"/>
              </a:ext>
            </a:extLst>
          </p:cNvPr>
          <p:cNvSpPr>
            <a:spLocks noGrp="1"/>
          </p:cNvSpPr>
          <p:nvPr>
            <p:ph idx="1"/>
          </p:nvPr>
        </p:nvSpPr>
        <p:spPr>
          <a:xfrm>
            <a:off x="0" y="2952206"/>
            <a:ext cx="6012622" cy="1854925"/>
          </a:xfrm>
        </p:spPr>
        <p:txBody>
          <a:bodyPr>
            <a:normAutofit fontScale="85000" lnSpcReduction="10000"/>
          </a:bodyPr>
          <a:lstStyle/>
          <a:p>
            <a:pPr marL="0" indent="0" algn="ctr">
              <a:buNone/>
            </a:pPr>
            <a:r>
              <a:rPr lang="en-US" sz="2400" cap="none" dirty="0">
                <a:solidFill>
                  <a:schemeClr val="bg1"/>
                </a:solidFill>
                <a:latin typeface="Arial" panose="020B0604020202020204" pitchFamily="34" charset="0"/>
                <a:cs typeface="Arial" panose="020B0604020202020204" pitchFamily="34" charset="0"/>
              </a:rPr>
              <a:t>	</a:t>
            </a:r>
            <a:endParaRPr lang="en-US" sz="2400" dirty="0">
              <a:solidFill>
                <a:schemeClr val="bg1"/>
              </a:solidFill>
              <a:latin typeface="Arial" panose="020B0604020202020204" pitchFamily="34" charset="0"/>
              <a:cs typeface="Arial" panose="020B0604020202020204" pitchFamily="34" charset="0"/>
            </a:endParaRPr>
          </a:p>
          <a:p>
            <a:pPr marL="0" indent="0" algn="ctr">
              <a:buNone/>
            </a:pPr>
            <a:r>
              <a:rPr lang="en-US" sz="2400" cap="none" dirty="0">
                <a:solidFill>
                  <a:schemeClr val="bg1"/>
                </a:solidFill>
                <a:latin typeface="Arial" panose="020B0604020202020204" pitchFamily="34" charset="0"/>
                <a:cs typeface="Arial" panose="020B0604020202020204" pitchFamily="34" charset="0"/>
              </a:rPr>
              <a:t>    </a:t>
            </a:r>
            <a:r>
              <a:rPr lang="en-US" sz="2400" b="1" cap="none" dirty="0">
                <a:solidFill>
                  <a:schemeClr val="bg1"/>
                </a:solidFill>
                <a:latin typeface="Arial" panose="020B0604020202020204" pitchFamily="34" charset="0"/>
                <a:cs typeface="Arial" panose="020B0604020202020204" pitchFamily="34" charset="0"/>
              </a:rPr>
              <a:t>– objects, such as tray tables and bedrails			</a:t>
            </a:r>
            <a:r>
              <a:rPr lang="en-US" sz="2400" b="1" dirty="0">
                <a:solidFill>
                  <a:schemeClr val="bg1"/>
                </a:solidFill>
                <a:latin typeface="Arial" panose="020B0604020202020204" pitchFamily="34" charset="0"/>
                <a:cs typeface="Arial" panose="020B0604020202020204" pitchFamily="34" charset="0"/>
              </a:rPr>
              <a:t>    </a:t>
            </a:r>
            <a:r>
              <a:rPr lang="en-US" sz="2400" b="1" cap="none" dirty="0">
                <a:solidFill>
                  <a:schemeClr val="bg1"/>
                </a:solidFill>
                <a:latin typeface="Arial" panose="020B0604020202020204" pitchFamily="34" charset="0"/>
                <a:cs typeface="Arial" panose="020B0604020202020204" pitchFamily="34" charset="0"/>
              </a:rPr>
              <a:t>   </a:t>
            </a:r>
          </a:p>
          <a:p>
            <a:pPr marL="0" indent="0" algn="ctr">
              <a:buNone/>
            </a:pPr>
            <a:r>
              <a:rPr lang="en-US" sz="2400" b="1" cap="none" dirty="0">
                <a:solidFill>
                  <a:schemeClr val="bg1"/>
                </a:solidFill>
                <a:latin typeface="Arial" panose="020B0604020202020204" pitchFamily="34" charset="0"/>
                <a:cs typeface="Arial" panose="020B0604020202020204" pitchFamily="34" charset="0"/>
              </a:rPr>
              <a:t>  – medical equipment (i.e., Blood pressure cuff) </a:t>
            </a:r>
            <a:endParaRPr lang="en-US" sz="2600" b="1" cap="none" dirty="0"/>
          </a:p>
          <a:p>
            <a:pPr marL="0" indent="0" algn="ctr">
              <a:buNone/>
            </a:pPr>
            <a:r>
              <a:rPr lang="en-US" sz="1800" b="1" cap="none" dirty="0"/>
              <a:t>				</a:t>
            </a:r>
          </a:p>
          <a:p>
            <a:pPr algn="ctr"/>
            <a:endParaRPr lang="en-US" sz="1800" cap="none" dirty="0">
              <a:solidFill>
                <a:srgbClr val="92D050"/>
              </a:solidFill>
            </a:endParaRPr>
          </a:p>
          <a:p>
            <a:pPr algn="ctr"/>
            <a:endParaRPr lang="en-US" sz="1800" cap="none" dirty="0">
              <a:solidFill>
                <a:srgbClr val="92D050"/>
              </a:solidFill>
            </a:endParaRPr>
          </a:p>
          <a:p>
            <a:pPr marL="0" indent="0" algn="ctr">
              <a:buNone/>
            </a:pPr>
            <a:endParaRPr lang="en-US" sz="1700" cap="none" dirty="0">
              <a:solidFill>
                <a:schemeClr val="accent2">
                  <a:lumMod val="75000"/>
                </a:schemeClr>
              </a:solidFill>
            </a:endParaRPr>
          </a:p>
          <a:p>
            <a:pPr marL="0" indent="0" algn="ctr">
              <a:buNone/>
            </a:pPr>
            <a:endParaRPr lang="en-US" sz="1700" cap="none" dirty="0">
              <a:solidFill>
                <a:schemeClr val="accent2">
                  <a:lumMod val="75000"/>
                </a:schemeClr>
              </a:solidFill>
            </a:endParaRPr>
          </a:p>
          <a:p>
            <a:pPr marL="0" indent="0" algn="ctr">
              <a:buNone/>
            </a:pPr>
            <a:endParaRPr lang="en-US" sz="1700" cap="none" dirty="0">
              <a:solidFill>
                <a:schemeClr val="accent2">
                  <a:lumMod val="75000"/>
                </a:schemeClr>
              </a:solidFill>
            </a:endParaRPr>
          </a:p>
          <a:p>
            <a:pPr marL="0" indent="0" algn="ctr">
              <a:buNone/>
            </a:pPr>
            <a:endParaRPr lang="en-US" sz="1700" cap="none" dirty="0">
              <a:solidFill>
                <a:schemeClr val="accent2">
                  <a:lumMod val="75000"/>
                </a:schemeClr>
              </a:solidFill>
            </a:endParaRPr>
          </a:p>
          <a:p>
            <a:pPr marL="0" indent="0" algn="ctr">
              <a:buNone/>
            </a:pPr>
            <a:endParaRPr lang="en-US" sz="1700" cap="none" dirty="0">
              <a:solidFill>
                <a:schemeClr val="accent2">
                  <a:lumMod val="75000"/>
                </a:schemeClr>
              </a:solidFill>
            </a:endParaRPr>
          </a:p>
          <a:p>
            <a:pPr marL="0" indent="0" algn="ctr">
              <a:buNone/>
            </a:pPr>
            <a:endParaRPr lang="en-US" sz="1700" dirty="0">
              <a:solidFill>
                <a:schemeClr val="accent2">
                  <a:lumMod val="75000"/>
                </a:schemeClr>
              </a:solidFill>
            </a:endParaRPr>
          </a:p>
          <a:p>
            <a:pPr marL="0" indent="0" algn="ctr">
              <a:buNone/>
            </a:pPr>
            <a:endParaRPr lang="en-US" dirty="0"/>
          </a:p>
        </p:txBody>
      </p:sp>
      <p:sp>
        <p:nvSpPr>
          <p:cNvPr id="5" name="Footer Placeholder 4">
            <a:extLst>
              <a:ext uri="{FF2B5EF4-FFF2-40B4-BE49-F238E27FC236}">
                <a16:creationId xmlns:a16="http://schemas.microsoft.com/office/drawing/2014/main" id="{23510A10-1A5E-454B-D4A1-B783B9DC0FC8}"/>
              </a:ext>
            </a:extLst>
          </p:cNvPr>
          <p:cNvSpPr>
            <a:spLocks noGrp="1"/>
          </p:cNvSpPr>
          <p:nvPr>
            <p:ph type="ftr" sz="quarter" idx="13"/>
          </p:nvPr>
        </p:nvSpPr>
        <p:spPr>
          <a:xfrm>
            <a:off x="547255" y="6462045"/>
            <a:ext cx="4918112" cy="252263"/>
          </a:xfrm>
        </p:spPr>
        <p:txBody>
          <a:bodyPr/>
          <a:lstStyle/>
          <a:p>
            <a:r>
              <a:rPr lang="en-US" dirty="0">
                <a:solidFill>
                  <a:schemeClr val="bg1"/>
                </a:solidFill>
                <a:latin typeface="Arial" panose="020B0604020202020204" pitchFamily="34" charset="0"/>
                <a:cs typeface="Arial" panose="020B0604020202020204" pitchFamily="34" charset="0"/>
              </a:rPr>
              <a:t>Oklahoma State Department of Health | Transmission Based Precautions</a:t>
            </a:r>
            <a:endParaRPr lang="en-US" dirty="0">
              <a:solidFill>
                <a:schemeClr val="bg1"/>
              </a:solidFill>
            </a:endParaRPr>
          </a:p>
        </p:txBody>
      </p:sp>
      <p:sp>
        <p:nvSpPr>
          <p:cNvPr id="2" name="Rectangle 1">
            <a:extLst>
              <a:ext uri="{FF2B5EF4-FFF2-40B4-BE49-F238E27FC236}">
                <a16:creationId xmlns:a16="http://schemas.microsoft.com/office/drawing/2014/main" id="{A851010E-D0A8-4FCB-87D0-CB3386FFF4C0}"/>
              </a:ext>
            </a:extLst>
          </p:cNvPr>
          <p:cNvSpPr/>
          <p:nvPr/>
        </p:nvSpPr>
        <p:spPr>
          <a:xfrm>
            <a:off x="251115" y="1575038"/>
            <a:ext cx="3730977" cy="1631216"/>
          </a:xfrm>
          <a:prstGeom prst="rect">
            <a:avLst/>
          </a:prstGeom>
        </p:spPr>
        <p:txBody>
          <a:bodyPr wrap="square">
            <a:spAutoFit/>
          </a:bodyPr>
          <a:lstStyle/>
          <a:p>
            <a:r>
              <a:rPr lang="en-US" sz="2000" b="1" dirty="0">
                <a:solidFill>
                  <a:schemeClr val="bg1"/>
                </a:solidFill>
                <a:latin typeface="Arial" panose="020B0604020202020204" pitchFamily="34" charset="0"/>
                <a:cs typeface="Arial" panose="020B0604020202020204" pitchFamily="34" charset="0"/>
              </a:rPr>
              <a:t>Gown and gloves at entry point, before contact with a patient or patient’s environment potentially contaminated objects:</a:t>
            </a:r>
          </a:p>
        </p:txBody>
      </p:sp>
      <p:sp>
        <p:nvSpPr>
          <p:cNvPr id="3" name="Rectangle 2">
            <a:extLst>
              <a:ext uri="{FF2B5EF4-FFF2-40B4-BE49-F238E27FC236}">
                <a16:creationId xmlns:a16="http://schemas.microsoft.com/office/drawing/2014/main" id="{1532BB11-4F31-4A47-A9B1-641B50429B28}"/>
              </a:ext>
            </a:extLst>
          </p:cNvPr>
          <p:cNvSpPr/>
          <p:nvPr/>
        </p:nvSpPr>
        <p:spPr>
          <a:xfrm>
            <a:off x="7190510" y="5601667"/>
            <a:ext cx="4918112" cy="923330"/>
          </a:xfrm>
          <a:prstGeom prst="rect">
            <a:avLst/>
          </a:prstGeom>
        </p:spPr>
        <p:txBody>
          <a:bodyPr wrap="square">
            <a:spAutoFit/>
          </a:bodyPr>
          <a:lstStyle/>
          <a:p>
            <a:pPr marL="285750" indent="-285750">
              <a:buFont typeface="Arial" panose="020B0604020202020204" pitchFamily="34" charset="0"/>
              <a:buChar char="•"/>
            </a:pPr>
            <a:r>
              <a:rPr lang="en-US" b="1" dirty="0">
                <a:solidFill>
                  <a:schemeClr val="bg1"/>
                </a:solidFill>
                <a:latin typeface="Arial" panose="020B0604020202020204" pitchFamily="34" charset="0"/>
                <a:cs typeface="Arial" panose="020B0604020202020204" pitchFamily="34" charset="0"/>
              </a:rPr>
              <a:t>Dedicated patient equipment is preferred </a:t>
            </a:r>
          </a:p>
          <a:p>
            <a:pPr marL="285750" indent="-285750">
              <a:buFont typeface="Arial" panose="020B0604020202020204" pitchFamily="34" charset="0"/>
              <a:buChar char="•"/>
            </a:pPr>
            <a:r>
              <a:rPr lang="en-US" b="1" dirty="0">
                <a:solidFill>
                  <a:schemeClr val="bg1"/>
                </a:solidFill>
                <a:latin typeface="Arial" panose="020B0604020202020204" pitchFamily="34" charset="0"/>
                <a:cs typeface="Arial" panose="020B0604020202020204" pitchFamily="34" charset="0"/>
              </a:rPr>
              <a:t>PPE removed at the point of exit			with prompt hand hygiene  </a:t>
            </a:r>
          </a:p>
        </p:txBody>
      </p:sp>
    </p:spTree>
    <p:extLst>
      <p:ext uri="{BB962C8B-B14F-4D97-AF65-F5344CB8AC3E}">
        <p14:creationId xmlns:p14="http://schemas.microsoft.com/office/powerpoint/2010/main" val="1334714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347E8BD-3383-D5C0-C580-7EDFB55F609A}"/>
              </a:ext>
            </a:extLst>
          </p:cNvPr>
          <p:cNvSpPr>
            <a:spLocks noGrp="1"/>
          </p:cNvSpPr>
          <p:nvPr>
            <p:ph type="title"/>
          </p:nvPr>
        </p:nvSpPr>
        <p:spPr>
          <a:xfrm>
            <a:off x="4531163" y="770120"/>
            <a:ext cx="7753214" cy="694544"/>
          </a:xfrm>
        </p:spPr>
        <p:txBody>
          <a:bodyPr/>
          <a:lstStyle/>
          <a:p>
            <a:r>
              <a:rPr lang="en-US" sz="3600" b="1" dirty="0">
                <a:solidFill>
                  <a:srgbClr val="002060"/>
                </a:solidFill>
              </a:rPr>
              <a:t>      </a:t>
            </a:r>
            <a:r>
              <a:rPr lang="en-US" sz="4000" b="1" dirty="0">
                <a:solidFill>
                  <a:srgbClr val="00B0F0"/>
                </a:solidFill>
                <a:latin typeface="Arial" panose="020B0604020202020204" pitchFamily="34" charset="0"/>
                <a:cs typeface="Arial" panose="020B0604020202020204" pitchFamily="34" charset="0"/>
              </a:rPr>
              <a:t>Droplet Precautions</a:t>
            </a:r>
          </a:p>
        </p:txBody>
      </p:sp>
      <p:sp>
        <p:nvSpPr>
          <p:cNvPr id="6" name="Content Placeholder 3">
            <a:extLst>
              <a:ext uri="{FF2B5EF4-FFF2-40B4-BE49-F238E27FC236}">
                <a16:creationId xmlns:a16="http://schemas.microsoft.com/office/drawing/2014/main" id="{F272307B-3648-2C0E-C60D-885868D85902}"/>
              </a:ext>
            </a:extLst>
          </p:cNvPr>
          <p:cNvSpPr>
            <a:spLocks noGrp="1"/>
          </p:cNvSpPr>
          <p:nvPr>
            <p:ph idx="1"/>
          </p:nvPr>
        </p:nvSpPr>
        <p:spPr>
          <a:xfrm>
            <a:off x="4793381" y="2005828"/>
            <a:ext cx="6392412" cy="4245288"/>
          </a:xfrm>
        </p:spPr>
        <p:txBody>
          <a:bodyPr>
            <a:normAutofit/>
          </a:bodyPr>
          <a:lstStyle/>
          <a:p>
            <a:pPr marL="0" indent="0" algn="ctr">
              <a:buNone/>
            </a:pPr>
            <a:r>
              <a:rPr lang="en-US" cap="none" dirty="0">
                <a:latin typeface="Arial" panose="020B0604020202020204" pitchFamily="34" charset="0"/>
                <a:cs typeface="Arial" panose="020B0604020202020204" pitchFamily="34" charset="0"/>
              </a:rPr>
              <a:t>Use droplet precautions for patients known or suspected to be infected with pathogens transmitted by respiratory droplets that are generated by a patient who is coughing, sneezing, or talking.</a:t>
            </a:r>
          </a:p>
          <a:p>
            <a:pPr marL="0" indent="0">
              <a:buNone/>
            </a:pPr>
            <a:endParaRPr lang="en-US" sz="2000" cap="none" dirty="0">
              <a:latin typeface="Arial" panose="020B0604020202020204" pitchFamily="34" charset="0"/>
              <a:cs typeface="Arial" panose="020B0604020202020204" pitchFamily="34" charset="0"/>
            </a:endParaRPr>
          </a:p>
          <a:p>
            <a:pPr marL="0" indent="0">
              <a:buNone/>
            </a:pPr>
            <a:r>
              <a:rPr lang="en-US" sz="2000" cap="none" dirty="0">
                <a:latin typeface="Arial" panose="020B0604020202020204" pitchFamily="34" charset="0"/>
                <a:cs typeface="Arial" panose="020B0604020202020204" pitchFamily="34" charset="0"/>
              </a:rPr>
              <a:t>	</a:t>
            </a:r>
            <a:r>
              <a:rPr lang="en-US" sz="2000" cap="none" dirty="0">
                <a:solidFill>
                  <a:srgbClr val="00B0F0"/>
                </a:solidFill>
                <a:latin typeface="Arial" panose="020B0604020202020204" pitchFamily="34" charset="0"/>
                <a:cs typeface="Arial" panose="020B0604020202020204" pitchFamily="34" charset="0"/>
              </a:rPr>
              <a:t>~</a:t>
            </a:r>
            <a:r>
              <a:rPr lang="en-US" sz="2000" cap="none" dirty="0">
                <a:latin typeface="Arial" panose="020B0604020202020204" pitchFamily="34" charset="0"/>
                <a:cs typeface="Arial" panose="020B0604020202020204" pitchFamily="34" charset="0"/>
              </a:rPr>
              <a:t> Use source control.</a:t>
            </a:r>
          </a:p>
          <a:p>
            <a:pPr marL="0" indent="0">
              <a:buNone/>
            </a:pPr>
            <a:r>
              <a:rPr lang="en-US" sz="2000" cap="none" dirty="0">
                <a:latin typeface="Arial" panose="020B0604020202020204" pitchFamily="34" charset="0"/>
                <a:cs typeface="Arial" panose="020B0604020202020204" pitchFamily="34" charset="0"/>
              </a:rPr>
              <a:t>	</a:t>
            </a:r>
            <a:r>
              <a:rPr lang="en-US" sz="2000" cap="none" dirty="0">
                <a:solidFill>
                  <a:srgbClr val="00B0F0"/>
                </a:solidFill>
                <a:latin typeface="Arial" panose="020B0604020202020204" pitchFamily="34" charset="0"/>
                <a:cs typeface="Arial" panose="020B0604020202020204" pitchFamily="34" charset="0"/>
              </a:rPr>
              <a:t>~</a:t>
            </a:r>
            <a:r>
              <a:rPr lang="en-US" sz="2000" cap="none" dirty="0">
                <a:latin typeface="Arial" panose="020B0604020202020204" pitchFamily="34" charset="0"/>
                <a:cs typeface="Arial" panose="020B0604020202020204" pitchFamily="34" charset="0"/>
              </a:rPr>
              <a:t> Ensure appropriate patient placement.</a:t>
            </a:r>
          </a:p>
          <a:p>
            <a:pPr marL="0" indent="0">
              <a:buNone/>
            </a:pPr>
            <a:r>
              <a:rPr lang="en-US" sz="2000" cap="none" dirty="0">
                <a:latin typeface="Arial" panose="020B0604020202020204" pitchFamily="34" charset="0"/>
                <a:cs typeface="Arial" panose="020B0604020202020204" pitchFamily="34" charset="0"/>
              </a:rPr>
              <a:t>	</a:t>
            </a:r>
            <a:r>
              <a:rPr lang="en-US" sz="2000" cap="none" dirty="0">
                <a:solidFill>
                  <a:srgbClr val="00B0F0"/>
                </a:solidFill>
                <a:latin typeface="Arial" panose="020B0604020202020204" pitchFamily="34" charset="0"/>
                <a:cs typeface="Arial" panose="020B0604020202020204" pitchFamily="34" charset="0"/>
              </a:rPr>
              <a:t>~</a:t>
            </a:r>
            <a:r>
              <a:rPr lang="en-US" sz="2000" cap="none" dirty="0">
                <a:latin typeface="Arial" panose="020B0604020202020204" pitchFamily="34" charset="0"/>
                <a:cs typeface="Arial" panose="020B0604020202020204" pitchFamily="34" charset="0"/>
              </a:rPr>
              <a:t> Use personal protective equipment (PPE) 	   			appropriately.</a:t>
            </a:r>
          </a:p>
          <a:p>
            <a:pPr marL="0" indent="0">
              <a:buNone/>
            </a:pPr>
            <a:r>
              <a:rPr lang="en-US" sz="2000" cap="none" dirty="0">
                <a:latin typeface="Arial" panose="020B0604020202020204" pitchFamily="34" charset="0"/>
                <a:cs typeface="Arial" panose="020B0604020202020204" pitchFamily="34" charset="0"/>
              </a:rPr>
              <a:t>	</a:t>
            </a:r>
            <a:r>
              <a:rPr lang="en-US" sz="2000" cap="none" dirty="0">
                <a:solidFill>
                  <a:srgbClr val="00B0F0"/>
                </a:solidFill>
                <a:latin typeface="Arial" panose="020B0604020202020204" pitchFamily="34" charset="0"/>
                <a:cs typeface="Arial" panose="020B0604020202020204" pitchFamily="34" charset="0"/>
              </a:rPr>
              <a:t>~</a:t>
            </a:r>
            <a:r>
              <a:rPr lang="en-US" sz="2000" cap="none" dirty="0">
                <a:latin typeface="Arial" panose="020B0604020202020204" pitchFamily="34" charset="0"/>
                <a:cs typeface="Arial" panose="020B0604020202020204" pitchFamily="34" charset="0"/>
              </a:rPr>
              <a:t> Limit transport and movement of patients.</a:t>
            </a:r>
          </a:p>
          <a:p>
            <a:endParaRPr lang="en-US" sz="2000" dirty="0">
              <a:solidFill>
                <a:srgbClr val="92D050"/>
              </a:solidFill>
              <a:latin typeface="Arial" panose="020B0604020202020204" pitchFamily="34" charset="0"/>
              <a:cs typeface="Arial" panose="020B0604020202020204" pitchFamily="34" charset="0"/>
            </a:endParaRPr>
          </a:p>
          <a:p>
            <a:endParaRPr lang="en-US" dirty="0"/>
          </a:p>
        </p:txBody>
      </p:sp>
      <p:sp>
        <p:nvSpPr>
          <p:cNvPr id="5" name="Footer Placeholder 4">
            <a:extLst>
              <a:ext uri="{FF2B5EF4-FFF2-40B4-BE49-F238E27FC236}">
                <a16:creationId xmlns:a16="http://schemas.microsoft.com/office/drawing/2014/main" id="{23510A10-1A5E-454B-D4A1-B783B9DC0FC8}"/>
              </a:ext>
            </a:extLst>
          </p:cNvPr>
          <p:cNvSpPr>
            <a:spLocks noGrp="1"/>
          </p:cNvSpPr>
          <p:nvPr>
            <p:ph type="ftr" sz="quarter" idx="13"/>
          </p:nvPr>
        </p:nvSpPr>
        <p:spPr>
          <a:xfrm>
            <a:off x="677333" y="6248400"/>
            <a:ext cx="5235093" cy="349827"/>
          </a:xfrm>
        </p:spPr>
        <p:txBody>
          <a:bodyPr/>
          <a:lstStyle/>
          <a:p>
            <a:r>
              <a:rPr lang="en-US" dirty="0">
                <a:solidFill>
                  <a:srgbClr val="00B0F0">
                    <a:alpha val="60000"/>
                  </a:srgbClr>
                </a:solidFill>
                <a:latin typeface="Arial" panose="020B0604020202020204" pitchFamily="34" charset="0"/>
                <a:cs typeface="Arial" panose="020B0604020202020204" pitchFamily="34" charset="0"/>
              </a:rPr>
              <a:t>Oklahoma State Department of Health | Transmission Based Precautions</a:t>
            </a:r>
          </a:p>
        </p:txBody>
      </p:sp>
      <p:pic>
        <p:nvPicPr>
          <p:cNvPr id="3" name="Picture 2">
            <a:extLst>
              <a:ext uri="{FF2B5EF4-FFF2-40B4-BE49-F238E27FC236}">
                <a16:creationId xmlns:a16="http://schemas.microsoft.com/office/drawing/2014/main" id="{790CDF4F-E6D8-F713-4750-4040C088394A}"/>
              </a:ext>
            </a:extLst>
          </p:cNvPr>
          <p:cNvPicPr>
            <a:picLocks noChangeAspect="1"/>
          </p:cNvPicPr>
          <p:nvPr/>
        </p:nvPicPr>
        <p:blipFill>
          <a:blip r:embed="rId3"/>
          <a:stretch>
            <a:fillRect/>
          </a:stretch>
        </p:blipFill>
        <p:spPr>
          <a:xfrm>
            <a:off x="265760" y="259774"/>
            <a:ext cx="4527621" cy="5860190"/>
          </a:xfrm>
          <a:prstGeom prst="rect">
            <a:avLst/>
          </a:prstGeom>
        </p:spPr>
      </p:pic>
    </p:spTree>
    <p:extLst>
      <p:ext uri="{BB962C8B-B14F-4D97-AF65-F5344CB8AC3E}">
        <p14:creationId xmlns:p14="http://schemas.microsoft.com/office/powerpoint/2010/main" val="2130331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3CAA304-4B85-53A3-87B3-C7FF07D74448}"/>
              </a:ext>
            </a:extLst>
          </p:cNvPr>
          <p:cNvSpPr>
            <a:spLocks noGrp="1"/>
          </p:cNvSpPr>
          <p:nvPr>
            <p:ph type="title"/>
          </p:nvPr>
        </p:nvSpPr>
        <p:spPr>
          <a:xfrm>
            <a:off x="677334" y="732870"/>
            <a:ext cx="10829620" cy="679554"/>
          </a:xfrm>
        </p:spPr>
        <p:txBody>
          <a:bodyPr>
            <a:noAutofit/>
          </a:bodyPr>
          <a:lstStyle/>
          <a:p>
            <a:r>
              <a:rPr lang="en-US" sz="4000" b="1" dirty="0">
                <a:solidFill>
                  <a:srgbClr val="00B0F0"/>
                </a:solidFill>
                <a:latin typeface="Arial" panose="020B0604020202020204" pitchFamily="34" charset="0"/>
                <a:cs typeface="Arial" panose="020B0604020202020204" pitchFamily="34" charset="0"/>
              </a:rPr>
              <a:t>Droplet precautions</a:t>
            </a:r>
          </a:p>
        </p:txBody>
      </p:sp>
      <p:sp>
        <p:nvSpPr>
          <p:cNvPr id="6" name="Content Placeholder 2">
            <a:extLst>
              <a:ext uri="{FF2B5EF4-FFF2-40B4-BE49-F238E27FC236}">
                <a16:creationId xmlns:a16="http://schemas.microsoft.com/office/drawing/2014/main" id="{004841D4-78FA-3A16-A3DD-DD2C0A35C7A2}"/>
              </a:ext>
            </a:extLst>
          </p:cNvPr>
          <p:cNvSpPr>
            <a:spLocks noGrp="1"/>
          </p:cNvSpPr>
          <p:nvPr>
            <p:ph idx="1"/>
          </p:nvPr>
        </p:nvSpPr>
        <p:spPr>
          <a:xfrm>
            <a:off x="6441609" y="1629776"/>
            <a:ext cx="5427506" cy="3835842"/>
          </a:xfrm>
        </p:spPr>
        <p:txBody>
          <a:bodyPr>
            <a:noAutofit/>
          </a:bodyPr>
          <a:lstStyle/>
          <a:p>
            <a:pPr marL="0" indent="0">
              <a:buNone/>
            </a:pPr>
            <a:r>
              <a:rPr lang="en-US" cap="none" dirty="0">
                <a:latin typeface="Arial" panose="020B0604020202020204" pitchFamily="34" charset="0"/>
                <a:cs typeface="Arial" panose="020B0604020202020204" pitchFamily="34" charset="0"/>
              </a:rPr>
              <a:t>Prevents transmission of diseases spread by large respiratory droplets through coughing, sneezing, or talking.</a:t>
            </a:r>
            <a:br>
              <a:rPr lang="en-US" cap="none" dirty="0">
                <a:latin typeface="Arial" panose="020B0604020202020204" pitchFamily="34" charset="0"/>
                <a:cs typeface="Arial" panose="020B0604020202020204" pitchFamily="34" charset="0"/>
              </a:rPr>
            </a:br>
            <a:br>
              <a:rPr lang="en-US" cap="none" dirty="0">
                <a:latin typeface="Arial" panose="020B0604020202020204" pitchFamily="34" charset="0"/>
                <a:cs typeface="Arial" panose="020B0604020202020204" pitchFamily="34" charset="0"/>
              </a:rPr>
            </a:br>
            <a:r>
              <a:rPr lang="en-US" cap="none" dirty="0">
                <a:latin typeface="Arial" panose="020B0604020202020204" pitchFamily="34" charset="0"/>
                <a:cs typeface="Arial" panose="020B0604020202020204" pitchFamily="34" charset="0"/>
              </a:rPr>
              <a:t>Some examples of conditions requiring droplet precautions include: </a:t>
            </a:r>
          </a:p>
          <a:p>
            <a:pPr lvl="1">
              <a:buFont typeface="Arial" panose="020B0604020202020204" pitchFamily="34" charset="0"/>
              <a:buChar char="•"/>
            </a:pPr>
            <a:r>
              <a:rPr lang="en-US" dirty="0">
                <a:latin typeface="Arial" panose="020B0604020202020204" pitchFamily="34" charset="0"/>
                <a:cs typeface="Arial" panose="020B0604020202020204" pitchFamily="34" charset="0"/>
              </a:rPr>
              <a:t>S</a:t>
            </a:r>
            <a:r>
              <a:rPr lang="en-US" cap="none" dirty="0">
                <a:latin typeface="Arial" panose="020B0604020202020204" pitchFamily="34" charset="0"/>
                <a:cs typeface="Arial" panose="020B0604020202020204" pitchFamily="34" charset="0"/>
              </a:rPr>
              <a:t>easonal </a:t>
            </a:r>
            <a:r>
              <a:rPr lang="en-US" dirty="0">
                <a:latin typeface="Arial" panose="020B0604020202020204" pitchFamily="34" charset="0"/>
                <a:cs typeface="Arial" panose="020B0604020202020204" pitchFamily="34" charset="0"/>
              </a:rPr>
              <a:t>I</a:t>
            </a:r>
            <a:r>
              <a:rPr lang="en-US" cap="none" dirty="0">
                <a:latin typeface="Arial" panose="020B0604020202020204" pitchFamily="34" charset="0"/>
                <a:cs typeface="Arial" panose="020B0604020202020204" pitchFamily="34" charset="0"/>
              </a:rPr>
              <a:t>nfluenza </a:t>
            </a:r>
          </a:p>
          <a:p>
            <a:pPr lvl="1">
              <a:buFont typeface="Arial" panose="020B0604020202020204" pitchFamily="34" charset="0"/>
              <a:buChar char="•"/>
            </a:pPr>
            <a:r>
              <a:rPr lang="en-US" i="1" cap="none" dirty="0">
                <a:latin typeface="Arial" panose="020B0604020202020204" pitchFamily="34" charset="0"/>
                <a:cs typeface="Arial" panose="020B0604020202020204" pitchFamily="34" charset="0"/>
              </a:rPr>
              <a:t>B. Pertussis</a:t>
            </a:r>
          </a:p>
          <a:p>
            <a:pPr lvl="1">
              <a:buFont typeface="Arial" panose="020B0604020202020204" pitchFamily="34" charset="0"/>
              <a:buChar char="•"/>
            </a:pPr>
            <a:r>
              <a:rPr lang="en-US" dirty="0">
                <a:latin typeface="Arial" panose="020B0604020202020204" pitchFamily="34" charset="0"/>
                <a:cs typeface="Arial" panose="020B0604020202020204" pitchFamily="34" charset="0"/>
              </a:rPr>
              <a:t>Group A Streptococcus (strep throat)</a:t>
            </a:r>
          </a:p>
          <a:p>
            <a:pPr lvl="1">
              <a:buFont typeface="Arial" panose="020B0604020202020204" pitchFamily="34" charset="0"/>
              <a:buChar char="•"/>
            </a:pPr>
            <a:r>
              <a:rPr lang="en-US" cap="none" dirty="0">
                <a:latin typeface="Arial" panose="020B0604020202020204" pitchFamily="34" charset="0"/>
                <a:cs typeface="Arial" panose="020B0604020202020204" pitchFamily="34" charset="0"/>
              </a:rPr>
              <a:t>Adenovirus</a:t>
            </a:r>
          </a:p>
          <a:p>
            <a:pPr lvl="1">
              <a:buFont typeface="Arial" panose="020B0604020202020204" pitchFamily="34" charset="0"/>
              <a:buChar char="•"/>
            </a:pPr>
            <a:r>
              <a:rPr lang="en-US">
                <a:latin typeface="Arial" panose="020B0604020202020204" pitchFamily="34" charset="0"/>
                <a:cs typeface="Arial" panose="020B0604020202020204" pitchFamily="34" charset="0"/>
              </a:rPr>
              <a:t>Rhinovirus</a:t>
            </a:r>
            <a:br>
              <a:rPr lang="en-US" cap="none" dirty="0">
                <a:latin typeface="Arial" panose="020B0604020202020204" pitchFamily="34" charset="0"/>
                <a:cs typeface="Arial" panose="020B0604020202020204" pitchFamily="34" charset="0"/>
              </a:rPr>
            </a:br>
            <a:br>
              <a:rPr lang="en-US" sz="2200" i="1" cap="none" dirty="0"/>
            </a:br>
            <a:br>
              <a:rPr lang="en-US" sz="2200" i="1" cap="none" dirty="0"/>
            </a:br>
            <a:endParaRPr lang="en-US" sz="2200" dirty="0"/>
          </a:p>
        </p:txBody>
      </p:sp>
      <p:sp>
        <p:nvSpPr>
          <p:cNvPr id="5" name="Footer Placeholder 4">
            <a:extLst>
              <a:ext uri="{FF2B5EF4-FFF2-40B4-BE49-F238E27FC236}">
                <a16:creationId xmlns:a16="http://schemas.microsoft.com/office/drawing/2014/main" id="{23510A10-1A5E-454B-D4A1-B783B9DC0FC8}"/>
              </a:ext>
            </a:extLst>
          </p:cNvPr>
          <p:cNvSpPr>
            <a:spLocks noGrp="1"/>
          </p:cNvSpPr>
          <p:nvPr>
            <p:ph type="ftr" sz="quarter" idx="13"/>
          </p:nvPr>
        </p:nvSpPr>
        <p:spPr>
          <a:xfrm>
            <a:off x="677334" y="6248400"/>
            <a:ext cx="5131184" cy="370609"/>
          </a:xfrm>
        </p:spPr>
        <p:txBody>
          <a:bodyPr/>
          <a:lstStyle/>
          <a:p>
            <a:r>
              <a:rPr lang="en-US" dirty="0">
                <a:solidFill>
                  <a:srgbClr val="00B0F0">
                    <a:alpha val="60000"/>
                  </a:srgbClr>
                </a:solidFill>
                <a:latin typeface="Arial" panose="020B0604020202020204" pitchFamily="34" charset="0"/>
                <a:cs typeface="Arial" panose="020B0604020202020204" pitchFamily="34" charset="0"/>
              </a:rPr>
              <a:t>Oklahoma State Department of Health | Transmission Based Precautions</a:t>
            </a:r>
          </a:p>
        </p:txBody>
      </p:sp>
      <p:pic>
        <p:nvPicPr>
          <p:cNvPr id="8" name="Picture 2">
            <a:extLst>
              <a:ext uri="{FF2B5EF4-FFF2-40B4-BE49-F238E27FC236}">
                <a16:creationId xmlns:a16="http://schemas.microsoft.com/office/drawing/2014/main" id="{C312889F-EB12-9C18-B4BF-8F0EDEB1FDC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0" y="1977294"/>
            <a:ext cx="6201467" cy="348832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FB30FB2-0431-A23A-2B36-1EB874525B3C}"/>
              </a:ext>
            </a:extLst>
          </p:cNvPr>
          <p:cNvSpPr txBox="1"/>
          <p:nvPr/>
        </p:nvSpPr>
        <p:spPr>
          <a:xfrm>
            <a:off x="-3856" y="5848131"/>
            <a:ext cx="12192000" cy="276999"/>
          </a:xfrm>
          <a:prstGeom prst="rect">
            <a:avLst/>
          </a:prstGeom>
          <a:noFill/>
        </p:spPr>
        <p:txBody>
          <a:bodyPr wrap="square">
            <a:spAutoFit/>
          </a:bodyPr>
          <a:lstStyle/>
          <a:p>
            <a:pPr algn="ctr"/>
            <a:r>
              <a:rPr lang="en-US" sz="1200" dirty="0">
                <a:hlinkClick r:id="rId4"/>
              </a:rPr>
              <a:t>Guideline for Isolation Precautions: Preventing Transmission of Infectious Agents in Healthcare Settings (2007) (cdc.gov)</a:t>
            </a:r>
            <a:endParaRPr lang="en-US" sz="1200" dirty="0"/>
          </a:p>
        </p:txBody>
      </p:sp>
    </p:spTree>
    <p:extLst>
      <p:ext uri="{BB962C8B-B14F-4D97-AF65-F5344CB8AC3E}">
        <p14:creationId xmlns:p14="http://schemas.microsoft.com/office/powerpoint/2010/main" val="431890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48452B56-2F91-4750-52F7-B03227429C12}"/>
              </a:ext>
            </a:extLst>
          </p:cNvPr>
          <p:cNvSpPr>
            <a:spLocks noGrp="1"/>
          </p:cNvSpPr>
          <p:nvPr>
            <p:ph idx="1"/>
          </p:nvPr>
        </p:nvSpPr>
        <p:spPr>
          <a:xfrm>
            <a:off x="1328220" y="1510940"/>
            <a:ext cx="9518793" cy="3879207"/>
          </a:xfrm>
        </p:spPr>
        <p:txBody>
          <a:bodyPr>
            <a:normAutofit/>
          </a:bodyPr>
          <a:lstStyle/>
          <a:p>
            <a:pPr marL="0" indent="0">
              <a:buNone/>
            </a:pPr>
            <a:endParaRPr lang="en-US" sz="2800" cap="none" dirty="0"/>
          </a:p>
          <a:p>
            <a:pPr>
              <a:buClr>
                <a:srgbClr val="00B0F0"/>
              </a:buClr>
              <a:buFont typeface="Wingdings" panose="05000000000000000000" pitchFamily="2" charset="2"/>
              <a:buChar char="Ø"/>
            </a:pPr>
            <a:r>
              <a:rPr lang="en-US" sz="2800" cap="none" dirty="0">
                <a:latin typeface="Arial" panose="020B0604020202020204" pitchFamily="34" charset="0"/>
                <a:cs typeface="Arial" panose="020B0604020202020204" pitchFamily="34" charset="0"/>
              </a:rPr>
              <a:t>A face mask is worn upon entry into the patient room. </a:t>
            </a:r>
          </a:p>
          <a:p>
            <a:pPr>
              <a:buClr>
                <a:srgbClr val="00B0F0"/>
              </a:buClr>
              <a:buFont typeface="Wingdings" panose="05000000000000000000" pitchFamily="2" charset="2"/>
              <a:buChar char="Ø"/>
            </a:pPr>
            <a:r>
              <a:rPr lang="en-US" sz="2800" cap="none" dirty="0">
                <a:latin typeface="Arial" panose="020B0604020202020204" pitchFamily="34" charset="0"/>
                <a:cs typeface="Arial" panose="020B0604020202020204" pitchFamily="34" charset="0"/>
              </a:rPr>
              <a:t>Use standard precautions when handling items contaminated with respiratory secretions. </a:t>
            </a:r>
          </a:p>
          <a:p>
            <a:pPr>
              <a:buClr>
                <a:srgbClr val="00B0F0"/>
              </a:buClr>
              <a:buFont typeface="Wingdings" panose="05000000000000000000" pitchFamily="2" charset="2"/>
              <a:buChar char="Ø"/>
            </a:pPr>
            <a:r>
              <a:rPr lang="en-US" sz="2800" cap="none" dirty="0">
                <a:latin typeface="Arial" panose="020B0604020202020204" pitchFamily="34" charset="0"/>
                <a:cs typeface="Arial" panose="020B0604020202020204" pitchFamily="34" charset="0"/>
              </a:rPr>
              <a:t>PPE must be removed at the point of exit; 							do not reuse face masks. </a:t>
            </a:r>
          </a:p>
          <a:p>
            <a:pPr>
              <a:buClr>
                <a:srgbClr val="00B0F0"/>
              </a:buClr>
              <a:buFont typeface="Wingdings" panose="05000000000000000000" pitchFamily="2" charset="2"/>
              <a:buChar char="Ø"/>
            </a:pPr>
            <a:r>
              <a:rPr lang="en-US" sz="2800" cap="none" dirty="0">
                <a:latin typeface="Arial" panose="020B0604020202020204" pitchFamily="34" charset="0"/>
                <a:cs typeface="Arial" panose="020B0604020202020204" pitchFamily="34" charset="0"/>
              </a:rPr>
              <a:t>Hand hygiene follows PPE removal.</a:t>
            </a:r>
          </a:p>
          <a:p>
            <a:pPr marL="0" indent="0">
              <a:buClr>
                <a:schemeClr val="accent2">
                  <a:lumMod val="75000"/>
                </a:schemeClr>
              </a:buClr>
              <a:buNone/>
            </a:pPr>
            <a:endParaRPr lang="en-US" sz="2800" dirty="0">
              <a:solidFill>
                <a:schemeClr val="accent2">
                  <a:lumMod val="75000"/>
                </a:schemeClr>
              </a:solidFill>
            </a:endParaRPr>
          </a:p>
        </p:txBody>
      </p:sp>
      <p:sp>
        <p:nvSpPr>
          <p:cNvPr id="5" name="Footer Placeholder 4">
            <a:extLst>
              <a:ext uri="{FF2B5EF4-FFF2-40B4-BE49-F238E27FC236}">
                <a16:creationId xmlns:a16="http://schemas.microsoft.com/office/drawing/2014/main" id="{23510A10-1A5E-454B-D4A1-B783B9DC0FC8}"/>
              </a:ext>
            </a:extLst>
          </p:cNvPr>
          <p:cNvSpPr>
            <a:spLocks noGrp="1"/>
          </p:cNvSpPr>
          <p:nvPr>
            <p:ph type="ftr" sz="quarter" idx="13"/>
          </p:nvPr>
        </p:nvSpPr>
        <p:spPr>
          <a:xfrm>
            <a:off x="677333" y="6248400"/>
            <a:ext cx="5214311" cy="318655"/>
          </a:xfrm>
        </p:spPr>
        <p:txBody>
          <a:bodyPr/>
          <a:lstStyle/>
          <a:p>
            <a:r>
              <a:rPr lang="en-US" dirty="0">
                <a:solidFill>
                  <a:srgbClr val="00B0F0">
                    <a:alpha val="60000"/>
                  </a:srgbClr>
                </a:solidFill>
                <a:latin typeface="Arial" panose="020B0604020202020204" pitchFamily="34" charset="0"/>
                <a:cs typeface="Arial" panose="020B0604020202020204" pitchFamily="34" charset="0"/>
              </a:rPr>
              <a:t>Oklahoma State Department of Health | Transmission Based Precautions</a:t>
            </a:r>
          </a:p>
        </p:txBody>
      </p:sp>
      <p:sp>
        <p:nvSpPr>
          <p:cNvPr id="7" name="TextBox 6">
            <a:extLst>
              <a:ext uri="{FF2B5EF4-FFF2-40B4-BE49-F238E27FC236}">
                <a16:creationId xmlns:a16="http://schemas.microsoft.com/office/drawing/2014/main" id="{DC3E78F5-B9B8-98BC-432B-2932077891E7}"/>
              </a:ext>
            </a:extLst>
          </p:cNvPr>
          <p:cNvSpPr txBox="1"/>
          <p:nvPr/>
        </p:nvSpPr>
        <p:spPr>
          <a:xfrm>
            <a:off x="677334" y="829881"/>
            <a:ext cx="10820567" cy="707886"/>
          </a:xfrm>
          <a:prstGeom prst="rect">
            <a:avLst/>
          </a:prstGeom>
          <a:noFill/>
        </p:spPr>
        <p:txBody>
          <a:bodyPr wrap="square">
            <a:spAutoFit/>
          </a:bodyPr>
          <a:lstStyle/>
          <a:p>
            <a:pPr algn="ctr"/>
            <a:r>
              <a:rPr lang="en-US" sz="4000" b="1" dirty="0">
                <a:solidFill>
                  <a:srgbClr val="00B0F0"/>
                </a:solidFill>
                <a:latin typeface="Arial" panose="020B0604020202020204" pitchFamily="34" charset="0"/>
                <a:cs typeface="Arial" panose="020B0604020202020204" pitchFamily="34" charset="0"/>
              </a:rPr>
              <a:t>Droplet Precautions</a:t>
            </a:r>
          </a:p>
        </p:txBody>
      </p:sp>
    </p:spTree>
    <p:extLst>
      <p:ext uri="{BB962C8B-B14F-4D97-AF65-F5344CB8AC3E}">
        <p14:creationId xmlns:p14="http://schemas.microsoft.com/office/powerpoint/2010/main" val="1955944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81C9D35-3773-29D0-29B1-377E72F73F3D}"/>
              </a:ext>
            </a:extLst>
          </p:cNvPr>
          <p:cNvSpPr>
            <a:spLocks noGrp="1"/>
          </p:cNvSpPr>
          <p:nvPr>
            <p:ph type="title"/>
          </p:nvPr>
        </p:nvSpPr>
        <p:spPr>
          <a:xfrm>
            <a:off x="5083589" y="269687"/>
            <a:ext cx="5330946" cy="724525"/>
          </a:xfrm>
        </p:spPr>
        <p:txBody>
          <a:bodyPr/>
          <a:lstStyle/>
          <a:p>
            <a:r>
              <a:rPr lang="en-US" sz="4000" b="1" dirty="0">
                <a:solidFill>
                  <a:srgbClr val="00B050"/>
                </a:solidFill>
                <a:latin typeface="Arial" panose="020B0604020202020204" pitchFamily="34" charset="0"/>
                <a:cs typeface="Arial" panose="020B0604020202020204" pitchFamily="34" charset="0"/>
              </a:rPr>
              <a:t>Airborne precautions</a:t>
            </a:r>
          </a:p>
        </p:txBody>
      </p:sp>
      <p:sp>
        <p:nvSpPr>
          <p:cNvPr id="7" name="Content Placeholder 3">
            <a:extLst>
              <a:ext uri="{FF2B5EF4-FFF2-40B4-BE49-F238E27FC236}">
                <a16:creationId xmlns:a16="http://schemas.microsoft.com/office/drawing/2014/main" id="{FAD86102-A52F-F95A-733B-DDC554CB8FAB}"/>
              </a:ext>
            </a:extLst>
          </p:cNvPr>
          <p:cNvSpPr>
            <a:spLocks noGrp="1"/>
          </p:cNvSpPr>
          <p:nvPr>
            <p:ph idx="1"/>
          </p:nvPr>
        </p:nvSpPr>
        <p:spPr>
          <a:xfrm>
            <a:off x="4976261" y="1154855"/>
            <a:ext cx="6987941" cy="5638800"/>
          </a:xfrm>
        </p:spPr>
        <p:txBody>
          <a:bodyPr>
            <a:normAutofit fontScale="92500" lnSpcReduction="10000"/>
          </a:bodyPr>
          <a:lstStyle/>
          <a:p>
            <a:pPr marL="0" indent="0">
              <a:buNone/>
            </a:pPr>
            <a:r>
              <a:rPr lang="en-US" sz="2200" cap="none" dirty="0">
                <a:latin typeface="Arial" panose="020B0604020202020204" pitchFamily="34" charset="0"/>
                <a:cs typeface="Arial" panose="020B0604020202020204" pitchFamily="34" charset="0"/>
              </a:rPr>
              <a:t>Prevents transmission of infectious agents that are very small and remain viable and suspended in the air over long distances.</a:t>
            </a:r>
            <a:br>
              <a:rPr lang="en-US" sz="2200" cap="none" dirty="0">
                <a:latin typeface="Arial" panose="020B0604020202020204" pitchFamily="34" charset="0"/>
                <a:cs typeface="Arial" panose="020B0604020202020204" pitchFamily="34" charset="0"/>
              </a:rPr>
            </a:br>
            <a:endParaRPr lang="en-US" sz="2200" cap="none" dirty="0">
              <a:latin typeface="Arial" panose="020B0604020202020204" pitchFamily="34" charset="0"/>
              <a:cs typeface="Arial" panose="020B0604020202020204" pitchFamily="34" charset="0"/>
            </a:endParaRPr>
          </a:p>
          <a:p>
            <a:pPr marL="0" indent="0">
              <a:buNone/>
            </a:pPr>
            <a:r>
              <a:rPr lang="en-US" sz="2200" cap="none" dirty="0">
                <a:latin typeface="Arial" panose="020B0604020202020204" pitchFamily="34" charset="0"/>
                <a:cs typeface="Arial" panose="020B0604020202020204" pitchFamily="34" charset="0"/>
              </a:rPr>
              <a:t>Use airborne precautions for patients known or suspected to be infected with pathogens transmitted by the airborne route.</a:t>
            </a:r>
          </a:p>
          <a:p>
            <a:pPr marL="0" indent="0">
              <a:buNone/>
            </a:pPr>
            <a:r>
              <a:rPr lang="en-US" sz="2000" cap="none" dirty="0">
                <a:latin typeface="Arial" panose="020B0604020202020204" pitchFamily="34" charset="0"/>
                <a:cs typeface="Arial" panose="020B0604020202020204" pitchFamily="34" charset="0"/>
              </a:rPr>
              <a:t>		</a:t>
            </a:r>
            <a:r>
              <a:rPr lang="en-US" sz="1900" cap="none" dirty="0">
                <a:solidFill>
                  <a:srgbClr val="00B050"/>
                </a:solidFill>
                <a:latin typeface="Arial" panose="020B0604020202020204" pitchFamily="34" charset="0"/>
                <a:cs typeface="Arial" panose="020B0604020202020204" pitchFamily="34" charset="0"/>
              </a:rPr>
              <a:t>~</a:t>
            </a:r>
            <a:r>
              <a:rPr lang="en-US" sz="2000" cap="none" dirty="0">
                <a:latin typeface="Arial" panose="020B0604020202020204" pitchFamily="34" charset="0"/>
                <a:cs typeface="Arial" panose="020B0604020202020204" pitchFamily="34" charset="0"/>
              </a:rPr>
              <a:t> </a:t>
            </a:r>
            <a:r>
              <a:rPr lang="en-US" sz="1900" cap="none" dirty="0">
                <a:latin typeface="Arial" panose="020B0604020202020204" pitchFamily="34" charset="0"/>
                <a:cs typeface="Arial" panose="020B0604020202020204" pitchFamily="34" charset="0"/>
              </a:rPr>
              <a:t>Source control</a:t>
            </a:r>
          </a:p>
          <a:p>
            <a:pPr marL="0" indent="0">
              <a:buNone/>
            </a:pPr>
            <a:r>
              <a:rPr lang="en-US" sz="1900" cap="none" dirty="0">
                <a:latin typeface="Arial" panose="020B0604020202020204" pitchFamily="34" charset="0"/>
                <a:cs typeface="Arial" panose="020B0604020202020204" pitchFamily="34" charset="0"/>
              </a:rPr>
              <a:t>		</a:t>
            </a:r>
            <a:r>
              <a:rPr lang="en-US" sz="1900" cap="none" dirty="0">
                <a:solidFill>
                  <a:srgbClr val="00B050"/>
                </a:solidFill>
                <a:latin typeface="Arial" panose="020B0604020202020204" pitchFamily="34" charset="0"/>
                <a:cs typeface="Arial" panose="020B0604020202020204" pitchFamily="34" charset="0"/>
              </a:rPr>
              <a:t>~</a:t>
            </a:r>
            <a:r>
              <a:rPr lang="en-US" sz="1900" cap="none" dirty="0">
                <a:latin typeface="Arial" panose="020B0604020202020204" pitchFamily="34" charset="0"/>
                <a:cs typeface="Arial" panose="020B0604020202020204" pitchFamily="34" charset="0"/>
              </a:rPr>
              <a:t> Ensure appropriate patient placement in an 	 	   	  		airborne infection isolation room.</a:t>
            </a:r>
          </a:p>
          <a:p>
            <a:pPr marL="0" indent="0">
              <a:buNone/>
            </a:pPr>
            <a:r>
              <a:rPr lang="en-US" sz="1900" cap="none" dirty="0">
                <a:latin typeface="Arial" panose="020B0604020202020204" pitchFamily="34" charset="0"/>
                <a:cs typeface="Arial" panose="020B0604020202020204" pitchFamily="34" charset="0"/>
              </a:rPr>
              <a:t>		</a:t>
            </a:r>
            <a:r>
              <a:rPr lang="en-US" sz="1900" cap="none" dirty="0">
                <a:solidFill>
                  <a:srgbClr val="00B050"/>
                </a:solidFill>
                <a:latin typeface="Arial" panose="020B0604020202020204" pitchFamily="34" charset="0"/>
                <a:cs typeface="Arial" panose="020B0604020202020204" pitchFamily="34" charset="0"/>
              </a:rPr>
              <a:t>~</a:t>
            </a:r>
            <a:r>
              <a:rPr lang="en-US" sz="1900" cap="none" dirty="0">
                <a:latin typeface="Arial" panose="020B0604020202020204" pitchFamily="34" charset="0"/>
                <a:cs typeface="Arial" panose="020B0604020202020204" pitchFamily="34" charset="0"/>
              </a:rPr>
              <a:t> Restrict susceptible healthcare personnel    	   	   			from entering the room.</a:t>
            </a:r>
          </a:p>
          <a:p>
            <a:pPr marL="0" indent="0">
              <a:buNone/>
            </a:pPr>
            <a:r>
              <a:rPr lang="en-US" sz="1900" cap="none" dirty="0">
                <a:latin typeface="Arial" panose="020B0604020202020204" pitchFamily="34" charset="0"/>
                <a:cs typeface="Arial" panose="020B0604020202020204" pitchFamily="34" charset="0"/>
              </a:rPr>
              <a:t>		</a:t>
            </a:r>
            <a:r>
              <a:rPr lang="en-US" sz="1900" cap="none" dirty="0">
                <a:solidFill>
                  <a:srgbClr val="00B050"/>
                </a:solidFill>
                <a:latin typeface="Arial" panose="020B0604020202020204" pitchFamily="34" charset="0"/>
                <a:cs typeface="Arial" panose="020B0604020202020204" pitchFamily="34" charset="0"/>
              </a:rPr>
              <a:t>~</a:t>
            </a:r>
            <a:r>
              <a:rPr lang="en-US" sz="1900" cap="none" dirty="0">
                <a:latin typeface="Arial" panose="020B0604020202020204" pitchFamily="34" charset="0"/>
                <a:cs typeface="Arial" panose="020B0604020202020204" pitchFamily="34" charset="0"/>
              </a:rPr>
              <a:t> Use personal protective equipment (PPE) 	   	 	   			appropriately.</a:t>
            </a:r>
          </a:p>
          <a:p>
            <a:pPr marL="0" indent="0">
              <a:buNone/>
            </a:pPr>
            <a:r>
              <a:rPr lang="en-US" sz="1900" cap="none" dirty="0">
                <a:latin typeface="Arial" panose="020B0604020202020204" pitchFamily="34" charset="0"/>
                <a:cs typeface="Arial" panose="020B0604020202020204" pitchFamily="34" charset="0"/>
              </a:rPr>
              <a:t>		</a:t>
            </a:r>
            <a:r>
              <a:rPr lang="en-US" sz="1900" cap="none" dirty="0">
                <a:solidFill>
                  <a:srgbClr val="00B050"/>
                </a:solidFill>
                <a:latin typeface="Arial" panose="020B0604020202020204" pitchFamily="34" charset="0"/>
                <a:cs typeface="Arial" panose="020B0604020202020204" pitchFamily="34" charset="0"/>
              </a:rPr>
              <a:t>~</a:t>
            </a:r>
            <a:r>
              <a:rPr lang="en-US" sz="1900" cap="none" dirty="0">
                <a:latin typeface="Arial" panose="020B0604020202020204" pitchFamily="34" charset="0"/>
                <a:cs typeface="Arial" panose="020B0604020202020204" pitchFamily="34" charset="0"/>
              </a:rPr>
              <a:t> Limit transport and movement of patients.</a:t>
            </a:r>
          </a:p>
          <a:p>
            <a:pPr marL="0" indent="0">
              <a:buNone/>
            </a:pPr>
            <a:r>
              <a:rPr lang="en-US" sz="1900" cap="none" dirty="0">
                <a:latin typeface="Arial" panose="020B0604020202020204" pitchFamily="34" charset="0"/>
                <a:cs typeface="Arial" panose="020B0604020202020204" pitchFamily="34" charset="0"/>
              </a:rPr>
              <a:t>		</a:t>
            </a:r>
            <a:r>
              <a:rPr lang="en-US" sz="1900" cap="none" dirty="0">
                <a:solidFill>
                  <a:srgbClr val="00B050"/>
                </a:solidFill>
                <a:latin typeface="Arial" panose="020B0604020202020204" pitchFamily="34" charset="0"/>
                <a:cs typeface="Arial" panose="020B0604020202020204" pitchFamily="34" charset="0"/>
              </a:rPr>
              <a:t>~</a:t>
            </a:r>
            <a:r>
              <a:rPr lang="en-US" sz="1900" cap="none" dirty="0">
                <a:latin typeface="Arial" panose="020B0604020202020204" pitchFamily="34" charset="0"/>
                <a:cs typeface="Arial" panose="020B0604020202020204" pitchFamily="34" charset="0"/>
              </a:rPr>
              <a:t> Immunize susceptible persons as soon as 	   	  	   			possible following unprotected contact.</a:t>
            </a:r>
          </a:p>
          <a:p>
            <a:endParaRPr lang="en-US" dirty="0"/>
          </a:p>
        </p:txBody>
      </p:sp>
      <p:sp>
        <p:nvSpPr>
          <p:cNvPr id="5" name="Footer Placeholder 4">
            <a:extLst>
              <a:ext uri="{FF2B5EF4-FFF2-40B4-BE49-F238E27FC236}">
                <a16:creationId xmlns:a16="http://schemas.microsoft.com/office/drawing/2014/main" id="{23510A10-1A5E-454B-D4A1-B783B9DC0FC8}"/>
              </a:ext>
            </a:extLst>
          </p:cNvPr>
          <p:cNvSpPr>
            <a:spLocks noGrp="1"/>
          </p:cNvSpPr>
          <p:nvPr>
            <p:ph type="ftr" sz="quarter" idx="13"/>
          </p:nvPr>
        </p:nvSpPr>
        <p:spPr>
          <a:xfrm>
            <a:off x="677334" y="6290196"/>
            <a:ext cx="5418666" cy="298207"/>
          </a:xfrm>
        </p:spPr>
        <p:txBody>
          <a:bodyPr/>
          <a:lstStyle/>
          <a:p>
            <a:r>
              <a:rPr lang="en-US" dirty="0">
                <a:solidFill>
                  <a:srgbClr val="00B050">
                    <a:alpha val="60000"/>
                  </a:srgbClr>
                </a:solidFill>
                <a:latin typeface="Arial" panose="020B0604020202020204" pitchFamily="34" charset="0"/>
                <a:cs typeface="Arial" panose="020B0604020202020204" pitchFamily="34" charset="0"/>
              </a:rPr>
              <a:t>Oklahoma State Department of Health | Transmission Based Precautions	</a:t>
            </a:r>
          </a:p>
        </p:txBody>
      </p:sp>
      <p:pic>
        <p:nvPicPr>
          <p:cNvPr id="3" name="Picture 2">
            <a:extLst>
              <a:ext uri="{FF2B5EF4-FFF2-40B4-BE49-F238E27FC236}">
                <a16:creationId xmlns:a16="http://schemas.microsoft.com/office/drawing/2014/main" id="{89FF3D98-4F0D-DFF0-6322-EB76B1EECA1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48" t="924"/>
          <a:stretch/>
        </p:blipFill>
        <p:spPr>
          <a:xfrm>
            <a:off x="325402" y="292503"/>
            <a:ext cx="4525731" cy="5870561"/>
          </a:xfrm>
          <a:prstGeom prst="rect">
            <a:avLst/>
          </a:prstGeom>
        </p:spPr>
      </p:pic>
    </p:spTree>
    <p:extLst>
      <p:ext uri="{BB962C8B-B14F-4D97-AF65-F5344CB8AC3E}">
        <p14:creationId xmlns:p14="http://schemas.microsoft.com/office/powerpoint/2010/main" val="2940099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3902066-A040-1652-AA64-E8CA11D434DA}"/>
              </a:ext>
            </a:extLst>
          </p:cNvPr>
          <p:cNvSpPr>
            <a:spLocks noGrp="1"/>
          </p:cNvSpPr>
          <p:nvPr>
            <p:ph type="ftr" sz="quarter" idx="11"/>
          </p:nvPr>
        </p:nvSpPr>
        <p:spPr>
          <a:xfrm>
            <a:off x="818226" y="6401634"/>
            <a:ext cx="4822178" cy="220548"/>
          </a:xfrm>
        </p:spPr>
        <p:txBody>
          <a:bodyPr/>
          <a:lstStyle/>
          <a:p>
            <a:r>
              <a:rPr lang="en-US" dirty="0">
                <a:latin typeface="Arial" panose="020B0604020202020204" pitchFamily="34" charset="0"/>
                <a:cs typeface="Arial" panose="020B0604020202020204" pitchFamily="34" charset="0"/>
              </a:rPr>
              <a:t>Oklahoma State Department of Health | Transmission Based Precautions</a:t>
            </a:r>
          </a:p>
        </p:txBody>
      </p:sp>
      <p:sp>
        <p:nvSpPr>
          <p:cNvPr id="4" name="TextBox 3">
            <a:extLst>
              <a:ext uri="{FF2B5EF4-FFF2-40B4-BE49-F238E27FC236}">
                <a16:creationId xmlns:a16="http://schemas.microsoft.com/office/drawing/2014/main" id="{5088F765-EBAA-594A-60ED-771B9B6C5A4A}"/>
              </a:ext>
            </a:extLst>
          </p:cNvPr>
          <p:cNvSpPr txBox="1"/>
          <p:nvPr/>
        </p:nvSpPr>
        <p:spPr>
          <a:xfrm>
            <a:off x="0" y="380645"/>
            <a:ext cx="10404909" cy="1323439"/>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Things to remember with isolation patients/rooms:</a:t>
            </a:r>
          </a:p>
        </p:txBody>
      </p:sp>
      <p:sp>
        <p:nvSpPr>
          <p:cNvPr id="5" name="TextBox 4">
            <a:extLst>
              <a:ext uri="{FF2B5EF4-FFF2-40B4-BE49-F238E27FC236}">
                <a16:creationId xmlns:a16="http://schemas.microsoft.com/office/drawing/2014/main" id="{1068A622-057B-AE70-CC32-F0DFA3DEEF8E}"/>
              </a:ext>
            </a:extLst>
          </p:cNvPr>
          <p:cNvSpPr txBox="1"/>
          <p:nvPr/>
        </p:nvSpPr>
        <p:spPr>
          <a:xfrm>
            <a:off x="818226" y="1852256"/>
            <a:ext cx="10385580" cy="4093428"/>
          </a:xfrm>
          <a:prstGeom prst="rect">
            <a:avLst/>
          </a:prstGeom>
          <a:noFill/>
        </p:spPr>
        <p:txBody>
          <a:bodyPr wrap="square" rtlCol="0">
            <a:spAutoFit/>
          </a:bodyPr>
          <a:lstStyle/>
          <a:p>
            <a:pPr marL="342900" indent="-342900">
              <a:buFont typeface="Courier New" panose="02070309020205020404" pitchFamily="49" charset="0"/>
              <a:buChar char="o"/>
            </a:pPr>
            <a:r>
              <a:rPr lang="en-US" sz="2000" dirty="0">
                <a:latin typeface="Arial" panose="020B0604020202020204" pitchFamily="34" charset="0"/>
                <a:cs typeface="Arial" panose="020B0604020202020204" pitchFamily="34" charset="0"/>
              </a:rPr>
              <a:t>Isolation signage should be present at entry.</a:t>
            </a:r>
          </a:p>
          <a:p>
            <a:pPr marL="342900" indent="-342900">
              <a:buFont typeface="Courier New" panose="02070309020205020404" pitchFamily="49" charset="0"/>
              <a:buChar char="o"/>
            </a:pPr>
            <a:r>
              <a:rPr lang="en-US" sz="2000" dirty="0">
                <a:latin typeface="Arial" panose="020B0604020202020204" pitchFamily="34" charset="0"/>
                <a:cs typeface="Arial" panose="020B0604020202020204" pitchFamily="34" charset="0"/>
              </a:rPr>
              <a:t>PPE supplies should be well-stocked and easy to access prior to room entry.</a:t>
            </a:r>
          </a:p>
          <a:p>
            <a:pPr marL="342900" indent="-342900">
              <a:buFont typeface="Courier New" panose="02070309020205020404" pitchFamily="49" charset="0"/>
              <a:buChar char="o"/>
            </a:pPr>
            <a:r>
              <a:rPr lang="en-US" sz="2000" dirty="0">
                <a:latin typeface="Arial" panose="020B0604020202020204" pitchFamily="34" charset="0"/>
                <a:cs typeface="Arial" panose="020B0604020202020204" pitchFamily="34" charset="0"/>
              </a:rPr>
              <a:t>Multi-use Medical equipment (i.e., stethoscopes, BP cuffs, etc.) should be dedicated to isolation patient(s).</a:t>
            </a:r>
          </a:p>
          <a:p>
            <a:pPr marL="342900" indent="-342900">
              <a:buFont typeface="Courier New" panose="02070309020205020404" pitchFamily="49" charset="0"/>
              <a:buChar char="o"/>
            </a:pPr>
            <a:r>
              <a:rPr lang="en-US" sz="2000" dirty="0">
                <a:latin typeface="Arial" panose="020B0604020202020204" pitchFamily="34" charset="0"/>
                <a:cs typeface="Arial" panose="020B0604020202020204" pitchFamily="34" charset="0"/>
              </a:rPr>
              <a:t>Alcohol- Based Hand Sanitizer (ABHS) should be readily available for personnel to clean their hands.</a:t>
            </a:r>
          </a:p>
          <a:p>
            <a:pPr marL="342900" indent="-342900">
              <a:buFont typeface="Courier New" panose="02070309020205020404" pitchFamily="49" charset="0"/>
              <a:buChar char="o"/>
            </a:pPr>
            <a:r>
              <a:rPr lang="en-US" sz="2000" dirty="0">
                <a:latin typeface="Arial" panose="020B0604020202020204" pitchFamily="34" charset="0"/>
                <a:cs typeface="Arial" panose="020B0604020202020204" pitchFamily="34" charset="0"/>
              </a:rPr>
              <a:t>Isolation signage should remain in place until after terminal cleaning has been completed by environmental services (EVS) personnel.</a:t>
            </a:r>
          </a:p>
          <a:p>
            <a:pPr marL="342900" indent="-342900">
              <a:buFont typeface="Courier New" panose="02070309020205020404" pitchFamily="49" charset="0"/>
              <a:buChar char="o"/>
            </a:pPr>
            <a:r>
              <a:rPr lang="en-US" sz="2000" dirty="0">
                <a:latin typeface="Arial" panose="020B0604020202020204" pitchFamily="34" charset="0"/>
                <a:cs typeface="Arial" panose="020B0604020202020204" pitchFamily="34" charset="0"/>
              </a:rPr>
              <a:t>Limit transport and movement of patients outside of the room to medically-necessary purposes. (When transport or movement is necessary, ensure the infected or colonized areas of the patient’s body are contained and covered).</a:t>
            </a:r>
          </a:p>
          <a:p>
            <a:pPr marL="342900" indent="-342900">
              <a:buFont typeface="Courier New" panose="02070309020205020404" pitchFamily="49" charset="0"/>
              <a:buChar char="o"/>
            </a:pPr>
            <a:r>
              <a:rPr lang="en-US" sz="2000" dirty="0">
                <a:latin typeface="Arial" panose="020B0604020202020204" pitchFamily="34" charset="0"/>
                <a:cs typeface="Arial" panose="020B0604020202020204" pitchFamily="34" charset="0"/>
              </a:rPr>
              <a:t>Notify accepting facilities and the transporting agency about suspected infections and the need for TBP when patients are transferred.</a:t>
            </a:r>
          </a:p>
        </p:txBody>
      </p:sp>
    </p:spTree>
    <p:extLst>
      <p:ext uri="{BB962C8B-B14F-4D97-AF65-F5344CB8AC3E}">
        <p14:creationId xmlns:p14="http://schemas.microsoft.com/office/powerpoint/2010/main" val="41986181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E85A45CAB56042BDB92C87D3DC33AE" ma:contentTypeVersion="9" ma:contentTypeDescription="Create a new document." ma:contentTypeScope="" ma:versionID="dfaaf80f4fc10c30118272be709d817f">
  <xsd:schema xmlns:xsd="http://www.w3.org/2001/XMLSchema" xmlns:xs="http://www.w3.org/2001/XMLSchema" xmlns:p="http://schemas.microsoft.com/office/2006/metadata/properties" xmlns:ns2="c3e0ce54-cf16-405f-ae5e-ce26a637de37" xmlns:ns3="4d4f6857-864d-497f-b3c7-a8fe6264eacd" targetNamespace="http://schemas.microsoft.com/office/2006/metadata/properties" ma:root="true" ma:fieldsID="e909187d299d87ac8fa624048f244a07" ns2:_="" ns3:_="">
    <xsd:import namespace="c3e0ce54-cf16-405f-ae5e-ce26a637de37"/>
    <xsd:import namespace="4d4f6857-864d-497f-b3c7-a8fe6264eac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e0ce54-cf16-405f-ae5e-ce26a637de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d4f6857-864d-497f-b3c7-a8fe6264eac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4d4f6857-864d-497f-b3c7-a8fe6264eacd">
      <UserInfo>
        <DisplayName>Michael A Zaleski</DisplayName>
        <AccountId>1550</AccountId>
        <AccountType/>
      </UserInfo>
      <UserInfo>
        <DisplayName>Myka N Saltsman</DisplayName>
        <AccountId>1452</AccountId>
        <AccountType/>
      </UserInfo>
      <UserInfo>
        <DisplayName>Jennifer Ramirez</DisplayName>
        <AccountId>1699</AccountId>
        <AccountType/>
      </UserInfo>
      <UserInfo>
        <DisplayName>Arron Constante</DisplayName>
        <AccountId>1906</AccountId>
        <AccountType/>
      </UserInfo>
      <UserInfo>
        <DisplayName>Lisa D. Jamison</DisplayName>
        <AccountId>814</AccountId>
        <AccountType/>
      </UserInfo>
      <UserInfo>
        <DisplayName>Pamela Caldwell</DisplayName>
        <AccountId>317</AccountId>
        <AccountType/>
      </UserInfo>
    </SharedWithUsers>
  </documentManagement>
</p:properties>
</file>

<file path=customXml/itemProps1.xml><?xml version="1.0" encoding="utf-8"?>
<ds:datastoreItem xmlns:ds="http://schemas.openxmlformats.org/officeDocument/2006/customXml" ds:itemID="{BC092AC3-8C22-44CF-BC5F-625A0F635B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e0ce54-cf16-405f-ae5e-ce26a637de37"/>
    <ds:schemaRef ds:uri="4d4f6857-864d-497f-b3c7-a8fe6264ea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FDE501-20F8-4E10-8280-B37C378E4A84}">
  <ds:schemaRefs>
    <ds:schemaRef ds:uri="http://schemas.microsoft.com/sharepoint/v3/contenttype/forms"/>
  </ds:schemaRefs>
</ds:datastoreItem>
</file>

<file path=customXml/itemProps3.xml><?xml version="1.0" encoding="utf-8"?>
<ds:datastoreItem xmlns:ds="http://schemas.openxmlformats.org/officeDocument/2006/customXml" ds:itemID="{B58D6EE8-E803-41F1-8733-77150CF4704C}">
  <ds:schemaRefs>
    <ds:schemaRef ds:uri="http://purl.org/dc/terms/"/>
    <ds:schemaRef ds:uri="http://purl.org/dc/dcmitype/"/>
    <ds:schemaRef ds:uri="4d4f6857-864d-497f-b3c7-a8fe6264eacd"/>
    <ds:schemaRef ds:uri="http://purl.org/dc/elements/1.1/"/>
    <ds:schemaRef ds:uri="http://schemas.microsoft.com/office/2006/documentManagement/types"/>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c3e0ce54-cf16-405f-ae5e-ce26a637de37"/>
  </ds:schemaRefs>
</ds:datastoreItem>
</file>

<file path=docProps/app.xml><?xml version="1.0" encoding="utf-8"?>
<Properties xmlns="http://schemas.openxmlformats.org/officeDocument/2006/extended-properties" xmlns:vt="http://schemas.openxmlformats.org/officeDocument/2006/docPropsVTypes">
  <Template>Ion</Template>
  <TotalTime>2506</TotalTime>
  <Words>2142</Words>
  <Application>Microsoft Office PowerPoint</Application>
  <PresentationFormat>Widescreen</PresentationFormat>
  <Paragraphs>206</Paragraphs>
  <Slides>22</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Arial Rounded MT Bold</vt:lpstr>
      <vt:lpstr>Calibri</vt:lpstr>
      <vt:lpstr>Century Gothic</vt:lpstr>
      <vt:lpstr>Courier New</vt:lpstr>
      <vt:lpstr>Wingdings</vt:lpstr>
      <vt:lpstr>Wingdings 3</vt:lpstr>
      <vt:lpstr>Ion</vt:lpstr>
      <vt:lpstr>Transmission Based Precautions </vt:lpstr>
      <vt:lpstr>PowerPoint Presentation</vt:lpstr>
      <vt:lpstr>Contact Precautions</vt:lpstr>
      <vt:lpstr>Contact Precautions</vt:lpstr>
      <vt:lpstr>      Droplet Precautions</vt:lpstr>
      <vt:lpstr>Droplet precautions</vt:lpstr>
      <vt:lpstr>PowerPoint Presentation</vt:lpstr>
      <vt:lpstr>Airborne precautions</vt:lpstr>
      <vt:lpstr>PowerPoint Presentation</vt:lpstr>
      <vt:lpstr>PowerPoint Presentation</vt:lpstr>
      <vt:lpstr>PowerPoint Presentation</vt:lpstr>
      <vt:lpstr>Question #1   Which PPE would you need for COVID isolation room?                                     (Select all that apply)</vt:lpstr>
      <vt:lpstr>Correct answer: E. All the above </vt:lpstr>
      <vt:lpstr>Question # 2 </vt:lpstr>
      <vt:lpstr> ANSWER(S):</vt:lpstr>
      <vt:lpstr>Enhanced Barrier Precautions</vt:lpstr>
      <vt:lpstr>Enhanced Barrier Precautions</vt:lpstr>
      <vt:lpstr>DID YOU KNOW? </vt:lpstr>
      <vt:lpstr>Summary:                    Contact Precautions – gloves and gown   Droplet Precautions – mask, gloves, and eye protection  Airborne Precautions – Fit tested N-95 or higher  Enhanced Barrier Precautions – gloves and gown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R</dc:creator>
  <cp:lastModifiedBy>Trina White</cp:lastModifiedBy>
  <cp:revision>59</cp:revision>
  <cp:lastPrinted>2024-10-07T16:29:41Z</cp:lastPrinted>
  <dcterms:created xsi:type="dcterms:W3CDTF">2020-01-16T04:22:20Z</dcterms:created>
  <dcterms:modified xsi:type="dcterms:W3CDTF">2024-10-09T16:55:15Z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0x0101004AE85A45CAB56042BDB92C87D3DC33AE</vt:lpwstr>
  </property>
</Properties>
</file>